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xt" ContentType="application/tx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60" r:id="rId1"/>
  </p:sldMasterIdLst>
  <p:notesMasterIdLst>
    <p:notesMasterId r:id="rId42"/>
  </p:notesMasterIdLst>
  <p:sldIdLst>
    <p:sldId id="257" r:id="rId2"/>
    <p:sldId id="264" r:id="rId3"/>
    <p:sldId id="261" r:id="rId4"/>
    <p:sldId id="262" r:id="rId5"/>
    <p:sldId id="268" r:id="rId6"/>
    <p:sldId id="269" r:id="rId7"/>
    <p:sldId id="284" r:id="rId8"/>
    <p:sldId id="270" r:id="rId9"/>
    <p:sldId id="271" r:id="rId10"/>
    <p:sldId id="272" r:id="rId11"/>
    <p:sldId id="274" r:id="rId12"/>
    <p:sldId id="275" r:id="rId13"/>
    <p:sldId id="317" r:id="rId14"/>
    <p:sldId id="278" r:id="rId15"/>
    <p:sldId id="277" r:id="rId16"/>
    <p:sldId id="276" r:id="rId17"/>
    <p:sldId id="283" r:id="rId18"/>
    <p:sldId id="281" r:id="rId19"/>
    <p:sldId id="280" r:id="rId20"/>
    <p:sldId id="279" r:id="rId21"/>
    <p:sldId id="288" r:id="rId22"/>
    <p:sldId id="286" r:id="rId23"/>
    <p:sldId id="287" r:id="rId24"/>
    <p:sldId id="299" r:id="rId25"/>
    <p:sldId id="307" r:id="rId26"/>
    <p:sldId id="311" r:id="rId27"/>
    <p:sldId id="310" r:id="rId28"/>
    <p:sldId id="309" r:id="rId29"/>
    <p:sldId id="308" r:id="rId30"/>
    <p:sldId id="312" r:id="rId31"/>
    <p:sldId id="313" r:id="rId32"/>
    <p:sldId id="314" r:id="rId33"/>
    <p:sldId id="300" r:id="rId34"/>
    <p:sldId id="301" r:id="rId35"/>
    <p:sldId id="302" r:id="rId36"/>
    <p:sldId id="303" r:id="rId37"/>
    <p:sldId id="315" r:id="rId38"/>
    <p:sldId id="297" r:id="rId39"/>
    <p:sldId id="316" r:id="rId40"/>
    <p:sldId id="30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7CFD9"/>
    <a:srgbClr val="DA26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85099" autoAdjust="0"/>
  </p:normalViewPr>
  <p:slideViewPr>
    <p:cSldViewPr snapToGrid="0">
      <p:cViewPr>
        <p:scale>
          <a:sx n="80" d="100"/>
          <a:sy n="80" d="100"/>
        </p:scale>
        <p:origin x="-21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3E06EE-5183-48B4-A3E7-F76D63A25831}" type="doc">
      <dgm:prSet loTypeId="urn:microsoft.com/office/officeart/2005/8/layout/gear1" loCatId="relationship" qsTypeId="urn:microsoft.com/office/officeart/2005/8/quickstyle/3d1" qsCatId="3D" csTypeId="urn:microsoft.com/office/officeart/2005/8/colors/colorful5" csCatId="colorful" phldr="1"/>
      <dgm:spPr/>
    </dgm:pt>
    <dgm:pt modelId="{D3DCA361-7161-4E8C-B7F9-7CB7C48DCD31}">
      <dgm:prSet phldrT="[Texto]"/>
      <dgm:spPr/>
      <dgm:t>
        <a:bodyPr/>
        <a:lstStyle/>
        <a:p>
          <a:r>
            <a:rPr lang="es-ES" dirty="0" smtClean="0"/>
            <a:t>Combatir el VIH-SIDA</a:t>
          </a:r>
          <a:endParaRPr lang="es-EC" dirty="0"/>
        </a:p>
      </dgm:t>
    </dgm:pt>
    <dgm:pt modelId="{0A3FECCB-A91B-4808-BF78-F1FB613C8695}" type="parTrans" cxnId="{794E6D2C-A272-46E6-AE43-04229E9DA7C1}">
      <dgm:prSet/>
      <dgm:spPr/>
      <dgm:t>
        <a:bodyPr/>
        <a:lstStyle/>
        <a:p>
          <a:endParaRPr lang="es-EC"/>
        </a:p>
      </dgm:t>
    </dgm:pt>
    <dgm:pt modelId="{0EDA0280-7813-456C-B3CC-94012664FADA}" type="sibTrans" cxnId="{794E6D2C-A272-46E6-AE43-04229E9DA7C1}">
      <dgm:prSet/>
      <dgm:spPr/>
      <dgm:t>
        <a:bodyPr/>
        <a:lstStyle/>
        <a:p>
          <a:endParaRPr lang="es-EC"/>
        </a:p>
      </dgm:t>
    </dgm:pt>
    <dgm:pt modelId="{FB23E7B5-BCCE-4E4C-9C74-382C4DA51765}">
      <dgm:prSet phldrT="[Texto]"/>
      <dgm:spPr/>
      <dgm:t>
        <a:bodyPr/>
        <a:lstStyle/>
        <a:p>
          <a:r>
            <a:rPr lang="es-ES" dirty="0" smtClean="0"/>
            <a:t>Mejorar la Salud Materna</a:t>
          </a:r>
          <a:endParaRPr lang="es-EC" dirty="0"/>
        </a:p>
      </dgm:t>
    </dgm:pt>
    <dgm:pt modelId="{9D7465FF-BC04-4573-A8A5-B72C14C03C64}" type="parTrans" cxnId="{FB633286-481D-4155-99B6-5E946FD1A751}">
      <dgm:prSet/>
      <dgm:spPr/>
      <dgm:t>
        <a:bodyPr/>
        <a:lstStyle/>
        <a:p>
          <a:endParaRPr lang="es-EC"/>
        </a:p>
      </dgm:t>
    </dgm:pt>
    <dgm:pt modelId="{B78225C8-B0F0-48D4-A7D3-039D4BA40E99}" type="sibTrans" cxnId="{FB633286-481D-4155-99B6-5E946FD1A751}">
      <dgm:prSet/>
      <dgm:spPr/>
      <dgm:t>
        <a:bodyPr/>
        <a:lstStyle/>
        <a:p>
          <a:endParaRPr lang="es-EC"/>
        </a:p>
      </dgm:t>
    </dgm:pt>
    <dgm:pt modelId="{C8189217-C5D2-48BE-A229-EB99878898F8}">
      <dgm:prSet phldrT="[Texto]"/>
      <dgm:spPr/>
      <dgm:t>
        <a:bodyPr/>
        <a:lstStyle/>
        <a:p>
          <a:r>
            <a:rPr lang="es-ES" dirty="0" smtClean="0"/>
            <a:t>Reducir la Mortalidad Infantil</a:t>
          </a:r>
          <a:endParaRPr lang="es-EC" dirty="0"/>
        </a:p>
      </dgm:t>
    </dgm:pt>
    <dgm:pt modelId="{D3E37296-EFA7-4129-9569-6A4DF910816E}" type="parTrans" cxnId="{36BAF232-BB26-42FD-A36A-22866FF22DB9}">
      <dgm:prSet/>
      <dgm:spPr/>
      <dgm:t>
        <a:bodyPr/>
        <a:lstStyle/>
        <a:p>
          <a:endParaRPr lang="es-EC"/>
        </a:p>
      </dgm:t>
    </dgm:pt>
    <dgm:pt modelId="{D6D5C26D-463F-462D-8D27-C234C2EBB841}" type="sibTrans" cxnId="{36BAF232-BB26-42FD-A36A-22866FF22DB9}">
      <dgm:prSet/>
      <dgm:spPr/>
      <dgm:t>
        <a:bodyPr/>
        <a:lstStyle/>
        <a:p>
          <a:endParaRPr lang="es-EC"/>
        </a:p>
      </dgm:t>
    </dgm:pt>
    <dgm:pt modelId="{940319F9-74AB-4BA3-B11D-16B14A956EC7}" type="pres">
      <dgm:prSet presAssocID="{5B3E06EE-5183-48B4-A3E7-F76D63A25831}" presName="composite" presStyleCnt="0">
        <dgm:presLayoutVars>
          <dgm:chMax val="3"/>
          <dgm:animLvl val="lvl"/>
          <dgm:resizeHandles val="exact"/>
        </dgm:presLayoutVars>
      </dgm:prSet>
      <dgm:spPr/>
    </dgm:pt>
    <dgm:pt modelId="{DF5E8489-1183-4013-A3E6-D181AC0155FF}" type="pres">
      <dgm:prSet presAssocID="{D3DCA361-7161-4E8C-B7F9-7CB7C48DCD31}" presName="gear1" presStyleLbl="node1" presStyleIdx="0" presStyleCnt="3">
        <dgm:presLayoutVars>
          <dgm:chMax val="1"/>
          <dgm:bulletEnabled val="1"/>
        </dgm:presLayoutVars>
      </dgm:prSet>
      <dgm:spPr/>
      <dgm:t>
        <a:bodyPr/>
        <a:lstStyle/>
        <a:p>
          <a:endParaRPr lang="es-ES"/>
        </a:p>
      </dgm:t>
    </dgm:pt>
    <dgm:pt modelId="{BAA14ABA-568D-4CFF-BE1D-3C1408F7F9A7}" type="pres">
      <dgm:prSet presAssocID="{D3DCA361-7161-4E8C-B7F9-7CB7C48DCD31}" presName="gear1srcNode" presStyleLbl="node1" presStyleIdx="0" presStyleCnt="3"/>
      <dgm:spPr/>
      <dgm:t>
        <a:bodyPr/>
        <a:lstStyle/>
        <a:p>
          <a:endParaRPr lang="es-ES"/>
        </a:p>
      </dgm:t>
    </dgm:pt>
    <dgm:pt modelId="{5BCFE0D3-06A5-4CAB-815E-538CD5CC046A}" type="pres">
      <dgm:prSet presAssocID="{D3DCA361-7161-4E8C-B7F9-7CB7C48DCD31}" presName="gear1dstNode" presStyleLbl="node1" presStyleIdx="0" presStyleCnt="3"/>
      <dgm:spPr/>
      <dgm:t>
        <a:bodyPr/>
        <a:lstStyle/>
        <a:p>
          <a:endParaRPr lang="es-ES"/>
        </a:p>
      </dgm:t>
    </dgm:pt>
    <dgm:pt modelId="{B26B0E1D-F787-4EAC-A971-EFE60ED31551}" type="pres">
      <dgm:prSet presAssocID="{FB23E7B5-BCCE-4E4C-9C74-382C4DA51765}" presName="gear2" presStyleLbl="node1" presStyleIdx="1" presStyleCnt="3">
        <dgm:presLayoutVars>
          <dgm:chMax val="1"/>
          <dgm:bulletEnabled val="1"/>
        </dgm:presLayoutVars>
      </dgm:prSet>
      <dgm:spPr/>
      <dgm:t>
        <a:bodyPr/>
        <a:lstStyle/>
        <a:p>
          <a:endParaRPr lang="es-ES"/>
        </a:p>
      </dgm:t>
    </dgm:pt>
    <dgm:pt modelId="{A8FA6C53-62C8-4074-BD97-13CDDDB1B2E3}" type="pres">
      <dgm:prSet presAssocID="{FB23E7B5-BCCE-4E4C-9C74-382C4DA51765}" presName="gear2srcNode" presStyleLbl="node1" presStyleIdx="1" presStyleCnt="3"/>
      <dgm:spPr/>
      <dgm:t>
        <a:bodyPr/>
        <a:lstStyle/>
        <a:p>
          <a:endParaRPr lang="es-ES"/>
        </a:p>
      </dgm:t>
    </dgm:pt>
    <dgm:pt modelId="{5508AF0E-E931-4EFC-9480-CE1E55E1AAB1}" type="pres">
      <dgm:prSet presAssocID="{FB23E7B5-BCCE-4E4C-9C74-382C4DA51765}" presName="gear2dstNode" presStyleLbl="node1" presStyleIdx="1" presStyleCnt="3"/>
      <dgm:spPr/>
      <dgm:t>
        <a:bodyPr/>
        <a:lstStyle/>
        <a:p>
          <a:endParaRPr lang="es-ES"/>
        </a:p>
      </dgm:t>
    </dgm:pt>
    <dgm:pt modelId="{856ADCAA-DDFA-40BF-A1D4-3ADB71F4AADB}" type="pres">
      <dgm:prSet presAssocID="{C8189217-C5D2-48BE-A229-EB99878898F8}" presName="gear3" presStyleLbl="node1" presStyleIdx="2" presStyleCnt="3"/>
      <dgm:spPr/>
      <dgm:t>
        <a:bodyPr/>
        <a:lstStyle/>
        <a:p>
          <a:endParaRPr lang="es-ES"/>
        </a:p>
      </dgm:t>
    </dgm:pt>
    <dgm:pt modelId="{BAD21898-9EB2-443E-B22E-AEA9C6E79956}" type="pres">
      <dgm:prSet presAssocID="{C8189217-C5D2-48BE-A229-EB99878898F8}" presName="gear3tx" presStyleLbl="node1" presStyleIdx="2" presStyleCnt="3">
        <dgm:presLayoutVars>
          <dgm:chMax val="1"/>
          <dgm:bulletEnabled val="1"/>
        </dgm:presLayoutVars>
      </dgm:prSet>
      <dgm:spPr/>
      <dgm:t>
        <a:bodyPr/>
        <a:lstStyle/>
        <a:p>
          <a:endParaRPr lang="es-ES"/>
        </a:p>
      </dgm:t>
    </dgm:pt>
    <dgm:pt modelId="{6A350FC2-B657-4B0B-8ABC-E01A500AFF12}" type="pres">
      <dgm:prSet presAssocID="{C8189217-C5D2-48BE-A229-EB99878898F8}" presName="gear3srcNode" presStyleLbl="node1" presStyleIdx="2" presStyleCnt="3"/>
      <dgm:spPr/>
      <dgm:t>
        <a:bodyPr/>
        <a:lstStyle/>
        <a:p>
          <a:endParaRPr lang="es-ES"/>
        </a:p>
      </dgm:t>
    </dgm:pt>
    <dgm:pt modelId="{B094F57D-AA87-4423-83E2-2338D0EB5122}" type="pres">
      <dgm:prSet presAssocID="{C8189217-C5D2-48BE-A229-EB99878898F8}" presName="gear3dstNode" presStyleLbl="node1" presStyleIdx="2" presStyleCnt="3"/>
      <dgm:spPr/>
      <dgm:t>
        <a:bodyPr/>
        <a:lstStyle/>
        <a:p>
          <a:endParaRPr lang="es-ES"/>
        </a:p>
      </dgm:t>
    </dgm:pt>
    <dgm:pt modelId="{0EE95165-683B-4FA0-9B11-4E1E375FF06B}" type="pres">
      <dgm:prSet presAssocID="{0EDA0280-7813-456C-B3CC-94012664FADA}" presName="connector1" presStyleLbl="sibTrans2D1" presStyleIdx="0" presStyleCnt="3"/>
      <dgm:spPr/>
      <dgm:t>
        <a:bodyPr/>
        <a:lstStyle/>
        <a:p>
          <a:endParaRPr lang="es-ES"/>
        </a:p>
      </dgm:t>
    </dgm:pt>
    <dgm:pt modelId="{8AC5614D-183A-47BF-B66F-C7A22BD6DC80}" type="pres">
      <dgm:prSet presAssocID="{B78225C8-B0F0-48D4-A7D3-039D4BA40E99}" presName="connector2" presStyleLbl="sibTrans2D1" presStyleIdx="1" presStyleCnt="3"/>
      <dgm:spPr/>
      <dgm:t>
        <a:bodyPr/>
        <a:lstStyle/>
        <a:p>
          <a:endParaRPr lang="es-ES"/>
        </a:p>
      </dgm:t>
    </dgm:pt>
    <dgm:pt modelId="{57BC8173-8C67-4593-A506-0CBF7F9E0874}" type="pres">
      <dgm:prSet presAssocID="{D6D5C26D-463F-462D-8D27-C234C2EBB841}" presName="connector3" presStyleLbl="sibTrans2D1" presStyleIdx="2" presStyleCnt="3"/>
      <dgm:spPr/>
      <dgm:t>
        <a:bodyPr/>
        <a:lstStyle/>
        <a:p>
          <a:endParaRPr lang="es-ES"/>
        </a:p>
      </dgm:t>
    </dgm:pt>
  </dgm:ptLst>
  <dgm:cxnLst>
    <dgm:cxn modelId="{5F19881E-C614-4DCA-B145-334255833A34}" type="presOf" srcId="{0EDA0280-7813-456C-B3CC-94012664FADA}" destId="{0EE95165-683B-4FA0-9B11-4E1E375FF06B}" srcOrd="0" destOrd="0" presId="urn:microsoft.com/office/officeart/2005/8/layout/gear1"/>
    <dgm:cxn modelId="{BFAEC267-D5CA-471E-AC04-C90A498715DF}" type="presOf" srcId="{C8189217-C5D2-48BE-A229-EB99878898F8}" destId="{BAD21898-9EB2-443E-B22E-AEA9C6E79956}" srcOrd="1" destOrd="0" presId="urn:microsoft.com/office/officeart/2005/8/layout/gear1"/>
    <dgm:cxn modelId="{E7793995-E98C-4E5A-96C2-572F7D8224B3}" type="presOf" srcId="{FB23E7B5-BCCE-4E4C-9C74-382C4DA51765}" destId="{A8FA6C53-62C8-4074-BD97-13CDDDB1B2E3}" srcOrd="1" destOrd="0" presId="urn:microsoft.com/office/officeart/2005/8/layout/gear1"/>
    <dgm:cxn modelId="{36BAF232-BB26-42FD-A36A-22866FF22DB9}" srcId="{5B3E06EE-5183-48B4-A3E7-F76D63A25831}" destId="{C8189217-C5D2-48BE-A229-EB99878898F8}" srcOrd="2" destOrd="0" parTransId="{D3E37296-EFA7-4129-9569-6A4DF910816E}" sibTransId="{D6D5C26D-463F-462D-8D27-C234C2EBB841}"/>
    <dgm:cxn modelId="{7550F4A7-96BF-4983-B5BE-6A801ADE4564}" type="presOf" srcId="{FB23E7B5-BCCE-4E4C-9C74-382C4DA51765}" destId="{5508AF0E-E931-4EFC-9480-CE1E55E1AAB1}" srcOrd="2" destOrd="0" presId="urn:microsoft.com/office/officeart/2005/8/layout/gear1"/>
    <dgm:cxn modelId="{DD87312D-08B2-4599-B2AE-5A2B20086C2E}" type="presOf" srcId="{B78225C8-B0F0-48D4-A7D3-039D4BA40E99}" destId="{8AC5614D-183A-47BF-B66F-C7A22BD6DC80}" srcOrd="0" destOrd="0" presId="urn:microsoft.com/office/officeart/2005/8/layout/gear1"/>
    <dgm:cxn modelId="{09B85D06-53B1-4CCB-AA0B-6027AA13C739}" type="presOf" srcId="{5B3E06EE-5183-48B4-A3E7-F76D63A25831}" destId="{940319F9-74AB-4BA3-B11D-16B14A956EC7}" srcOrd="0" destOrd="0" presId="urn:microsoft.com/office/officeart/2005/8/layout/gear1"/>
    <dgm:cxn modelId="{60252715-883C-42A4-A09D-AD4C1CB38631}" type="presOf" srcId="{C8189217-C5D2-48BE-A229-EB99878898F8}" destId="{856ADCAA-DDFA-40BF-A1D4-3ADB71F4AADB}" srcOrd="0" destOrd="0" presId="urn:microsoft.com/office/officeart/2005/8/layout/gear1"/>
    <dgm:cxn modelId="{FB633286-481D-4155-99B6-5E946FD1A751}" srcId="{5B3E06EE-5183-48B4-A3E7-F76D63A25831}" destId="{FB23E7B5-BCCE-4E4C-9C74-382C4DA51765}" srcOrd="1" destOrd="0" parTransId="{9D7465FF-BC04-4573-A8A5-B72C14C03C64}" sibTransId="{B78225C8-B0F0-48D4-A7D3-039D4BA40E99}"/>
    <dgm:cxn modelId="{647A8955-E3D8-4219-ACF6-BA374D116C9F}" type="presOf" srcId="{D3DCA361-7161-4E8C-B7F9-7CB7C48DCD31}" destId="{5BCFE0D3-06A5-4CAB-815E-538CD5CC046A}" srcOrd="2" destOrd="0" presId="urn:microsoft.com/office/officeart/2005/8/layout/gear1"/>
    <dgm:cxn modelId="{398B5C3B-93ED-4868-BA71-6E495644E42D}" type="presOf" srcId="{FB23E7B5-BCCE-4E4C-9C74-382C4DA51765}" destId="{B26B0E1D-F787-4EAC-A971-EFE60ED31551}" srcOrd="0" destOrd="0" presId="urn:microsoft.com/office/officeart/2005/8/layout/gear1"/>
    <dgm:cxn modelId="{993A9A4D-9061-4A5C-9359-F50FB3E79118}" type="presOf" srcId="{D3DCA361-7161-4E8C-B7F9-7CB7C48DCD31}" destId="{DF5E8489-1183-4013-A3E6-D181AC0155FF}" srcOrd="0" destOrd="0" presId="urn:microsoft.com/office/officeart/2005/8/layout/gear1"/>
    <dgm:cxn modelId="{67DBE2FD-289C-418E-84B8-9D0D83FF0DDD}" type="presOf" srcId="{D6D5C26D-463F-462D-8D27-C234C2EBB841}" destId="{57BC8173-8C67-4593-A506-0CBF7F9E0874}" srcOrd="0" destOrd="0" presId="urn:microsoft.com/office/officeart/2005/8/layout/gear1"/>
    <dgm:cxn modelId="{A0784EFA-5F5C-4FE6-9F11-EFCB5D012D64}" type="presOf" srcId="{C8189217-C5D2-48BE-A229-EB99878898F8}" destId="{B094F57D-AA87-4423-83E2-2338D0EB5122}" srcOrd="3" destOrd="0" presId="urn:microsoft.com/office/officeart/2005/8/layout/gear1"/>
    <dgm:cxn modelId="{794E6D2C-A272-46E6-AE43-04229E9DA7C1}" srcId="{5B3E06EE-5183-48B4-A3E7-F76D63A25831}" destId="{D3DCA361-7161-4E8C-B7F9-7CB7C48DCD31}" srcOrd="0" destOrd="0" parTransId="{0A3FECCB-A91B-4808-BF78-F1FB613C8695}" sibTransId="{0EDA0280-7813-456C-B3CC-94012664FADA}"/>
    <dgm:cxn modelId="{02FFCF87-553C-45D6-A7BE-6D922D56F5CB}" type="presOf" srcId="{D3DCA361-7161-4E8C-B7F9-7CB7C48DCD31}" destId="{BAA14ABA-568D-4CFF-BE1D-3C1408F7F9A7}" srcOrd="1" destOrd="0" presId="urn:microsoft.com/office/officeart/2005/8/layout/gear1"/>
    <dgm:cxn modelId="{33A64304-7145-460B-8855-3EA7DFE79D43}" type="presOf" srcId="{C8189217-C5D2-48BE-A229-EB99878898F8}" destId="{6A350FC2-B657-4B0B-8ABC-E01A500AFF12}" srcOrd="2" destOrd="0" presId="urn:microsoft.com/office/officeart/2005/8/layout/gear1"/>
    <dgm:cxn modelId="{ADBC9BDD-34B3-49C5-8279-D2D5E7CDE8B7}" type="presParOf" srcId="{940319F9-74AB-4BA3-B11D-16B14A956EC7}" destId="{DF5E8489-1183-4013-A3E6-D181AC0155FF}" srcOrd="0" destOrd="0" presId="urn:microsoft.com/office/officeart/2005/8/layout/gear1"/>
    <dgm:cxn modelId="{2812B709-0F1C-4DE7-9E4E-4FEA27ED3396}" type="presParOf" srcId="{940319F9-74AB-4BA3-B11D-16B14A956EC7}" destId="{BAA14ABA-568D-4CFF-BE1D-3C1408F7F9A7}" srcOrd="1" destOrd="0" presId="urn:microsoft.com/office/officeart/2005/8/layout/gear1"/>
    <dgm:cxn modelId="{AB114573-F086-48D9-95F5-6274A736430C}" type="presParOf" srcId="{940319F9-74AB-4BA3-B11D-16B14A956EC7}" destId="{5BCFE0D3-06A5-4CAB-815E-538CD5CC046A}" srcOrd="2" destOrd="0" presId="urn:microsoft.com/office/officeart/2005/8/layout/gear1"/>
    <dgm:cxn modelId="{66B52BA5-5257-41FB-92B1-1D18114E30F3}" type="presParOf" srcId="{940319F9-74AB-4BA3-B11D-16B14A956EC7}" destId="{B26B0E1D-F787-4EAC-A971-EFE60ED31551}" srcOrd="3" destOrd="0" presId="urn:microsoft.com/office/officeart/2005/8/layout/gear1"/>
    <dgm:cxn modelId="{6B3E12CF-92C8-4C22-929A-9B39D236DE77}" type="presParOf" srcId="{940319F9-74AB-4BA3-B11D-16B14A956EC7}" destId="{A8FA6C53-62C8-4074-BD97-13CDDDB1B2E3}" srcOrd="4" destOrd="0" presId="urn:microsoft.com/office/officeart/2005/8/layout/gear1"/>
    <dgm:cxn modelId="{243DF450-A60A-4CF4-B805-3038F4CC5259}" type="presParOf" srcId="{940319F9-74AB-4BA3-B11D-16B14A956EC7}" destId="{5508AF0E-E931-4EFC-9480-CE1E55E1AAB1}" srcOrd="5" destOrd="0" presId="urn:microsoft.com/office/officeart/2005/8/layout/gear1"/>
    <dgm:cxn modelId="{248B6B8B-FA0F-4660-9115-05A5A87C8199}" type="presParOf" srcId="{940319F9-74AB-4BA3-B11D-16B14A956EC7}" destId="{856ADCAA-DDFA-40BF-A1D4-3ADB71F4AADB}" srcOrd="6" destOrd="0" presId="urn:microsoft.com/office/officeart/2005/8/layout/gear1"/>
    <dgm:cxn modelId="{77F2688B-69EF-4500-B221-EA7158127F34}" type="presParOf" srcId="{940319F9-74AB-4BA3-B11D-16B14A956EC7}" destId="{BAD21898-9EB2-443E-B22E-AEA9C6E79956}" srcOrd="7" destOrd="0" presId="urn:microsoft.com/office/officeart/2005/8/layout/gear1"/>
    <dgm:cxn modelId="{C2CF48C4-CBB0-40E4-B8D6-73B873656E51}" type="presParOf" srcId="{940319F9-74AB-4BA3-B11D-16B14A956EC7}" destId="{6A350FC2-B657-4B0B-8ABC-E01A500AFF12}" srcOrd="8" destOrd="0" presId="urn:microsoft.com/office/officeart/2005/8/layout/gear1"/>
    <dgm:cxn modelId="{798F10B9-B5B1-4EF9-9517-C2F2A628AEB9}" type="presParOf" srcId="{940319F9-74AB-4BA3-B11D-16B14A956EC7}" destId="{B094F57D-AA87-4423-83E2-2338D0EB5122}" srcOrd="9" destOrd="0" presId="urn:microsoft.com/office/officeart/2005/8/layout/gear1"/>
    <dgm:cxn modelId="{31D6C55D-4822-4775-8C12-5D8CE77A1179}" type="presParOf" srcId="{940319F9-74AB-4BA3-B11D-16B14A956EC7}" destId="{0EE95165-683B-4FA0-9B11-4E1E375FF06B}" srcOrd="10" destOrd="0" presId="urn:microsoft.com/office/officeart/2005/8/layout/gear1"/>
    <dgm:cxn modelId="{7F2A6EC3-04C7-4048-A0EC-5C328479CEDD}" type="presParOf" srcId="{940319F9-74AB-4BA3-B11D-16B14A956EC7}" destId="{8AC5614D-183A-47BF-B66F-C7A22BD6DC80}" srcOrd="11" destOrd="0" presId="urn:microsoft.com/office/officeart/2005/8/layout/gear1"/>
    <dgm:cxn modelId="{D043A373-9C36-4033-B9DD-512324090220}" type="presParOf" srcId="{940319F9-74AB-4BA3-B11D-16B14A956EC7}" destId="{57BC8173-8C67-4593-A506-0CBF7F9E0874}"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F35FBB-633C-4EF0-97E4-D84AF5081946}" type="doc">
      <dgm:prSet loTypeId="urn:microsoft.com/office/officeart/2005/8/layout/chevron2" loCatId="list" qsTypeId="urn:microsoft.com/office/officeart/2005/8/quickstyle/simple1" qsCatId="simple" csTypeId="urn:microsoft.com/office/officeart/2005/8/colors/accent5_5" csCatId="accent5" phldr="1"/>
      <dgm:spPr/>
      <dgm:t>
        <a:bodyPr/>
        <a:lstStyle/>
        <a:p>
          <a:endParaRPr lang="en-US"/>
        </a:p>
      </dgm:t>
    </dgm:pt>
    <dgm:pt modelId="{B20DA468-A578-4363-8EF4-AC40454C4852}">
      <dgm:prSet phldrT="[Texto]" custT="1"/>
      <dgm:spPr/>
      <dgm:t>
        <a:bodyPr/>
        <a:lstStyle/>
        <a:p>
          <a:r>
            <a:rPr lang="en-US" sz="1600" dirty="0" smtClean="0"/>
            <a:t>7</a:t>
          </a:r>
          <a:endParaRPr lang="en-US" sz="1600" dirty="0"/>
        </a:p>
      </dgm:t>
    </dgm:pt>
    <dgm:pt modelId="{2A0FFC88-C04C-40DD-90F0-C2AF537550D0}" type="parTrans" cxnId="{B74D1FD1-6D82-4772-B8C7-DBBED72B00D5}">
      <dgm:prSet/>
      <dgm:spPr/>
      <dgm:t>
        <a:bodyPr/>
        <a:lstStyle/>
        <a:p>
          <a:endParaRPr lang="en-US" sz="1200"/>
        </a:p>
      </dgm:t>
    </dgm:pt>
    <dgm:pt modelId="{0976D28A-95CE-42B5-B8E0-933F5409F197}" type="sibTrans" cxnId="{B74D1FD1-6D82-4772-B8C7-DBBED72B00D5}">
      <dgm:prSet/>
      <dgm:spPr/>
      <dgm:t>
        <a:bodyPr/>
        <a:lstStyle/>
        <a:p>
          <a:endParaRPr lang="en-US" sz="1200"/>
        </a:p>
      </dgm:t>
    </dgm:pt>
    <dgm:pt modelId="{8E6C83AB-A0A7-43F3-9CB7-7254902C1F3A}">
      <dgm:prSet phldrT="[Texto]" custT="1"/>
      <dgm:spPr/>
      <dgm:t>
        <a:bodyPr/>
        <a:lstStyle/>
        <a:p>
          <a:pPr algn="just"/>
          <a:r>
            <a:rPr lang="es-ES" sz="1600" dirty="0" smtClean="0">
              <a:latin typeface="Times New Roman" panose="02020603050405020304" pitchFamily="18" charset="0"/>
              <a:cs typeface="Times New Roman" panose="02020603050405020304" pitchFamily="18" charset="0"/>
            </a:rPr>
            <a:t>Partos normales: Las atenciones se realizan en casos de partos asociados a complicaciones patológicas del niño y/o de la madre, indicador que también se puede comprobar verificando los datos de los partos atendidos por cesáreas, es por su nivel de complejidad el hospital cumple con el objetivo del Milenio 5 mejorar la salud materna.</a:t>
          </a:r>
          <a:endParaRPr lang="en-US" sz="1600" dirty="0">
            <a:latin typeface="Times New Roman" panose="02020603050405020304" pitchFamily="18" charset="0"/>
            <a:cs typeface="Times New Roman" panose="02020603050405020304" pitchFamily="18" charset="0"/>
          </a:endParaRPr>
        </a:p>
      </dgm:t>
    </dgm:pt>
    <dgm:pt modelId="{15BEE5E2-B381-4E53-AC19-ACBFE2079001}" type="parTrans" cxnId="{4009177B-4E13-486B-9757-9C5D7CF8755C}">
      <dgm:prSet/>
      <dgm:spPr/>
      <dgm:t>
        <a:bodyPr/>
        <a:lstStyle/>
        <a:p>
          <a:endParaRPr lang="en-US" sz="1200"/>
        </a:p>
      </dgm:t>
    </dgm:pt>
    <dgm:pt modelId="{C2032FA4-F682-433D-9CDC-FB3B072C78B8}" type="sibTrans" cxnId="{4009177B-4E13-486B-9757-9C5D7CF8755C}">
      <dgm:prSet/>
      <dgm:spPr/>
      <dgm:t>
        <a:bodyPr/>
        <a:lstStyle/>
        <a:p>
          <a:endParaRPr lang="en-US" sz="1200"/>
        </a:p>
      </dgm:t>
    </dgm:pt>
    <dgm:pt modelId="{7237A52F-C40E-4BA2-B514-72DAFF63D243}">
      <dgm:prSet phldrT="[Texto]" custT="1"/>
      <dgm:spPr/>
      <dgm:t>
        <a:bodyPr/>
        <a:lstStyle/>
        <a:p>
          <a:r>
            <a:rPr lang="en-US" sz="1200" dirty="0" smtClean="0"/>
            <a:t>8</a:t>
          </a:r>
          <a:endParaRPr lang="en-US" sz="1200" dirty="0"/>
        </a:p>
      </dgm:t>
    </dgm:pt>
    <dgm:pt modelId="{5A4EEE69-8E27-4CDB-861F-417170981146}" type="parTrans" cxnId="{FE2E4F61-2419-4EB7-81DD-DFD15A02C853}">
      <dgm:prSet/>
      <dgm:spPr/>
      <dgm:t>
        <a:bodyPr/>
        <a:lstStyle/>
        <a:p>
          <a:endParaRPr lang="en-US" sz="1200"/>
        </a:p>
      </dgm:t>
    </dgm:pt>
    <dgm:pt modelId="{EDD2270F-A97A-4E06-8856-DE71F9463371}" type="sibTrans" cxnId="{FE2E4F61-2419-4EB7-81DD-DFD15A02C853}">
      <dgm:prSet/>
      <dgm:spPr/>
      <dgm:t>
        <a:bodyPr/>
        <a:lstStyle/>
        <a:p>
          <a:endParaRPr lang="en-US" sz="1200"/>
        </a:p>
      </dgm:t>
    </dgm:pt>
    <dgm:pt modelId="{79A98A25-CE85-4DA6-ACE3-B486C3025338}">
      <dgm:prSet phldrT="[Texto]" custT="1"/>
      <dgm:spPr/>
      <dgm:t>
        <a:bodyPr/>
        <a:lstStyle/>
        <a:p>
          <a:pPr algn="just"/>
          <a:r>
            <a:rPr lang="es-ES" sz="1600" dirty="0" smtClean="0">
              <a:latin typeface="Times New Roman" panose="02020603050405020304" pitchFamily="18" charset="0"/>
              <a:cs typeface="Times New Roman" panose="02020603050405020304" pitchFamily="18" charset="0"/>
            </a:rPr>
            <a:t>Muertes maternas:  En relación al Objetivo del Milenio 5 “Mejora de la salud materna entre ello el Reducir la tasa de mortalidad materna”, el indicador describe que la producción del HGONA, ha contribuido para reducir significativamente el número de muertes maternas en Ecuador pues constituye un establecimiento de referencia a nivel nacional formando parte del circuito de atención materna de la Red Sur de Salud. </a:t>
          </a:r>
          <a:endParaRPr lang="en-US" sz="1600" dirty="0">
            <a:latin typeface="Times New Roman" panose="02020603050405020304" pitchFamily="18" charset="0"/>
            <a:cs typeface="Times New Roman" panose="02020603050405020304" pitchFamily="18" charset="0"/>
          </a:endParaRPr>
        </a:p>
      </dgm:t>
    </dgm:pt>
    <dgm:pt modelId="{93EDCE4B-BFE4-4AF3-A1B5-2C69C4A7D6F4}" type="parTrans" cxnId="{EFA8A120-F87B-467B-9E5A-E6C0B8EDF3E9}">
      <dgm:prSet/>
      <dgm:spPr/>
      <dgm:t>
        <a:bodyPr/>
        <a:lstStyle/>
        <a:p>
          <a:endParaRPr lang="en-US" sz="1200"/>
        </a:p>
      </dgm:t>
    </dgm:pt>
    <dgm:pt modelId="{92F2192D-AD41-4EDD-A85C-C0C859BE4635}" type="sibTrans" cxnId="{EFA8A120-F87B-467B-9E5A-E6C0B8EDF3E9}">
      <dgm:prSet/>
      <dgm:spPr/>
      <dgm:t>
        <a:bodyPr/>
        <a:lstStyle/>
        <a:p>
          <a:endParaRPr lang="en-US" sz="1200"/>
        </a:p>
      </dgm:t>
    </dgm:pt>
    <dgm:pt modelId="{367767AA-7263-4713-AF64-B3F9CF18DCC2}">
      <dgm:prSet phldrT="[Texto]" custT="1"/>
      <dgm:spPr/>
      <dgm:t>
        <a:bodyPr/>
        <a:lstStyle/>
        <a:p>
          <a:r>
            <a:rPr lang="en-US" sz="1200" dirty="0" smtClean="0"/>
            <a:t>9</a:t>
          </a:r>
          <a:endParaRPr lang="en-US" sz="1200" dirty="0"/>
        </a:p>
      </dgm:t>
    </dgm:pt>
    <dgm:pt modelId="{C288D138-F0B6-4D95-AEBD-612E4FB95D35}" type="parTrans" cxnId="{56647AE3-C5AC-4678-909B-9782F36E7FDA}">
      <dgm:prSet/>
      <dgm:spPr/>
      <dgm:t>
        <a:bodyPr/>
        <a:lstStyle/>
        <a:p>
          <a:endParaRPr lang="en-US" sz="1200"/>
        </a:p>
      </dgm:t>
    </dgm:pt>
    <dgm:pt modelId="{917C1052-C6AC-49B0-A32B-D4E1BF5402B0}" type="sibTrans" cxnId="{56647AE3-C5AC-4678-909B-9782F36E7FDA}">
      <dgm:prSet/>
      <dgm:spPr/>
      <dgm:t>
        <a:bodyPr/>
        <a:lstStyle/>
        <a:p>
          <a:endParaRPr lang="en-US" sz="1200"/>
        </a:p>
      </dgm:t>
    </dgm:pt>
    <dgm:pt modelId="{9882C463-15C0-49C5-A986-6FFCA087FC3E}">
      <dgm:prSet phldrT="[Texto]" custT="1"/>
      <dgm:spPr/>
      <dgm:t>
        <a:bodyPr/>
        <a:lstStyle/>
        <a:p>
          <a:pPr algn="just"/>
          <a:r>
            <a:rPr lang="es-ES" sz="1600" dirty="0" smtClean="0">
              <a:latin typeface="Times New Roman" panose="02020603050405020304" pitchFamily="18" charset="0"/>
              <a:cs typeface="Times New Roman" panose="02020603050405020304" pitchFamily="18" charset="0"/>
            </a:rPr>
            <a:t>Al 2015 antes del funcionamiento del HGONA, la provincia de Pichincha era una de las zonas con indicadores más altos de mortalidad materna, es decir, el HGONA, al haber sido habilitado se convirtió en un centro de referencia nacional que resuelve casos de emergencias obstétricas y neo pediátricas de alta complejidad.</a:t>
          </a:r>
          <a:endParaRPr lang="en-US" sz="1600" dirty="0">
            <a:latin typeface="Times New Roman" panose="02020603050405020304" pitchFamily="18" charset="0"/>
            <a:cs typeface="Times New Roman" panose="02020603050405020304" pitchFamily="18" charset="0"/>
          </a:endParaRPr>
        </a:p>
      </dgm:t>
    </dgm:pt>
    <dgm:pt modelId="{CFCEA097-C640-4B27-9356-A8F34741B7F3}" type="parTrans" cxnId="{8E62A529-2095-4CEB-A6FB-359FDA180384}">
      <dgm:prSet/>
      <dgm:spPr/>
      <dgm:t>
        <a:bodyPr/>
        <a:lstStyle/>
        <a:p>
          <a:endParaRPr lang="en-US" sz="1200"/>
        </a:p>
      </dgm:t>
    </dgm:pt>
    <dgm:pt modelId="{03F0A7DE-CA6A-4856-9A22-6FE9F8A1382C}" type="sibTrans" cxnId="{8E62A529-2095-4CEB-A6FB-359FDA180384}">
      <dgm:prSet/>
      <dgm:spPr/>
      <dgm:t>
        <a:bodyPr/>
        <a:lstStyle/>
        <a:p>
          <a:endParaRPr lang="en-US" sz="1200"/>
        </a:p>
      </dgm:t>
    </dgm:pt>
    <dgm:pt modelId="{01B82A54-5700-4E31-88D5-63F7D4DDB033}" type="pres">
      <dgm:prSet presAssocID="{F4F35FBB-633C-4EF0-97E4-D84AF5081946}" presName="linearFlow" presStyleCnt="0">
        <dgm:presLayoutVars>
          <dgm:dir/>
          <dgm:animLvl val="lvl"/>
          <dgm:resizeHandles val="exact"/>
        </dgm:presLayoutVars>
      </dgm:prSet>
      <dgm:spPr/>
      <dgm:t>
        <a:bodyPr/>
        <a:lstStyle/>
        <a:p>
          <a:endParaRPr lang="en-US"/>
        </a:p>
      </dgm:t>
    </dgm:pt>
    <dgm:pt modelId="{A18399AE-9357-4B80-9028-8DEC4E9B5A80}" type="pres">
      <dgm:prSet presAssocID="{B20DA468-A578-4363-8EF4-AC40454C4852}" presName="composite" presStyleCnt="0"/>
      <dgm:spPr/>
      <dgm:t>
        <a:bodyPr/>
        <a:lstStyle/>
        <a:p>
          <a:endParaRPr lang="es-EC"/>
        </a:p>
      </dgm:t>
    </dgm:pt>
    <dgm:pt modelId="{EBAB568B-5723-42C1-AB2B-4E7524752A1A}" type="pres">
      <dgm:prSet presAssocID="{B20DA468-A578-4363-8EF4-AC40454C4852}" presName="parentText" presStyleLbl="alignNode1" presStyleIdx="0" presStyleCnt="3">
        <dgm:presLayoutVars>
          <dgm:chMax val="1"/>
          <dgm:bulletEnabled val="1"/>
        </dgm:presLayoutVars>
      </dgm:prSet>
      <dgm:spPr/>
      <dgm:t>
        <a:bodyPr/>
        <a:lstStyle/>
        <a:p>
          <a:endParaRPr lang="en-US"/>
        </a:p>
      </dgm:t>
    </dgm:pt>
    <dgm:pt modelId="{F5E854A6-72E7-443F-AF2B-33EB5F92F0D4}" type="pres">
      <dgm:prSet presAssocID="{B20DA468-A578-4363-8EF4-AC40454C4852}" presName="descendantText" presStyleLbl="alignAcc1" presStyleIdx="0" presStyleCnt="3" custScaleY="124973">
        <dgm:presLayoutVars>
          <dgm:bulletEnabled val="1"/>
        </dgm:presLayoutVars>
      </dgm:prSet>
      <dgm:spPr/>
      <dgm:t>
        <a:bodyPr/>
        <a:lstStyle/>
        <a:p>
          <a:endParaRPr lang="en-US"/>
        </a:p>
      </dgm:t>
    </dgm:pt>
    <dgm:pt modelId="{7A5F0F8C-1FBE-49DE-95AC-D5E0D78098C9}" type="pres">
      <dgm:prSet presAssocID="{0976D28A-95CE-42B5-B8E0-933F5409F197}" presName="sp" presStyleCnt="0"/>
      <dgm:spPr/>
      <dgm:t>
        <a:bodyPr/>
        <a:lstStyle/>
        <a:p>
          <a:endParaRPr lang="es-EC"/>
        </a:p>
      </dgm:t>
    </dgm:pt>
    <dgm:pt modelId="{06A86B5B-6BDC-4C54-830D-F36B97E55369}" type="pres">
      <dgm:prSet presAssocID="{7237A52F-C40E-4BA2-B514-72DAFF63D243}" presName="composite" presStyleCnt="0"/>
      <dgm:spPr/>
      <dgm:t>
        <a:bodyPr/>
        <a:lstStyle/>
        <a:p>
          <a:endParaRPr lang="es-EC"/>
        </a:p>
      </dgm:t>
    </dgm:pt>
    <dgm:pt modelId="{2A3D61D2-CF09-4795-893D-35A412AB47A3}" type="pres">
      <dgm:prSet presAssocID="{7237A52F-C40E-4BA2-B514-72DAFF63D243}" presName="parentText" presStyleLbl="alignNode1" presStyleIdx="1" presStyleCnt="3">
        <dgm:presLayoutVars>
          <dgm:chMax val="1"/>
          <dgm:bulletEnabled val="1"/>
        </dgm:presLayoutVars>
      </dgm:prSet>
      <dgm:spPr/>
      <dgm:t>
        <a:bodyPr/>
        <a:lstStyle/>
        <a:p>
          <a:endParaRPr lang="en-US"/>
        </a:p>
      </dgm:t>
    </dgm:pt>
    <dgm:pt modelId="{E0D1949D-9B4E-4E50-89AE-CF2179B51451}" type="pres">
      <dgm:prSet presAssocID="{7237A52F-C40E-4BA2-B514-72DAFF63D243}" presName="descendantText" presStyleLbl="alignAcc1" presStyleIdx="1" presStyleCnt="3" custScaleY="127239">
        <dgm:presLayoutVars>
          <dgm:bulletEnabled val="1"/>
        </dgm:presLayoutVars>
      </dgm:prSet>
      <dgm:spPr/>
      <dgm:t>
        <a:bodyPr/>
        <a:lstStyle/>
        <a:p>
          <a:endParaRPr lang="en-US"/>
        </a:p>
      </dgm:t>
    </dgm:pt>
    <dgm:pt modelId="{4C2EA564-13C2-4C9C-92CC-75DBE0D4A91F}" type="pres">
      <dgm:prSet presAssocID="{EDD2270F-A97A-4E06-8856-DE71F9463371}" presName="sp" presStyleCnt="0"/>
      <dgm:spPr/>
      <dgm:t>
        <a:bodyPr/>
        <a:lstStyle/>
        <a:p>
          <a:endParaRPr lang="es-EC"/>
        </a:p>
      </dgm:t>
    </dgm:pt>
    <dgm:pt modelId="{FAC9DEBD-99EB-4687-A19E-E87F18A37D05}" type="pres">
      <dgm:prSet presAssocID="{367767AA-7263-4713-AF64-B3F9CF18DCC2}" presName="composite" presStyleCnt="0"/>
      <dgm:spPr/>
      <dgm:t>
        <a:bodyPr/>
        <a:lstStyle/>
        <a:p>
          <a:endParaRPr lang="es-EC"/>
        </a:p>
      </dgm:t>
    </dgm:pt>
    <dgm:pt modelId="{5989944B-7B9A-4DDE-8DF7-BA5511F0D742}" type="pres">
      <dgm:prSet presAssocID="{367767AA-7263-4713-AF64-B3F9CF18DCC2}" presName="parentText" presStyleLbl="alignNode1" presStyleIdx="2" presStyleCnt="3">
        <dgm:presLayoutVars>
          <dgm:chMax val="1"/>
          <dgm:bulletEnabled val="1"/>
        </dgm:presLayoutVars>
      </dgm:prSet>
      <dgm:spPr/>
      <dgm:t>
        <a:bodyPr/>
        <a:lstStyle/>
        <a:p>
          <a:endParaRPr lang="en-US"/>
        </a:p>
      </dgm:t>
    </dgm:pt>
    <dgm:pt modelId="{8CCB4D32-6B8D-4290-984C-08A19EE5185A}" type="pres">
      <dgm:prSet presAssocID="{367767AA-7263-4713-AF64-B3F9CF18DCC2}" presName="descendantText" presStyleLbl="alignAcc1" presStyleIdx="2" presStyleCnt="3">
        <dgm:presLayoutVars>
          <dgm:bulletEnabled val="1"/>
        </dgm:presLayoutVars>
      </dgm:prSet>
      <dgm:spPr/>
      <dgm:t>
        <a:bodyPr/>
        <a:lstStyle/>
        <a:p>
          <a:endParaRPr lang="en-US"/>
        </a:p>
      </dgm:t>
    </dgm:pt>
  </dgm:ptLst>
  <dgm:cxnLst>
    <dgm:cxn modelId="{EF464DF3-9620-4916-9B70-66100E64EE85}" type="presOf" srcId="{79A98A25-CE85-4DA6-ACE3-B486C3025338}" destId="{E0D1949D-9B4E-4E50-89AE-CF2179B51451}" srcOrd="0" destOrd="0" presId="urn:microsoft.com/office/officeart/2005/8/layout/chevron2"/>
    <dgm:cxn modelId="{DFAA7942-0E6D-4C1F-A63B-C1975B0ABA57}" type="presOf" srcId="{367767AA-7263-4713-AF64-B3F9CF18DCC2}" destId="{5989944B-7B9A-4DDE-8DF7-BA5511F0D742}" srcOrd="0" destOrd="0" presId="urn:microsoft.com/office/officeart/2005/8/layout/chevron2"/>
    <dgm:cxn modelId="{6BBA71B6-7A11-487B-8AE9-FD6C1E3DB8E2}" type="presOf" srcId="{9882C463-15C0-49C5-A986-6FFCA087FC3E}" destId="{8CCB4D32-6B8D-4290-984C-08A19EE5185A}" srcOrd="0" destOrd="0" presId="urn:microsoft.com/office/officeart/2005/8/layout/chevron2"/>
    <dgm:cxn modelId="{2DC4BDBA-2CE1-4D6A-95C2-F3BCFD02AD37}" type="presOf" srcId="{F4F35FBB-633C-4EF0-97E4-D84AF5081946}" destId="{01B82A54-5700-4E31-88D5-63F7D4DDB033}" srcOrd="0" destOrd="0" presId="urn:microsoft.com/office/officeart/2005/8/layout/chevron2"/>
    <dgm:cxn modelId="{EFA8A120-F87B-467B-9E5A-E6C0B8EDF3E9}" srcId="{7237A52F-C40E-4BA2-B514-72DAFF63D243}" destId="{79A98A25-CE85-4DA6-ACE3-B486C3025338}" srcOrd="0" destOrd="0" parTransId="{93EDCE4B-BFE4-4AF3-A1B5-2C69C4A7D6F4}" sibTransId="{92F2192D-AD41-4EDD-A85C-C0C859BE4635}"/>
    <dgm:cxn modelId="{790DA088-253A-4FE1-B05F-B52A6D7384F4}" type="presOf" srcId="{7237A52F-C40E-4BA2-B514-72DAFF63D243}" destId="{2A3D61D2-CF09-4795-893D-35A412AB47A3}" srcOrd="0" destOrd="0" presId="urn:microsoft.com/office/officeart/2005/8/layout/chevron2"/>
    <dgm:cxn modelId="{30F84FD8-1F66-48FE-AD2E-B75C0C87CD9A}" type="presOf" srcId="{8E6C83AB-A0A7-43F3-9CB7-7254902C1F3A}" destId="{F5E854A6-72E7-443F-AF2B-33EB5F92F0D4}" srcOrd="0" destOrd="0" presId="urn:microsoft.com/office/officeart/2005/8/layout/chevron2"/>
    <dgm:cxn modelId="{B74D1FD1-6D82-4772-B8C7-DBBED72B00D5}" srcId="{F4F35FBB-633C-4EF0-97E4-D84AF5081946}" destId="{B20DA468-A578-4363-8EF4-AC40454C4852}" srcOrd="0" destOrd="0" parTransId="{2A0FFC88-C04C-40DD-90F0-C2AF537550D0}" sibTransId="{0976D28A-95CE-42B5-B8E0-933F5409F197}"/>
    <dgm:cxn modelId="{8E80710E-35A6-4F29-B580-5A62FBA4C9D6}" type="presOf" srcId="{B20DA468-A578-4363-8EF4-AC40454C4852}" destId="{EBAB568B-5723-42C1-AB2B-4E7524752A1A}" srcOrd="0" destOrd="0" presId="urn:microsoft.com/office/officeart/2005/8/layout/chevron2"/>
    <dgm:cxn modelId="{FE2E4F61-2419-4EB7-81DD-DFD15A02C853}" srcId="{F4F35FBB-633C-4EF0-97E4-D84AF5081946}" destId="{7237A52F-C40E-4BA2-B514-72DAFF63D243}" srcOrd="1" destOrd="0" parTransId="{5A4EEE69-8E27-4CDB-861F-417170981146}" sibTransId="{EDD2270F-A97A-4E06-8856-DE71F9463371}"/>
    <dgm:cxn modelId="{4009177B-4E13-486B-9757-9C5D7CF8755C}" srcId="{B20DA468-A578-4363-8EF4-AC40454C4852}" destId="{8E6C83AB-A0A7-43F3-9CB7-7254902C1F3A}" srcOrd="0" destOrd="0" parTransId="{15BEE5E2-B381-4E53-AC19-ACBFE2079001}" sibTransId="{C2032FA4-F682-433D-9CDC-FB3B072C78B8}"/>
    <dgm:cxn modelId="{56647AE3-C5AC-4678-909B-9782F36E7FDA}" srcId="{F4F35FBB-633C-4EF0-97E4-D84AF5081946}" destId="{367767AA-7263-4713-AF64-B3F9CF18DCC2}" srcOrd="2" destOrd="0" parTransId="{C288D138-F0B6-4D95-AEBD-612E4FB95D35}" sibTransId="{917C1052-C6AC-49B0-A32B-D4E1BF5402B0}"/>
    <dgm:cxn modelId="{8E62A529-2095-4CEB-A6FB-359FDA180384}" srcId="{367767AA-7263-4713-AF64-B3F9CF18DCC2}" destId="{9882C463-15C0-49C5-A986-6FFCA087FC3E}" srcOrd="0" destOrd="0" parTransId="{CFCEA097-C640-4B27-9356-A8F34741B7F3}" sibTransId="{03F0A7DE-CA6A-4856-9A22-6FE9F8A1382C}"/>
    <dgm:cxn modelId="{4E17DCDC-2D60-4CFF-BDE4-C8B4476CB416}" type="presParOf" srcId="{01B82A54-5700-4E31-88D5-63F7D4DDB033}" destId="{A18399AE-9357-4B80-9028-8DEC4E9B5A80}" srcOrd="0" destOrd="0" presId="urn:microsoft.com/office/officeart/2005/8/layout/chevron2"/>
    <dgm:cxn modelId="{A383C558-5527-4EAA-9551-85CD19ECB9A1}" type="presParOf" srcId="{A18399AE-9357-4B80-9028-8DEC4E9B5A80}" destId="{EBAB568B-5723-42C1-AB2B-4E7524752A1A}" srcOrd="0" destOrd="0" presId="urn:microsoft.com/office/officeart/2005/8/layout/chevron2"/>
    <dgm:cxn modelId="{BE834D80-E9F2-47F7-AB85-277B27F6B83F}" type="presParOf" srcId="{A18399AE-9357-4B80-9028-8DEC4E9B5A80}" destId="{F5E854A6-72E7-443F-AF2B-33EB5F92F0D4}" srcOrd="1" destOrd="0" presId="urn:microsoft.com/office/officeart/2005/8/layout/chevron2"/>
    <dgm:cxn modelId="{D6F2D747-6C6E-4E07-ABA0-AD695EA1A05D}" type="presParOf" srcId="{01B82A54-5700-4E31-88D5-63F7D4DDB033}" destId="{7A5F0F8C-1FBE-49DE-95AC-D5E0D78098C9}" srcOrd="1" destOrd="0" presId="urn:microsoft.com/office/officeart/2005/8/layout/chevron2"/>
    <dgm:cxn modelId="{F2552DF8-8398-4F0A-978B-709972E3331B}" type="presParOf" srcId="{01B82A54-5700-4E31-88D5-63F7D4DDB033}" destId="{06A86B5B-6BDC-4C54-830D-F36B97E55369}" srcOrd="2" destOrd="0" presId="urn:microsoft.com/office/officeart/2005/8/layout/chevron2"/>
    <dgm:cxn modelId="{A2D2A31B-7857-4367-AC77-E931DB0FC3E3}" type="presParOf" srcId="{06A86B5B-6BDC-4C54-830D-F36B97E55369}" destId="{2A3D61D2-CF09-4795-893D-35A412AB47A3}" srcOrd="0" destOrd="0" presId="urn:microsoft.com/office/officeart/2005/8/layout/chevron2"/>
    <dgm:cxn modelId="{5508FFEF-478A-4C1F-B824-0ABC49AD61F6}" type="presParOf" srcId="{06A86B5B-6BDC-4C54-830D-F36B97E55369}" destId="{E0D1949D-9B4E-4E50-89AE-CF2179B51451}" srcOrd="1" destOrd="0" presId="urn:microsoft.com/office/officeart/2005/8/layout/chevron2"/>
    <dgm:cxn modelId="{FF219CFF-4D89-40CA-B836-E518842040B5}" type="presParOf" srcId="{01B82A54-5700-4E31-88D5-63F7D4DDB033}" destId="{4C2EA564-13C2-4C9C-92CC-75DBE0D4A91F}" srcOrd="3" destOrd="0" presId="urn:microsoft.com/office/officeart/2005/8/layout/chevron2"/>
    <dgm:cxn modelId="{F9503917-E390-4F4E-BCA4-601B39307E92}" type="presParOf" srcId="{01B82A54-5700-4E31-88D5-63F7D4DDB033}" destId="{FAC9DEBD-99EB-4687-A19E-E87F18A37D05}" srcOrd="4" destOrd="0" presId="urn:microsoft.com/office/officeart/2005/8/layout/chevron2"/>
    <dgm:cxn modelId="{435610E5-A228-4D9A-8095-215BC307AF4E}" type="presParOf" srcId="{FAC9DEBD-99EB-4687-A19E-E87F18A37D05}" destId="{5989944B-7B9A-4DDE-8DF7-BA5511F0D742}" srcOrd="0" destOrd="0" presId="urn:microsoft.com/office/officeart/2005/8/layout/chevron2"/>
    <dgm:cxn modelId="{337A56DA-FABA-4EDA-B2BB-E27489F0AF33}" type="presParOf" srcId="{FAC9DEBD-99EB-4687-A19E-E87F18A37D05}" destId="{8CCB4D32-6B8D-4290-984C-08A19EE5185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4F35FBB-633C-4EF0-97E4-D84AF5081946}" type="doc">
      <dgm:prSet loTypeId="urn:microsoft.com/office/officeart/2005/8/layout/chevron2" loCatId="list" qsTypeId="urn:microsoft.com/office/officeart/2005/8/quickstyle/simple1" qsCatId="simple" csTypeId="urn:microsoft.com/office/officeart/2005/8/colors/accent5_5" csCatId="accent5" phldr="1"/>
      <dgm:spPr/>
      <dgm:t>
        <a:bodyPr/>
        <a:lstStyle/>
        <a:p>
          <a:endParaRPr lang="en-US"/>
        </a:p>
      </dgm:t>
    </dgm:pt>
    <dgm:pt modelId="{B20DA468-A578-4363-8EF4-AC40454C4852}">
      <dgm:prSet phldrT="[Texto]" custT="1"/>
      <dgm:spPr/>
      <dgm:t>
        <a:bodyPr/>
        <a:lstStyle/>
        <a:p>
          <a:r>
            <a:rPr lang="en-US" sz="1200" dirty="0" smtClean="0"/>
            <a:t>10</a:t>
          </a:r>
          <a:endParaRPr lang="en-US" sz="1200" dirty="0"/>
        </a:p>
      </dgm:t>
    </dgm:pt>
    <dgm:pt modelId="{2A0FFC88-C04C-40DD-90F0-C2AF537550D0}" type="parTrans" cxnId="{B74D1FD1-6D82-4772-B8C7-DBBED72B00D5}">
      <dgm:prSet/>
      <dgm:spPr/>
      <dgm:t>
        <a:bodyPr/>
        <a:lstStyle/>
        <a:p>
          <a:endParaRPr lang="en-US" sz="1200"/>
        </a:p>
      </dgm:t>
    </dgm:pt>
    <dgm:pt modelId="{0976D28A-95CE-42B5-B8E0-933F5409F197}" type="sibTrans" cxnId="{B74D1FD1-6D82-4772-B8C7-DBBED72B00D5}">
      <dgm:prSet/>
      <dgm:spPr/>
      <dgm:t>
        <a:bodyPr/>
        <a:lstStyle/>
        <a:p>
          <a:endParaRPr lang="en-US" sz="1200"/>
        </a:p>
      </dgm:t>
    </dgm:pt>
    <dgm:pt modelId="{8E6C83AB-A0A7-43F3-9CB7-7254902C1F3A}">
      <dgm:prSet phldrT="[Texto]" custT="1"/>
      <dgm:spPr/>
      <dgm:t>
        <a:bodyPr/>
        <a:lstStyle/>
        <a:p>
          <a:pPr algn="just"/>
          <a:r>
            <a:rPr lang="es-ES" sz="1300" dirty="0" smtClean="0"/>
            <a:t>Abastecimiento de anticonceptivos:  (2016:71%, 2017: 86% y 2018: 88%) la casa de salud dispone de anticonceptivos suficientes para satisfacer la demanda de los pacientes además del acompañamiento que se realiza a las paciente brindando la asesoría en salud sexual y reproductiva proporcionando el acompañamiento del mejor método de anticoncepción para la pareja, es decir cumple con el objetivo del milenio 5 respecto a la  Mejora de la salud materna a través del acceso universal a la salud reproductiva</a:t>
          </a:r>
          <a:endParaRPr lang="en-US" sz="1300" dirty="0"/>
        </a:p>
      </dgm:t>
    </dgm:pt>
    <dgm:pt modelId="{15BEE5E2-B381-4E53-AC19-ACBFE2079001}" type="parTrans" cxnId="{4009177B-4E13-486B-9757-9C5D7CF8755C}">
      <dgm:prSet/>
      <dgm:spPr/>
      <dgm:t>
        <a:bodyPr/>
        <a:lstStyle/>
        <a:p>
          <a:endParaRPr lang="en-US" sz="1200"/>
        </a:p>
      </dgm:t>
    </dgm:pt>
    <dgm:pt modelId="{C2032FA4-F682-433D-9CDC-FB3B072C78B8}" type="sibTrans" cxnId="{4009177B-4E13-486B-9757-9C5D7CF8755C}">
      <dgm:prSet/>
      <dgm:spPr/>
      <dgm:t>
        <a:bodyPr/>
        <a:lstStyle/>
        <a:p>
          <a:endParaRPr lang="en-US" sz="1200"/>
        </a:p>
      </dgm:t>
    </dgm:pt>
    <dgm:pt modelId="{79A98A25-CE85-4DA6-ACE3-B486C3025338}">
      <dgm:prSet phldrT="[Texto]" custT="1"/>
      <dgm:spPr/>
      <dgm:t>
        <a:bodyPr/>
        <a:lstStyle/>
        <a:p>
          <a:pPr algn="just"/>
          <a:endParaRPr lang="en-US" sz="1600" dirty="0"/>
        </a:p>
      </dgm:t>
    </dgm:pt>
    <dgm:pt modelId="{93EDCE4B-BFE4-4AF3-A1B5-2C69C4A7D6F4}" type="parTrans" cxnId="{EFA8A120-F87B-467B-9E5A-E6C0B8EDF3E9}">
      <dgm:prSet/>
      <dgm:spPr/>
      <dgm:t>
        <a:bodyPr/>
        <a:lstStyle/>
        <a:p>
          <a:endParaRPr lang="en-US" sz="1200"/>
        </a:p>
      </dgm:t>
    </dgm:pt>
    <dgm:pt modelId="{92F2192D-AD41-4EDD-A85C-C0C859BE4635}" type="sibTrans" cxnId="{EFA8A120-F87B-467B-9E5A-E6C0B8EDF3E9}">
      <dgm:prSet/>
      <dgm:spPr/>
      <dgm:t>
        <a:bodyPr/>
        <a:lstStyle/>
        <a:p>
          <a:endParaRPr lang="en-US" sz="1200"/>
        </a:p>
      </dgm:t>
    </dgm:pt>
    <dgm:pt modelId="{367767AA-7263-4713-AF64-B3F9CF18DCC2}">
      <dgm:prSet phldrT="[Texto]" custT="1"/>
      <dgm:spPr/>
      <dgm:t>
        <a:bodyPr/>
        <a:lstStyle/>
        <a:p>
          <a:r>
            <a:rPr lang="en-US" sz="1200" dirty="0" smtClean="0"/>
            <a:t>12</a:t>
          </a:r>
          <a:endParaRPr lang="en-US" sz="1200" dirty="0"/>
        </a:p>
      </dgm:t>
    </dgm:pt>
    <dgm:pt modelId="{C288D138-F0B6-4D95-AEBD-612E4FB95D35}" type="parTrans" cxnId="{56647AE3-C5AC-4678-909B-9782F36E7FDA}">
      <dgm:prSet/>
      <dgm:spPr/>
      <dgm:t>
        <a:bodyPr/>
        <a:lstStyle/>
        <a:p>
          <a:endParaRPr lang="en-US" sz="1200"/>
        </a:p>
      </dgm:t>
    </dgm:pt>
    <dgm:pt modelId="{917C1052-C6AC-49B0-A32B-D4E1BF5402B0}" type="sibTrans" cxnId="{56647AE3-C5AC-4678-909B-9782F36E7FDA}">
      <dgm:prSet/>
      <dgm:spPr/>
      <dgm:t>
        <a:bodyPr/>
        <a:lstStyle/>
        <a:p>
          <a:endParaRPr lang="en-US" sz="1200"/>
        </a:p>
      </dgm:t>
    </dgm:pt>
    <dgm:pt modelId="{9882C463-15C0-49C5-A986-6FFCA087FC3E}">
      <dgm:prSet phldrT="[Texto]" custT="1"/>
      <dgm:spPr/>
      <dgm:t>
        <a:bodyPr/>
        <a:lstStyle/>
        <a:p>
          <a:pPr algn="just"/>
          <a:endParaRPr lang="en-US" sz="1600" dirty="0"/>
        </a:p>
      </dgm:t>
    </dgm:pt>
    <dgm:pt modelId="{CFCEA097-C640-4B27-9356-A8F34741B7F3}" type="parTrans" cxnId="{8E62A529-2095-4CEB-A6FB-359FDA180384}">
      <dgm:prSet/>
      <dgm:spPr/>
      <dgm:t>
        <a:bodyPr/>
        <a:lstStyle/>
        <a:p>
          <a:endParaRPr lang="en-US" sz="1200"/>
        </a:p>
      </dgm:t>
    </dgm:pt>
    <dgm:pt modelId="{03F0A7DE-CA6A-4856-9A22-6FE9F8A1382C}" type="sibTrans" cxnId="{8E62A529-2095-4CEB-A6FB-359FDA180384}">
      <dgm:prSet/>
      <dgm:spPr/>
      <dgm:t>
        <a:bodyPr/>
        <a:lstStyle/>
        <a:p>
          <a:endParaRPr lang="en-US" sz="1200"/>
        </a:p>
      </dgm:t>
    </dgm:pt>
    <dgm:pt modelId="{7237A52F-C40E-4BA2-B514-72DAFF63D243}">
      <dgm:prSet phldrT="[Texto]" custT="1"/>
      <dgm:spPr/>
      <dgm:t>
        <a:bodyPr/>
        <a:lstStyle/>
        <a:p>
          <a:r>
            <a:rPr lang="en-US" sz="1200" dirty="0" smtClean="0"/>
            <a:t>11</a:t>
          </a:r>
          <a:endParaRPr lang="en-US" sz="1200" dirty="0"/>
        </a:p>
      </dgm:t>
    </dgm:pt>
    <dgm:pt modelId="{EDD2270F-A97A-4E06-8856-DE71F9463371}" type="sibTrans" cxnId="{FE2E4F61-2419-4EB7-81DD-DFD15A02C853}">
      <dgm:prSet/>
      <dgm:spPr/>
      <dgm:t>
        <a:bodyPr/>
        <a:lstStyle/>
        <a:p>
          <a:endParaRPr lang="en-US" sz="1200"/>
        </a:p>
      </dgm:t>
    </dgm:pt>
    <dgm:pt modelId="{5A4EEE69-8E27-4CDB-861F-417170981146}" type="parTrans" cxnId="{FE2E4F61-2419-4EB7-81DD-DFD15A02C853}">
      <dgm:prSet/>
      <dgm:spPr/>
      <dgm:t>
        <a:bodyPr/>
        <a:lstStyle/>
        <a:p>
          <a:endParaRPr lang="en-US" sz="1200"/>
        </a:p>
      </dgm:t>
    </dgm:pt>
    <dgm:pt modelId="{CBB33BA5-9831-44BE-B820-790BEC343634}">
      <dgm:prSet custT="1"/>
      <dgm:spPr/>
      <dgm:t>
        <a:bodyPr/>
        <a:lstStyle/>
        <a:p>
          <a:r>
            <a:rPr lang="es-ES" sz="1600" dirty="0" smtClean="0">
              <a:latin typeface="Times New Roman" panose="02020603050405020304" pitchFamily="18" charset="0"/>
              <a:cs typeface="Times New Roman" panose="02020603050405020304" pitchFamily="18" charset="0"/>
            </a:rPr>
            <a:t>Abastecimiento de antiretrovirales:  (2016: 87.5 %, 2017: 92.5 % y 2018: 92.85 %), durante el periodo de análisis el HGONA, tiene un promedio de abastecimiento de terapia antiretroviral de 91%, lo que significa que contribuye al objetivo del Milenio Nro. 6 Combatir el VIH SIDA, con su intervención en la reducción del VIH.</a:t>
          </a:r>
          <a:endParaRPr lang="en-US" sz="1600" dirty="0">
            <a:latin typeface="Times New Roman" panose="02020603050405020304" pitchFamily="18" charset="0"/>
            <a:cs typeface="Times New Roman" panose="02020603050405020304" pitchFamily="18" charset="0"/>
          </a:endParaRPr>
        </a:p>
      </dgm:t>
    </dgm:pt>
    <dgm:pt modelId="{F1DCF5A3-AEA8-433F-8873-A17196C4EB1D}" type="parTrans" cxnId="{867C50B8-4987-4763-A9A1-F7F978382E26}">
      <dgm:prSet/>
      <dgm:spPr/>
      <dgm:t>
        <a:bodyPr/>
        <a:lstStyle/>
        <a:p>
          <a:endParaRPr lang="es-ES"/>
        </a:p>
      </dgm:t>
    </dgm:pt>
    <dgm:pt modelId="{A1E62EFB-D66F-4F1D-B044-712088F9843E}" type="sibTrans" cxnId="{867C50B8-4987-4763-A9A1-F7F978382E26}">
      <dgm:prSet/>
      <dgm:spPr/>
      <dgm:t>
        <a:bodyPr/>
        <a:lstStyle/>
        <a:p>
          <a:endParaRPr lang="es-ES"/>
        </a:p>
      </dgm:t>
    </dgm:pt>
    <dgm:pt modelId="{0C941089-CCA3-4A39-A865-501BB8DE333E}">
      <dgm:prSet custT="1"/>
      <dgm:spPr/>
      <dgm:t>
        <a:bodyPr/>
        <a:lstStyle/>
        <a:p>
          <a:r>
            <a:rPr lang="es-ES" sz="1600" dirty="0" smtClean="0">
              <a:latin typeface="Times New Roman" panose="02020603050405020304" pitchFamily="18" charset="0"/>
              <a:cs typeface="Times New Roman" panose="02020603050405020304" pitchFamily="18" charset="0"/>
            </a:rPr>
            <a:t>Asignación de presupuesto :  Acorde al período fiscal las Estimaciones de Necesidades de medicamentos en función del presupuesto asignado se tiene que desde los períodos 2016-2019 al HGONA, se ha asignado el 41.3 % de presupuesto,  mientras que en Dispositivos médicos se tiene que desde los períodos 2016-2019 al HGONA, se ha asignado el 31.1 % de presupuesto en función del presupuesto asignado. que refleja una reducción significativa del presupuesto a nivel </a:t>
          </a:r>
          <a:r>
            <a:rPr lang="es-ES" sz="1600" dirty="0" err="1" smtClean="0">
              <a:latin typeface="Times New Roman" panose="02020603050405020304" pitchFamily="18" charset="0"/>
              <a:cs typeface="Times New Roman" panose="02020603050405020304" pitchFamily="18" charset="0"/>
            </a:rPr>
            <a:t>insititucional</a:t>
          </a:r>
          <a:endParaRPr lang="en-US" sz="1600" dirty="0">
            <a:latin typeface="Times New Roman" panose="02020603050405020304" pitchFamily="18" charset="0"/>
            <a:cs typeface="Times New Roman" panose="02020603050405020304" pitchFamily="18" charset="0"/>
          </a:endParaRPr>
        </a:p>
      </dgm:t>
    </dgm:pt>
    <dgm:pt modelId="{06B1FED6-758A-4EF3-BFB5-4F469859712E}" type="parTrans" cxnId="{A9A29EAF-F464-4A93-BDCD-8A50407E3944}">
      <dgm:prSet/>
      <dgm:spPr/>
      <dgm:t>
        <a:bodyPr/>
        <a:lstStyle/>
        <a:p>
          <a:endParaRPr lang="es-ES"/>
        </a:p>
      </dgm:t>
    </dgm:pt>
    <dgm:pt modelId="{706853A7-1EA5-49F6-97B2-A9D6F5E4069D}" type="sibTrans" cxnId="{A9A29EAF-F464-4A93-BDCD-8A50407E3944}">
      <dgm:prSet/>
      <dgm:spPr/>
      <dgm:t>
        <a:bodyPr/>
        <a:lstStyle/>
        <a:p>
          <a:endParaRPr lang="es-ES"/>
        </a:p>
      </dgm:t>
    </dgm:pt>
    <dgm:pt modelId="{01B82A54-5700-4E31-88D5-63F7D4DDB033}" type="pres">
      <dgm:prSet presAssocID="{F4F35FBB-633C-4EF0-97E4-D84AF5081946}" presName="linearFlow" presStyleCnt="0">
        <dgm:presLayoutVars>
          <dgm:dir/>
          <dgm:animLvl val="lvl"/>
          <dgm:resizeHandles val="exact"/>
        </dgm:presLayoutVars>
      </dgm:prSet>
      <dgm:spPr/>
      <dgm:t>
        <a:bodyPr/>
        <a:lstStyle/>
        <a:p>
          <a:endParaRPr lang="en-US"/>
        </a:p>
      </dgm:t>
    </dgm:pt>
    <dgm:pt modelId="{A18399AE-9357-4B80-9028-8DEC4E9B5A80}" type="pres">
      <dgm:prSet presAssocID="{B20DA468-A578-4363-8EF4-AC40454C4852}" presName="composite" presStyleCnt="0"/>
      <dgm:spPr/>
      <dgm:t>
        <a:bodyPr/>
        <a:lstStyle/>
        <a:p>
          <a:endParaRPr lang="es-EC"/>
        </a:p>
      </dgm:t>
    </dgm:pt>
    <dgm:pt modelId="{EBAB568B-5723-42C1-AB2B-4E7524752A1A}" type="pres">
      <dgm:prSet presAssocID="{B20DA468-A578-4363-8EF4-AC40454C4852}" presName="parentText" presStyleLbl="alignNode1" presStyleIdx="0" presStyleCnt="3">
        <dgm:presLayoutVars>
          <dgm:chMax val="1"/>
          <dgm:bulletEnabled val="1"/>
        </dgm:presLayoutVars>
      </dgm:prSet>
      <dgm:spPr/>
      <dgm:t>
        <a:bodyPr/>
        <a:lstStyle/>
        <a:p>
          <a:endParaRPr lang="en-US"/>
        </a:p>
      </dgm:t>
    </dgm:pt>
    <dgm:pt modelId="{F5E854A6-72E7-443F-AF2B-33EB5F92F0D4}" type="pres">
      <dgm:prSet presAssocID="{B20DA468-A578-4363-8EF4-AC40454C4852}" presName="descendantText" presStyleLbl="alignAcc1" presStyleIdx="0" presStyleCnt="3" custScaleY="124973">
        <dgm:presLayoutVars>
          <dgm:bulletEnabled val="1"/>
        </dgm:presLayoutVars>
      </dgm:prSet>
      <dgm:spPr/>
      <dgm:t>
        <a:bodyPr/>
        <a:lstStyle/>
        <a:p>
          <a:endParaRPr lang="en-US"/>
        </a:p>
      </dgm:t>
    </dgm:pt>
    <dgm:pt modelId="{7A5F0F8C-1FBE-49DE-95AC-D5E0D78098C9}" type="pres">
      <dgm:prSet presAssocID="{0976D28A-95CE-42B5-B8E0-933F5409F197}" presName="sp" presStyleCnt="0"/>
      <dgm:spPr/>
      <dgm:t>
        <a:bodyPr/>
        <a:lstStyle/>
        <a:p>
          <a:endParaRPr lang="es-EC"/>
        </a:p>
      </dgm:t>
    </dgm:pt>
    <dgm:pt modelId="{06A86B5B-6BDC-4C54-830D-F36B97E55369}" type="pres">
      <dgm:prSet presAssocID="{7237A52F-C40E-4BA2-B514-72DAFF63D243}" presName="composite" presStyleCnt="0"/>
      <dgm:spPr/>
      <dgm:t>
        <a:bodyPr/>
        <a:lstStyle/>
        <a:p>
          <a:endParaRPr lang="es-EC"/>
        </a:p>
      </dgm:t>
    </dgm:pt>
    <dgm:pt modelId="{2A3D61D2-CF09-4795-893D-35A412AB47A3}" type="pres">
      <dgm:prSet presAssocID="{7237A52F-C40E-4BA2-B514-72DAFF63D243}" presName="parentText" presStyleLbl="alignNode1" presStyleIdx="1" presStyleCnt="3">
        <dgm:presLayoutVars>
          <dgm:chMax val="1"/>
          <dgm:bulletEnabled val="1"/>
        </dgm:presLayoutVars>
      </dgm:prSet>
      <dgm:spPr/>
      <dgm:t>
        <a:bodyPr/>
        <a:lstStyle/>
        <a:p>
          <a:endParaRPr lang="en-US"/>
        </a:p>
      </dgm:t>
    </dgm:pt>
    <dgm:pt modelId="{E0D1949D-9B4E-4E50-89AE-CF2179B51451}" type="pres">
      <dgm:prSet presAssocID="{7237A52F-C40E-4BA2-B514-72DAFF63D243}" presName="descendantText" presStyleLbl="alignAcc1" presStyleIdx="1" presStyleCnt="3" custScaleY="127239">
        <dgm:presLayoutVars>
          <dgm:bulletEnabled val="1"/>
        </dgm:presLayoutVars>
      </dgm:prSet>
      <dgm:spPr/>
      <dgm:t>
        <a:bodyPr/>
        <a:lstStyle/>
        <a:p>
          <a:endParaRPr lang="en-US"/>
        </a:p>
      </dgm:t>
    </dgm:pt>
    <dgm:pt modelId="{4C2EA564-13C2-4C9C-92CC-75DBE0D4A91F}" type="pres">
      <dgm:prSet presAssocID="{EDD2270F-A97A-4E06-8856-DE71F9463371}" presName="sp" presStyleCnt="0"/>
      <dgm:spPr/>
      <dgm:t>
        <a:bodyPr/>
        <a:lstStyle/>
        <a:p>
          <a:endParaRPr lang="es-EC"/>
        </a:p>
      </dgm:t>
    </dgm:pt>
    <dgm:pt modelId="{FAC9DEBD-99EB-4687-A19E-E87F18A37D05}" type="pres">
      <dgm:prSet presAssocID="{367767AA-7263-4713-AF64-B3F9CF18DCC2}" presName="composite" presStyleCnt="0"/>
      <dgm:spPr/>
      <dgm:t>
        <a:bodyPr/>
        <a:lstStyle/>
        <a:p>
          <a:endParaRPr lang="es-EC"/>
        </a:p>
      </dgm:t>
    </dgm:pt>
    <dgm:pt modelId="{5989944B-7B9A-4DDE-8DF7-BA5511F0D742}" type="pres">
      <dgm:prSet presAssocID="{367767AA-7263-4713-AF64-B3F9CF18DCC2}" presName="parentText" presStyleLbl="alignNode1" presStyleIdx="2" presStyleCnt="3">
        <dgm:presLayoutVars>
          <dgm:chMax val="1"/>
          <dgm:bulletEnabled val="1"/>
        </dgm:presLayoutVars>
      </dgm:prSet>
      <dgm:spPr/>
      <dgm:t>
        <a:bodyPr/>
        <a:lstStyle/>
        <a:p>
          <a:endParaRPr lang="en-US"/>
        </a:p>
      </dgm:t>
    </dgm:pt>
    <dgm:pt modelId="{8CCB4D32-6B8D-4290-984C-08A19EE5185A}" type="pres">
      <dgm:prSet presAssocID="{367767AA-7263-4713-AF64-B3F9CF18DCC2}" presName="descendantText" presStyleLbl="alignAcc1" presStyleIdx="2" presStyleCnt="3" custScaleY="135073">
        <dgm:presLayoutVars>
          <dgm:bulletEnabled val="1"/>
        </dgm:presLayoutVars>
      </dgm:prSet>
      <dgm:spPr/>
      <dgm:t>
        <a:bodyPr/>
        <a:lstStyle/>
        <a:p>
          <a:endParaRPr lang="en-US"/>
        </a:p>
      </dgm:t>
    </dgm:pt>
  </dgm:ptLst>
  <dgm:cxnLst>
    <dgm:cxn modelId="{2440A698-C26D-442C-8C58-6FBEE64F8FA7}" type="presOf" srcId="{7237A52F-C40E-4BA2-B514-72DAFF63D243}" destId="{2A3D61D2-CF09-4795-893D-35A412AB47A3}" srcOrd="0" destOrd="0" presId="urn:microsoft.com/office/officeart/2005/8/layout/chevron2"/>
    <dgm:cxn modelId="{BAE5CC52-A531-477E-8A69-01970749CA01}" type="presOf" srcId="{CBB33BA5-9831-44BE-B820-790BEC343634}" destId="{E0D1949D-9B4E-4E50-89AE-CF2179B51451}" srcOrd="0" destOrd="1" presId="urn:microsoft.com/office/officeart/2005/8/layout/chevron2"/>
    <dgm:cxn modelId="{867C50B8-4987-4763-A9A1-F7F978382E26}" srcId="{7237A52F-C40E-4BA2-B514-72DAFF63D243}" destId="{CBB33BA5-9831-44BE-B820-790BEC343634}" srcOrd="1" destOrd="0" parTransId="{F1DCF5A3-AEA8-433F-8873-A17196C4EB1D}" sibTransId="{A1E62EFB-D66F-4F1D-B044-712088F9843E}"/>
    <dgm:cxn modelId="{4F2EFB67-4F52-4E11-B687-78D32CDE6FD6}" type="presOf" srcId="{0C941089-CCA3-4A39-A865-501BB8DE333E}" destId="{8CCB4D32-6B8D-4290-984C-08A19EE5185A}" srcOrd="0" destOrd="1" presId="urn:microsoft.com/office/officeart/2005/8/layout/chevron2"/>
    <dgm:cxn modelId="{A8E58FFF-07FA-4BB4-8559-708A0B3DE467}" type="presOf" srcId="{79A98A25-CE85-4DA6-ACE3-B486C3025338}" destId="{E0D1949D-9B4E-4E50-89AE-CF2179B51451}" srcOrd="0" destOrd="0" presId="urn:microsoft.com/office/officeart/2005/8/layout/chevron2"/>
    <dgm:cxn modelId="{A9A29EAF-F464-4A93-BDCD-8A50407E3944}" srcId="{367767AA-7263-4713-AF64-B3F9CF18DCC2}" destId="{0C941089-CCA3-4A39-A865-501BB8DE333E}" srcOrd="1" destOrd="0" parTransId="{06B1FED6-758A-4EF3-BFB5-4F469859712E}" sibTransId="{706853A7-1EA5-49F6-97B2-A9D6F5E4069D}"/>
    <dgm:cxn modelId="{1BF68FB4-BF5B-47C7-8215-DCAC96A7232D}" type="presOf" srcId="{9882C463-15C0-49C5-A986-6FFCA087FC3E}" destId="{8CCB4D32-6B8D-4290-984C-08A19EE5185A}" srcOrd="0" destOrd="0" presId="urn:microsoft.com/office/officeart/2005/8/layout/chevron2"/>
    <dgm:cxn modelId="{EFA8A120-F87B-467B-9E5A-E6C0B8EDF3E9}" srcId="{7237A52F-C40E-4BA2-B514-72DAFF63D243}" destId="{79A98A25-CE85-4DA6-ACE3-B486C3025338}" srcOrd="0" destOrd="0" parTransId="{93EDCE4B-BFE4-4AF3-A1B5-2C69C4A7D6F4}" sibTransId="{92F2192D-AD41-4EDD-A85C-C0C859BE4635}"/>
    <dgm:cxn modelId="{CDD08F7E-C47C-407B-BCC0-1320854658F7}" type="presOf" srcId="{F4F35FBB-633C-4EF0-97E4-D84AF5081946}" destId="{01B82A54-5700-4E31-88D5-63F7D4DDB033}" srcOrd="0" destOrd="0" presId="urn:microsoft.com/office/officeart/2005/8/layout/chevron2"/>
    <dgm:cxn modelId="{B74D1FD1-6D82-4772-B8C7-DBBED72B00D5}" srcId="{F4F35FBB-633C-4EF0-97E4-D84AF5081946}" destId="{B20DA468-A578-4363-8EF4-AC40454C4852}" srcOrd="0" destOrd="0" parTransId="{2A0FFC88-C04C-40DD-90F0-C2AF537550D0}" sibTransId="{0976D28A-95CE-42B5-B8E0-933F5409F197}"/>
    <dgm:cxn modelId="{FE2E4F61-2419-4EB7-81DD-DFD15A02C853}" srcId="{F4F35FBB-633C-4EF0-97E4-D84AF5081946}" destId="{7237A52F-C40E-4BA2-B514-72DAFF63D243}" srcOrd="1" destOrd="0" parTransId="{5A4EEE69-8E27-4CDB-861F-417170981146}" sibTransId="{EDD2270F-A97A-4E06-8856-DE71F9463371}"/>
    <dgm:cxn modelId="{50B6E969-38D7-43BC-8CD1-D751847A1759}" type="presOf" srcId="{8E6C83AB-A0A7-43F3-9CB7-7254902C1F3A}" destId="{F5E854A6-72E7-443F-AF2B-33EB5F92F0D4}" srcOrd="0" destOrd="0" presId="urn:microsoft.com/office/officeart/2005/8/layout/chevron2"/>
    <dgm:cxn modelId="{D41FC53C-D651-4BE5-9E91-2DCAB145C3AF}" type="presOf" srcId="{367767AA-7263-4713-AF64-B3F9CF18DCC2}" destId="{5989944B-7B9A-4DDE-8DF7-BA5511F0D742}" srcOrd="0" destOrd="0" presId="urn:microsoft.com/office/officeart/2005/8/layout/chevron2"/>
    <dgm:cxn modelId="{4009177B-4E13-486B-9757-9C5D7CF8755C}" srcId="{B20DA468-A578-4363-8EF4-AC40454C4852}" destId="{8E6C83AB-A0A7-43F3-9CB7-7254902C1F3A}" srcOrd="0" destOrd="0" parTransId="{15BEE5E2-B381-4E53-AC19-ACBFE2079001}" sibTransId="{C2032FA4-F682-433D-9CDC-FB3B072C78B8}"/>
    <dgm:cxn modelId="{F1A15110-3F84-4AF9-A8C1-E0F0497269E7}" type="presOf" srcId="{B20DA468-A578-4363-8EF4-AC40454C4852}" destId="{EBAB568B-5723-42C1-AB2B-4E7524752A1A}" srcOrd="0" destOrd="0" presId="urn:microsoft.com/office/officeart/2005/8/layout/chevron2"/>
    <dgm:cxn modelId="{56647AE3-C5AC-4678-909B-9782F36E7FDA}" srcId="{F4F35FBB-633C-4EF0-97E4-D84AF5081946}" destId="{367767AA-7263-4713-AF64-B3F9CF18DCC2}" srcOrd="2" destOrd="0" parTransId="{C288D138-F0B6-4D95-AEBD-612E4FB95D35}" sibTransId="{917C1052-C6AC-49B0-A32B-D4E1BF5402B0}"/>
    <dgm:cxn modelId="{8E62A529-2095-4CEB-A6FB-359FDA180384}" srcId="{367767AA-7263-4713-AF64-B3F9CF18DCC2}" destId="{9882C463-15C0-49C5-A986-6FFCA087FC3E}" srcOrd="0" destOrd="0" parTransId="{CFCEA097-C640-4B27-9356-A8F34741B7F3}" sibTransId="{03F0A7DE-CA6A-4856-9A22-6FE9F8A1382C}"/>
    <dgm:cxn modelId="{C7EB77E1-F169-477A-ADBF-D39D8F89D96E}" type="presParOf" srcId="{01B82A54-5700-4E31-88D5-63F7D4DDB033}" destId="{A18399AE-9357-4B80-9028-8DEC4E9B5A80}" srcOrd="0" destOrd="0" presId="urn:microsoft.com/office/officeart/2005/8/layout/chevron2"/>
    <dgm:cxn modelId="{BD63CCB5-2EF9-4224-BD3F-4AAA3828FB6B}" type="presParOf" srcId="{A18399AE-9357-4B80-9028-8DEC4E9B5A80}" destId="{EBAB568B-5723-42C1-AB2B-4E7524752A1A}" srcOrd="0" destOrd="0" presId="urn:microsoft.com/office/officeart/2005/8/layout/chevron2"/>
    <dgm:cxn modelId="{D40CCDD4-E2DF-4828-801A-90150D5C7324}" type="presParOf" srcId="{A18399AE-9357-4B80-9028-8DEC4E9B5A80}" destId="{F5E854A6-72E7-443F-AF2B-33EB5F92F0D4}" srcOrd="1" destOrd="0" presId="urn:microsoft.com/office/officeart/2005/8/layout/chevron2"/>
    <dgm:cxn modelId="{304E134E-03EE-4E9A-BBCE-38BDC800DAED}" type="presParOf" srcId="{01B82A54-5700-4E31-88D5-63F7D4DDB033}" destId="{7A5F0F8C-1FBE-49DE-95AC-D5E0D78098C9}" srcOrd="1" destOrd="0" presId="urn:microsoft.com/office/officeart/2005/8/layout/chevron2"/>
    <dgm:cxn modelId="{AA4660D6-E9C4-45D1-81F9-2A0DDDD4BE5E}" type="presParOf" srcId="{01B82A54-5700-4E31-88D5-63F7D4DDB033}" destId="{06A86B5B-6BDC-4C54-830D-F36B97E55369}" srcOrd="2" destOrd="0" presId="urn:microsoft.com/office/officeart/2005/8/layout/chevron2"/>
    <dgm:cxn modelId="{1F4A5FFD-FCBF-43E6-9577-8A946F6A9F88}" type="presParOf" srcId="{06A86B5B-6BDC-4C54-830D-F36B97E55369}" destId="{2A3D61D2-CF09-4795-893D-35A412AB47A3}" srcOrd="0" destOrd="0" presId="urn:microsoft.com/office/officeart/2005/8/layout/chevron2"/>
    <dgm:cxn modelId="{941F66E1-228C-4F80-8AE7-211596F886A7}" type="presParOf" srcId="{06A86B5B-6BDC-4C54-830D-F36B97E55369}" destId="{E0D1949D-9B4E-4E50-89AE-CF2179B51451}" srcOrd="1" destOrd="0" presId="urn:microsoft.com/office/officeart/2005/8/layout/chevron2"/>
    <dgm:cxn modelId="{F40B7040-72B1-4FC8-877C-D8383AC6A4A5}" type="presParOf" srcId="{01B82A54-5700-4E31-88D5-63F7D4DDB033}" destId="{4C2EA564-13C2-4C9C-92CC-75DBE0D4A91F}" srcOrd="3" destOrd="0" presId="urn:microsoft.com/office/officeart/2005/8/layout/chevron2"/>
    <dgm:cxn modelId="{0A9FC00C-3639-4936-B92D-6635B0C06DD4}" type="presParOf" srcId="{01B82A54-5700-4E31-88D5-63F7D4DDB033}" destId="{FAC9DEBD-99EB-4687-A19E-E87F18A37D05}" srcOrd="4" destOrd="0" presId="urn:microsoft.com/office/officeart/2005/8/layout/chevron2"/>
    <dgm:cxn modelId="{7A30B0D9-15CC-4708-BD3A-4DF2C66F2E6C}" type="presParOf" srcId="{FAC9DEBD-99EB-4687-A19E-E87F18A37D05}" destId="{5989944B-7B9A-4DDE-8DF7-BA5511F0D742}" srcOrd="0" destOrd="0" presId="urn:microsoft.com/office/officeart/2005/8/layout/chevron2"/>
    <dgm:cxn modelId="{A8079F86-9AFE-4EBA-A84A-48467E165972}" type="presParOf" srcId="{FAC9DEBD-99EB-4687-A19E-E87F18A37D05}" destId="{8CCB4D32-6B8D-4290-984C-08A19EE5185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4F35FBB-633C-4EF0-97E4-D84AF5081946}" type="doc">
      <dgm:prSet loTypeId="urn:microsoft.com/office/officeart/2005/8/layout/chevron2" loCatId="list" qsTypeId="urn:microsoft.com/office/officeart/2005/8/quickstyle/simple1" qsCatId="simple" csTypeId="urn:microsoft.com/office/officeart/2005/8/colors/accent5_5" csCatId="accent5" phldr="1"/>
      <dgm:spPr/>
      <dgm:t>
        <a:bodyPr/>
        <a:lstStyle/>
        <a:p>
          <a:endParaRPr lang="en-US"/>
        </a:p>
      </dgm:t>
    </dgm:pt>
    <dgm:pt modelId="{B20DA468-A578-4363-8EF4-AC40454C4852}">
      <dgm:prSet phldrT="[Texto]" custT="1"/>
      <dgm:spPr/>
      <dgm:t>
        <a:bodyPr/>
        <a:lstStyle/>
        <a:p>
          <a:r>
            <a:rPr lang="en-US" sz="1200" dirty="0" smtClean="0"/>
            <a:t>13</a:t>
          </a:r>
          <a:endParaRPr lang="en-US" sz="1200" dirty="0"/>
        </a:p>
      </dgm:t>
    </dgm:pt>
    <dgm:pt modelId="{2A0FFC88-C04C-40DD-90F0-C2AF537550D0}" type="parTrans" cxnId="{B74D1FD1-6D82-4772-B8C7-DBBED72B00D5}">
      <dgm:prSet/>
      <dgm:spPr/>
      <dgm:t>
        <a:bodyPr/>
        <a:lstStyle/>
        <a:p>
          <a:endParaRPr lang="en-US" sz="1200"/>
        </a:p>
      </dgm:t>
    </dgm:pt>
    <dgm:pt modelId="{0976D28A-95CE-42B5-B8E0-933F5409F197}" type="sibTrans" cxnId="{B74D1FD1-6D82-4772-B8C7-DBBED72B00D5}">
      <dgm:prSet/>
      <dgm:spPr/>
      <dgm:t>
        <a:bodyPr/>
        <a:lstStyle/>
        <a:p>
          <a:endParaRPr lang="en-US" sz="1200"/>
        </a:p>
      </dgm:t>
    </dgm:pt>
    <dgm:pt modelId="{367767AA-7263-4713-AF64-B3F9CF18DCC2}">
      <dgm:prSet phldrT="[Texto]" custT="1"/>
      <dgm:spPr/>
      <dgm:t>
        <a:bodyPr/>
        <a:lstStyle/>
        <a:p>
          <a:r>
            <a:rPr lang="en-US" sz="1200" dirty="0" smtClean="0"/>
            <a:t>15</a:t>
          </a:r>
          <a:endParaRPr lang="en-US" sz="1200" dirty="0"/>
        </a:p>
      </dgm:t>
    </dgm:pt>
    <dgm:pt modelId="{C288D138-F0B6-4D95-AEBD-612E4FB95D35}" type="parTrans" cxnId="{56647AE3-C5AC-4678-909B-9782F36E7FDA}">
      <dgm:prSet/>
      <dgm:spPr/>
      <dgm:t>
        <a:bodyPr/>
        <a:lstStyle/>
        <a:p>
          <a:endParaRPr lang="en-US" sz="1200"/>
        </a:p>
      </dgm:t>
    </dgm:pt>
    <dgm:pt modelId="{917C1052-C6AC-49B0-A32B-D4E1BF5402B0}" type="sibTrans" cxnId="{56647AE3-C5AC-4678-909B-9782F36E7FDA}">
      <dgm:prSet/>
      <dgm:spPr/>
      <dgm:t>
        <a:bodyPr/>
        <a:lstStyle/>
        <a:p>
          <a:endParaRPr lang="en-US" sz="1200"/>
        </a:p>
      </dgm:t>
    </dgm:pt>
    <dgm:pt modelId="{9882C463-15C0-49C5-A986-6FFCA087FC3E}">
      <dgm:prSet phldrT="[Texto]" custT="1"/>
      <dgm:spPr/>
      <dgm:t>
        <a:bodyPr/>
        <a:lstStyle/>
        <a:p>
          <a:pPr algn="just"/>
          <a:r>
            <a:rPr lang="en-US" sz="1600" dirty="0" err="1" smtClean="0">
              <a:latin typeface="Times New Roman" panose="02020603050405020304" pitchFamily="18" charset="0"/>
              <a:cs typeface="Times New Roman" panose="02020603050405020304" pitchFamily="18" charset="0"/>
            </a:rPr>
            <a:t>Respecto</a:t>
          </a:r>
          <a:r>
            <a:rPr lang="en-US" sz="1600" dirty="0" smtClean="0">
              <a:latin typeface="Times New Roman" panose="02020603050405020304" pitchFamily="18" charset="0"/>
              <a:cs typeface="Times New Roman" panose="02020603050405020304" pitchFamily="18" charset="0"/>
            </a:rPr>
            <a:t> a </a:t>
          </a:r>
          <a:r>
            <a:rPr lang="en-US" sz="1600" dirty="0" err="1" smtClean="0">
              <a:latin typeface="Times New Roman" panose="02020603050405020304" pitchFamily="18" charset="0"/>
              <a:cs typeface="Times New Roman" panose="02020603050405020304" pitchFamily="18" charset="0"/>
            </a:rPr>
            <a:t>los</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nudos</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crìticos</a:t>
          </a:r>
          <a:r>
            <a:rPr lang="en-US" sz="1600" dirty="0" smtClean="0">
              <a:latin typeface="Times New Roman" panose="02020603050405020304" pitchFamily="18" charset="0"/>
              <a:cs typeface="Times New Roman" panose="02020603050405020304" pitchFamily="18" charset="0"/>
            </a:rPr>
            <a:t> se </a:t>
          </a:r>
          <a:r>
            <a:rPr lang="en-US" sz="1600" dirty="0" err="1" smtClean="0">
              <a:latin typeface="Times New Roman" panose="02020603050405020304" pitchFamily="18" charset="0"/>
              <a:cs typeface="Times New Roman" panose="02020603050405020304" pitchFamily="18" charset="0"/>
            </a:rPr>
            <a:t>identifico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una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demanda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insatisfecha</a:t>
          </a:r>
          <a:r>
            <a:rPr lang="en-US" sz="1600" dirty="0" smtClean="0">
              <a:latin typeface="Times New Roman" panose="02020603050405020304" pitchFamily="18" charset="0"/>
              <a:cs typeface="Times New Roman" panose="02020603050405020304" pitchFamily="18" charset="0"/>
            </a:rPr>
            <a:t> de </a:t>
          </a:r>
          <a:r>
            <a:rPr lang="en-US" sz="1600" dirty="0" err="1" smtClean="0">
              <a:latin typeface="Times New Roman" panose="02020603050405020304" pitchFamily="18" charset="0"/>
              <a:cs typeface="Times New Roman" panose="02020603050405020304" pitchFamily="18" charset="0"/>
            </a:rPr>
            <a:t>Talento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Humano</a:t>
          </a:r>
          <a:r>
            <a:rPr lang="en-US" sz="1600" dirty="0" smtClean="0">
              <a:latin typeface="Times New Roman" panose="02020603050405020304" pitchFamily="18" charset="0"/>
              <a:cs typeface="Times New Roman" panose="02020603050405020304" pitchFamily="18" charset="0"/>
            </a:rPr>
            <a:t> y </a:t>
          </a:r>
          <a:r>
            <a:rPr lang="en-US" sz="1600" dirty="0" err="1" smtClean="0">
              <a:latin typeface="Times New Roman" panose="02020603050405020304" pitchFamily="18" charset="0"/>
              <a:cs typeface="Times New Roman" panose="02020603050405020304" pitchFamily="18" charset="0"/>
            </a:rPr>
            <a:t>Equipamiento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situacion</a:t>
          </a:r>
          <a:r>
            <a:rPr lang="en-US" sz="1600" dirty="0" smtClean="0">
              <a:latin typeface="Times New Roman" panose="02020603050405020304" pitchFamily="18" charset="0"/>
              <a:cs typeface="Times New Roman" panose="02020603050405020304" pitchFamily="18" charset="0"/>
            </a:rPr>
            <a:t> que </a:t>
          </a:r>
          <a:r>
            <a:rPr lang="en-US" sz="1600" dirty="0" err="1" smtClean="0">
              <a:latin typeface="Times New Roman" panose="02020603050405020304" pitchFamily="18" charset="0"/>
              <a:cs typeface="Times New Roman" panose="02020603050405020304" pitchFamily="18" charset="0"/>
            </a:rPr>
            <a:t>complica</a:t>
          </a:r>
          <a:r>
            <a:rPr lang="en-US" sz="1600" dirty="0" smtClean="0">
              <a:latin typeface="Times New Roman" panose="02020603050405020304" pitchFamily="18" charset="0"/>
              <a:cs typeface="Times New Roman" panose="02020603050405020304" pitchFamily="18" charset="0"/>
            </a:rPr>
            <a:t> el normal </a:t>
          </a:r>
          <a:r>
            <a:rPr lang="en-US" sz="1600" dirty="0" err="1" smtClean="0">
              <a:latin typeface="Times New Roman" panose="02020603050405020304" pitchFamily="18" charset="0"/>
              <a:cs typeface="Times New Roman" panose="02020603050405020304" pitchFamily="18" charset="0"/>
            </a:rPr>
            <a:t>funcionamiento</a:t>
          </a:r>
          <a:r>
            <a:rPr lang="en-US" sz="1600" dirty="0" smtClean="0">
              <a:latin typeface="Times New Roman" panose="02020603050405020304" pitchFamily="18" charset="0"/>
              <a:cs typeface="Times New Roman" panose="02020603050405020304" pitchFamily="18" charset="0"/>
            </a:rPr>
            <a:t> del </a:t>
          </a:r>
          <a:r>
            <a:rPr lang="en-US" sz="1600" dirty="0" err="1" smtClean="0">
              <a:latin typeface="Times New Roman" panose="02020603050405020304" pitchFamily="18" charset="0"/>
              <a:cs typeface="Times New Roman" panose="02020603050405020304" pitchFamily="18" charset="0"/>
            </a:rPr>
            <a:t>flujo</a:t>
          </a:r>
          <a:r>
            <a:rPr lang="en-US" sz="1600" dirty="0" smtClean="0">
              <a:latin typeface="Times New Roman" panose="02020603050405020304" pitchFamily="18" charset="0"/>
              <a:cs typeface="Times New Roman" panose="02020603050405020304" pitchFamily="18" charset="0"/>
            </a:rPr>
            <a:t> de </a:t>
          </a:r>
          <a:r>
            <a:rPr lang="en-US" sz="1600" dirty="0" err="1" smtClean="0">
              <a:latin typeface="Times New Roman" panose="02020603050405020304" pitchFamily="18" charset="0"/>
              <a:cs typeface="Times New Roman" panose="02020603050405020304" pitchFamily="18" charset="0"/>
            </a:rPr>
            <a:t>atencion</a:t>
          </a:r>
          <a:r>
            <a:rPr lang="en-US" sz="1600" dirty="0" smtClean="0">
              <a:latin typeface="Times New Roman" panose="02020603050405020304" pitchFamily="18" charset="0"/>
              <a:cs typeface="Times New Roman" panose="02020603050405020304" pitchFamily="18" charset="0"/>
            </a:rPr>
            <a:t> a </a:t>
          </a:r>
          <a:r>
            <a:rPr lang="en-US" sz="1600" dirty="0" err="1" smtClean="0">
              <a:latin typeface="Times New Roman" panose="02020603050405020304" pitchFamily="18" charset="0"/>
              <a:cs typeface="Times New Roman" panose="02020603050405020304" pitchFamily="18" charset="0"/>
            </a:rPr>
            <a:t>usuarios</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internos</a:t>
          </a:r>
          <a:r>
            <a:rPr lang="en-US" sz="1600" dirty="0" smtClean="0">
              <a:latin typeface="Times New Roman" panose="02020603050405020304" pitchFamily="18" charset="0"/>
              <a:cs typeface="Times New Roman" panose="02020603050405020304" pitchFamily="18" charset="0"/>
            </a:rPr>
            <a:t> y </a:t>
          </a:r>
          <a:r>
            <a:rPr lang="en-US" sz="1600" dirty="0" err="1" smtClean="0">
              <a:latin typeface="Times New Roman" panose="02020603050405020304" pitchFamily="18" charset="0"/>
              <a:cs typeface="Times New Roman" panose="02020603050405020304" pitchFamily="18" charset="0"/>
            </a:rPr>
            <a:t>externos</a:t>
          </a:r>
          <a:r>
            <a:rPr lang="en-US" sz="1600" dirty="0" smtClean="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dgm:t>
    </dgm:pt>
    <dgm:pt modelId="{CFCEA097-C640-4B27-9356-A8F34741B7F3}" type="parTrans" cxnId="{8E62A529-2095-4CEB-A6FB-359FDA180384}">
      <dgm:prSet/>
      <dgm:spPr/>
      <dgm:t>
        <a:bodyPr/>
        <a:lstStyle/>
        <a:p>
          <a:endParaRPr lang="en-US" sz="1200"/>
        </a:p>
      </dgm:t>
    </dgm:pt>
    <dgm:pt modelId="{03F0A7DE-CA6A-4856-9A22-6FE9F8A1382C}" type="sibTrans" cxnId="{8E62A529-2095-4CEB-A6FB-359FDA180384}">
      <dgm:prSet/>
      <dgm:spPr/>
      <dgm:t>
        <a:bodyPr/>
        <a:lstStyle/>
        <a:p>
          <a:endParaRPr lang="en-US" sz="1200"/>
        </a:p>
      </dgm:t>
    </dgm:pt>
    <dgm:pt modelId="{7237A52F-C40E-4BA2-B514-72DAFF63D243}">
      <dgm:prSet phldrT="[Texto]" custT="1"/>
      <dgm:spPr/>
      <dgm:t>
        <a:bodyPr/>
        <a:lstStyle/>
        <a:p>
          <a:r>
            <a:rPr lang="en-US" sz="1200" dirty="0" smtClean="0"/>
            <a:t>14</a:t>
          </a:r>
          <a:endParaRPr lang="en-US" sz="1200" dirty="0"/>
        </a:p>
      </dgm:t>
    </dgm:pt>
    <dgm:pt modelId="{EDD2270F-A97A-4E06-8856-DE71F9463371}" type="sibTrans" cxnId="{FE2E4F61-2419-4EB7-81DD-DFD15A02C853}">
      <dgm:prSet/>
      <dgm:spPr/>
      <dgm:t>
        <a:bodyPr/>
        <a:lstStyle/>
        <a:p>
          <a:endParaRPr lang="en-US" sz="1200"/>
        </a:p>
      </dgm:t>
    </dgm:pt>
    <dgm:pt modelId="{5A4EEE69-8E27-4CDB-861F-417170981146}" type="parTrans" cxnId="{FE2E4F61-2419-4EB7-81DD-DFD15A02C853}">
      <dgm:prSet/>
      <dgm:spPr/>
      <dgm:t>
        <a:bodyPr/>
        <a:lstStyle/>
        <a:p>
          <a:endParaRPr lang="en-US" sz="1200"/>
        </a:p>
      </dgm:t>
    </dgm:pt>
    <dgm:pt modelId="{B50C13DC-7E28-4D31-ADA8-0D76D32E06C2}">
      <dgm:prSet/>
      <dgm:spPr/>
      <dgm:t>
        <a:bodyPr/>
        <a:lstStyle/>
        <a:p>
          <a:r>
            <a:rPr lang="es-ES" dirty="0" smtClean="0">
              <a:latin typeface="Times New Roman" panose="02020603050405020304" pitchFamily="18" charset="0"/>
              <a:cs typeface="Times New Roman" panose="02020603050405020304" pitchFamily="18" charset="0"/>
            </a:rPr>
            <a:t>Plan de mejora basado en el ciclo de la mejora continua de Deming, donde se recopilan los puntos críticos y las soluciones para alcanzar la correcta funcionalidad y operatividad del HGONA, para mejorar el cumplimiento con el MAIS, entre ellos se encuentran la Actualización de la Planificación Estratégica, Obtención de un Manual de Procesos Institucional, nómina completa de personal asistencial y administrativo, implementación de un sistema informático integral, porcentaje de ejecución presupuestaria satisfactoria.</a:t>
          </a:r>
          <a:endParaRPr lang="es-ES" dirty="0">
            <a:latin typeface="Times New Roman" panose="02020603050405020304" pitchFamily="18" charset="0"/>
            <a:cs typeface="Times New Roman" panose="02020603050405020304" pitchFamily="18" charset="0"/>
          </a:endParaRPr>
        </a:p>
      </dgm:t>
    </dgm:pt>
    <dgm:pt modelId="{6F69A11B-693E-402F-974D-669C66419B06}" type="parTrans" cxnId="{AA3DE20D-DB3B-4E1D-917F-89E46F252ECC}">
      <dgm:prSet/>
      <dgm:spPr/>
    </dgm:pt>
    <dgm:pt modelId="{CE53DA1B-3FE3-43FB-A956-E57080ECC2D5}" type="sibTrans" cxnId="{AA3DE20D-DB3B-4E1D-917F-89E46F252ECC}">
      <dgm:prSet/>
      <dgm:spPr/>
    </dgm:pt>
    <dgm:pt modelId="{4B5F387B-CD5D-48ED-9A78-7DCCD398885F}">
      <dgm:prSet custT="1"/>
      <dgm:spPr/>
      <dgm:t>
        <a:bodyPr/>
        <a:lstStyle/>
        <a:p>
          <a:r>
            <a:rPr lang="es-ES" sz="1600" dirty="0" smtClean="0">
              <a:latin typeface="Times New Roman" panose="02020603050405020304" pitchFamily="18" charset="0"/>
              <a:cs typeface="Times New Roman" panose="02020603050405020304" pitchFamily="18" charset="0"/>
            </a:rPr>
            <a:t>El HGONA, contribuye significativamente al cumplimiento de los objetivos del Milenio (4-6) es decir aplica el MAIS acorde a su nivel de complejidad, </a:t>
          </a:r>
          <a:endParaRPr lang="es-ES" sz="1600" dirty="0">
            <a:latin typeface="Times New Roman" panose="02020603050405020304" pitchFamily="18" charset="0"/>
            <a:cs typeface="Times New Roman" panose="02020603050405020304" pitchFamily="18" charset="0"/>
          </a:endParaRPr>
        </a:p>
      </dgm:t>
    </dgm:pt>
    <dgm:pt modelId="{77E78057-EC11-433C-B182-A2ED8B2B0846}" type="parTrans" cxnId="{5A913177-45F4-4A5C-925A-29E66C1A4569}">
      <dgm:prSet/>
      <dgm:spPr/>
    </dgm:pt>
    <dgm:pt modelId="{81045826-E7AF-4653-AE84-37C91270461B}" type="sibTrans" cxnId="{5A913177-45F4-4A5C-925A-29E66C1A4569}">
      <dgm:prSet/>
      <dgm:spPr/>
    </dgm:pt>
    <dgm:pt modelId="{01B82A54-5700-4E31-88D5-63F7D4DDB033}" type="pres">
      <dgm:prSet presAssocID="{F4F35FBB-633C-4EF0-97E4-D84AF5081946}" presName="linearFlow" presStyleCnt="0">
        <dgm:presLayoutVars>
          <dgm:dir/>
          <dgm:animLvl val="lvl"/>
          <dgm:resizeHandles val="exact"/>
        </dgm:presLayoutVars>
      </dgm:prSet>
      <dgm:spPr/>
      <dgm:t>
        <a:bodyPr/>
        <a:lstStyle/>
        <a:p>
          <a:endParaRPr lang="en-US"/>
        </a:p>
      </dgm:t>
    </dgm:pt>
    <dgm:pt modelId="{A18399AE-9357-4B80-9028-8DEC4E9B5A80}" type="pres">
      <dgm:prSet presAssocID="{B20DA468-A578-4363-8EF4-AC40454C4852}" presName="composite" presStyleCnt="0"/>
      <dgm:spPr/>
      <dgm:t>
        <a:bodyPr/>
        <a:lstStyle/>
        <a:p>
          <a:endParaRPr lang="es-EC"/>
        </a:p>
      </dgm:t>
    </dgm:pt>
    <dgm:pt modelId="{EBAB568B-5723-42C1-AB2B-4E7524752A1A}" type="pres">
      <dgm:prSet presAssocID="{B20DA468-A578-4363-8EF4-AC40454C4852}" presName="parentText" presStyleLbl="alignNode1" presStyleIdx="0" presStyleCnt="3">
        <dgm:presLayoutVars>
          <dgm:chMax val="1"/>
          <dgm:bulletEnabled val="1"/>
        </dgm:presLayoutVars>
      </dgm:prSet>
      <dgm:spPr/>
      <dgm:t>
        <a:bodyPr/>
        <a:lstStyle/>
        <a:p>
          <a:endParaRPr lang="en-US"/>
        </a:p>
      </dgm:t>
    </dgm:pt>
    <dgm:pt modelId="{F5E854A6-72E7-443F-AF2B-33EB5F92F0D4}" type="pres">
      <dgm:prSet presAssocID="{B20DA468-A578-4363-8EF4-AC40454C4852}" presName="descendantText" presStyleLbl="alignAcc1" presStyleIdx="0" presStyleCnt="3" custScaleY="124973">
        <dgm:presLayoutVars>
          <dgm:bulletEnabled val="1"/>
        </dgm:presLayoutVars>
      </dgm:prSet>
      <dgm:spPr/>
      <dgm:t>
        <a:bodyPr/>
        <a:lstStyle/>
        <a:p>
          <a:endParaRPr lang="en-US"/>
        </a:p>
      </dgm:t>
    </dgm:pt>
    <dgm:pt modelId="{7A5F0F8C-1FBE-49DE-95AC-D5E0D78098C9}" type="pres">
      <dgm:prSet presAssocID="{0976D28A-95CE-42B5-B8E0-933F5409F197}" presName="sp" presStyleCnt="0"/>
      <dgm:spPr/>
      <dgm:t>
        <a:bodyPr/>
        <a:lstStyle/>
        <a:p>
          <a:endParaRPr lang="es-EC"/>
        </a:p>
      </dgm:t>
    </dgm:pt>
    <dgm:pt modelId="{06A86B5B-6BDC-4C54-830D-F36B97E55369}" type="pres">
      <dgm:prSet presAssocID="{7237A52F-C40E-4BA2-B514-72DAFF63D243}" presName="composite" presStyleCnt="0"/>
      <dgm:spPr/>
      <dgm:t>
        <a:bodyPr/>
        <a:lstStyle/>
        <a:p>
          <a:endParaRPr lang="es-EC"/>
        </a:p>
      </dgm:t>
    </dgm:pt>
    <dgm:pt modelId="{2A3D61D2-CF09-4795-893D-35A412AB47A3}" type="pres">
      <dgm:prSet presAssocID="{7237A52F-C40E-4BA2-B514-72DAFF63D243}" presName="parentText" presStyleLbl="alignNode1" presStyleIdx="1" presStyleCnt="3">
        <dgm:presLayoutVars>
          <dgm:chMax val="1"/>
          <dgm:bulletEnabled val="1"/>
        </dgm:presLayoutVars>
      </dgm:prSet>
      <dgm:spPr/>
      <dgm:t>
        <a:bodyPr/>
        <a:lstStyle/>
        <a:p>
          <a:endParaRPr lang="en-US"/>
        </a:p>
      </dgm:t>
    </dgm:pt>
    <dgm:pt modelId="{E0D1949D-9B4E-4E50-89AE-CF2179B51451}" type="pres">
      <dgm:prSet presAssocID="{7237A52F-C40E-4BA2-B514-72DAFF63D243}" presName="descendantText" presStyleLbl="alignAcc1" presStyleIdx="1" presStyleCnt="3" custScaleY="127239">
        <dgm:presLayoutVars>
          <dgm:bulletEnabled val="1"/>
        </dgm:presLayoutVars>
      </dgm:prSet>
      <dgm:spPr/>
      <dgm:t>
        <a:bodyPr/>
        <a:lstStyle/>
        <a:p>
          <a:endParaRPr lang="en-US"/>
        </a:p>
      </dgm:t>
    </dgm:pt>
    <dgm:pt modelId="{4C2EA564-13C2-4C9C-92CC-75DBE0D4A91F}" type="pres">
      <dgm:prSet presAssocID="{EDD2270F-A97A-4E06-8856-DE71F9463371}" presName="sp" presStyleCnt="0"/>
      <dgm:spPr/>
      <dgm:t>
        <a:bodyPr/>
        <a:lstStyle/>
        <a:p>
          <a:endParaRPr lang="es-EC"/>
        </a:p>
      </dgm:t>
    </dgm:pt>
    <dgm:pt modelId="{FAC9DEBD-99EB-4687-A19E-E87F18A37D05}" type="pres">
      <dgm:prSet presAssocID="{367767AA-7263-4713-AF64-B3F9CF18DCC2}" presName="composite" presStyleCnt="0"/>
      <dgm:spPr/>
      <dgm:t>
        <a:bodyPr/>
        <a:lstStyle/>
        <a:p>
          <a:endParaRPr lang="es-EC"/>
        </a:p>
      </dgm:t>
    </dgm:pt>
    <dgm:pt modelId="{5989944B-7B9A-4DDE-8DF7-BA5511F0D742}" type="pres">
      <dgm:prSet presAssocID="{367767AA-7263-4713-AF64-B3F9CF18DCC2}" presName="parentText" presStyleLbl="alignNode1" presStyleIdx="2" presStyleCnt="3">
        <dgm:presLayoutVars>
          <dgm:chMax val="1"/>
          <dgm:bulletEnabled val="1"/>
        </dgm:presLayoutVars>
      </dgm:prSet>
      <dgm:spPr/>
      <dgm:t>
        <a:bodyPr/>
        <a:lstStyle/>
        <a:p>
          <a:endParaRPr lang="en-US"/>
        </a:p>
      </dgm:t>
    </dgm:pt>
    <dgm:pt modelId="{8CCB4D32-6B8D-4290-984C-08A19EE5185A}" type="pres">
      <dgm:prSet presAssocID="{367767AA-7263-4713-AF64-B3F9CF18DCC2}" presName="descendantText" presStyleLbl="alignAcc1" presStyleIdx="2" presStyleCnt="3" custScaleY="135073">
        <dgm:presLayoutVars>
          <dgm:bulletEnabled val="1"/>
        </dgm:presLayoutVars>
      </dgm:prSet>
      <dgm:spPr/>
      <dgm:t>
        <a:bodyPr/>
        <a:lstStyle/>
        <a:p>
          <a:endParaRPr lang="en-US"/>
        </a:p>
      </dgm:t>
    </dgm:pt>
  </dgm:ptLst>
  <dgm:cxnLst>
    <dgm:cxn modelId="{194AFD70-83A9-44F2-A1EB-745D77775B39}" type="presOf" srcId="{9882C463-15C0-49C5-A986-6FFCA087FC3E}" destId="{8CCB4D32-6B8D-4290-984C-08A19EE5185A}" srcOrd="0" destOrd="0" presId="urn:microsoft.com/office/officeart/2005/8/layout/chevron2"/>
    <dgm:cxn modelId="{1F56B4B7-E6B4-4EA1-BAFF-5A584FFBE948}" type="presOf" srcId="{B20DA468-A578-4363-8EF4-AC40454C4852}" destId="{EBAB568B-5723-42C1-AB2B-4E7524752A1A}" srcOrd="0" destOrd="0" presId="urn:microsoft.com/office/officeart/2005/8/layout/chevron2"/>
    <dgm:cxn modelId="{5A913177-45F4-4A5C-925A-29E66C1A4569}" srcId="{7237A52F-C40E-4BA2-B514-72DAFF63D243}" destId="{4B5F387B-CD5D-48ED-9A78-7DCCD398885F}" srcOrd="0" destOrd="0" parTransId="{77E78057-EC11-433C-B182-A2ED8B2B0846}" sibTransId="{81045826-E7AF-4653-AE84-37C91270461B}"/>
    <dgm:cxn modelId="{5BE67DD1-713B-42BC-9379-F0A83EE1C40B}" type="presOf" srcId="{367767AA-7263-4713-AF64-B3F9CF18DCC2}" destId="{5989944B-7B9A-4DDE-8DF7-BA5511F0D742}" srcOrd="0" destOrd="0" presId="urn:microsoft.com/office/officeart/2005/8/layout/chevron2"/>
    <dgm:cxn modelId="{B74D1FD1-6D82-4772-B8C7-DBBED72B00D5}" srcId="{F4F35FBB-633C-4EF0-97E4-D84AF5081946}" destId="{B20DA468-A578-4363-8EF4-AC40454C4852}" srcOrd="0" destOrd="0" parTransId="{2A0FFC88-C04C-40DD-90F0-C2AF537550D0}" sibTransId="{0976D28A-95CE-42B5-B8E0-933F5409F197}"/>
    <dgm:cxn modelId="{FE2E4F61-2419-4EB7-81DD-DFD15A02C853}" srcId="{F4F35FBB-633C-4EF0-97E4-D84AF5081946}" destId="{7237A52F-C40E-4BA2-B514-72DAFF63D243}" srcOrd="1" destOrd="0" parTransId="{5A4EEE69-8E27-4CDB-861F-417170981146}" sibTransId="{EDD2270F-A97A-4E06-8856-DE71F9463371}"/>
    <dgm:cxn modelId="{9B5BD9B0-BDC8-4207-BF5D-738E0F3B7BA0}" type="presOf" srcId="{7237A52F-C40E-4BA2-B514-72DAFF63D243}" destId="{2A3D61D2-CF09-4795-893D-35A412AB47A3}" srcOrd="0" destOrd="0" presId="urn:microsoft.com/office/officeart/2005/8/layout/chevron2"/>
    <dgm:cxn modelId="{B1F8D7C7-0147-478D-A9DB-BE5D9D813F98}" type="presOf" srcId="{B50C13DC-7E28-4D31-ADA8-0D76D32E06C2}" destId="{F5E854A6-72E7-443F-AF2B-33EB5F92F0D4}" srcOrd="0" destOrd="0" presId="urn:microsoft.com/office/officeart/2005/8/layout/chevron2"/>
    <dgm:cxn modelId="{7D699865-B28B-4A9B-B3B5-7E8F59CDA4A0}" type="presOf" srcId="{4B5F387B-CD5D-48ED-9A78-7DCCD398885F}" destId="{E0D1949D-9B4E-4E50-89AE-CF2179B51451}" srcOrd="0" destOrd="0" presId="urn:microsoft.com/office/officeart/2005/8/layout/chevron2"/>
    <dgm:cxn modelId="{AA3DE20D-DB3B-4E1D-917F-89E46F252ECC}" srcId="{B20DA468-A578-4363-8EF4-AC40454C4852}" destId="{B50C13DC-7E28-4D31-ADA8-0D76D32E06C2}" srcOrd="0" destOrd="0" parTransId="{6F69A11B-693E-402F-974D-669C66419B06}" sibTransId="{CE53DA1B-3FE3-43FB-A956-E57080ECC2D5}"/>
    <dgm:cxn modelId="{56647AE3-C5AC-4678-909B-9782F36E7FDA}" srcId="{F4F35FBB-633C-4EF0-97E4-D84AF5081946}" destId="{367767AA-7263-4713-AF64-B3F9CF18DCC2}" srcOrd="2" destOrd="0" parTransId="{C288D138-F0B6-4D95-AEBD-612E4FB95D35}" sibTransId="{917C1052-C6AC-49B0-A32B-D4E1BF5402B0}"/>
    <dgm:cxn modelId="{CCE07190-F42D-4475-AE8D-D40EFEE3534C}" type="presOf" srcId="{F4F35FBB-633C-4EF0-97E4-D84AF5081946}" destId="{01B82A54-5700-4E31-88D5-63F7D4DDB033}" srcOrd="0" destOrd="0" presId="urn:microsoft.com/office/officeart/2005/8/layout/chevron2"/>
    <dgm:cxn modelId="{8E62A529-2095-4CEB-A6FB-359FDA180384}" srcId="{367767AA-7263-4713-AF64-B3F9CF18DCC2}" destId="{9882C463-15C0-49C5-A986-6FFCA087FC3E}" srcOrd="0" destOrd="0" parTransId="{CFCEA097-C640-4B27-9356-A8F34741B7F3}" sibTransId="{03F0A7DE-CA6A-4856-9A22-6FE9F8A1382C}"/>
    <dgm:cxn modelId="{286A47B6-A383-4C4E-B84B-595FC44B51E1}" type="presParOf" srcId="{01B82A54-5700-4E31-88D5-63F7D4DDB033}" destId="{A18399AE-9357-4B80-9028-8DEC4E9B5A80}" srcOrd="0" destOrd="0" presId="urn:microsoft.com/office/officeart/2005/8/layout/chevron2"/>
    <dgm:cxn modelId="{E45EE992-F07E-4948-9B35-73A44C55256B}" type="presParOf" srcId="{A18399AE-9357-4B80-9028-8DEC4E9B5A80}" destId="{EBAB568B-5723-42C1-AB2B-4E7524752A1A}" srcOrd="0" destOrd="0" presId="urn:microsoft.com/office/officeart/2005/8/layout/chevron2"/>
    <dgm:cxn modelId="{83F7B021-DEA4-453E-A486-DA96A921CE2B}" type="presParOf" srcId="{A18399AE-9357-4B80-9028-8DEC4E9B5A80}" destId="{F5E854A6-72E7-443F-AF2B-33EB5F92F0D4}" srcOrd="1" destOrd="0" presId="urn:microsoft.com/office/officeart/2005/8/layout/chevron2"/>
    <dgm:cxn modelId="{9A99DF13-F16B-4DCF-BBCB-AEF2C9ACF8F1}" type="presParOf" srcId="{01B82A54-5700-4E31-88D5-63F7D4DDB033}" destId="{7A5F0F8C-1FBE-49DE-95AC-D5E0D78098C9}" srcOrd="1" destOrd="0" presId="urn:microsoft.com/office/officeart/2005/8/layout/chevron2"/>
    <dgm:cxn modelId="{05C2D8EE-78E2-4A02-A590-2FF34E93DD06}" type="presParOf" srcId="{01B82A54-5700-4E31-88D5-63F7D4DDB033}" destId="{06A86B5B-6BDC-4C54-830D-F36B97E55369}" srcOrd="2" destOrd="0" presId="urn:microsoft.com/office/officeart/2005/8/layout/chevron2"/>
    <dgm:cxn modelId="{547651C2-FC47-4B1B-9D2E-641F894E6B63}" type="presParOf" srcId="{06A86B5B-6BDC-4C54-830D-F36B97E55369}" destId="{2A3D61D2-CF09-4795-893D-35A412AB47A3}" srcOrd="0" destOrd="0" presId="urn:microsoft.com/office/officeart/2005/8/layout/chevron2"/>
    <dgm:cxn modelId="{88719D27-9537-46D0-9985-237058C73375}" type="presParOf" srcId="{06A86B5B-6BDC-4C54-830D-F36B97E55369}" destId="{E0D1949D-9B4E-4E50-89AE-CF2179B51451}" srcOrd="1" destOrd="0" presId="urn:microsoft.com/office/officeart/2005/8/layout/chevron2"/>
    <dgm:cxn modelId="{051B0673-ACEE-47A7-9FF1-446F9B385705}" type="presParOf" srcId="{01B82A54-5700-4E31-88D5-63F7D4DDB033}" destId="{4C2EA564-13C2-4C9C-92CC-75DBE0D4A91F}" srcOrd="3" destOrd="0" presId="urn:microsoft.com/office/officeart/2005/8/layout/chevron2"/>
    <dgm:cxn modelId="{5F22DECA-8BE1-4DFB-B910-59A3147B8A50}" type="presParOf" srcId="{01B82A54-5700-4E31-88D5-63F7D4DDB033}" destId="{FAC9DEBD-99EB-4687-A19E-E87F18A37D05}" srcOrd="4" destOrd="0" presId="urn:microsoft.com/office/officeart/2005/8/layout/chevron2"/>
    <dgm:cxn modelId="{622BF663-2DAA-4703-994D-4B81337D3146}" type="presParOf" srcId="{FAC9DEBD-99EB-4687-A19E-E87F18A37D05}" destId="{5989944B-7B9A-4DDE-8DF7-BA5511F0D742}" srcOrd="0" destOrd="0" presId="urn:microsoft.com/office/officeart/2005/8/layout/chevron2"/>
    <dgm:cxn modelId="{9BABD791-B936-445C-B896-592683E9C17C}" type="presParOf" srcId="{FAC9DEBD-99EB-4687-A19E-E87F18A37D05}" destId="{8CCB4D32-6B8D-4290-984C-08A19EE5185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22F1A92-CEFF-4ACE-91DC-42D77A198072}" type="doc">
      <dgm:prSet loTypeId="urn:microsoft.com/office/officeart/2005/8/layout/hProcess9" loCatId="process" qsTypeId="urn:microsoft.com/office/officeart/2005/8/quickstyle/simple1" qsCatId="simple" csTypeId="urn:microsoft.com/office/officeart/2005/8/colors/accent5_5" csCatId="accent5" phldr="1"/>
      <dgm:spPr/>
    </dgm:pt>
    <dgm:pt modelId="{A4C8F608-F063-418D-8C6F-7383969F44FE}">
      <dgm:prSet phldrT="[Texto]"/>
      <dgm:spPr/>
      <dgm:t>
        <a:bodyPr/>
        <a:lstStyle/>
        <a:p>
          <a:pPr algn="just"/>
          <a:r>
            <a:rPr lang="es-EC" dirty="0" smtClean="0"/>
            <a:t>Disponer de una base de datos </a:t>
          </a:r>
          <a:r>
            <a:rPr lang="es-EC" dirty="0" smtClean="0"/>
            <a:t>integral</a:t>
          </a:r>
          <a:endParaRPr lang="es-EC" dirty="0"/>
        </a:p>
      </dgm:t>
    </dgm:pt>
    <dgm:pt modelId="{49759F32-436E-4F9F-BBF7-4362F9B9DFC8}" type="parTrans" cxnId="{1627E6CF-9584-4A4F-9D09-1F2343858FA3}">
      <dgm:prSet/>
      <dgm:spPr/>
      <dgm:t>
        <a:bodyPr/>
        <a:lstStyle/>
        <a:p>
          <a:endParaRPr lang="es-EC"/>
        </a:p>
      </dgm:t>
    </dgm:pt>
    <dgm:pt modelId="{07862C8D-AC55-48E3-B41C-F17C128E3708}" type="sibTrans" cxnId="{1627E6CF-9584-4A4F-9D09-1F2343858FA3}">
      <dgm:prSet/>
      <dgm:spPr/>
      <dgm:t>
        <a:bodyPr/>
        <a:lstStyle/>
        <a:p>
          <a:endParaRPr lang="es-EC"/>
        </a:p>
      </dgm:t>
    </dgm:pt>
    <dgm:pt modelId="{E065EB7B-01F8-4BF8-B2F1-402E65538695}">
      <dgm:prSet phldrT="[Texto]"/>
      <dgm:spPr/>
      <dgm:t>
        <a:bodyPr/>
        <a:lstStyle/>
        <a:p>
          <a:pPr algn="ctr"/>
          <a:r>
            <a:rPr lang="es-EC" dirty="0" smtClean="0"/>
            <a:t>Fomentar charlas motivacionales y capacitaciones para los usuarios internos y externos del hospital.</a:t>
          </a:r>
          <a:endParaRPr lang="es-EC" dirty="0"/>
        </a:p>
      </dgm:t>
    </dgm:pt>
    <dgm:pt modelId="{ABF47CFD-88AE-4CA4-94B0-028EF05E09C6}" type="parTrans" cxnId="{C0B76A70-52E2-4462-A8DD-970743A1377D}">
      <dgm:prSet/>
      <dgm:spPr/>
      <dgm:t>
        <a:bodyPr/>
        <a:lstStyle/>
        <a:p>
          <a:endParaRPr lang="es-EC"/>
        </a:p>
      </dgm:t>
    </dgm:pt>
    <dgm:pt modelId="{CAC5E890-AB77-4794-8333-811A67D751E2}" type="sibTrans" cxnId="{C0B76A70-52E2-4462-A8DD-970743A1377D}">
      <dgm:prSet/>
      <dgm:spPr/>
      <dgm:t>
        <a:bodyPr/>
        <a:lstStyle/>
        <a:p>
          <a:endParaRPr lang="es-EC"/>
        </a:p>
      </dgm:t>
    </dgm:pt>
    <dgm:pt modelId="{97C0DFA7-C8BC-4E19-AA8D-AD37B4AB4316}">
      <dgm:prSet phldrT="[Texto]"/>
      <dgm:spPr/>
      <dgm:t>
        <a:bodyPr/>
        <a:lstStyle/>
        <a:p>
          <a:pPr algn="just"/>
          <a:r>
            <a:rPr lang="es-EC" dirty="0" smtClean="0"/>
            <a:t>Se recomienda hacer capacitaciones al personal administrativo enfocándose en conocer acerca del MAIS, y todo lo que esto conlleva  ya que una buena gestión no depende solo del área operativa sino también del área administrativa.</a:t>
          </a:r>
          <a:endParaRPr lang="es-EC" dirty="0"/>
        </a:p>
      </dgm:t>
    </dgm:pt>
    <dgm:pt modelId="{2C9CDC11-5C18-4599-A0F7-48A09FF770F4}" type="parTrans" cxnId="{0923B70A-A542-4722-BBD7-1B9E734DC9CA}">
      <dgm:prSet/>
      <dgm:spPr/>
      <dgm:t>
        <a:bodyPr/>
        <a:lstStyle/>
        <a:p>
          <a:endParaRPr lang="es-EC"/>
        </a:p>
      </dgm:t>
    </dgm:pt>
    <dgm:pt modelId="{9B326A8E-776E-4330-851C-A1DE8AAE376C}" type="sibTrans" cxnId="{0923B70A-A542-4722-BBD7-1B9E734DC9CA}">
      <dgm:prSet/>
      <dgm:spPr/>
      <dgm:t>
        <a:bodyPr/>
        <a:lstStyle/>
        <a:p>
          <a:endParaRPr lang="es-EC"/>
        </a:p>
      </dgm:t>
    </dgm:pt>
    <dgm:pt modelId="{55B07579-F825-437E-89A7-9584568FD72F}" type="pres">
      <dgm:prSet presAssocID="{D22F1A92-CEFF-4ACE-91DC-42D77A198072}" presName="CompostProcess" presStyleCnt="0">
        <dgm:presLayoutVars>
          <dgm:dir/>
          <dgm:resizeHandles val="exact"/>
        </dgm:presLayoutVars>
      </dgm:prSet>
      <dgm:spPr/>
    </dgm:pt>
    <dgm:pt modelId="{61564804-8396-4801-BB64-B65C81EE92E2}" type="pres">
      <dgm:prSet presAssocID="{D22F1A92-CEFF-4ACE-91DC-42D77A198072}" presName="arrow" presStyleLbl="bgShp" presStyleIdx="0" presStyleCnt="1"/>
      <dgm:spPr/>
    </dgm:pt>
    <dgm:pt modelId="{EC88D63C-A3D9-4369-8971-E6C9897BB9CE}" type="pres">
      <dgm:prSet presAssocID="{D22F1A92-CEFF-4ACE-91DC-42D77A198072}" presName="linearProcess" presStyleCnt="0"/>
      <dgm:spPr/>
    </dgm:pt>
    <dgm:pt modelId="{C101005A-F9FF-4EA4-9362-C8EA69E3BA5C}" type="pres">
      <dgm:prSet presAssocID="{A4C8F608-F063-418D-8C6F-7383969F44FE}" presName="textNode" presStyleLbl="node1" presStyleIdx="0" presStyleCnt="3">
        <dgm:presLayoutVars>
          <dgm:bulletEnabled val="1"/>
        </dgm:presLayoutVars>
      </dgm:prSet>
      <dgm:spPr/>
      <dgm:t>
        <a:bodyPr/>
        <a:lstStyle/>
        <a:p>
          <a:endParaRPr lang="es-EC"/>
        </a:p>
      </dgm:t>
    </dgm:pt>
    <dgm:pt modelId="{91EC69C3-855B-4B9D-8F7F-AB7CDD862AB0}" type="pres">
      <dgm:prSet presAssocID="{07862C8D-AC55-48E3-B41C-F17C128E3708}" presName="sibTrans" presStyleCnt="0"/>
      <dgm:spPr/>
    </dgm:pt>
    <dgm:pt modelId="{305B5F5E-0078-4778-BB2A-1E47064E8DF9}" type="pres">
      <dgm:prSet presAssocID="{E065EB7B-01F8-4BF8-B2F1-402E65538695}" presName="textNode" presStyleLbl="node1" presStyleIdx="1" presStyleCnt="3">
        <dgm:presLayoutVars>
          <dgm:bulletEnabled val="1"/>
        </dgm:presLayoutVars>
      </dgm:prSet>
      <dgm:spPr/>
      <dgm:t>
        <a:bodyPr/>
        <a:lstStyle/>
        <a:p>
          <a:endParaRPr lang="es-EC"/>
        </a:p>
      </dgm:t>
    </dgm:pt>
    <dgm:pt modelId="{C124E5AC-FAE1-4708-AB3E-50729464B087}" type="pres">
      <dgm:prSet presAssocID="{CAC5E890-AB77-4794-8333-811A67D751E2}" presName="sibTrans" presStyleCnt="0"/>
      <dgm:spPr/>
    </dgm:pt>
    <dgm:pt modelId="{FA831B4F-68E3-4C75-8484-BBA733C5B17C}" type="pres">
      <dgm:prSet presAssocID="{97C0DFA7-C8BC-4E19-AA8D-AD37B4AB4316}" presName="textNode" presStyleLbl="node1" presStyleIdx="2" presStyleCnt="3">
        <dgm:presLayoutVars>
          <dgm:bulletEnabled val="1"/>
        </dgm:presLayoutVars>
      </dgm:prSet>
      <dgm:spPr/>
      <dgm:t>
        <a:bodyPr/>
        <a:lstStyle/>
        <a:p>
          <a:endParaRPr lang="es-EC"/>
        </a:p>
      </dgm:t>
    </dgm:pt>
  </dgm:ptLst>
  <dgm:cxnLst>
    <dgm:cxn modelId="{0E0B2403-088F-4272-8A5B-C4A36FBC5521}" type="presOf" srcId="{E065EB7B-01F8-4BF8-B2F1-402E65538695}" destId="{305B5F5E-0078-4778-BB2A-1E47064E8DF9}" srcOrd="0" destOrd="0" presId="urn:microsoft.com/office/officeart/2005/8/layout/hProcess9"/>
    <dgm:cxn modelId="{0923B70A-A542-4722-BBD7-1B9E734DC9CA}" srcId="{D22F1A92-CEFF-4ACE-91DC-42D77A198072}" destId="{97C0DFA7-C8BC-4E19-AA8D-AD37B4AB4316}" srcOrd="2" destOrd="0" parTransId="{2C9CDC11-5C18-4599-A0F7-48A09FF770F4}" sibTransId="{9B326A8E-776E-4330-851C-A1DE8AAE376C}"/>
    <dgm:cxn modelId="{1627E6CF-9584-4A4F-9D09-1F2343858FA3}" srcId="{D22F1A92-CEFF-4ACE-91DC-42D77A198072}" destId="{A4C8F608-F063-418D-8C6F-7383969F44FE}" srcOrd="0" destOrd="0" parTransId="{49759F32-436E-4F9F-BBF7-4362F9B9DFC8}" sibTransId="{07862C8D-AC55-48E3-B41C-F17C128E3708}"/>
    <dgm:cxn modelId="{08F56729-3A34-4F5F-842A-E197A4775695}" type="presOf" srcId="{97C0DFA7-C8BC-4E19-AA8D-AD37B4AB4316}" destId="{FA831B4F-68E3-4C75-8484-BBA733C5B17C}" srcOrd="0" destOrd="0" presId="urn:microsoft.com/office/officeart/2005/8/layout/hProcess9"/>
    <dgm:cxn modelId="{235C4AC8-581D-42F9-920A-BA504ACA3E92}" type="presOf" srcId="{A4C8F608-F063-418D-8C6F-7383969F44FE}" destId="{C101005A-F9FF-4EA4-9362-C8EA69E3BA5C}" srcOrd="0" destOrd="0" presId="urn:microsoft.com/office/officeart/2005/8/layout/hProcess9"/>
    <dgm:cxn modelId="{C0B76A70-52E2-4462-A8DD-970743A1377D}" srcId="{D22F1A92-CEFF-4ACE-91DC-42D77A198072}" destId="{E065EB7B-01F8-4BF8-B2F1-402E65538695}" srcOrd="1" destOrd="0" parTransId="{ABF47CFD-88AE-4CA4-94B0-028EF05E09C6}" sibTransId="{CAC5E890-AB77-4794-8333-811A67D751E2}"/>
    <dgm:cxn modelId="{EC413A91-2B3C-4FDC-A397-4B9B13AAA9D4}" type="presOf" srcId="{D22F1A92-CEFF-4ACE-91DC-42D77A198072}" destId="{55B07579-F825-437E-89A7-9584568FD72F}" srcOrd="0" destOrd="0" presId="urn:microsoft.com/office/officeart/2005/8/layout/hProcess9"/>
    <dgm:cxn modelId="{CA0E2F5E-5D1F-4748-89C0-23C554DE231C}" type="presParOf" srcId="{55B07579-F825-437E-89A7-9584568FD72F}" destId="{61564804-8396-4801-BB64-B65C81EE92E2}" srcOrd="0" destOrd="0" presId="urn:microsoft.com/office/officeart/2005/8/layout/hProcess9"/>
    <dgm:cxn modelId="{F98FE12E-4C86-413A-A466-9CCEC5F3F66E}" type="presParOf" srcId="{55B07579-F825-437E-89A7-9584568FD72F}" destId="{EC88D63C-A3D9-4369-8971-E6C9897BB9CE}" srcOrd="1" destOrd="0" presId="urn:microsoft.com/office/officeart/2005/8/layout/hProcess9"/>
    <dgm:cxn modelId="{CEB17EAA-077B-4579-BD47-1605407B4818}" type="presParOf" srcId="{EC88D63C-A3D9-4369-8971-E6C9897BB9CE}" destId="{C101005A-F9FF-4EA4-9362-C8EA69E3BA5C}" srcOrd="0" destOrd="0" presId="urn:microsoft.com/office/officeart/2005/8/layout/hProcess9"/>
    <dgm:cxn modelId="{3AB4F858-2976-4DAE-BA78-D31179E72CE7}" type="presParOf" srcId="{EC88D63C-A3D9-4369-8971-E6C9897BB9CE}" destId="{91EC69C3-855B-4B9D-8F7F-AB7CDD862AB0}" srcOrd="1" destOrd="0" presId="urn:microsoft.com/office/officeart/2005/8/layout/hProcess9"/>
    <dgm:cxn modelId="{52D3E557-9484-456D-B495-487B4FE4593F}" type="presParOf" srcId="{EC88D63C-A3D9-4369-8971-E6C9897BB9CE}" destId="{305B5F5E-0078-4778-BB2A-1E47064E8DF9}" srcOrd="2" destOrd="0" presId="urn:microsoft.com/office/officeart/2005/8/layout/hProcess9"/>
    <dgm:cxn modelId="{B2C3BE30-4D41-44B0-81A7-7DE4699D3751}" type="presParOf" srcId="{EC88D63C-A3D9-4369-8971-E6C9897BB9CE}" destId="{C124E5AC-FAE1-4708-AB3E-50729464B087}" srcOrd="3" destOrd="0" presId="urn:microsoft.com/office/officeart/2005/8/layout/hProcess9"/>
    <dgm:cxn modelId="{D9E8D59C-5763-4AEE-A793-32FBE20EAADB}" type="presParOf" srcId="{EC88D63C-A3D9-4369-8971-E6C9897BB9CE}" destId="{FA831B4F-68E3-4C75-8484-BBA733C5B17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22F1A92-CEFF-4ACE-91DC-42D77A198072}" type="doc">
      <dgm:prSet loTypeId="urn:microsoft.com/office/officeart/2005/8/layout/hProcess9" loCatId="process" qsTypeId="urn:microsoft.com/office/officeart/2005/8/quickstyle/simple1" qsCatId="simple" csTypeId="urn:microsoft.com/office/officeart/2005/8/colors/accent5_5" csCatId="accent5" phldr="1"/>
      <dgm:spPr/>
    </dgm:pt>
    <dgm:pt modelId="{A4C8F608-F063-418D-8C6F-7383969F44FE}">
      <dgm:prSet phldrT="[Texto]"/>
      <dgm:spPr/>
      <dgm:t>
        <a:bodyPr/>
        <a:lstStyle/>
        <a:p>
          <a:pPr algn="just"/>
          <a:r>
            <a:rPr lang="es-EC" dirty="0" smtClean="0"/>
            <a:t>Ejecutar encuestas y entrevistas de satisfacción de usuarios internos y externos que permita tomar acciones correctivas y así mejorar el servicio para que el paciente se sienta tranquilo y conforme con la atención recibida.</a:t>
          </a:r>
          <a:endParaRPr lang="es-EC" dirty="0"/>
        </a:p>
      </dgm:t>
    </dgm:pt>
    <dgm:pt modelId="{49759F32-436E-4F9F-BBF7-4362F9B9DFC8}" type="parTrans" cxnId="{1627E6CF-9584-4A4F-9D09-1F2343858FA3}">
      <dgm:prSet/>
      <dgm:spPr/>
      <dgm:t>
        <a:bodyPr/>
        <a:lstStyle/>
        <a:p>
          <a:endParaRPr lang="es-EC"/>
        </a:p>
      </dgm:t>
    </dgm:pt>
    <dgm:pt modelId="{07862C8D-AC55-48E3-B41C-F17C128E3708}" type="sibTrans" cxnId="{1627E6CF-9584-4A4F-9D09-1F2343858FA3}">
      <dgm:prSet/>
      <dgm:spPr/>
      <dgm:t>
        <a:bodyPr/>
        <a:lstStyle/>
        <a:p>
          <a:endParaRPr lang="es-EC"/>
        </a:p>
      </dgm:t>
    </dgm:pt>
    <dgm:pt modelId="{E065EB7B-01F8-4BF8-B2F1-402E65538695}">
      <dgm:prSet phldrT="[Texto]"/>
      <dgm:spPr/>
      <dgm:t>
        <a:bodyPr/>
        <a:lstStyle/>
        <a:p>
          <a:pPr algn="ctr"/>
          <a:r>
            <a:rPr lang="es-EC" dirty="0" smtClean="0"/>
            <a:t>Con este proyecto se desea que la investigación realizada se tome en cuenta por las autoridades para que sigan mejorando y seguir brindando una atención integral de los pacientes y de reorientar los servicios de salud preventiva tanto a nivel familiar como local.</a:t>
          </a:r>
          <a:endParaRPr lang="es-EC" dirty="0"/>
        </a:p>
      </dgm:t>
    </dgm:pt>
    <dgm:pt modelId="{ABF47CFD-88AE-4CA4-94B0-028EF05E09C6}" type="parTrans" cxnId="{C0B76A70-52E2-4462-A8DD-970743A1377D}">
      <dgm:prSet/>
      <dgm:spPr/>
      <dgm:t>
        <a:bodyPr/>
        <a:lstStyle/>
        <a:p>
          <a:endParaRPr lang="es-EC"/>
        </a:p>
      </dgm:t>
    </dgm:pt>
    <dgm:pt modelId="{CAC5E890-AB77-4794-8333-811A67D751E2}" type="sibTrans" cxnId="{C0B76A70-52E2-4462-A8DD-970743A1377D}">
      <dgm:prSet/>
      <dgm:spPr/>
      <dgm:t>
        <a:bodyPr/>
        <a:lstStyle/>
        <a:p>
          <a:endParaRPr lang="es-EC"/>
        </a:p>
      </dgm:t>
    </dgm:pt>
    <dgm:pt modelId="{55B07579-F825-437E-89A7-9584568FD72F}" type="pres">
      <dgm:prSet presAssocID="{D22F1A92-CEFF-4ACE-91DC-42D77A198072}" presName="CompostProcess" presStyleCnt="0">
        <dgm:presLayoutVars>
          <dgm:dir/>
          <dgm:resizeHandles val="exact"/>
        </dgm:presLayoutVars>
      </dgm:prSet>
      <dgm:spPr/>
    </dgm:pt>
    <dgm:pt modelId="{61564804-8396-4801-BB64-B65C81EE92E2}" type="pres">
      <dgm:prSet presAssocID="{D22F1A92-CEFF-4ACE-91DC-42D77A198072}" presName="arrow" presStyleLbl="bgShp" presStyleIdx="0" presStyleCnt="1"/>
      <dgm:spPr/>
    </dgm:pt>
    <dgm:pt modelId="{EC88D63C-A3D9-4369-8971-E6C9897BB9CE}" type="pres">
      <dgm:prSet presAssocID="{D22F1A92-CEFF-4ACE-91DC-42D77A198072}" presName="linearProcess" presStyleCnt="0"/>
      <dgm:spPr/>
    </dgm:pt>
    <dgm:pt modelId="{C101005A-F9FF-4EA4-9362-C8EA69E3BA5C}" type="pres">
      <dgm:prSet presAssocID="{A4C8F608-F063-418D-8C6F-7383969F44FE}" presName="textNode" presStyleLbl="node1" presStyleIdx="0" presStyleCnt="2">
        <dgm:presLayoutVars>
          <dgm:bulletEnabled val="1"/>
        </dgm:presLayoutVars>
      </dgm:prSet>
      <dgm:spPr/>
      <dgm:t>
        <a:bodyPr/>
        <a:lstStyle/>
        <a:p>
          <a:endParaRPr lang="es-EC"/>
        </a:p>
      </dgm:t>
    </dgm:pt>
    <dgm:pt modelId="{91EC69C3-855B-4B9D-8F7F-AB7CDD862AB0}" type="pres">
      <dgm:prSet presAssocID="{07862C8D-AC55-48E3-B41C-F17C128E3708}" presName="sibTrans" presStyleCnt="0"/>
      <dgm:spPr/>
    </dgm:pt>
    <dgm:pt modelId="{305B5F5E-0078-4778-BB2A-1E47064E8DF9}" type="pres">
      <dgm:prSet presAssocID="{E065EB7B-01F8-4BF8-B2F1-402E65538695}" presName="textNode" presStyleLbl="node1" presStyleIdx="1" presStyleCnt="2">
        <dgm:presLayoutVars>
          <dgm:bulletEnabled val="1"/>
        </dgm:presLayoutVars>
      </dgm:prSet>
      <dgm:spPr/>
      <dgm:t>
        <a:bodyPr/>
        <a:lstStyle/>
        <a:p>
          <a:endParaRPr lang="es-EC"/>
        </a:p>
      </dgm:t>
    </dgm:pt>
  </dgm:ptLst>
  <dgm:cxnLst>
    <dgm:cxn modelId="{1627E6CF-9584-4A4F-9D09-1F2343858FA3}" srcId="{D22F1A92-CEFF-4ACE-91DC-42D77A198072}" destId="{A4C8F608-F063-418D-8C6F-7383969F44FE}" srcOrd="0" destOrd="0" parTransId="{49759F32-436E-4F9F-BBF7-4362F9B9DFC8}" sibTransId="{07862C8D-AC55-48E3-B41C-F17C128E3708}"/>
    <dgm:cxn modelId="{BB21B7C1-534B-4803-B833-8415FF1CFBFD}" type="presOf" srcId="{A4C8F608-F063-418D-8C6F-7383969F44FE}" destId="{C101005A-F9FF-4EA4-9362-C8EA69E3BA5C}" srcOrd="0" destOrd="0" presId="urn:microsoft.com/office/officeart/2005/8/layout/hProcess9"/>
    <dgm:cxn modelId="{DBF89616-E16B-4AD1-B23D-2DC91AFF007F}" type="presOf" srcId="{E065EB7B-01F8-4BF8-B2F1-402E65538695}" destId="{305B5F5E-0078-4778-BB2A-1E47064E8DF9}" srcOrd="0" destOrd="0" presId="urn:microsoft.com/office/officeart/2005/8/layout/hProcess9"/>
    <dgm:cxn modelId="{C0B76A70-52E2-4462-A8DD-970743A1377D}" srcId="{D22F1A92-CEFF-4ACE-91DC-42D77A198072}" destId="{E065EB7B-01F8-4BF8-B2F1-402E65538695}" srcOrd="1" destOrd="0" parTransId="{ABF47CFD-88AE-4CA4-94B0-028EF05E09C6}" sibTransId="{CAC5E890-AB77-4794-8333-811A67D751E2}"/>
    <dgm:cxn modelId="{39E4712C-EA42-4356-ABA2-A33C53126747}" type="presOf" srcId="{D22F1A92-CEFF-4ACE-91DC-42D77A198072}" destId="{55B07579-F825-437E-89A7-9584568FD72F}" srcOrd="0" destOrd="0" presId="urn:microsoft.com/office/officeart/2005/8/layout/hProcess9"/>
    <dgm:cxn modelId="{E7218CC3-4A4A-4D3D-9D22-735D4AD1E3E8}" type="presParOf" srcId="{55B07579-F825-437E-89A7-9584568FD72F}" destId="{61564804-8396-4801-BB64-B65C81EE92E2}" srcOrd="0" destOrd="0" presId="urn:microsoft.com/office/officeart/2005/8/layout/hProcess9"/>
    <dgm:cxn modelId="{C6256312-B847-455C-AE1C-90B513BDE0D0}" type="presParOf" srcId="{55B07579-F825-437E-89A7-9584568FD72F}" destId="{EC88D63C-A3D9-4369-8971-E6C9897BB9CE}" srcOrd="1" destOrd="0" presId="urn:microsoft.com/office/officeart/2005/8/layout/hProcess9"/>
    <dgm:cxn modelId="{50F7AE41-BFEC-40B7-9041-39B4B284725F}" type="presParOf" srcId="{EC88D63C-A3D9-4369-8971-E6C9897BB9CE}" destId="{C101005A-F9FF-4EA4-9362-C8EA69E3BA5C}" srcOrd="0" destOrd="0" presId="urn:microsoft.com/office/officeart/2005/8/layout/hProcess9"/>
    <dgm:cxn modelId="{BF6444B9-8BC3-40D6-8D5F-55A340572336}" type="presParOf" srcId="{EC88D63C-A3D9-4369-8971-E6C9897BB9CE}" destId="{91EC69C3-855B-4B9D-8F7F-AB7CDD862AB0}" srcOrd="1" destOrd="0" presId="urn:microsoft.com/office/officeart/2005/8/layout/hProcess9"/>
    <dgm:cxn modelId="{67EB970D-06C3-4E07-A426-37BCC4B1D538}" type="presParOf" srcId="{EC88D63C-A3D9-4369-8971-E6C9897BB9CE}" destId="{305B5F5E-0078-4778-BB2A-1E47064E8DF9}"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789183-7F4F-419C-9BB8-40D92B29A67D}" type="doc">
      <dgm:prSet loTypeId="urn:microsoft.com/office/officeart/2005/8/layout/vList6" loCatId="list" qsTypeId="urn:microsoft.com/office/officeart/2005/8/quickstyle/3d3" qsCatId="3D" csTypeId="urn:microsoft.com/office/officeart/2005/8/colors/accent1_2" csCatId="accent1" phldr="1"/>
      <dgm:spPr/>
      <dgm:t>
        <a:bodyPr/>
        <a:lstStyle/>
        <a:p>
          <a:endParaRPr lang="en-US"/>
        </a:p>
      </dgm:t>
    </dgm:pt>
    <dgm:pt modelId="{AA5F07EE-BA55-4648-A300-015BEAA6F66C}" type="pres">
      <dgm:prSet presAssocID="{11789183-7F4F-419C-9BB8-40D92B29A67D}" presName="Name0" presStyleCnt="0">
        <dgm:presLayoutVars>
          <dgm:dir/>
          <dgm:animLvl val="lvl"/>
          <dgm:resizeHandles/>
        </dgm:presLayoutVars>
      </dgm:prSet>
      <dgm:spPr/>
      <dgm:t>
        <a:bodyPr/>
        <a:lstStyle/>
        <a:p>
          <a:endParaRPr lang="en-US"/>
        </a:p>
      </dgm:t>
    </dgm:pt>
  </dgm:ptLst>
  <dgm:cxnLst>
    <dgm:cxn modelId="{2009071B-B67E-4EEC-AE22-9C2A80DC33EB}" type="presOf" srcId="{11789183-7F4F-419C-9BB8-40D92B29A67D}" destId="{AA5F07EE-BA55-4648-A300-015BEAA6F66C}" srcOrd="0"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77BC20C-ABFE-487F-8AE1-C79652B0CE97}" type="doc">
      <dgm:prSet loTypeId="urn:microsoft.com/office/officeart/2005/8/layout/radial3" loCatId="relationship" qsTypeId="urn:microsoft.com/office/officeart/2005/8/quickstyle/3d1" qsCatId="3D" csTypeId="urn:microsoft.com/office/officeart/2005/8/colors/colorful5" csCatId="colorful" phldr="1"/>
      <dgm:spPr/>
      <dgm:t>
        <a:bodyPr/>
        <a:lstStyle/>
        <a:p>
          <a:endParaRPr lang="es-EC"/>
        </a:p>
      </dgm:t>
    </dgm:pt>
    <dgm:pt modelId="{AE1EA219-B1D1-476A-9CB1-E9F760609EB9}">
      <dgm:prSet phldrT="[Texto]"/>
      <dgm:spPr/>
      <dgm:t>
        <a:bodyPr/>
        <a:lstStyle/>
        <a:p>
          <a:r>
            <a:rPr lang="es-ES" dirty="0" smtClean="0">
              <a:latin typeface="Times New Roman" pitchFamily="18" charset="0"/>
              <a:cs typeface="Times New Roman" pitchFamily="18" charset="0"/>
            </a:rPr>
            <a:t>JUSTIFICACIÓN E IMPORTANCIA</a:t>
          </a:r>
          <a:endParaRPr lang="es-EC" dirty="0">
            <a:latin typeface="Times New Roman" pitchFamily="18" charset="0"/>
            <a:cs typeface="Times New Roman" pitchFamily="18" charset="0"/>
          </a:endParaRPr>
        </a:p>
      </dgm:t>
    </dgm:pt>
    <dgm:pt modelId="{C1013729-A830-47BB-AEF2-83EBD5EEDE07}" type="parTrans" cxnId="{BA9A511F-6E4F-4C9C-B0C4-EB9CF09E77C7}">
      <dgm:prSet/>
      <dgm:spPr/>
      <dgm:t>
        <a:bodyPr/>
        <a:lstStyle/>
        <a:p>
          <a:endParaRPr lang="es-EC"/>
        </a:p>
      </dgm:t>
    </dgm:pt>
    <dgm:pt modelId="{C4ABE883-116D-42D9-A053-7F5E755D87C1}" type="sibTrans" cxnId="{BA9A511F-6E4F-4C9C-B0C4-EB9CF09E77C7}">
      <dgm:prSet/>
      <dgm:spPr/>
      <dgm:t>
        <a:bodyPr/>
        <a:lstStyle/>
        <a:p>
          <a:endParaRPr lang="es-EC"/>
        </a:p>
      </dgm:t>
    </dgm:pt>
    <dgm:pt modelId="{02C9FA59-CE25-4B1E-8069-84794CEDCA9C}">
      <dgm:prSet phldrT="[Texto]"/>
      <dgm:spPr/>
      <dgm:t>
        <a:bodyPr/>
        <a:lstStyle/>
        <a:p>
          <a:r>
            <a:rPr lang="es-ES" dirty="0" smtClean="0">
              <a:latin typeface="Times New Roman" pitchFamily="18" charset="0"/>
              <a:cs typeface="Times New Roman" pitchFamily="18" charset="0"/>
            </a:rPr>
            <a:t>El Ecuador busca mejorar el Sistema de Atención Integral de Salud</a:t>
          </a:r>
          <a:endParaRPr lang="es-EC" dirty="0">
            <a:latin typeface="Times New Roman" pitchFamily="18" charset="0"/>
            <a:cs typeface="Times New Roman" pitchFamily="18" charset="0"/>
          </a:endParaRPr>
        </a:p>
      </dgm:t>
    </dgm:pt>
    <dgm:pt modelId="{3A5F6E46-49BE-41A1-96D4-D713D899558D}" type="parTrans" cxnId="{3E266C5A-2AE1-4981-B858-76B1505C08BD}">
      <dgm:prSet/>
      <dgm:spPr/>
      <dgm:t>
        <a:bodyPr/>
        <a:lstStyle/>
        <a:p>
          <a:endParaRPr lang="es-EC"/>
        </a:p>
      </dgm:t>
    </dgm:pt>
    <dgm:pt modelId="{9EDDC31F-63D9-433B-9F23-D7AEAA29751C}" type="sibTrans" cxnId="{3E266C5A-2AE1-4981-B858-76B1505C08BD}">
      <dgm:prSet/>
      <dgm:spPr/>
      <dgm:t>
        <a:bodyPr/>
        <a:lstStyle/>
        <a:p>
          <a:endParaRPr lang="es-EC"/>
        </a:p>
      </dgm:t>
    </dgm:pt>
    <dgm:pt modelId="{6CFFDE6C-297C-4009-8A04-019FFF20D407}">
      <dgm:prSet phldrT="[Texto]"/>
      <dgm:spPr/>
      <dgm:t>
        <a:bodyPr/>
        <a:lstStyle/>
        <a:p>
          <a:r>
            <a:rPr lang="es-ES" dirty="0" smtClean="0">
              <a:latin typeface="Times New Roman" pitchFamily="18" charset="0"/>
              <a:cs typeface="Times New Roman" pitchFamily="18" charset="0"/>
            </a:rPr>
            <a:t>Los sistemas de Salud se encuentran organizados  en Primero, segundo y tercer nivel de atención</a:t>
          </a:r>
          <a:endParaRPr lang="es-EC" dirty="0">
            <a:latin typeface="Times New Roman" pitchFamily="18" charset="0"/>
            <a:cs typeface="Times New Roman" pitchFamily="18" charset="0"/>
          </a:endParaRPr>
        </a:p>
      </dgm:t>
    </dgm:pt>
    <dgm:pt modelId="{72B03D32-0165-4326-91F6-BA47C4A5EE25}" type="parTrans" cxnId="{0E2AF9C6-D673-4B03-9B15-6051EDD9B0B9}">
      <dgm:prSet/>
      <dgm:spPr/>
      <dgm:t>
        <a:bodyPr/>
        <a:lstStyle/>
        <a:p>
          <a:endParaRPr lang="es-EC"/>
        </a:p>
      </dgm:t>
    </dgm:pt>
    <dgm:pt modelId="{DCDDA2D0-2232-4940-828D-C9DD86D1AE67}" type="sibTrans" cxnId="{0E2AF9C6-D673-4B03-9B15-6051EDD9B0B9}">
      <dgm:prSet/>
      <dgm:spPr/>
      <dgm:t>
        <a:bodyPr/>
        <a:lstStyle/>
        <a:p>
          <a:endParaRPr lang="es-EC"/>
        </a:p>
      </dgm:t>
    </dgm:pt>
    <dgm:pt modelId="{3B3F0061-9113-477C-8131-BDB124812DC6}">
      <dgm:prSet phldrT="[Texto]"/>
      <dgm:spPr/>
      <dgm:t>
        <a:bodyPr/>
        <a:lstStyle/>
        <a:p>
          <a:r>
            <a:rPr lang="es-ES" dirty="0" smtClean="0">
              <a:latin typeface="Times New Roman" pitchFamily="18" charset="0"/>
              <a:cs typeface="Times New Roman" pitchFamily="18" charset="0"/>
            </a:rPr>
            <a:t>El Propósito del Modelo en el HGONA</a:t>
          </a:r>
          <a:endParaRPr lang="es-EC" dirty="0">
            <a:latin typeface="Times New Roman" pitchFamily="18" charset="0"/>
            <a:cs typeface="Times New Roman" pitchFamily="18" charset="0"/>
          </a:endParaRPr>
        </a:p>
      </dgm:t>
    </dgm:pt>
    <dgm:pt modelId="{55217137-FD94-4A2C-B0F9-E65846B49E80}" type="parTrans" cxnId="{9FF626CD-1E9E-40D7-8142-EC82BC4A32E5}">
      <dgm:prSet/>
      <dgm:spPr/>
      <dgm:t>
        <a:bodyPr/>
        <a:lstStyle/>
        <a:p>
          <a:endParaRPr lang="es-EC"/>
        </a:p>
      </dgm:t>
    </dgm:pt>
    <dgm:pt modelId="{0EB893D3-448A-4E61-917E-14102199668A}" type="sibTrans" cxnId="{9FF626CD-1E9E-40D7-8142-EC82BC4A32E5}">
      <dgm:prSet/>
      <dgm:spPr/>
      <dgm:t>
        <a:bodyPr/>
        <a:lstStyle/>
        <a:p>
          <a:endParaRPr lang="es-EC"/>
        </a:p>
      </dgm:t>
    </dgm:pt>
    <dgm:pt modelId="{65C5E9D5-003B-4253-9795-DCFD1C467AEF}">
      <dgm:prSet phldrT="[Texto]"/>
      <dgm:spPr/>
      <dgm:t>
        <a:bodyPr/>
        <a:lstStyle/>
        <a:p>
          <a:r>
            <a:rPr lang="es-ES" dirty="0" smtClean="0">
              <a:latin typeface="Times New Roman" pitchFamily="18" charset="0"/>
              <a:cs typeface="Times New Roman" pitchFamily="18" charset="0"/>
            </a:rPr>
            <a:t>Los instrumentos a utilizar GPR, POA, PAC</a:t>
          </a:r>
          <a:endParaRPr lang="es-EC" dirty="0">
            <a:latin typeface="Times New Roman" pitchFamily="18" charset="0"/>
            <a:cs typeface="Times New Roman" pitchFamily="18" charset="0"/>
          </a:endParaRPr>
        </a:p>
      </dgm:t>
    </dgm:pt>
    <dgm:pt modelId="{B0A23763-E383-4F8E-B391-72B318B32137}" type="parTrans" cxnId="{E4472290-FBBA-4C0D-94B2-6ABCDDC70B6E}">
      <dgm:prSet/>
      <dgm:spPr/>
      <dgm:t>
        <a:bodyPr/>
        <a:lstStyle/>
        <a:p>
          <a:endParaRPr lang="es-EC"/>
        </a:p>
      </dgm:t>
    </dgm:pt>
    <dgm:pt modelId="{BF9A625F-92D2-4519-A18C-FA4AFE2F3491}" type="sibTrans" cxnId="{E4472290-FBBA-4C0D-94B2-6ABCDDC70B6E}">
      <dgm:prSet/>
      <dgm:spPr/>
      <dgm:t>
        <a:bodyPr/>
        <a:lstStyle/>
        <a:p>
          <a:endParaRPr lang="es-EC"/>
        </a:p>
      </dgm:t>
    </dgm:pt>
    <dgm:pt modelId="{7CD15761-060A-4FF7-8697-9C26051847A4}" type="pres">
      <dgm:prSet presAssocID="{E77BC20C-ABFE-487F-8AE1-C79652B0CE97}" presName="composite" presStyleCnt="0">
        <dgm:presLayoutVars>
          <dgm:chMax val="1"/>
          <dgm:dir/>
          <dgm:resizeHandles val="exact"/>
        </dgm:presLayoutVars>
      </dgm:prSet>
      <dgm:spPr/>
      <dgm:t>
        <a:bodyPr/>
        <a:lstStyle/>
        <a:p>
          <a:endParaRPr lang="es-ES"/>
        </a:p>
      </dgm:t>
    </dgm:pt>
    <dgm:pt modelId="{A2C9E2B2-5178-43E0-9CE8-CB2791EC4C53}" type="pres">
      <dgm:prSet presAssocID="{E77BC20C-ABFE-487F-8AE1-C79652B0CE97}" presName="radial" presStyleCnt="0">
        <dgm:presLayoutVars>
          <dgm:animLvl val="ctr"/>
        </dgm:presLayoutVars>
      </dgm:prSet>
      <dgm:spPr/>
    </dgm:pt>
    <dgm:pt modelId="{B70120BA-B3C0-4939-BEEE-FC9E3B80D7A2}" type="pres">
      <dgm:prSet presAssocID="{AE1EA219-B1D1-476A-9CB1-E9F760609EB9}" presName="centerShape" presStyleLbl="vennNode1" presStyleIdx="0" presStyleCnt="5"/>
      <dgm:spPr/>
      <dgm:t>
        <a:bodyPr/>
        <a:lstStyle/>
        <a:p>
          <a:endParaRPr lang="es-ES"/>
        </a:p>
      </dgm:t>
    </dgm:pt>
    <dgm:pt modelId="{39F6A9C0-89C0-4C23-A554-65A1350273EA}" type="pres">
      <dgm:prSet presAssocID="{02C9FA59-CE25-4B1E-8069-84794CEDCA9C}" presName="node" presStyleLbl="vennNode1" presStyleIdx="1" presStyleCnt="5" custScaleX="131658">
        <dgm:presLayoutVars>
          <dgm:bulletEnabled val="1"/>
        </dgm:presLayoutVars>
      </dgm:prSet>
      <dgm:spPr/>
      <dgm:t>
        <a:bodyPr/>
        <a:lstStyle/>
        <a:p>
          <a:endParaRPr lang="es-EC"/>
        </a:p>
      </dgm:t>
    </dgm:pt>
    <dgm:pt modelId="{1B8BC8DA-3C18-4D3F-B6B1-413AEB918EDE}" type="pres">
      <dgm:prSet presAssocID="{6CFFDE6C-297C-4009-8A04-019FFF20D407}" presName="node" presStyleLbl="vennNode1" presStyleIdx="2" presStyleCnt="5" custScaleX="136766">
        <dgm:presLayoutVars>
          <dgm:bulletEnabled val="1"/>
        </dgm:presLayoutVars>
      </dgm:prSet>
      <dgm:spPr/>
      <dgm:t>
        <a:bodyPr/>
        <a:lstStyle/>
        <a:p>
          <a:endParaRPr lang="es-ES"/>
        </a:p>
      </dgm:t>
    </dgm:pt>
    <dgm:pt modelId="{7A8E8122-2832-4D05-936E-A57761B517AE}" type="pres">
      <dgm:prSet presAssocID="{3B3F0061-9113-477C-8131-BDB124812DC6}" presName="node" presStyleLbl="vennNode1" presStyleIdx="3" presStyleCnt="5" custScaleX="135610">
        <dgm:presLayoutVars>
          <dgm:bulletEnabled val="1"/>
        </dgm:presLayoutVars>
      </dgm:prSet>
      <dgm:spPr/>
      <dgm:t>
        <a:bodyPr/>
        <a:lstStyle/>
        <a:p>
          <a:endParaRPr lang="es-EC"/>
        </a:p>
      </dgm:t>
    </dgm:pt>
    <dgm:pt modelId="{C8A7BE84-8194-4D2A-B08A-3B6E36299478}" type="pres">
      <dgm:prSet presAssocID="{65C5E9D5-003B-4253-9795-DCFD1C467AEF}" presName="node" presStyleLbl="vennNode1" presStyleIdx="4" presStyleCnt="5" custScaleX="127311">
        <dgm:presLayoutVars>
          <dgm:bulletEnabled val="1"/>
        </dgm:presLayoutVars>
      </dgm:prSet>
      <dgm:spPr/>
      <dgm:t>
        <a:bodyPr/>
        <a:lstStyle/>
        <a:p>
          <a:endParaRPr lang="es-EC"/>
        </a:p>
      </dgm:t>
    </dgm:pt>
  </dgm:ptLst>
  <dgm:cxnLst>
    <dgm:cxn modelId="{3E266C5A-2AE1-4981-B858-76B1505C08BD}" srcId="{AE1EA219-B1D1-476A-9CB1-E9F760609EB9}" destId="{02C9FA59-CE25-4B1E-8069-84794CEDCA9C}" srcOrd="0" destOrd="0" parTransId="{3A5F6E46-49BE-41A1-96D4-D713D899558D}" sibTransId="{9EDDC31F-63D9-433B-9F23-D7AEAA29751C}"/>
    <dgm:cxn modelId="{16248B3B-82FE-49A8-A127-899EBDBC66CD}" type="presOf" srcId="{AE1EA219-B1D1-476A-9CB1-E9F760609EB9}" destId="{B70120BA-B3C0-4939-BEEE-FC9E3B80D7A2}" srcOrd="0" destOrd="0" presId="urn:microsoft.com/office/officeart/2005/8/layout/radial3"/>
    <dgm:cxn modelId="{9FF626CD-1E9E-40D7-8142-EC82BC4A32E5}" srcId="{AE1EA219-B1D1-476A-9CB1-E9F760609EB9}" destId="{3B3F0061-9113-477C-8131-BDB124812DC6}" srcOrd="2" destOrd="0" parTransId="{55217137-FD94-4A2C-B0F9-E65846B49E80}" sibTransId="{0EB893D3-448A-4E61-917E-14102199668A}"/>
    <dgm:cxn modelId="{B39455F9-32D4-424A-ADE8-2B4DA667FE67}" type="presOf" srcId="{E77BC20C-ABFE-487F-8AE1-C79652B0CE97}" destId="{7CD15761-060A-4FF7-8697-9C26051847A4}" srcOrd="0" destOrd="0" presId="urn:microsoft.com/office/officeart/2005/8/layout/radial3"/>
    <dgm:cxn modelId="{569CE43C-561E-4F80-BEB0-9E554BD40B48}" type="presOf" srcId="{6CFFDE6C-297C-4009-8A04-019FFF20D407}" destId="{1B8BC8DA-3C18-4D3F-B6B1-413AEB918EDE}" srcOrd="0" destOrd="0" presId="urn:microsoft.com/office/officeart/2005/8/layout/radial3"/>
    <dgm:cxn modelId="{3B3724FB-31FD-455E-9B07-A64A971E1F07}" type="presOf" srcId="{3B3F0061-9113-477C-8131-BDB124812DC6}" destId="{7A8E8122-2832-4D05-936E-A57761B517AE}" srcOrd="0" destOrd="0" presId="urn:microsoft.com/office/officeart/2005/8/layout/radial3"/>
    <dgm:cxn modelId="{0E2AF9C6-D673-4B03-9B15-6051EDD9B0B9}" srcId="{AE1EA219-B1D1-476A-9CB1-E9F760609EB9}" destId="{6CFFDE6C-297C-4009-8A04-019FFF20D407}" srcOrd="1" destOrd="0" parTransId="{72B03D32-0165-4326-91F6-BA47C4A5EE25}" sibTransId="{DCDDA2D0-2232-4940-828D-C9DD86D1AE67}"/>
    <dgm:cxn modelId="{38B0D513-42DA-4D5F-BCC1-7DE51B75E94B}" type="presOf" srcId="{65C5E9D5-003B-4253-9795-DCFD1C467AEF}" destId="{C8A7BE84-8194-4D2A-B08A-3B6E36299478}" srcOrd="0" destOrd="0" presId="urn:microsoft.com/office/officeart/2005/8/layout/radial3"/>
    <dgm:cxn modelId="{8AEAB9B1-D68E-4AE9-B36E-383D6A56FDB8}" type="presOf" srcId="{02C9FA59-CE25-4B1E-8069-84794CEDCA9C}" destId="{39F6A9C0-89C0-4C23-A554-65A1350273EA}" srcOrd="0" destOrd="0" presId="urn:microsoft.com/office/officeart/2005/8/layout/radial3"/>
    <dgm:cxn modelId="{BA9A511F-6E4F-4C9C-B0C4-EB9CF09E77C7}" srcId="{E77BC20C-ABFE-487F-8AE1-C79652B0CE97}" destId="{AE1EA219-B1D1-476A-9CB1-E9F760609EB9}" srcOrd="0" destOrd="0" parTransId="{C1013729-A830-47BB-AEF2-83EBD5EEDE07}" sibTransId="{C4ABE883-116D-42D9-A053-7F5E755D87C1}"/>
    <dgm:cxn modelId="{E4472290-FBBA-4C0D-94B2-6ABCDDC70B6E}" srcId="{AE1EA219-B1D1-476A-9CB1-E9F760609EB9}" destId="{65C5E9D5-003B-4253-9795-DCFD1C467AEF}" srcOrd="3" destOrd="0" parTransId="{B0A23763-E383-4F8E-B391-72B318B32137}" sibTransId="{BF9A625F-92D2-4519-A18C-FA4AFE2F3491}"/>
    <dgm:cxn modelId="{CEA10907-C415-4085-8298-CCBC571624F7}" type="presParOf" srcId="{7CD15761-060A-4FF7-8697-9C26051847A4}" destId="{A2C9E2B2-5178-43E0-9CE8-CB2791EC4C53}" srcOrd="0" destOrd="0" presId="urn:microsoft.com/office/officeart/2005/8/layout/radial3"/>
    <dgm:cxn modelId="{C64C8113-5AC9-42B5-93B0-768FEF4B7C15}" type="presParOf" srcId="{A2C9E2B2-5178-43E0-9CE8-CB2791EC4C53}" destId="{B70120BA-B3C0-4939-BEEE-FC9E3B80D7A2}" srcOrd="0" destOrd="0" presId="urn:microsoft.com/office/officeart/2005/8/layout/radial3"/>
    <dgm:cxn modelId="{333A4CC0-2004-4EB7-8571-2F15AFCD7A91}" type="presParOf" srcId="{A2C9E2B2-5178-43E0-9CE8-CB2791EC4C53}" destId="{39F6A9C0-89C0-4C23-A554-65A1350273EA}" srcOrd="1" destOrd="0" presId="urn:microsoft.com/office/officeart/2005/8/layout/radial3"/>
    <dgm:cxn modelId="{45477892-FD22-44F4-BB5D-B4D7EEF710C6}" type="presParOf" srcId="{A2C9E2B2-5178-43E0-9CE8-CB2791EC4C53}" destId="{1B8BC8DA-3C18-4D3F-B6B1-413AEB918EDE}" srcOrd="2" destOrd="0" presId="urn:microsoft.com/office/officeart/2005/8/layout/radial3"/>
    <dgm:cxn modelId="{8B35311E-80CF-4414-8CC6-5A6563583A50}" type="presParOf" srcId="{A2C9E2B2-5178-43E0-9CE8-CB2791EC4C53}" destId="{7A8E8122-2832-4D05-936E-A57761B517AE}" srcOrd="3" destOrd="0" presId="urn:microsoft.com/office/officeart/2005/8/layout/radial3"/>
    <dgm:cxn modelId="{968F6800-1D00-41BC-B1C3-90249A68E0F6}" type="presParOf" srcId="{A2C9E2B2-5178-43E0-9CE8-CB2791EC4C53}" destId="{C8A7BE84-8194-4D2A-B08A-3B6E36299478}" srcOrd="4"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C502E4-DFED-4993-90A7-BBBEE12B0AE3}" type="doc">
      <dgm:prSet loTypeId="urn:microsoft.com/office/officeart/2005/8/layout/vList6" loCatId="list" qsTypeId="urn:microsoft.com/office/officeart/2005/8/quickstyle/simple1" qsCatId="simple" csTypeId="urn:microsoft.com/office/officeart/2005/8/colors/accent2_3" csCatId="accent2" phldr="1"/>
      <dgm:spPr/>
      <dgm:t>
        <a:bodyPr/>
        <a:lstStyle/>
        <a:p>
          <a:endParaRPr lang="en-US"/>
        </a:p>
      </dgm:t>
    </dgm:pt>
    <dgm:pt modelId="{C156B4AA-A2C0-4221-9240-3790B0233650}">
      <dgm:prSet phldrT="[Texto]" custT="1">
        <dgm:style>
          <a:lnRef idx="1">
            <a:schemeClr val="accent5"/>
          </a:lnRef>
          <a:fillRef idx="3">
            <a:schemeClr val="accent5"/>
          </a:fillRef>
          <a:effectRef idx="2">
            <a:schemeClr val="accent5"/>
          </a:effectRef>
          <a:fontRef idx="minor">
            <a:schemeClr val="lt1"/>
          </a:fontRef>
        </dgm:style>
      </dgm:prSet>
      <dgm:spPr/>
      <dgm:t>
        <a:bodyPr/>
        <a:lstStyle/>
        <a:p>
          <a:r>
            <a:rPr lang="es-EC" sz="2400" smtClean="0"/>
            <a:t>Tipo de Estudio</a:t>
          </a:r>
          <a:endParaRPr lang="en-US" sz="2400" dirty="0"/>
        </a:p>
      </dgm:t>
    </dgm:pt>
    <dgm:pt modelId="{1D6B2005-A061-4671-B061-290C6590BB88}" type="parTrans" cxnId="{BA98A07B-5043-4D93-B160-8B7C814F177E}">
      <dgm:prSet/>
      <dgm:spPr/>
      <dgm:t>
        <a:bodyPr/>
        <a:lstStyle/>
        <a:p>
          <a:endParaRPr lang="en-US"/>
        </a:p>
      </dgm:t>
    </dgm:pt>
    <dgm:pt modelId="{AFFD02F2-5F81-4980-AC70-4A7F6BA86E17}" type="sibTrans" cxnId="{BA98A07B-5043-4D93-B160-8B7C814F177E}">
      <dgm:prSet/>
      <dgm:spPr/>
      <dgm:t>
        <a:bodyPr/>
        <a:lstStyle/>
        <a:p>
          <a:endParaRPr lang="en-US"/>
        </a:p>
      </dgm:t>
    </dgm:pt>
    <dgm:pt modelId="{9B84B223-9501-4C87-99DE-5986EBABE6EF}">
      <dgm:prSet custT="1">
        <dgm:style>
          <a:lnRef idx="1">
            <a:schemeClr val="accent5"/>
          </a:lnRef>
          <a:fillRef idx="3">
            <a:schemeClr val="accent5"/>
          </a:fillRef>
          <a:effectRef idx="2">
            <a:schemeClr val="accent5"/>
          </a:effectRef>
          <a:fontRef idx="minor">
            <a:schemeClr val="lt1"/>
          </a:fontRef>
        </dgm:style>
      </dgm:prSet>
      <dgm:spPr/>
      <dgm:t>
        <a:bodyPr/>
        <a:lstStyle/>
        <a:p>
          <a:r>
            <a:rPr lang="es-EC" sz="2400" dirty="0" smtClean="0"/>
            <a:t>Determinación del universo de estudio</a:t>
          </a:r>
          <a:endParaRPr lang="en-US" sz="2400" dirty="0"/>
        </a:p>
      </dgm:t>
    </dgm:pt>
    <dgm:pt modelId="{C053A73B-FE66-43D8-A1C0-80EE75D09663}" type="parTrans" cxnId="{BAB2000E-B9B0-48DB-9163-41909F76B93D}">
      <dgm:prSet/>
      <dgm:spPr/>
      <dgm:t>
        <a:bodyPr/>
        <a:lstStyle/>
        <a:p>
          <a:endParaRPr lang="en-US"/>
        </a:p>
      </dgm:t>
    </dgm:pt>
    <dgm:pt modelId="{6D0863E0-92B5-445C-8584-E46CD24A94ED}" type="sibTrans" cxnId="{BAB2000E-B9B0-48DB-9163-41909F76B93D}">
      <dgm:prSet/>
      <dgm:spPr/>
      <dgm:t>
        <a:bodyPr/>
        <a:lstStyle/>
        <a:p>
          <a:endParaRPr lang="en-US"/>
        </a:p>
      </dgm:t>
    </dgm:pt>
    <dgm:pt modelId="{E6A6A169-B392-49F7-9E5F-D761FB66CE51}">
      <dgm:prSet>
        <dgm:style>
          <a:lnRef idx="1">
            <a:schemeClr val="accent5"/>
          </a:lnRef>
          <a:fillRef idx="3">
            <a:schemeClr val="accent5"/>
          </a:fillRef>
          <a:effectRef idx="2">
            <a:schemeClr val="accent5"/>
          </a:effectRef>
          <a:fontRef idx="minor">
            <a:schemeClr val="lt1"/>
          </a:fontRef>
        </dgm:style>
      </dgm:prSet>
      <dgm:spPr/>
      <dgm:t>
        <a:bodyPr/>
        <a:lstStyle/>
        <a:p>
          <a:r>
            <a:rPr lang="es-EC" smtClean="0"/>
            <a:t>Método de Investigación</a:t>
          </a:r>
          <a:endParaRPr lang="en-US" dirty="0"/>
        </a:p>
      </dgm:t>
    </dgm:pt>
    <dgm:pt modelId="{C5B18DEE-BD63-47C5-BF1F-0F57CD4CE3B3}" type="parTrans" cxnId="{BB427D6B-23E5-4D32-B563-AD33754DA915}">
      <dgm:prSet/>
      <dgm:spPr/>
      <dgm:t>
        <a:bodyPr/>
        <a:lstStyle/>
        <a:p>
          <a:endParaRPr lang="en-US"/>
        </a:p>
      </dgm:t>
    </dgm:pt>
    <dgm:pt modelId="{33A7BE5E-F66D-4AE8-8C2A-68B745220541}" type="sibTrans" cxnId="{BB427D6B-23E5-4D32-B563-AD33754DA915}">
      <dgm:prSet/>
      <dgm:spPr/>
      <dgm:t>
        <a:bodyPr/>
        <a:lstStyle/>
        <a:p>
          <a:endParaRPr lang="en-US"/>
        </a:p>
      </dgm:t>
    </dgm:pt>
    <dgm:pt modelId="{BED814DA-C113-4411-BA18-66658EA90D0C}">
      <dgm:prSet custT="1"/>
      <dgm:spPr/>
      <dgm:t>
        <a:bodyPr/>
        <a:lstStyle/>
        <a:p>
          <a:r>
            <a:rPr lang="es-EC" sz="2000" dirty="0" smtClean="0"/>
            <a:t>Deductivo</a:t>
          </a:r>
          <a:endParaRPr lang="en-US" sz="2000" dirty="0"/>
        </a:p>
      </dgm:t>
    </dgm:pt>
    <dgm:pt modelId="{FA3FD06A-714B-42AB-8124-53E8C2535A02}" type="parTrans" cxnId="{8E1D328A-A82C-4181-9A38-B28C084B54B2}">
      <dgm:prSet/>
      <dgm:spPr/>
      <dgm:t>
        <a:bodyPr/>
        <a:lstStyle/>
        <a:p>
          <a:endParaRPr lang="en-US"/>
        </a:p>
      </dgm:t>
    </dgm:pt>
    <dgm:pt modelId="{509CC3E2-DBD6-44AE-9604-D2C25FBA054D}" type="sibTrans" cxnId="{8E1D328A-A82C-4181-9A38-B28C084B54B2}">
      <dgm:prSet/>
      <dgm:spPr/>
      <dgm:t>
        <a:bodyPr/>
        <a:lstStyle/>
        <a:p>
          <a:endParaRPr lang="en-US"/>
        </a:p>
      </dgm:t>
    </dgm:pt>
    <dgm:pt modelId="{117FC39C-4D49-4C1D-836A-BC7906BE802B}">
      <dgm:prSet>
        <dgm:style>
          <a:lnRef idx="1">
            <a:schemeClr val="accent5"/>
          </a:lnRef>
          <a:fillRef idx="3">
            <a:schemeClr val="accent5"/>
          </a:fillRef>
          <a:effectRef idx="2">
            <a:schemeClr val="accent5"/>
          </a:effectRef>
          <a:fontRef idx="minor">
            <a:schemeClr val="lt1"/>
          </a:fontRef>
        </dgm:style>
      </dgm:prSet>
      <dgm:spPr/>
      <dgm:t>
        <a:bodyPr/>
        <a:lstStyle/>
        <a:p>
          <a:r>
            <a:rPr lang="es-EC" dirty="0" smtClean="0"/>
            <a:t>Tipo de Investigación</a:t>
          </a:r>
          <a:endParaRPr lang="en-US" dirty="0"/>
        </a:p>
      </dgm:t>
    </dgm:pt>
    <dgm:pt modelId="{2517D733-1CE8-4A07-AF55-F33A9594748E}" type="parTrans" cxnId="{9B0B04A8-94C6-47F8-8753-4E1E49C32797}">
      <dgm:prSet/>
      <dgm:spPr/>
      <dgm:t>
        <a:bodyPr/>
        <a:lstStyle/>
        <a:p>
          <a:endParaRPr lang="en-US"/>
        </a:p>
      </dgm:t>
    </dgm:pt>
    <dgm:pt modelId="{8A9F2631-0FA2-4F6E-A60E-AFCF18719E4D}" type="sibTrans" cxnId="{9B0B04A8-94C6-47F8-8753-4E1E49C32797}">
      <dgm:prSet/>
      <dgm:spPr/>
      <dgm:t>
        <a:bodyPr/>
        <a:lstStyle/>
        <a:p>
          <a:endParaRPr lang="en-US"/>
        </a:p>
      </dgm:t>
    </dgm:pt>
    <dgm:pt modelId="{C363BB7B-BA99-4FDA-B175-946E9BB5D5CF}">
      <dgm:prSet custT="1"/>
      <dgm:spPr/>
      <dgm:t>
        <a:bodyPr/>
        <a:lstStyle/>
        <a:p>
          <a:r>
            <a:rPr lang="es-EC" sz="1800" smtClean="0"/>
            <a:t>Descriptiva</a:t>
          </a:r>
          <a:endParaRPr lang="en-US" sz="1800"/>
        </a:p>
      </dgm:t>
    </dgm:pt>
    <dgm:pt modelId="{5C7746A8-476B-4DC6-9371-9204EF06397A}" type="parTrans" cxnId="{B2008BEB-A1FD-4BE4-A46D-C0F3DD2798CF}">
      <dgm:prSet/>
      <dgm:spPr/>
      <dgm:t>
        <a:bodyPr/>
        <a:lstStyle/>
        <a:p>
          <a:endParaRPr lang="en-US"/>
        </a:p>
      </dgm:t>
    </dgm:pt>
    <dgm:pt modelId="{F17804CE-6A11-4659-B858-1972E989AB73}" type="sibTrans" cxnId="{B2008BEB-A1FD-4BE4-A46D-C0F3DD2798CF}">
      <dgm:prSet/>
      <dgm:spPr/>
      <dgm:t>
        <a:bodyPr/>
        <a:lstStyle/>
        <a:p>
          <a:endParaRPr lang="en-US"/>
        </a:p>
      </dgm:t>
    </dgm:pt>
    <dgm:pt modelId="{FF4DC2BC-A308-48FD-B913-651295D5106C}">
      <dgm:prSet custT="1"/>
      <dgm:spPr/>
      <dgm:t>
        <a:bodyPr/>
        <a:lstStyle/>
        <a:p>
          <a:r>
            <a:rPr lang="es-EC" sz="1800" dirty="0" smtClean="0"/>
            <a:t>Cuali-Cuantitativo y Retrospectivo</a:t>
          </a:r>
          <a:endParaRPr lang="en-US" sz="1800" dirty="0"/>
        </a:p>
      </dgm:t>
    </dgm:pt>
    <dgm:pt modelId="{99F49B80-5A69-48F6-A9A2-4DB234F5F084}" type="parTrans" cxnId="{A7B019ED-6D79-4F9C-B32B-32861F424AB6}">
      <dgm:prSet/>
      <dgm:spPr/>
      <dgm:t>
        <a:bodyPr/>
        <a:lstStyle/>
        <a:p>
          <a:endParaRPr lang="en-US"/>
        </a:p>
      </dgm:t>
    </dgm:pt>
    <dgm:pt modelId="{414690C6-9E32-420B-884F-04EACB77955D}" type="sibTrans" cxnId="{A7B019ED-6D79-4F9C-B32B-32861F424AB6}">
      <dgm:prSet/>
      <dgm:spPr/>
      <dgm:t>
        <a:bodyPr/>
        <a:lstStyle/>
        <a:p>
          <a:endParaRPr lang="en-US"/>
        </a:p>
      </dgm:t>
    </dgm:pt>
    <dgm:pt modelId="{D5A790CC-DBC1-417F-A293-33178EAB1B01}">
      <dgm:prSet custT="1"/>
      <dgm:spPr/>
      <dgm:t>
        <a:bodyPr/>
        <a:lstStyle/>
        <a:p>
          <a:r>
            <a:rPr lang="es-EC" sz="1400" dirty="0" smtClean="0"/>
            <a:t>Perfiles Epidemiológico</a:t>
          </a:r>
          <a:endParaRPr lang="en-US" sz="1400" dirty="0"/>
        </a:p>
      </dgm:t>
    </dgm:pt>
    <dgm:pt modelId="{8175348E-53D3-4CC7-A367-0BF0B5A25036}" type="parTrans" cxnId="{8E45EAD0-456D-4CF2-803F-05157814BDBD}">
      <dgm:prSet/>
      <dgm:spPr/>
      <dgm:t>
        <a:bodyPr/>
        <a:lstStyle/>
        <a:p>
          <a:endParaRPr lang="en-US"/>
        </a:p>
      </dgm:t>
    </dgm:pt>
    <dgm:pt modelId="{9F1650A3-BF19-47BB-8D60-0443048E9149}" type="sibTrans" cxnId="{8E45EAD0-456D-4CF2-803F-05157814BDBD}">
      <dgm:prSet/>
      <dgm:spPr/>
      <dgm:t>
        <a:bodyPr/>
        <a:lstStyle/>
        <a:p>
          <a:endParaRPr lang="en-US"/>
        </a:p>
      </dgm:t>
    </dgm:pt>
    <dgm:pt modelId="{0B34EE95-3419-4409-8E36-DE2DD94BFA21}">
      <dgm:prSet custT="1"/>
      <dgm:spPr/>
      <dgm:t>
        <a:bodyPr/>
        <a:lstStyle/>
        <a:p>
          <a:r>
            <a:rPr lang="en-US" sz="1400" dirty="0" err="1" smtClean="0"/>
            <a:t>Porcentaje</a:t>
          </a:r>
          <a:r>
            <a:rPr lang="en-US" sz="1400" dirty="0" smtClean="0"/>
            <a:t> de </a:t>
          </a:r>
          <a:r>
            <a:rPr lang="en-US" sz="1400" dirty="0" err="1" smtClean="0"/>
            <a:t>abastecimiento</a:t>
          </a:r>
          <a:r>
            <a:rPr lang="en-US" sz="1400" dirty="0" smtClean="0"/>
            <a:t> </a:t>
          </a:r>
          <a:r>
            <a:rPr lang="en-US" sz="1400" dirty="0" err="1" smtClean="0"/>
            <a:t>medicamentos</a:t>
          </a:r>
          <a:r>
            <a:rPr lang="en-US" sz="1400" dirty="0" smtClean="0"/>
            <a:t> </a:t>
          </a:r>
          <a:r>
            <a:rPr lang="en-US" sz="1400" dirty="0" err="1" smtClean="0"/>
            <a:t>antiretrovirales</a:t>
          </a:r>
          <a:endParaRPr lang="en-US" sz="1400" dirty="0"/>
        </a:p>
      </dgm:t>
    </dgm:pt>
    <dgm:pt modelId="{9935C592-5EED-4FD0-8372-3A5C324D74E0}" type="parTrans" cxnId="{10B8B1B1-62CE-4204-8364-0136E56C9CD6}">
      <dgm:prSet/>
      <dgm:spPr/>
      <dgm:t>
        <a:bodyPr/>
        <a:lstStyle/>
        <a:p>
          <a:endParaRPr lang="en-US"/>
        </a:p>
      </dgm:t>
    </dgm:pt>
    <dgm:pt modelId="{8ADC6B0E-CD13-4042-B174-FE1B87F2D5AD}" type="sibTrans" cxnId="{10B8B1B1-62CE-4204-8364-0136E56C9CD6}">
      <dgm:prSet/>
      <dgm:spPr/>
      <dgm:t>
        <a:bodyPr/>
        <a:lstStyle/>
        <a:p>
          <a:endParaRPr lang="en-US"/>
        </a:p>
      </dgm:t>
    </dgm:pt>
    <dgm:pt modelId="{EB674D0B-F5E9-4459-AC4F-D9FB8E233C1F}">
      <dgm:prSet custT="1"/>
      <dgm:spPr/>
      <dgm:t>
        <a:bodyPr/>
        <a:lstStyle/>
        <a:p>
          <a:r>
            <a:rPr lang="en-US" sz="1400" dirty="0" err="1" smtClean="0"/>
            <a:t>Muertes</a:t>
          </a:r>
          <a:r>
            <a:rPr lang="en-US" sz="1400" dirty="0" smtClean="0"/>
            <a:t> </a:t>
          </a:r>
          <a:r>
            <a:rPr lang="en-US" sz="1400" dirty="0" err="1" smtClean="0"/>
            <a:t>Neonatales</a:t>
          </a:r>
          <a:endParaRPr lang="en-US" sz="1400" dirty="0"/>
        </a:p>
      </dgm:t>
    </dgm:pt>
    <dgm:pt modelId="{1CBDC0C9-A812-4A71-94C7-E60F317C59FA}" type="parTrans" cxnId="{7B105B3E-AB0E-48CA-B284-491D380E7776}">
      <dgm:prSet/>
      <dgm:spPr/>
      <dgm:t>
        <a:bodyPr/>
        <a:lstStyle/>
        <a:p>
          <a:endParaRPr lang="en-US"/>
        </a:p>
      </dgm:t>
    </dgm:pt>
    <dgm:pt modelId="{FA712F8D-01ED-464E-897D-4CC82BB5AAE3}" type="sibTrans" cxnId="{7B105B3E-AB0E-48CA-B284-491D380E7776}">
      <dgm:prSet/>
      <dgm:spPr/>
      <dgm:t>
        <a:bodyPr/>
        <a:lstStyle/>
        <a:p>
          <a:endParaRPr lang="en-US"/>
        </a:p>
      </dgm:t>
    </dgm:pt>
    <dgm:pt modelId="{F982D2AB-26A5-4420-B5CF-6151E21F8382}">
      <dgm:prSet custT="1"/>
      <dgm:spPr/>
      <dgm:t>
        <a:bodyPr/>
        <a:lstStyle/>
        <a:p>
          <a:r>
            <a:rPr lang="en-US" sz="1400" dirty="0" err="1" smtClean="0"/>
            <a:t>Residencia</a:t>
          </a:r>
          <a:r>
            <a:rPr lang="en-US" sz="1400" dirty="0" smtClean="0"/>
            <a:t> de la </a:t>
          </a:r>
          <a:r>
            <a:rPr lang="en-US" sz="1400" dirty="0" err="1" smtClean="0"/>
            <a:t>Población</a:t>
          </a:r>
          <a:r>
            <a:rPr lang="en-US" sz="1400" dirty="0" smtClean="0"/>
            <a:t> </a:t>
          </a:r>
          <a:r>
            <a:rPr lang="en-US" sz="1400" dirty="0" err="1" smtClean="0"/>
            <a:t>Atendida</a:t>
          </a:r>
          <a:endParaRPr lang="en-US" sz="1400" dirty="0"/>
        </a:p>
      </dgm:t>
    </dgm:pt>
    <dgm:pt modelId="{C94401B1-ABEF-43DD-91B5-E3393833F564}" type="parTrans" cxnId="{C9A7ECD4-4AF4-4780-BD6B-21990575DE27}">
      <dgm:prSet/>
      <dgm:spPr/>
      <dgm:t>
        <a:bodyPr/>
        <a:lstStyle/>
        <a:p>
          <a:endParaRPr lang="en-US"/>
        </a:p>
      </dgm:t>
    </dgm:pt>
    <dgm:pt modelId="{8CDD47E9-FC9C-4A6A-80AE-9C20C41C3626}" type="sibTrans" cxnId="{C9A7ECD4-4AF4-4780-BD6B-21990575DE27}">
      <dgm:prSet/>
      <dgm:spPr/>
      <dgm:t>
        <a:bodyPr/>
        <a:lstStyle/>
        <a:p>
          <a:endParaRPr lang="en-US"/>
        </a:p>
      </dgm:t>
    </dgm:pt>
    <dgm:pt modelId="{1850FA7B-9CCE-4D1B-9DB3-B6347334B0EB}">
      <dgm:prSet custT="1"/>
      <dgm:spPr/>
      <dgm:t>
        <a:bodyPr/>
        <a:lstStyle/>
        <a:p>
          <a:r>
            <a:rPr lang="en-US" sz="1400" dirty="0" err="1" smtClean="0"/>
            <a:t>Partos</a:t>
          </a:r>
          <a:r>
            <a:rPr lang="en-US" sz="1400" dirty="0" smtClean="0"/>
            <a:t> </a:t>
          </a:r>
          <a:r>
            <a:rPr lang="en-US" sz="1400" dirty="0" err="1" smtClean="0"/>
            <a:t>atendidos</a:t>
          </a:r>
          <a:endParaRPr lang="en-US" sz="1400" dirty="0"/>
        </a:p>
      </dgm:t>
    </dgm:pt>
    <dgm:pt modelId="{FFB6A0EB-2923-4A4E-A49F-B5FF4BBAB01E}" type="parTrans" cxnId="{60284A71-86E0-451A-BB24-122E1959D529}">
      <dgm:prSet/>
      <dgm:spPr/>
      <dgm:t>
        <a:bodyPr/>
        <a:lstStyle/>
        <a:p>
          <a:endParaRPr lang="es-EC"/>
        </a:p>
      </dgm:t>
    </dgm:pt>
    <dgm:pt modelId="{DC447487-0526-4539-A366-89934AD7B66D}" type="sibTrans" cxnId="{60284A71-86E0-451A-BB24-122E1959D529}">
      <dgm:prSet/>
      <dgm:spPr/>
      <dgm:t>
        <a:bodyPr/>
        <a:lstStyle/>
        <a:p>
          <a:endParaRPr lang="es-EC"/>
        </a:p>
      </dgm:t>
    </dgm:pt>
    <dgm:pt modelId="{404E43EF-46EA-4375-A3E0-A617A2102D0A}">
      <dgm:prSet custT="1"/>
      <dgm:spPr/>
      <dgm:t>
        <a:bodyPr/>
        <a:lstStyle/>
        <a:p>
          <a:r>
            <a:rPr lang="en-US" sz="1400" dirty="0" err="1" smtClean="0"/>
            <a:t>Muerte</a:t>
          </a:r>
          <a:r>
            <a:rPr lang="en-US" sz="1400" dirty="0" smtClean="0"/>
            <a:t> </a:t>
          </a:r>
          <a:r>
            <a:rPr lang="en-US" sz="1400" dirty="0" err="1" smtClean="0"/>
            <a:t>Materna</a:t>
          </a:r>
          <a:endParaRPr lang="en-US" sz="1400" dirty="0"/>
        </a:p>
      </dgm:t>
    </dgm:pt>
    <dgm:pt modelId="{A38E6B89-8368-4D55-8A4A-C078151295A4}" type="parTrans" cxnId="{74FD192E-7237-4CB9-ADE7-A934C7032216}">
      <dgm:prSet/>
      <dgm:spPr/>
      <dgm:t>
        <a:bodyPr/>
        <a:lstStyle/>
        <a:p>
          <a:endParaRPr lang="es-EC"/>
        </a:p>
      </dgm:t>
    </dgm:pt>
    <dgm:pt modelId="{094EAE4B-88F7-4B83-93C9-CF108C518A53}" type="sibTrans" cxnId="{74FD192E-7237-4CB9-ADE7-A934C7032216}">
      <dgm:prSet/>
      <dgm:spPr/>
      <dgm:t>
        <a:bodyPr/>
        <a:lstStyle/>
        <a:p>
          <a:endParaRPr lang="es-EC"/>
        </a:p>
      </dgm:t>
    </dgm:pt>
    <dgm:pt modelId="{3E3C542B-4BB7-4628-AF69-95676F73FB78}">
      <dgm:prSet custT="1"/>
      <dgm:spPr/>
      <dgm:t>
        <a:bodyPr/>
        <a:lstStyle/>
        <a:p>
          <a:r>
            <a:rPr lang="en-US" sz="1400" dirty="0" err="1" smtClean="0"/>
            <a:t>Porcentaje</a:t>
          </a:r>
          <a:r>
            <a:rPr lang="en-US" sz="1400" dirty="0" smtClean="0"/>
            <a:t> de </a:t>
          </a:r>
          <a:r>
            <a:rPr lang="en-US" sz="1400" dirty="0" err="1" smtClean="0"/>
            <a:t>abastecimiento</a:t>
          </a:r>
          <a:r>
            <a:rPr lang="en-US" sz="1400" dirty="0" smtClean="0"/>
            <a:t> </a:t>
          </a:r>
          <a:r>
            <a:rPr lang="en-US" sz="1400" dirty="0" err="1" smtClean="0"/>
            <a:t>anticonceptivos</a:t>
          </a:r>
          <a:endParaRPr lang="en-US" sz="1400" dirty="0"/>
        </a:p>
      </dgm:t>
    </dgm:pt>
    <dgm:pt modelId="{5FB98BEC-F954-4B1A-B3B9-738423C647BA}" type="parTrans" cxnId="{7F7F741A-C272-4205-B8F8-C911995A4F10}">
      <dgm:prSet/>
      <dgm:spPr/>
      <dgm:t>
        <a:bodyPr/>
        <a:lstStyle/>
        <a:p>
          <a:endParaRPr lang="es-EC"/>
        </a:p>
      </dgm:t>
    </dgm:pt>
    <dgm:pt modelId="{965F362E-56D3-428B-8043-106EE3256D7C}" type="sibTrans" cxnId="{7F7F741A-C272-4205-B8F8-C911995A4F10}">
      <dgm:prSet/>
      <dgm:spPr/>
      <dgm:t>
        <a:bodyPr/>
        <a:lstStyle/>
        <a:p>
          <a:endParaRPr lang="es-EC"/>
        </a:p>
      </dgm:t>
    </dgm:pt>
    <dgm:pt modelId="{F3F548B7-9445-4158-AE99-1DE8F2DE8A6D}">
      <dgm:prSet custT="1"/>
      <dgm:spPr/>
      <dgm:t>
        <a:bodyPr/>
        <a:lstStyle/>
        <a:p>
          <a:r>
            <a:rPr lang="en-US" sz="1400" dirty="0" err="1" smtClean="0"/>
            <a:t>Porcentaje</a:t>
          </a:r>
          <a:r>
            <a:rPr lang="en-US" sz="1400" dirty="0" smtClean="0"/>
            <a:t> de </a:t>
          </a:r>
          <a:r>
            <a:rPr lang="en-US" sz="1400" dirty="0" err="1" smtClean="0"/>
            <a:t>Ejecución</a:t>
          </a:r>
          <a:r>
            <a:rPr lang="en-US" sz="1400" dirty="0" smtClean="0"/>
            <a:t> </a:t>
          </a:r>
          <a:r>
            <a:rPr lang="en-US" sz="1400" dirty="0" err="1" smtClean="0"/>
            <a:t>Presupuestaria</a:t>
          </a:r>
          <a:endParaRPr lang="en-US" sz="1400" dirty="0"/>
        </a:p>
      </dgm:t>
    </dgm:pt>
    <dgm:pt modelId="{AAD0D905-7403-441B-8E97-57828CC3142E}" type="parTrans" cxnId="{09191444-66CF-421B-8C93-D611D3B3B41D}">
      <dgm:prSet/>
      <dgm:spPr/>
      <dgm:t>
        <a:bodyPr/>
        <a:lstStyle/>
        <a:p>
          <a:endParaRPr lang="es-EC"/>
        </a:p>
      </dgm:t>
    </dgm:pt>
    <dgm:pt modelId="{67443306-EAE1-4417-AF86-DA46AC902427}" type="sibTrans" cxnId="{09191444-66CF-421B-8C93-D611D3B3B41D}">
      <dgm:prSet/>
      <dgm:spPr/>
      <dgm:t>
        <a:bodyPr/>
        <a:lstStyle/>
        <a:p>
          <a:endParaRPr lang="es-EC"/>
        </a:p>
      </dgm:t>
    </dgm:pt>
    <dgm:pt modelId="{34C4B0FB-56C5-4377-8BCE-DC51BAB05874}" type="pres">
      <dgm:prSet presAssocID="{DEC502E4-DFED-4993-90A7-BBBEE12B0AE3}" presName="Name0" presStyleCnt="0">
        <dgm:presLayoutVars>
          <dgm:dir/>
          <dgm:animLvl val="lvl"/>
          <dgm:resizeHandles/>
        </dgm:presLayoutVars>
      </dgm:prSet>
      <dgm:spPr/>
      <dgm:t>
        <a:bodyPr/>
        <a:lstStyle/>
        <a:p>
          <a:endParaRPr lang="en-US"/>
        </a:p>
      </dgm:t>
    </dgm:pt>
    <dgm:pt modelId="{C732932F-0E8F-4FAD-A688-422E77490620}" type="pres">
      <dgm:prSet presAssocID="{E6A6A169-B392-49F7-9E5F-D761FB66CE51}" presName="linNode" presStyleCnt="0"/>
      <dgm:spPr/>
      <dgm:t>
        <a:bodyPr/>
        <a:lstStyle/>
        <a:p>
          <a:endParaRPr lang="es-EC"/>
        </a:p>
      </dgm:t>
    </dgm:pt>
    <dgm:pt modelId="{FE4CBAF8-F006-4480-9CC2-5CD083DF4E7E}" type="pres">
      <dgm:prSet presAssocID="{E6A6A169-B392-49F7-9E5F-D761FB66CE51}" presName="parentShp" presStyleLbl="node1" presStyleIdx="0" presStyleCnt="4">
        <dgm:presLayoutVars>
          <dgm:bulletEnabled val="1"/>
        </dgm:presLayoutVars>
      </dgm:prSet>
      <dgm:spPr/>
      <dgm:t>
        <a:bodyPr/>
        <a:lstStyle/>
        <a:p>
          <a:endParaRPr lang="en-US"/>
        </a:p>
      </dgm:t>
    </dgm:pt>
    <dgm:pt modelId="{7D3D7776-5219-497A-934F-80201EDC2619}" type="pres">
      <dgm:prSet presAssocID="{E6A6A169-B392-49F7-9E5F-D761FB66CE51}" presName="childShp" presStyleLbl="bgAccFollowNode1" presStyleIdx="0" presStyleCnt="4" custScaleY="48140">
        <dgm:presLayoutVars>
          <dgm:bulletEnabled val="1"/>
        </dgm:presLayoutVars>
      </dgm:prSet>
      <dgm:spPr/>
      <dgm:t>
        <a:bodyPr/>
        <a:lstStyle/>
        <a:p>
          <a:endParaRPr lang="en-US"/>
        </a:p>
      </dgm:t>
    </dgm:pt>
    <dgm:pt modelId="{93C7F9FE-8449-472C-87EA-FB489C9DF525}" type="pres">
      <dgm:prSet presAssocID="{33A7BE5E-F66D-4AE8-8C2A-68B745220541}" presName="spacing" presStyleCnt="0"/>
      <dgm:spPr/>
      <dgm:t>
        <a:bodyPr/>
        <a:lstStyle/>
        <a:p>
          <a:endParaRPr lang="es-EC"/>
        </a:p>
      </dgm:t>
    </dgm:pt>
    <dgm:pt modelId="{73453E7B-DA72-44C1-9486-FF81BF54C547}" type="pres">
      <dgm:prSet presAssocID="{117FC39C-4D49-4C1D-836A-BC7906BE802B}" presName="linNode" presStyleCnt="0"/>
      <dgm:spPr/>
      <dgm:t>
        <a:bodyPr/>
        <a:lstStyle/>
        <a:p>
          <a:endParaRPr lang="es-EC"/>
        </a:p>
      </dgm:t>
    </dgm:pt>
    <dgm:pt modelId="{60D35BD8-F980-47E2-B676-EA0DD73D973B}" type="pres">
      <dgm:prSet presAssocID="{117FC39C-4D49-4C1D-836A-BC7906BE802B}" presName="parentShp" presStyleLbl="node1" presStyleIdx="1" presStyleCnt="4">
        <dgm:presLayoutVars>
          <dgm:bulletEnabled val="1"/>
        </dgm:presLayoutVars>
      </dgm:prSet>
      <dgm:spPr/>
      <dgm:t>
        <a:bodyPr/>
        <a:lstStyle/>
        <a:p>
          <a:endParaRPr lang="en-US"/>
        </a:p>
      </dgm:t>
    </dgm:pt>
    <dgm:pt modelId="{6EFEB0FB-54C8-485A-A0D3-AA213324A064}" type="pres">
      <dgm:prSet presAssocID="{117FC39C-4D49-4C1D-836A-BC7906BE802B}" presName="childShp" presStyleLbl="bgAccFollowNode1" presStyleIdx="1" presStyleCnt="4" custScaleY="55329">
        <dgm:presLayoutVars>
          <dgm:bulletEnabled val="1"/>
        </dgm:presLayoutVars>
      </dgm:prSet>
      <dgm:spPr/>
      <dgm:t>
        <a:bodyPr/>
        <a:lstStyle/>
        <a:p>
          <a:endParaRPr lang="en-US"/>
        </a:p>
      </dgm:t>
    </dgm:pt>
    <dgm:pt modelId="{5858E85F-C958-452D-A7EF-6D42BE0E43CF}" type="pres">
      <dgm:prSet presAssocID="{8A9F2631-0FA2-4F6E-A60E-AFCF18719E4D}" presName="spacing" presStyleCnt="0"/>
      <dgm:spPr/>
      <dgm:t>
        <a:bodyPr/>
        <a:lstStyle/>
        <a:p>
          <a:endParaRPr lang="es-EC"/>
        </a:p>
      </dgm:t>
    </dgm:pt>
    <dgm:pt modelId="{70F70156-D41B-4586-B8A4-49F588BBF04A}" type="pres">
      <dgm:prSet presAssocID="{C156B4AA-A2C0-4221-9240-3790B0233650}" presName="linNode" presStyleCnt="0"/>
      <dgm:spPr/>
      <dgm:t>
        <a:bodyPr/>
        <a:lstStyle/>
        <a:p>
          <a:endParaRPr lang="es-EC"/>
        </a:p>
      </dgm:t>
    </dgm:pt>
    <dgm:pt modelId="{1446463C-9A27-4EE4-BC4D-C0508BC56E88}" type="pres">
      <dgm:prSet presAssocID="{C156B4AA-A2C0-4221-9240-3790B0233650}" presName="parentShp" presStyleLbl="node1" presStyleIdx="2" presStyleCnt="4">
        <dgm:presLayoutVars>
          <dgm:bulletEnabled val="1"/>
        </dgm:presLayoutVars>
      </dgm:prSet>
      <dgm:spPr/>
      <dgm:t>
        <a:bodyPr/>
        <a:lstStyle/>
        <a:p>
          <a:endParaRPr lang="en-US"/>
        </a:p>
      </dgm:t>
    </dgm:pt>
    <dgm:pt modelId="{3864421D-F56F-4C01-B0F0-9ED0BAF29758}" type="pres">
      <dgm:prSet presAssocID="{C156B4AA-A2C0-4221-9240-3790B0233650}" presName="childShp" presStyleLbl="bgAccFollowNode1" presStyleIdx="2" presStyleCnt="4" custScaleY="56615">
        <dgm:presLayoutVars>
          <dgm:bulletEnabled val="1"/>
        </dgm:presLayoutVars>
      </dgm:prSet>
      <dgm:spPr/>
      <dgm:t>
        <a:bodyPr/>
        <a:lstStyle/>
        <a:p>
          <a:endParaRPr lang="en-US"/>
        </a:p>
      </dgm:t>
    </dgm:pt>
    <dgm:pt modelId="{70F05EC3-15B5-43BE-8A17-5F9D32D3D0E4}" type="pres">
      <dgm:prSet presAssocID="{AFFD02F2-5F81-4980-AC70-4A7F6BA86E17}" presName="spacing" presStyleCnt="0"/>
      <dgm:spPr/>
      <dgm:t>
        <a:bodyPr/>
        <a:lstStyle/>
        <a:p>
          <a:endParaRPr lang="es-EC"/>
        </a:p>
      </dgm:t>
    </dgm:pt>
    <dgm:pt modelId="{3F7CC7D1-58B5-461B-8BD9-4D223F99D29A}" type="pres">
      <dgm:prSet presAssocID="{9B84B223-9501-4C87-99DE-5986EBABE6EF}" presName="linNode" presStyleCnt="0"/>
      <dgm:spPr/>
      <dgm:t>
        <a:bodyPr/>
        <a:lstStyle/>
        <a:p>
          <a:endParaRPr lang="es-EC"/>
        </a:p>
      </dgm:t>
    </dgm:pt>
    <dgm:pt modelId="{88E81156-9D85-4F02-A8CD-56233BA419EA}" type="pres">
      <dgm:prSet presAssocID="{9B84B223-9501-4C87-99DE-5986EBABE6EF}" presName="parentShp" presStyleLbl="node1" presStyleIdx="3" presStyleCnt="4">
        <dgm:presLayoutVars>
          <dgm:bulletEnabled val="1"/>
        </dgm:presLayoutVars>
      </dgm:prSet>
      <dgm:spPr/>
      <dgm:t>
        <a:bodyPr/>
        <a:lstStyle/>
        <a:p>
          <a:endParaRPr lang="en-US"/>
        </a:p>
      </dgm:t>
    </dgm:pt>
    <dgm:pt modelId="{974D2A8C-CB57-4D75-B84D-09C6725CEE05}" type="pres">
      <dgm:prSet presAssocID="{9B84B223-9501-4C87-99DE-5986EBABE6EF}" presName="childShp" presStyleLbl="bgAccFollowNode1" presStyleIdx="3" presStyleCnt="4" custScaleY="328408">
        <dgm:presLayoutVars>
          <dgm:bulletEnabled val="1"/>
        </dgm:presLayoutVars>
      </dgm:prSet>
      <dgm:spPr/>
      <dgm:t>
        <a:bodyPr/>
        <a:lstStyle/>
        <a:p>
          <a:endParaRPr lang="en-US"/>
        </a:p>
      </dgm:t>
    </dgm:pt>
  </dgm:ptLst>
  <dgm:cxnLst>
    <dgm:cxn modelId="{8CB35C9E-D14A-42CB-AAD0-1161E1AA885F}" type="presOf" srcId="{F3F548B7-9445-4158-AE99-1DE8F2DE8A6D}" destId="{974D2A8C-CB57-4D75-B84D-09C6725CEE05}" srcOrd="0" destOrd="7" presId="urn:microsoft.com/office/officeart/2005/8/layout/vList6"/>
    <dgm:cxn modelId="{BB427D6B-23E5-4D32-B563-AD33754DA915}" srcId="{DEC502E4-DFED-4993-90A7-BBBEE12B0AE3}" destId="{E6A6A169-B392-49F7-9E5F-D761FB66CE51}" srcOrd="0" destOrd="0" parTransId="{C5B18DEE-BD63-47C5-BF1F-0F57CD4CE3B3}" sibTransId="{33A7BE5E-F66D-4AE8-8C2A-68B745220541}"/>
    <dgm:cxn modelId="{F6083062-8699-4625-BB24-3E9B60A4A331}" type="presOf" srcId="{3E3C542B-4BB7-4628-AF69-95676F73FB78}" destId="{974D2A8C-CB57-4D75-B84D-09C6725CEE05}" srcOrd="0" destOrd="5" presId="urn:microsoft.com/office/officeart/2005/8/layout/vList6"/>
    <dgm:cxn modelId="{10B8B1B1-62CE-4204-8364-0136E56C9CD6}" srcId="{9B84B223-9501-4C87-99DE-5986EBABE6EF}" destId="{0B34EE95-3419-4409-8E36-DE2DD94BFA21}" srcOrd="6" destOrd="0" parTransId="{9935C592-5EED-4FD0-8372-3A5C324D74E0}" sibTransId="{8ADC6B0E-CD13-4042-B174-FE1B87F2D5AD}"/>
    <dgm:cxn modelId="{60284A71-86E0-451A-BB24-122E1959D529}" srcId="{9B84B223-9501-4C87-99DE-5986EBABE6EF}" destId="{1850FA7B-9CCE-4D1B-9DB3-B6347334B0EB}" srcOrd="3" destOrd="0" parTransId="{FFB6A0EB-2923-4A4E-A49F-B5FF4BBAB01E}" sibTransId="{DC447487-0526-4539-A366-89934AD7B66D}"/>
    <dgm:cxn modelId="{C9A7ECD4-4AF4-4780-BD6B-21990575DE27}" srcId="{9B84B223-9501-4C87-99DE-5986EBABE6EF}" destId="{F982D2AB-26A5-4420-B5CF-6151E21F8382}" srcOrd="2" destOrd="0" parTransId="{C94401B1-ABEF-43DD-91B5-E3393833F564}" sibTransId="{8CDD47E9-FC9C-4A6A-80AE-9C20C41C3626}"/>
    <dgm:cxn modelId="{8E1D328A-A82C-4181-9A38-B28C084B54B2}" srcId="{E6A6A169-B392-49F7-9E5F-D761FB66CE51}" destId="{BED814DA-C113-4411-BA18-66658EA90D0C}" srcOrd="0" destOrd="0" parTransId="{FA3FD06A-714B-42AB-8124-53E8C2535A02}" sibTransId="{509CC3E2-DBD6-44AE-9604-D2C25FBA054D}"/>
    <dgm:cxn modelId="{DD7DBD69-D19E-4DF3-A5C2-FEF38254F74D}" type="presOf" srcId="{404E43EF-46EA-4375-A3E0-A617A2102D0A}" destId="{974D2A8C-CB57-4D75-B84D-09C6725CEE05}" srcOrd="0" destOrd="4" presId="urn:microsoft.com/office/officeart/2005/8/layout/vList6"/>
    <dgm:cxn modelId="{4A81C4DB-742E-49F1-A06E-3BF43CA3A5CB}" type="presOf" srcId="{BED814DA-C113-4411-BA18-66658EA90D0C}" destId="{7D3D7776-5219-497A-934F-80201EDC2619}" srcOrd="0" destOrd="0" presId="urn:microsoft.com/office/officeart/2005/8/layout/vList6"/>
    <dgm:cxn modelId="{F7D68263-FC13-4B2A-8F7B-BCC1629CD57C}" type="presOf" srcId="{0B34EE95-3419-4409-8E36-DE2DD94BFA21}" destId="{974D2A8C-CB57-4D75-B84D-09C6725CEE05}" srcOrd="0" destOrd="6" presId="urn:microsoft.com/office/officeart/2005/8/layout/vList6"/>
    <dgm:cxn modelId="{BAB2000E-B9B0-48DB-9163-41909F76B93D}" srcId="{DEC502E4-DFED-4993-90A7-BBBEE12B0AE3}" destId="{9B84B223-9501-4C87-99DE-5986EBABE6EF}" srcOrd="3" destOrd="0" parTransId="{C053A73B-FE66-43D8-A1C0-80EE75D09663}" sibTransId="{6D0863E0-92B5-445C-8584-E46CD24A94ED}"/>
    <dgm:cxn modelId="{09191444-66CF-421B-8C93-D611D3B3B41D}" srcId="{9B84B223-9501-4C87-99DE-5986EBABE6EF}" destId="{F3F548B7-9445-4158-AE99-1DE8F2DE8A6D}" srcOrd="7" destOrd="0" parTransId="{AAD0D905-7403-441B-8E97-57828CC3142E}" sibTransId="{67443306-EAE1-4417-AF86-DA46AC902427}"/>
    <dgm:cxn modelId="{7F7F741A-C272-4205-B8F8-C911995A4F10}" srcId="{9B84B223-9501-4C87-99DE-5986EBABE6EF}" destId="{3E3C542B-4BB7-4628-AF69-95676F73FB78}" srcOrd="5" destOrd="0" parTransId="{5FB98BEC-F954-4B1A-B3B9-738423C647BA}" sibTransId="{965F362E-56D3-428B-8043-106EE3256D7C}"/>
    <dgm:cxn modelId="{C28A6CA0-3DAF-4D69-A9FB-2D5851CEEF64}" type="presOf" srcId="{EB674D0B-F5E9-4459-AC4F-D9FB8E233C1F}" destId="{974D2A8C-CB57-4D75-B84D-09C6725CEE05}" srcOrd="0" destOrd="1" presId="urn:microsoft.com/office/officeart/2005/8/layout/vList6"/>
    <dgm:cxn modelId="{DB16D079-076D-4B08-8BA6-C5609B11CD61}" type="presOf" srcId="{1850FA7B-9CCE-4D1B-9DB3-B6347334B0EB}" destId="{974D2A8C-CB57-4D75-B84D-09C6725CEE05}" srcOrd="0" destOrd="3" presId="urn:microsoft.com/office/officeart/2005/8/layout/vList6"/>
    <dgm:cxn modelId="{A78B5648-4C87-4B1E-8018-697328B9497A}" type="presOf" srcId="{FF4DC2BC-A308-48FD-B913-651295D5106C}" destId="{3864421D-F56F-4C01-B0F0-9ED0BAF29758}" srcOrd="0" destOrd="0" presId="urn:microsoft.com/office/officeart/2005/8/layout/vList6"/>
    <dgm:cxn modelId="{2FC9780A-B71D-4509-8EDD-B65C1BEE8468}" type="presOf" srcId="{D5A790CC-DBC1-417F-A293-33178EAB1B01}" destId="{974D2A8C-CB57-4D75-B84D-09C6725CEE05}" srcOrd="0" destOrd="0" presId="urn:microsoft.com/office/officeart/2005/8/layout/vList6"/>
    <dgm:cxn modelId="{A7B019ED-6D79-4F9C-B32B-32861F424AB6}" srcId="{C156B4AA-A2C0-4221-9240-3790B0233650}" destId="{FF4DC2BC-A308-48FD-B913-651295D5106C}" srcOrd="0" destOrd="0" parTransId="{99F49B80-5A69-48F6-A9A2-4DB234F5F084}" sibTransId="{414690C6-9E32-420B-884F-04EACB77955D}"/>
    <dgm:cxn modelId="{5A301930-34E1-4121-9C94-5135654A9EA9}" type="presOf" srcId="{F982D2AB-26A5-4420-B5CF-6151E21F8382}" destId="{974D2A8C-CB57-4D75-B84D-09C6725CEE05}" srcOrd="0" destOrd="2" presId="urn:microsoft.com/office/officeart/2005/8/layout/vList6"/>
    <dgm:cxn modelId="{EFDFA75F-4AEC-41B5-83A5-718BDBDFCA74}" type="presOf" srcId="{C363BB7B-BA99-4FDA-B175-946E9BB5D5CF}" destId="{6EFEB0FB-54C8-485A-A0D3-AA213324A064}" srcOrd="0" destOrd="0" presId="urn:microsoft.com/office/officeart/2005/8/layout/vList6"/>
    <dgm:cxn modelId="{7993E2B0-513C-4229-8510-57EC3A1FCA16}" type="presOf" srcId="{117FC39C-4D49-4C1D-836A-BC7906BE802B}" destId="{60D35BD8-F980-47E2-B676-EA0DD73D973B}" srcOrd="0" destOrd="0" presId="urn:microsoft.com/office/officeart/2005/8/layout/vList6"/>
    <dgm:cxn modelId="{3154E4F4-EA03-4360-9EB5-768BFF722E29}" type="presOf" srcId="{C156B4AA-A2C0-4221-9240-3790B0233650}" destId="{1446463C-9A27-4EE4-BC4D-C0508BC56E88}" srcOrd="0" destOrd="0" presId="urn:microsoft.com/office/officeart/2005/8/layout/vList6"/>
    <dgm:cxn modelId="{7B105B3E-AB0E-48CA-B284-491D380E7776}" srcId="{9B84B223-9501-4C87-99DE-5986EBABE6EF}" destId="{EB674D0B-F5E9-4459-AC4F-D9FB8E233C1F}" srcOrd="1" destOrd="0" parTransId="{1CBDC0C9-A812-4A71-94C7-E60F317C59FA}" sibTransId="{FA712F8D-01ED-464E-897D-4CC82BB5AAE3}"/>
    <dgm:cxn modelId="{74FD192E-7237-4CB9-ADE7-A934C7032216}" srcId="{9B84B223-9501-4C87-99DE-5986EBABE6EF}" destId="{404E43EF-46EA-4375-A3E0-A617A2102D0A}" srcOrd="4" destOrd="0" parTransId="{A38E6B89-8368-4D55-8A4A-C078151295A4}" sibTransId="{094EAE4B-88F7-4B83-93C9-CF108C518A53}"/>
    <dgm:cxn modelId="{516B0738-291A-4BC5-98D5-83B0582644F0}" type="presOf" srcId="{DEC502E4-DFED-4993-90A7-BBBEE12B0AE3}" destId="{34C4B0FB-56C5-4377-8BCE-DC51BAB05874}" srcOrd="0" destOrd="0" presId="urn:microsoft.com/office/officeart/2005/8/layout/vList6"/>
    <dgm:cxn modelId="{7703686F-F163-476B-A082-63FAFF1E14A0}" type="presOf" srcId="{9B84B223-9501-4C87-99DE-5986EBABE6EF}" destId="{88E81156-9D85-4F02-A8CD-56233BA419EA}" srcOrd="0" destOrd="0" presId="urn:microsoft.com/office/officeart/2005/8/layout/vList6"/>
    <dgm:cxn modelId="{B2008BEB-A1FD-4BE4-A46D-C0F3DD2798CF}" srcId="{117FC39C-4D49-4C1D-836A-BC7906BE802B}" destId="{C363BB7B-BA99-4FDA-B175-946E9BB5D5CF}" srcOrd="0" destOrd="0" parTransId="{5C7746A8-476B-4DC6-9371-9204EF06397A}" sibTransId="{F17804CE-6A11-4659-B858-1972E989AB73}"/>
    <dgm:cxn modelId="{9B0B04A8-94C6-47F8-8753-4E1E49C32797}" srcId="{DEC502E4-DFED-4993-90A7-BBBEE12B0AE3}" destId="{117FC39C-4D49-4C1D-836A-BC7906BE802B}" srcOrd="1" destOrd="0" parTransId="{2517D733-1CE8-4A07-AF55-F33A9594748E}" sibTransId="{8A9F2631-0FA2-4F6E-A60E-AFCF18719E4D}"/>
    <dgm:cxn modelId="{8E45EAD0-456D-4CF2-803F-05157814BDBD}" srcId="{9B84B223-9501-4C87-99DE-5986EBABE6EF}" destId="{D5A790CC-DBC1-417F-A293-33178EAB1B01}" srcOrd="0" destOrd="0" parTransId="{8175348E-53D3-4CC7-A367-0BF0B5A25036}" sibTransId="{9F1650A3-BF19-47BB-8D60-0443048E9149}"/>
    <dgm:cxn modelId="{BA98A07B-5043-4D93-B160-8B7C814F177E}" srcId="{DEC502E4-DFED-4993-90A7-BBBEE12B0AE3}" destId="{C156B4AA-A2C0-4221-9240-3790B0233650}" srcOrd="2" destOrd="0" parTransId="{1D6B2005-A061-4671-B061-290C6590BB88}" sibTransId="{AFFD02F2-5F81-4980-AC70-4A7F6BA86E17}"/>
    <dgm:cxn modelId="{549F0B39-5444-47C7-9E34-91933CB74AC1}" type="presOf" srcId="{E6A6A169-B392-49F7-9E5F-D761FB66CE51}" destId="{FE4CBAF8-F006-4480-9CC2-5CD083DF4E7E}" srcOrd="0" destOrd="0" presId="urn:microsoft.com/office/officeart/2005/8/layout/vList6"/>
    <dgm:cxn modelId="{90B8609C-75B7-4F36-959E-4E50E2804CAC}" type="presParOf" srcId="{34C4B0FB-56C5-4377-8BCE-DC51BAB05874}" destId="{C732932F-0E8F-4FAD-A688-422E77490620}" srcOrd="0" destOrd="0" presId="urn:microsoft.com/office/officeart/2005/8/layout/vList6"/>
    <dgm:cxn modelId="{4B8985B4-DECE-4913-8D59-00E734D50442}" type="presParOf" srcId="{C732932F-0E8F-4FAD-A688-422E77490620}" destId="{FE4CBAF8-F006-4480-9CC2-5CD083DF4E7E}" srcOrd="0" destOrd="0" presId="urn:microsoft.com/office/officeart/2005/8/layout/vList6"/>
    <dgm:cxn modelId="{881AD481-522B-430C-8861-8CB393881C34}" type="presParOf" srcId="{C732932F-0E8F-4FAD-A688-422E77490620}" destId="{7D3D7776-5219-497A-934F-80201EDC2619}" srcOrd="1" destOrd="0" presId="urn:microsoft.com/office/officeart/2005/8/layout/vList6"/>
    <dgm:cxn modelId="{C6715051-D7C0-4017-8BFF-8A215D956246}" type="presParOf" srcId="{34C4B0FB-56C5-4377-8BCE-DC51BAB05874}" destId="{93C7F9FE-8449-472C-87EA-FB489C9DF525}" srcOrd="1" destOrd="0" presId="urn:microsoft.com/office/officeart/2005/8/layout/vList6"/>
    <dgm:cxn modelId="{1F830D05-4493-461A-A8D9-122689B3D320}" type="presParOf" srcId="{34C4B0FB-56C5-4377-8BCE-DC51BAB05874}" destId="{73453E7B-DA72-44C1-9486-FF81BF54C547}" srcOrd="2" destOrd="0" presId="urn:microsoft.com/office/officeart/2005/8/layout/vList6"/>
    <dgm:cxn modelId="{87C23AC7-7881-4FEA-B603-E62307825C74}" type="presParOf" srcId="{73453E7B-DA72-44C1-9486-FF81BF54C547}" destId="{60D35BD8-F980-47E2-B676-EA0DD73D973B}" srcOrd="0" destOrd="0" presId="urn:microsoft.com/office/officeart/2005/8/layout/vList6"/>
    <dgm:cxn modelId="{F8F972E1-EECA-4C5B-8077-3F8085E2E474}" type="presParOf" srcId="{73453E7B-DA72-44C1-9486-FF81BF54C547}" destId="{6EFEB0FB-54C8-485A-A0D3-AA213324A064}" srcOrd="1" destOrd="0" presId="urn:microsoft.com/office/officeart/2005/8/layout/vList6"/>
    <dgm:cxn modelId="{105CBE16-4790-46AD-8442-71AE927E535D}" type="presParOf" srcId="{34C4B0FB-56C5-4377-8BCE-DC51BAB05874}" destId="{5858E85F-C958-452D-A7EF-6D42BE0E43CF}" srcOrd="3" destOrd="0" presId="urn:microsoft.com/office/officeart/2005/8/layout/vList6"/>
    <dgm:cxn modelId="{D0EA5BCA-E486-4471-A450-2B885C722F43}" type="presParOf" srcId="{34C4B0FB-56C5-4377-8BCE-DC51BAB05874}" destId="{70F70156-D41B-4586-B8A4-49F588BBF04A}" srcOrd="4" destOrd="0" presId="urn:microsoft.com/office/officeart/2005/8/layout/vList6"/>
    <dgm:cxn modelId="{22FB6E0F-DC4F-4D09-AB5B-7D1218413740}" type="presParOf" srcId="{70F70156-D41B-4586-B8A4-49F588BBF04A}" destId="{1446463C-9A27-4EE4-BC4D-C0508BC56E88}" srcOrd="0" destOrd="0" presId="urn:microsoft.com/office/officeart/2005/8/layout/vList6"/>
    <dgm:cxn modelId="{861658E4-D1D4-4CDA-85DD-6FDCF692BFC5}" type="presParOf" srcId="{70F70156-D41B-4586-B8A4-49F588BBF04A}" destId="{3864421D-F56F-4C01-B0F0-9ED0BAF29758}" srcOrd="1" destOrd="0" presId="urn:microsoft.com/office/officeart/2005/8/layout/vList6"/>
    <dgm:cxn modelId="{02E1BF29-CF95-446C-98A3-5D3C81DDA98F}" type="presParOf" srcId="{34C4B0FB-56C5-4377-8BCE-DC51BAB05874}" destId="{70F05EC3-15B5-43BE-8A17-5F9D32D3D0E4}" srcOrd="5" destOrd="0" presId="urn:microsoft.com/office/officeart/2005/8/layout/vList6"/>
    <dgm:cxn modelId="{ACCF3A4B-D6E1-49CA-9130-E71367025EEE}" type="presParOf" srcId="{34C4B0FB-56C5-4377-8BCE-DC51BAB05874}" destId="{3F7CC7D1-58B5-461B-8BD9-4D223F99D29A}" srcOrd="6" destOrd="0" presId="urn:microsoft.com/office/officeart/2005/8/layout/vList6"/>
    <dgm:cxn modelId="{D024D4E6-9DC9-4719-9187-EC14754D3B64}" type="presParOf" srcId="{3F7CC7D1-58B5-461B-8BD9-4D223F99D29A}" destId="{88E81156-9D85-4F02-A8CD-56233BA419EA}" srcOrd="0" destOrd="0" presId="urn:microsoft.com/office/officeart/2005/8/layout/vList6"/>
    <dgm:cxn modelId="{60642A64-5635-418A-971D-58C753A6521D}" type="presParOf" srcId="{3F7CC7D1-58B5-461B-8BD9-4D223F99D29A}" destId="{974D2A8C-CB57-4D75-B84D-09C6725CEE05}" srcOrd="1" destOrd="0" presId="urn:microsoft.com/office/officeart/2005/8/layout/vList6"/>
  </dgm:cxnLst>
  <dgm:bg>
    <a:solidFill>
      <a:schemeClr val="bg1">
        <a:lumMod val="7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10D16F-B5E4-4DCA-9884-03FE3B33BF47}"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F50A829B-F252-4873-9410-24F46211388D}">
      <dgm:prSet phldrT="[Texto]"/>
      <dgm:spPr>
        <a:solidFill>
          <a:schemeClr val="accent6">
            <a:lumMod val="75000"/>
          </a:schemeClr>
        </a:solidFill>
      </dgm:spPr>
      <dgm:t>
        <a:bodyPr/>
        <a:lstStyle/>
        <a:p>
          <a:r>
            <a:rPr lang="es-EC" dirty="0" smtClean="0"/>
            <a:t>Misión</a:t>
          </a:r>
          <a:endParaRPr lang="en-US" dirty="0"/>
        </a:p>
      </dgm:t>
    </dgm:pt>
    <dgm:pt modelId="{6C06325C-8484-445D-8183-4D0FB9FDDC7B}" type="parTrans" cxnId="{EF878003-3D13-4335-8C56-77A37DB2DEFB}">
      <dgm:prSet/>
      <dgm:spPr/>
      <dgm:t>
        <a:bodyPr/>
        <a:lstStyle/>
        <a:p>
          <a:endParaRPr lang="en-US"/>
        </a:p>
      </dgm:t>
    </dgm:pt>
    <dgm:pt modelId="{1746FCDF-0137-48AC-A907-3B18107A11D3}" type="sibTrans" cxnId="{EF878003-3D13-4335-8C56-77A37DB2DEFB}">
      <dgm:prSet/>
      <dgm:spPr/>
      <dgm:t>
        <a:bodyPr/>
        <a:lstStyle/>
        <a:p>
          <a:endParaRPr lang="en-US"/>
        </a:p>
      </dgm:t>
    </dgm:pt>
    <dgm:pt modelId="{1506D6C4-6605-4268-84ED-E7F4B359AE29}">
      <dgm:prSet phldrT="[Texto]"/>
      <dgm:spPr/>
      <dgm:t>
        <a:bodyPr/>
        <a:lstStyle/>
        <a:p>
          <a:pPr algn="just"/>
          <a:r>
            <a:rPr lang="es-ES" dirty="0" smtClean="0"/>
            <a:t>Prestamos servicios de salud con calidad y calidez en Gineco obstetricia, cumpliendo con la responsabilidad de promoción, prevención, recuperación, rehabilitación de la salud integral, docencia e investigación conforme a las políticas del Ministerio de Salud Pública. </a:t>
          </a:r>
          <a:endParaRPr lang="en-US" dirty="0"/>
        </a:p>
      </dgm:t>
    </dgm:pt>
    <dgm:pt modelId="{1965B708-D2E8-4485-81FE-3C4F4FDD6A92}" type="parTrans" cxnId="{68232024-CFC9-4683-AAC4-CB605E727D10}">
      <dgm:prSet/>
      <dgm:spPr/>
      <dgm:t>
        <a:bodyPr/>
        <a:lstStyle/>
        <a:p>
          <a:endParaRPr lang="en-US"/>
        </a:p>
      </dgm:t>
    </dgm:pt>
    <dgm:pt modelId="{EE395C94-03E9-4CA8-83AE-211B2C580F75}" type="sibTrans" cxnId="{68232024-CFC9-4683-AAC4-CB605E727D10}">
      <dgm:prSet/>
      <dgm:spPr/>
      <dgm:t>
        <a:bodyPr/>
        <a:lstStyle/>
        <a:p>
          <a:endParaRPr lang="en-US"/>
        </a:p>
      </dgm:t>
    </dgm:pt>
    <dgm:pt modelId="{8F16CA7B-AF96-4F5D-92C3-3478B36CFC6D}">
      <dgm:prSet phldrT="[Texto]"/>
      <dgm:spPr/>
      <dgm:t>
        <a:bodyPr/>
        <a:lstStyle/>
        <a:p>
          <a:r>
            <a:rPr lang="es-EC" dirty="0" smtClean="0"/>
            <a:t>Visión</a:t>
          </a:r>
          <a:endParaRPr lang="en-US" dirty="0"/>
        </a:p>
      </dgm:t>
    </dgm:pt>
    <dgm:pt modelId="{1CD9713B-0320-4876-A637-9DF07CC35AF0}" type="parTrans" cxnId="{B9EF0D2A-16DB-407A-815E-E1E0AB143D5E}">
      <dgm:prSet/>
      <dgm:spPr/>
      <dgm:t>
        <a:bodyPr/>
        <a:lstStyle/>
        <a:p>
          <a:endParaRPr lang="en-US"/>
        </a:p>
      </dgm:t>
    </dgm:pt>
    <dgm:pt modelId="{9B8097E2-F052-43AC-A06F-A8DD805A066C}" type="sibTrans" cxnId="{B9EF0D2A-16DB-407A-815E-E1E0AB143D5E}">
      <dgm:prSet/>
      <dgm:spPr/>
      <dgm:t>
        <a:bodyPr/>
        <a:lstStyle/>
        <a:p>
          <a:endParaRPr lang="en-US"/>
        </a:p>
      </dgm:t>
    </dgm:pt>
    <dgm:pt modelId="{4356C536-5080-4177-8899-2884652D8640}">
      <dgm:prSet phldrT="[Texto]" custT="1"/>
      <dgm:spPr/>
      <dgm:t>
        <a:bodyPr/>
        <a:lstStyle/>
        <a:p>
          <a:pPr algn="just"/>
          <a:r>
            <a:rPr lang="es-ES" sz="1200" dirty="0" smtClean="0"/>
            <a:t>Ser reconocidos por la ciudadanía como un hospital Gineco Obstétrico accesible, que presta una atención de calidad que satisface las necesidades y expectativas de la población bajo principios, fundamentales de la salud pública y bioética, utilizando la tecnología y los recursos públicos de forma eficiente y transparente.</a:t>
          </a:r>
          <a:endParaRPr lang="en-US" sz="1200" dirty="0"/>
        </a:p>
      </dgm:t>
    </dgm:pt>
    <dgm:pt modelId="{FE7FF10D-6574-49D6-93FE-5DC6AF512D1F}" type="parTrans" cxnId="{5C508E57-61BB-4370-B49B-2A7D55B6DB35}">
      <dgm:prSet/>
      <dgm:spPr/>
      <dgm:t>
        <a:bodyPr/>
        <a:lstStyle/>
        <a:p>
          <a:endParaRPr lang="en-US"/>
        </a:p>
      </dgm:t>
    </dgm:pt>
    <dgm:pt modelId="{534FC3AA-9B15-4F00-8837-DFDA521E6577}" type="sibTrans" cxnId="{5C508E57-61BB-4370-B49B-2A7D55B6DB35}">
      <dgm:prSet/>
      <dgm:spPr/>
      <dgm:t>
        <a:bodyPr/>
        <a:lstStyle/>
        <a:p>
          <a:endParaRPr lang="en-US"/>
        </a:p>
      </dgm:t>
    </dgm:pt>
    <dgm:pt modelId="{B62ABB36-A5EE-46D4-9D2B-20B1D651420E}">
      <dgm:prSet phldrT="[Texto]" custT="1"/>
      <dgm:spPr>
        <a:solidFill>
          <a:schemeClr val="accent6">
            <a:lumMod val="75000"/>
          </a:schemeClr>
        </a:solidFill>
      </dgm:spPr>
      <dgm:t>
        <a:bodyPr/>
        <a:lstStyle/>
        <a:p>
          <a:r>
            <a:rPr lang="es-EC" sz="1600" b="1" dirty="0" smtClean="0"/>
            <a:t>Valores y Principios</a:t>
          </a:r>
          <a:endParaRPr lang="en-US" sz="1600" b="1" dirty="0"/>
        </a:p>
      </dgm:t>
    </dgm:pt>
    <dgm:pt modelId="{27A3B2F5-2A9B-4772-80E3-203778B510E5}" type="parTrans" cxnId="{9EEB1267-2464-4F9D-8968-74B8C4D8CAC1}">
      <dgm:prSet/>
      <dgm:spPr/>
      <dgm:t>
        <a:bodyPr/>
        <a:lstStyle/>
        <a:p>
          <a:endParaRPr lang="en-US"/>
        </a:p>
      </dgm:t>
    </dgm:pt>
    <dgm:pt modelId="{B503D1D3-8513-4D07-962F-0D2452E7196E}" type="sibTrans" cxnId="{9EEB1267-2464-4F9D-8968-74B8C4D8CAC1}">
      <dgm:prSet/>
      <dgm:spPr/>
      <dgm:t>
        <a:bodyPr/>
        <a:lstStyle/>
        <a:p>
          <a:endParaRPr lang="en-US"/>
        </a:p>
      </dgm:t>
    </dgm:pt>
    <dgm:pt modelId="{60857B46-B6C1-4E1E-871E-7E85A166877F}">
      <dgm:prSet phldrT="[Texto]" custT="1"/>
      <dgm:spPr/>
      <dgm:t>
        <a:bodyPr/>
        <a:lstStyle/>
        <a:p>
          <a:pPr algn="just"/>
          <a:r>
            <a:rPr lang="es-EC" sz="1200" dirty="0" smtClean="0"/>
            <a:t>Respeto, Inclusión, Vocación al Servicio, Compromiso, Integridad,  Justicia, Lealtad</a:t>
          </a:r>
          <a:endParaRPr lang="en-US" sz="1200" dirty="0"/>
        </a:p>
      </dgm:t>
    </dgm:pt>
    <dgm:pt modelId="{AA03C5AB-80B5-495F-B51A-61E1CBE7130B}" type="parTrans" cxnId="{43A0F89B-1405-4811-ACE2-B89A0F0716D4}">
      <dgm:prSet/>
      <dgm:spPr/>
      <dgm:t>
        <a:bodyPr/>
        <a:lstStyle/>
        <a:p>
          <a:endParaRPr lang="en-US"/>
        </a:p>
      </dgm:t>
    </dgm:pt>
    <dgm:pt modelId="{DD892EB8-63D1-4773-939A-DC689C178E17}" type="sibTrans" cxnId="{43A0F89B-1405-4811-ACE2-B89A0F0716D4}">
      <dgm:prSet/>
      <dgm:spPr/>
      <dgm:t>
        <a:bodyPr/>
        <a:lstStyle/>
        <a:p>
          <a:endParaRPr lang="en-US"/>
        </a:p>
      </dgm:t>
    </dgm:pt>
    <dgm:pt modelId="{6FDCF33C-E9F3-4BA5-9B01-6F3AABAF4BD6}" type="pres">
      <dgm:prSet presAssocID="{A410D16F-B5E4-4DCA-9884-03FE3B33BF47}" presName="rootnode" presStyleCnt="0">
        <dgm:presLayoutVars>
          <dgm:chMax/>
          <dgm:chPref/>
          <dgm:dir/>
          <dgm:animLvl val="lvl"/>
        </dgm:presLayoutVars>
      </dgm:prSet>
      <dgm:spPr/>
      <dgm:t>
        <a:bodyPr/>
        <a:lstStyle/>
        <a:p>
          <a:endParaRPr lang="en-US"/>
        </a:p>
      </dgm:t>
    </dgm:pt>
    <dgm:pt modelId="{6C87A891-7B07-4AD1-9CDC-4153DA32E92B}" type="pres">
      <dgm:prSet presAssocID="{F50A829B-F252-4873-9410-24F46211388D}" presName="composite" presStyleCnt="0"/>
      <dgm:spPr/>
    </dgm:pt>
    <dgm:pt modelId="{6ED409EF-A7DE-48A2-A077-265E33CD665A}" type="pres">
      <dgm:prSet presAssocID="{F50A829B-F252-4873-9410-24F46211388D}" presName="bentUpArrow1" presStyleLbl="alignImgPlace1" presStyleIdx="0" presStyleCnt="2" custLinFactNeighborX="-10308" custLinFactNeighborY="11736"/>
      <dgm:spPr/>
    </dgm:pt>
    <dgm:pt modelId="{36EAE969-49F7-4903-BBEB-623CBF86E540}" type="pres">
      <dgm:prSet presAssocID="{F50A829B-F252-4873-9410-24F46211388D}" presName="ParentText" presStyleLbl="node1" presStyleIdx="0" presStyleCnt="3" custScaleX="109438" custLinFactNeighborX="-46802" custLinFactNeighborY="-11620">
        <dgm:presLayoutVars>
          <dgm:chMax val="1"/>
          <dgm:chPref val="1"/>
          <dgm:bulletEnabled val="1"/>
        </dgm:presLayoutVars>
      </dgm:prSet>
      <dgm:spPr/>
      <dgm:t>
        <a:bodyPr/>
        <a:lstStyle/>
        <a:p>
          <a:endParaRPr lang="en-US"/>
        </a:p>
      </dgm:t>
    </dgm:pt>
    <dgm:pt modelId="{98D35DB7-5E11-45AB-9B7D-DDDFB6F1A807}" type="pres">
      <dgm:prSet presAssocID="{F50A829B-F252-4873-9410-24F46211388D}" presName="ChildText" presStyleLbl="revTx" presStyleIdx="0" presStyleCnt="3" custScaleX="794959" custScaleY="158450" custLinFactX="113953" custLinFactNeighborX="200000" custLinFactNeighborY="-10020">
        <dgm:presLayoutVars>
          <dgm:chMax val="0"/>
          <dgm:chPref val="0"/>
          <dgm:bulletEnabled val="1"/>
        </dgm:presLayoutVars>
      </dgm:prSet>
      <dgm:spPr/>
      <dgm:t>
        <a:bodyPr/>
        <a:lstStyle/>
        <a:p>
          <a:endParaRPr lang="en-US"/>
        </a:p>
      </dgm:t>
    </dgm:pt>
    <dgm:pt modelId="{C54033D9-6477-4589-AE11-8FB31CD7CEDD}" type="pres">
      <dgm:prSet presAssocID="{1746FCDF-0137-48AC-A907-3B18107A11D3}" presName="sibTrans" presStyleCnt="0"/>
      <dgm:spPr/>
    </dgm:pt>
    <dgm:pt modelId="{E2C331C9-17E9-4158-B74B-7CDD14399B94}" type="pres">
      <dgm:prSet presAssocID="{8F16CA7B-AF96-4F5D-92C3-3478B36CFC6D}" presName="composite" presStyleCnt="0"/>
      <dgm:spPr/>
    </dgm:pt>
    <dgm:pt modelId="{FF21A867-FE70-44CE-89CC-ECE8BA696D85}" type="pres">
      <dgm:prSet presAssocID="{8F16CA7B-AF96-4F5D-92C3-3478B36CFC6D}" presName="bentUpArrow1" presStyleLbl="alignImgPlace1" presStyleIdx="1" presStyleCnt="2" custScaleX="140779" custLinFactNeighborX="-72156" custLinFactNeighborY="15648"/>
      <dgm:spPr/>
    </dgm:pt>
    <dgm:pt modelId="{92441CFB-8B24-4152-BB44-669B09F1E028}" type="pres">
      <dgm:prSet presAssocID="{8F16CA7B-AF96-4F5D-92C3-3478B36CFC6D}" presName="ParentText" presStyleLbl="node1" presStyleIdx="1" presStyleCnt="3" custLinFactNeighborX="-90741" custLinFactNeighborY="9222">
        <dgm:presLayoutVars>
          <dgm:chMax val="1"/>
          <dgm:chPref val="1"/>
          <dgm:bulletEnabled val="1"/>
        </dgm:presLayoutVars>
      </dgm:prSet>
      <dgm:spPr/>
      <dgm:t>
        <a:bodyPr/>
        <a:lstStyle/>
        <a:p>
          <a:endParaRPr lang="en-US"/>
        </a:p>
      </dgm:t>
    </dgm:pt>
    <dgm:pt modelId="{18C92D2B-2FC2-4B93-8D9D-4C3BC2E8AEA6}" type="pres">
      <dgm:prSet presAssocID="{8F16CA7B-AF96-4F5D-92C3-3478B36CFC6D}" presName="ChildText" presStyleLbl="revTx" presStyleIdx="1" presStyleCnt="3" custScaleX="604358" custScaleY="184165" custLinFactX="45832" custLinFactNeighborX="100000" custLinFactNeighborY="5356">
        <dgm:presLayoutVars>
          <dgm:chMax val="0"/>
          <dgm:chPref val="0"/>
          <dgm:bulletEnabled val="1"/>
        </dgm:presLayoutVars>
      </dgm:prSet>
      <dgm:spPr/>
      <dgm:t>
        <a:bodyPr/>
        <a:lstStyle/>
        <a:p>
          <a:endParaRPr lang="en-US"/>
        </a:p>
      </dgm:t>
    </dgm:pt>
    <dgm:pt modelId="{97BA175C-71B7-443E-87DD-728700C9D225}" type="pres">
      <dgm:prSet presAssocID="{9B8097E2-F052-43AC-A06F-A8DD805A066C}" presName="sibTrans" presStyleCnt="0"/>
      <dgm:spPr/>
    </dgm:pt>
    <dgm:pt modelId="{68BC1CA7-551D-4F66-B827-C2BCE77FEE16}" type="pres">
      <dgm:prSet presAssocID="{B62ABB36-A5EE-46D4-9D2B-20B1D651420E}" presName="composite" presStyleCnt="0"/>
      <dgm:spPr/>
    </dgm:pt>
    <dgm:pt modelId="{49F565ED-486E-4EED-82A5-77FED71CD049}" type="pres">
      <dgm:prSet presAssocID="{B62ABB36-A5EE-46D4-9D2B-20B1D651420E}" presName="ParentText" presStyleLbl="node1" presStyleIdx="2" presStyleCnt="3" custAng="0" custScaleX="115833" custLinFactX="-40236" custLinFactNeighborX="-100000" custLinFactNeighborY="28220">
        <dgm:presLayoutVars>
          <dgm:chMax val="1"/>
          <dgm:chPref val="1"/>
          <dgm:bulletEnabled val="1"/>
        </dgm:presLayoutVars>
      </dgm:prSet>
      <dgm:spPr/>
      <dgm:t>
        <a:bodyPr/>
        <a:lstStyle/>
        <a:p>
          <a:endParaRPr lang="en-US"/>
        </a:p>
      </dgm:t>
    </dgm:pt>
    <dgm:pt modelId="{0D9636B5-5CBB-489C-B21A-CAE96B95F69F}" type="pres">
      <dgm:prSet presAssocID="{B62ABB36-A5EE-46D4-9D2B-20B1D651420E}" presName="FinalChildText" presStyleLbl="revTx" presStyleIdx="2" presStyleCnt="3" custScaleX="426295" custLinFactNeighborX="-22015" custLinFactNeighborY="36562">
        <dgm:presLayoutVars>
          <dgm:chMax val="0"/>
          <dgm:chPref val="0"/>
          <dgm:bulletEnabled val="1"/>
        </dgm:presLayoutVars>
      </dgm:prSet>
      <dgm:spPr/>
      <dgm:t>
        <a:bodyPr/>
        <a:lstStyle/>
        <a:p>
          <a:endParaRPr lang="en-US"/>
        </a:p>
      </dgm:t>
    </dgm:pt>
  </dgm:ptLst>
  <dgm:cxnLst>
    <dgm:cxn modelId="{B8E77F17-9136-42A1-B5D2-4BCADF8AC9B9}" type="presOf" srcId="{8F16CA7B-AF96-4F5D-92C3-3478B36CFC6D}" destId="{92441CFB-8B24-4152-BB44-669B09F1E028}" srcOrd="0" destOrd="0" presId="urn:microsoft.com/office/officeart/2005/8/layout/StepDownProcess"/>
    <dgm:cxn modelId="{B9EF0D2A-16DB-407A-815E-E1E0AB143D5E}" srcId="{A410D16F-B5E4-4DCA-9884-03FE3B33BF47}" destId="{8F16CA7B-AF96-4F5D-92C3-3478B36CFC6D}" srcOrd="1" destOrd="0" parTransId="{1CD9713B-0320-4876-A637-9DF07CC35AF0}" sibTransId="{9B8097E2-F052-43AC-A06F-A8DD805A066C}"/>
    <dgm:cxn modelId="{68232024-CFC9-4683-AAC4-CB605E727D10}" srcId="{F50A829B-F252-4873-9410-24F46211388D}" destId="{1506D6C4-6605-4268-84ED-E7F4B359AE29}" srcOrd="0" destOrd="0" parTransId="{1965B708-D2E8-4485-81FE-3C4F4FDD6A92}" sibTransId="{EE395C94-03E9-4CA8-83AE-211B2C580F75}"/>
    <dgm:cxn modelId="{EF878003-3D13-4335-8C56-77A37DB2DEFB}" srcId="{A410D16F-B5E4-4DCA-9884-03FE3B33BF47}" destId="{F50A829B-F252-4873-9410-24F46211388D}" srcOrd="0" destOrd="0" parTransId="{6C06325C-8484-445D-8183-4D0FB9FDDC7B}" sibTransId="{1746FCDF-0137-48AC-A907-3B18107A11D3}"/>
    <dgm:cxn modelId="{DAA2DD28-B101-4879-9672-8BB347F0902A}" type="presOf" srcId="{60857B46-B6C1-4E1E-871E-7E85A166877F}" destId="{0D9636B5-5CBB-489C-B21A-CAE96B95F69F}" srcOrd="0" destOrd="0" presId="urn:microsoft.com/office/officeart/2005/8/layout/StepDownProcess"/>
    <dgm:cxn modelId="{D02A7C0A-5B5F-45BC-BEDB-B88CEAB88DA6}" type="presOf" srcId="{F50A829B-F252-4873-9410-24F46211388D}" destId="{36EAE969-49F7-4903-BBEB-623CBF86E540}" srcOrd="0" destOrd="0" presId="urn:microsoft.com/office/officeart/2005/8/layout/StepDownProcess"/>
    <dgm:cxn modelId="{5C508E57-61BB-4370-B49B-2A7D55B6DB35}" srcId="{8F16CA7B-AF96-4F5D-92C3-3478B36CFC6D}" destId="{4356C536-5080-4177-8899-2884652D8640}" srcOrd="0" destOrd="0" parTransId="{FE7FF10D-6574-49D6-93FE-5DC6AF512D1F}" sibTransId="{534FC3AA-9B15-4F00-8837-DFDA521E6577}"/>
    <dgm:cxn modelId="{B61415CA-3C25-4DDD-BDFA-09CBFB08E6AC}" type="presOf" srcId="{4356C536-5080-4177-8899-2884652D8640}" destId="{18C92D2B-2FC2-4B93-8D9D-4C3BC2E8AEA6}" srcOrd="0" destOrd="0" presId="urn:microsoft.com/office/officeart/2005/8/layout/StepDownProcess"/>
    <dgm:cxn modelId="{3AFF606F-980B-46FE-AF1C-B0982E0EB433}" type="presOf" srcId="{A410D16F-B5E4-4DCA-9884-03FE3B33BF47}" destId="{6FDCF33C-E9F3-4BA5-9B01-6F3AABAF4BD6}" srcOrd="0" destOrd="0" presId="urn:microsoft.com/office/officeart/2005/8/layout/StepDownProcess"/>
    <dgm:cxn modelId="{43A0F89B-1405-4811-ACE2-B89A0F0716D4}" srcId="{B62ABB36-A5EE-46D4-9D2B-20B1D651420E}" destId="{60857B46-B6C1-4E1E-871E-7E85A166877F}" srcOrd="0" destOrd="0" parTransId="{AA03C5AB-80B5-495F-B51A-61E1CBE7130B}" sibTransId="{DD892EB8-63D1-4773-939A-DC689C178E17}"/>
    <dgm:cxn modelId="{9EEB1267-2464-4F9D-8968-74B8C4D8CAC1}" srcId="{A410D16F-B5E4-4DCA-9884-03FE3B33BF47}" destId="{B62ABB36-A5EE-46D4-9D2B-20B1D651420E}" srcOrd="2" destOrd="0" parTransId="{27A3B2F5-2A9B-4772-80E3-203778B510E5}" sibTransId="{B503D1D3-8513-4D07-962F-0D2452E7196E}"/>
    <dgm:cxn modelId="{CB130424-9ED4-4190-8C02-57E04B0DFDB7}" type="presOf" srcId="{B62ABB36-A5EE-46D4-9D2B-20B1D651420E}" destId="{49F565ED-486E-4EED-82A5-77FED71CD049}" srcOrd="0" destOrd="0" presId="urn:microsoft.com/office/officeart/2005/8/layout/StepDownProcess"/>
    <dgm:cxn modelId="{145BEFBB-0FE4-4CD2-AE97-9628EE70251C}" type="presOf" srcId="{1506D6C4-6605-4268-84ED-E7F4B359AE29}" destId="{98D35DB7-5E11-45AB-9B7D-DDDFB6F1A807}" srcOrd="0" destOrd="0" presId="urn:microsoft.com/office/officeart/2005/8/layout/StepDownProcess"/>
    <dgm:cxn modelId="{21FCB085-6491-43E4-839C-C8A20323D06A}" type="presParOf" srcId="{6FDCF33C-E9F3-4BA5-9B01-6F3AABAF4BD6}" destId="{6C87A891-7B07-4AD1-9CDC-4153DA32E92B}" srcOrd="0" destOrd="0" presId="urn:microsoft.com/office/officeart/2005/8/layout/StepDownProcess"/>
    <dgm:cxn modelId="{2DD0476A-91E6-4744-B78A-68A78C11D072}" type="presParOf" srcId="{6C87A891-7B07-4AD1-9CDC-4153DA32E92B}" destId="{6ED409EF-A7DE-48A2-A077-265E33CD665A}" srcOrd="0" destOrd="0" presId="urn:microsoft.com/office/officeart/2005/8/layout/StepDownProcess"/>
    <dgm:cxn modelId="{BAE643EC-04E6-40BC-8060-463F4694CE77}" type="presParOf" srcId="{6C87A891-7B07-4AD1-9CDC-4153DA32E92B}" destId="{36EAE969-49F7-4903-BBEB-623CBF86E540}" srcOrd="1" destOrd="0" presId="urn:microsoft.com/office/officeart/2005/8/layout/StepDownProcess"/>
    <dgm:cxn modelId="{E6CC76E3-AD56-454A-AF51-C329216788C3}" type="presParOf" srcId="{6C87A891-7B07-4AD1-9CDC-4153DA32E92B}" destId="{98D35DB7-5E11-45AB-9B7D-DDDFB6F1A807}" srcOrd="2" destOrd="0" presId="urn:microsoft.com/office/officeart/2005/8/layout/StepDownProcess"/>
    <dgm:cxn modelId="{7DBCA336-1B04-4C4A-8C8A-65711F7EE32F}" type="presParOf" srcId="{6FDCF33C-E9F3-4BA5-9B01-6F3AABAF4BD6}" destId="{C54033D9-6477-4589-AE11-8FB31CD7CEDD}" srcOrd="1" destOrd="0" presId="urn:microsoft.com/office/officeart/2005/8/layout/StepDownProcess"/>
    <dgm:cxn modelId="{38F07B3C-D773-40AD-9EAB-13F1C33E61CD}" type="presParOf" srcId="{6FDCF33C-E9F3-4BA5-9B01-6F3AABAF4BD6}" destId="{E2C331C9-17E9-4158-B74B-7CDD14399B94}" srcOrd="2" destOrd="0" presId="urn:microsoft.com/office/officeart/2005/8/layout/StepDownProcess"/>
    <dgm:cxn modelId="{D90033D5-4996-470C-B51F-DB7FA4779B0F}" type="presParOf" srcId="{E2C331C9-17E9-4158-B74B-7CDD14399B94}" destId="{FF21A867-FE70-44CE-89CC-ECE8BA696D85}" srcOrd="0" destOrd="0" presId="urn:microsoft.com/office/officeart/2005/8/layout/StepDownProcess"/>
    <dgm:cxn modelId="{9284D72C-1C94-4B2A-89DB-7A7380C12AB6}" type="presParOf" srcId="{E2C331C9-17E9-4158-B74B-7CDD14399B94}" destId="{92441CFB-8B24-4152-BB44-669B09F1E028}" srcOrd="1" destOrd="0" presId="urn:microsoft.com/office/officeart/2005/8/layout/StepDownProcess"/>
    <dgm:cxn modelId="{7778D645-B07F-416F-A174-4E3381D0DE06}" type="presParOf" srcId="{E2C331C9-17E9-4158-B74B-7CDD14399B94}" destId="{18C92D2B-2FC2-4B93-8D9D-4C3BC2E8AEA6}" srcOrd="2" destOrd="0" presId="urn:microsoft.com/office/officeart/2005/8/layout/StepDownProcess"/>
    <dgm:cxn modelId="{3EF56A2F-0980-41BA-B020-7704618B16D1}" type="presParOf" srcId="{6FDCF33C-E9F3-4BA5-9B01-6F3AABAF4BD6}" destId="{97BA175C-71B7-443E-87DD-728700C9D225}" srcOrd="3" destOrd="0" presId="urn:microsoft.com/office/officeart/2005/8/layout/StepDownProcess"/>
    <dgm:cxn modelId="{F5FB2288-2174-459D-8EA0-637AB0BE3613}" type="presParOf" srcId="{6FDCF33C-E9F3-4BA5-9B01-6F3AABAF4BD6}" destId="{68BC1CA7-551D-4F66-B827-C2BCE77FEE16}" srcOrd="4" destOrd="0" presId="urn:microsoft.com/office/officeart/2005/8/layout/StepDownProcess"/>
    <dgm:cxn modelId="{8A5775DD-42FD-4980-8243-EB1810C1F97E}" type="presParOf" srcId="{68BC1CA7-551D-4F66-B827-C2BCE77FEE16}" destId="{49F565ED-486E-4EED-82A5-77FED71CD049}" srcOrd="0" destOrd="0" presId="urn:microsoft.com/office/officeart/2005/8/layout/StepDownProcess"/>
    <dgm:cxn modelId="{8DFA5C14-0D92-46B4-BA33-91B7B86E07E4}" type="presParOf" srcId="{68BC1CA7-551D-4F66-B827-C2BCE77FEE16}" destId="{0D9636B5-5CBB-489C-B21A-CAE96B95F69F}"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044706-5E1D-46C5-ADEC-287F9E106947}" type="doc">
      <dgm:prSet loTypeId="urn:microsoft.com/office/officeart/2005/8/layout/chevron2" loCatId="process" qsTypeId="urn:microsoft.com/office/officeart/2005/8/quickstyle/simple1" qsCatId="simple" csTypeId="urn:microsoft.com/office/officeart/2005/8/colors/accent5_5" csCatId="accent5" phldr="1"/>
      <dgm:spPr/>
      <dgm:t>
        <a:bodyPr/>
        <a:lstStyle/>
        <a:p>
          <a:endParaRPr lang="es-EC"/>
        </a:p>
      </dgm:t>
    </dgm:pt>
    <dgm:pt modelId="{A3D83BDB-CA7B-470F-8DC7-60D8F4F06E47}">
      <dgm:prSet phldrT="[Texto]"/>
      <dgm:spPr/>
      <dgm:t>
        <a:bodyPr/>
        <a:lstStyle/>
        <a:p>
          <a:r>
            <a:rPr lang="es-ES" dirty="0" smtClean="0"/>
            <a:t>Morbilidad Consulta Externa </a:t>
          </a:r>
          <a:endParaRPr lang="es-EC" dirty="0"/>
        </a:p>
      </dgm:t>
    </dgm:pt>
    <dgm:pt modelId="{5CBA6155-A7AB-4E76-957D-5718A06529DA}" type="parTrans" cxnId="{397D41E0-7760-4221-B5A3-01ACC6013CE6}">
      <dgm:prSet/>
      <dgm:spPr/>
      <dgm:t>
        <a:bodyPr/>
        <a:lstStyle/>
        <a:p>
          <a:endParaRPr lang="es-EC"/>
        </a:p>
      </dgm:t>
    </dgm:pt>
    <dgm:pt modelId="{F0E19688-BCCA-45DA-9F6F-9E067D992F79}" type="sibTrans" cxnId="{397D41E0-7760-4221-B5A3-01ACC6013CE6}">
      <dgm:prSet/>
      <dgm:spPr/>
      <dgm:t>
        <a:bodyPr/>
        <a:lstStyle/>
        <a:p>
          <a:endParaRPr lang="es-EC"/>
        </a:p>
      </dgm:t>
    </dgm:pt>
    <dgm:pt modelId="{8C3B2768-C94F-4420-A94B-2CE1260D10E0}">
      <dgm:prSet phldrT="[Texto]"/>
      <dgm:spPr/>
      <dgm:t>
        <a:bodyPr/>
        <a:lstStyle/>
        <a:p>
          <a:r>
            <a:rPr lang="es-ES" dirty="0" smtClean="0"/>
            <a:t>Otros trastornos del sistema urinario</a:t>
          </a:r>
          <a:endParaRPr lang="es-EC" dirty="0"/>
        </a:p>
      </dgm:t>
    </dgm:pt>
    <dgm:pt modelId="{394D6411-B3AE-46BC-BE2D-D1DBB9B42747}" type="parTrans" cxnId="{CC4F88E4-326A-4091-BD57-84E3EED3D1DC}">
      <dgm:prSet/>
      <dgm:spPr/>
      <dgm:t>
        <a:bodyPr/>
        <a:lstStyle/>
        <a:p>
          <a:endParaRPr lang="es-EC"/>
        </a:p>
      </dgm:t>
    </dgm:pt>
    <dgm:pt modelId="{08CF3CA6-E901-4B66-B4E0-19413AF78D55}" type="sibTrans" cxnId="{CC4F88E4-326A-4091-BD57-84E3EED3D1DC}">
      <dgm:prSet/>
      <dgm:spPr/>
      <dgm:t>
        <a:bodyPr/>
        <a:lstStyle/>
        <a:p>
          <a:endParaRPr lang="es-EC"/>
        </a:p>
      </dgm:t>
    </dgm:pt>
    <dgm:pt modelId="{69839FAF-3DA7-48A5-9FD1-D0AC47850BC7}">
      <dgm:prSet phldrT="[Texto]"/>
      <dgm:spPr/>
      <dgm:t>
        <a:bodyPr/>
        <a:lstStyle/>
        <a:p>
          <a:r>
            <a:rPr lang="es-ES" dirty="0" smtClean="0"/>
            <a:t>Infección de las vías genitourinarias en el embarazo</a:t>
          </a:r>
          <a:endParaRPr lang="es-EC" dirty="0"/>
        </a:p>
      </dgm:t>
    </dgm:pt>
    <dgm:pt modelId="{43A7100A-5789-4721-BE6A-05105D002C49}" type="parTrans" cxnId="{322ADBC7-54CF-4054-8442-2E781A136B70}">
      <dgm:prSet/>
      <dgm:spPr/>
      <dgm:t>
        <a:bodyPr/>
        <a:lstStyle/>
        <a:p>
          <a:endParaRPr lang="es-EC"/>
        </a:p>
      </dgm:t>
    </dgm:pt>
    <dgm:pt modelId="{34D79A15-22B6-49BC-9885-A756CB938A92}" type="sibTrans" cxnId="{322ADBC7-54CF-4054-8442-2E781A136B70}">
      <dgm:prSet/>
      <dgm:spPr/>
      <dgm:t>
        <a:bodyPr/>
        <a:lstStyle/>
        <a:p>
          <a:endParaRPr lang="es-EC"/>
        </a:p>
      </dgm:t>
    </dgm:pt>
    <dgm:pt modelId="{26CD8718-C7FF-4CA3-ACF2-3CC7E98D7FD2}">
      <dgm:prSet phldrT="[Texto]"/>
      <dgm:spPr/>
      <dgm:t>
        <a:bodyPr/>
        <a:lstStyle/>
        <a:p>
          <a:r>
            <a:rPr lang="es-ES" dirty="0" smtClean="0"/>
            <a:t>Morbilidad Emergencia</a:t>
          </a:r>
          <a:endParaRPr lang="es-EC" dirty="0"/>
        </a:p>
      </dgm:t>
    </dgm:pt>
    <dgm:pt modelId="{ED48031B-3B54-4E47-A73B-3E4EB57AA23F}" type="parTrans" cxnId="{1A324B71-0D70-4EB4-9DBD-92B03256CD81}">
      <dgm:prSet/>
      <dgm:spPr/>
      <dgm:t>
        <a:bodyPr/>
        <a:lstStyle/>
        <a:p>
          <a:endParaRPr lang="es-EC"/>
        </a:p>
      </dgm:t>
    </dgm:pt>
    <dgm:pt modelId="{9D010B83-948C-46E6-A257-A77E31406AD6}" type="sibTrans" cxnId="{1A324B71-0D70-4EB4-9DBD-92B03256CD81}">
      <dgm:prSet/>
      <dgm:spPr/>
      <dgm:t>
        <a:bodyPr/>
        <a:lstStyle/>
        <a:p>
          <a:endParaRPr lang="es-EC"/>
        </a:p>
      </dgm:t>
    </dgm:pt>
    <dgm:pt modelId="{989EEF7E-2D0F-4F03-92B9-6562C795EA95}">
      <dgm:prSet phldrT="[Texto]"/>
      <dgm:spPr/>
      <dgm:t>
        <a:bodyPr/>
        <a:lstStyle/>
        <a:p>
          <a:r>
            <a:rPr lang="es-ES" dirty="0" smtClean="0"/>
            <a:t>Aborto no Especificado</a:t>
          </a:r>
          <a:endParaRPr lang="es-EC" dirty="0"/>
        </a:p>
      </dgm:t>
    </dgm:pt>
    <dgm:pt modelId="{FA5F6DBC-C1DC-406B-8FA9-19E2BC1357E4}" type="parTrans" cxnId="{FF884D17-E55B-443B-B1C3-1DC37711DD9A}">
      <dgm:prSet/>
      <dgm:spPr/>
      <dgm:t>
        <a:bodyPr/>
        <a:lstStyle/>
        <a:p>
          <a:endParaRPr lang="es-EC"/>
        </a:p>
      </dgm:t>
    </dgm:pt>
    <dgm:pt modelId="{67FEE1C0-8102-45CA-9FDB-92C28AAE14A9}" type="sibTrans" cxnId="{FF884D17-E55B-443B-B1C3-1DC37711DD9A}">
      <dgm:prSet/>
      <dgm:spPr/>
      <dgm:t>
        <a:bodyPr/>
        <a:lstStyle/>
        <a:p>
          <a:endParaRPr lang="es-EC"/>
        </a:p>
      </dgm:t>
    </dgm:pt>
    <dgm:pt modelId="{A429CD01-EE68-467F-89B7-8EB7D5BECC5F}">
      <dgm:prSet phldrT="[Texto]"/>
      <dgm:spPr/>
      <dgm:t>
        <a:bodyPr/>
        <a:lstStyle/>
        <a:p>
          <a:r>
            <a:rPr lang="es-ES" dirty="0" smtClean="0"/>
            <a:t>Morbilidad Hospitalización</a:t>
          </a:r>
          <a:endParaRPr lang="es-EC" dirty="0"/>
        </a:p>
      </dgm:t>
    </dgm:pt>
    <dgm:pt modelId="{0818D0F7-4B7F-4C4F-957F-5F8113C283D5}" type="parTrans" cxnId="{825A3635-3B81-4B07-ACA9-3C1C7A5D9C63}">
      <dgm:prSet/>
      <dgm:spPr/>
      <dgm:t>
        <a:bodyPr/>
        <a:lstStyle/>
        <a:p>
          <a:endParaRPr lang="es-EC"/>
        </a:p>
      </dgm:t>
    </dgm:pt>
    <dgm:pt modelId="{6908E3ED-BA5F-4296-A312-83FE62C90900}" type="sibTrans" cxnId="{825A3635-3B81-4B07-ACA9-3C1C7A5D9C63}">
      <dgm:prSet/>
      <dgm:spPr/>
      <dgm:t>
        <a:bodyPr/>
        <a:lstStyle/>
        <a:p>
          <a:endParaRPr lang="es-EC"/>
        </a:p>
      </dgm:t>
    </dgm:pt>
    <dgm:pt modelId="{DD644DDC-6D98-4DDE-AD7E-54E86E80289E}">
      <dgm:prSet phldrT="[Texto]"/>
      <dgm:spPr/>
      <dgm:t>
        <a:bodyPr/>
        <a:lstStyle/>
        <a:p>
          <a:r>
            <a:rPr lang="es-ES" dirty="0" smtClean="0"/>
            <a:t>Aborto no Especificado</a:t>
          </a:r>
          <a:endParaRPr lang="es-EC" dirty="0"/>
        </a:p>
      </dgm:t>
    </dgm:pt>
    <dgm:pt modelId="{83649CFE-0405-4E62-BFC0-A363DA8073EE}" type="parTrans" cxnId="{4BE8A4F7-3A01-42A7-BB91-9CEF78EE8420}">
      <dgm:prSet/>
      <dgm:spPr/>
      <dgm:t>
        <a:bodyPr/>
        <a:lstStyle/>
        <a:p>
          <a:endParaRPr lang="es-EC"/>
        </a:p>
      </dgm:t>
    </dgm:pt>
    <dgm:pt modelId="{AC2BD2C9-E220-4DC7-A607-498A5405D7BB}" type="sibTrans" cxnId="{4BE8A4F7-3A01-42A7-BB91-9CEF78EE8420}">
      <dgm:prSet/>
      <dgm:spPr/>
      <dgm:t>
        <a:bodyPr/>
        <a:lstStyle/>
        <a:p>
          <a:endParaRPr lang="es-EC"/>
        </a:p>
      </dgm:t>
    </dgm:pt>
    <dgm:pt modelId="{878E832D-BC2A-47FC-8899-50E3C9823A33}">
      <dgm:prSet phldrT="[Texto]"/>
      <dgm:spPr/>
      <dgm:t>
        <a:bodyPr/>
        <a:lstStyle/>
        <a:p>
          <a:r>
            <a:rPr lang="es-ES" dirty="0" smtClean="0"/>
            <a:t>Otros trastornos del sistema urinario</a:t>
          </a:r>
          <a:endParaRPr lang="es-EC" dirty="0"/>
        </a:p>
      </dgm:t>
    </dgm:pt>
    <dgm:pt modelId="{E75D98A9-5055-4BF1-9F9A-2AB33B85C8FF}" type="parTrans" cxnId="{9B32E46F-5877-40CE-AF79-A148D5C195E5}">
      <dgm:prSet/>
      <dgm:spPr/>
      <dgm:t>
        <a:bodyPr/>
        <a:lstStyle/>
        <a:p>
          <a:endParaRPr lang="es-EC"/>
        </a:p>
      </dgm:t>
    </dgm:pt>
    <dgm:pt modelId="{718C2242-A4E9-4547-BDDE-80998028AEEB}" type="sibTrans" cxnId="{9B32E46F-5877-40CE-AF79-A148D5C195E5}">
      <dgm:prSet/>
      <dgm:spPr/>
      <dgm:t>
        <a:bodyPr/>
        <a:lstStyle/>
        <a:p>
          <a:endParaRPr lang="es-EC"/>
        </a:p>
      </dgm:t>
    </dgm:pt>
    <dgm:pt modelId="{72EB38F7-5221-4FAA-B8DC-8B777FF68C90}">
      <dgm:prSet phldrT="[Texto]"/>
      <dgm:spPr/>
      <dgm:t>
        <a:bodyPr/>
        <a:lstStyle/>
        <a:p>
          <a:r>
            <a:rPr lang="es-ES" dirty="0" smtClean="0"/>
            <a:t>Falso Trabajo de Parto</a:t>
          </a:r>
          <a:endParaRPr lang="es-EC" dirty="0"/>
        </a:p>
      </dgm:t>
    </dgm:pt>
    <dgm:pt modelId="{60413CC7-010E-436E-BC56-DE8AD7C8F85C}" type="parTrans" cxnId="{7E26651B-0EBD-4E7A-BB5B-3EC374AD9E29}">
      <dgm:prSet/>
      <dgm:spPr/>
      <dgm:t>
        <a:bodyPr/>
        <a:lstStyle/>
        <a:p>
          <a:endParaRPr lang="es-EC"/>
        </a:p>
      </dgm:t>
    </dgm:pt>
    <dgm:pt modelId="{DE0A077C-C5FE-4363-8868-B178FF54B999}" type="sibTrans" cxnId="{7E26651B-0EBD-4E7A-BB5B-3EC374AD9E29}">
      <dgm:prSet/>
      <dgm:spPr/>
      <dgm:t>
        <a:bodyPr/>
        <a:lstStyle/>
        <a:p>
          <a:endParaRPr lang="es-EC"/>
        </a:p>
      </dgm:t>
    </dgm:pt>
    <dgm:pt modelId="{2EBEC472-0CBE-492F-9C80-AED7935E5A2F}">
      <dgm:prSet phldrT="[Texto]"/>
      <dgm:spPr/>
      <dgm:t>
        <a:bodyPr/>
        <a:lstStyle/>
        <a:p>
          <a:r>
            <a:rPr lang="es-ES" dirty="0" smtClean="0"/>
            <a:t>Atención Materna por anormalidades conocidas o presuntas de los órganos pelvianos de la madre</a:t>
          </a:r>
          <a:endParaRPr lang="es-EC" dirty="0"/>
        </a:p>
      </dgm:t>
    </dgm:pt>
    <dgm:pt modelId="{02B1DC45-B35E-4963-8576-EF9645E98E1D}" type="parTrans" cxnId="{60481FD1-5408-4DD2-8CF5-5EA5A66CDFE8}">
      <dgm:prSet/>
      <dgm:spPr/>
      <dgm:t>
        <a:bodyPr/>
        <a:lstStyle/>
        <a:p>
          <a:endParaRPr lang="es-EC"/>
        </a:p>
      </dgm:t>
    </dgm:pt>
    <dgm:pt modelId="{4A485DFD-483D-4DE2-ACA0-26BB8DEB4E75}" type="sibTrans" cxnId="{60481FD1-5408-4DD2-8CF5-5EA5A66CDFE8}">
      <dgm:prSet/>
      <dgm:spPr/>
      <dgm:t>
        <a:bodyPr/>
        <a:lstStyle/>
        <a:p>
          <a:endParaRPr lang="es-EC"/>
        </a:p>
      </dgm:t>
    </dgm:pt>
    <dgm:pt modelId="{180F3D5D-EC1D-49D6-BF4E-4DEFD2AE723A}">
      <dgm:prSet phldrT="[Texto]"/>
      <dgm:spPr/>
      <dgm:t>
        <a:bodyPr/>
        <a:lstStyle/>
        <a:p>
          <a:r>
            <a:rPr lang="es-ES" dirty="0" smtClean="0"/>
            <a:t>Leiomiona submucoso de útero</a:t>
          </a:r>
          <a:endParaRPr lang="es-EC" dirty="0"/>
        </a:p>
      </dgm:t>
    </dgm:pt>
    <dgm:pt modelId="{75A307AE-5FA5-42BC-BAE3-F686F09C49AE}" type="parTrans" cxnId="{B06DC529-C5CF-423B-80E0-F5E423C2F8B5}">
      <dgm:prSet/>
      <dgm:spPr/>
      <dgm:t>
        <a:bodyPr/>
        <a:lstStyle/>
        <a:p>
          <a:endParaRPr lang="es-EC"/>
        </a:p>
      </dgm:t>
    </dgm:pt>
    <dgm:pt modelId="{B55E20A0-10CF-4610-937B-1D00206DE121}" type="sibTrans" cxnId="{B06DC529-C5CF-423B-80E0-F5E423C2F8B5}">
      <dgm:prSet/>
      <dgm:spPr/>
      <dgm:t>
        <a:bodyPr/>
        <a:lstStyle/>
        <a:p>
          <a:endParaRPr lang="es-EC"/>
        </a:p>
      </dgm:t>
    </dgm:pt>
    <dgm:pt modelId="{F520CA81-BBC2-4185-A8B4-D285A7FC57FD}">
      <dgm:prSet phldrT="[Texto]"/>
      <dgm:spPr/>
      <dgm:t>
        <a:bodyPr/>
        <a:lstStyle/>
        <a:p>
          <a:r>
            <a:rPr lang="es-ES" dirty="0" smtClean="0"/>
            <a:t>Otros trastornos del sistema urinario</a:t>
          </a:r>
          <a:endParaRPr lang="es-EC" dirty="0"/>
        </a:p>
      </dgm:t>
    </dgm:pt>
    <dgm:pt modelId="{FCBC017A-1896-4860-80F3-8B384B2B38C5}" type="parTrans" cxnId="{459C0C4D-0543-421D-943B-7E2E410E7DED}">
      <dgm:prSet/>
      <dgm:spPr/>
      <dgm:t>
        <a:bodyPr/>
        <a:lstStyle/>
        <a:p>
          <a:endParaRPr lang="es-EC"/>
        </a:p>
      </dgm:t>
    </dgm:pt>
    <dgm:pt modelId="{D4342319-A600-44FF-8E97-19C3A4EACA9D}" type="sibTrans" cxnId="{459C0C4D-0543-421D-943B-7E2E410E7DED}">
      <dgm:prSet/>
      <dgm:spPr/>
      <dgm:t>
        <a:bodyPr/>
        <a:lstStyle/>
        <a:p>
          <a:endParaRPr lang="es-EC"/>
        </a:p>
      </dgm:t>
    </dgm:pt>
    <dgm:pt modelId="{45FF560F-F780-4D59-AC80-821F77762DDB}">
      <dgm:prSet phldrT="[Texto]"/>
      <dgm:spPr/>
      <dgm:t>
        <a:bodyPr/>
        <a:lstStyle/>
        <a:p>
          <a:r>
            <a:rPr lang="es-ES" dirty="0" smtClean="0"/>
            <a:t>Infección de las vías genitourinarias en el embarazo</a:t>
          </a:r>
          <a:endParaRPr lang="es-EC" dirty="0"/>
        </a:p>
      </dgm:t>
    </dgm:pt>
    <dgm:pt modelId="{9C31FE7D-E074-425C-888A-737C0AE1FFDA}" type="parTrans" cxnId="{4FD557F7-1AFF-4468-B995-46CD6AB419B5}">
      <dgm:prSet/>
      <dgm:spPr/>
      <dgm:t>
        <a:bodyPr/>
        <a:lstStyle/>
        <a:p>
          <a:endParaRPr lang="es-EC"/>
        </a:p>
      </dgm:t>
    </dgm:pt>
    <dgm:pt modelId="{671FF39D-34C0-4ADB-B372-65FB2F353ECA}" type="sibTrans" cxnId="{4FD557F7-1AFF-4468-B995-46CD6AB419B5}">
      <dgm:prSet/>
      <dgm:spPr/>
      <dgm:t>
        <a:bodyPr/>
        <a:lstStyle/>
        <a:p>
          <a:endParaRPr lang="es-EC"/>
        </a:p>
      </dgm:t>
    </dgm:pt>
    <dgm:pt modelId="{7F7DDB9E-76E4-4B60-B02E-5BC6A07E82E2}">
      <dgm:prSet phldrT="[Texto]"/>
      <dgm:spPr/>
      <dgm:t>
        <a:bodyPr/>
        <a:lstStyle/>
        <a:p>
          <a:r>
            <a:rPr lang="es-ES" dirty="0" smtClean="0"/>
            <a:t>Falso trabajo de parto</a:t>
          </a:r>
          <a:endParaRPr lang="es-EC" dirty="0"/>
        </a:p>
      </dgm:t>
    </dgm:pt>
    <dgm:pt modelId="{06AD2032-7EFE-4CF6-BF9C-CE855D55C4B7}" type="parTrans" cxnId="{26811140-BA64-4821-9B4D-43AF0FF50B1A}">
      <dgm:prSet/>
      <dgm:spPr/>
      <dgm:t>
        <a:bodyPr/>
        <a:lstStyle/>
        <a:p>
          <a:endParaRPr lang="es-EC"/>
        </a:p>
      </dgm:t>
    </dgm:pt>
    <dgm:pt modelId="{DB39544E-3106-467F-A418-187AB3139B6E}" type="sibTrans" cxnId="{26811140-BA64-4821-9B4D-43AF0FF50B1A}">
      <dgm:prSet/>
      <dgm:spPr/>
      <dgm:t>
        <a:bodyPr/>
        <a:lstStyle/>
        <a:p>
          <a:endParaRPr lang="es-EC"/>
        </a:p>
      </dgm:t>
    </dgm:pt>
    <dgm:pt modelId="{9CD9A48E-5B4A-4B01-804B-BA2E1C6E86C9}">
      <dgm:prSet phldrT="[Texto]"/>
      <dgm:spPr/>
      <dgm:t>
        <a:bodyPr/>
        <a:lstStyle/>
        <a:p>
          <a:r>
            <a:rPr lang="es-ES" dirty="0" smtClean="0"/>
            <a:t>Atención Materna por anormalidades conocidas o presuntas de los órganos pelvianos de la madre</a:t>
          </a:r>
          <a:endParaRPr lang="es-EC" dirty="0"/>
        </a:p>
      </dgm:t>
    </dgm:pt>
    <dgm:pt modelId="{CA92A397-80E2-445F-8FC4-6FF298F3530B}" type="parTrans" cxnId="{D153845E-F7B6-4217-BF25-EA1209374E13}">
      <dgm:prSet/>
      <dgm:spPr/>
      <dgm:t>
        <a:bodyPr/>
        <a:lstStyle/>
        <a:p>
          <a:endParaRPr lang="es-EC"/>
        </a:p>
      </dgm:t>
    </dgm:pt>
    <dgm:pt modelId="{CC2ADAF9-33B3-480C-AA20-29AF9B27C3F4}" type="sibTrans" cxnId="{D153845E-F7B6-4217-BF25-EA1209374E13}">
      <dgm:prSet/>
      <dgm:spPr/>
      <dgm:t>
        <a:bodyPr/>
        <a:lstStyle/>
        <a:p>
          <a:endParaRPr lang="es-EC"/>
        </a:p>
      </dgm:t>
    </dgm:pt>
    <dgm:pt modelId="{C09DDE5C-D583-4869-827D-6D1D421F5729}">
      <dgm:prSet phldrT="[Texto]"/>
      <dgm:spPr/>
      <dgm:t>
        <a:bodyPr/>
        <a:lstStyle/>
        <a:p>
          <a:r>
            <a:rPr lang="es-ES" dirty="0" smtClean="0"/>
            <a:t>Leiomiona submucoso de útero</a:t>
          </a:r>
          <a:endParaRPr lang="es-EC" dirty="0"/>
        </a:p>
      </dgm:t>
    </dgm:pt>
    <dgm:pt modelId="{AB3E5170-9A82-4885-AD0B-C8DB48F1B627}" type="parTrans" cxnId="{F30C2D70-393E-4338-A506-B715732C741D}">
      <dgm:prSet/>
      <dgm:spPr/>
      <dgm:t>
        <a:bodyPr/>
        <a:lstStyle/>
        <a:p>
          <a:endParaRPr lang="es-EC"/>
        </a:p>
      </dgm:t>
    </dgm:pt>
    <dgm:pt modelId="{BE6059A1-53D4-41F0-8A2B-3C4C14801006}" type="sibTrans" cxnId="{F30C2D70-393E-4338-A506-B715732C741D}">
      <dgm:prSet/>
      <dgm:spPr/>
      <dgm:t>
        <a:bodyPr/>
        <a:lstStyle/>
        <a:p>
          <a:endParaRPr lang="es-EC"/>
        </a:p>
      </dgm:t>
    </dgm:pt>
    <dgm:pt modelId="{8B84E327-1F33-46FD-A22C-0B3388B28CB2}">
      <dgm:prSet phldrT="[Texto]"/>
      <dgm:spPr/>
      <dgm:t>
        <a:bodyPr/>
        <a:lstStyle/>
        <a:p>
          <a:r>
            <a:rPr lang="es-ES" dirty="0" smtClean="0"/>
            <a:t>Infección de las vías genitourinarias en el embarazo</a:t>
          </a:r>
          <a:endParaRPr lang="es-EC" dirty="0"/>
        </a:p>
      </dgm:t>
    </dgm:pt>
    <dgm:pt modelId="{C3254CD9-3CA8-4E3F-B43B-F8A5D7CB00B4}" type="parTrans" cxnId="{0CF9AE67-5E63-4948-A912-6F8D65DE4CE3}">
      <dgm:prSet/>
      <dgm:spPr/>
      <dgm:t>
        <a:bodyPr/>
        <a:lstStyle/>
        <a:p>
          <a:endParaRPr lang="es-EC"/>
        </a:p>
      </dgm:t>
    </dgm:pt>
    <dgm:pt modelId="{94D07DEA-0D82-4503-8516-DA814CB14EF6}" type="sibTrans" cxnId="{0CF9AE67-5E63-4948-A912-6F8D65DE4CE3}">
      <dgm:prSet/>
      <dgm:spPr/>
      <dgm:t>
        <a:bodyPr/>
        <a:lstStyle/>
        <a:p>
          <a:endParaRPr lang="es-EC"/>
        </a:p>
      </dgm:t>
    </dgm:pt>
    <dgm:pt modelId="{50905D01-0EE4-4D92-B7E2-0FEA0DB95099}">
      <dgm:prSet phldrT="[Texto]"/>
      <dgm:spPr/>
      <dgm:t>
        <a:bodyPr/>
        <a:lstStyle/>
        <a:p>
          <a:r>
            <a:rPr lang="es-ES" dirty="0" smtClean="0"/>
            <a:t>Falso trabajo de parto</a:t>
          </a:r>
          <a:endParaRPr lang="es-EC" dirty="0"/>
        </a:p>
      </dgm:t>
    </dgm:pt>
    <dgm:pt modelId="{7E70E92E-F736-4786-80A2-1E792BC444B1}" type="parTrans" cxnId="{14E59194-9B42-4AA2-A2A9-7DEA33CA46FC}">
      <dgm:prSet/>
      <dgm:spPr/>
      <dgm:t>
        <a:bodyPr/>
        <a:lstStyle/>
        <a:p>
          <a:endParaRPr lang="es-EC"/>
        </a:p>
      </dgm:t>
    </dgm:pt>
    <dgm:pt modelId="{3508070A-7EAF-40E9-B55D-01E764B59C40}" type="sibTrans" cxnId="{14E59194-9B42-4AA2-A2A9-7DEA33CA46FC}">
      <dgm:prSet/>
      <dgm:spPr/>
      <dgm:t>
        <a:bodyPr/>
        <a:lstStyle/>
        <a:p>
          <a:endParaRPr lang="es-EC"/>
        </a:p>
      </dgm:t>
    </dgm:pt>
    <dgm:pt modelId="{098BCD22-361B-4430-8E7F-961EE737260E}">
      <dgm:prSet phldrT="[Texto]"/>
      <dgm:spPr/>
      <dgm:t>
        <a:bodyPr/>
        <a:lstStyle/>
        <a:p>
          <a:endParaRPr lang="es-EC" dirty="0"/>
        </a:p>
      </dgm:t>
    </dgm:pt>
    <dgm:pt modelId="{EB8A1182-2D41-4EE6-A933-7609222B006D}" type="parTrans" cxnId="{72F00711-5B5F-475A-9BDE-8BC50B5EEA3B}">
      <dgm:prSet/>
      <dgm:spPr/>
      <dgm:t>
        <a:bodyPr/>
        <a:lstStyle/>
        <a:p>
          <a:endParaRPr lang="es-EC"/>
        </a:p>
      </dgm:t>
    </dgm:pt>
    <dgm:pt modelId="{CA257065-0776-482F-9B31-8B9B1530C0DB}" type="sibTrans" cxnId="{72F00711-5B5F-475A-9BDE-8BC50B5EEA3B}">
      <dgm:prSet/>
      <dgm:spPr/>
      <dgm:t>
        <a:bodyPr/>
        <a:lstStyle/>
        <a:p>
          <a:endParaRPr lang="es-EC"/>
        </a:p>
      </dgm:t>
    </dgm:pt>
    <dgm:pt modelId="{3B74608E-AF3F-4396-B3F0-BABDDEA6A9A3}">
      <dgm:prSet phldrT="[Texto]"/>
      <dgm:spPr/>
      <dgm:t>
        <a:bodyPr/>
        <a:lstStyle/>
        <a:p>
          <a:r>
            <a:rPr lang="es-ES" dirty="0" smtClean="0"/>
            <a:t>Atención Materna por anormalidades conocidas o presuntas de los órganos pelvianos de la madre</a:t>
          </a:r>
          <a:endParaRPr lang="es-EC" dirty="0"/>
        </a:p>
      </dgm:t>
    </dgm:pt>
    <dgm:pt modelId="{97FCA601-DAFF-444D-89D4-D29DDD5181AE}" type="parTrans" cxnId="{B0FFC093-AE8C-42A8-991D-3502555943BC}">
      <dgm:prSet/>
      <dgm:spPr/>
      <dgm:t>
        <a:bodyPr/>
        <a:lstStyle/>
        <a:p>
          <a:endParaRPr lang="es-EC"/>
        </a:p>
      </dgm:t>
    </dgm:pt>
    <dgm:pt modelId="{B552AE6D-607F-4507-9935-B83D0AC10F72}" type="sibTrans" cxnId="{B0FFC093-AE8C-42A8-991D-3502555943BC}">
      <dgm:prSet/>
      <dgm:spPr/>
      <dgm:t>
        <a:bodyPr/>
        <a:lstStyle/>
        <a:p>
          <a:endParaRPr lang="es-EC"/>
        </a:p>
      </dgm:t>
    </dgm:pt>
    <dgm:pt modelId="{727141CD-230D-41D7-BFDC-856537667F44}" type="pres">
      <dgm:prSet presAssocID="{1C044706-5E1D-46C5-ADEC-287F9E106947}" presName="linearFlow" presStyleCnt="0">
        <dgm:presLayoutVars>
          <dgm:dir/>
          <dgm:animLvl val="lvl"/>
          <dgm:resizeHandles val="exact"/>
        </dgm:presLayoutVars>
      </dgm:prSet>
      <dgm:spPr/>
      <dgm:t>
        <a:bodyPr/>
        <a:lstStyle/>
        <a:p>
          <a:endParaRPr lang="es-EC"/>
        </a:p>
      </dgm:t>
    </dgm:pt>
    <dgm:pt modelId="{15E04FEC-83C4-4802-B3E4-DC43D00BC9EF}" type="pres">
      <dgm:prSet presAssocID="{A3D83BDB-CA7B-470F-8DC7-60D8F4F06E47}" presName="composite" presStyleCnt="0"/>
      <dgm:spPr/>
      <dgm:t>
        <a:bodyPr/>
        <a:lstStyle/>
        <a:p>
          <a:endParaRPr lang="es-EC"/>
        </a:p>
      </dgm:t>
    </dgm:pt>
    <dgm:pt modelId="{D2E69B53-A775-4028-B56D-2C21ADF906C3}" type="pres">
      <dgm:prSet presAssocID="{A3D83BDB-CA7B-470F-8DC7-60D8F4F06E47}" presName="parentText" presStyleLbl="alignNode1" presStyleIdx="0" presStyleCnt="3">
        <dgm:presLayoutVars>
          <dgm:chMax val="1"/>
          <dgm:bulletEnabled val="1"/>
        </dgm:presLayoutVars>
      </dgm:prSet>
      <dgm:spPr/>
      <dgm:t>
        <a:bodyPr/>
        <a:lstStyle/>
        <a:p>
          <a:endParaRPr lang="es-EC"/>
        </a:p>
      </dgm:t>
    </dgm:pt>
    <dgm:pt modelId="{F27C90FE-A3A9-4457-959B-6DA7978F3B03}" type="pres">
      <dgm:prSet presAssocID="{A3D83BDB-CA7B-470F-8DC7-60D8F4F06E47}" presName="descendantText" presStyleLbl="alignAcc1" presStyleIdx="0" presStyleCnt="3">
        <dgm:presLayoutVars>
          <dgm:bulletEnabled val="1"/>
        </dgm:presLayoutVars>
      </dgm:prSet>
      <dgm:spPr/>
      <dgm:t>
        <a:bodyPr/>
        <a:lstStyle/>
        <a:p>
          <a:endParaRPr lang="es-EC"/>
        </a:p>
      </dgm:t>
    </dgm:pt>
    <dgm:pt modelId="{8AEE15E4-29FF-4FE0-AA6A-732A04E3CCC6}" type="pres">
      <dgm:prSet presAssocID="{F0E19688-BCCA-45DA-9F6F-9E067D992F79}" presName="sp" presStyleCnt="0"/>
      <dgm:spPr/>
      <dgm:t>
        <a:bodyPr/>
        <a:lstStyle/>
        <a:p>
          <a:endParaRPr lang="es-EC"/>
        </a:p>
      </dgm:t>
    </dgm:pt>
    <dgm:pt modelId="{DA3F619D-672B-42A5-B863-0DF039E4A523}" type="pres">
      <dgm:prSet presAssocID="{26CD8718-C7FF-4CA3-ACF2-3CC7E98D7FD2}" presName="composite" presStyleCnt="0"/>
      <dgm:spPr/>
      <dgm:t>
        <a:bodyPr/>
        <a:lstStyle/>
        <a:p>
          <a:endParaRPr lang="es-EC"/>
        </a:p>
      </dgm:t>
    </dgm:pt>
    <dgm:pt modelId="{87E91AF9-BABE-4653-A756-FEA0932A9555}" type="pres">
      <dgm:prSet presAssocID="{26CD8718-C7FF-4CA3-ACF2-3CC7E98D7FD2}" presName="parentText" presStyleLbl="alignNode1" presStyleIdx="1" presStyleCnt="3">
        <dgm:presLayoutVars>
          <dgm:chMax val="1"/>
          <dgm:bulletEnabled val="1"/>
        </dgm:presLayoutVars>
      </dgm:prSet>
      <dgm:spPr/>
      <dgm:t>
        <a:bodyPr/>
        <a:lstStyle/>
        <a:p>
          <a:endParaRPr lang="es-EC"/>
        </a:p>
      </dgm:t>
    </dgm:pt>
    <dgm:pt modelId="{79B0F6A5-4828-4FA8-8708-3C5A053895D2}" type="pres">
      <dgm:prSet presAssocID="{26CD8718-C7FF-4CA3-ACF2-3CC7E98D7FD2}" presName="descendantText" presStyleLbl="alignAcc1" presStyleIdx="1" presStyleCnt="3">
        <dgm:presLayoutVars>
          <dgm:bulletEnabled val="1"/>
        </dgm:presLayoutVars>
      </dgm:prSet>
      <dgm:spPr/>
      <dgm:t>
        <a:bodyPr/>
        <a:lstStyle/>
        <a:p>
          <a:endParaRPr lang="es-EC"/>
        </a:p>
      </dgm:t>
    </dgm:pt>
    <dgm:pt modelId="{5094183A-1643-498B-8C92-F8D8A53534BF}" type="pres">
      <dgm:prSet presAssocID="{9D010B83-948C-46E6-A257-A77E31406AD6}" presName="sp" presStyleCnt="0"/>
      <dgm:spPr/>
      <dgm:t>
        <a:bodyPr/>
        <a:lstStyle/>
        <a:p>
          <a:endParaRPr lang="es-EC"/>
        </a:p>
      </dgm:t>
    </dgm:pt>
    <dgm:pt modelId="{7EE7060A-1AE7-46FE-B2F9-1DA24A9CA1FB}" type="pres">
      <dgm:prSet presAssocID="{A429CD01-EE68-467F-89B7-8EB7D5BECC5F}" presName="composite" presStyleCnt="0"/>
      <dgm:spPr/>
      <dgm:t>
        <a:bodyPr/>
        <a:lstStyle/>
        <a:p>
          <a:endParaRPr lang="es-EC"/>
        </a:p>
      </dgm:t>
    </dgm:pt>
    <dgm:pt modelId="{08FA75EC-6403-4DC2-9514-2EAB410003FD}" type="pres">
      <dgm:prSet presAssocID="{A429CD01-EE68-467F-89B7-8EB7D5BECC5F}" presName="parentText" presStyleLbl="alignNode1" presStyleIdx="2" presStyleCnt="3">
        <dgm:presLayoutVars>
          <dgm:chMax val="1"/>
          <dgm:bulletEnabled val="1"/>
        </dgm:presLayoutVars>
      </dgm:prSet>
      <dgm:spPr/>
      <dgm:t>
        <a:bodyPr/>
        <a:lstStyle/>
        <a:p>
          <a:endParaRPr lang="es-EC"/>
        </a:p>
      </dgm:t>
    </dgm:pt>
    <dgm:pt modelId="{BF3842FD-E7DC-4E1E-95FA-6384C942530C}" type="pres">
      <dgm:prSet presAssocID="{A429CD01-EE68-467F-89B7-8EB7D5BECC5F}" presName="descendantText" presStyleLbl="alignAcc1" presStyleIdx="2" presStyleCnt="3">
        <dgm:presLayoutVars>
          <dgm:bulletEnabled val="1"/>
        </dgm:presLayoutVars>
      </dgm:prSet>
      <dgm:spPr/>
      <dgm:t>
        <a:bodyPr/>
        <a:lstStyle/>
        <a:p>
          <a:endParaRPr lang="es-EC"/>
        </a:p>
      </dgm:t>
    </dgm:pt>
  </dgm:ptLst>
  <dgm:cxnLst>
    <dgm:cxn modelId="{FF884D17-E55B-443B-B1C3-1DC37711DD9A}" srcId="{26CD8718-C7FF-4CA3-ACF2-3CC7E98D7FD2}" destId="{989EEF7E-2D0F-4F03-92B9-6562C795EA95}" srcOrd="0" destOrd="0" parTransId="{FA5F6DBC-C1DC-406B-8FA9-19E2BC1357E4}" sibTransId="{67FEE1C0-8102-45CA-9FDB-92C28AAE14A9}"/>
    <dgm:cxn modelId="{322ADBC7-54CF-4054-8442-2E781A136B70}" srcId="{A3D83BDB-CA7B-470F-8DC7-60D8F4F06E47}" destId="{69839FAF-3DA7-48A5-9FD1-D0AC47850BC7}" srcOrd="1" destOrd="0" parTransId="{43A7100A-5789-4721-BE6A-05105D002C49}" sibTransId="{34D79A15-22B6-49BC-9885-A756CB938A92}"/>
    <dgm:cxn modelId="{7E26651B-0EBD-4E7A-BB5B-3EC374AD9E29}" srcId="{A3D83BDB-CA7B-470F-8DC7-60D8F4F06E47}" destId="{72EB38F7-5221-4FAA-B8DC-8B777FF68C90}" srcOrd="2" destOrd="0" parTransId="{60413CC7-010E-436E-BC56-DE8AD7C8F85C}" sibTransId="{DE0A077C-C5FE-4363-8868-B178FF54B999}"/>
    <dgm:cxn modelId="{B2B2CA82-776D-434B-AD7D-4D29FCF66E2D}" type="presOf" srcId="{180F3D5D-EC1D-49D6-BF4E-4DEFD2AE723A}" destId="{F27C90FE-A3A9-4457-959B-6DA7978F3B03}" srcOrd="0" destOrd="4" presId="urn:microsoft.com/office/officeart/2005/8/layout/chevron2"/>
    <dgm:cxn modelId="{AC620C10-C752-406E-BA68-52F879C4D1A0}" type="presOf" srcId="{8B84E327-1F33-46FD-A22C-0B3388B28CB2}" destId="{BF3842FD-E7DC-4E1E-95FA-6384C942530C}" srcOrd="0" destOrd="2" presId="urn:microsoft.com/office/officeart/2005/8/layout/chevron2"/>
    <dgm:cxn modelId="{0CF9AE67-5E63-4948-A912-6F8D65DE4CE3}" srcId="{A429CD01-EE68-467F-89B7-8EB7D5BECC5F}" destId="{8B84E327-1F33-46FD-A22C-0B3388B28CB2}" srcOrd="2" destOrd="0" parTransId="{C3254CD9-3CA8-4E3F-B43B-F8A5D7CB00B4}" sibTransId="{94D07DEA-0D82-4503-8516-DA814CB14EF6}"/>
    <dgm:cxn modelId="{60481FD1-5408-4DD2-8CF5-5EA5A66CDFE8}" srcId="{A3D83BDB-CA7B-470F-8DC7-60D8F4F06E47}" destId="{2EBEC472-0CBE-492F-9C80-AED7935E5A2F}" srcOrd="3" destOrd="0" parTransId="{02B1DC45-B35E-4963-8576-EF9645E98E1D}" sibTransId="{4A485DFD-483D-4DE2-ACA0-26BB8DEB4E75}"/>
    <dgm:cxn modelId="{AA1FF766-D689-4DC7-A5FA-DC664330D2E4}" type="presOf" srcId="{F520CA81-BBC2-4185-A8B4-D285A7FC57FD}" destId="{79B0F6A5-4828-4FA8-8708-3C5A053895D2}" srcOrd="0" destOrd="1" presId="urn:microsoft.com/office/officeart/2005/8/layout/chevron2"/>
    <dgm:cxn modelId="{63A073D1-964B-4FAF-8FB9-4D2453408375}" type="presOf" srcId="{A3D83BDB-CA7B-470F-8DC7-60D8F4F06E47}" destId="{D2E69B53-A775-4028-B56D-2C21ADF906C3}" srcOrd="0" destOrd="0" presId="urn:microsoft.com/office/officeart/2005/8/layout/chevron2"/>
    <dgm:cxn modelId="{B06DC529-C5CF-423B-80E0-F5E423C2F8B5}" srcId="{A3D83BDB-CA7B-470F-8DC7-60D8F4F06E47}" destId="{180F3D5D-EC1D-49D6-BF4E-4DEFD2AE723A}" srcOrd="4" destOrd="0" parTransId="{75A307AE-5FA5-42BC-BAE3-F686F09C49AE}" sibTransId="{B55E20A0-10CF-4610-937B-1D00206DE121}"/>
    <dgm:cxn modelId="{497F77E6-F2DF-48EB-A2DF-EC9BF9BAAFA8}" type="presOf" srcId="{8C3B2768-C94F-4420-A94B-2CE1260D10E0}" destId="{F27C90FE-A3A9-4457-959B-6DA7978F3B03}" srcOrd="0" destOrd="0" presId="urn:microsoft.com/office/officeart/2005/8/layout/chevron2"/>
    <dgm:cxn modelId="{459C0C4D-0543-421D-943B-7E2E410E7DED}" srcId="{26CD8718-C7FF-4CA3-ACF2-3CC7E98D7FD2}" destId="{F520CA81-BBC2-4185-A8B4-D285A7FC57FD}" srcOrd="1" destOrd="0" parTransId="{FCBC017A-1896-4860-80F3-8B384B2B38C5}" sibTransId="{D4342319-A600-44FF-8E97-19C3A4EACA9D}"/>
    <dgm:cxn modelId="{0C9ACB4B-BC03-4A35-9AA3-25075F252839}" type="presOf" srcId="{2EBEC472-0CBE-492F-9C80-AED7935E5A2F}" destId="{F27C90FE-A3A9-4457-959B-6DA7978F3B03}" srcOrd="0" destOrd="3" presId="urn:microsoft.com/office/officeart/2005/8/layout/chevron2"/>
    <dgm:cxn modelId="{E11BD5A9-B923-4BFB-8870-FEA0E40E0460}" type="presOf" srcId="{72EB38F7-5221-4FAA-B8DC-8B777FF68C90}" destId="{F27C90FE-A3A9-4457-959B-6DA7978F3B03}" srcOrd="0" destOrd="2" presId="urn:microsoft.com/office/officeart/2005/8/layout/chevron2"/>
    <dgm:cxn modelId="{397D41E0-7760-4221-B5A3-01ACC6013CE6}" srcId="{1C044706-5E1D-46C5-ADEC-287F9E106947}" destId="{A3D83BDB-CA7B-470F-8DC7-60D8F4F06E47}" srcOrd="0" destOrd="0" parTransId="{5CBA6155-A7AB-4E76-957D-5718A06529DA}" sibTransId="{F0E19688-BCCA-45DA-9F6F-9E067D992F79}"/>
    <dgm:cxn modelId="{1A324B71-0D70-4EB4-9DBD-92B03256CD81}" srcId="{1C044706-5E1D-46C5-ADEC-287F9E106947}" destId="{26CD8718-C7FF-4CA3-ACF2-3CC7E98D7FD2}" srcOrd="1" destOrd="0" parTransId="{ED48031B-3B54-4E47-A73B-3E4EB57AA23F}" sibTransId="{9D010B83-948C-46E6-A257-A77E31406AD6}"/>
    <dgm:cxn modelId="{9B32E46F-5877-40CE-AF79-A148D5C195E5}" srcId="{A429CD01-EE68-467F-89B7-8EB7D5BECC5F}" destId="{878E832D-BC2A-47FC-8899-50E3C9823A33}" srcOrd="1" destOrd="0" parTransId="{E75D98A9-5055-4BF1-9F9A-2AB33B85C8FF}" sibTransId="{718C2242-A4E9-4547-BDDE-80998028AEEB}"/>
    <dgm:cxn modelId="{EA15114D-F999-4331-8A67-B45192FE1F3B}" type="presOf" srcId="{1C044706-5E1D-46C5-ADEC-287F9E106947}" destId="{727141CD-230D-41D7-BFDC-856537667F44}" srcOrd="0" destOrd="0" presId="urn:microsoft.com/office/officeart/2005/8/layout/chevron2"/>
    <dgm:cxn modelId="{55A2C9F2-E93B-4339-8C72-C003BD496D57}" type="presOf" srcId="{69839FAF-3DA7-48A5-9FD1-D0AC47850BC7}" destId="{F27C90FE-A3A9-4457-959B-6DA7978F3B03}" srcOrd="0" destOrd="1" presId="urn:microsoft.com/office/officeart/2005/8/layout/chevron2"/>
    <dgm:cxn modelId="{825A3635-3B81-4B07-ACA9-3C1C7A5D9C63}" srcId="{1C044706-5E1D-46C5-ADEC-287F9E106947}" destId="{A429CD01-EE68-467F-89B7-8EB7D5BECC5F}" srcOrd="2" destOrd="0" parTransId="{0818D0F7-4B7F-4C4F-957F-5F8113C283D5}" sibTransId="{6908E3ED-BA5F-4296-A312-83FE62C90900}"/>
    <dgm:cxn modelId="{9AC66ADC-42FD-4068-821E-A6791D9EC971}" type="presOf" srcId="{26CD8718-C7FF-4CA3-ACF2-3CC7E98D7FD2}" destId="{87E91AF9-BABE-4653-A756-FEA0932A9555}" srcOrd="0" destOrd="0" presId="urn:microsoft.com/office/officeart/2005/8/layout/chevron2"/>
    <dgm:cxn modelId="{5843B7D0-D7AB-42F0-BA3C-E02DE93C8D5A}" type="presOf" srcId="{A429CD01-EE68-467F-89B7-8EB7D5BECC5F}" destId="{08FA75EC-6403-4DC2-9514-2EAB410003FD}" srcOrd="0" destOrd="0" presId="urn:microsoft.com/office/officeart/2005/8/layout/chevron2"/>
    <dgm:cxn modelId="{D153845E-F7B6-4217-BF25-EA1209374E13}" srcId="{26CD8718-C7FF-4CA3-ACF2-3CC7E98D7FD2}" destId="{9CD9A48E-5B4A-4B01-804B-BA2E1C6E86C9}" srcOrd="4" destOrd="0" parTransId="{CA92A397-80E2-445F-8FC4-6FF298F3530B}" sibTransId="{CC2ADAF9-33B3-480C-AA20-29AF9B27C3F4}"/>
    <dgm:cxn modelId="{350CAEED-2601-4B54-A5BE-26B9315D4692}" type="presOf" srcId="{C09DDE5C-D583-4869-827D-6D1D421F5729}" destId="{79B0F6A5-4828-4FA8-8708-3C5A053895D2}" srcOrd="0" destOrd="5" presId="urn:microsoft.com/office/officeart/2005/8/layout/chevron2"/>
    <dgm:cxn modelId="{10F57CD6-BD26-4273-9B07-FB8DA071E4A9}" type="presOf" srcId="{098BCD22-361B-4430-8E7F-961EE737260E}" destId="{BF3842FD-E7DC-4E1E-95FA-6384C942530C}" srcOrd="0" destOrd="5" presId="urn:microsoft.com/office/officeart/2005/8/layout/chevron2"/>
    <dgm:cxn modelId="{145BD48D-4458-47FD-B187-691A518FBF93}" type="presOf" srcId="{3B74608E-AF3F-4396-B3F0-BABDDEA6A9A3}" destId="{BF3842FD-E7DC-4E1E-95FA-6384C942530C}" srcOrd="0" destOrd="4" presId="urn:microsoft.com/office/officeart/2005/8/layout/chevron2"/>
    <dgm:cxn modelId="{6B6E7E0E-0DB8-45D6-9BE1-D258B845BC25}" type="presOf" srcId="{50905D01-0EE4-4D92-B7E2-0FEA0DB95099}" destId="{BF3842FD-E7DC-4E1E-95FA-6384C942530C}" srcOrd="0" destOrd="3" presId="urn:microsoft.com/office/officeart/2005/8/layout/chevron2"/>
    <dgm:cxn modelId="{6FA8C1CE-2846-4379-BEEC-491CB2035EA4}" type="presOf" srcId="{9CD9A48E-5B4A-4B01-804B-BA2E1C6E86C9}" destId="{79B0F6A5-4828-4FA8-8708-3C5A053895D2}" srcOrd="0" destOrd="4" presId="urn:microsoft.com/office/officeart/2005/8/layout/chevron2"/>
    <dgm:cxn modelId="{CC4F88E4-326A-4091-BD57-84E3EED3D1DC}" srcId="{A3D83BDB-CA7B-470F-8DC7-60D8F4F06E47}" destId="{8C3B2768-C94F-4420-A94B-2CE1260D10E0}" srcOrd="0" destOrd="0" parTransId="{394D6411-B3AE-46BC-BE2D-D1DBB9B42747}" sibTransId="{08CF3CA6-E901-4B66-B4E0-19413AF78D55}"/>
    <dgm:cxn modelId="{9F09DE40-E42A-4ADC-AFEF-3B9CE596A757}" type="presOf" srcId="{989EEF7E-2D0F-4F03-92B9-6562C795EA95}" destId="{79B0F6A5-4828-4FA8-8708-3C5A053895D2}" srcOrd="0" destOrd="0" presId="urn:microsoft.com/office/officeart/2005/8/layout/chevron2"/>
    <dgm:cxn modelId="{92304FB1-09CC-4A45-B9CF-E8AF2E2D588D}" type="presOf" srcId="{45FF560F-F780-4D59-AC80-821F77762DDB}" destId="{79B0F6A5-4828-4FA8-8708-3C5A053895D2}" srcOrd="0" destOrd="2" presId="urn:microsoft.com/office/officeart/2005/8/layout/chevron2"/>
    <dgm:cxn modelId="{C2E6B966-29F4-40AF-9098-B8A63F6F9FB9}" type="presOf" srcId="{DD644DDC-6D98-4DDE-AD7E-54E86E80289E}" destId="{BF3842FD-E7DC-4E1E-95FA-6384C942530C}" srcOrd="0" destOrd="0" presId="urn:microsoft.com/office/officeart/2005/8/layout/chevron2"/>
    <dgm:cxn modelId="{26811140-BA64-4821-9B4D-43AF0FF50B1A}" srcId="{26CD8718-C7FF-4CA3-ACF2-3CC7E98D7FD2}" destId="{7F7DDB9E-76E4-4B60-B02E-5BC6A07E82E2}" srcOrd="3" destOrd="0" parTransId="{06AD2032-7EFE-4CF6-BF9C-CE855D55C4B7}" sibTransId="{DB39544E-3106-467F-A418-187AB3139B6E}"/>
    <dgm:cxn modelId="{BFA49A22-6F08-4EDF-B788-C467FF8740B5}" type="presOf" srcId="{878E832D-BC2A-47FC-8899-50E3C9823A33}" destId="{BF3842FD-E7DC-4E1E-95FA-6384C942530C}" srcOrd="0" destOrd="1" presId="urn:microsoft.com/office/officeart/2005/8/layout/chevron2"/>
    <dgm:cxn modelId="{4FD557F7-1AFF-4468-B995-46CD6AB419B5}" srcId="{26CD8718-C7FF-4CA3-ACF2-3CC7E98D7FD2}" destId="{45FF560F-F780-4D59-AC80-821F77762DDB}" srcOrd="2" destOrd="0" parTransId="{9C31FE7D-E074-425C-888A-737C0AE1FFDA}" sibTransId="{671FF39D-34C0-4ADB-B372-65FB2F353ECA}"/>
    <dgm:cxn modelId="{72F00711-5B5F-475A-9BDE-8BC50B5EEA3B}" srcId="{A429CD01-EE68-467F-89B7-8EB7D5BECC5F}" destId="{098BCD22-361B-4430-8E7F-961EE737260E}" srcOrd="5" destOrd="0" parTransId="{EB8A1182-2D41-4EE6-A933-7609222B006D}" sibTransId="{CA257065-0776-482F-9B31-8B9B1530C0DB}"/>
    <dgm:cxn modelId="{F30C2D70-393E-4338-A506-B715732C741D}" srcId="{26CD8718-C7FF-4CA3-ACF2-3CC7E98D7FD2}" destId="{C09DDE5C-D583-4869-827D-6D1D421F5729}" srcOrd="5" destOrd="0" parTransId="{AB3E5170-9A82-4885-AD0B-C8DB48F1B627}" sibTransId="{BE6059A1-53D4-41F0-8A2B-3C4C14801006}"/>
    <dgm:cxn modelId="{4BE8A4F7-3A01-42A7-BB91-9CEF78EE8420}" srcId="{A429CD01-EE68-467F-89B7-8EB7D5BECC5F}" destId="{DD644DDC-6D98-4DDE-AD7E-54E86E80289E}" srcOrd="0" destOrd="0" parTransId="{83649CFE-0405-4E62-BFC0-A363DA8073EE}" sibTransId="{AC2BD2C9-E220-4DC7-A607-498A5405D7BB}"/>
    <dgm:cxn modelId="{B0FFC093-AE8C-42A8-991D-3502555943BC}" srcId="{A429CD01-EE68-467F-89B7-8EB7D5BECC5F}" destId="{3B74608E-AF3F-4396-B3F0-BABDDEA6A9A3}" srcOrd="4" destOrd="0" parTransId="{97FCA601-DAFF-444D-89D4-D29DDD5181AE}" sibTransId="{B552AE6D-607F-4507-9935-B83D0AC10F72}"/>
    <dgm:cxn modelId="{14E59194-9B42-4AA2-A2A9-7DEA33CA46FC}" srcId="{A429CD01-EE68-467F-89B7-8EB7D5BECC5F}" destId="{50905D01-0EE4-4D92-B7E2-0FEA0DB95099}" srcOrd="3" destOrd="0" parTransId="{7E70E92E-F736-4786-80A2-1E792BC444B1}" sibTransId="{3508070A-7EAF-40E9-B55D-01E764B59C40}"/>
    <dgm:cxn modelId="{82A30D8D-8CF1-4B20-9A3F-7392B2BEC127}" type="presOf" srcId="{7F7DDB9E-76E4-4B60-B02E-5BC6A07E82E2}" destId="{79B0F6A5-4828-4FA8-8708-3C5A053895D2}" srcOrd="0" destOrd="3" presId="urn:microsoft.com/office/officeart/2005/8/layout/chevron2"/>
    <dgm:cxn modelId="{CDC1590A-3966-460C-BAC0-77290D07C8A8}" type="presParOf" srcId="{727141CD-230D-41D7-BFDC-856537667F44}" destId="{15E04FEC-83C4-4802-B3E4-DC43D00BC9EF}" srcOrd="0" destOrd="0" presId="urn:microsoft.com/office/officeart/2005/8/layout/chevron2"/>
    <dgm:cxn modelId="{C7FC5555-AEB4-4A64-8200-337D7194915E}" type="presParOf" srcId="{15E04FEC-83C4-4802-B3E4-DC43D00BC9EF}" destId="{D2E69B53-A775-4028-B56D-2C21ADF906C3}" srcOrd="0" destOrd="0" presId="urn:microsoft.com/office/officeart/2005/8/layout/chevron2"/>
    <dgm:cxn modelId="{4CD3B7B4-92B0-4F97-95B3-D5CE78C9E3FB}" type="presParOf" srcId="{15E04FEC-83C4-4802-B3E4-DC43D00BC9EF}" destId="{F27C90FE-A3A9-4457-959B-6DA7978F3B03}" srcOrd="1" destOrd="0" presId="urn:microsoft.com/office/officeart/2005/8/layout/chevron2"/>
    <dgm:cxn modelId="{57A5A7C0-EE5A-49A1-84F4-DE302970628F}" type="presParOf" srcId="{727141CD-230D-41D7-BFDC-856537667F44}" destId="{8AEE15E4-29FF-4FE0-AA6A-732A04E3CCC6}" srcOrd="1" destOrd="0" presId="urn:microsoft.com/office/officeart/2005/8/layout/chevron2"/>
    <dgm:cxn modelId="{A157BFB0-C70F-4E66-A05A-0E5977C357AE}" type="presParOf" srcId="{727141CD-230D-41D7-BFDC-856537667F44}" destId="{DA3F619D-672B-42A5-B863-0DF039E4A523}" srcOrd="2" destOrd="0" presId="urn:microsoft.com/office/officeart/2005/8/layout/chevron2"/>
    <dgm:cxn modelId="{F3C595BA-2D30-447E-A6EF-CA16A22D6456}" type="presParOf" srcId="{DA3F619D-672B-42A5-B863-0DF039E4A523}" destId="{87E91AF9-BABE-4653-A756-FEA0932A9555}" srcOrd="0" destOrd="0" presId="urn:microsoft.com/office/officeart/2005/8/layout/chevron2"/>
    <dgm:cxn modelId="{D1DA1CCB-F04B-4290-98EF-8BC54C3D293C}" type="presParOf" srcId="{DA3F619D-672B-42A5-B863-0DF039E4A523}" destId="{79B0F6A5-4828-4FA8-8708-3C5A053895D2}" srcOrd="1" destOrd="0" presId="urn:microsoft.com/office/officeart/2005/8/layout/chevron2"/>
    <dgm:cxn modelId="{283E6EF3-E508-41B3-A486-EC388D413B6B}" type="presParOf" srcId="{727141CD-230D-41D7-BFDC-856537667F44}" destId="{5094183A-1643-498B-8C92-F8D8A53534BF}" srcOrd="3" destOrd="0" presId="urn:microsoft.com/office/officeart/2005/8/layout/chevron2"/>
    <dgm:cxn modelId="{428A766A-11E7-488D-A6C1-F6FDC1E6916B}" type="presParOf" srcId="{727141CD-230D-41D7-BFDC-856537667F44}" destId="{7EE7060A-1AE7-46FE-B2F9-1DA24A9CA1FB}" srcOrd="4" destOrd="0" presId="urn:microsoft.com/office/officeart/2005/8/layout/chevron2"/>
    <dgm:cxn modelId="{923A0341-8123-4BEC-920A-056288305C80}" type="presParOf" srcId="{7EE7060A-1AE7-46FE-B2F9-1DA24A9CA1FB}" destId="{08FA75EC-6403-4DC2-9514-2EAB410003FD}" srcOrd="0" destOrd="0" presId="urn:microsoft.com/office/officeart/2005/8/layout/chevron2"/>
    <dgm:cxn modelId="{F8A30796-03D3-487F-871B-A91CDC578C56}" type="presParOf" srcId="{7EE7060A-1AE7-46FE-B2F9-1DA24A9CA1FB}" destId="{BF3842FD-E7DC-4E1E-95FA-6384C942530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D9B403-7925-40C1-BEC1-18286EB07B00}" type="doc">
      <dgm:prSet loTypeId="urn:microsoft.com/office/officeart/2005/8/layout/chevron2" loCatId="list" qsTypeId="urn:microsoft.com/office/officeart/2005/8/quickstyle/simple1" qsCatId="simple" csTypeId="urn:microsoft.com/office/officeart/2005/8/colors/accent5_5" csCatId="accent5" phldr="1"/>
      <dgm:spPr/>
      <dgm:t>
        <a:bodyPr/>
        <a:lstStyle/>
        <a:p>
          <a:endParaRPr lang="es-EC"/>
        </a:p>
      </dgm:t>
    </dgm:pt>
    <dgm:pt modelId="{98F806BE-8CAC-4D02-919F-D3D90950112A}">
      <dgm:prSet phldrT="[Texto]"/>
      <dgm:spPr/>
      <dgm:t>
        <a:bodyPr/>
        <a:lstStyle/>
        <a:p>
          <a:r>
            <a:rPr lang="es-ES" dirty="0" smtClean="0"/>
            <a:t>Morbilidad Neonatología</a:t>
          </a:r>
          <a:endParaRPr lang="es-EC" dirty="0"/>
        </a:p>
      </dgm:t>
    </dgm:pt>
    <dgm:pt modelId="{67F7A952-11A8-4FD7-8528-6EA8DD10CB57}" type="parTrans" cxnId="{BE24316D-3447-4D99-AAFC-1DD8BB9CE612}">
      <dgm:prSet/>
      <dgm:spPr/>
      <dgm:t>
        <a:bodyPr/>
        <a:lstStyle/>
        <a:p>
          <a:endParaRPr lang="es-EC"/>
        </a:p>
      </dgm:t>
    </dgm:pt>
    <dgm:pt modelId="{E6A5F1D5-84CB-4F97-AB6B-44F57492C6D0}" type="sibTrans" cxnId="{BE24316D-3447-4D99-AAFC-1DD8BB9CE612}">
      <dgm:prSet/>
      <dgm:spPr/>
      <dgm:t>
        <a:bodyPr/>
        <a:lstStyle/>
        <a:p>
          <a:endParaRPr lang="es-EC"/>
        </a:p>
      </dgm:t>
    </dgm:pt>
    <dgm:pt modelId="{911FF7A2-7726-49ED-B719-8ACBF485ED06}">
      <dgm:prSet phldrT="[Texto]"/>
      <dgm:spPr/>
      <dgm:t>
        <a:bodyPr/>
        <a:lstStyle/>
        <a:p>
          <a:r>
            <a:rPr lang="es-ES" dirty="0" smtClean="0"/>
            <a:t>Dificultad respiratoria del recién nacido</a:t>
          </a:r>
          <a:endParaRPr lang="es-EC" dirty="0"/>
        </a:p>
      </dgm:t>
    </dgm:pt>
    <dgm:pt modelId="{46747D3C-BDAF-4484-9066-7B08F96A5CB3}" type="parTrans" cxnId="{18F83209-8E58-488E-BCCD-B1443E1D3186}">
      <dgm:prSet/>
      <dgm:spPr/>
      <dgm:t>
        <a:bodyPr/>
        <a:lstStyle/>
        <a:p>
          <a:endParaRPr lang="es-EC"/>
        </a:p>
      </dgm:t>
    </dgm:pt>
    <dgm:pt modelId="{CE8FE98E-614C-4003-BF12-59D3036662ED}" type="sibTrans" cxnId="{18F83209-8E58-488E-BCCD-B1443E1D3186}">
      <dgm:prSet/>
      <dgm:spPr/>
      <dgm:t>
        <a:bodyPr/>
        <a:lstStyle/>
        <a:p>
          <a:endParaRPr lang="es-EC"/>
        </a:p>
      </dgm:t>
    </dgm:pt>
    <dgm:pt modelId="{95DDF833-E4A5-4913-9908-34DE97D31408}">
      <dgm:prSet phldrT="[Texto]"/>
      <dgm:spPr/>
      <dgm:t>
        <a:bodyPr/>
        <a:lstStyle/>
        <a:p>
          <a:r>
            <a:rPr lang="es-ES" dirty="0" smtClean="0"/>
            <a:t>Ictericia neonatal por otras causas y por las no especificadas</a:t>
          </a:r>
          <a:endParaRPr lang="es-EC" dirty="0"/>
        </a:p>
      </dgm:t>
    </dgm:pt>
    <dgm:pt modelId="{15772A4A-2301-4C33-AAD8-68EAAA3CE45E}" type="parTrans" cxnId="{214AE9AE-208B-4A5C-9AB6-D93A7B3FFC4A}">
      <dgm:prSet/>
      <dgm:spPr/>
      <dgm:t>
        <a:bodyPr/>
        <a:lstStyle/>
        <a:p>
          <a:endParaRPr lang="es-EC"/>
        </a:p>
      </dgm:t>
    </dgm:pt>
    <dgm:pt modelId="{408F378B-148C-4408-8084-F1CA586FE8A3}" type="sibTrans" cxnId="{214AE9AE-208B-4A5C-9AB6-D93A7B3FFC4A}">
      <dgm:prSet/>
      <dgm:spPr/>
      <dgm:t>
        <a:bodyPr/>
        <a:lstStyle/>
        <a:p>
          <a:endParaRPr lang="es-EC"/>
        </a:p>
      </dgm:t>
    </dgm:pt>
    <dgm:pt modelId="{075F5C1C-DDA4-4088-896B-5A25B75CA788}">
      <dgm:prSet phldrT="[Texto]"/>
      <dgm:spPr/>
      <dgm:t>
        <a:bodyPr/>
        <a:lstStyle/>
        <a:p>
          <a:r>
            <a:rPr lang="es-ES" dirty="0" smtClean="0"/>
            <a:t>Neumonía organismo no especificado</a:t>
          </a:r>
          <a:endParaRPr lang="es-EC" dirty="0"/>
        </a:p>
      </dgm:t>
    </dgm:pt>
    <dgm:pt modelId="{F123FB31-4EA9-469C-8F9F-8387535EF247}" type="parTrans" cxnId="{14DD28E5-C730-42CD-B8A9-836703337B35}">
      <dgm:prSet/>
      <dgm:spPr/>
      <dgm:t>
        <a:bodyPr/>
        <a:lstStyle/>
        <a:p>
          <a:endParaRPr lang="es-EC"/>
        </a:p>
      </dgm:t>
    </dgm:pt>
    <dgm:pt modelId="{7E29E890-DDD7-4A0A-B6C7-90CE01FC9270}" type="sibTrans" cxnId="{14DD28E5-C730-42CD-B8A9-836703337B35}">
      <dgm:prSet/>
      <dgm:spPr/>
      <dgm:t>
        <a:bodyPr/>
        <a:lstStyle/>
        <a:p>
          <a:endParaRPr lang="es-EC"/>
        </a:p>
      </dgm:t>
    </dgm:pt>
    <dgm:pt modelId="{8D122648-13C0-46C7-8309-E1501E8602FA}">
      <dgm:prSet phldrT="[Texto]"/>
      <dgm:spPr/>
      <dgm:t>
        <a:bodyPr/>
        <a:lstStyle/>
        <a:p>
          <a:r>
            <a:rPr lang="es-ES" dirty="0" smtClean="0"/>
            <a:t>Sepsis bacteriana del recién nacido</a:t>
          </a:r>
          <a:endParaRPr lang="es-EC" dirty="0"/>
        </a:p>
      </dgm:t>
    </dgm:pt>
    <dgm:pt modelId="{7824896B-F81A-43B8-A3DE-EBEAE74233A5}" type="parTrans" cxnId="{6A2E9089-5C5F-4173-9948-4640C28B6122}">
      <dgm:prSet/>
      <dgm:spPr/>
      <dgm:t>
        <a:bodyPr/>
        <a:lstStyle/>
        <a:p>
          <a:endParaRPr lang="es-EC"/>
        </a:p>
      </dgm:t>
    </dgm:pt>
    <dgm:pt modelId="{CBC78CB4-CDD0-4939-9B98-1ECBA9EAFEF6}" type="sibTrans" cxnId="{6A2E9089-5C5F-4173-9948-4640C28B6122}">
      <dgm:prSet/>
      <dgm:spPr/>
      <dgm:t>
        <a:bodyPr/>
        <a:lstStyle/>
        <a:p>
          <a:endParaRPr lang="es-EC"/>
        </a:p>
      </dgm:t>
    </dgm:pt>
    <dgm:pt modelId="{16CD9C48-9CA6-4A1B-BDC3-7F3596BA763B}">
      <dgm:prSet phldrT="[Texto]"/>
      <dgm:spPr/>
      <dgm:t>
        <a:bodyPr/>
        <a:lstStyle/>
        <a:p>
          <a:r>
            <a:rPr lang="es-EC" dirty="0" smtClean="0"/>
            <a:t>Trastornos relacionados con duración corta de la gestación y con bajo peso al nacer, no clasificados en otra parte</a:t>
          </a:r>
          <a:endParaRPr lang="es-EC" dirty="0"/>
        </a:p>
      </dgm:t>
    </dgm:pt>
    <dgm:pt modelId="{5D55EFC1-9952-42A0-9C47-95B9F18491B1}" type="parTrans" cxnId="{D139EA25-602B-480F-A6FB-9ACA23DE3612}">
      <dgm:prSet/>
      <dgm:spPr/>
      <dgm:t>
        <a:bodyPr/>
        <a:lstStyle/>
        <a:p>
          <a:endParaRPr lang="es-EC"/>
        </a:p>
      </dgm:t>
    </dgm:pt>
    <dgm:pt modelId="{DD0DA394-A6D4-46E4-9F2D-8998D8FFE6FE}" type="sibTrans" cxnId="{D139EA25-602B-480F-A6FB-9ACA23DE3612}">
      <dgm:prSet/>
      <dgm:spPr/>
      <dgm:t>
        <a:bodyPr/>
        <a:lstStyle/>
        <a:p>
          <a:endParaRPr lang="es-EC"/>
        </a:p>
      </dgm:t>
    </dgm:pt>
    <dgm:pt modelId="{B2275BD6-3E9B-4BAF-87EF-3C99F8E28043}">
      <dgm:prSet phldrT="[Texto]"/>
      <dgm:spPr/>
      <dgm:t>
        <a:bodyPr/>
        <a:lstStyle/>
        <a:p>
          <a:r>
            <a:rPr lang="es-EC" dirty="0" smtClean="0"/>
            <a:t>Feto y recién nacido afectados por condiciones de la madre no necesariamente relacionadas con el embarazo presente</a:t>
          </a:r>
          <a:endParaRPr lang="es-EC" dirty="0"/>
        </a:p>
      </dgm:t>
    </dgm:pt>
    <dgm:pt modelId="{F2C147EE-39A0-45F4-A264-6FCD34038EA2}" type="parTrans" cxnId="{D33F08A6-147B-4087-97EC-2C073DF8CEC3}">
      <dgm:prSet/>
      <dgm:spPr/>
      <dgm:t>
        <a:bodyPr/>
        <a:lstStyle/>
        <a:p>
          <a:endParaRPr lang="es-EC"/>
        </a:p>
      </dgm:t>
    </dgm:pt>
    <dgm:pt modelId="{D27D1286-91D2-4ED8-BCE9-A55F1D069885}" type="sibTrans" cxnId="{D33F08A6-147B-4087-97EC-2C073DF8CEC3}">
      <dgm:prSet/>
      <dgm:spPr/>
      <dgm:t>
        <a:bodyPr/>
        <a:lstStyle/>
        <a:p>
          <a:endParaRPr lang="es-EC"/>
        </a:p>
      </dgm:t>
    </dgm:pt>
    <dgm:pt modelId="{65E4C931-D3D6-4780-A416-0CBA323F9AD3}">
      <dgm:prSet phldrT="[Texto]"/>
      <dgm:spPr/>
      <dgm:t>
        <a:bodyPr/>
        <a:lstStyle/>
        <a:p>
          <a:r>
            <a:rPr lang="es-EC" dirty="0" smtClean="0"/>
            <a:t>Neumonía congénita</a:t>
          </a:r>
          <a:endParaRPr lang="es-EC" dirty="0"/>
        </a:p>
      </dgm:t>
    </dgm:pt>
    <dgm:pt modelId="{A3943A84-6DB2-470D-BAEF-58BE0785E5A2}" type="parTrans" cxnId="{1EAF04F7-EE34-41DA-93A2-AD385A4BDB81}">
      <dgm:prSet/>
      <dgm:spPr/>
      <dgm:t>
        <a:bodyPr/>
        <a:lstStyle/>
        <a:p>
          <a:endParaRPr lang="es-EC"/>
        </a:p>
      </dgm:t>
    </dgm:pt>
    <dgm:pt modelId="{7C467A8D-49AC-48AC-8C85-2FEDF537B8BB}" type="sibTrans" cxnId="{1EAF04F7-EE34-41DA-93A2-AD385A4BDB81}">
      <dgm:prSet/>
      <dgm:spPr/>
      <dgm:t>
        <a:bodyPr/>
        <a:lstStyle/>
        <a:p>
          <a:endParaRPr lang="es-EC"/>
        </a:p>
      </dgm:t>
    </dgm:pt>
    <dgm:pt modelId="{05D9E4B3-3736-4761-A932-B90B8EE340EC}">
      <dgm:prSet phldrT="[Texto]"/>
      <dgm:spPr/>
      <dgm:t>
        <a:bodyPr/>
        <a:lstStyle/>
        <a:p>
          <a:r>
            <a:rPr lang="es-EC" dirty="0" smtClean="0"/>
            <a:t>Enfermedad hemolítica del feto y del recién nacido</a:t>
          </a:r>
          <a:endParaRPr lang="es-EC" dirty="0"/>
        </a:p>
      </dgm:t>
    </dgm:pt>
    <dgm:pt modelId="{B860156B-C4CD-4132-A21B-45EE56DF6EFD}" type="parTrans" cxnId="{F7EC9C58-9ED0-40CD-88AB-5D0E254709DF}">
      <dgm:prSet/>
      <dgm:spPr/>
      <dgm:t>
        <a:bodyPr/>
        <a:lstStyle/>
        <a:p>
          <a:endParaRPr lang="es-EC"/>
        </a:p>
      </dgm:t>
    </dgm:pt>
    <dgm:pt modelId="{9859303E-0FB4-410B-9D92-DF7C44D82AAC}" type="sibTrans" cxnId="{F7EC9C58-9ED0-40CD-88AB-5D0E254709DF}">
      <dgm:prSet/>
      <dgm:spPr/>
      <dgm:t>
        <a:bodyPr/>
        <a:lstStyle/>
        <a:p>
          <a:endParaRPr lang="es-EC"/>
        </a:p>
      </dgm:t>
    </dgm:pt>
    <dgm:pt modelId="{94349CF4-894E-4C65-B764-D2CD7605DC6C}">
      <dgm:prSet phldrT="[Texto]"/>
      <dgm:spPr/>
      <dgm:t>
        <a:bodyPr/>
        <a:lstStyle/>
        <a:p>
          <a:r>
            <a:rPr lang="es-EC" dirty="0" smtClean="0"/>
            <a:t>Feto y recién nacido afectados por complicaciones maternas del embarazo</a:t>
          </a:r>
          <a:endParaRPr lang="es-EC" dirty="0"/>
        </a:p>
      </dgm:t>
    </dgm:pt>
    <dgm:pt modelId="{EDA4CE21-C192-4D0B-9559-8616801093CE}" type="parTrans" cxnId="{0942FC8C-6FE7-4B57-BFF6-AB1700B0EA73}">
      <dgm:prSet/>
      <dgm:spPr/>
      <dgm:t>
        <a:bodyPr/>
        <a:lstStyle/>
        <a:p>
          <a:endParaRPr lang="es-EC"/>
        </a:p>
      </dgm:t>
    </dgm:pt>
    <dgm:pt modelId="{A0DD8B7D-0647-442C-AD27-D379918EBDF2}" type="sibTrans" cxnId="{0942FC8C-6FE7-4B57-BFF6-AB1700B0EA73}">
      <dgm:prSet/>
      <dgm:spPr/>
      <dgm:t>
        <a:bodyPr/>
        <a:lstStyle/>
        <a:p>
          <a:endParaRPr lang="es-EC"/>
        </a:p>
      </dgm:t>
    </dgm:pt>
    <dgm:pt modelId="{FA6AE130-201C-4F63-991C-3B1537ED5FC0}" type="pres">
      <dgm:prSet presAssocID="{93D9B403-7925-40C1-BEC1-18286EB07B00}" presName="linearFlow" presStyleCnt="0">
        <dgm:presLayoutVars>
          <dgm:dir/>
          <dgm:animLvl val="lvl"/>
          <dgm:resizeHandles val="exact"/>
        </dgm:presLayoutVars>
      </dgm:prSet>
      <dgm:spPr/>
      <dgm:t>
        <a:bodyPr/>
        <a:lstStyle/>
        <a:p>
          <a:endParaRPr lang="es-EC"/>
        </a:p>
      </dgm:t>
    </dgm:pt>
    <dgm:pt modelId="{14A51B96-73EB-495D-93C5-B796DF2E6DF1}" type="pres">
      <dgm:prSet presAssocID="{98F806BE-8CAC-4D02-919F-D3D90950112A}" presName="composite" presStyleCnt="0"/>
      <dgm:spPr/>
      <dgm:t>
        <a:bodyPr/>
        <a:lstStyle/>
        <a:p>
          <a:endParaRPr lang="es-EC"/>
        </a:p>
      </dgm:t>
    </dgm:pt>
    <dgm:pt modelId="{65F4AB13-58B2-49FB-BB2C-C8F1CAA2F72A}" type="pres">
      <dgm:prSet presAssocID="{98F806BE-8CAC-4D02-919F-D3D90950112A}" presName="parentText" presStyleLbl="alignNode1" presStyleIdx="0" presStyleCnt="1" custScaleX="81346" custScaleY="82168">
        <dgm:presLayoutVars>
          <dgm:chMax val="1"/>
          <dgm:bulletEnabled val="1"/>
        </dgm:presLayoutVars>
      </dgm:prSet>
      <dgm:spPr/>
      <dgm:t>
        <a:bodyPr/>
        <a:lstStyle/>
        <a:p>
          <a:endParaRPr lang="es-EC"/>
        </a:p>
      </dgm:t>
    </dgm:pt>
    <dgm:pt modelId="{CE354F3B-79A4-4256-AF70-79BDEB4EBA30}" type="pres">
      <dgm:prSet presAssocID="{98F806BE-8CAC-4D02-919F-D3D90950112A}" presName="descendantText" presStyleLbl="alignAcc1" presStyleIdx="0" presStyleCnt="1">
        <dgm:presLayoutVars>
          <dgm:bulletEnabled val="1"/>
        </dgm:presLayoutVars>
      </dgm:prSet>
      <dgm:spPr/>
      <dgm:t>
        <a:bodyPr/>
        <a:lstStyle/>
        <a:p>
          <a:endParaRPr lang="es-EC"/>
        </a:p>
      </dgm:t>
    </dgm:pt>
  </dgm:ptLst>
  <dgm:cxnLst>
    <dgm:cxn modelId="{36FC09EA-FF2C-48DC-899C-282CA06F4708}" type="presOf" srcId="{05D9E4B3-3736-4761-A932-B90B8EE340EC}" destId="{CE354F3B-79A4-4256-AF70-79BDEB4EBA30}" srcOrd="0" destOrd="7" presId="urn:microsoft.com/office/officeart/2005/8/layout/chevron2"/>
    <dgm:cxn modelId="{18F83209-8E58-488E-BCCD-B1443E1D3186}" srcId="{98F806BE-8CAC-4D02-919F-D3D90950112A}" destId="{911FF7A2-7726-49ED-B719-8ACBF485ED06}" srcOrd="0" destOrd="0" parTransId="{46747D3C-BDAF-4484-9066-7B08F96A5CB3}" sibTransId="{CE8FE98E-614C-4003-BF12-59D3036662ED}"/>
    <dgm:cxn modelId="{BD85A3EF-ABEE-4D1E-A207-2F7EF80ED498}" type="presOf" srcId="{911FF7A2-7726-49ED-B719-8ACBF485ED06}" destId="{CE354F3B-79A4-4256-AF70-79BDEB4EBA30}" srcOrd="0" destOrd="0" presId="urn:microsoft.com/office/officeart/2005/8/layout/chevron2"/>
    <dgm:cxn modelId="{D33F08A6-147B-4087-97EC-2C073DF8CEC3}" srcId="{98F806BE-8CAC-4D02-919F-D3D90950112A}" destId="{B2275BD6-3E9B-4BAF-87EF-3C99F8E28043}" srcOrd="5" destOrd="0" parTransId="{F2C147EE-39A0-45F4-A264-6FCD34038EA2}" sibTransId="{D27D1286-91D2-4ED8-BCE9-A55F1D069885}"/>
    <dgm:cxn modelId="{D139EA25-602B-480F-A6FB-9ACA23DE3612}" srcId="{98F806BE-8CAC-4D02-919F-D3D90950112A}" destId="{16CD9C48-9CA6-4A1B-BDC3-7F3596BA763B}" srcOrd="4" destOrd="0" parTransId="{5D55EFC1-9952-42A0-9C47-95B9F18491B1}" sibTransId="{DD0DA394-A6D4-46E4-9F2D-8998D8FFE6FE}"/>
    <dgm:cxn modelId="{14DD28E5-C730-42CD-B8A9-836703337B35}" srcId="{98F806BE-8CAC-4D02-919F-D3D90950112A}" destId="{075F5C1C-DDA4-4088-896B-5A25B75CA788}" srcOrd="2" destOrd="0" parTransId="{F123FB31-4EA9-469C-8F9F-8387535EF247}" sibTransId="{7E29E890-DDD7-4A0A-B6C7-90CE01FC9270}"/>
    <dgm:cxn modelId="{BE24316D-3447-4D99-AAFC-1DD8BB9CE612}" srcId="{93D9B403-7925-40C1-BEC1-18286EB07B00}" destId="{98F806BE-8CAC-4D02-919F-D3D90950112A}" srcOrd="0" destOrd="0" parTransId="{67F7A952-11A8-4FD7-8528-6EA8DD10CB57}" sibTransId="{E6A5F1D5-84CB-4F97-AB6B-44F57492C6D0}"/>
    <dgm:cxn modelId="{1EAF04F7-EE34-41DA-93A2-AD385A4BDB81}" srcId="{98F806BE-8CAC-4D02-919F-D3D90950112A}" destId="{65E4C931-D3D6-4780-A416-0CBA323F9AD3}" srcOrd="6" destOrd="0" parTransId="{A3943A84-6DB2-470D-BAEF-58BE0785E5A2}" sibTransId="{7C467A8D-49AC-48AC-8C85-2FEDF537B8BB}"/>
    <dgm:cxn modelId="{214AE9AE-208B-4A5C-9AB6-D93A7B3FFC4A}" srcId="{98F806BE-8CAC-4D02-919F-D3D90950112A}" destId="{95DDF833-E4A5-4913-9908-34DE97D31408}" srcOrd="1" destOrd="0" parTransId="{15772A4A-2301-4C33-AAD8-68EAAA3CE45E}" sibTransId="{408F378B-148C-4408-8084-F1CA586FE8A3}"/>
    <dgm:cxn modelId="{0942FC8C-6FE7-4B57-BFF6-AB1700B0EA73}" srcId="{98F806BE-8CAC-4D02-919F-D3D90950112A}" destId="{94349CF4-894E-4C65-B764-D2CD7605DC6C}" srcOrd="8" destOrd="0" parTransId="{EDA4CE21-C192-4D0B-9559-8616801093CE}" sibTransId="{A0DD8B7D-0647-442C-AD27-D379918EBDF2}"/>
    <dgm:cxn modelId="{CBE543DD-0773-4EA4-AEF3-56E4BAFA9136}" type="presOf" srcId="{8D122648-13C0-46C7-8309-E1501E8602FA}" destId="{CE354F3B-79A4-4256-AF70-79BDEB4EBA30}" srcOrd="0" destOrd="3" presId="urn:microsoft.com/office/officeart/2005/8/layout/chevron2"/>
    <dgm:cxn modelId="{DD938F01-C6F8-4083-99C4-A75A227ABA47}" type="presOf" srcId="{075F5C1C-DDA4-4088-896B-5A25B75CA788}" destId="{CE354F3B-79A4-4256-AF70-79BDEB4EBA30}" srcOrd="0" destOrd="2" presId="urn:microsoft.com/office/officeart/2005/8/layout/chevron2"/>
    <dgm:cxn modelId="{E52BB9F7-E705-4A41-8B3F-2CEC9B43C5B9}" type="presOf" srcId="{65E4C931-D3D6-4780-A416-0CBA323F9AD3}" destId="{CE354F3B-79A4-4256-AF70-79BDEB4EBA30}" srcOrd="0" destOrd="6" presId="urn:microsoft.com/office/officeart/2005/8/layout/chevron2"/>
    <dgm:cxn modelId="{6A2E9089-5C5F-4173-9948-4640C28B6122}" srcId="{98F806BE-8CAC-4D02-919F-D3D90950112A}" destId="{8D122648-13C0-46C7-8309-E1501E8602FA}" srcOrd="3" destOrd="0" parTransId="{7824896B-F81A-43B8-A3DE-EBEAE74233A5}" sibTransId="{CBC78CB4-CDD0-4939-9B98-1ECBA9EAFEF6}"/>
    <dgm:cxn modelId="{05DD097C-A505-41DD-89BB-D529A2AC652F}" type="presOf" srcId="{B2275BD6-3E9B-4BAF-87EF-3C99F8E28043}" destId="{CE354F3B-79A4-4256-AF70-79BDEB4EBA30}" srcOrd="0" destOrd="5" presId="urn:microsoft.com/office/officeart/2005/8/layout/chevron2"/>
    <dgm:cxn modelId="{6647CF71-FB7B-4B67-BBE9-FEAF7DF8984D}" type="presOf" srcId="{93D9B403-7925-40C1-BEC1-18286EB07B00}" destId="{FA6AE130-201C-4F63-991C-3B1537ED5FC0}" srcOrd="0" destOrd="0" presId="urn:microsoft.com/office/officeart/2005/8/layout/chevron2"/>
    <dgm:cxn modelId="{DA033C41-EA79-4520-8B25-D263F74326CF}" type="presOf" srcId="{94349CF4-894E-4C65-B764-D2CD7605DC6C}" destId="{CE354F3B-79A4-4256-AF70-79BDEB4EBA30}" srcOrd="0" destOrd="8" presId="urn:microsoft.com/office/officeart/2005/8/layout/chevron2"/>
    <dgm:cxn modelId="{D5A1529C-0B6F-4319-A439-087B1EB4D06C}" type="presOf" srcId="{98F806BE-8CAC-4D02-919F-D3D90950112A}" destId="{65F4AB13-58B2-49FB-BB2C-C8F1CAA2F72A}" srcOrd="0" destOrd="0" presId="urn:microsoft.com/office/officeart/2005/8/layout/chevron2"/>
    <dgm:cxn modelId="{F7EC9C58-9ED0-40CD-88AB-5D0E254709DF}" srcId="{98F806BE-8CAC-4D02-919F-D3D90950112A}" destId="{05D9E4B3-3736-4761-A932-B90B8EE340EC}" srcOrd="7" destOrd="0" parTransId="{B860156B-C4CD-4132-A21B-45EE56DF6EFD}" sibTransId="{9859303E-0FB4-410B-9D92-DF7C44D82AAC}"/>
    <dgm:cxn modelId="{C89CA142-2A2F-4F78-AC65-8FCF439F5B12}" type="presOf" srcId="{16CD9C48-9CA6-4A1B-BDC3-7F3596BA763B}" destId="{CE354F3B-79A4-4256-AF70-79BDEB4EBA30}" srcOrd="0" destOrd="4" presId="urn:microsoft.com/office/officeart/2005/8/layout/chevron2"/>
    <dgm:cxn modelId="{6324D235-142E-41FB-8B0F-947E51D6E215}" type="presOf" srcId="{95DDF833-E4A5-4913-9908-34DE97D31408}" destId="{CE354F3B-79A4-4256-AF70-79BDEB4EBA30}" srcOrd="0" destOrd="1" presId="urn:microsoft.com/office/officeart/2005/8/layout/chevron2"/>
    <dgm:cxn modelId="{F3036439-E2FF-4AE9-8179-E557EC4F40A1}" type="presParOf" srcId="{FA6AE130-201C-4F63-991C-3B1537ED5FC0}" destId="{14A51B96-73EB-495D-93C5-B796DF2E6DF1}" srcOrd="0" destOrd="0" presId="urn:microsoft.com/office/officeart/2005/8/layout/chevron2"/>
    <dgm:cxn modelId="{E8F5B549-7279-4C53-BEAD-AAA5779F5BC6}" type="presParOf" srcId="{14A51B96-73EB-495D-93C5-B796DF2E6DF1}" destId="{65F4AB13-58B2-49FB-BB2C-C8F1CAA2F72A}" srcOrd="0" destOrd="0" presId="urn:microsoft.com/office/officeart/2005/8/layout/chevron2"/>
    <dgm:cxn modelId="{1EB9BF43-5A4C-4E5B-8034-5FED3B52923E}" type="presParOf" srcId="{14A51B96-73EB-495D-93C5-B796DF2E6DF1}" destId="{CE354F3B-79A4-4256-AF70-79BDEB4EBA3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895795-63B5-4293-A326-A0BD59472750}" type="doc">
      <dgm:prSet loTypeId="urn:microsoft.com/office/officeart/2005/8/layout/chevron2" loCatId="list" qsTypeId="urn:microsoft.com/office/officeart/2005/8/quickstyle/simple1" qsCatId="simple" csTypeId="urn:microsoft.com/office/officeart/2005/8/colors/accent5_5" csCatId="accent5" phldr="1"/>
      <dgm:spPr/>
      <dgm:t>
        <a:bodyPr/>
        <a:lstStyle/>
        <a:p>
          <a:endParaRPr lang="en-US"/>
        </a:p>
      </dgm:t>
    </dgm:pt>
    <dgm:pt modelId="{BF57D8FA-EE7E-47D9-A64B-18AB75AED325}">
      <dgm:prSet phldrT="[Texto]" custT="1"/>
      <dgm:spPr/>
      <dgm:t>
        <a:bodyPr/>
        <a:lstStyle/>
        <a:p>
          <a:r>
            <a:rPr lang="en-US" sz="1600" dirty="0" smtClean="0"/>
            <a:t>1</a:t>
          </a:r>
          <a:endParaRPr lang="en-US" sz="1600" dirty="0"/>
        </a:p>
      </dgm:t>
    </dgm:pt>
    <dgm:pt modelId="{8CBDF26A-E88F-43A3-89C0-42BF1D71D593}" type="parTrans" cxnId="{772DCC8D-22F6-4FC5-94FE-26416A87ACB6}">
      <dgm:prSet/>
      <dgm:spPr/>
      <dgm:t>
        <a:bodyPr/>
        <a:lstStyle/>
        <a:p>
          <a:endParaRPr lang="en-US"/>
        </a:p>
      </dgm:t>
    </dgm:pt>
    <dgm:pt modelId="{304F2D99-F14C-4BF3-BF29-78A4511EF45E}" type="sibTrans" cxnId="{772DCC8D-22F6-4FC5-94FE-26416A87ACB6}">
      <dgm:prSet/>
      <dgm:spPr/>
      <dgm:t>
        <a:bodyPr/>
        <a:lstStyle/>
        <a:p>
          <a:endParaRPr lang="en-US"/>
        </a:p>
      </dgm:t>
    </dgm:pt>
    <dgm:pt modelId="{86C14278-37BC-4F6B-9E39-7DF15410D26B}">
      <dgm:prSet phldrT="[Texto]" custT="1"/>
      <dgm:spPr/>
      <dgm:t>
        <a:bodyPr/>
        <a:lstStyle/>
        <a:p>
          <a:r>
            <a:rPr lang="es-ES" sz="1600" dirty="0" smtClean="0">
              <a:latin typeface="Times New Roman" panose="02020603050405020304" pitchFamily="18" charset="0"/>
              <a:cs typeface="Times New Roman" panose="02020603050405020304" pitchFamily="18" charset="0"/>
            </a:rPr>
            <a:t>El análisis de la aplicación del Modelo MAIS, en el Hospital Gineco Obstétrico Pediátrico de Nueva Aurora  Luz Elena Arismendi han valorado un buen resultado que garantiza todas las solvencias para la buena práctica médica y los servicios se ejerzan de mejorar calidad para la población.</a:t>
          </a:r>
          <a:endParaRPr lang="en-US" sz="1600" dirty="0">
            <a:latin typeface="Times New Roman" panose="02020603050405020304" pitchFamily="18" charset="0"/>
            <a:cs typeface="Times New Roman" panose="02020603050405020304" pitchFamily="18" charset="0"/>
          </a:endParaRPr>
        </a:p>
      </dgm:t>
    </dgm:pt>
    <dgm:pt modelId="{3902A5BC-7D77-45DB-BBD1-BD2953CC68E2}" type="parTrans" cxnId="{B9360CA7-4792-4454-AD5D-DC17FBC869E5}">
      <dgm:prSet/>
      <dgm:spPr/>
      <dgm:t>
        <a:bodyPr/>
        <a:lstStyle/>
        <a:p>
          <a:endParaRPr lang="en-US"/>
        </a:p>
      </dgm:t>
    </dgm:pt>
    <dgm:pt modelId="{2E5F89B3-05F2-423C-831E-FDED3A15A964}" type="sibTrans" cxnId="{B9360CA7-4792-4454-AD5D-DC17FBC869E5}">
      <dgm:prSet/>
      <dgm:spPr/>
      <dgm:t>
        <a:bodyPr/>
        <a:lstStyle/>
        <a:p>
          <a:endParaRPr lang="en-US"/>
        </a:p>
      </dgm:t>
    </dgm:pt>
    <dgm:pt modelId="{6433E149-4096-499E-84F4-EC67A60B090E}">
      <dgm:prSet phldrT="[Texto]" custT="1"/>
      <dgm:spPr/>
      <dgm:t>
        <a:bodyPr/>
        <a:lstStyle/>
        <a:p>
          <a:r>
            <a:rPr lang="en-US" sz="1600" dirty="0" smtClean="0"/>
            <a:t>2</a:t>
          </a:r>
          <a:endParaRPr lang="en-US" sz="1600" dirty="0"/>
        </a:p>
      </dgm:t>
    </dgm:pt>
    <dgm:pt modelId="{5C0D6F9D-EA65-4273-99AF-6E373FE68D02}" type="parTrans" cxnId="{D8BDBB36-5DAA-45CB-B7D3-64514386F8AF}">
      <dgm:prSet/>
      <dgm:spPr/>
      <dgm:t>
        <a:bodyPr/>
        <a:lstStyle/>
        <a:p>
          <a:endParaRPr lang="en-US"/>
        </a:p>
      </dgm:t>
    </dgm:pt>
    <dgm:pt modelId="{C733B348-4E8E-4134-8E3C-F3DB7E1FE306}" type="sibTrans" cxnId="{D8BDBB36-5DAA-45CB-B7D3-64514386F8AF}">
      <dgm:prSet/>
      <dgm:spPr/>
      <dgm:t>
        <a:bodyPr/>
        <a:lstStyle/>
        <a:p>
          <a:endParaRPr lang="en-US"/>
        </a:p>
      </dgm:t>
    </dgm:pt>
    <dgm:pt modelId="{7266A124-A926-4B4E-B4DC-283B1A430008}">
      <dgm:prSet phldrT="[Texto]" custT="1"/>
      <dgm:spPr/>
      <dgm:t>
        <a:bodyPr/>
        <a:lstStyle/>
        <a:p>
          <a:r>
            <a:rPr lang="es-ES" sz="1600" dirty="0" smtClean="0">
              <a:latin typeface="Times New Roman" panose="02020603050405020304" pitchFamily="18" charset="0"/>
              <a:cs typeface="Times New Roman" panose="02020603050405020304" pitchFamily="18" charset="0"/>
            </a:rPr>
            <a:t>La aplicación del diagrama de causa y </a:t>
          </a:r>
          <a:r>
            <a:rPr lang="es-ES" sz="1600" dirty="0" smtClean="0">
              <a:latin typeface="Times New Roman" panose="02020603050405020304" pitchFamily="18" charset="0"/>
              <a:cs typeface="Times New Roman" panose="02020603050405020304" pitchFamily="18" charset="0"/>
            </a:rPr>
            <a:t>efecto </a:t>
          </a:r>
          <a:r>
            <a:rPr lang="es-ES" sz="1600" dirty="0" smtClean="0">
              <a:latin typeface="Times New Roman" panose="02020603050405020304" pitchFamily="18" charset="0"/>
              <a:cs typeface="Times New Roman" panose="02020603050405020304" pitchFamily="18" charset="0"/>
            </a:rPr>
            <a:t>se consideró como base para la obtención de resultados relacionados con el análisis </a:t>
          </a:r>
          <a:r>
            <a:rPr lang="es-ES" sz="1600" dirty="0" smtClean="0">
              <a:latin typeface="Times New Roman" panose="02020603050405020304" pitchFamily="18" charset="0"/>
              <a:cs typeface="Times New Roman" panose="02020603050405020304" pitchFamily="18" charset="0"/>
            </a:rPr>
            <a:t>observacional</a:t>
          </a:r>
          <a:endParaRPr lang="en-US" sz="1600" dirty="0">
            <a:latin typeface="Times New Roman" panose="02020603050405020304" pitchFamily="18" charset="0"/>
            <a:cs typeface="Times New Roman" panose="02020603050405020304" pitchFamily="18" charset="0"/>
          </a:endParaRPr>
        </a:p>
      </dgm:t>
    </dgm:pt>
    <dgm:pt modelId="{64654D4D-F429-406D-B785-33700EC65547}" type="parTrans" cxnId="{6B09D6BF-C58A-4CBD-9230-FE5956E75A37}">
      <dgm:prSet/>
      <dgm:spPr/>
      <dgm:t>
        <a:bodyPr/>
        <a:lstStyle/>
        <a:p>
          <a:endParaRPr lang="en-US"/>
        </a:p>
      </dgm:t>
    </dgm:pt>
    <dgm:pt modelId="{6CE3180A-DD3F-47F9-84B4-1818404CB8F2}" type="sibTrans" cxnId="{6B09D6BF-C58A-4CBD-9230-FE5956E75A37}">
      <dgm:prSet/>
      <dgm:spPr/>
      <dgm:t>
        <a:bodyPr/>
        <a:lstStyle/>
        <a:p>
          <a:endParaRPr lang="en-US"/>
        </a:p>
      </dgm:t>
    </dgm:pt>
    <dgm:pt modelId="{E03E63FB-4355-4F10-9C6F-8B0B21DE2764}">
      <dgm:prSet phldrT="[Texto]" custT="1"/>
      <dgm:spPr/>
      <dgm:t>
        <a:bodyPr/>
        <a:lstStyle/>
        <a:p>
          <a:r>
            <a:rPr lang="en-US" sz="1600" dirty="0" smtClean="0"/>
            <a:t>3</a:t>
          </a:r>
          <a:endParaRPr lang="en-US" sz="1600" dirty="0"/>
        </a:p>
      </dgm:t>
    </dgm:pt>
    <dgm:pt modelId="{2D2021DA-CC97-4E61-A292-35B13040EF99}" type="parTrans" cxnId="{DA1C004C-3FB5-4535-ACEE-58B36FE6152C}">
      <dgm:prSet/>
      <dgm:spPr/>
      <dgm:t>
        <a:bodyPr/>
        <a:lstStyle/>
        <a:p>
          <a:endParaRPr lang="en-US"/>
        </a:p>
      </dgm:t>
    </dgm:pt>
    <dgm:pt modelId="{3E46BC05-5928-445C-9C33-ED9081B2460C}" type="sibTrans" cxnId="{DA1C004C-3FB5-4535-ACEE-58B36FE6152C}">
      <dgm:prSet/>
      <dgm:spPr/>
      <dgm:t>
        <a:bodyPr/>
        <a:lstStyle/>
        <a:p>
          <a:endParaRPr lang="en-US"/>
        </a:p>
      </dgm:t>
    </dgm:pt>
    <dgm:pt modelId="{0568ED0A-4C36-4E4B-A360-35DFF2E185A9}">
      <dgm:prSet custT="1"/>
      <dgm:spPr/>
      <dgm:t>
        <a:bodyPr/>
        <a:lstStyle/>
        <a:p>
          <a:r>
            <a:rPr lang="es-ES" sz="1600" dirty="0" smtClean="0">
              <a:latin typeface="Times New Roman" panose="02020603050405020304" pitchFamily="18" charset="0"/>
              <a:cs typeface="Times New Roman" panose="02020603050405020304" pitchFamily="18" charset="0"/>
            </a:rPr>
            <a:t>El perfil epidemiológico del HGONA, demuestra una demanda de atención enfocada a las principales causas de morbilidad en el país lo que favorece el cumplimiento del MAIS-FCI,  y  Objetivos de Milenio del 4 al 6 </a:t>
          </a:r>
          <a:endParaRPr lang="es-ES" sz="1600" dirty="0">
            <a:latin typeface="Times New Roman" panose="02020603050405020304" pitchFamily="18" charset="0"/>
            <a:cs typeface="Times New Roman" panose="02020603050405020304" pitchFamily="18" charset="0"/>
          </a:endParaRPr>
        </a:p>
      </dgm:t>
    </dgm:pt>
    <dgm:pt modelId="{171B5C72-FDCF-47FA-926F-52C343B68D0F}" type="parTrans" cxnId="{D2A74535-CCA9-49F9-A875-5A887ACBC83B}">
      <dgm:prSet/>
      <dgm:spPr/>
      <dgm:t>
        <a:bodyPr/>
        <a:lstStyle/>
        <a:p>
          <a:endParaRPr lang="es-ES"/>
        </a:p>
      </dgm:t>
    </dgm:pt>
    <dgm:pt modelId="{C8D70719-47D6-44A0-8681-F1C5A8A885A8}" type="sibTrans" cxnId="{D2A74535-CCA9-49F9-A875-5A887ACBC83B}">
      <dgm:prSet/>
      <dgm:spPr/>
      <dgm:t>
        <a:bodyPr/>
        <a:lstStyle/>
        <a:p>
          <a:endParaRPr lang="es-ES"/>
        </a:p>
      </dgm:t>
    </dgm:pt>
    <dgm:pt modelId="{A4DF2D1B-F3DD-4210-95A3-D450F78D1FBA}" type="pres">
      <dgm:prSet presAssocID="{A6895795-63B5-4293-A326-A0BD59472750}" presName="linearFlow" presStyleCnt="0">
        <dgm:presLayoutVars>
          <dgm:dir/>
          <dgm:animLvl val="lvl"/>
          <dgm:resizeHandles val="exact"/>
        </dgm:presLayoutVars>
      </dgm:prSet>
      <dgm:spPr/>
      <dgm:t>
        <a:bodyPr/>
        <a:lstStyle/>
        <a:p>
          <a:endParaRPr lang="en-US"/>
        </a:p>
      </dgm:t>
    </dgm:pt>
    <dgm:pt modelId="{2329F828-4C7D-4E9C-89FD-2306B30D94BC}" type="pres">
      <dgm:prSet presAssocID="{BF57D8FA-EE7E-47D9-A64B-18AB75AED325}" presName="composite" presStyleCnt="0"/>
      <dgm:spPr/>
      <dgm:t>
        <a:bodyPr/>
        <a:lstStyle/>
        <a:p>
          <a:endParaRPr lang="es-EC"/>
        </a:p>
      </dgm:t>
    </dgm:pt>
    <dgm:pt modelId="{69AC144D-35D3-4A1D-AABC-C9A8C379FC20}" type="pres">
      <dgm:prSet presAssocID="{BF57D8FA-EE7E-47D9-A64B-18AB75AED325}" presName="parentText" presStyleLbl="alignNode1" presStyleIdx="0" presStyleCnt="3">
        <dgm:presLayoutVars>
          <dgm:chMax val="1"/>
          <dgm:bulletEnabled val="1"/>
        </dgm:presLayoutVars>
      </dgm:prSet>
      <dgm:spPr/>
      <dgm:t>
        <a:bodyPr/>
        <a:lstStyle/>
        <a:p>
          <a:endParaRPr lang="en-US"/>
        </a:p>
      </dgm:t>
    </dgm:pt>
    <dgm:pt modelId="{B1CFA3DB-550C-4BE1-A2D7-2845F0D636C9}" type="pres">
      <dgm:prSet presAssocID="{BF57D8FA-EE7E-47D9-A64B-18AB75AED325}" presName="descendantText" presStyleLbl="alignAcc1" presStyleIdx="0" presStyleCnt="3">
        <dgm:presLayoutVars>
          <dgm:bulletEnabled val="1"/>
        </dgm:presLayoutVars>
      </dgm:prSet>
      <dgm:spPr/>
      <dgm:t>
        <a:bodyPr/>
        <a:lstStyle/>
        <a:p>
          <a:endParaRPr lang="en-US"/>
        </a:p>
      </dgm:t>
    </dgm:pt>
    <dgm:pt modelId="{84E0605F-743B-4BF5-B8CB-82F59552D77D}" type="pres">
      <dgm:prSet presAssocID="{304F2D99-F14C-4BF3-BF29-78A4511EF45E}" presName="sp" presStyleCnt="0"/>
      <dgm:spPr/>
      <dgm:t>
        <a:bodyPr/>
        <a:lstStyle/>
        <a:p>
          <a:endParaRPr lang="es-EC"/>
        </a:p>
      </dgm:t>
    </dgm:pt>
    <dgm:pt modelId="{8369D85D-7F78-4A0E-92CD-6CC1AE373929}" type="pres">
      <dgm:prSet presAssocID="{6433E149-4096-499E-84F4-EC67A60B090E}" presName="composite" presStyleCnt="0"/>
      <dgm:spPr/>
      <dgm:t>
        <a:bodyPr/>
        <a:lstStyle/>
        <a:p>
          <a:endParaRPr lang="es-EC"/>
        </a:p>
      </dgm:t>
    </dgm:pt>
    <dgm:pt modelId="{3EF159B1-06C3-45A5-B033-B6BAC5159380}" type="pres">
      <dgm:prSet presAssocID="{6433E149-4096-499E-84F4-EC67A60B090E}" presName="parentText" presStyleLbl="alignNode1" presStyleIdx="1" presStyleCnt="3">
        <dgm:presLayoutVars>
          <dgm:chMax val="1"/>
          <dgm:bulletEnabled val="1"/>
        </dgm:presLayoutVars>
      </dgm:prSet>
      <dgm:spPr/>
      <dgm:t>
        <a:bodyPr/>
        <a:lstStyle/>
        <a:p>
          <a:endParaRPr lang="en-US"/>
        </a:p>
      </dgm:t>
    </dgm:pt>
    <dgm:pt modelId="{64A18FA5-EEF4-4AD8-A1E1-3463149D3165}" type="pres">
      <dgm:prSet presAssocID="{6433E149-4096-499E-84F4-EC67A60B090E}" presName="descendantText" presStyleLbl="alignAcc1" presStyleIdx="1" presStyleCnt="3">
        <dgm:presLayoutVars>
          <dgm:bulletEnabled val="1"/>
        </dgm:presLayoutVars>
      </dgm:prSet>
      <dgm:spPr/>
      <dgm:t>
        <a:bodyPr/>
        <a:lstStyle/>
        <a:p>
          <a:endParaRPr lang="en-US"/>
        </a:p>
      </dgm:t>
    </dgm:pt>
    <dgm:pt modelId="{5D6D6F1B-FD45-42BC-A8ED-07FC4332E96C}" type="pres">
      <dgm:prSet presAssocID="{C733B348-4E8E-4134-8E3C-F3DB7E1FE306}" presName="sp" presStyleCnt="0"/>
      <dgm:spPr/>
      <dgm:t>
        <a:bodyPr/>
        <a:lstStyle/>
        <a:p>
          <a:endParaRPr lang="es-EC"/>
        </a:p>
      </dgm:t>
    </dgm:pt>
    <dgm:pt modelId="{2A125C79-DB13-4939-AF90-B45D2982DCE3}" type="pres">
      <dgm:prSet presAssocID="{E03E63FB-4355-4F10-9C6F-8B0B21DE2764}" presName="composite" presStyleCnt="0"/>
      <dgm:spPr/>
      <dgm:t>
        <a:bodyPr/>
        <a:lstStyle/>
        <a:p>
          <a:endParaRPr lang="es-EC"/>
        </a:p>
      </dgm:t>
    </dgm:pt>
    <dgm:pt modelId="{A7416A31-49CC-40C8-B515-B847DEB8933C}" type="pres">
      <dgm:prSet presAssocID="{E03E63FB-4355-4F10-9C6F-8B0B21DE2764}" presName="parentText" presStyleLbl="alignNode1" presStyleIdx="2" presStyleCnt="3">
        <dgm:presLayoutVars>
          <dgm:chMax val="1"/>
          <dgm:bulletEnabled val="1"/>
        </dgm:presLayoutVars>
      </dgm:prSet>
      <dgm:spPr/>
      <dgm:t>
        <a:bodyPr/>
        <a:lstStyle/>
        <a:p>
          <a:endParaRPr lang="en-US"/>
        </a:p>
      </dgm:t>
    </dgm:pt>
    <dgm:pt modelId="{80B1FFAE-103E-4CCE-BB51-B6063B08695C}" type="pres">
      <dgm:prSet presAssocID="{E03E63FB-4355-4F10-9C6F-8B0B21DE2764}" presName="descendantText" presStyleLbl="alignAcc1" presStyleIdx="2" presStyleCnt="3">
        <dgm:presLayoutVars>
          <dgm:bulletEnabled val="1"/>
        </dgm:presLayoutVars>
      </dgm:prSet>
      <dgm:spPr/>
      <dgm:t>
        <a:bodyPr/>
        <a:lstStyle/>
        <a:p>
          <a:endParaRPr lang="en-US"/>
        </a:p>
      </dgm:t>
    </dgm:pt>
  </dgm:ptLst>
  <dgm:cxnLst>
    <dgm:cxn modelId="{730B40C2-749B-40F5-B102-82F75C55D83B}" type="presOf" srcId="{6433E149-4096-499E-84F4-EC67A60B090E}" destId="{3EF159B1-06C3-45A5-B033-B6BAC5159380}" srcOrd="0" destOrd="0" presId="urn:microsoft.com/office/officeart/2005/8/layout/chevron2"/>
    <dgm:cxn modelId="{6B09D6BF-C58A-4CBD-9230-FE5956E75A37}" srcId="{6433E149-4096-499E-84F4-EC67A60B090E}" destId="{7266A124-A926-4B4E-B4DC-283B1A430008}" srcOrd="0" destOrd="0" parTransId="{64654D4D-F429-406D-B785-33700EC65547}" sibTransId="{6CE3180A-DD3F-47F9-84B4-1818404CB8F2}"/>
    <dgm:cxn modelId="{D2A74535-CCA9-49F9-A875-5A887ACBC83B}" srcId="{E03E63FB-4355-4F10-9C6F-8B0B21DE2764}" destId="{0568ED0A-4C36-4E4B-A360-35DFF2E185A9}" srcOrd="0" destOrd="0" parTransId="{171B5C72-FDCF-47FA-926F-52C343B68D0F}" sibTransId="{C8D70719-47D6-44A0-8681-F1C5A8A885A8}"/>
    <dgm:cxn modelId="{DD92D502-98ED-411E-B3E1-3026677BE16D}" type="presOf" srcId="{BF57D8FA-EE7E-47D9-A64B-18AB75AED325}" destId="{69AC144D-35D3-4A1D-AABC-C9A8C379FC20}" srcOrd="0" destOrd="0" presId="urn:microsoft.com/office/officeart/2005/8/layout/chevron2"/>
    <dgm:cxn modelId="{EFD0184F-06DF-43D5-BECB-8578207CA090}" type="presOf" srcId="{E03E63FB-4355-4F10-9C6F-8B0B21DE2764}" destId="{A7416A31-49CC-40C8-B515-B847DEB8933C}" srcOrd="0" destOrd="0" presId="urn:microsoft.com/office/officeart/2005/8/layout/chevron2"/>
    <dgm:cxn modelId="{B291E1F8-A91A-44CF-BD2D-F1EC9198FFEF}" type="presOf" srcId="{86C14278-37BC-4F6B-9E39-7DF15410D26B}" destId="{B1CFA3DB-550C-4BE1-A2D7-2845F0D636C9}" srcOrd="0" destOrd="0" presId="urn:microsoft.com/office/officeart/2005/8/layout/chevron2"/>
    <dgm:cxn modelId="{6F32BD6D-F63B-4715-A10C-452F01ECF54A}" type="presOf" srcId="{A6895795-63B5-4293-A326-A0BD59472750}" destId="{A4DF2D1B-F3DD-4210-95A3-D450F78D1FBA}" srcOrd="0" destOrd="0" presId="urn:microsoft.com/office/officeart/2005/8/layout/chevron2"/>
    <dgm:cxn modelId="{D995B142-9C5B-491D-9196-310B3E08017E}" type="presOf" srcId="{7266A124-A926-4B4E-B4DC-283B1A430008}" destId="{64A18FA5-EEF4-4AD8-A1E1-3463149D3165}" srcOrd="0" destOrd="0" presId="urn:microsoft.com/office/officeart/2005/8/layout/chevron2"/>
    <dgm:cxn modelId="{DA1C004C-3FB5-4535-ACEE-58B36FE6152C}" srcId="{A6895795-63B5-4293-A326-A0BD59472750}" destId="{E03E63FB-4355-4F10-9C6F-8B0B21DE2764}" srcOrd="2" destOrd="0" parTransId="{2D2021DA-CC97-4E61-A292-35B13040EF99}" sibTransId="{3E46BC05-5928-445C-9C33-ED9081B2460C}"/>
    <dgm:cxn modelId="{772DCC8D-22F6-4FC5-94FE-26416A87ACB6}" srcId="{A6895795-63B5-4293-A326-A0BD59472750}" destId="{BF57D8FA-EE7E-47D9-A64B-18AB75AED325}" srcOrd="0" destOrd="0" parTransId="{8CBDF26A-E88F-43A3-89C0-42BF1D71D593}" sibTransId="{304F2D99-F14C-4BF3-BF29-78A4511EF45E}"/>
    <dgm:cxn modelId="{B9360CA7-4792-4454-AD5D-DC17FBC869E5}" srcId="{BF57D8FA-EE7E-47D9-A64B-18AB75AED325}" destId="{86C14278-37BC-4F6B-9E39-7DF15410D26B}" srcOrd="0" destOrd="0" parTransId="{3902A5BC-7D77-45DB-BBD1-BD2953CC68E2}" sibTransId="{2E5F89B3-05F2-423C-831E-FDED3A15A964}"/>
    <dgm:cxn modelId="{DA2B50B5-165A-40DE-8A9A-0B6976F5907E}" type="presOf" srcId="{0568ED0A-4C36-4E4B-A360-35DFF2E185A9}" destId="{80B1FFAE-103E-4CCE-BB51-B6063B08695C}" srcOrd="0" destOrd="0" presId="urn:microsoft.com/office/officeart/2005/8/layout/chevron2"/>
    <dgm:cxn modelId="{D8BDBB36-5DAA-45CB-B7D3-64514386F8AF}" srcId="{A6895795-63B5-4293-A326-A0BD59472750}" destId="{6433E149-4096-499E-84F4-EC67A60B090E}" srcOrd="1" destOrd="0" parTransId="{5C0D6F9D-EA65-4273-99AF-6E373FE68D02}" sibTransId="{C733B348-4E8E-4134-8E3C-F3DB7E1FE306}"/>
    <dgm:cxn modelId="{DC5A47B4-E2A7-46BA-A15F-3B4AF98E43E3}" type="presParOf" srcId="{A4DF2D1B-F3DD-4210-95A3-D450F78D1FBA}" destId="{2329F828-4C7D-4E9C-89FD-2306B30D94BC}" srcOrd="0" destOrd="0" presId="urn:microsoft.com/office/officeart/2005/8/layout/chevron2"/>
    <dgm:cxn modelId="{FD273944-A538-4470-95E0-1BCB77FC047E}" type="presParOf" srcId="{2329F828-4C7D-4E9C-89FD-2306B30D94BC}" destId="{69AC144D-35D3-4A1D-AABC-C9A8C379FC20}" srcOrd="0" destOrd="0" presId="urn:microsoft.com/office/officeart/2005/8/layout/chevron2"/>
    <dgm:cxn modelId="{20DEB9F0-7B60-4001-8B3A-AFF67C5F3E82}" type="presParOf" srcId="{2329F828-4C7D-4E9C-89FD-2306B30D94BC}" destId="{B1CFA3DB-550C-4BE1-A2D7-2845F0D636C9}" srcOrd="1" destOrd="0" presId="urn:microsoft.com/office/officeart/2005/8/layout/chevron2"/>
    <dgm:cxn modelId="{33ADBEF1-0000-47D8-BC04-D627AA247094}" type="presParOf" srcId="{A4DF2D1B-F3DD-4210-95A3-D450F78D1FBA}" destId="{84E0605F-743B-4BF5-B8CB-82F59552D77D}" srcOrd="1" destOrd="0" presId="urn:microsoft.com/office/officeart/2005/8/layout/chevron2"/>
    <dgm:cxn modelId="{83631C18-CF49-4E4E-A141-2A5AE871548D}" type="presParOf" srcId="{A4DF2D1B-F3DD-4210-95A3-D450F78D1FBA}" destId="{8369D85D-7F78-4A0E-92CD-6CC1AE373929}" srcOrd="2" destOrd="0" presId="urn:microsoft.com/office/officeart/2005/8/layout/chevron2"/>
    <dgm:cxn modelId="{D682782F-231F-4FE0-B90F-B9A7254F7C8C}" type="presParOf" srcId="{8369D85D-7F78-4A0E-92CD-6CC1AE373929}" destId="{3EF159B1-06C3-45A5-B033-B6BAC5159380}" srcOrd="0" destOrd="0" presId="urn:microsoft.com/office/officeart/2005/8/layout/chevron2"/>
    <dgm:cxn modelId="{538E88E0-7460-4E1B-AB29-73568E0E9C7A}" type="presParOf" srcId="{8369D85D-7F78-4A0E-92CD-6CC1AE373929}" destId="{64A18FA5-EEF4-4AD8-A1E1-3463149D3165}" srcOrd="1" destOrd="0" presId="urn:microsoft.com/office/officeart/2005/8/layout/chevron2"/>
    <dgm:cxn modelId="{BB665826-CD2B-4F82-801C-0B4938E41F8A}" type="presParOf" srcId="{A4DF2D1B-F3DD-4210-95A3-D450F78D1FBA}" destId="{5D6D6F1B-FD45-42BC-A8ED-07FC4332E96C}" srcOrd="3" destOrd="0" presId="urn:microsoft.com/office/officeart/2005/8/layout/chevron2"/>
    <dgm:cxn modelId="{64D37B91-1DFD-4045-B05D-3BA3E9914C24}" type="presParOf" srcId="{A4DF2D1B-F3DD-4210-95A3-D450F78D1FBA}" destId="{2A125C79-DB13-4939-AF90-B45D2982DCE3}" srcOrd="4" destOrd="0" presId="urn:microsoft.com/office/officeart/2005/8/layout/chevron2"/>
    <dgm:cxn modelId="{17575159-18E0-4C16-9A85-40F355954FB8}" type="presParOf" srcId="{2A125C79-DB13-4939-AF90-B45D2982DCE3}" destId="{A7416A31-49CC-40C8-B515-B847DEB8933C}" srcOrd="0" destOrd="0" presId="urn:microsoft.com/office/officeart/2005/8/layout/chevron2"/>
    <dgm:cxn modelId="{732F4874-0FAB-4455-9D25-0EBC3FB82035}" type="presParOf" srcId="{2A125C79-DB13-4939-AF90-B45D2982DCE3}" destId="{80B1FFAE-103E-4CCE-BB51-B6063B08695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F35FBB-633C-4EF0-97E4-D84AF5081946}" type="doc">
      <dgm:prSet loTypeId="urn:microsoft.com/office/officeart/2005/8/layout/chevron2" loCatId="list" qsTypeId="urn:microsoft.com/office/officeart/2005/8/quickstyle/simple1" qsCatId="simple" csTypeId="urn:microsoft.com/office/officeart/2005/8/colors/accent5_5" csCatId="accent5" phldr="1"/>
      <dgm:spPr/>
      <dgm:t>
        <a:bodyPr/>
        <a:lstStyle/>
        <a:p>
          <a:endParaRPr lang="en-US"/>
        </a:p>
      </dgm:t>
    </dgm:pt>
    <dgm:pt modelId="{B20DA468-A578-4363-8EF4-AC40454C4852}">
      <dgm:prSet phldrT="[Texto]" custT="1"/>
      <dgm:spPr/>
      <dgm:t>
        <a:bodyPr/>
        <a:lstStyle/>
        <a:p>
          <a:r>
            <a:rPr lang="en-US" sz="1600" dirty="0" smtClean="0"/>
            <a:t>4</a:t>
          </a:r>
          <a:endParaRPr lang="en-US" sz="1600" dirty="0"/>
        </a:p>
      </dgm:t>
    </dgm:pt>
    <dgm:pt modelId="{2A0FFC88-C04C-40DD-90F0-C2AF537550D0}" type="parTrans" cxnId="{B74D1FD1-6D82-4772-B8C7-DBBED72B00D5}">
      <dgm:prSet/>
      <dgm:spPr/>
      <dgm:t>
        <a:bodyPr/>
        <a:lstStyle/>
        <a:p>
          <a:endParaRPr lang="en-US"/>
        </a:p>
      </dgm:t>
    </dgm:pt>
    <dgm:pt modelId="{0976D28A-95CE-42B5-B8E0-933F5409F197}" type="sibTrans" cxnId="{B74D1FD1-6D82-4772-B8C7-DBBED72B00D5}">
      <dgm:prSet/>
      <dgm:spPr/>
      <dgm:t>
        <a:bodyPr/>
        <a:lstStyle/>
        <a:p>
          <a:endParaRPr lang="en-US"/>
        </a:p>
      </dgm:t>
    </dgm:pt>
    <dgm:pt modelId="{7237A52F-C40E-4BA2-B514-72DAFF63D243}">
      <dgm:prSet phldrT="[Texto]" custT="1"/>
      <dgm:spPr/>
      <dgm:t>
        <a:bodyPr/>
        <a:lstStyle/>
        <a:p>
          <a:r>
            <a:rPr lang="en-US" sz="1600" dirty="0" smtClean="0"/>
            <a:t>5</a:t>
          </a:r>
          <a:endParaRPr lang="en-US" sz="1600" dirty="0"/>
        </a:p>
      </dgm:t>
    </dgm:pt>
    <dgm:pt modelId="{5A4EEE69-8E27-4CDB-861F-417170981146}" type="parTrans" cxnId="{FE2E4F61-2419-4EB7-81DD-DFD15A02C853}">
      <dgm:prSet/>
      <dgm:spPr/>
      <dgm:t>
        <a:bodyPr/>
        <a:lstStyle/>
        <a:p>
          <a:endParaRPr lang="en-US"/>
        </a:p>
      </dgm:t>
    </dgm:pt>
    <dgm:pt modelId="{EDD2270F-A97A-4E06-8856-DE71F9463371}" type="sibTrans" cxnId="{FE2E4F61-2419-4EB7-81DD-DFD15A02C853}">
      <dgm:prSet/>
      <dgm:spPr/>
      <dgm:t>
        <a:bodyPr/>
        <a:lstStyle/>
        <a:p>
          <a:endParaRPr lang="en-US"/>
        </a:p>
      </dgm:t>
    </dgm:pt>
    <dgm:pt modelId="{79A98A25-CE85-4DA6-ACE3-B486C3025338}">
      <dgm:prSet phldrT="[Texto]"/>
      <dgm:spPr/>
      <dgm:t>
        <a:bodyPr/>
        <a:lstStyle/>
        <a:p>
          <a:r>
            <a:rPr lang="es-ES" dirty="0" smtClean="0">
              <a:latin typeface="Times New Roman" panose="02020603050405020304" pitchFamily="18" charset="0"/>
              <a:cs typeface="Times New Roman" panose="02020603050405020304" pitchFamily="18" charset="0"/>
            </a:rPr>
            <a:t>Población atendida: La mayoría de personas atendidas en el periodo de análisis es la zona sur de Quito y parroquias aledañas con un total de 118415 pacientes seguido por Cotopaxi 189 pacientes Orellana con 160 pacientes, Esmeraldas 156 </a:t>
          </a:r>
          <a:endParaRPr lang="en-US" dirty="0"/>
        </a:p>
      </dgm:t>
    </dgm:pt>
    <dgm:pt modelId="{93EDCE4B-BFE4-4AF3-A1B5-2C69C4A7D6F4}" type="parTrans" cxnId="{EFA8A120-F87B-467B-9E5A-E6C0B8EDF3E9}">
      <dgm:prSet/>
      <dgm:spPr/>
      <dgm:t>
        <a:bodyPr/>
        <a:lstStyle/>
        <a:p>
          <a:endParaRPr lang="en-US"/>
        </a:p>
      </dgm:t>
    </dgm:pt>
    <dgm:pt modelId="{92F2192D-AD41-4EDD-A85C-C0C859BE4635}" type="sibTrans" cxnId="{EFA8A120-F87B-467B-9E5A-E6C0B8EDF3E9}">
      <dgm:prSet/>
      <dgm:spPr/>
      <dgm:t>
        <a:bodyPr/>
        <a:lstStyle/>
        <a:p>
          <a:endParaRPr lang="en-US"/>
        </a:p>
      </dgm:t>
    </dgm:pt>
    <dgm:pt modelId="{367767AA-7263-4713-AF64-B3F9CF18DCC2}">
      <dgm:prSet phldrT="[Texto]" custT="1"/>
      <dgm:spPr/>
      <dgm:t>
        <a:bodyPr/>
        <a:lstStyle/>
        <a:p>
          <a:r>
            <a:rPr lang="en-US" sz="1600" dirty="0" smtClean="0"/>
            <a:t>6</a:t>
          </a:r>
          <a:endParaRPr lang="en-US" sz="1600" dirty="0"/>
        </a:p>
      </dgm:t>
    </dgm:pt>
    <dgm:pt modelId="{C288D138-F0B6-4D95-AEBD-612E4FB95D35}" type="parTrans" cxnId="{56647AE3-C5AC-4678-909B-9782F36E7FDA}">
      <dgm:prSet/>
      <dgm:spPr/>
      <dgm:t>
        <a:bodyPr/>
        <a:lstStyle/>
        <a:p>
          <a:endParaRPr lang="en-US"/>
        </a:p>
      </dgm:t>
    </dgm:pt>
    <dgm:pt modelId="{917C1052-C6AC-49B0-A32B-D4E1BF5402B0}" type="sibTrans" cxnId="{56647AE3-C5AC-4678-909B-9782F36E7FDA}">
      <dgm:prSet/>
      <dgm:spPr/>
      <dgm:t>
        <a:bodyPr/>
        <a:lstStyle/>
        <a:p>
          <a:endParaRPr lang="en-US"/>
        </a:p>
      </dgm:t>
    </dgm:pt>
    <dgm:pt modelId="{CA262A40-187F-4C85-A7F9-C004F37DCE28}">
      <dgm:prSet/>
      <dgm:spPr/>
      <dgm:t>
        <a:bodyPr/>
        <a:lstStyle/>
        <a:p>
          <a:r>
            <a:rPr lang="es-ES" dirty="0" smtClean="0">
              <a:latin typeface="Times New Roman" panose="02020603050405020304" pitchFamily="18" charset="0"/>
              <a:cs typeface="Times New Roman" panose="02020603050405020304" pitchFamily="18" charset="0"/>
            </a:rPr>
            <a:t>Mortalidad infantil el HGONA, se obtuvo (2016: 2.35% , 2017: 12.48% y 2018: 14.3 % de nacidos vivos), datos que reflejan que debido a la capacidad de atención del hospital la demanda de la población incrementa; además las patologías atendidas en la mayoría de los casos se asocian a problemas congénitos que reducen la probabilidad de vida.</a:t>
          </a:r>
          <a:endParaRPr lang="es-ES" dirty="0">
            <a:latin typeface="Times New Roman" panose="02020603050405020304" pitchFamily="18" charset="0"/>
            <a:cs typeface="Times New Roman" panose="02020603050405020304" pitchFamily="18" charset="0"/>
          </a:endParaRPr>
        </a:p>
      </dgm:t>
    </dgm:pt>
    <dgm:pt modelId="{AF709D24-DB4F-4BB4-A7F1-AC4692F6F27B}" type="parTrans" cxnId="{66AA73D3-D185-43EA-A7BA-1EC57DAE2E99}">
      <dgm:prSet/>
      <dgm:spPr/>
    </dgm:pt>
    <dgm:pt modelId="{937C5EB8-203A-430A-A0DB-471C26F37AE5}" type="sibTrans" cxnId="{66AA73D3-D185-43EA-A7BA-1EC57DAE2E99}">
      <dgm:prSet/>
      <dgm:spPr/>
    </dgm:pt>
    <dgm:pt modelId="{60BB20DA-ED1A-4CF2-B33A-3EC635D78509}">
      <dgm:prSet/>
      <dgm:spPr/>
      <dgm:t>
        <a:bodyPr/>
        <a:lstStyle/>
        <a:p>
          <a:r>
            <a:rPr lang="es-ES" dirty="0" smtClean="0">
              <a:latin typeface="Times New Roman" panose="02020603050405020304" pitchFamily="18" charset="0"/>
              <a:cs typeface="Times New Roman" panose="02020603050405020304" pitchFamily="18" charset="0"/>
            </a:rPr>
            <a:t>Partos atendidos por cesárea: El HGONA, cumple la normativa de atención de la madre y el niño aplicando como primera opción el parto normal, sin embargo de acuerdo a la complejidad de la institución y en casos donde la valoración clínica establece que existe una complicación asociada a determinada patología se aplica cesárea. </a:t>
          </a:r>
          <a:endParaRPr lang="es-ES" dirty="0">
            <a:latin typeface="Times New Roman" panose="02020603050405020304" pitchFamily="18" charset="0"/>
            <a:cs typeface="Times New Roman" panose="02020603050405020304" pitchFamily="18" charset="0"/>
          </a:endParaRPr>
        </a:p>
      </dgm:t>
    </dgm:pt>
    <dgm:pt modelId="{BE83AC53-D492-47FE-92DB-C7D4738633EC}" type="parTrans" cxnId="{68ECE33A-199B-4C43-9F82-1B58E957399C}">
      <dgm:prSet/>
      <dgm:spPr/>
    </dgm:pt>
    <dgm:pt modelId="{64F4D0DB-EC66-4991-B999-A703B5A59277}" type="sibTrans" cxnId="{68ECE33A-199B-4C43-9F82-1B58E957399C}">
      <dgm:prSet/>
      <dgm:spPr/>
    </dgm:pt>
    <dgm:pt modelId="{01B82A54-5700-4E31-88D5-63F7D4DDB033}" type="pres">
      <dgm:prSet presAssocID="{F4F35FBB-633C-4EF0-97E4-D84AF5081946}" presName="linearFlow" presStyleCnt="0">
        <dgm:presLayoutVars>
          <dgm:dir/>
          <dgm:animLvl val="lvl"/>
          <dgm:resizeHandles val="exact"/>
        </dgm:presLayoutVars>
      </dgm:prSet>
      <dgm:spPr/>
      <dgm:t>
        <a:bodyPr/>
        <a:lstStyle/>
        <a:p>
          <a:endParaRPr lang="en-US"/>
        </a:p>
      </dgm:t>
    </dgm:pt>
    <dgm:pt modelId="{A18399AE-9357-4B80-9028-8DEC4E9B5A80}" type="pres">
      <dgm:prSet presAssocID="{B20DA468-A578-4363-8EF4-AC40454C4852}" presName="composite" presStyleCnt="0"/>
      <dgm:spPr/>
      <dgm:t>
        <a:bodyPr/>
        <a:lstStyle/>
        <a:p>
          <a:endParaRPr lang="es-EC"/>
        </a:p>
      </dgm:t>
    </dgm:pt>
    <dgm:pt modelId="{EBAB568B-5723-42C1-AB2B-4E7524752A1A}" type="pres">
      <dgm:prSet presAssocID="{B20DA468-A578-4363-8EF4-AC40454C4852}" presName="parentText" presStyleLbl="alignNode1" presStyleIdx="0" presStyleCnt="3">
        <dgm:presLayoutVars>
          <dgm:chMax val="1"/>
          <dgm:bulletEnabled val="1"/>
        </dgm:presLayoutVars>
      </dgm:prSet>
      <dgm:spPr/>
      <dgm:t>
        <a:bodyPr/>
        <a:lstStyle/>
        <a:p>
          <a:endParaRPr lang="en-US"/>
        </a:p>
      </dgm:t>
    </dgm:pt>
    <dgm:pt modelId="{F5E854A6-72E7-443F-AF2B-33EB5F92F0D4}" type="pres">
      <dgm:prSet presAssocID="{B20DA468-A578-4363-8EF4-AC40454C4852}" presName="descendantText" presStyleLbl="alignAcc1" presStyleIdx="0" presStyleCnt="3" custLinFactNeighborX="-308" custLinFactNeighborY="-10745">
        <dgm:presLayoutVars>
          <dgm:bulletEnabled val="1"/>
        </dgm:presLayoutVars>
      </dgm:prSet>
      <dgm:spPr/>
      <dgm:t>
        <a:bodyPr/>
        <a:lstStyle/>
        <a:p>
          <a:endParaRPr lang="en-US"/>
        </a:p>
      </dgm:t>
    </dgm:pt>
    <dgm:pt modelId="{7A5F0F8C-1FBE-49DE-95AC-D5E0D78098C9}" type="pres">
      <dgm:prSet presAssocID="{0976D28A-95CE-42B5-B8E0-933F5409F197}" presName="sp" presStyleCnt="0"/>
      <dgm:spPr/>
      <dgm:t>
        <a:bodyPr/>
        <a:lstStyle/>
        <a:p>
          <a:endParaRPr lang="es-EC"/>
        </a:p>
      </dgm:t>
    </dgm:pt>
    <dgm:pt modelId="{06A86B5B-6BDC-4C54-830D-F36B97E55369}" type="pres">
      <dgm:prSet presAssocID="{7237A52F-C40E-4BA2-B514-72DAFF63D243}" presName="composite" presStyleCnt="0"/>
      <dgm:spPr/>
      <dgm:t>
        <a:bodyPr/>
        <a:lstStyle/>
        <a:p>
          <a:endParaRPr lang="es-EC"/>
        </a:p>
      </dgm:t>
    </dgm:pt>
    <dgm:pt modelId="{2A3D61D2-CF09-4795-893D-35A412AB47A3}" type="pres">
      <dgm:prSet presAssocID="{7237A52F-C40E-4BA2-B514-72DAFF63D243}" presName="parentText" presStyleLbl="alignNode1" presStyleIdx="1" presStyleCnt="3">
        <dgm:presLayoutVars>
          <dgm:chMax val="1"/>
          <dgm:bulletEnabled val="1"/>
        </dgm:presLayoutVars>
      </dgm:prSet>
      <dgm:spPr/>
      <dgm:t>
        <a:bodyPr/>
        <a:lstStyle/>
        <a:p>
          <a:endParaRPr lang="en-US"/>
        </a:p>
      </dgm:t>
    </dgm:pt>
    <dgm:pt modelId="{E0D1949D-9B4E-4E50-89AE-CF2179B51451}" type="pres">
      <dgm:prSet presAssocID="{7237A52F-C40E-4BA2-B514-72DAFF63D243}" presName="descendantText" presStyleLbl="alignAcc1" presStyleIdx="1" presStyleCnt="3" custScaleX="99613">
        <dgm:presLayoutVars>
          <dgm:bulletEnabled val="1"/>
        </dgm:presLayoutVars>
      </dgm:prSet>
      <dgm:spPr/>
      <dgm:t>
        <a:bodyPr/>
        <a:lstStyle/>
        <a:p>
          <a:endParaRPr lang="en-US"/>
        </a:p>
      </dgm:t>
    </dgm:pt>
    <dgm:pt modelId="{4C2EA564-13C2-4C9C-92CC-75DBE0D4A91F}" type="pres">
      <dgm:prSet presAssocID="{EDD2270F-A97A-4E06-8856-DE71F9463371}" presName="sp" presStyleCnt="0"/>
      <dgm:spPr/>
      <dgm:t>
        <a:bodyPr/>
        <a:lstStyle/>
        <a:p>
          <a:endParaRPr lang="es-EC"/>
        </a:p>
      </dgm:t>
    </dgm:pt>
    <dgm:pt modelId="{FAC9DEBD-99EB-4687-A19E-E87F18A37D05}" type="pres">
      <dgm:prSet presAssocID="{367767AA-7263-4713-AF64-B3F9CF18DCC2}" presName="composite" presStyleCnt="0"/>
      <dgm:spPr/>
      <dgm:t>
        <a:bodyPr/>
        <a:lstStyle/>
        <a:p>
          <a:endParaRPr lang="es-EC"/>
        </a:p>
      </dgm:t>
    </dgm:pt>
    <dgm:pt modelId="{5989944B-7B9A-4DDE-8DF7-BA5511F0D742}" type="pres">
      <dgm:prSet presAssocID="{367767AA-7263-4713-AF64-B3F9CF18DCC2}" presName="parentText" presStyleLbl="alignNode1" presStyleIdx="2" presStyleCnt="3">
        <dgm:presLayoutVars>
          <dgm:chMax val="1"/>
          <dgm:bulletEnabled val="1"/>
        </dgm:presLayoutVars>
      </dgm:prSet>
      <dgm:spPr/>
      <dgm:t>
        <a:bodyPr/>
        <a:lstStyle/>
        <a:p>
          <a:endParaRPr lang="en-US"/>
        </a:p>
      </dgm:t>
    </dgm:pt>
    <dgm:pt modelId="{8CCB4D32-6B8D-4290-984C-08A19EE5185A}" type="pres">
      <dgm:prSet presAssocID="{367767AA-7263-4713-AF64-B3F9CF18DCC2}" presName="descendantText" presStyleLbl="alignAcc1" presStyleIdx="2" presStyleCnt="3">
        <dgm:presLayoutVars>
          <dgm:bulletEnabled val="1"/>
        </dgm:presLayoutVars>
      </dgm:prSet>
      <dgm:spPr/>
      <dgm:t>
        <a:bodyPr/>
        <a:lstStyle/>
        <a:p>
          <a:endParaRPr lang="en-US"/>
        </a:p>
      </dgm:t>
    </dgm:pt>
  </dgm:ptLst>
  <dgm:cxnLst>
    <dgm:cxn modelId="{69A18750-63ED-4360-8EAC-A9C84683E9F1}" type="presOf" srcId="{B20DA468-A578-4363-8EF4-AC40454C4852}" destId="{EBAB568B-5723-42C1-AB2B-4E7524752A1A}" srcOrd="0" destOrd="0" presId="urn:microsoft.com/office/officeart/2005/8/layout/chevron2"/>
    <dgm:cxn modelId="{34976BF6-EB89-46D7-8020-4A50E0BF1C2D}" type="presOf" srcId="{F4F35FBB-633C-4EF0-97E4-D84AF5081946}" destId="{01B82A54-5700-4E31-88D5-63F7D4DDB033}" srcOrd="0" destOrd="0" presId="urn:microsoft.com/office/officeart/2005/8/layout/chevron2"/>
    <dgm:cxn modelId="{CF3BD589-DAB4-4BD2-B454-72059499F985}" type="presOf" srcId="{CA262A40-187F-4C85-A7F9-C004F37DCE28}" destId="{F5E854A6-72E7-443F-AF2B-33EB5F92F0D4}" srcOrd="0" destOrd="0" presId="urn:microsoft.com/office/officeart/2005/8/layout/chevron2"/>
    <dgm:cxn modelId="{66AA73D3-D185-43EA-A7BA-1EC57DAE2E99}" srcId="{B20DA468-A578-4363-8EF4-AC40454C4852}" destId="{CA262A40-187F-4C85-A7F9-C004F37DCE28}" srcOrd="0" destOrd="0" parTransId="{AF709D24-DB4F-4BB4-A7F1-AC4692F6F27B}" sibTransId="{937C5EB8-203A-430A-A0DB-471C26F37AE5}"/>
    <dgm:cxn modelId="{68ECE33A-199B-4C43-9F82-1B58E957399C}" srcId="{367767AA-7263-4713-AF64-B3F9CF18DCC2}" destId="{60BB20DA-ED1A-4CF2-B33A-3EC635D78509}" srcOrd="0" destOrd="0" parTransId="{BE83AC53-D492-47FE-92DB-C7D4738633EC}" sibTransId="{64F4D0DB-EC66-4991-B999-A703B5A59277}"/>
    <dgm:cxn modelId="{EFA8A120-F87B-467B-9E5A-E6C0B8EDF3E9}" srcId="{7237A52F-C40E-4BA2-B514-72DAFF63D243}" destId="{79A98A25-CE85-4DA6-ACE3-B486C3025338}" srcOrd="0" destOrd="0" parTransId="{93EDCE4B-BFE4-4AF3-A1B5-2C69C4A7D6F4}" sibTransId="{92F2192D-AD41-4EDD-A85C-C0C859BE4635}"/>
    <dgm:cxn modelId="{F7B18359-F01B-410B-ABDF-E3C2EDD315CC}" type="presOf" srcId="{60BB20DA-ED1A-4CF2-B33A-3EC635D78509}" destId="{8CCB4D32-6B8D-4290-984C-08A19EE5185A}" srcOrd="0" destOrd="0" presId="urn:microsoft.com/office/officeart/2005/8/layout/chevron2"/>
    <dgm:cxn modelId="{B74D1FD1-6D82-4772-B8C7-DBBED72B00D5}" srcId="{F4F35FBB-633C-4EF0-97E4-D84AF5081946}" destId="{B20DA468-A578-4363-8EF4-AC40454C4852}" srcOrd="0" destOrd="0" parTransId="{2A0FFC88-C04C-40DD-90F0-C2AF537550D0}" sibTransId="{0976D28A-95CE-42B5-B8E0-933F5409F197}"/>
    <dgm:cxn modelId="{F273D9AB-4C8C-4A29-AC96-97CB8EE6EFD2}" type="presOf" srcId="{79A98A25-CE85-4DA6-ACE3-B486C3025338}" destId="{E0D1949D-9B4E-4E50-89AE-CF2179B51451}" srcOrd="0" destOrd="0" presId="urn:microsoft.com/office/officeart/2005/8/layout/chevron2"/>
    <dgm:cxn modelId="{FE2E4F61-2419-4EB7-81DD-DFD15A02C853}" srcId="{F4F35FBB-633C-4EF0-97E4-D84AF5081946}" destId="{7237A52F-C40E-4BA2-B514-72DAFF63D243}" srcOrd="1" destOrd="0" parTransId="{5A4EEE69-8E27-4CDB-861F-417170981146}" sibTransId="{EDD2270F-A97A-4E06-8856-DE71F9463371}"/>
    <dgm:cxn modelId="{1A57803F-5173-4DF2-A170-F5282EB94A76}" type="presOf" srcId="{7237A52F-C40E-4BA2-B514-72DAFF63D243}" destId="{2A3D61D2-CF09-4795-893D-35A412AB47A3}" srcOrd="0" destOrd="0" presId="urn:microsoft.com/office/officeart/2005/8/layout/chevron2"/>
    <dgm:cxn modelId="{F87FB33E-09D5-4180-8AC9-A6105FA5BD7A}" type="presOf" srcId="{367767AA-7263-4713-AF64-B3F9CF18DCC2}" destId="{5989944B-7B9A-4DDE-8DF7-BA5511F0D742}" srcOrd="0" destOrd="0" presId="urn:microsoft.com/office/officeart/2005/8/layout/chevron2"/>
    <dgm:cxn modelId="{56647AE3-C5AC-4678-909B-9782F36E7FDA}" srcId="{F4F35FBB-633C-4EF0-97E4-D84AF5081946}" destId="{367767AA-7263-4713-AF64-B3F9CF18DCC2}" srcOrd="2" destOrd="0" parTransId="{C288D138-F0B6-4D95-AEBD-612E4FB95D35}" sibTransId="{917C1052-C6AC-49B0-A32B-D4E1BF5402B0}"/>
    <dgm:cxn modelId="{8D2E2D60-6116-4C53-82C1-7CF422FDF035}" type="presParOf" srcId="{01B82A54-5700-4E31-88D5-63F7D4DDB033}" destId="{A18399AE-9357-4B80-9028-8DEC4E9B5A80}" srcOrd="0" destOrd="0" presId="urn:microsoft.com/office/officeart/2005/8/layout/chevron2"/>
    <dgm:cxn modelId="{2DBDE3CA-201E-43CA-8784-5D877BE99934}" type="presParOf" srcId="{A18399AE-9357-4B80-9028-8DEC4E9B5A80}" destId="{EBAB568B-5723-42C1-AB2B-4E7524752A1A}" srcOrd="0" destOrd="0" presId="urn:microsoft.com/office/officeart/2005/8/layout/chevron2"/>
    <dgm:cxn modelId="{CCA3DBFF-9169-4340-8D3D-1B91E8D95515}" type="presParOf" srcId="{A18399AE-9357-4B80-9028-8DEC4E9B5A80}" destId="{F5E854A6-72E7-443F-AF2B-33EB5F92F0D4}" srcOrd="1" destOrd="0" presId="urn:microsoft.com/office/officeart/2005/8/layout/chevron2"/>
    <dgm:cxn modelId="{210A723F-CC52-4FA4-8CB1-D6E0329AD3A0}" type="presParOf" srcId="{01B82A54-5700-4E31-88D5-63F7D4DDB033}" destId="{7A5F0F8C-1FBE-49DE-95AC-D5E0D78098C9}" srcOrd="1" destOrd="0" presId="urn:microsoft.com/office/officeart/2005/8/layout/chevron2"/>
    <dgm:cxn modelId="{35C895D6-A241-4856-9CD9-EA75B50C3109}" type="presParOf" srcId="{01B82A54-5700-4E31-88D5-63F7D4DDB033}" destId="{06A86B5B-6BDC-4C54-830D-F36B97E55369}" srcOrd="2" destOrd="0" presId="urn:microsoft.com/office/officeart/2005/8/layout/chevron2"/>
    <dgm:cxn modelId="{F7BB06DC-DC52-44C7-9D6C-FD067BF71ADD}" type="presParOf" srcId="{06A86B5B-6BDC-4C54-830D-F36B97E55369}" destId="{2A3D61D2-CF09-4795-893D-35A412AB47A3}" srcOrd="0" destOrd="0" presId="urn:microsoft.com/office/officeart/2005/8/layout/chevron2"/>
    <dgm:cxn modelId="{0E74B61F-72B9-410D-B304-809C6DECE41C}" type="presParOf" srcId="{06A86B5B-6BDC-4C54-830D-F36B97E55369}" destId="{E0D1949D-9B4E-4E50-89AE-CF2179B51451}" srcOrd="1" destOrd="0" presId="urn:microsoft.com/office/officeart/2005/8/layout/chevron2"/>
    <dgm:cxn modelId="{BE6E4150-41F2-4520-9DA4-56FF53F3F442}" type="presParOf" srcId="{01B82A54-5700-4E31-88D5-63F7D4DDB033}" destId="{4C2EA564-13C2-4C9C-92CC-75DBE0D4A91F}" srcOrd="3" destOrd="0" presId="urn:microsoft.com/office/officeart/2005/8/layout/chevron2"/>
    <dgm:cxn modelId="{2D1C9B75-EE42-4441-AF32-22A5647D85CD}" type="presParOf" srcId="{01B82A54-5700-4E31-88D5-63F7D4DDB033}" destId="{FAC9DEBD-99EB-4687-A19E-E87F18A37D05}" srcOrd="4" destOrd="0" presId="urn:microsoft.com/office/officeart/2005/8/layout/chevron2"/>
    <dgm:cxn modelId="{B75FF5FE-DBD2-456D-9227-D2C53AAE6F4C}" type="presParOf" srcId="{FAC9DEBD-99EB-4687-A19E-E87F18A37D05}" destId="{5989944B-7B9A-4DDE-8DF7-BA5511F0D742}" srcOrd="0" destOrd="0" presId="urn:microsoft.com/office/officeart/2005/8/layout/chevron2"/>
    <dgm:cxn modelId="{E3C70226-C293-4178-AE72-8D1E7CBA76F1}" type="presParOf" srcId="{FAC9DEBD-99EB-4687-A19E-E87F18A37D05}" destId="{8CCB4D32-6B8D-4290-984C-08A19EE5185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E8489-1183-4013-A3E6-D181AC0155FF}">
      <dsp:nvSpPr>
        <dsp:cNvPr id="0" name=""/>
        <dsp:cNvSpPr/>
      </dsp:nvSpPr>
      <dsp:spPr>
        <a:xfrm>
          <a:off x="3436300" y="1942455"/>
          <a:ext cx="2374112" cy="2374112"/>
        </a:xfrm>
        <a:prstGeom prst="gear9">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Combatir el VIH-SIDA</a:t>
          </a:r>
          <a:endParaRPr lang="es-EC" sz="1600" kern="1200" dirty="0"/>
        </a:p>
      </dsp:txBody>
      <dsp:txXfrm>
        <a:off x="3913602" y="2498579"/>
        <a:ext cx="1419508" cy="1220343"/>
      </dsp:txXfrm>
    </dsp:sp>
    <dsp:sp modelId="{B26B0E1D-F787-4EAC-A971-EFE60ED31551}">
      <dsp:nvSpPr>
        <dsp:cNvPr id="0" name=""/>
        <dsp:cNvSpPr/>
      </dsp:nvSpPr>
      <dsp:spPr>
        <a:xfrm>
          <a:off x="2054998" y="1381301"/>
          <a:ext cx="1726627" cy="1726627"/>
        </a:xfrm>
        <a:prstGeom prst="gear6">
          <a:avLst/>
        </a:prstGeom>
        <a:gradFill rotWithShape="0">
          <a:gsLst>
            <a:gs pos="0">
              <a:schemeClr val="accent5">
                <a:hueOff val="5941847"/>
                <a:satOff val="-30260"/>
                <a:lumOff val="5588"/>
                <a:alphaOff val="0"/>
                <a:tint val="92000"/>
                <a:satMod val="170000"/>
              </a:schemeClr>
            </a:gs>
            <a:gs pos="15000">
              <a:schemeClr val="accent5">
                <a:hueOff val="5941847"/>
                <a:satOff val="-30260"/>
                <a:lumOff val="5588"/>
                <a:alphaOff val="0"/>
                <a:tint val="92000"/>
                <a:shade val="99000"/>
                <a:satMod val="170000"/>
              </a:schemeClr>
            </a:gs>
            <a:gs pos="62000">
              <a:schemeClr val="accent5">
                <a:hueOff val="5941847"/>
                <a:satOff val="-30260"/>
                <a:lumOff val="5588"/>
                <a:alphaOff val="0"/>
                <a:tint val="96000"/>
                <a:shade val="80000"/>
                <a:satMod val="170000"/>
              </a:schemeClr>
            </a:gs>
            <a:gs pos="97000">
              <a:schemeClr val="accent5">
                <a:hueOff val="5941847"/>
                <a:satOff val="-30260"/>
                <a:lumOff val="5588"/>
                <a:alphaOff val="0"/>
                <a:tint val="98000"/>
                <a:shade val="63000"/>
                <a:satMod val="170000"/>
              </a:schemeClr>
            </a:gs>
            <a:gs pos="100000">
              <a:schemeClr val="accent5">
                <a:hueOff val="5941847"/>
                <a:satOff val="-30260"/>
                <a:lumOff val="5588"/>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Mejorar la Salud Materna</a:t>
          </a:r>
          <a:endParaRPr lang="es-EC" sz="1600" kern="1200" dirty="0"/>
        </a:p>
      </dsp:txBody>
      <dsp:txXfrm>
        <a:off x="2489682" y="1818612"/>
        <a:ext cx="857259" cy="852005"/>
      </dsp:txXfrm>
    </dsp:sp>
    <dsp:sp modelId="{856ADCAA-DDFA-40BF-A1D4-3ADB71F4AADB}">
      <dsp:nvSpPr>
        <dsp:cNvPr id="0" name=""/>
        <dsp:cNvSpPr/>
      </dsp:nvSpPr>
      <dsp:spPr>
        <a:xfrm rot="20700000">
          <a:off x="3022086" y="190105"/>
          <a:ext cx="1691742" cy="1691742"/>
        </a:xfrm>
        <a:prstGeom prst="gear6">
          <a:avLst/>
        </a:prstGeom>
        <a:gradFill rotWithShape="0">
          <a:gsLst>
            <a:gs pos="0">
              <a:schemeClr val="accent5">
                <a:hueOff val="11883694"/>
                <a:satOff val="-60520"/>
                <a:lumOff val="11175"/>
                <a:alphaOff val="0"/>
                <a:tint val="92000"/>
                <a:satMod val="170000"/>
              </a:schemeClr>
            </a:gs>
            <a:gs pos="15000">
              <a:schemeClr val="accent5">
                <a:hueOff val="11883694"/>
                <a:satOff val="-60520"/>
                <a:lumOff val="11175"/>
                <a:alphaOff val="0"/>
                <a:tint val="92000"/>
                <a:shade val="99000"/>
                <a:satMod val="170000"/>
              </a:schemeClr>
            </a:gs>
            <a:gs pos="62000">
              <a:schemeClr val="accent5">
                <a:hueOff val="11883694"/>
                <a:satOff val="-60520"/>
                <a:lumOff val="11175"/>
                <a:alphaOff val="0"/>
                <a:tint val="96000"/>
                <a:shade val="80000"/>
                <a:satMod val="170000"/>
              </a:schemeClr>
            </a:gs>
            <a:gs pos="97000">
              <a:schemeClr val="accent5">
                <a:hueOff val="11883694"/>
                <a:satOff val="-60520"/>
                <a:lumOff val="11175"/>
                <a:alphaOff val="0"/>
                <a:tint val="98000"/>
                <a:shade val="63000"/>
                <a:satMod val="170000"/>
              </a:schemeClr>
            </a:gs>
            <a:gs pos="100000">
              <a:schemeClr val="accent5">
                <a:hueOff val="11883694"/>
                <a:satOff val="-60520"/>
                <a:lumOff val="11175"/>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Reducir la Mortalidad Infantil</a:t>
          </a:r>
          <a:endParaRPr lang="es-EC" sz="1600" kern="1200" dirty="0"/>
        </a:p>
      </dsp:txBody>
      <dsp:txXfrm rot="-20700000">
        <a:off x="3393134" y="561153"/>
        <a:ext cx="949644" cy="949644"/>
      </dsp:txXfrm>
    </dsp:sp>
    <dsp:sp modelId="{0EE95165-683B-4FA0-9B11-4E1E375FF06B}">
      <dsp:nvSpPr>
        <dsp:cNvPr id="0" name=""/>
        <dsp:cNvSpPr/>
      </dsp:nvSpPr>
      <dsp:spPr>
        <a:xfrm>
          <a:off x="3255089" y="1583443"/>
          <a:ext cx="3038863" cy="3038863"/>
        </a:xfrm>
        <a:prstGeom prst="circularArrow">
          <a:avLst>
            <a:gd name="adj1" fmla="val 4688"/>
            <a:gd name="adj2" fmla="val 299029"/>
            <a:gd name="adj3" fmla="val 2519061"/>
            <a:gd name="adj4" fmla="val 15855053"/>
            <a:gd name="adj5" fmla="val 5469"/>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AC5614D-183A-47BF-B66F-C7A22BD6DC80}">
      <dsp:nvSpPr>
        <dsp:cNvPr id="0" name=""/>
        <dsp:cNvSpPr/>
      </dsp:nvSpPr>
      <dsp:spPr>
        <a:xfrm>
          <a:off x="1749216" y="998739"/>
          <a:ext cx="2207924" cy="2207924"/>
        </a:xfrm>
        <a:prstGeom prst="leftCircularArrow">
          <a:avLst>
            <a:gd name="adj1" fmla="val 6452"/>
            <a:gd name="adj2" fmla="val 429999"/>
            <a:gd name="adj3" fmla="val 10489124"/>
            <a:gd name="adj4" fmla="val 14837806"/>
            <a:gd name="adj5" fmla="val 7527"/>
          </a:avLst>
        </a:prstGeom>
        <a:gradFill rotWithShape="0">
          <a:gsLst>
            <a:gs pos="0">
              <a:schemeClr val="accent5">
                <a:hueOff val="5941847"/>
                <a:satOff val="-30260"/>
                <a:lumOff val="5588"/>
                <a:alphaOff val="0"/>
                <a:tint val="92000"/>
                <a:satMod val="170000"/>
              </a:schemeClr>
            </a:gs>
            <a:gs pos="15000">
              <a:schemeClr val="accent5">
                <a:hueOff val="5941847"/>
                <a:satOff val="-30260"/>
                <a:lumOff val="5588"/>
                <a:alphaOff val="0"/>
                <a:tint val="92000"/>
                <a:shade val="99000"/>
                <a:satMod val="170000"/>
              </a:schemeClr>
            </a:gs>
            <a:gs pos="62000">
              <a:schemeClr val="accent5">
                <a:hueOff val="5941847"/>
                <a:satOff val="-30260"/>
                <a:lumOff val="5588"/>
                <a:alphaOff val="0"/>
                <a:tint val="96000"/>
                <a:shade val="80000"/>
                <a:satMod val="170000"/>
              </a:schemeClr>
            </a:gs>
            <a:gs pos="97000">
              <a:schemeClr val="accent5">
                <a:hueOff val="5941847"/>
                <a:satOff val="-30260"/>
                <a:lumOff val="5588"/>
                <a:alphaOff val="0"/>
                <a:tint val="98000"/>
                <a:shade val="63000"/>
                <a:satMod val="170000"/>
              </a:schemeClr>
            </a:gs>
            <a:gs pos="100000">
              <a:schemeClr val="accent5">
                <a:hueOff val="5941847"/>
                <a:satOff val="-30260"/>
                <a:lumOff val="5588"/>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7BC8173-8C67-4593-A506-0CBF7F9E0874}">
      <dsp:nvSpPr>
        <dsp:cNvPr id="0" name=""/>
        <dsp:cNvSpPr/>
      </dsp:nvSpPr>
      <dsp:spPr>
        <a:xfrm>
          <a:off x="2630768" y="-180974"/>
          <a:ext cx="2380587" cy="2380587"/>
        </a:xfrm>
        <a:prstGeom prst="circularArrow">
          <a:avLst>
            <a:gd name="adj1" fmla="val 5984"/>
            <a:gd name="adj2" fmla="val 394124"/>
            <a:gd name="adj3" fmla="val 13313824"/>
            <a:gd name="adj4" fmla="val 10508221"/>
            <a:gd name="adj5" fmla="val 6981"/>
          </a:avLst>
        </a:prstGeom>
        <a:gradFill rotWithShape="0">
          <a:gsLst>
            <a:gs pos="0">
              <a:schemeClr val="accent5">
                <a:hueOff val="11883694"/>
                <a:satOff val="-60520"/>
                <a:lumOff val="11175"/>
                <a:alphaOff val="0"/>
                <a:tint val="92000"/>
                <a:satMod val="170000"/>
              </a:schemeClr>
            </a:gs>
            <a:gs pos="15000">
              <a:schemeClr val="accent5">
                <a:hueOff val="11883694"/>
                <a:satOff val="-60520"/>
                <a:lumOff val="11175"/>
                <a:alphaOff val="0"/>
                <a:tint val="92000"/>
                <a:shade val="99000"/>
                <a:satMod val="170000"/>
              </a:schemeClr>
            </a:gs>
            <a:gs pos="62000">
              <a:schemeClr val="accent5">
                <a:hueOff val="11883694"/>
                <a:satOff val="-60520"/>
                <a:lumOff val="11175"/>
                <a:alphaOff val="0"/>
                <a:tint val="96000"/>
                <a:shade val="80000"/>
                <a:satMod val="170000"/>
              </a:schemeClr>
            </a:gs>
            <a:gs pos="97000">
              <a:schemeClr val="accent5">
                <a:hueOff val="11883694"/>
                <a:satOff val="-60520"/>
                <a:lumOff val="11175"/>
                <a:alphaOff val="0"/>
                <a:tint val="98000"/>
                <a:shade val="63000"/>
                <a:satMod val="170000"/>
              </a:schemeClr>
            </a:gs>
            <a:gs pos="100000">
              <a:schemeClr val="accent5">
                <a:hueOff val="11883694"/>
                <a:satOff val="-60520"/>
                <a:lumOff val="11175"/>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B568B-5723-42C1-AB2B-4E7524752A1A}">
      <dsp:nvSpPr>
        <dsp:cNvPr id="0" name=""/>
        <dsp:cNvSpPr/>
      </dsp:nvSpPr>
      <dsp:spPr>
        <a:xfrm rot="5400000">
          <a:off x="-263744" y="412091"/>
          <a:ext cx="1758297" cy="1230808"/>
        </a:xfrm>
        <a:prstGeom prst="chevron">
          <a:avLst/>
        </a:prstGeom>
        <a:solidFill>
          <a:schemeClr val="accent5">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7</a:t>
          </a:r>
          <a:endParaRPr lang="en-US" sz="1600" kern="1200" dirty="0"/>
        </a:p>
      </dsp:txBody>
      <dsp:txXfrm rot="-5400000">
        <a:off x="1" y="763750"/>
        <a:ext cx="1230808" cy="527489"/>
      </dsp:txXfrm>
    </dsp:sp>
    <dsp:sp modelId="{F5E854A6-72E7-443F-AF2B-33EB5F92F0D4}">
      <dsp:nvSpPr>
        <dsp:cNvPr id="0" name=""/>
        <dsp:cNvSpPr/>
      </dsp:nvSpPr>
      <dsp:spPr>
        <a:xfrm rot="5400000">
          <a:off x="4918535" y="-3682086"/>
          <a:ext cx="1428308" cy="8803761"/>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es-ES" sz="1600" kern="1200" dirty="0" smtClean="0">
              <a:latin typeface="Times New Roman" panose="02020603050405020304" pitchFamily="18" charset="0"/>
              <a:cs typeface="Times New Roman" panose="02020603050405020304" pitchFamily="18" charset="0"/>
            </a:rPr>
            <a:t>Partos normales: Las atenciones se realizan en casos de partos asociados a complicaciones patológicas del niño y/o de la madre, indicador que también se puede comprobar verificando los datos de los partos atendidos por cesáreas, es por su nivel de complejidad el hospital cumple con el objetivo del Milenio 5 mejorar la salud materna.</a:t>
          </a:r>
          <a:endParaRPr lang="en-US" sz="1600" kern="1200" dirty="0">
            <a:latin typeface="Times New Roman" panose="02020603050405020304" pitchFamily="18" charset="0"/>
            <a:cs typeface="Times New Roman" panose="02020603050405020304" pitchFamily="18" charset="0"/>
          </a:endParaRPr>
        </a:p>
      </dsp:txBody>
      <dsp:txXfrm rot="-5400000">
        <a:off x="1230809" y="75364"/>
        <a:ext cx="8734037" cy="1288860"/>
      </dsp:txXfrm>
    </dsp:sp>
    <dsp:sp modelId="{2A3D61D2-CF09-4795-893D-35A412AB47A3}">
      <dsp:nvSpPr>
        <dsp:cNvPr id="0" name=""/>
        <dsp:cNvSpPr/>
      </dsp:nvSpPr>
      <dsp:spPr>
        <a:xfrm rot="5400000">
          <a:off x="-263744" y="2145744"/>
          <a:ext cx="1758297" cy="1230808"/>
        </a:xfrm>
        <a:prstGeom prst="chevron">
          <a:avLst/>
        </a:prstGeom>
        <a:solidFill>
          <a:schemeClr val="accent5">
            <a:alpha val="90000"/>
            <a:hueOff val="0"/>
            <a:satOff val="0"/>
            <a:lumOff val="0"/>
            <a:alphaOff val="-20000"/>
          </a:schemeClr>
        </a:solidFill>
        <a:ln w="25400" cap="flat" cmpd="sng" algn="ctr">
          <a:solidFill>
            <a:schemeClr val="accent5">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8</a:t>
          </a:r>
          <a:endParaRPr lang="en-US" sz="1200" kern="1200" dirty="0"/>
        </a:p>
      </dsp:txBody>
      <dsp:txXfrm rot="-5400000">
        <a:off x="1" y="2497403"/>
        <a:ext cx="1230808" cy="527489"/>
      </dsp:txXfrm>
    </dsp:sp>
    <dsp:sp modelId="{E0D1949D-9B4E-4E50-89AE-CF2179B51451}">
      <dsp:nvSpPr>
        <dsp:cNvPr id="0" name=""/>
        <dsp:cNvSpPr/>
      </dsp:nvSpPr>
      <dsp:spPr>
        <a:xfrm rot="5400000">
          <a:off x="4905586" y="-1948434"/>
          <a:ext cx="1454206" cy="8803761"/>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es-ES" sz="1600" kern="1200" dirty="0" smtClean="0">
              <a:latin typeface="Times New Roman" panose="02020603050405020304" pitchFamily="18" charset="0"/>
              <a:cs typeface="Times New Roman" panose="02020603050405020304" pitchFamily="18" charset="0"/>
            </a:rPr>
            <a:t>Muertes maternas:  En relación al Objetivo del Milenio 5 “Mejora de la salud materna entre ello el Reducir la tasa de mortalidad materna”, el indicador describe que la producción del HGONA, ha contribuido para reducir significativamente el número de muertes maternas en Ecuador pues constituye un establecimiento de referencia a nivel nacional formando parte del circuito de atención materna de la Red Sur de Salud. </a:t>
          </a:r>
          <a:endParaRPr lang="en-US" sz="1600" kern="1200" dirty="0">
            <a:latin typeface="Times New Roman" panose="02020603050405020304" pitchFamily="18" charset="0"/>
            <a:cs typeface="Times New Roman" panose="02020603050405020304" pitchFamily="18" charset="0"/>
          </a:endParaRPr>
        </a:p>
      </dsp:txBody>
      <dsp:txXfrm rot="-5400000">
        <a:off x="1230809" y="1797331"/>
        <a:ext cx="8732773" cy="1312230"/>
      </dsp:txXfrm>
    </dsp:sp>
    <dsp:sp modelId="{5989944B-7B9A-4DDE-8DF7-BA5511F0D742}">
      <dsp:nvSpPr>
        <dsp:cNvPr id="0" name=""/>
        <dsp:cNvSpPr/>
      </dsp:nvSpPr>
      <dsp:spPr>
        <a:xfrm rot="5400000">
          <a:off x="-263744" y="3723740"/>
          <a:ext cx="1758297" cy="1230808"/>
        </a:xfrm>
        <a:prstGeom prst="chevron">
          <a:avLst/>
        </a:prstGeom>
        <a:solidFill>
          <a:schemeClr val="accent5">
            <a:alpha val="90000"/>
            <a:hueOff val="0"/>
            <a:satOff val="0"/>
            <a:lumOff val="0"/>
            <a:alphaOff val="-40000"/>
          </a:schemeClr>
        </a:solidFill>
        <a:ln w="25400" cap="flat" cmpd="sng" algn="ctr">
          <a:solidFill>
            <a:schemeClr val="accent5">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9</a:t>
          </a:r>
          <a:endParaRPr lang="en-US" sz="1200" kern="1200" dirty="0"/>
        </a:p>
      </dsp:txBody>
      <dsp:txXfrm rot="-5400000">
        <a:off x="1" y="4075399"/>
        <a:ext cx="1230808" cy="527489"/>
      </dsp:txXfrm>
    </dsp:sp>
    <dsp:sp modelId="{8CCB4D32-6B8D-4290-984C-08A19EE5185A}">
      <dsp:nvSpPr>
        <dsp:cNvPr id="0" name=""/>
        <dsp:cNvSpPr/>
      </dsp:nvSpPr>
      <dsp:spPr>
        <a:xfrm rot="5400000">
          <a:off x="5061242" y="-370438"/>
          <a:ext cx="1142893" cy="8803761"/>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es-ES" sz="1600" kern="1200" dirty="0" smtClean="0">
              <a:latin typeface="Times New Roman" panose="02020603050405020304" pitchFamily="18" charset="0"/>
              <a:cs typeface="Times New Roman" panose="02020603050405020304" pitchFamily="18" charset="0"/>
            </a:rPr>
            <a:t>Al 2015 antes del funcionamiento del HGONA, la provincia de Pichincha era una de las zonas con indicadores más altos de mortalidad materna, es decir, el HGONA, al haber sido habilitado se convirtió en un centro de referencia nacional que resuelve casos de emergencias obstétricas y neo pediátricas de alta complejidad.</a:t>
          </a:r>
          <a:endParaRPr lang="en-US" sz="1600" kern="1200" dirty="0">
            <a:latin typeface="Times New Roman" panose="02020603050405020304" pitchFamily="18" charset="0"/>
            <a:cs typeface="Times New Roman" panose="02020603050405020304" pitchFamily="18" charset="0"/>
          </a:endParaRPr>
        </a:p>
      </dsp:txBody>
      <dsp:txXfrm rot="-5400000">
        <a:off x="1230809" y="3515786"/>
        <a:ext cx="8747970" cy="10313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B568B-5723-42C1-AB2B-4E7524752A1A}">
      <dsp:nvSpPr>
        <dsp:cNvPr id="0" name=""/>
        <dsp:cNvSpPr/>
      </dsp:nvSpPr>
      <dsp:spPr>
        <a:xfrm rot="5400000">
          <a:off x="-262871" y="410406"/>
          <a:ext cx="1752474" cy="1226732"/>
        </a:xfrm>
        <a:prstGeom prst="chevron">
          <a:avLst/>
        </a:prstGeom>
        <a:solidFill>
          <a:schemeClr val="accent5">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10</a:t>
          </a:r>
          <a:endParaRPr lang="en-US" sz="1200" kern="1200" dirty="0"/>
        </a:p>
      </dsp:txBody>
      <dsp:txXfrm rot="-5400000">
        <a:off x="0" y="760901"/>
        <a:ext cx="1226732" cy="525742"/>
      </dsp:txXfrm>
    </dsp:sp>
    <dsp:sp modelId="{F5E854A6-72E7-443F-AF2B-33EB5F92F0D4}">
      <dsp:nvSpPr>
        <dsp:cNvPr id="0" name=""/>
        <dsp:cNvSpPr/>
      </dsp:nvSpPr>
      <dsp:spPr>
        <a:xfrm rot="5400000">
          <a:off x="4853548" y="-3621515"/>
          <a:ext cx="1423577" cy="8677209"/>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just" defTabSz="577850">
            <a:lnSpc>
              <a:spcPct val="90000"/>
            </a:lnSpc>
            <a:spcBef>
              <a:spcPct val="0"/>
            </a:spcBef>
            <a:spcAft>
              <a:spcPct val="15000"/>
            </a:spcAft>
            <a:buChar char="••"/>
          </a:pPr>
          <a:r>
            <a:rPr lang="es-ES" sz="1300" kern="1200" dirty="0" smtClean="0"/>
            <a:t>Abastecimiento de anticonceptivos:  (2016:71%, 2017: 86% y 2018: 88%) la casa de salud dispone de anticonceptivos suficientes para satisfacer la demanda de los pacientes además del acompañamiento que se realiza a las paciente brindando la asesoría en salud sexual y reproductiva proporcionando el acompañamiento del mejor método de anticoncepción para la pareja, es decir cumple con el objetivo del milenio 5 respecto a la  Mejora de la salud materna a través del acceso universal a la salud reproductiva</a:t>
          </a:r>
          <a:endParaRPr lang="en-US" sz="1300" kern="1200" dirty="0"/>
        </a:p>
      </dsp:txBody>
      <dsp:txXfrm rot="-5400000">
        <a:off x="1226733" y="74793"/>
        <a:ext cx="8607716" cy="1284591"/>
      </dsp:txXfrm>
    </dsp:sp>
    <dsp:sp modelId="{2A3D61D2-CF09-4795-893D-35A412AB47A3}">
      <dsp:nvSpPr>
        <dsp:cNvPr id="0" name=""/>
        <dsp:cNvSpPr/>
      </dsp:nvSpPr>
      <dsp:spPr>
        <a:xfrm rot="5400000">
          <a:off x="-262871" y="2144775"/>
          <a:ext cx="1752474" cy="1226732"/>
        </a:xfrm>
        <a:prstGeom prst="chevron">
          <a:avLst/>
        </a:prstGeom>
        <a:solidFill>
          <a:schemeClr val="accent5">
            <a:alpha val="90000"/>
            <a:hueOff val="0"/>
            <a:satOff val="0"/>
            <a:lumOff val="0"/>
            <a:alphaOff val="-20000"/>
          </a:schemeClr>
        </a:solidFill>
        <a:ln w="25400" cap="flat" cmpd="sng" algn="ctr">
          <a:solidFill>
            <a:schemeClr val="accent5">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11</a:t>
          </a:r>
          <a:endParaRPr lang="en-US" sz="1200" kern="1200" dirty="0"/>
        </a:p>
      </dsp:txBody>
      <dsp:txXfrm rot="-5400000">
        <a:off x="0" y="2495270"/>
        <a:ext cx="1226732" cy="525742"/>
      </dsp:txXfrm>
    </dsp:sp>
    <dsp:sp modelId="{E0D1949D-9B4E-4E50-89AE-CF2179B51451}">
      <dsp:nvSpPr>
        <dsp:cNvPr id="0" name=""/>
        <dsp:cNvSpPr/>
      </dsp:nvSpPr>
      <dsp:spPr>
        <a:xfrm rot="5400000">
          <a:off x="4840641" y="-1887146"/>
          <a:ext cx="1449390" cy="8677209"/>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s-ES" sz="1600" kern="1200" dirty="0" smtClean="0">
              <a:latin typeface="Times New Roman" panose="02020603050405020304" pitchFamily="18" charset="0"/>
              <a:cs typeface="Times New Roman" panose="02020603050405020304" pitchFamily="18" charset="0"/>
            </a:rPr>
            <a:t>Abastecimiento de antiretrovirales:  (2016: 87.5 %, 2017: 92.5 % y 2018: 92.85 %), durante el periodo de análisis el HGONA, tiene un promedio de abastecimiento de terapia antiretroviral de 91%, lo que significa que contribuye al objetivo del Milenio Nro. 6 Combatir el VIH SIDA, con su intervención en la reducción del VIH.</a:t>
          </a:r>
          <a:endParaRPr lang="en-US" sz="1600" kern="1200" dirty="0">
            <a:latin typeface="Times New Roman" panose="02020603050405020304" pitchFamily="18" charset="0"/>
            <a:cs typeface="Times New Roman" panose="02020603050405020304" pitchFamily="18" charset="0"/>
          </a:endParaRPr>
        </a:p>
      </dsp:txBody>
      <dsp:txXfrm rot="-5400000">
        <a:off x="1226732" y="1797516"/>
        <a:ext cx="8606456" cy="1307884"/>
      </dsp:txXfrm>
    </dsp:sp>
    <dsp:sp modelId="{5989944B-7B9A-4DDE-8DF7-BA5511F0D742}">
      <dsp:nvSpPr>
        <dsp:cNvPr id="0" name=""/>
        <dsp:cNvSpPr/>
      </dsp:nvSpPr>
      <dsp:spPr>
        <a:xfrm rot="5400000">
          <a:off x="-262871" y="3923763"/>
          <a:ext cx="1752474" cy="1226732"/>
        </a:xfrm>
        <a:prstGeom prst="chevron">
          <a:avLst/>
        </a:prstGeom>
        <a:solidFill>
          <a:schemeClr val="accent5">
            <a:alpha val="90000"/>
            <a:hueOff val="0"/>
            <a:satOff val="0"/>
            <a:lumOff val="0"/>
            <a:alphaOff val="-40000"/>
          </a:schemeClr>
        </a:solidFill>
        <a:ln w="25400" cap="flat" cmpd="sng" algn="ctr">
          <a:solidFill>
            <a:schemeClr val="accent5">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12</a:t>
          </a:r>
          <a:endParaRPr lang="en-US" sz="1200" kern="1200" dirty="0"/>
        </a:p>
      </dsp:txBody>
      <dsp:txXfrm rot="-5400000">
        <a:off x="0" y="4274258"/>
        <a:ext cx="1226732" cy="525742"/>
      </dsp:txXfrm>
    </dsp:sp>
    <dsp:sp modelId="{8CCB4D32-6B8D-4290-984C-08A19EE5185A}">
      <dsp:nvSpPr>
        <dsp:cNvPr id="0" name=""/>
        <dsp:cNvSpPr/>
      </dsp:nvSpPr>
      <dsp:spPr>
        <a:xfrm rot="5400000">
          <a:off x="4796023" y="-108158"/>
          <a:ext cx="1538627" cy="8677209"/>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s-ES" sz="1600" kern="1200" dirty="0" smtClean="0">
              <a:latin typeface="Times New Roman" panose="02020603050405020304" pitchFamily="18" charset="0"/>
              <a:cs typeface="Times New Roman" panose="02020603050405020304" pitchFamily="18" charset="0"/>
            </a:rPr>
            <a:t>Asignación de presupuesto :  Acorde al período fiscal las Estimaciones de Necesidades de medicamentos en función del presupuesto asignado se tiene que desde los períodos 2016-2019 al HGONA, se ha asignado el 41.3 % de presupuesto,  mientras que en Dispositivos médicos se tiene que desde los períodos 2016-2019 al HGONA, se ha asignado el 31.1 % de presupuesto en función del presupuesto asignado. que refleja una reducción significativa del presupuesto a nivel </a:t>
          </a:r>
          <a:r>
            <a:rPr lang="es-ES" sz="1600" kern="1200" dirty="0" err="1" smtClean="0">
              <a:latin typeface="Times New Roman" panose="02020603050405020304" pitchFamily="18" charset="0"/>
              <a:cs typeface="Times New Roman" panose="02020603050405020304" pitchFamily="18" charset="0"/>
            </a:rPr>
            <a:t>insititucional</a:t>
          </a:r>
          <a:endParaRPr lang="en-US" sz="1600" kern="1200" dirty="0">
            <a:latin typeface="Times New Roman" panose="02020603050405020304" pitchFamily="18" charset="0"/>
            <a:cs typeface="Times New Roman" panose="02020603050405020304" pitchFamily="18" charset="0"/>
          </a:endParaRPr>
        </a:p>
      </dsp:txBody>
      <dsp:txXfrm rot="-5400000">
        <a:off x="1226732" y="3536243"/>
        <a:ext cx="8602099" cy="138840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B568B-5723-42C1-AB2B-4E7524752A1A}">
      <dsp:nvSpPr>
        <dsp:cNvPr id="0" name=""/>
        <dsp:cNvSpPr/>
      </dsp:nvSpPr>
      <dsp:spPr>
        <a:xfrm rot="5400000">
          <a:off x="-263128" y="408159"/>
          <a:ext cx="1754187" cy="1227931"/>
        </a:xfrm>
        <a:prstGeom prst="chevron">
          <a:avLst/>
        </a:prstGeom>
        <a:solidFill>
          <a:schemeClr val="accent5">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13</a:t>
          </a:r>
          <a:endParaRPr lang="en-US" sz="1200" kern="1200" dirty="0"/>
        </a:p>
      </dsp:txBody>
      <dsp:txXfrm rot="-5400000">
        <a:off x="1" y="758997"/>
        <a:ext cx="1227931" cy="526256"/>
      </dsp:txXfrm>
    </dsp:sp>
    <dsp:sp modelId="{F5E854A6-72E7-443F-AF2B-33EB5F92F0D4}">
      <dsp:nvSpPr>
        <dsp:cNvPr id="0" name=""/>
        <dsp:cNvSpPr/>
      </dsp:nvSpPr>
      <dsp:spPr>
        <a:xfrm rot="5400000">
          <a:off x="4853451" y="-3622863"/>
          <a:ext cx="1424969" cy="8676010"/>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S" sz="1500" kern="1200" dirty="0" smtClean="0">
              <a:latin typeface="Times New Roman" panose="02020603050405020304" pitchFamily="18" charset="0"/>
              <a:cs typeface="Times New Roman" panose="02020603050405020304" pitchFamily="18" charset="0"/>
            </a:rPr>
            <a:t>Plan de mejora basado en el ciclo de la mejora continua de Deming, donde se recopilan los puntos críticos y las soluciones para alcanzar la correcta funcionalidad y operatividad del HGONA, para mejorar el cumplimiento con el MAIS, entre ellos se encuentran la Actualización de la Planificación Estratégica, Obtención de un Manual de Procesos Institucional, nómina completa de personal asistencial y administrativo, implementación de un sistema informático integral, porcentaje de ejecución presupuestaria satisfactoria.</a:t>
          </a:r>
          <a:endParaRPr lang="es-ES" sz="1500" kern="1200" dirty="0">
            <a:latin typeface="Times New Roman" panose="02020603050405020304" pitchFamily="18" charset="0"/>
            <a:cs typeface="Times New Roman" panose="02020603050405020304" pitchFamily="18" charset="0"/>
          </a:endParaRPr>
        </a:p>
      </dsp:txBody>
      <dsp:txXfrm rot="-5400000">
        <a:off x="1227931" y="72218"/>
        <a:ext cx="8606449" cy="1285847"/>
      </dsp:txXfrm>
    </dsp:sp>
    <dsp:sp modelId="{2A3D61D2-CF09-4795-893D-35A412AB47A3}">
      <dsp:nvSpPr>
        <dsp:cNvPr id="0" name=""/>
        <dsp:cNvSpPr/>
      </dsp:nvSpPr>
      <dsp:spPr>
        <a:xfrm rot="5400000">
          <a:off x="-263128" y="2144223"/>
          <a:ext cx="1754187" cy="1227931"/>
        </a:xfrm>
        <a:prstGeom prst="chevron">
          <a:avLst/>
        </a:prstGeom>
        <a:solidFill>
          <a:schemeClr val="accent5">
            <a:alpha val="90000"/>
            <a:hueOff val="0"/>
            <a:satOff val="0"/>
            <a:lumOff val="0"/>
            <a:alphaOff val="-20000"/>
          </a:schemeClr>
        </a:solidFill>
        <a:ln w="25400" cap="flat" cmpd="sng" algn="ctr">
          <a:solidFill>
            <a:schemeClr val="accent5">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14</a:t>
          </a:r>
          <a:endParaRPr lang="en-US" sz="1200" kern="1200" dirty="0"/>
        </a:p>
      </dsp:txBody>
      <dsp:txXfrm rot="-5400000">
        <a:off x="1" y="2495061"/>
        <a:ext cx="1227931" cy="526256"/>
      </dsp:txXfrm>
    </dsp:sp>
    <dsp:sp modelId="{E0D1949D-9B4E-4E50-89AE-CF2179B51451}">
      <dsp:nvSpPr>
        <dsp:cNvPr id="0" name=""/>
        <dsp:cNvSpPr/>
      </dsp:nvSpPr>
      <dsp:spPr>
        <a:xfrm rot="5400000">
          <a:off x="4840533" y="-1886799"/>
          <a:ext cx="1450807" cy="8676010"/>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smtClean="0">
              <a:latin typeface="Times New Roman" panose="02020603050405020304" pitchFamily="18" charset="0"/>
              <a:cs typeface="Times New Roman" panose="02020603050405020304" pitchFamily="18" charset="0"/>
            </a:rPr>
            <a:t>El HGONA, contribuye significativamente al cumplimiento de los objetivos del Milenio (4-6) es decir aplica el MAIS acorde a su nivel de complejidad, </a:t>
          </a:r>
          <a:endParaRPr lang="es-ES" sz="1600" kern="1200" dirty="0">
            <a:latin typeface="Times New Roman" panose="02020603050405020304" pitchFamily="18" charset="0"/>
            <a:cs typeface="Times New Roman" panose="02020603050405020304" pitchFamily="18" charset="0"/>
          </a:endParaRPr>
        </a:p>
      </dsp:txBody>
      <dsp:txXfrm rot="-5400000">
        <a:off x="1227932" y="1796625"/>
        <a:ext cx="8605187" cy="1309161"/>
      </dsp:txXfrm>
    </dsp:sp>
    <dsp:sp modelId="{5989944B-7B9A-4DDE-8DF7-BA5511F0D742}">
      <dsp:nvSpPr>
        <dsp:cNvPr id="0" name=""/>
        <dsp:cNvSpPr/>
      </dsp:nvSpPr>
      <dsp:spPr>
        <a:xfrm rot="5400000">
          <a:off x="-263128" y="3924950"/>
          <a:ext cx="1754187" cy="1227931"/>
        </a:xfrm>
        <a:prstGeom prst="chevron">
          <a:avLst/>
        </a:prstGeom>
        <a:solidFill>
          <a:schemeClr val="accent5">
            <a:alpha val="90000"/>
            <a:hueOff val="0"/>
            <a:satOff val="0"/>
            <a:lumOff val="0"/>
            <a:alphaOff val="-40000"/>
          </a:schemeClr>
        </a:solidFill>
        <a:ln w="25400" cap="flat" cmpd="sng" algn="ctr">
          <a:solidFill>
            <a:schemeClr val="accent5">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15</a:t>
          </a:r>
          <a:endParaRPr lang="en-US" sz="1200" kern="1200" dirty="0"/>
        </a:p>
      </dsp:txBody>
      <dsp:txXfrm rot="-5400000">
        <a:off x="1" y="4275788"/>
        <a:ext cx="1227931" cy="526256"/>
      </dsp:txXfrm>
    </dsp:sp>
    <dsp:sp modelId="{8CCB4D32-6B8D-4290-984C-08A19EE5185A}">
      <dsp:nvSpPr>
        <dsp:cNvPr id="0" name=""/>
        <dsp:cNvSpPr/>
      </dsp:nvSpPr>
      <dsp:spPr>
        <a:xfrm rot="5400000">
          <a:off x="4795870" y="-106072"/>
          <a:ext cx="1540131" cy="8676010"/>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en-US" sz="1600" kern="1200" dirty="0" err="1" smtClean="0">
              <a:latin typeface="Times New Roman" panose="02020603050405020304" pitchFamily="18" charset="0"/>
              <a:cs typeface="Times New Roman" panose="02020603050405020304" pitchFamily="18" charset="0"/>
            </a:rPr>
            <a:t>Respecto</a:t>
          </a:r>
          <a:r>
            <a:rPr lang="en-US" sz="1600" kern="1200" dirty="0" smtClean="0">
              <a:latin typeface="Times New Roman" panose="02020603050405020304" pitchFamily="18" charset="0"/>
              <a:cs typeface="Times New Roman" panose="02020603050405020304" pitchFamily="18" charset="0"/>
            </a:rPr>
            <a:t> a </a:t>
          </a:r>
          <a:r>
            <a:rPr lang="en-US" sz="1600" kern="1200" dirty="0" err="1" smtClean="0">
              <a:latin typeface="Times New Roman" panose="02020603050405020304" pitchFamily="18" charset="0"/>
              <a:cs typeface="Times New Roman" panose="02020603050405020304" pitchFamily="18" charset="0"/>
            </a:rPr>
            <a:t>los</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nudos</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crìticos</a:t>
          </a:r>
          <a:r>
            <a:rPr lang="en-US" sz="1600" kern="1200" dirty="0" smtClean="0">
              <a:latin typeface="Times New Roman" panose="02020603050405020304" pitchFamily="18" charset="0"/>
              <a:cs typeface="Times New Roman" panose="02020603050405020304" pitchFamily="18" charset="0"/>
            </a:rPr>
            <a:t> se </a:t>
          </a:r>
          <a:r>
            <a:rPr lang="en-US" sz="1600" kern="1200" dirty="0" err="1" smtClean="0">
              <a:latin typeface="Times New Roman" panose="02020603050405020304" pitchFamily="18" charset="0"/>
              <a:cs typeface="Times New Roman" panose="02020603050405020304" pitchFamily="18" charset="0"/>
            </a:rPr>
            <a:t>identifico</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una</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demanda</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insatisfecha</a:t>
          </a:r>
          <a:r>
            <a:rPr lang="en-US" sz="1600" kern="1200" dirty="0" smtClean="0">
              <a:latin typeface="Times New Roman" panose="02020603050405020304" pitchFamily="18" charset="0"/>
              <a:cs typeface="Times New Roman" panose="02020603050405020304" pitchFamily="18" charset="0"/>
            </a:rPr>
            <a:t> de </a:t>
          </a:r>
          <a:r>
            <a:rPr lang="en-US" sz="1600" kern="1200" dirty="0" err="1" smtClean="0">
              <a:latin typeface="Times New Roman" panose="02020603050405020304" pitchFamily="18" charset="0"/>
              <a:cs typeface="Times New Roman" panose="02020603050405020304" pitchFamily="18" charset="0"/>
            </a:rPr>
            <a:t>Talento</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Humano</a:t>
          </a:r>
          <a:r>
            <a:rPr lang="en-US" sz="1600" kern="1200" dirty="0" smtClean="0">
              <a:latin typeface="Times New Roman" panose="02020603050405020304" pitchFamily="18" charset="0"/>
              <a:cs typeface="Times New Roman" panose="02020603050405020304" pitchFamily="18" charset="0"/>
            </a:rPr>
            <a:t> y </a:t>
          </a:r>
          <a:r>
            <a:rPr lang="en-US" sz="1600" kern="1200" dirty="0" err="1" smtClean="0">
              <a:latin typeface="Times New Roman" panose="02020603050405020304" pitchFamily="18" charset="0"/>
              <a:cs typeface="Times New Roman" panose="02020603050405020304" pitchFamily="18" charset="0"/>
            </a:rPr>
            <a:t>Equipamiento</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situacion</a:t>
          </a:r>
          <a:r>
            <a:rPr lang="en-US" sz="1600" kern="1200" dirty="0" smtClean="0">
              <a:latin typeface="Times New Roman" panose="02020603050405020304" pitchFamily="18" charset="0"/>
              <a:cs typeface="Times New Roman" panose="02020603050405020304" pitchFamily="18" charset="0"/>
            </a:rPr>
            <a:t> que </a:t>
          </a:r>
          <a:r>
            <a:rPr lang="en-US" sz="1600" kern="1200" dirty="0" err="1" smtClean="0">
              <a:latin typeface="Times New Roman" panose="02020603050405020304" pitchFamily="18" charset="0"/>
              <a:cs typeface="Times New Roman" panose="02020603050405020304" pitchFamily="18" charset="0"/>
            </a:rPr>
            <a:t>complica</a:t>
          </a:r>
          <a:r>
            <a:rPr lang="en-US" sz="1600" kern="1200" dirty="0" smtClean="0">
              <a:latin typeface="Times New Roman" panose="02020603050405020304" pitchFamily="18" charset="0"/>
              <a:cs typeface="Times New Roman" panose="02020603050405020304" pitchFamily="18" charset="0"/>
            </a:rPr>
            <a:t> el normal </a:t>
          </a:r>
          <a:r>
            <a:rPr lang="en-US" sz="1600" kern="1200" dirty="0" err="1" smtClean="0">
              <a:latin typeface="Times New Roman" panose="02020603050405020304" pitchFamily="18" charset="0"/>
              <a:cs typeface="Times New Roman" panose="02020603050405020304" pitchFamily="18" charset="0"/>
            </a:rPr>
            <a:t>funcionamiento</a:t>
          </a:r>
          <a:r>
            <a:rPr lang="en-US" sz="1600" kern="1200" dirty="0" smtClean="0">
              <a:latin typeface="Times New Roman" panose="02020603050405020304" pitchFamily="18" charset="0"/>
              <a:cs typeface="Times New Roman" panose="02020603050405020304" pitchFamily="18" charset="0"/>
            </a:rPr>
            <a:t> del </a:t>
          </a:r>
          <a:r>
            <a:rPr lang="en-US" sz="1600" kern="1200" dirty="0" err="1" smtClean="0">
              <a:latin typeface="Times New Roman" panose="02020603050405020304" pitchFamily="18" charset="0"/>
              <a:cs typeface="Times New Roman" panose="02020603050405020304" pitchFamily="18" charset="0"/>
            </a:rPr>
            <a:t>flujo</a:t>
          </a:r>
          <a:r>
            <a:rPr lang="en-US" sz="1600" kern="1200" dirty="0" smtClean="0">
              <a:latin typeface="Times New Roman" panose="02020603050405020304" pitchFamily="18" charset="0"/>
              <a:cs typeface="Times New Roman" panose="02020603050405020304" pitchFamily="18" charset="0"/>
            </a:rPr>
            <a:t> de </a:t>
          </a:r>
          <a:r>
            <a:rPr lang="en-US" sz="1600" kern="1200" dirty="0" err="1" smtClean="0">
              <a:latin typeface="Times New Roman" panose="02020603050405020304" pitchFamily="18" charset="0"/>
              <a:cs typeface="Times New Roman" panose="02020603050405020304" pitchFamily="18" charset="0"/>
            </a:rPr>
            <a:t>atencion</a:t>
          </a:r>
          <a:r>
            <a:rPr lang="en-US" sz="1600" kern="1200" dirty="0" smtClean="0">
              <a:latin typeface="Times New Roman" panose="02020603050405020304" pitchFamily="18" charset="0"/>
              <a:cs typeface="Times New Roman" panose="02020603050405020304" pitchFamily="18" charset="0"/>
            </a:rPr>
            <a:t> a </a:t>
          </a:r>
          <a:r>
            <a:rPr lang="en-US" sz="1600" kern="1200" dirty="0" err="1" smtClean="0">
              <a:latin typeface="Times New Roman" panose="02020603050405020304" pitchFamily="18" charset="0"/>
              <a:cs typeface="Times New Roman" panose="02020603050405020304" pitchFamily="18" charset="0"/>
            </a:rPr>
            <a:t>usuarios</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internos</a:t>
          </a:r>
          <a:r>
            <a:rPr lang="en-US" sz="1600" kern="1200" dirty="0" smtClean="0">
              <a:latin typeface="Times New Roman" panose="02020603050405020304" pitchFamily="18" charset="0"/>
              <a:cs typeface="Times New Roman" panose="02020603050405020304" pitchFamily="18" charset="0"/>
            </a:rPr>
            <a:t> y </a:t>
          </a:r>
          <a:r>
            <a:rPr lang="en-US" sz="1600" kern="1200" dirty="0" err="1" smtClean="0">
              <a:latin typeface="Times New Roman" panose="02020603050405020304" pitchFamily="18" charset="0"/>
              <a:cs typeface="Times New Roman" panose="02020603050405020304" pitchFamily="18" charset="0"/>
            </a:rPr>
            <a:t>externos</a:t>
          </a:r>
          <a:r>
            <a:rPr lang="en-US" sz="1600" kern="1200" dirty="0" smtClean="0">
              <a:latin typeface="Times New Roman" panose="02020603050405020304" pitchFamily="18" charset="0"/>
              <a:cs typeface="Times New Roman" panose="02020603050405020304" pitchFamily="18" charset="0"/>
            </a:rPr>
            <a:t> </a:t>
          </a:r>
          <a:endParaRPr lang="en-US" sz="1600" kern="1200" dirty="0">
            <a:latin typeface="Times New Roman" panose="02020603050405020304" pitchFamily="18" charset="0"/>
            <a:cs typeface="Times New Roman" panose="02020603050405020304" pitchFamily="18" charset="0"/>
          </a:endParaRPr>
        </a:p>
      </dsp:txBody>
      <dsp:txXfrm rot="-5400000">
        <a:off x="1227931" y="3537050"/>
        <a:ext cx="8600827" cy="13897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64804-8396-4801-BB64-B65C81EE92E2}">
      <dsp:nvSpPr>
        <dsp:cNvPr id="0" name=""/>
        <dsp:cNvSpPr/>
      </dsp:nvSpPr>
      <dsp:spPr>
        <a:xfrm>
          <a:off x="609599" y="0"/>
          <a:ext cx="6908800" cy="501291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01005A-F9FF-4EA4-9362-C8EA69E3BA5C}">
      <dsp:nvSpPr>
        <dsp:cNvPr id="0" name=""/>
        <dsp:cNvSpPr/>
      </dsp:nvSpPr>
      <dsp:spPr>
        <a:xfrm>
          <a:off x="275431" y="1503875"/>
          <a:ext cx="2438400" cy="2005167"/>
        </a:xfrm>
        <a:prstGeom prst="roundRect">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t>Disponer de una base de datos </a:t>
          </a:r>
          <a:r>
            <a:rPr lang="es-EC" sz="1400" kern="1200" dirty="0" smtClean="0"/>
            <a:t>integral</a:t>
          </a:r>
          <a:endParaRPr lang="es-EC" sz="1400" kern="1200" dirty="0"/>
        </a:p>
      </dsp:txBody>
      <dsp:txXfrm>
        <a:off x="373315" y="1601759"/>
        <a:ext cx="2242632" cy="1809399"/>
      </dsp:txXfrm>
    </dsp:sp>
    <dsp:sp modelId="{305B5F5E-0078-4778-BB2A-1E47064E8DF9}">
      <dsp:nvSpPr>
        <dsp:cNvPr id="0" name=""/>
        <dsp:cNvSpPr/>
      </dsp:nvSpPr>
      <dsp:spPr>
        <a:xfrm>
          <a:off x="2844799" y="1503875"/>
          <a:ext cx="2438400" cy="2005167"/>
        </a:xfrm>
        <a:prstGeom prst="roundRect">
          <a:avLst/>
        </a:prstGeom>
        <a:solidFill>
          <a:schemeClr val="accent5">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Fomentar charlas motivacionales y capacitaciones para los usuarios internos y externos del hospital.</a:t>
          </a:r>
          <a:endParaRPr lang="es-EC" sz="1400" kern="1200" dirty="0"/>
        </a:p>
      </dsp:txBody>
      <dsp:txXfrm>
        <a:off x="2942683" y="1601759"/>
        <a:ext cx="2242632" cy="1809399"/>
      </dsp:txXfrm>
    </dsp:sp>
    <dsp:sp modelId="{FA831B4F-68E3-4C75-8484-BBA733C5B17C}">
      <dsp:nvSpPr>
        <dsp:cNvPr id="0" name=""/>
        <dsp:cNvSpPr/>
      </dsp:nvSpPr>
      <dsp:spPr>
        <a:xfrm>
          <a:off x="5414168" y="1503875"/>
          <a:ext cx="2438400" cy="2005167"/>
        </a:xfrm>
        <a:prstGeom prst="roundRect">
          <a:avLst/>
        </a:prstGeom>
        <a:solidFill>
          <a:schemeClr val="accent5">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t>Se recomienda hacer capacitaciones al personal administrativo enfocándose en conocer acerca del MAIS, y todo lo que esto conlleva  ya que una buena gestión no depende solo del área operativa sino también del área administrativa.</a:t>
          </a:r>
          <a:endParaRPr lang="es-EC" sz="1400" kern="1200" dirty="0"/>
        </a:p>
      </dsp:txBody>
      <dsp:txXfrm>
        <a:off x="5512052" y="1601759"/>
        <a:ext cx="2242632" cy="18093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64804-8396-4801-BB64-B65C81EE92E2}">
      <dsp:nvSpPr>
        <dsp:cNvPr id="0" name=""/>
        <dsp:cNvSpPr/>
      </dsp:nvSpPr>
      <dsp:spPr>
        <a:xfrm>
          <a:off x="609599" y="0"/>
          <a:ext cx="6908800" cy="501291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01005A-F9FF-4EA4-9362-C8EA69E3BA5C}">
      <dsp:nvSpPr>
        <dsp:cNvPr id="0" name=""/>
        <dsp:cNvSpPr/>
      </dsp:nvSpPr>
      <dsp:spPr>
        <a:xfrm>
          <a:off x="37405" y="1503875"/>
          <a:ext cx="3927475" cy="2005167"/>
        </a:xfrm>
        <a:prstGeom prst="roundRect">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t>Ejecutar encuestas y entrevistas de satisfacción de usuarios internos y externos que permita tomar acciones correctivas y así mejorar el servicio para que el paciente se sienta tranquilo y conforme con la atención recibida.</a:t>
          </a:r>
          <a:endParaRPr lang="es-EC" sz="1600" kern="1200" dirty="0"/>
        </a:p>
      </dsp:txBody>
      <dsp:txXfrm>
        <a:off x="135289" y="1601759"/>
        <a:ext cx="3731707" cy="1809399"/>
      </dsp:txXfrm>
    </dsp:sp>
    <dsp:sp modelId="{305B5F5E-0078-4778-BB2A-1E47064E8DF9}">
      <dsp:nvSpPr>
        <dsp:cNvPr id="0" name=""/>
        <dsp:cNvSpPr/>
      </dsp:nvSpPr>
      <dsp:spPr>
        <a:xfrm>
          <a:off x="4163119" y="1503875"/>
          <a:ext cx="3927475" cy="2005167"/>
        </a:xfrm>
        <a:prstGeom prst="roundRect">
          <a:avLst/>
        </a:prstGeom>
        <a:solidFill>
          <a:schemeClr val="accent5">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Con este proyecto se desea que la investigación realizada se tome en cuenta por las autoridades para que sigan mejorando y seguir brindando una atención integral de los pacientes y de reorientar los servicios de salud preventiva tanto a nivel familiar como local.</a:t>
          </a:r>
          <a:endParaRPr lang="es-EC" sz="1600" kern="1200" dirty="0"/>
        </a:p>
      </dsp:txBody>
      <dsp:txXfrm>
        <a:off x="4261003" y="1601759"/>
        <a:ext cx="3731707" cy="18093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0120BA-B3C0-4939-BEEE-FC9E3B80D7A2}">
      <dsp:nvSpPr>
        <dsp:cNvPr id="0" name=""/>
        <dsp:cNvSpPr/>
      </dsp:nvSpPr>
      <dsp:spPr>
        <a:xfrm>
          <a:off x="2471376" y="1415781"/>
          <a:ext cx="3527033" cy="3527033"/>
        </a:xfrm>
        <a:prstGeom prst="ellipse">
          <a:avLst/>
        </a:prstGeom>
        <a:solidFill>
          <a:schemeClr val="accent5">
            <a:alpha val="50000"/>
            <a:hueOff val="0"/>
            <a:satOff val="0"/>
            <a:lumOff val="0"/>
            <a:alphaOff val="0"/>
          </a:schemeClr>
        </a:soli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ES" sz="2600" kern="1200" dirty="0" smtClean="0">
              <a:latin typeface="Times New Roman" pitchFamily="18" charset="0"/>
              <a:cs typeface="Times New Roman" pitchFamily="18" charset="0"/>
            </a:rPr>
            <a:t>JUSTIFICACIÓN E IMPORTANCIA</a:t>
          </a:r>
          <a:endParaRPr lang="es-EC" sz="2600" kern="1200" dirty="0">
            <a:latin typeface="Times New Roman" pitchFamily="18" charset="0"/>
            <a:cs typeface="Times New Roman" pitchFamily="18" charset="0"/>
          </a:endParaRPr>
        </a:p>
      </dsp:txBody>
      <dsp:txXfrm>
        <a:off x="2987898" y="1932303"/>
        <a:ext cx="2493989" cy="2493989"/>
      </dsp:txXfrm>
    </dsp:sp>
    <dsp:sp modelId="{39F6A9C0-89C0-4C23-A554-65A1350273EA}">
      <dsp:nvSpPr>
        <dsp:cNvPr id="0" name=""/>
        <dsp:cNvSpPr/>
      </dsp:nvSpPr>
      <dsp:spPr>
        <a:xfrm>
          <a:off x="3073987" y="629"/>
          <a:ext cx="2321811" cy="1763516"/>
        </a:xfrm>
        <a:prstGeom prst="ellipse">
          <a:avLst/>
        </a:prstGeom>
        <a:solidFill>
          <a:schemeClr val="accent5">
            <a:alpha val="50000"/>
            <a:hueOff val="2970924"/>
            <a:satOff val="-15130"/>
            <a:lumOff val="2794"/>
            <a:alphaOff val="0"/>
          </a:schemeClr>
        </a:soli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smtClean="0">
              <a:latin typeface="Times New Roman" pitchFamily="18" charset="0"/>
              <a:cs typeface="Times New Roman" pitchFamily="18" charset="0"/>
            </a:rPr>
            <a:t>El Ecuador busca mejorar el Sistema de Atención Integral de Salud</a:t>
          </a:r>
          <a:endParaRPr lang="es-EC" sz="1500" kern="1200" dirty="0">
            <a:latin typeface="Times New Roman" pitchFamily="18" charset="0"/>
            <a:cs typeface="Times New Roman" pitchFamily="18" charset="0"/>
          </a:endParaRPr>
        </a:p>
      </dsp:txBody>
      <dsp:txXfrm>
        <a:off x="3414008" y="258890"/>
        <a:ext cx="1641769" cy="1246994"/>
      </dsp:txXfrm>
    </dsp:sp>
    <dsp:sp modelId="{1B8BC8DA-3C18-4D3F-B6B1-413AEB918EDE}">
      <dsp:nvSpPr>
        <dsp:cNvPr id="0" name=""/>
        <dsp:cNvSpPr/>
      </dsp:nvSpPr>
      <dsp:spPr>
        <a:xfrm>
          <a:off x="5325857" y="2297539"/>
          <a:ext cx="2411891" cy="1763516"/>
        </a:xfrm>
        <a:prstGeom prst="ellipse">
          <a:avLst/>
        </a:prstGeom>
        <a:solidFill>
          <a:schemeClr val="accent5">
            <a:alpha val="50000"/>
            <a:hueOff val="5941847"/>
            <a:satOff val="-30260"/>
            <a:lumOff val="5588"/>
            <a:alphaOff val="0"/>
          </a:schemeClr>
        </a:soli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smtClean="0">
              <a:latin typeface="Times New Roman" pitchFamily="18" charset="0"/>
              <a:cs typeface="Times New Roman" pitchFamily="18" charset="0"/>
            </a:rPr>
            <a:t>Los sistemas de Salud se encuentran organizados  en Primero, segundo y tercer nivel de atención</a:t>
          </a:r>
          <a:endParaRPr lang="es-EC" sz="1500" kern="1200" dirty="0">
            <a:latin typeface="Times New Roman" pitchFamily="18" charset="0"/>
            <a:cs typeface="Times New Roman" pitchFamily="18" charset="0"/>
          </a:endParaRPr>
        </a:p>
      </dsp:txBody>
      <dsp:txXfrm>
        <a:off x="5679070" y="2555800"/>
        <a:ext cx="1705465" cy="1246994"/>
      </dsp:txXfrm>
    </dsp:sp>
    <dsp:sp modelId="{7A8E8122-2832-4D05-936E-A57761B517AE}">
      <dsp:nvSpPr>
        <dsp:cNvPr id="0" name=""/>
        <dsp:cNvSpPr/>
      </dsp:nvSpPr>
      <dsp:spPr>
        <a:xfrm>
          <a:off x="3039140" y="4594449"/>
          <a:ext cx="2391505" cy="1763516"/>
        </a:xfrm>
        <a:prstGeom prst="ellipse">
          <a:avLst/>
        </a:prstGeom>
        <a:solidFill>
          <a:schemeClr val="accent5">
            <a:alpha val="50000"/>
            <a:hueOff val="8912770"/>
            <a:satOff val="-45390"/>
            <a:lumOff val="8381"/>
            <a:alphaOff val="0"/>
          </a:schemeClr>
        </a:soli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smtClean="0">
              <a:latin typeface="Times New Roman" pitchFamily="18" charset="0"/>
              <a:cs typeface="Times New Roman" pitchFamily="18" charset="0"/>
            </a:rPr>
            <a:t>El Propósito del Modelo en el HGONA</a:t>
          </a:r>
          <a:endParaRPr lang="es-EC" sz="1500" kern="1200" dirty="0">
            <a:latin typeface="Times New Roman" pitchFamily="18" charset="0"/>
            <a:cs typeface="Times New Roman" pitchFamily="18" charset="0"/>
          </a:endParaRPr>
        </a:p>
      </dsp:txBody>
      <dsp:txXfrm>
        <a:off x="3389368" y="4852710"/>
        <a:ext cx="1691049" cy="1246994"/>
      </dsp:txXfrm>
    </dsp:sp>
    <dsp:sp modelId="{C8A7BE84-8194-4D2A-B08A-3B6E36299478}">
      <dsp:nvSpPr>
        <dsp:cNvPr id="0" name=""/>
        <dsp:cNvSpPr/>
      </dsp:nvSpPr>
      <dsp:spPr>
        <a:xfrm>
          <a:off x="815407" y="2297539"/>
          <a:ext cx="2245150" cy="1763516"/>
        </a:xfrm>
        <a:prstGeom prst="ellipse">
          <a:avLst/>
        </a:prstGeom>
        <a:solidFill>
          <a:schemeClr val="accent5">
            <a:alpha val="50000"/>
            <a:hueOff val="11883694"/>
            <a:satOff val="-60520"/>
            <a:lumOff val="11175"/>
            <a:alphaOff val="0"/>
          </a:schemeClr>
        </a:soli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smtClean="0">
              <a:latin typeface="Times New Roman" pitchFamily="18" charset="0"/>
              <a:cs typeface="Times New Roman" pitchFamily="18" charset="0"/>
            </a:rPr>
            <a:t>Los instrumentos a utilizar GPR, POA, PAC</a:t>
          </a:r>
          <a:endParaRPr lang="es-EC" sz="1500" kern="1200" dirty="0">
            <a:latin typeface="Times New Roman" pitchFamily="18" charset="0"/>
            <a:cs typeface="Times New Roman" pitchFamily="18" charset="0"/>
          </a:endParaRPr>
        </a:p>
      </dsp:txBody>
      <dsp:txXfrm>
        <a:off x="1144202" y="2555800"/>
        <a:ext cx="1587560" cy="12469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D7776-5219-497A-934F-80201EDC2619}">
      <dsp:nvSpPr>
        <dsp:cNvPr id="0" name=""/>
        <dsp:cNvSpPr/>
      </dsp:nvSpPr>
      <dsp:spPr>
        <a:xfrm>
          <a:off x="3925480" y="183977"/>
          <a:ext cx="5888220" cy="340818"/>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EC" sz="2000" kern="1200" dirty="0" smtClean="0"/>
            <a:t>Deductivo</a:t>
          </a:r>
          <a:endParaRPr lang="en-US" sz="2000" kern="1200" dirty="0"/>
        </a:p>
      </dsp:txBody>
      <dsp:txXfrm>
        <a:off x="3925480" y="226579"/>
        <a:ext cx="5760413" cy="255614"/>
      </dsp:txXfrm>
    </dsp:sp>
    <dsp:sp modelId="{FE4CBAF8-F006-4480-9CC2-5CD083DF4E7E}">
      <dsp:nvSpPr>
        <dsp:cNvPr id="0" name=""/>
        <dsp:cNvSpPr/>
      </dsp:nvSpPr>
      <dsp:spPr>
        <a:xfrm>
          <a:off x="0" y="399"/>
          <a:ext cx="3925480" cy="707973"/>
        </a:xfrm>
        <a:prstGeom prst="roundRect">
          <a:avLst/>
        </a:prstGeom>
        <a:gradFill rotWithShape="1">
          <a:gsLst>
            <a:gs pos="0">
              <a:schemeClr val="accent5">
                <a:tint val="92000"/>
                <a:satMod val="170000"/>
              </a:schemeClr>
            </a:gs>
            <a:gs pos="15000">
              <a:schemeClr val="accent5">
                <a:tint val="92000"/>
                <a:shade val="99000"/>
                <a:satMod val="170000"/>
              </a:schemeClr>
            </a:gs>
            <a:gs pos="62000">
              <a:schemeClr val="accent5">
                <a:tint val="96000"/>
                <a:shade val="80000"/>
                <a:satMod val="170000"/>
              </a:schemeClr>
            </a:gs>
            <a:gs pos="97000">
              <a:schemeClr val="accent5">
                <a:tint val="98000"/>
                <a:shade val="63000"/>
                <a:satMod val="170000"/>
              </a:schemeClr>
            </a:gs>
            <a:gs pos="100000">
              <a:schemeClr val="accent5">
                <a:shade val="62000"/>
                <a:satMod val="170000"/>
              </a:schemeClr>
            </a:gs>
          </a:gsLst>
          <a:path path="circle">
            <a:fillToRect l="50000" t="50000" r="50000" b="50000"/>
          </a:path>
        </a:gradFill>
        <a:ln w="9525" cap="flat" cmpd="sng" algn="ctr">
          <a:solidFill>
            <a:schemeClr val="accent5"/>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shade val="80000"/>
            </a:schemeClr>
          </a:contourClr>
        </a:sp3d>
      </dsp:spPr>
      <dsp:style>
        <a:lnRef idx="1">
          <a:schemeClr val="accent5"/>
        </a:lnRef>
        <a:fillRef idx="3">
          <a:schemeClr val="accent5"/>
        </a:fillRef>
        <a:effectRef idx="2">
          <a:schemeClr val="accent5"/>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EC" sz="2800" kern="1200" smtClean="0"/>
            <a:t>Método de Investigación</a:t>
          </a:r>
          <a:endParaRPr lang="en-US" sz="2800" kern="1200" dirty="0"/>
        </a:p>
      </dsp:txBody>
      <dsp:txXfrm>
        <a:off x="34560" y="34959"/>
        <a:ext cx="3856360" cy="638853"/>
      </dsp:txXfrm>
    </dsp:sp>
    <dsp:sp modelId="{6EFEB0FB-54C8-485A-A0D3-AA213324A064}">
      <dsp:nvSpPr>
        <dsp:cNvPr id="0" name=""/>
        <dsp:cNvSpPr/>
      </dsp:nvSpPr>
      <dsp:spPr>
        <a:xfrm>
          <a:off x="3925480" y="937299"/>
          <a:ext cx="5888220" cy="391714"/>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C" sz="1800" kern="1200" smtClean="0"/>
            <a:t>Descriptiva</a:t>
          </a:r>
          <a:endParaRPr lang="en-US" sz="1800" kern="1200"/>
        </a:p>
      </dsp:txBody>
      <dsp:txXfrm>
        <a:off x="3925480" y="986263"/>
        <a:ext cx="5741327" cy="293786"/>
      </dsp:txXfrm>
    </dsp:sp>
    <dsp:sp modelId="{60D35BD8-F980-47E2-B676-EA0DD73D973B}">
      <dsp:nvSpPr>
        <dsp:cNvPr id="0" name=""/>
        <dsp:cNvSpPr/>
      </dsp:nvSpPr>
      <dsp:spPr>
        <a:xfrm>
          <a:off x="0" y="779170"/>
          <a:ext cx="3925480" cy="707973"/>
        </a:xfrm>
        <a:prstGeom prst="roundRect">
          <a:avLst/>
        </a:prstGeom>
        <a:gradFill rotWithShape="1">
          <a:gsLst>
            <a:gs pos="0">
              <a:schemeClr val="accent5">
                <a:tint val="92000"/>
                <a:satMod val="170000"/>
              </a:schemeClr>
            </a:gs>
            <a:gs pos="15000">
              <a:schemeClr val="accent5">
                <a:tint val="92000"/>
                <a:shade val="99000"/>
                <a:satMod val="170000"/>
              </a:schemeClr>
            </a:gs>
            <a:gs pos="62000">
              <a:schemeClr val="accent5">
                <a:tint val="96000"/>
                <a:shade val="80000"/>
                <a:satMod val="170000"/>
              </a:schemeClr>
            </a:gs>
            <a:gs pos="97000">
              <a:schemeClr val="accent5">
                <a:tint val="98000"/>
                <a:shade val="63000"/>
                <a:satMod val="170000"/>
              </a:schemeClr>
            </a:gs>
            <a:gs pos="100000">
              <a:schemeClr val="accent5">
                <a:shade val="62000"/>
                <a:satMod val="170000"/>
              </a:schemeClr>
            </a:gs>
          </a:gsLst>
          <a:path path="circle">
            <a:fillToRect l="50000" t="50000" r="50000" b="50000"/>
          </a:path>
        </a:gradFill>
        <a:ln w="9525" cap="flat" cmpd="sng" algn="ctr">
          <a:solidFill>
            <a:schemeClr val="accent5"/>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shade val="80000"/>
            </a:schemeClr>
          </a:contourClr>
        </a:sp3d>
      </dsp:spPr>
      <dsp:style>
        <a:lnRef idx="1">
          <a:schemeClr val="accent5"/>
        </a:lnRef>
        <a:fillRef idx="3">
          <a:schemeClr val="accent5"/>
        </a:fillRef>
        <a:effectRef idx="2">
          <a:schemeClr val="accent5"/>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EC" sz="2800" kern="1200" dirty="0" smtClean="0"/>
            <a:t>Tipo de Investigación</a:t>
          </a:r>
          <a:endParaRPr lang="en-US" sz="2800" kern="1200" dirty="0"/>
        </a:p>
      </dsp:txBody>
      <dsp:txXfrm>
        <a:off x="34560" y="813730"/>
        <a:ext cx="3856360" cy="638853"/>
      </dsp:txXfrm>
    </dsp:sp>
    <dsp:sp modelId="{3864421D-F56F-4C01-B0F0-9ED0BAF29758}">
      <dsp:nvSpPr>
        <dsp:cNvPr id="0" name=""/>
        <dsp:cNvSpPr/>
      </dsp:nvSpPr>
      <dsp:spPr>
        <a:xfrm>
          <a:off x="3925480" y="1711517"/>
          <a:ext cx="5888220" cy="400819"/>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s-EC" sz="1800" kern="1200" dirty="0" smtClean="0"/>
            <a:t>Cuali-Cuantitativo y Retrospectivo</a:t>
          </a:r>
          <a:endParaRPr lang="en-US" sz="1800" kern="1200" dirty="0"/>
        </a:p>
      </dsp:txBody>
      <dsp:txXfrm>
        <a:off x="3925480" y="1761619"/>
        <a:ext cx="5737913" cy="300615"/>
      </dsp:txXfrm>
    </dsp:sp>
    <dsp:sp modelId="{1446463C-9A27-4EE4-BC4D-C0508BC56E88}">
      <dsp:nvSpPr>
        <dsp:cNvPr id="0" name=""/>
        <dsp:cNvSpPr/>
      </dsp:nvSpPr>
      <dsp:spPr>
        <a:xfrm>
          <a:off x="0" y="1557940"/>
          <a:ext cx="3925480" cy="707973"/>
        </a:xfrm>
        <a:prstGeom prst="roundRect">
          <a:avLst/>
        </a:prstGeom>
        <a:gradFill rotWithShape="1">
          <a:gsLst>
            <a:gs pos="0">
              <a:schemeClr val="accent5">
                <a:tint val="92000"/>
                <a:satMod val="170000"/>
              </a:schemeClr>
            </a:gs>
            <a:gs pos="15000">
              <a:schemeClr val="accent5">
                <a:tint val="92000"/>
                <a:shade val="99000"/>
                <a:satMod val="170000"/>
              </a:schemeClr>
            </a:gs>
            <a:gs pos="62000">
              <a:schemeClr val="accent5">
                <a:tint val="96000"/>
                <a:shade val="80000"/>
                <a:satMod val="170000"/>
              </a:schemeClr>
            </a:gs>
            <a:gs pos="97000">
              <a:schemeClr val="accent5">
                <a:tint val="98000"/>
                <a:shade val="63000"/>
                <a:satMod val="170000"/>
              </a:schemeClr>
            </a:gs>
            <a:gs pos="100000">
              <a:schemeClr val="accent5">
                <a:shade val="62000"/>
                <a:satMod val="170000"/>
              </a:schemeClr>
            </a:gs>
          </a:gsLst>
          <a:path path="circle">
            <a:fillToRect l="50000" t="50000" r="50000" b="50000"/>
          </a:path>
        </a:gradFill>
        <a:ln w="9525" cap="flat" cmpd="sng" algn="ctr">
          <a:solidFill>
            <a:schemeClr val="accent5"/>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shade val="80000"/>
            </a:schemeClr>
          </a:contourClr>
        </a:sp3d>
      </dsp:spPr>
      <dsp:style>
        <a:lnRef idx="1">
          <a:schemeClr val="accent5"/>
        </a:lnRef>
        <a:fillRef idx="3">
          <a:schemeClr val="accent5"/>
        </a:fillRef>
        <a:effectRef idx="2">
          <a:schemeClr val="accent5"/>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kern="1200" smtClean="0"/>
            <a:t>Tipo de Estudio</a:t>
          </a:r>
          <a:endParaRPr lang="en-US" sz="2400" kern="1200" dirty="0"/>
        </a:p>
      </dsp:txBody>
      <dsp:txXfrm>
        <a:off x="34560" y="1592500"/>
        <a:ext cx="3856360" cy="638853"/>
      </dsp:txXfrm>
    </dsp:sp>
    <dsp:sp modelId="{974D2A8C-CB57-4D75-B84D-09C6725CEE05}">
      <dsp:nvSpPr>
        <dsp:cNvPr id="0" name=""/>
        <dsp:cNvSpPr/>
      </dsp:nvSpPr>
      <dsp:spPr>
        <a:xfrm>
          <a:off x="3926438" y="2336711"/>
          <a:ext cx="5882470" cy="2325040"/>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EC" sz="1400" kern="1200" dirty="0" smtClean="0"/>
            <a:t>Perfiles Epidemiológico</a:t>
          </a:r>
          <a:endParaRPr lang="en-US" sz="1400" kern="1200" dirty="0"/>
        </a:p>
        <a:p>
          <a:pPr marL="114300" lvl="1" indent="-114300" algn="l" defTabSz="622300">
            <a:lnSpc>
              <a:spcPct val="90000"/>
            </a:lnSpc>
            <a:spcBef>
              <a:spcPct val="0"/>
            </a:spcBef>
            <a:spcAft>
              <a:spcPct val="15000"/>
            </a:spcAft>
            <a:buChar char="••"/>
          </a:pPr>
          <a:r>
            <a:rPr lang="en-US" sz="1400" kern="1200" dirty="0" err="1" smtClean="0"/>
            <a:t>Muertes</a:t>
          </a:r>
          <a:r>
            <a:rPr lang="en-US" sz="1400" kern="1200" dirty="0" smtClean="0"/>
            <a:t> </a:t>
          </a:r>
          <a:r>
            <a:rPr lang="en-US" sz="1400" kern="1200" dirty="0" err="1" smtClean="0"/>
            <a:t>Neonatales</a:t>
          </a:r>
          <a:endParaRPr lang="en-US" sz="1400" kern="1200" dirty="0"/>
        </a:p>
        <a:p>
          <a:pPr marL="114300" lvl="1" indent="-114300" algn="l" defTabSz="622300">
            <a:lnSpc>
              <a:spcPct val="90000"/>
            </a:lnSpc>
            <a:spcBef>
              <a:spcPct val="0"/>
            </a:spcBef>
            <a:spcAft>
              <a:spcPct val="15000"/>
            </a:spcAft>
            <a:buChar char="••"/>
          </a:pPr>
          <a:r>
            <a:rPr lang="en-US" sz="1400" kern="1200" dirty="0" err="1" smtClean="0"/>
            <a:t>Residencia</a:t>
          </a:r>
          <a:r>
            <a:rPr lang="en-US" sz="1400" kern="1200" dirty="0" smtClean="0"/>
            <a:t> de la </a:t>
          </a:r>
          <a:r>
            <a:rPr lang="en-US" sz="1400" kern="1200" dirty="0" err="1" smtClean="0"/>
            <a:t>Población</a:t>
          </a:r>
          <a:r>
            <a:rPr lang="en-US" sz="1400" kern="1200" dirty="0" smtClean="0"/>
            <a:t> </a:t>
          </a:r>
          <a:r>
            <a:rPr lang="en-US" sz="1400" kern="1200" dirty="0" err="1" smtClean="0"/>
            <a:t>Atendida</a:t>
          </a:r>
          <a:endParaRPr lang="en-US" sz="1400" kern="1200" dirty="0"/>
        </a:p>
        <a:p>
          <a:pPr marL="114300" lvl="1" indent="-114300" algn="l" defTabSz="622300">
            <a:lnSpc>
              <a:spcPct val="90000"/>
            </a:lnSpc>
            <a:spcBef>
              <a:spcPct val="0"/>
            </a:spcBef>
            <a:spcAft>
              <a:spcPct val="15000"/>
            </a:spcAft>
            <a:buChar char="••"/>
          </a:pPr>
          <a:r>
            <a:rPr lang="en-US" sz="1400" kern="1200" dirty="0" err="1" smtClean="0"/>
            <a:t>Partos</a:t>
          </a:r>
          <a:r>
            <a:rPr lang="en-US" sz="1400" kern="1200" dirty="0" smtClean="0"/>
            <a:t> </a:t>
          </a:r>
          <a:r>
            <a:rPr lang="en-US" sz="1400" kern="1200" dirty="0" err="1" smtClean="0"/>
            <a:t>atendidos</a:t>
          </a:r>
          <a:endParaRPr lang="en-US" sz="1400" kern="1200" dirty="0"/>
        </a:p>
        <a:p>
          <a:pPr marL="114300" lvl="1" indent="-114300" algn="l" defTabSz="622300">
            <a:lnSpc>
              <a:spcPct val="90000"/>
            </a:lnSpc>
            <a:spcBef>
              <a:spcPct val="0"/>
            </a:spcBef>
            <a:spcAft>
              <a:spcPct val="15000"/>
            </a:spcAft>
            <a:buChar char="••"/>
          </a:pPr>
          <a:r>
            <a:rPr lang="en-US" sz="1400" kern="1200" dirty="0" err="1" smtClean="0"/>
            <a:t>Muerte</a:t>
          </a:r>
          <a:r>
            <a:rPr lang="en-US" sz="1400" kern="1200" dirty="0" smtClean="0"/>
            <a:t> </a:t>
          </a:r>
          <a:r>
            <a:rPr lang="en-US" sz="1400" kern="1200" dirty="0" err="1" smtClean="0"/>
            <a:t>Materna</a:t>
          </a:r>
          <a:endParaRPr lang="en-US" sz="1400" kern="1200" dirty="0"/>
        </a:p>
        <a:p>
          <a:pPr marL="114300" lvl="1" indent="-114300" algn="l" defTabSz="622300">
            <a:lnSpc>
              <a:spcPct val="90000"/>
            </a:lnSpc>
            <a:spcBef>
              <a:spcPct val="0"/>
            </a:spcBef>
            <a:spcAft>
              <a:spcPct val="15000"/>
            </a:spcAft>
            <a:buChar char="••"/>
          </a:pPr>
          <a:r>
            <a:rPr lang="en-US" sz="1400" kern="1200" dirty="0" err="1" smtClean="0"/>
            <a:t>Porcentaje</a:t>
          </a:r>
          <a:r>
            <a:rPr lang="en-US" sz="1400" kern="1200" dirty="0" smtClean="0"/>
            <a:t> de </a:t>
          </a:r>
          <a:r>
            <a:rPr lang="en-US" sz="1400" kern="1200" dirty="0" err="1" smtClean="0"/>
            <a:t>abastecimiento</a:t>
          </a:r>
          <a:r>
            <a:rPr lang="en-US" sz="1400" kern="1200" dirty="0" smtClean="0"/>
            <a:t> </a:t>
          </a:r>
          <a:r>
            <a:rPr lang="en-US" sz="1400" kern="1200" dirty="0" err="1" smtClean="0"/>
            <a:t>anticonceptivos</a:t>
          </a:r>
          <a:endParaRPr lang="en-US" sz="1400" kern="1200" dirty="0"/>
        </a:p>
        <a:p>
          <a:pPr marL="114300" lvl="1" indent="-114300" algn="l" defTabSz="622300">
            <a:lnSpc>
              <a:spcPct val="90000"/>
            </a:lnSpc>
            <a:spcBef>
              <a:spcPct val="0"/>
            </a:spcBef>
            <a:spcAft>
              <a:spcPct val="15000"/>
            </a:spcAft>
            <a:buChar char="••"/>
          </a:pPr>
          <a:r>
            <a:rPr lang="en-US" sz="1400" kern="1200" dirty="0" err="1" smtClean="0"/>
            <a:t>Porcentaje</a:t>
          </a:r>
          <a:r>
            <a:rPr lang="en-US" sz="1400" kern="1200" dirty="0" smtClean="0"/>
            <a:t> de </a:t>
          </a:r>
          <a:r>
            <a:rPr lang="en-US" sz="1400" kern="1200" dirty="0" err="1" smtClean="0"/>
            <a:t>abastecimiento</a:t>
          </a:r>
          <a:r>
            <a:rPr lang="en-US" sz="1400" kern="1200" dirty="0" smtClean="0"/>
            <a:t> </a:t>
          </a:r>
          <a:r>
            <a:rPr lang="en-US" sz="1400" kern="1200" dirty="0" err="1" smtClean="0"/>
            <a:t>medicamentos</a:t>
          </a:r>
          <a:r>
            <a:rPr lang="en-US" sz="1400" kern="1200" dirty="0" smtClean="0"/>
            <a:t> </a:t>
          </a:r>
          <a:r>
            <a:rPr lang="en-US" sz="1400" kern="1200" dirty="0" err="1" smtClean="0"/>
            <a:t>antiretrovirales</a:t>
          </a:r>
          <a:endParaRPr lang="en-US" sz="1400" kern="1200" dirty="0"/>
        </a:p>
        <a:p>
          <a:pPr marL="114300" lvl="1" indent="-114300" algn="l" defTabSz="622300">
            <a:lnSpc>
              <a:spcPct val="90000"/>
            </a:lnSpc>
            <a:spcBef>
              <a:spcPct val="0"/>
            </a:spcBef>
            <a:spcAft>
              <a:spcPct val="15000"/>
            </a:spcAft>
            <a:buChar char="••"/>
          </a:pPr>
          <a:r>
            <a:rPr lang="en-US" sz="1400" kern="1200" dirty="0" err="1" smtClean="0"/>
            <a:t>Porcentaje</a:t>
          </a:r>
          <a:r>
            <a:rPr lang="en-US" sz="1400" kern="1200" dirty="0" smtClean="0"/>
            <a:t> de </a:t>
          </a:r>
          <a:r>
            <a:rPr lang="en-US" sz="1400" kern="1200" dirty="0" err="1" smtClean="0"/>
            <a:t>Ejecución</a:t>
          </a:r>
          <a:r>
            <a:rPr lang="en-US" sz="1400" kern="1200" dirty="0" smtClean="0"/>
            <a:t> </a:t>
          </a:r>
          <a:r>
            <a:rPr lang="en-US" sz="1400" kern="1200" dirty="0" err="1" smtClean="0"/>
            <a:t>Presupuestaria</a:t>
          </a:r>
          <a:endParaRPr lang="en-US" sz="1400" kern="1200" dirty="0"/>
        </a:p>
      </dsp:txBody>
      <dsp:txXfrm>
        <a:off x="3926438" y="2627341"/>
        <a:ext cx="5010580" cy="1743780"/>
      </dsp:txXfrm>
    </dsp:sp>
    <dsp:sp modelId="{88E81156-9D85-4F02-A8CD-56233BA419EA}">
      <dsp:nvSpPr>
        <dsp:cNvPr id="0" name=""/>
        <dsp:cNvSpPr/>
      </dsp:nvSpPr>
      <dsp:spPr>
        <a:xfrm>
          <a:off x="4791" y="3145245"/>
          <a:ext cx="3921646" cy="707973"/>
        </a:xfrm>
        <a:prstGeom prst="roundRect">
          <a:avLst/>
        </a:prstGeom>
        <a:gradFill rotWithShape="1">
          <a:gsLst>
            <a:gs pos="0">
              <a:schemeClr val="accent5">
                <a:tint val="92000"/>
                <a:satMod val="170000"/>
              </a:schemeClr>
            </a:gs>
            <a:gs pos="15000">
              <a:schemeClr val="accent5">
                <a:tint val="92000"/>
                <a:shade val="99000"/>
                <a:satMod val="170000"/>
              </a:schemeClr>
            </a:gs>
            <a:gs pos="62000">
              <a:schemeClr val="accent5">
                <a:tint val="96000"/>
                <a:shade val="80000"/>
                <a:satMod val="170000"/>
              </a:schemeClr>
            </a:gs>
            <a:gs pos="97000">
              <a:schemeClr val="accent5">
                <a:tint val="98000"/>
                <a:shade val="63000"/>
                <a:satMod val="170000"/>
              </a:schemeClr>
            </a:gs>
            <a:gs pos="100000">
              <a:schemeClr val="accent5">
                <a:shade val="62000"/>
                <a:satMod val="170000"/>
              </a:schemeClr>
            </a:gs>
          </a:gsLst>
          <a:path path="circle">
            <a:fillToRect l="50000" t="50000" r="50000" b="50000"/>
          </a:path>
        </a:gradFill>
        <a:ln w="9525" cap="flat" cmpd="sng" algn="ctr">
          <a:solidFill>
            <a:schemeClr val="accent5"/>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shade val="80000"/>
            </a:schemeClr>
          </a:contourClr>
        </a:sp3d>
      </dsp:spPr>
      <dsp:style>
        <a:lnRef idx="1">
          <a:schemeClr val="accent5"/>
        </a:lnRef>
        <a:fillRef idx="3">
          <a:schemeClr val="accent5"/>
        </a:fillRef>
        <a:effectRef idx="2">
          <a:schemeClr val="accent5"/>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kern="1200" dirty="0" smtClean="0"/>
            <a:t>Determinación del universo de estudio</a:t>
          </a:r>
          <a:endParaRPr lang="en-US" sz="2400" kern="1200" dirty="0"/>
        </a:p>
      </dsp:txBody>
      <dsp:txXfrm>
        <a:off x="39351" y="3179805"/>
        <a:ext cx="3852526" cy="6388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409EF-A7DE-48A2-A077-265E33CD665A}">
      <dsp:nvSpPr>
        <dsp:cNvPr id="0" name=""/>
        <dsp:cNvSpPr/>
      </dsp:nvSpPr>
      <dsp:spPr>
        <a:xfrm rot="5400000">
          <a:off x="1938757" y="1676666"/>
          <a:ext cx="711149" cy="809618"/>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EAE969-49F7-4903-BBEB-623CBF86E540}">
      <dsp:nvSpPr>
        <dsp:cNvPr id="0" name=""/>
        <dsp:cNvSpPr/>
      </dsp:nvSpPr>
      <dsp:spPr>
        <a:xfrm>
          <a:off x="1217013" y="707509"/>
          <a:ext cx="1310145" cy="837971"/>
        </a:xfrm>
        <a:prstGeom prst="roundRect">
          <a:avLst>
            <a:gd name="adj" fmla="val 1667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t>Misión</a:t>
          </a:r>
          <a:endParaRPr lang="en-US" sz="2800" kern="1200" dirty="0"/>
        </a:p>
      </dsp:txBody>
      <dsp:txXfrm>
        <a:off x="1257927" y="748423"/>
        <a:ext cx="1228317" cy="756143"/>
      </dsp:txXfrm>
    </dsp:sp>
    <dsp:sp modelId="{98D35DB7-5E11-45AB-9B7D-DDDFB6F1A807}">
      <dsp:nvSpPr>
        <dsp:cNvPr id="0" name=""/>
        <dsp:cNvSpPr/>
      </dsp:nvSpPr>
      <dsp:spPr>
        <a:xfrm>
          <a:off x="2739044" y="619001"/>
          <a:ext cx="6921695" cy="1073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171450" lvl="1" indent="-171450" algn="just" defTabSz="755650">
            <a:lnSpc>
              <a:spcPct val="90000"/>
            </a:lnSpc>
            <a:spcBef>
              <a:spcPct val="0"/>
            </a:spcBef>
            <a:spcAft>
              <a:spcPct val="15000"/>
            </a:spcAft>
            <a:buChar char="••"/>
          </a:pPr>
          <a:r>
            <a:rPr lang="es-ES" sz="1700" kern="1200" dirty="0" smtClean="0"/>
            <a:t>Prestamos servicios de salud con calidad y calidez en Gineco obstetricia, cumpliendo con la responsabilidad de promoción, prevención, recuperación, rehabilitación de la salud integral, docencia e investigación conforme a las políticas del Ministerio de Salud Pública. </a:t>
          </a:r>
          <a:endParaRPr lang="en-US" sz="1700" kern="1200" dirty="0"/>
        </a:p>
      </dsp:txBody>
      <dsp:txXfrm>
        <a:off x="2739044" y="619001"/>
        <a:ext cx="6921695" cy="1073159"/>
      </dsp:txXfrm>
    </dsp:sp>
    <dsp:sp modelId="{FF21A867-FE70-44CE-89CC-ECE8BA696D85}">
      <dsp:nvSpPr>
        <dsp:cNvPr id="0" name=""/>
        <dsp:cNvSpPr/>
      </dsp:nvSpPr>
      <dsp:spPr>
        <a:xfrm rot="5400000">
          <a:off x="3930658" y="2685827"/>
          <a:ext cx="711149" cy="1139773"/>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441CFB-8B24-4152-BB44-669B09F1E028}">
      <dsp:nvSpPr>
        <dsp:cNvPr id="0" name=""/>
        <dsp:cNvSpPr/>
      </dsp:nvSpPr>
      <dsp:spPr>
        <a:xfrm>
          <a:off x="3240122" y="2028577"/>
          <a:ext cx="1197157" cy="837971"/>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t>Visión</a:t>
          </a:r>
          <a:endParaRPr lang="en-US" sz="2800" kern="1200" dirty="0"/>
        </a:p>
      </dsp:txBody>
      <dsp:txXfrm>
        <a:off x="3281036" y="2069491"/>
        <a:ext cx="1115329" cy="756143"/>
      </dsp:txXfrm>
    </dsp:sp>
    <dsp:sp modelId="{18C92D2B-2FC2-4B93-8D9D-4C3BC2E8AEA6}">
      <dsp:nvSpPr>
        <dsp:cNvPr id="0" name=""/>
        <dsp:cNvSpPr/>
      </dsp:nvSpPr>
      <dsp:spPr>
        <a:xfrm>
          <a:off x="4597631" y="1782476"/>
          <a:ext cx="5262135" cy="1247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just" defTabSz="533400">
            <a:lnSpc>
              <a:spcPct val="90000"/>
            </a:lnSpc>
            <a:spcBef>
              <a:spcPct val="0"/>
            </a:spcBef>
            <a:spcAft>
              <a:spcPct val="15000"/>
            </a:spcAft>
            <a:buChar char="••"/>
          </a:pPr>
          <a:r>
            <a:rPr lang="es-ES" sz="1200" kern="1200" dirty="0" smtClean="0"/>
            <a:t>Ser reconocidos por la ciudadanía como un hospital Gineco Obstétrico accesible, que presta una atención de calidad que satisface las necesidades y expectativas de la población bajo principios, fundamentales de la salud pública y bioética, utilizando la tecnología y los recursos públicos de forma eficiente y transparente.</a:t>
          </a:r>
          <a:endParaRPr lang="en-US" sz="1200" kern="1200" dirty="0"/>
        </a:p>
      </dsp:txBody>
      <dsp:txXfrm>
        <a:off x="4597631" y="1782476"/>
        <a:ext cx="5262135" cy="1247322"/>
      </dsp:txXfrm>
    </dsp:sp>
    <dsp:sp modelId="{49F565ED-486E-4EED-82A5-77FED71CD049}">
      <dsp:nvSpPr>
        <dsp:cNvPr id="0" name=""/>
        <dsp:cNvSpPr/>
      </dsp:nvSpPr>
      <dsp:spPr>
        <a:xfrm>
          <a:off x="5100034" y="3129093"/>
          <a:ext cx="1386703" cy="837971"/>
        </a:xfrm>
        <a:prstGeom prst="roundRect">
          <a:avLst>
            <a:gd name="adj" fmla="val 1667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Valores y Principios</a:t>
          </a:r>
          <a:endParaRPr lang="en-US" sz="1600" b="1" kern="1200" dirty="0"/>
        </a:p>
      </dsp:txBody>
      <dsp:txXfrm>
        <a:off x="5140948" y="3170007"/>
        <a:ext cx="1304875" cy="756143"/>
      </dsp:txXfrm>
    </dsp:sp>
    <dsp:sp modelId="{0D9636B5-5CBB-489C-B21A-CAE96B95F69F}">
      <dsp:nvSpPr>
        <dsp:cNvPr id="0" name=""/>
        <dsp:cNvSpPr/>
      </dsp:nvSpPr>
      <dsp:spPr>
        <a:xfrm>
          <a:off x="6458604" y="3220167"/>
          <a:ext cx="3711744" cy="677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just" defTabSz="533400">
            <a:lnSpc>
              <a:spcPct val="90000"/>
            </a:lnSpc>
            <a:spcBef>
              <a:spcPct val="0"/>
            </a:spcBef>
            <a:spcAft>
              <a:spcPct val="15000"/>
            </a:spcAft>
            <a:buChar char="••"/>
          </a:pPr>
          <a:r>
            <a:rPr lang="es-EC" sz="1200" kern="1200" dirty="0" smtClean="0"/>
            <a:t>Respeto, Inclusión, Vocación al Servicio, Compromiso, Integridad,  Justicia, Lealtad</a:t>
          </a:r>
          <a:endParaRPr lang="en-US" sz="1200" kern="1200" dirty="0"/>
        </a:p>
      </dsp:txBody>
      <dsp:txXfrm>
        <a:off x="6458604" y="3220167"/>
        <a:ext cx="3711744" cy="6772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69B53-A775-4028-B56D-2C21ADF906C3}">
      <dsp:nvSpPr>
        <dsp:cNvPr id="0" name=""/>
        <dsp:cNvSpPr/>
      </dsp:nvSpPr>
      <dsp:spPr>
        <a:xfrm rot="5400000">
          <a:off x="-289718" y="292805"/>
          <a:ext cx="1931458" cy="1352020"/>
        </a:xfrm>
        <a:prstGeom prst="chevron">
          <a:avLst/>
        </a:prstGeom>
        <a:solidFill>
          <a:schemeClr val="accent5">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Morbilidad Consulta Externa </a:t>
          </a:r>
          <a:endParaRPr lang="es-EC" sz="1400" kern="1200" dirty="0"/>
        </a:p>
      </dsp:txBody>
      <dsp:txXfrm rot="-5400000">
        <a:off x="1" y="679096"/>
        <a:ext cx="1352020" cy="579438"/>
      </dsp:txXfrm>
    </dsp:sp>
    <dsp:sp modelId="{F27C90FE-A3A9-4457-959B-6DA7978F3B03}">
      <dsp:nvSpPr>
        <dsp:cNvPr id="0" name=""/>
        <dsp:cNvSpPr/>
      </dsp:nvSpPr>
      <dsp:spPr>
        <a:xfrm rot="5400000">
          <a:off x="4112286" y="-2757179"/>
          <a:ext cx="1255447" cy="6775979"/>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S" sz="1200" kern="1200" dirty="0" smtClean="0"/>
            <a:t>Otros trastornos del sistema urinario</a:t>
          </a:r>
          <a:endParaRPr lang="es-EC" sz="1200" kern="1200" dirty="0"/>
        </a:p>
        <a:p>
          <a:pPr marL="114300" lvl="1" indent="-114300" algn="l" defTabSz="533400">
            <a:lnSpc>
              <a:spcPct val="90000"/>
            </a:lnSpc>
            <a:spcBef>
              <a:spcPct val="0"/>
            </a:spcBef>
            <a:spcAft>
              <a:spcPct val="15000"/>
            </a:spcAft>
            <a:buChar char="••"/>
          </a:pPr>
          <a:r>
            <a:rPr lang="es-ES" sz="1200" kern="1200" dirty="0" smtClean="0"/>
            <a:t>Infección de las vías genitourinarias en el embarazo</a:t>
          </a:r>
          <a:endParaRPr lang="es-EC" sz="1200" kern="1200" dirty="0"/>
        </a:p>
        <a:p>
          <a:pPr marL="114300" lvl="1" indent="-114300" algn="l" defTabSz="533400">
            <a:lnSpc>
              <a:spcPct val="90000"/>
            </a:lnSpc>
            <a:spcBef>
              <a:spcPct val="0"/>
            </a:spcBef>
            <a:spcAft>
              <a:spcPct val="15000"/>
            </a:spcAft>
            <a:buChar char="••"/>
          </a:pPr>
          <a:r>
            <a:rPr lang="es-ES" sz="1200" kern="1200" dirty="0" smtClean="0"/>
            <a:t>Falso Trabajo de Parto</a:t>
          </a:r>
          <a:endParaRPr lang="es-EC" sz="1200" kern="1200" dirty="0"/>
        </a:p>
        <a:p>
          <a:pPr marL="114300" lvl="1" indent="-114300" algn="l" defTabSz="533400">
            <a:lnSpc>
              <a:spcPct val="90000"/>
            </a:lnSpc>
            <a:spcBef>
              <a:spcPct val="0"/>
            </a:spcBef>
            <a:spcAft>
              <a:spcPct val="15000"/>
            </a:spcAft>
            <a:buChar char="••"/>
          </a:pPr>
          <a:r>
            <a:rPr lang="es-ES" sz="1200" kern="1200" dirty="0" smtClean="0"/>
            <a:t>Atención Materna por anormalidades conocidas o presuntas de los órganos pelvianos de la madre</a:t>
          </a:r>
          <a:endParaRPr lang="es-EC" sz="1200" kern="1200" dirty="0"/>
        </a:p>
        <a:p>
          <a:pPr marL="114300" lvl="1" indent="-114300" algn="l" defTabSz="533400">
            <a:lnSpc>
              <a:spcPct val="90000"/>
            </a:lnSpc>
            <a:spcBef>
              <a:spcPct val="0"/>
            </a:spcBef>
            <a:spcAft>
              <a:spcPct val="15000"/>
            </a:spcAft>
            <a:buChar char="••"/>
          </a:pPr>
          <a:r>
            <a:rPr lang="es-ES" sz="1200" kern="1200" dirty="0" smtClean="0"/>
            <a:t>Leiomiona submucoso de útero</a:t>
          </a:r>
          <a:endParaRPr lang="es-EC" sz="1200" kern="1200" dirty="0"/>
        </a:p>
      </dsp:txBody>
      <dsp:txXfrm rot="-5400000">
        <a:off x="1352020" y="64373"/>
        <a:ext cx="6714693" cy="1132875"/>
      </dsp:txXfrm>
    </dsp:sp>
    <dsp:sp modelId="{87E91AF9-BABE-4653-A756-FEA0932A9555}">
      <dsp:nvSpPr>
        <dsp:cNvPr id="0" name=""/>
        <dsp:cNvSpPr/>
      </dsp:nvSpPr>
      <dsp:spPr>
        <a:xfrm rot="5400000">
          <a:off x="-289718" y="2033323"/>
          <a:ext cx="1931458" cy="1352020"/>
        </a:xfrm>
        <a:prstGeom prst="chevron">
          <a:avLst/>
        </a:prstGeom>
        <a:solidFill>
          <a:schemeClr val="accent5">
            <a:alpha val="90000"/>
            <a:hueOff val="0"/>
            <a:satOff val="0"/>
            <a:lumOff val="0"/>
            <a:alphaOff val="-20000"/>
          </a:schemeClr>
        </a:solidFill>
        <a:ln w="25400" cap="flat" cmpd="sng" algn="ctr">
          <a:solidFill>
            <a:schemeClr val="accent5">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Morbilidad Emergencia</a:t>
          </a:r>
          <a:endParaRPr lang="es-EC" sz="1400" kern="1200" dirty="0"/>
        </a:p>
      </dsp:txBody>
      <dsp:txXfrm rot="-5400000">
        <a:off x="1" y="2419614"/>
        <a:ext cx="1352020" cy="579438"/>
      </dsp:txXfrm>
    </dsp:sp>
    <dsp:sp modelId="{79B0F6A5-4828-4FA8-8708-3C5A053895D2}">
      <dsp:nvSpPr>
        <dsp:cNvPr id="0" name=""/>
        <dsp:cNvSpPr/>
      </dsp:nvSpPr>
      <dsp:spPr>
        <a:xfrm rot="5400000">
          <a:off x="4112286" y="-1016661"/>
          <a:ext cx="1255447" cy="6775979"/>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S" sz="1200" kern="1200" dirty="0" smtClean="0"/>
            <a:t>Aborto no Especificado</a:t>
          </a:r>
          <a:endParaRPr lang="es-EC" sz="1200" kern="1200" dirty="0"/>
        </a:p>
        <a:p>
          <a:pPr marL="114300" lvl="1" indent="-114300" algn="l" defTabSz="533400">
            <a:lnSpc>
              <a:spcPct val="90000"/>
            </a:lnSpc>
            <a:spcBef>
              <a:spcPct val="0"/>
            </a:spcBef>
            <a:spcAft>
              <a:spcPct val="15000"/>
            </a:spcAft>
            <a:buChar char="••"/>
          </a:pPr>
          <a:r>
            <a:rPr lang="es-ES" sz="1200" kern="1200" dirty="0" smtClean="0"/>
            <a:t>Otros trastornos del sistema urinario</a:t>
          </a:r>
          <a:endParaRPr lang="es-EC" sz="1200" kern="1200" dirty="0"/>
        </a:p>
        <a:p>
          <a:pPr marL="114300" lvl="1" indent="-114300" algn="l" defTabSz="533400">
            <a:lnSpc>
              <a:spcPct val="90000"/>
            </a:lnSpc>
            <a:spcBef>
              <a:spcPct val="0"/>
            </a:spcBef>
            <a:spcAft>
              <a:spcPct val="15000"/>
            </a:spcAft>
            <a:buChar char="••"/>
          </a:pPr>
          <a:r>
            <a:rPr lang="es-ES" sz="1200" kern="1200" dirty="0" smtClean="0"/>
            <a:t>Infección de las vías genitourinarias en el embarazo</a:t>
          </a:r>
          <a:endParaRPr lang="es-EC" sz="1200" kern="1200" dirty="0"/>
        </a:p>
        <a:p>
          <a:pPr marL="114300" lvl="1" indent="-114300" algn="l" defTabSz="533400">
            <a:lnSpc>
              <a:spcPct val="90000"/>
            </a:lnSpc>
            <a:spcBef>
              <a:spcPct val="0"/>
            </a:spcBef>
            <a:spcAft>
              <a:spcPct val="15000"/>
            </a:spcAft>
            <a:buChar char="••"/>
          </a:pPr>
          <a:r>
            <a:rPr lang="es-ES" sz="1200" kern="1200" dirty="0" smtClean="0"/>
            <a:t>Falso trabajo de parto</a:t>
          </a:r>
          <a:endParaRPr lang="es-EC" sz="1200" kern="1200" dirty="0"/>
        </a:p>
        <a:p>
          <a:pPr marL="114300" lvl="1" indent="-114300" algn="l" defTabSz="533400">
            <a:lnSpc>
              <a:spcPct val="90000"/>
            </a:lnSpc>
            <a:spcBef>
              <a:spcPct val="0"/>
            </a:spcBef>
            <a:spcAft>
              <a:spcPct val="15000"/>
            </a:spcAft>
            <a:buChar char="••"/>
          </a:pPr>
          <a:r>
            <a:rPr lang="es-ES" sz="1200" kern="1200" dirty="0" smtClean="0"/>
            <a:t>Atención Materna por anormalidades conocidas o presuntas de los órganos pelvianos de la madre</a:t>
          </a:r>
          <a:endParaRPr lang="es-EC" sz="1200" kern="1200" dirty="0"/>
        </a:p>
        <a:p>
          <a:pPr marL="114300" lvl="1" indent="-114300" algn="l" defTabSz="533400">
            <a:lnSpc>
              <a:spcPct val="90000"/>
            </a:lnSpc>
            <a:spcBef>
              <a:spcPct val="0"/>
            </a:spcBef>
            <a:spcAft>
              <a:spcPct val="15000"/>
            </a:spcAft>
            <a:buChar char="••"/>
          </a:pPr>
          <a:r>
            <a:rPr lang="es-ES" sz="1200" kern="1200" dirty="0" smtClean="0"/>
            <a:t>Leiomiona submucoso de útero</a:t>
          </a:r>
          <a:endParaRPr lang="es-EC" sz="1200" kern="1200" dirty="0"/>
        </a:p>
      </dsp:txBody>
      <dsp:txXfrm rot="-5400000">
        <a:off x="1352020" y="1804891"/>
        <a:ext cx="6714693" cy="1132875"/>
      </dsp:txXfrm>
    </dsp:sp>
    <dsp:sp modelId="{08FA75EC-6403-4DC2-9514-2EAB410003FD}">
      <dsp:nvSpPr>
        <dsp:cNvPr id="0" name=""/>
        <dsp:cNvSpPr/>
      </dsp:nvSpPr>
      <dsp:spPr>
        <a:xfrm rot="5400000">
          <a:off x="-289718" y="3773840"/>
          <a:ext cx="1931458" cy="1352020"/>
        </a:xfrm>
        <a:prstGeom prst="chevron">
          <a:avLst/>
        </a:prstGeom>
        <a:solidFill>
          <a:schemeClr val="accent5">
            <a:alpha val="90000"/>
            <a:hueOff val="0"/>
            <a:satOff val="0"/>
            <a:lumOff val="0"/>
            <a:alphaOff val="-40000"/>
          </a:schemeClr>
        </a:solidFill>
        <a:ln w="25400" cap="flat" cmpd="sng" algn="ctr">
          <a:solidFill>
            <a:schemeClr val="accent5">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Morbilidad Hospitalización</a:t>
          </a:r>
          <a:endParaRPr lang="es-EC" sz="1400" kern="1200" dirty="0"/>
        </a:p>
      </dsp:txBody>
      <dsp:txXfrm rot="-5400000">
        <a:off x="1" y="4160131"/>
        <a:ext cx="1352020" cy="579438"/>
      </dsp:txXfrm>
    </dsp:sp>
    <dsp:sp modelId="{BF3842FD-E7DC-4E1E-95FA-6384C942530C}">
      <dsp:nvSpPr>
        <dsp:cNvPr id="0" name=""/>
        <dsp:cNvSpPr/>
      </dsp:nvSpPr>
      <dsp:spPr>
        <a:xfrm rot="5400000">
          <a:off x="4112286" y="723856"/>
          <a:ext cx="1255447" cy="6775979"/>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S" sz="1200" kern="1200" dirty="0" smtClean="0"/>
            <a:t>Aborto no Especificado</a:t>
          </a:r>
          <a:endParaRPr lang="es-EC" sz="1200" kern="1200" dirty="0"/>
        </a:p>
        <a:p>
          <a:pPr marL="114300" lvl="1" indent="-114300" algn="l" defTabSz="533400">
            <a:lnSpc>
              <a:spcPct val="90000"/>
            </a:lnSpc>
            <a:spcBef>
              <a:spcPct val="0"/>
            </a:spcBef>
            <a:spcAft>
              <a:spcPct val="15000"/>
            </a:spcAft>
            <a:buChar char="••"/>
          </a:pPr>
          <a:r>
            <a:rPr lang="es-ES" sz="1200" kern="1200" dirty="0" smtClean="0"/>
            <a:t>Otros trastornos del sistema urinario</a:t>
          </a:r>
          <a:endParaRPr lang="es-EC" sz="1200" kern="1200" dirty="0"/>
        </a:p>
        <a:p>
          <a:pPr marL="114300" lvl="1" indent="-114300" algn="l" defTabSz="533400">
            <a:lnSpc>
              <a:spcPct val="90000"/>
            </a:lnSpc>
            <a:spcBef>
              <a:spcPct val="0"/>
            </a:spcBef>
            <a:spcAft>
              <a:spcPct val="15000"/>
            </a:spcAft>
            <a:buChar char="••"/>
          </a:pPr>
          <a:r>
            <a:rPr lang="es-ES" sz="1200" kern="1200" dirty="0" smtClean="0"/>
            <a:t>Infección de las vías genitourinarias en el embarazo</a:t>
          </a:r>
          <a:endParaRPr lang="es-EC" sz="1200" kern="1200" dirty="0"/>
        </a:p>
        <a:p>
          <a:pPr marL="114300" lvl="1" indent="-114300" algn="l" defTabSz="533400">
            <a:lnSpc>
              <a:spcPct val="90000"/>
            </a:lnSpc>
            <a:spcBef>
              <a:spcPct val="0"/>
            </a:spcBef>
            <a:spcAft>
              <a:spcPct val="15000"/>
            </a:spcAft>
            <a:buChar char="••"/>
          </a:pPr>
          <a:r>
            <a:rPr lang="es-ES" sz="1200" kern="1200" dirty="0" smtClean="0"/>
            <a:t>Falso trabajo de parto</a:t>
          </a:r>
          <a:endParaRPr lang="es-EC" sz="1200" kern="1200" dirty="0"/>
        </a:p>
        <a:p>
          <a:pPr marL="114300" lvl="1" indent="-114300" algn="l" defTabSz="533400">
            <a:lnSpc>
              <a:spcPct val="90000"/>
            </a:lnSpc>
            <a:spcBef>
              <a:spcPct val="0"/>
            </a:spcBef>
            <a:spcAft>
              <a:spcPct val="15000"/>
            </a:spcAft>
            <a:buChar char="••"/>
          </a:pPr>
          <a:r>
            <a:rPr lang="es-ES" sz="1200" kern="1200" dirty="0" smtClean="0"/>
            <a:t>Atención Materna por anormalidades conocidas o presuntas de los órganos pelvianos de la madre</a:t>
          </a:r>
          <a:endParaRPr lang="es-EC" sz="1200" kern="1200" dirty="0"/>
        </a:p>
        <a:p>
          <a:pPr marL="114300" lvl="1" indent="-114300" algn="l" defTabSz="533400">
            <a:lnSpc>
              <a:spcPct val="90000"/>
            </a:lnSpc>
            <a:spcBef>
              <a:spcPct val="0"/>
            </a:spcBef>
            <a:spcAft>
              <a:spcPct val="15000"/>
            </a:spcAft>
            <a:buChar char="••"/>
          </a:pPr>
          <a:endParaRPr lang="es-EC" sz="1200" kern="1200" dirty="0"/>
        </a:p>
      </dsp:txBody>
      <dsp:txXfrm rot="-5400000">
        <a:off x="1352020" y="3545408"/>
        <a:ext cx="6714693" cy="11328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4AB13-58B2-49FB-BB2C-C8F1CAA2F72A}">
      <dsp:nvSpPr>
        <dsp:cNvPr id="0" name=""/>
        <dsp:cNvSpPr/>
      </dsp:nvSpPr>
      <dsp:spPr>
        <a:xfrm rot="5400000">
          <a:off x="-903844" y="1386972"/>
          <a:ext cx="4452410" cy="2644721"/>
        </a:xfrm>
        <a:prstGeom prst="chevron">
          <a:avLst/>
        </a:prstGeom>
        <a:solidFill>
          <a:schemeClr val="accent5">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es-ES" sz="3700" kern="1200" dirty="0" smtClean="0"/>
            <a:t>Morbilidad Neonatología</a:t>
          </a:r>
          <a:endParaRPr lang="es-EC" sz="3700" kern="1200" dirty="0"/>
        </a:p>
      </dsp:txBody>
      <dsp:txXfrm rot="-5400000">
        <a:off x="1" y="1805489"/>
        <a:ext cx="2644721" cy="1807689"/>
      </dsp:txXfrm>
    </dsp:sp>
    <dsp:sp modelId="{CE354F3B-79A4-4256-AF70-79BDEB4EBA30}">
      <dsp:nvSpPr>
        <dsp:cNvPr id="0" name=""/>
        <dsp:cNvSpPr/>
      </dsp:nvSpPr>
      <dsp:spPr>
        <a:xfrm rot="5400000">
          <a:off x="3793066" y="-58738"/>
          <a:ext cx="3793067" cy="4876799"/>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S" sz="1500" kern="1200" dirty="0" smtClean="0"/>
            <a:t>Dificultad respiratoria del recién nacido</a:t>
          </a:r>
          <a:endParaRPr lang="es-EC" sz="1500" kern="1200" dirty="0"/>
        </a:p>
        <a:p>
          <a:pPr marL="114300" lvl="1" indent="-114300" algn="l" defTabSz="666750">
            <a:lnSpc>
              <a:spcPct val="90000"/>
            </a:lnSpc>
            <a:spcBef>
              <a:spcPct val="0"/>
            </a:spcBef>
            <a:spcAft>
              <a:spcPct val="15000"/>
            </a:spcAft>
            <a:buChar char="••"/>
          </a:pPr>
          <a:r>
            <a:rPr lang="es-ES" sz="1500" kern="1200" dirty="0" smtClean="0"/>
            <a:t>Ictericia neonatal por otras causas y por las no especificadas</a:t>
          </a:r>
          <a:endParaRPr lang="es-EC" sz="1500" kern="1200" dirty="0"/>
        </a:p>
        <a:p>
          <a:pPr marL="114300" lvl="1" indent="-114300" algn="l" defTabSz="666750">
            <a:lnSpc>
              <a:spcPct val="90000"/>
            </a:lnSpc>
            <a:spcBef>
              <a:spcPct val="0"/>
            </a:spcBef>
            <a:spcAft>
              <a:spcPct val="15000"/>
            </a:spcAft>
            <a:buChar char="••"/>
          </a:pPr>
          <a:r>
            <a:rPr lang="es-ES" sz="1500" kern="1200" dirty="0" smtClean="0"/>
            <a:t>Neumonía organismo no especificado</a:t>
          </a:r>
          <a:endParaRPr lang="es-EC" sz="1500" kern="1200" dirty="0"/>
        </a:p>
        <a:p>
          <a:pPr marL="114300" lvl="1" indent="-114300" algn="l" defTabSz="666750">
            <a:lnSpc>
              <a:spcPct val="90000"/>
            </a:lnSpc>
            <a:spcBef>
              <a:spcPct val="0"/>
            </a:spcBef>
            <a:spcAft>
              <a:spcPct val="15000"/>
            </a:spcAft>
            <a:buChar char="••"/>
          </a:pPr>
          <a:r>
            <a:rPr lang="es-ES" sz="1500" kern="1200" dirty="0" smtClean="0"/>
            <a:t>Sepsis bacteriana del recién nacido</a:t>
          </a:r>
          <a:endParaRPr lang="es-EC" sz="1500" kern="1200" dirty="0"/>
        </a:p>
        <a:p>
          <a:pPr marL="114300" lvl="1" indent="-114300" algn="l" defTabSz="666750">
            <a:lnSpc>
              <a:spcPct val="90000"/>
            </a:lnSpc>
            <a:spcBef>
              <a:spcPct val="0"/>
            </a:spcBef>
            <a:spcAft>
              <a:spcPct val="15000"/>
            </a:spcAft>
            <a:buChar char="••"/>
          </a:pPr>
          <a:r>
            <a:rPr lang="es-EC" sz="1500" kern="1200" dirty="0" smtClean="0"/>
            <a:t>Trastornos relacionados con duración corta de la gestación y con bajo peso al nacer, no clasificados en otra parte</a:t>
          </a:r>
          <a:endParaRPr lang="es-EC" sz="1500" kern="1200" dirty="0"/>
        </a:p>
        <a:p>
          <a:pPr marL="114300" lvl="1" indent="-114300" algn="l" defTabSz="666750">
            <a:lnSpc>
              <a:spcPct val="90000"/>
            </a:lnSpc>
            <a:spcBef>
              <a:spcPct val="0"/>
            </a:spcBef>
            <a:spcAft>
              <a:spcPct val="15000"/>
            </a:spcAft>
            <a:buChar char="••"/>
          </a:pPr>
          <a:r>
            <a:rPr lang="es-EC" sz="1500" kern="1200" dirty="0" smtClean="0"/>
            <a:t>Feto y recién nacido afectados por condiciones de la madre no necesariamente relacionadas con el embarazo presente</a:t>
          </a:r>
          <a:endParaRPr lang="es-EC" sz="1500" kern="1200" dirty="0"/>
        </a:p>
        <a:p>
          <a:pPr marL="114300" lvl="1" indent="-114300" algn="l" defTabSz="666750">
            <a:lnSpc>
              <a:spcPct val="90000"/>
            </a:lnSpc>
            <a:spcBef>
              <a:spcPct val="0"/>
            </a:spcBef>
            <a:spcAft>
              <a:spcPct val="15000"/>
            </a:spcAft>
            <a:buChar char="••"/>
          </a:pPr>
          <a:r>
            <a:rPr lang="es-EC" sz="1500" kern="1200" dirty="0" smtClean="0"/>
            <a:t>Neumonía congénita</a:t>
          </a:r>
          <a:endParaRPr lang="es-EC" sz="1500" kern="1200" dirty="0"/>
        </a:p>
        <a:p>
          <a:pPr marL="114300" lvl="1" indent="-114300" algn="l" defTabSz="666750">
            <a:lnSpc>
              <a:spcPct val="90000"/>
            </a:lnSpc>
            <a:spcBef>
              <a:spcPct val="0"/>
            </a:spcBef>
            <a:spcAft>
              <a:spcPct val="15000"/>
            </a:spcAft>
            <a:buChar char="••"/>
          </a:pPr>
          <a:r>
            <a:rPr lang="es-EC" sz="1500" kern="1200" dirty="0" smtClean="0"/>
            <a:t>Enfermedad hemolítica del feto y del recién nacido</a:t>
          </a:r>
          <a:endParaRPr lang="es-EC" sz="1500" kern="1200" dirty="0"/>
        </a:p>
        <a:p>
          <a:pPr marL="114300" lvl="1" indent="-114300" algn="l" defTabSz="666750">
            <a:lnSpc>
              <a:spcPct val="90000"/>
            </a:lnSpc>
            <a:spcBef>
              <a:spcPct val="0"/>
            </a:spcBef>
            <a:spcAft>
              <a:spcPct val="15000"/>
            </a:spcAft>
            <a:buChar char="••"/>
          </a:pPr>
          <a:r>
            <a:rPr lang="es-EC" sz="1500" kern="1200" dirty="0" smtClean="0"/>
            <a:t>Feto y recién nacido afectados por complicaciones maternas del embarazo</a:t>
          </a:r>
          <a:endParaRPr lang="es-EC" sz="1500" kern="1200" dirty="0"/>
        </a:p>
      </dsp:txBody>
      <dsp:txXfrm rot="-5400000">
        <a:off x="3251200" y="668290"/>
        <a:ext cx="4691637" cy="34227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C144D-35D3-4A1D-AABC-C9A8C379FC20}">
      <dsp:nvSpPr>
        <dsp:cNvPr id="0" name=""/>
        <dsp:cNvSpPr/>
      </dsp:nvSpPr>
      <dsp:spPr>
        <a:xfrm rot="5400000">
          <a:off x="-289718" y="292805"/>
          <a:ext cx="1931458" cy="1352020"/>
        </a:xfrm>
        <a:prstGeom prst="chevron">
          <a:avLst/>
        </a:prstGeom>
        <a:solidFill>
          <a:schemeClr val="accent5">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1</a:t>
          </a:r>
          <a:endParaRPr lang="en-US" sz="1600" kern="1200" dirty="0"/>
        </a:p>
      </dsp:txBody>
      <dsp:txXfrm rot="-5400000">
        <a:off x="1" y="679096"/>
        <a:ext cx="1352020" cy="579438"/>
      </dsp:txXfrm>
    </dsp:sp>
    <dsp:sp modelId="{B1CFA3DB-550C-4BE1-A2D7-2845F0D636C9}">
      <dsp:nvSpPr>
        <dsp:cNvPr id="0" name=""/>
        <dsp:cNvSpPr/>
      </dsp:nvSpPr>
      <dsp:spPr>
        <a:xfrm rot="5400000">
          <a:off x="5138900" y="-3783793"/>
          <a:ext cx="1255447" cy="8829208"/>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smtClean="0">
              <a:latin typeface="Times New Roman" panose="02020603050405020304" pitchFamily="18" charset="0"/>
              <a:cs typeface="Times New Roman" panose="02020603050405020304" pitchFamily="18" charset="0"/>
            </a:rPr>
            <a:t>El análisis de la aplicación del Modelo MAIS, en el Hospital Gineco Obstétrico Pediátrico de Nueva Aurora  Luz Elena Arismendi han valorado un buen resultado que garantiza todas las solvencias para la buena práctica médica y los servicios se ejerzan de mejorar calidad para la población.</a:t>
          </a:r>
          <a:endParaRPr lang="en-US" sz="1600" kern="1200" dirty="0">
            <a:latin typeface="Times New Roman" panose="02020603050405020304" pitchFamily="18" charset="0"/>
            <a:cs typeface="Times New Roman" panose="02020603050405020304" pitchFamily="18" charset="0"/>
          </a:endParaRPr>
        </a:p>
      </dsp:txBody>
      <dsp:txXfrm rot="-5400000">
        <a:off x="1352020" y="64373"/>
        <a:ext cx="8767922" cy="1132875"/>
      </dsp:txXfrm>
    </dsp:sp>
    <dsp:sp modelId="{3EF159B1-06C3-45A5-B033-B6BAC5159380}">
      <dsp:nvSpPr>
        <dsp:cNvPr id="0" name=""/>
        <dsp:cNvSpPr/>
      </dsp:nvSpPr>
      <dsp:spPr>
        <a:xfrm rot="5400000">
          <a:off x="-289718" y="2033323"/>
          <a:ext cx="1931458" cy="1352020"/>
        </a:xfrm>
        <a:prstGeom prst="chevron">
          <a:avLst/>
        </a:prstGeom>
        <a:solidFill>
          <a:schemeClr val="accent5">
            <a:alpha val="90000"/>
            <a:hueOff val="0"/>
            <a:satOff val="0"/>
            <a:lumOff val="0"/>
            <a:alphaOff val="-20000"/>
          </a:schemeClr>
        </a:solidFill>
        <a:ln w="25400" cap="flat" cmpd="sng" algn="ctr">
          <a:solidFill>
            <a:schemeClr val="accent5">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2</a:t>
          </a:r>
          <a:endParaRPr lang="en-US" sz="1600" kern="1200" dirty="0"/>
        </a:p>
      </dsp:txBody>
      <dsp:txXfrm rot="-5400000">
        <a:off x="1" y="2419614"/>
        <a:ext cx="1352020" cy="579438"/>
      </dsp:txXfrm>
    </dsp:sp>
    <dsp:sp modelId="{64A18FA5-EEF4-4AD8-A1E1-3463149D3165}">
      <dsp:nvSpPr>
        <dsp:cNvPr id="0" name=""/>
        <dsp:cNvSpPr/>
      </dsp:nvSpPr>
      <dsp:spPr>
        <a:xfrm rot="5400000">
          <a:off x="5138900" y="-2043275"/>
          <a:ext cx="1255447" cy="8829208"/>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smtClean="0">
              <a:latin typeface="Times New Roman" panose="02020603050405020304" pitchFamily="18" charset="0"/>
              <a:cs typeface="Times New Roman" panose="02020603050405020304" pitchFamily="18" charset="0"/>
            </a:rPr>
            <a:t>La aplicación del diagrama de causa y </a:t>
          </a:r>
          <a:r>
            <a:rPr lang="es-ES" sz="1600" kern="1200" dirty="0" smtClean="0">
              <a:latin typeface="Times New Roman" panose="02020603050405020304" pitchFamily="18" charset="0"/>
              <a:cs typeface="Times New Roman" panose="02020603050405020304" pitchFamily="18" charset="0"/>
            </a:rPr>
            <a:t>efecto </a:t>
          </a:r>
          <a:r>
            <a:rPr lang="es-ES" sz="1600" kern="1200" dirty="0" smtClean="0">
              <a:latin typeface="Times New Roman" panose="02020603050405020304" pitchFamily="18" charset="0"/>
              <a:cs typeface="Times New Roman" panose="02020603050405020304" pitchFamily="18" charset="0"/>
            </a:rPr>
            <a:t>se consideró como base para la obtención de resultados relacionados con el análisis </a:t>
          </a:r>
          <a:r>
            <a:rPr lang="es-ES" sz="1600" kern="1200" dirty="0" smtClean="0">
              <a:latin typeface="Times New Roman" panose="02020603050405020304" pitchFamily="18" charset="0"/>
              <a:cs typeface="Times New Roman" panose="02020603050405020304" pitchFamily="18" charset="0"/>
            </a:rPr>
            <a:t>observacional</a:t>
          </a:r>
          <a:endParaRPr lang="en-US" sz="1600" kern="1200" dirty="0">
            <a:latin typeface="Times New Roman" panose="02020603050405020304" pitchFamily="18" charset="0"/>
            <a:cs typeface="Times New Roman" panose="02020603050405020304" pitchFamily="18" charset="0"/>
          </a:endParaRPr>
        </a:p>
      </dsp:txBody>
      <dsp:txXfrm rot="-5400000">
        <a:off x="1352020" y="1804891"/>
        <a:ext cx="8767922" cy="1132875"/>
      </dsp:txXfrm>
    </dsp:sp>
    <dsp:sp modelId="{A7416A31-49CC-40C8-B515-B847DEB8933C}">
      <dsp:nvSpPr>
        <dsp:cNvPr id="0" name=""/>
        <dsp:cNvSpPr/>
      </dsp:nvSpPr>
      <dsp:spPr>
        <a:xfrm rot="5400000">
          <a:off x="-289718" y="3773840"/>
          <a:ext cx="1931458" cy="1352020"/>
        </a:xfrm>
        <a:prstGeom prst="chevron">
          <a:avLst/>
        </a:prstGeom>
        <a:solidFill>
          <a:schemeClr val="accent5">
            <a:alpha val="90000"/>
            <a:hueOff val="0"/>
            <a:satOff val="0"/>
            <a:lumOff val="0"/>
            <a:alphaOff val="-40000"/>
          </a:schemeClr>
        </a:solidFill>
        <a:ln w="25400" cap="flat" cmpd="sng" algn="ctr">
          <a:solidFill>
            <a:schemeClr val="accent5">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3</a:t>
          </a:r>
          <a:endParaRPr lang="en-US" sz="1600" kern="1200" dirty="0"/>
        </a:p>
      </dsp:txBody>
      <dsp:txXfrm rot="-5400000">
        <a:off x="1" y="4160131"/>
        <a:ext cx="1352020" cy="579438"/>
      </dsp:txXfrm>
    </dsp:sp>
    <dsp:sp modelId="{80B1FFAE-103E-4CCE-BB51-B6063B08695C}">
      <dsp:nvSpPr>
        <dsp:cNvPr id="0" name=""/>
        <dsp:cNvSpPr/>
      </dsp:nvSpPr>
      <dsp:spPr>
        <a:xfrm rot="5400000">
          <a:off x="5138900" y="-302757"/>
          <a:ext cx="1255447" cy="8829208"/>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smtClean="0">
              <a:latin typeface="Times New Roman" panose="02020603050405020304" pitchFamily="18" charset="0"/>
              <a:cs typeface="Times New Roman" panose="02020603050405020304" pitchFamily="18" charset="0"/>
            </a:rPr>
            <a:t>El perfil epidemiológico del HGONA, demuestra una demanda de atención enfocada a las principales causas de morbilidad en el país lo que favorece el cumplimiento del MAIS-FCI,  y  Objetivos de Milenio del 4 al 6 </a:t>
          </a:r>
          <a:endParaRPr lang="es-ES" sz="1600" kern="1200" dirty="0">
            <a:latin typeface="Times New Roman" panose="02020603050405020304" pitchFamily="18" charset="0"/>
            <a:cs typeface="Times New Roman" panose="02020603050405020304" pitchFamily="18" charset="0"/>
          </a:endParaRPr>
        </a:p>
      </dsp:txBody>
      <dsp:txXfrm rot="-5400000">
        <a:off x="1352020" y="3545409"/>
        <a:ext cx="8767922" cy="11328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B568B-5723-42C1-AB2B-4E7524752A1A}">
      <dsp:nvSpPr>
        <dsp:cNvPr id="0" name=""/>
        <dsp:cNvSpPr/>
      </dsp:nvSpPr>
      <dsp:spPr>
        <a:xfrm rot="5400000">
          <a:off x="-286631" y="288314"/>
          <a:ext cx="1910875" cy="1337612"/>
        </a:xfrm>
        <a:prstGeom prst="chevron">
          <a:avLst/>
        </a:prstGeom>
        <a:solidFill>
          <a:schemeClr val="accent5">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4</a:t>
          </a:r>
          <a:endParaRPr lang="en-US" sz="1600" kern="1200" dirty="0"/>
        </a:p>
      </dsp:txBody>
      <dsp:txXfrm rot="-5400000">
        <a:off x="1" y="670488"/>
        <a:ext cx="1337612" cy="573263"/>
      </dsp:txXfrm>
    </dsp:sp>
    <dsp:sp modelId="{F5E854A6-72E7-443F-AF2B-33EB5F92F0D4}">
      <dsp:nvSpPr>
        <dsp:cNvPr id="0" name=""/>
        <dsp:cNvSpPr/>
      </dsp:nvSpPr>
      <dsp:spPr>
        <a:xfrm rot="5400000">
          <a:off x="4937295" y="-3625843"/>
          <a:ext cx="1242068" cy="8493756"/>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latin typeface="Times New Roman" panose="02020603050405020304" pitchFamily="18" charset="0"/>
              <a:cs typeface="Times New Roman" panose="02020603050405020304" pitchFamily="18" charset="0"/>
            </a:rPr>
            <a:t>Mortalidad infantil el HGONA, se obtuvo (2016: 2.35% , 2017: 12.48% y 2018: 14.3 % de nacidos vivos), datos que reflejan que debido a la capacidad de atención del hospital la demanda de la población incrementa; además las patologías atendidas en la mayoría de los casos se asocian a problemas congénitos que reducen la probabilidad de vida.</a:t>
          </a:r>
          <a:endParaRPr lang="es-ES" sz="1800" kern="1200" dirty="0">
            <a:latin typeface="Times New Roman" panose="02020603050405020304" pitchFamily="18" charset="0"/>
            <a:cs typeface="Times New Roman" panose="02020603050405020304" pitchFamily="18" charset="0"/>
          </a:endParaRPr>
        </a:p>
      </dsp:txBody>
      <dsp:txXfrm rot="-5400000">
        <a:off x="1311452" y="60633"/>
        <a:ext cx="8433123" cy="1120802"/>
      </dsp:txXfrm>
    </dsp:sp>
    <dsp:sp modelId="{2A3D61D2-CF09-4795-893D-35A412AB47A3}">
      <dsp:nvSpPr>
        <dsp:cNvPr id="0" name=""/>
        <dsp:cNvSpPr/>
      </dsp:nvSpPr>
      <dsp:spPr>
        <a:xfrm rot="5400000">
          <a:off x="-286631" y="2007987"/>
          <a:ext cx="1910875" cy="1337612"/>
        </a:xfrm>
        <a:prstGeom prst="chevron">
          <a:avLst/>
        </a:prstGeom>
        <a:solidFill>
          <a:schemeClr val="accent5">
            <a:alpha val="90000"/>
            <a:hueOff val="0"/>
            <a:satOff val="0"/>
            <a:lumOff val="0"/>
            <a:alphaOff val="-20000"/>
          </a:schemeClr>
        </a:solidFill>
        <a:ln w="25400" cap="flat" cmpd="sng" algn="ctr">
          <a:solidFill>
            <a:schemeClr val="accent5">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5</a:t>
          </a:r>
          <a:endParaRPr lang="en-US" sz="1600" kern="1200" dirty="0"/>
        </a:p>
      </dsp:txBody>
      <dsp:txXfrm rot="-5400000">
        <a:off x="1" y="2390161"/>
        <a:ext cx="1337612" cy="573263"/>
      </dsp:txXfrm>
    </dsp:sp>
    <dsp:sp modelId="{E0D1949D-9B4E-4E50-89AE-CF2179B51451}">
      <dsp:nvSpPr>
        <dsp:cNvPr id="0" name=""/>
        <dsp:cNvSpPr/>
      </dsp:nvSpPr>
      <dsp:spPr>
        <a:xfrm rot="5400000">
          <a:off x="4963456" y="-1888052"/>
          <a:ext cx="1242068" cy="8460885"/>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latin typeface="Times New Roman" panose="02020603050405020304" pitchFamily="18" charset="0"/>
              <a:cs typeface="Times New Roman" panose="02020603050405020304" pitchFamily="18" charset="0"/>
            </a:rPr>
            <a:t>Población atendida: La mayoría de personas atendidas en el periodo de análisis es la zona sur de Quito y parroquias aledañas con un total de 118415 pacientes seguido por Cotopaxi 189 pacientes Orellana con 160 pacientes, Esmeraldas 156 </a:t>
          </a:r>
          <a:endParaRPr lang="en-US" sz="1800" kern="1200" dirty="0"/>
        </a:p>
      </dsp:txBody>
      <dsp:txXfrm rot="-5400000">
        <a:off x="1354048" y="1781989"/>
        <a:ext cx="8400252" cy="1120802"/>
      </dsp:txXfrm>
    </dsp:sp>
    <dsp:sp modelId="{5989944B-7B9A-4DDE-8DF7-BA5511F0D742}">
      <dsp:nvSpPr>
        <dsp:cNvPr id="0" name=""/>
        <dsp:cNvSpPr/>
      </dsp:nvSpPr>
      <dsp:spPr>
        <a:xfrm rot="5400000">
          <a:off x="-286631" y="3727660"/>
          <a:ext cx="1910875" cy="1337612"/>
        </a:xfrm>
        <a:prstGeom prst="chevron">
          <a:avLst/>
        </a:prstGeom>
        <a:solidFill>
          <a:schemeClr val="accent5">
            <a:alpha val="90000"/>
            <a:hueOff val="0"/>
            <a:satOff val="0"/>
            <a:lumOff val="0"/>
            <a:alphaOff val="-40000"/>
          </a:schemeClr>
        </a:solidFill>
        <a:ln w="25400" cap="flat" cmpd="sng" algn="ctr">
          <a:solidFill>
            <a:schemeClr val="accent5">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6</a:t>
          </a:r>
          <a:endParaRPr lang="en-US" sz="1600" kern="1200" dirty="0"/>
        </a:p>
      </dsp:txBody>
      <dsp:txXfrm rot="-5400000">
        <a:off x="1" y="4109834"/>
        <a:ext cx="1337612" cy="573263"/>
      </dsp:txXfrm>
    </dsp:sp>
    <dsp:sp modelId="{8CCB4D32-6B8D-4290-984C-08A19EE5185A}">
      <dsp:nvSpPr>
        <dsp:cNvPr id="0" name=""/>
        <dsp:cNvSpPr/>
      </dsp:nvSpPr>
      <dsp:spPr>
        <a:xfrm rot="5400000">
          <a:off x="4963456" y="-184815"/>
          <a:ext cx="1242068" cy="8493756"/>
        </a:xfrm>
        <a:prstGeom prst="round2SameRect">
          <a:avLst/>
        </a:prstGeom>
        <a:solidFill>
          <a:schemeClr val="lt1">
            <a:alpha val="90000"/>
            <a:hueOff val="0"/>
            <a:satOff val="0"/>
            <a:lumOff val="0"/>
            <a:alphaOff val="0"/>
          </a:schemeClr>
        </a:solidFill>
        <a:ln w="25400" cap="flat" cmpd="sng" algn="ctr">
          <a:solidFill>
            <a:schemeClr val="accent5">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smtClean="0">
              <a:latin typeface="Times New Roman" panose="02020603050405020304" pitchFamily="18" charset="0"/>
              <a:cs typeface="Times New Roman" panose="02020603050405020304" pitchFamily="18" charset="0"/>
            </a:rPr>
            <a:t>Partos atendidos por cesárea: El HGONA, cumple la normativa de atención de la madre y el niño aplicando como primera opción el parto normal, sin embargo de acuerdo a la complejidad de la institución y en casos donde la valoración clínica establece que existe una complicación asociada a determinada patología se aplica cesárea. </a:t>
          </a:r>
          <a:endParaRPr lang="es-ES" sz="1800" kern="1200" dirty="0">
            <a:latin typeface="Times New Roman" panose="02020603050405020304" pitchFamily="18" charset="0"/>
            <a:cs typeface="Times New Roman" panose="02020603050405020304" pitchFamily="18" charset="0"/>
          </a:endParaRPr>
        </a:p>
      </dsp:txBody>
      <dsp:txXfrm rot="-5400000">
        <a:off x="1337613" y="3501661"/>
        <a:ext cx="8433123" cy="1120802"/>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media/image13.txt>GIF89a&#65533;&#65533;&#65533;i &#65533;&#65533;&#65533;&#65533;&#65533;&#65533;&#65533;&#65533;&#65533;&#65533;&#65533;&#65533;&#65533;&#65533;&#65533;&#65533;&#65533;&#65533;&#65533;&#65533;&#65533;&#65533;&#65533;&#65533;&#65533;&#65533;&#65533;&#65533;&#65533;&#65533;&#65533;&#65533;&#65533;&#65533;&#65533;#&#297;&#65533;&#65533;&#65533;&#65533;&#65533;&#65533;&#65533;&#65533;&#65533;&#190;&#204;&#65533;&#65533;&#65533;&#65533;&#65533;&#65533;&#65533;&#1773;&#65533;&#65533;&#65533;&#65533;&#65533;&#65533;&#65533;&#65533;&#65533;&#65533;&#65533;&#65533;&#65533;&#65533;&#65533;&#65533;&#65533;&#65533;&#1266;&#65533;&#65533;&#65533;&#65533;&#65533;&#1401;&#65533;&#65533;&#65533;&#65533;&#65533;&#1331;&#65533;&#65533;&#65533;&#65533;&#65533;&#65533;&#65533;&#65533;&#65533;&#65533;&#65533;~&#65533;&#65533;&#65533;&#65533;&#65533;&#65533;&#65533;&#1489;&#65533;&#65533;&#65533;&#65533;&#298;&#65533;&#65533;&#65533;&#65533;&#65533;&#65533;&#65533;&#614;&#65533;&#65533;&#1975;&#65533;&#65533;&#65533;&#65533;&#65533;utz&#65533;&#65533;&#65533;&#1886;&#65533;&#65533;&#65533;&#65533;&#65533;{z}&#65533;&#65533;&#65533;&#65533;&#65533;&#65533;&#65533;&#65533;&&#65533;ifksru&#65533;&#65533;&#65533;&#65533;&#65533;&#65533;cbd&#65533;&#65533;&#65533;yv{&#65533;&#65533;&#65533;&#65533;&#65533;&#65533;&#65533;~&#65533;AT&#65533;}|&#65533;}{&#65533; &#650;&#65533;&#65533;&#65533;&#65533;&#65533;>"&#65533;&#65533;&#65533;&#16379;&#65533;/&#65533;&#65533;&#65533;&#65533;&#65533;&#65533;&#65533;`]^qns&#65533;&#65533;&#65533;&#65533;&#65533;&#65533;SSSkjm&#65533;&#65533;&#65533;&#65533;&#65533;&#7083;&#65533;&#1795;&#65533;&#65533;FDJ$&#65533; &#65533;&#65533;&#65533;&#65533;9M&#65533;&#65533;&#65533;&#65533;)>&#65533;&#65533;&#65533;&#65533;   &#65533;&#65533;&#65533;#"%&#65533;&#65533;&#65533;  0&#65533;&#65533;&#65533;&#65533;*&#65533;&#65533;&#65533;6I&#65533;*&#653;&#65533;&#65533;&#65533;wt&#65533;6%&#65533;2&#65533;
tgfz&#65533;&#65533;&#65533;#&#65533;&#65533;&#65533;;:;0..L&#65533;&#65533;&#65533;WVi&#65533;&#65533;&#65533;3&#65533;&#65533;ljm;&#65533;&#65533;&#65533;pnpN`&#65533;&#65533;&#65533;&#65533;*%&#65533;(#6a^r(	bB+&#65533;1-;&&#65533;.&#65533;JFW6			&#65533;&#65533;&#65533;&#65533;&#65533;&#65533;5/N&#65533;&#65533;&#65533;kQ&#65533;&#65533;y&#65533;*#F&#65533;y&#65533;P6&#65533;&#381;&#65533;@;S&#65533;&#65533;&#65533;2(&#65533;&#65533;&#65533;&#65533;hf&#65533;Yi&#65533;&#65533;&#65533;&#65533;E)&#65533;P&#65533;u&#65533;&#65533;&#65533;&#65533;&#65533;&#65533;&#65533;&#65533;&#65533;&#65533;&#473;&#65533;&#65533;&#65533;&#65533;&#65533;"&#65533;&#65533;&#65533;&#65533;of&#65533;+0&#65533;ZZ&#65533;ZC&#65533;&#65533;&#65533;&#65533;&#65533;&#65533;&#850;|&#1462;&#65533;&#65533;^O&#65533;&#65533;&#65533;&#65533;&#65533;&#65533;&#65533;A=a&#65533;&#65533;&#65533;&#65533;&#65533;&#65533;:&#65533;{o&#65533;&#65533;&#65533;&#65533;&#65533;&#65533;&#65533;$#_&#65533;|&#65533;&#65533;&#65533;&#65533;&#65533;&#65533;&#65533;MJdA%&#65533;K5&#65533;#&#65533;D'&#65533;x&#65533;&#65533;TJ&#65533;lB%&#65533;42gOL&#65533;tf&#65533;&#65533;&#65533;&#65533;&#65533;&#65533;&#65533;&#65533;&#65533;&#65533;D5&#65533;N:&#65533;&#65533;&#65533;&#65533;d]&#65533;fY&#65533;&#65533;&#65533;&#65533;&#65533;&#65533;&#65533;mT&#65533;94&#65533;$2&#65533;dt&#65533;XI&#65533;&#65533;&#65533;&#65533;&#65533;&#65533;&#65533;PQ&#65533;kW&#65533;>Bz&#65533;&#65533;&#65533;&#445;&#65533;<@&#295210;&#763;&#65533;cS&#65533;]G&#65533;42&#65533;~&#65533;&#65533;LE&#65533;d_&#65533;yg&#977;~&#65533;&#65533;&#65533;&#65533;@<&#65533;L?&#65533;&#65533;l&#65533;   !&#65533;NETSCAPE2.0   !&#65533;<Copyright 2015 www.PresenterMedia.com    12327:JD/MM:2798926 !&#65533;	 &#65533; ,    &#65533;&#65533; &#65533; H&#65533;&#65533;&#65533;&#65533;*\&#560;&#65533;&#199;#J&#65533;H&#65533;&#65533;&#331;3j&#65533;&#561;&#65533;&#463; C&#65533;I&#65533;&#65533;&#595;(S&#65533;\&#626;&#65533;&#727;0c&#668;I&#65533;&#65533;&#859;8s&#65533;&#65533;&#627;&#65533;&#991;@&#65533;
J&#65533;&#65533;&#1123;H&#65533;*]&#692;&#65533;&#1255;P&#65533;J&#65533;J&#65533;&#65533;&#1387;X&#65533;j&#65533;&#693;&#65533;&#1519;`&#202;K&#65533;&#65533;&#1651;h&#1258;]&#758;&#65533;&#1783;p&#65533;&#669;K&#65533;&#65533;&#1915;x&#65533;&#65533;&#65533;&#759;/&#65533;C8Q&#65533;&#65533;&#65533;&#65533;8&#65533;h&#65533;&#65533;&#65533;3BHB&#65533;&#65533;Rn&#65533;@&#825;&#65533;&#65533;7*&#984;&#355;&#65533;i&#65533;S&#65533;&#65533;&#65533;B&#65533;e	<&#734;&#65533;
<J&#65533;&#65533;z&#65533;
.\~&#65533;D	&#65533;&#65533;&#892;y&#65533;&#65533;y&#65533;&#1629;&#65533;&#65533;&#65533;&#65533;k&#2014;&#65533;&#65533;b &#65533;&#65533;&#65533;&#65533;bV&#65533;&#65533;&#65533;A&#65533;&#65533;}&#65533;&#65533;&#65533;&#65533;a(&#65533;=&#65533;~_0(DO&#65533;~8&#65533; (&#65533;{&#1837; r&#65533;&#1639; ]&#65533;&#65533;&#65533;u&#65533;&#65533;w&#65533;	&#65533;E&#65533;
&#65533;&#65533;w&#65533;-&#65533;a[&#65533;&#65533;&#65533;t&#65533;&#65533;&#1439;o&#65533;`,&#65533;&#1093;&#65533;X&#65533;&#65533;&#65533;q!_&#65533;&#65533;H&#65533;q-&#65533;&#65533;&#65533;&#65533;&#65533;&#65533;&#65533;&#65533;&#65533;H&#65533;#&#65533;&#65533;&#65533;(&#65533;f:F&#65533;H&#65533;&#65533;@y&#1860;&#65533;h&#65533;I&#65533;&#65533;&#65533;&#65533;&#65533;&#65533;R&#65533;YRX)&#65533;~&#65533;&#65533;&#65533;\&#65533;&#65533;%&#65533;b&#65533;I&&#65533;&#65533;&#65533;0@aj&#65533;&#65533;U&#65533;&#65533;&#65533;y%&#65533;f]&#65533;E&#9831;&#65533;j&#65533;@)&#65533;HQ&#65533;fW&#153;[&#65533;&#65533;&#65533;G&#65533;7&#65533;&#65533;&#65533;/.Y&#65533;
&#768;&&#65533;&#65533;&#65533;&#65533;&#65533; UZ9&#65533;&#65533;&#65533;g]&#65533;vbh&#65533;b&#65533;&#65533;'&#65533;&#65533;&#65533;=&#65533;1k&#65533;&#65533;&#65533;&#65533;c&#65533;&&#65533;H&#65533;F&#65533;&#65533;&#65533;&#65533;v&#65533;j&#65533;"&#65533;M0&#65533;0&#65533;&#65533;&#65533;*&#65533;&#65533;&#65533;2&#43765;y~c&#65533;\g&#65533;&#65533;&#65533;.&#65533;&#65533;&#65533;+z&#65533;&#65533;&#65533;&#65533;&#65533;&#65533;{&#65533;&#65533;ex\&#65533;&#65533;&&#65533;&#65533;,!&#65533;@&#65533;&#65533;&#2035;%&#65533;&#65533;&#65533;&#65533;&#65533;,0&#65533;K2Y&#65533;u&#65533;R&#65533;&#65533;&#65533;%&#65533; &#65533;&#65533;[&#65533;&#65533;&#65533;F&#65533;_p&#65533;&#65533;(&#65533;,&#65533;	&#65533;q&#65533;&#65533;J&#65533;&#65533;&#65533;<&#242;m&#65533;&#65533;&&#65533;Ww&#1908;&#65533;93&#65533;&#65533;X`&#65533;&#401;Q)&#65533;Tg&#65533;&#65533;&#65533;&#65533;F,&#65533;&#65533;&#1062;!&#65533;&#65533;R&#65533;&#65533;&#65533;c&#65533;]p8&#65533;@ &#65533;U&#65533;&#65533;&#65533;&#65533;&#65533;&#65533;&#65533;0g&#65533;Z&#1161;t&#65533;-&#65533;&#65533;&#65533;j&#65533;M&#65533;&#65533;$&#1702;&#834;&#65533;n'&#65533;&#65533; $'&#65533;Zg&#65533;._&#65533;~&#65533;n&#65533;&#65533;k&#65533;i<&#65533;&#65533;&#65533;&#65533;U&#65533;c&#65533;&#65533;&#65533;&#65533;&#65533;>{n&#65533;~&#65533;&#65533;&#65533;&#65533;&#65533;y&#2734;J8&#65533;S&#65533;&#65533;@x&#65533;z&#65533;E&#65533; &#1519;W&#65533;5&#1179;&#1502;&#65533;&#65533;N&#65533;{&#65533;&#65533;&#65533;&#65533;npzr&#65533;-&#65533;&#65533;&#65533;O&#65533;&#65533;&#737;&#65533;&#65533;cs&#65533;&#1618;&#65533;&#65533;3<p&#65533;&#65533;&#65533;&#65533;=d&#65533;&#65533;J&#65533;&#65533;?&#65533;?&#65533;&#65533;&#65533;&#65533;&#65533;&#65533;&#1335;&#65533;&#65533;=&#65533;@&#65533;&#65533;&#65533;&#65533;G&#65533;&#65533;  @&#65533;4N&#65533;mh,&#65533;j&#65533;w&#65533;&#65533;&#1646;c&#1083;\w$&#65533;&#65533;&#65533;&#65533;&#65533;b`&#1348;&#65533;&#65533;&#65533;=&#65533;d(+^&#65533;0&#65533;&#65533;&#65533;yMHB&#65533;f&#65533;.^m8&#65533;&#65533;m&#65533;0 2&#65533;, B&#65533;&#65533;cG&#65533;
&#65533;&#65533;&#65533;&#65533;&#65533;&#65533;&#65533;&#65533;&#65533;N&#65533;X&#65533;&#65533;j: &#65533;&#65533;&#65533;&#65533;4"&#65533;B&#65533;B%:Nn&#65533;&#65533;&#65533;Z>&#65533;&#65533;&#65533;7[&#65533;&#65533;&#65533;&#65533;x>&#65533;&#51844;&#65533;&#65533;f1 &#65533;&#65533;&#65533;[(&#65533;&#65533;B&#65533;&#404;&#65533;&#65533;&#65533;&#65533;-&#65533;.&#849;&#65533;Y$&#65533;&#65533;&#65533;&#65533;&#65533;&#65533;&#65533;r@ [A&#65533;5_&#65533;&#65533;&#65533;x7&#65533;&#65533;FB&#65533;&#65533;$&#65533;&#65533; Rr~&#65533;#&1&#65533;@
r&#65533;&#65533;&#735;U&#65533;&#65533;&#65533;!&#65533;O&#65533;&#65533;&#65533;&#65533;&#65533;-&#65533;l&#65533;&#65533;K&#65533;&#65533;J^r&#65533;&#65533;z&#65533;&&#65533;'&#65533;v&#65533;&#65533;&#65533;&#65533;&#65533;G&#65533;K2&#65533;,T&#65533;&#65533;&#1814;&#65533;&#65533;L&#65533;`&#65533;&#217;$%+y&hb&#65533;&#65533;d&#65533;&#65533;&#65533;\&#65533;&#65533;&#65533;Z&#65533;&7&#65533;&#65533;:&#65533;&#65533;}&#692;p&#65533;C&#65533;&#65533;&#65533;7&#65533;\'&#65533;&#65533;w^&#65533; &#65533;Zx?&#65533;t&#63419;&#65533;&#65533;&#65533;&#457;u&#65533;h&#65533;!&#65533;1&#1257;&#65533;r&#65533;E(&#65533;x&#65533;JJ&#65533;&#65533;&#65533;&#65533;&#65533;i &#65533;&#1711;&#65533;&#65533;&#65533;U&#65533;V&#65533;&#65533;+&#1357;&#65533;Q&#65533;' %D&#65533;u&#65533;&#65533;T&#65533;JM'&#65533;&#65533;1&#65533;i:&#65533;4&#65533; Hzz&#65533;q&#65533;&#65533;&#65533;9&#65533;&#65533;m&#65533;&#65533;64j+&#65533;J&#65533;&#65533;T&#65533;%&#65533;f3&#65533;!&#65533; &#65533;:
&#65533;T&#65533;&#65533;B&#65533;v&#65533;d&#65533;&#810;&#65533;2&#65533;U}!2&#65533;&#65533;T&#65533;"&#65533;J>&#65533;V&#65533;&#65533;-]&#65533;&#65533; S&#65533;.(&#65533;%E&#65533;&#65533;&#144;xY&#65533;&#65533;4&#65533;&#1263;&#65533;n&#65533;&#65533;mY)&#65533;&#65533;rJ
!&#65533;&#65533;c&#65533;C&#65533;D&#65533;&#65533;&#65533;_-&#65533;W&#65533;&#65533;&#65533;u&#65533;&#65533;&#65533;(&#65533;&#65533;&#65533;&#65533;&#65533;6&#65533;&#65533;UkKo&#65533;&#65533;&#65533;&#65533;]P	\K&#1274;&#1711;&#65533;&#65533;9&#65533;mK+&#65533;&#65533;v&#65533;4&#65533;tzk&#65533;&#65533;z&#65533;&#65533;M&#65533;,; !&#65533;1&#65533;&#65533;d&#65533;*&#1627;:&#24900;|&#65533;tm&#65533;&#1118;&#65533;&#1331;A&#65533;&#65533;v&#65533;&#65533;&#65533;7~&#65533;&#65533;U&#65533;  &#1378;w6Xo<&#65533;KM&#65533;^V&#65533;&#1333;n>7&#65533;&#65533;&#65533;Zx&#65533;&#65533;&#65533;&#65533;E&#65533;*v2>&#65533;x&#65533;&#65533;&#65533;&#65533;:&#1484;&#65533;&#65533;)&#65533;&#65533;&#65533;&#1463;&#65533;&#65533;,n&#65533;y&#65533;&#65533;&#65533;W&#65533;&#65533; [&#65533;[&#1975;&#65533;&#65533;<$f.]%:Y&#65533;&#65533;&#65533;g&#65533;@&#65533;C&#65533;WmzU&#447;&#65533;p&#65533;&#65533;E&#65533;&#65533;{&#65533;[q\&#65533;&#65533;&#65533;&#65533;0	2{a&#65533;&#65533;&#7326;&#65533;&#65533;*u&#65533;&#65533;b&#906;H&#65533;D&#65533;)&#65533;&#65533;+&#65533;1&#65533;&#65533;&#65533;2&#65533;<&#65533;&#65533;/F$&#65533;,Mkzb:&#65533;a&#65533;&#65533;&#65533;&#65533;&#65533;&#65533;&#65533;&#1571;&#65533;&#65533;&#65533;&#65533;'&#65533;&#65533;r&#65533;&#65533;h&#65533;&#65533;;&#65533;@&#65533;x&#65533;T&#65533;&#65533;&#65533;I&#65533;&#65533;T&#65533;kn3/&#65533;&#65533;&#65533;[A9&#65533;3&#65533;4&#65533;&#65533;H&#65533;K3&#166;;&#65533; OC&.&#65533;lI}&#65533;M&#65533;&#1547;fs}&#65533;&#65533;&#65533;V&#65533;&#1457;j&#65533;Et&#65533;&#65533;&#65533;
&#65533;&#65533;&#65533;3_&#65533;&#65533;&#65533;~&#65533;c&#65533;4&#65533;&#65533;&#65533;&#65533;Uu_)&#65533;&#65533;[&#65533;&#65533;&#986;&#65533;&#65533;&#65533;K&#65533;&#65533;+6&#65533;&#65533;&#65533;m&#65533;@"H&#65533;zq j&#65533;&#65533;&#65533;&#65533;%6&#65533;&#65533;dd'&#65533;&#362;^u&#65533;&#65533;&#65533;&#65533;&#65533;&#1969;&#65533;&#65533;]=&#65533;Z&#65533;&#65533;dL&#65533;&#65533;"&#65533;&#65533;&#65533;&#65533;&#65533;&&#65533;M	0&#1732;+&#65533;&#65533;+&#65533;&#65533;&#65533;&#65533;y&#65533;F;&#65533;&#65533;&#65533;6&#65533;&#65533;1.&#1934;k&#65533;&#65533;&#65533;Zq &#65533;<r&#65533;L&#65533;&#2014;F9&#65533;&#65533;<Yj&#65533;&#65533;&#65533;&#65533;&#65533;&#972;&#65533;&#65533;53y&#65533;&#65533;&#65533;.v9gZ&#65533;&#65533;&#65533;&#15506;_St&#65533;&#65533;b&#65533;j&#65533;&#65533;&#65533;t&#65533;V&#65533;&#22870;&#65533;&#65533;&#65533;mu&#65533;n5b_&#65533;&#65533;&#65533;&#65533;&#65533;&#65533;&#65533;<&#983;&#27730;+&#65533;&#65533;&#65533;&#65533;&#36279;&#65533;mK&#65533;<x^x:&#65533;-*wT'&#65533;&#65533;&#65533;&#65533;&#65533;&#65533;&#65533;&#65533;j&#65533;[&#65533;&#65533;>&#65533;9&#65533;&#65533;&#65533;&#65533;&#65533;&#65533;y&#65533;L`r&#65533;&#65533;V&#65533;&#65533;&#65533;&#65533;&#1758;&#65533;&#65533;'&#65533;&#1809;&#65533;&#65533;&#65533;}&#65533;&#65533;c&#65533;&#65533;Y2&#65533;_\=&#65533;2&#65533;D=^D&#65533;&#65533;&#65533;/&#65533;&#65533;&#65533;v&#65533;&#65533;#/n&#65533;&#65533;S&#65533;&#1891;:&#65533;&#65533;q&#65533;&#65533;&#65533;gk&#65533;&#65533;&#65533;(&#65533;&#65533;[&#65533;&#65533;&#695;&#65533;6&#65533;&#65533;&#65533;&#65533;3&#65533;&#65533;o&#65533;&#65533;Zn}&#65533;&#65533;}&#65533;&#65533;Wr&#65533;%&#65533;f&#65533;&#65533;aJ&#65533;w~&#1686;~r&#65533;~&#65533;h&#65533;}&#65533;${dVf7&#65533;&#65533;&#65533;p&#65533;&#65533;ISGw&#65533;&#65533;h&#1911;y&#65533;7z t+&#65533;3&#65533;o&#65533;&#65533;&#65533;&#65533;G&#65533;{&#65533;j&#65533;&#65533;o7n&#65533;7w&#65533;s3g[&#65533;&#65533;&#449;&#65533;&#65533;W&#65533;&#65533;rE&#65533;%x<&#65533;&#65533;&#65533;&#65533;v&#65533;&#65533;&#65533;&#1410;(&#65533;#y&#65533;&#65533;W&#65533;{&#706;nk&#65533;&#65533;x>&#65533;&#65533;Bx DX&#65533;e1 H&#65533;~+&#65533; MhK&#65533;7&#65533;R8y&#65533;&#65533;}8Xuu&#65533;:U&#131;m&v&#65533;&#65533;&#65533;1&#65533;d	&#65533; &#887;z&#65533;&#65533;z&#65533;&#65533;&#65533;VpB&#65533;&#65533;/&#65533;&#65533;QH&#65533;S(wRs&#65533;&#65533;&#65533;&#65533;&#65533;&#65533;&#65533;&#65533;&#65533;QO(&#65533;&#65533;&#65533;&#65533;&#65533;&#65533;&#65533;&#65533;J&#65533;&#65533; l&#65533;&#520;.&#65533;&#65533;oHYY &#65533;58&#65533;&#65533;8wW&#65533;&#65533;4'm&#65533;&#65533;&#65533;&#1543;~&#65533;&#65533;&#65533;&#65533;&#65533;&#65533; gp&#65533;&#65533;&#65533;&#65533;&#65533;&#65533;&#65533;&#65533;&#65533;&#65533;v&#65533;CPGj&#1559;{V&#65533;n&#65533;&#65533;&#65533;&#65533;5A&#65533;x{&#1096;~&#65533;&#65533;`&#65533;&#65533;&#65533;|&#65533;&#65533;zj&#460;B&#65533;&#65533;&#65533;&#65533;&#65533;oX{&#65533;]/G&#65533;&#65533;Cu&#65533;&#65533;&#65533;whu&#65533;8&#65533;&#65533;&#65533;8&#65533;mQ&#65533;&#65533;p&#65533;hW&#65533;&#65533;t&#65533;}&#65533;&#65533;&#65533;&#65533;&#65533;@&#65533;&#65533;Hl&#65533;&#65533;p&#65533;x&#65533;X&#65533;&#65533; &#65533;&#65533;W?H$&#65533;&#65533;y&#65533;&#65533;h+&#65533;Z&#65533;&#524;&#65533;&#65533;&#65533;yS&#65533;(n&#65533;T&#65533;0t&#406;&#65533;&#65533;&#65533;&#65533;Gx&#65533;&#65533;B  !&#65533;&#65533;h&#65533;&#65533;X&#65533;&#536;&#65533;&#65533;r*&#65533;&#65533;&#65533;'Y&#65533;p&#65533;&#65533;Bx&#65533;&#65533;xl&#65533;&#65533;&#65533;&#65533;x&#65533;&#65533;&#65533;&#65533;&#65533;'&#65533;%&#65533;j&#65533;&#65533;x&#65533;&#65533;&#65533;T&#65533;&#65533;	&#65533;z&#760;&#65533;-({&#65533;&#65533;&#65533;'&#65533;0i&#65533;&#65533;F&#65533;*F&#65533;2&#65533;&#65533;J&#65533;:I&#65533;&#65533;&#65533; &#65533;&#65533;`)&#65533;&#65533;~&#65533;X&#65533;g&#65533;&#65533;G&#65533;&#65533;k&#598;&#65533;&#466;0&#65533;&#65533;w&#65533;G&#65533;txM&#65533;&#65533;p&#65533;&#65533;&#65533;yS&#65533;&#65533; &#65533;Y&#65533;g&#65533;By&#65533;,&#65533;t&#65533;&#65533;&#65533;i&#65533;&#65533;j&#65533;&#65533;&#65533;j9&#65533;&#65533;'&#65533;3H&#65533;Sx2xu&#65533;yI&#65533;&#65533;pM&#65533;Tu "G&#65533;ca&#65533;y&#65533;&#36378;&#65533;&#1624;&#65533;&#65533;&#65533;&#65533;IUm&#65533;&#65533;&#65533;&#65533;`&#65533;&#65533;&#65533;&#65533;&#65533;p&#65533;9&#65533;&#65533;Fl )&#65533; &#65533;&#65533;&#65533;Y&#65533;)&#65533;(&#65533;&#65533;*&#65533;&#65533;&#65533;&#65533;&#1081;&#65533;&#65533;&#1414;K&#65533;&#65533;M)&#65533;s&#65533;&#65533;&#65533;&#65533;`s&#65533;p &#65533;&#65533;&#1614;0&#65533;fQ&#65533;9&#65533;&#65533;&#65533;&#65533;*X&#65533;&#65533;&#65533;&#43542;&#65533;&#65533;&#65533;9&#65533;&#65533;Y&#65533;siY2Yjc}&#65533;&#65533;&#65533;&#65533;(&#65533;&#65533;&#65533;&#65533; J&#65533;y&#65533;&#65533;&#65533;&#65533;&&#65533;&#65533;&#65533;)&#65533;&#65533;&#65533;&#1616;K	&#65533;&#65533;y&#65533;t9&#65533;&#65533;YO
&#65533;&#65533;&#1614;&#65533;
&#65533;&#65533;&#65533;#Z&#65533;&&#65533;&#65533;'&#65533;&#65533;I&#65533;x&#65533;I&#65533;&#65533;&#65533;&#65533;C}0Y&#65533;Aw&#65533;z;:&#65533;&#1571;&#65533;Y&#65533;$&#65533;vgi&#65533;&#65533;&#65533;)	&#65533;&#65533;&#65533;IJM&#65533;MZ&#65533;4&#65533;&#65533;&#659;&#65533;O	P&#65533;U&#65533;&#65533;&#65533;x&#65533;&#65533;[&#65533;&#65533;&:&#65533;&#65533;&#65533;&#65533;){&#65533;&#65533;.JM&#65533;w&#65533;.&#65533;^&#65533;6&#65533;JU&#65533;&#65533; :&#65533;`1 !*&#65533;y&#65533;zG&#65533;&#65533;&#65533;&#1639;_&#670;
&#65533;,J&#65533;-)&#65533;&#65533;&#65533;h
&#65533;&#1062;j&#65533;z >)&#65533;&#65533;Z&#65533;&#65533;I&#65533;&#65533;&#65533;z&#65533;&#65533;&#65533;&#681;_&#65533;&#65533;D*&#65533;l&#546;-Z&#65533;1X{&#65533;)&#65533;o&#1557;&#65533;&#1706;_	&#65533;_q&#65533;:&#65533;$i&#65533;&#65533;	&#65533;\&#65533; ^&#65533;&#65533;)*&#65533;&#65533;&#65533;G&#65533;&#65533;Z&#65533;&#65533;j&#65533;7&#65533;&#65533;&#65533;T &#65533;&#810;&#65533;z&#65533;&#65533;Z&#65533;&#65533;:&#65533;&#1306;&#65533;&#65533;&#38697;&#1579;&#65533;&#65533;&#65533;&#65533;&#65533;/(&#65533;&#65533;&#65533;	&#65533;&#65533;`&#65533;&#65533;&#65533;&#39863;&#65533;&#65533;&#65533;&#1692;&#65533;&#65533;&#65533;az&#65533;&#65533;&#65533;&#1946;&#65533;&#65533;(&#65533;&#65533;j &#65533;z &#65533;*&#65533;]q&#65533;&#65533;&#686;&#681;&#65533;{&#677;&#65533;&#1705;DZ&#65533;F*&#65533;&#65533;)&#65533;&#65533;&#65533;{&#65533; &#65533;&#65533;&#689;^&#65533;&#65533;+&#65533;&#65533;&#65533;!k<&#65533;&#65533;&#65533;&#668;&#65533;&#1705;(&#65533;&#65533;&#65533;&#1664;&#65533;&#65533;.&#65533;&#65533;&#43979;&#65533;&#65533;K&#65533;]&#65533;7;&#65533;&#65533;w&#65533;d&#627;&#65533;Zr&#65533;+&#65533;&#65533;Z&#65533;c&#65533;&#65533;I;&#65533;/&#65533;&#65533;1&#65533;z&#65533;[q&#65533;bI&#65533;x&#1710;&#65533;&#1715;#&#65533;&#65533;%&#65533;&#65533;'&#65533;&#65533;t&#65533;b[&#65533;l&#65533;a&#65533;&#65533;jk(&#65533;&#65533;A&#65533;&#65533;&#65533;:&#65533;&#627;&#65533;:&#65533;\&#1781;^&#65533;(&#65533;&#65533;&#65533;&#65533;&#65533;H&#1783;g&#65533;`&#65533;]A&#65533;&#1782;&#65533;&#65533;X{&#65533;?&#65533;&#65533;AK&#65533;k&#65533;`&#65533;&#65533;&#65533;+&#65533;j&#65533;&#65533; i&#65533;&#65533;X!&#65533;&#65533;&#65533; &#65533;&#65533;&#65533;o&#65533;d&#65533;&#65533;&#65533;&#1765;&#65533;j&#65533;&#65533;&#65533;&#65533;&#65533;&#65533;j&#65533;&#65533;7&#65533;&#65533;&#65533;&#65533;&#65533;[&#65533;8&#65533;;+&#65533;&#65533;Z&#65533;&#65533;&#65533;&#65533;&#747;_;&#65533;f&#65533;&#65533;&#65533;&#65533;z&#65533;Y&#65533;&#65533;&#65533;&#65533;&#764;&#65533;i&#65533;&#65533;&#65533;&#65533;&#65533;k&#65533;&#65533;k&#65533;&#65533;&#65533;&#1562;&#65533;&#65533;&#762;&#65533;&#1648;&#65533;&#65533;&#65533;&#2011; &#65533;bI&#65533;&#65533;&#65533;&#65533;`&#65533;&#65533;&#65533;&#65533;*&#65533;@J&#65533;&#65533;k&#65533; k&#65533;'&#65533;&#65533;&#65533;&#65533;&#65533;&#65533;&#65533;&#65533;&#1692;&#65533;&#65533;&#715;&#65533;&#65533;k&#65533;(&#65533;&#65533;& &#65533;?[&#65533;&#65533;&#65533;&#65533;&#65533;&#65533;&#65533;:&#65533;'l&#65533;&#65533;&#65533;&#65533;K&#65533;&#65533;Y&#65533;l&#65533;&#65533;K&#65533;y&#65533;&#65533;&#1067;&#65533;&#65533;&#65533;[&#65533;%|&#255;&#65533;&#65533;\&#65533;&#178;&#65533;&#65533;&#65533;&#1087;&#65533;
&#65533;r&#65533;&#65533;&#41696;}&#65533;&#65533;7&#65533;&#302;&#1405;	V)&#65533;&#65533;X&#65533; &#65533;&#197;&#48905;&#65533;&#65533;E<&#65533;A*&#65533;&#65533;&#65533;&#65533;&#573016;&#65533;R&#65533;TP&#65533;V&#65533;&#65533;&#65533;&#65533;&#887;&#65533;E<&#65533;G&#65533;&#65533;
&#65533;&#65533;&#65533;[&#65533;K(Q\&#65533;W&#65533;&#405;J&#65533;&#585;&#65533;![&#65533;[&#65533;&#65533;]&#65533;&#65533;&#65533;|&#65533;A&#65533;&#65533;[&#65533;Q|&#65533;&#65533;/l&#65533;&#65533;&#65533;&#65533;&#65533;&#65533;L&#65533;&#65533;&#65533;&#65533;&#65533;KH&#65533;&#65533;&#65533;h&#65533;&#65533;&#392;&#65533;x&#65533;&#65533;&#65533;{&#65533;=K&#580;&#65533;&#65533;r&#65533;&#65533;&#65533;&#65533;&#65533;&#65533;&#65533;&#65533;&#65533;&#65533;i&#65533;k&#1855;:k&#65533;&#65533;&#65533;&#65533;\&#633;&#666;&#65533;|&#65533;c&#65533;&#65533;M&#65533;&#65533;,&#65533;&#65533;&#65533;B&#568;|&#65533;&#65533;&#65533;&#65533;&#65533;j&#65533;&#65533;&#65533;&#701;&#65533;&#65533;&#65533;l&#65533;<&#65533;&#65533;&#65533;&#65533;&#65533;&#65533;&#65533;&#65533;&#65533;&#780;&#65533;p&#805;&#65533;9&#65533;H&#65533;&#622;\&#880;,&#65533;&#65533;&#828;&#65533;`&#65533;/|&#65533;d&#531;&#65533;&#65533;&#65533;l&#65533;&#16176;&#65533;,&#65533;&#65533;&#65533;SA&#65533;&#65533;\&#65533;&#65533;&#419;&#65533;&#834;&#1843;%g&#65533;f)&#65533;&#65533;
&#895;&#65533;&#65533;&#65533;&#65533;&#65533;&#65533;&#65533;,&#65533;/,&#272;\&#65533;&#65533;&#65533;=&#65533;$&#65533;&#767;\&#65533;&#65533;&#65533;X&#65533;&#65533;&#65533;;&#65533;%M&#65533;&#65533;&#65533;&#911;<&#1025;|&#65533;z&#65533;&#65533;&#65533;&#1829;&#65533;&#65533;T&#65533; &#65533;"&#65533;7@&#65533;:]&#65533;'M&#65533;&#65533;&#65533;&#700;&#778;&#65533;z&#65533;&#65533;A&#65533;&#65533;&#65533;6}&#65533;Z&#65533;A&#65533;P&#65533;&#65533;&#65533;M&#65533;>Z&#696;<&#65533;&#65533;&#65533;t&#1784;&#65533;&#65533;&#65533;L&#65533;&#65533;,&#65533;PM&#65533;=M&#65533;A&#65533;&#65533;&#65533;&#65533;&#65533;X}&#65533;L&#1001;l&#65533;&#65533;wLta}" &#65533;:&#65533;<&#1913;)&#65533;&#65533;&#65533;{&#65533;D&#65533;&#65533;>&#65533;r-&#65533;h&#65533;&#65533;w&#65533;*`&#65533;d&#65533;&#65533;S&#65533;&#65533;&#65533;&#65533;&#1916;&#65533;&#2044;&#65533;&#65533;,&#65533;&#65533;&#65533;&#1562;&#65533;&#65533;^Q *&#65533;&#1550;=&#65533;l&#65533;&#65533;&#65533;&#65533;B&#65533;&#65533;op&#65533;&#65533;&#65533;%z&#65533;"&#65533;&#1630;&#65533;&#65533;P&#65533;L&#65533;&#65533;&#65533;&#65533;|}&#65533;Um&#65533;&#65533;&#65533;&#65533;&#65533;&#65533;]&#65533;&#1714;=&#65533;_&#65533;&#65533;&#65533;&#65533;&#65533;&#65533;&#65533;e&#65533;&#65533;&#65533;&#65533;-]&#65533;&#65533;[&#65533;,&#65533; w&#65533;&#65533;&#65533;&#65533;&#65533;&#65533;&#65533;&#65533;&#65533;&#65533;M&#65533;[&#65533;o&#65533;&#65533;mm&#65533;&#65533;&#1344;p&#65533;&#65533;^&#65533; :&#65533;&#65533;&#65533;&#65533;&#65533;&#1890;&#65533;&#65533;&#65533;&#65533;&#65533;l}&#1979;&#65533;&#65533;&#65533;&#65533;&#65533;&#65533;j&#65533;&#65533;&#65533;= &#65533;-&#65533;&#65533;&#65533;&#65533;&#65533;&#1762;&#65533;&#65533;&#65533;&#65533;&#65533;&#65533;&#65533;Z&#65533;&#1116;<&#65533;bQ GhF&#65533;&#65533;&#65533;	&#65533;&#65533;&#65533;&#65533;&#65533;&#959;&#65533;<&#65533;&#65533;-&#65533;$&#65533;&#65533;l&#65533;ZQ"&#65533;&#65533;FP5 &#65533;&#65533;&#65533;&#65533;&#65533;&#65533;?&#65533;&#65533;U&#65533;&#401;&#65533;&#65533;I&#65533;-&#65533;&#65533;,&#65533;&#65533;(H.&#65533;J>&#65533;5>&#2040;&#65533;&#65533;]&#65533;&#65533;&#65533;1&#65533;&#65533;>+&#65533;C. FW&#65533;&#65533;I>&#65533;L&#65533;&#65533;&#65533;&#65533;S&#256;l&#65533;'n&#65533;&#65533;nq&#65533;&#65533;`>&#65533;A&#65533;&#65533;3N&#65533;
&#65533;&#65533;h&#65533;&#838;;j&#65533;m&#65533;&#65533;&#65533;i&#65533;:&#65533;Wp&#65533;t&#65533;^&#65533;sN&#65533;n&#65533;P&#65533;&#1746;&#1919;l&#65533;&#65533;&#65533;-&#16558;&#65533;p&#65533;p&#65533;&#65533;_&#65533;&#65533;&#65533;J&#65533;&#65533;h<&#65533;&#65533;&#65533;&#65533;A~&#65533;tQ p&#65533;~&#65533;~&#65533;~&#65533;&#65533;5P&#65533;w&#65533;&#65533;8^&#65533;&#65533;;&#65533;&#65533;&#65533;uQ `&#65533;&#65533;~&#65533;n&#65533;n&#65533;_.&#65533;M^&#65533;z&#65533;&#65533;n&#65533;&#65533;~P[&#65533;&#65533;n&#65533;[&#65533;&#65533;n&#65533;@ &#65533;&#65533;&#65533;&#65533;&#65533;M&#65533;PN&#65533;&#65533;^&#65533;w&#65533;(&#65533;&#65533;&#2046;&#65533; &#65533;&#65533;^&#65533;D@&#65533;.&#65533;&#862;&#17262;&#65533;&#65533;@&#65533;&#65533; &#65533;&#65533;n&#65533;&#65533;~&#65533;
&#65533;&#65533;Vp&#65533;&#65533;~&#65533;H&#65533;&#65533;&#65533;?&#65533;}1&#65533;&#65533;&#65533;&#65533;&#65533;nV  70 &#65533;&#65533;P&#65533;&#65533; &#65533;&#65533;&#65533;>&#65533;@&#65533;p&#65533;Z&#65533;+&#65533;0&#61888;&#65533;1^&#65533;>&#65533;
&#65533;7_ /.&#65533;1?&#65533;:0&#65533;&#65533;&#65533; &#65533;`&#65533;H&#65533;>&#65533;&#65533;&#65533;N?&#65533;&#65533;_&#65533;&#65533;]&#65533;&#65533;Q?Y&#65533;&#65533;&#65533;&#65533;`&#65533;&#65533;c&#65533;7`&#65533;&#65533;&#65533;&#65533;&&#65533;&#65533;^~: &#65533;oO&#65533;&#65533;&#1614;&#65533;L&#65533; &#65533;&#65533; &#65533;&#65533;R&#65533;&#65533;&#65533;&#65533;&#65533;&#65533;&#65533;(&#65533;M&#65533;F&#65533;z&#65533;&#65533;o&#65533;&#65533;M&#65533;&#65533;w&#65533;*&#65533;&#65533;e&#1428;oP&#65533;&#65533;&#65533;&#65533;&#65533;&#65533;x&#65533;&#65533;&#65533;9K&#863;&#65533;&#65533;&#65533;&#65533;Y&#300;wtx:&#65533;9&#65533;&#65533;&#65533;&#65533;e&#65533;&#65533;9&#65533;&#65533;&#65533;&#65533;Z&#65533;&#65533;d&#65533;&#1592;_ &#65533;&#65533;&#65533;&#65533;o%&#65533;&#65533;/&#767;&#65533;%Gbp?&#65533;n&#65533;Y&#65533;&#623;&#65533;^&#65533;&#65533;a&#65533;&pp&#65533;&#65533;O&#65533;&#1422;&#65533;&#1919;&#65533;&#894;j&#65533;&#65533;45&#365;1 &#65533;'&#65533;&#65533;&#65533;&#65533;k&#65533;g&#65533;	v&#65533;&#65533;
&#65533;(M&#65533;* A&#65533;&#65533;&#65533;&#65533;b &#65533;B&#65533;>&#65533;Q&#65533;D&#65533;-^&#280;Q&#65533;F&#65533;=~R&#65533;H&#65533;&#65533;&#65533;&#65533;J&#65533;-&#65533;<&#65533;@&#65533;&#65533;b&#65533;t&#65533; &#65533;&#65533; 	
0c&#65533;!0`&#65533;@H&#146;M&#65533;>&#65533;U&#65533;T&#65533;U&#65533;>- &#65533;&#65533;K&#65533;+q&#65533;HE&#1216;M&#65533;9y&#65533;*tFQ&#65533;&#1854;&#65533;!&#65533;&#65533;7W&#65533;&#65533;&#347;W&#65533;^&#65533;}je&#65533;&#65533;@&#65533;T_&#65533;&#1172;9&#65533;&#65533;!fw&#65533;&#65533;&#65533;(&#65533;,_&#65533;0&#65533;C&#65533;~=Z&#65533;h&#65533;<&#65533;~v&#65533;j&#65533;5&#65533;&#65533;h&#65533;3&#65533;&#65533;&#65533;E&#65533;N&#65533;l&#65533;&#65533;n&#65533;3&#65533;AZ&#65533;p&#65533;&#333;&#65533; &#65533;p&#65533;&#65533;b&#466;e&#65533;&#65533;@&#65533;&#65533;'S&#65533;;&#65533;r&#65533;&#65533;{&#65533;=&#65533;A&#65533;&#65533;&#65533;&#863;G&#65533;~!&#65533;&#65533;1p&#65533;&#65533;&#65533;&#65533;1r&#670;>0&#65533;m&#65533;o1s&#65533;&#65533;&#65533;&#65533;/$(@=d&#65533;A&#65533;N&#53105;&#65533;PB&#65533;`&#65533;&#65533;,&#1704;J&#65533;&#65533;&#65533;O )&#65533;Dy&#65533;@&#65533; r&#65533;E_&#65533;Q"&#65533;&#65533;&&#65533;&#65533;&#65533;&#65533;&#65533;&#65533;n&#65533;&#65533;>&#65533;6&#65533; &#65533;&#65533;&#65533;";&#65533;D&#65533;&#65533;M&#65533;&#360;c&#65533;2J)&#65533;c&#65533;&#65533;&#65533;t&#65533;1&#65533;,&#65533;&#65533;' &#65533;T+&#65533;&#65533;&#65533;&#65533;&#65533;;%y&#65533; &#65533;L&#65533;a&#65533;)&#1988;3&#957; &#65533;RK;&#65533;&#65533;&#65533;G/}&#65533;&#65533; &#65533;[&#65533;L3&#65533;T&#65533;P&#65533;&#65533;zRNEeT&#65533;-&#65533;SKH/&#65533;&#65533;&#65533;|&#65533;&#65533;)+3&#65533;-&#65533;&#65533;k&#65533;TSO&#65533;&#65533;&#65533;I#&#65533;R&#65533;&#65533;p&#65533;P:&#65533;f&#65533;&#65533;@&#65533;&#65533;&#65533;S4; &#65533;&#65533;^;&#65533;&#65533;&#65533;DQ%&#65533;X8&#65533;d&#65533;&#65533;&#65533;&#65533;&#65533;&#65533;&#65533;&#65533;Q&#1011;&#65533;[&#65533;H3w&#65533;mA&#65533;&#65533;R&#65533;7&#65533;H&#65533;&#65533;;&#65533;c&#65533;&#65533;&#65533;j|U1!0|&#65533;&#35101;&#65533;&#65533;&#65533;&#65533;$1MV&#65533;&#65533;0V\&#65533;>&#65533;&#65533;&#65533;&#65533;&#882;5&#250;:&#65533;+&#65533;v&#1457;&#65533;-	`&#65533;7M~&#65533;&#65533;A&#65533;o	9&#65533;&#65533;8&#65533;N!&#925;i]&#65533;_
&#65533;&#65533;t[&#65533;o&#65533;y&#65533;
&#65533;Y&#65533;&#65533;w&#65533;
*&#65533;&#65533;:/&#65533;!&#65533;r>uk)&#65533;&#65533;fZ&#65533;W&#65533;&#65533;&#65533;&#65533;&#65533;&#65533;b\&#65533;&#65533;w&#65533;
f&#65533;&#14399;&#65533;$&#65533;ud&#65533;1&#65533;eri&#65533;J&#65533;B&#65533;&#2022;&#65533;&#65533;&#65533;f&#65533;
&#65533;&#65533;&#65533;&#65533;+&#65533;d&#65533;`&#65533;H&#65533;&#65533;W&#65533;&#65533;&#65533;G&#65533;#&#65533;&#65533;+&#65533;&#451;$U7&#65533;Jx[.g&#65533;&#65533;Y&#65533;&#65533;s&#65533;&#1870;&#65533;&#65533;&#65533;E&#65533;&#65533;&#65533;k&#65533;m.$&#65533;&#65533;&#65533;&#65533;&#65533;z&#65533;&#65533;g&#65533;&#65533;&#65533;&#65533;&#65533;b&#65533;&#65533;ww?9&#65533;&#65533;WZ&#65533;m&#65533;37a&#65533;'P&#65533;&#65533;	L`&#65533;y&#65533;1~s&#65533;3&#65533;&#65533;m&#65533;q0`&#65533;Z&#65533;A&#65533;
n&#65533;&#65533;&#65533;k'&#65533;&#65533;&#65533;&#65533;=Vs7&#65533;B&#65533;&#65533;w;&#65533;&#65533;U &#65533;~b&#65533;&#511;~&#65533;W&#65533;&#65533;&#65533;G&#65533;&#65533;g<&#65533;)&#65533;  &#65533;@&#65533;&#1792;&#65533;+_&#65533;&#65533;r&#65533;lz&#65533;&#65533;&#65533;u%&#65533;&#65533;&#65533;&#65533;r&#65533;+&#65533; &#65533;&#65533;	'D!
THB&#65533;&#65533;&#65533;&#65533;&#65533;&#65533;&#65533;XXB&#65533;/T&#65533; P`&#65533;]&#65533;&#65533;&#65533;#A"&#65533; &#65533;&#65533;]&#65533;h5&#65533;&#65533;&#65533;&#65533;wh&#65533;&#65533;&#65533; &#65533;@F&#65533;b&#65533;pE+2A)&#65533;&#65533;
&#65533; &#65533;~&#1098;Y&#65533;&#65533;j&#65533;E+&#65533;&#65533;,8@ $&#65533;.&#65533; &#65533;B&#65533;&#49848;Gc &#65533;{&#65533;&#65533;9A&#65533;$'A&#65533;&#65533;,&#65533;&#65533;^&#65533;&#65533;&#65533;d$&#65533;&#65533;E+V&#1170;g&#65533;b&#65533;&#65533;+\&#65533;&#65533;W8D(=y# &#65533;&#65533;:&#65533;@&#65533;&#65533;Pz&#65533;c,Ke7&#65533;5&#65533;V~&#65533;&#65533;Nr2&#65533;&#65533;,&#65533;*&#65533;b49LaF&#1176;&#65533;<&#65533;&&#65533;El&#65533;@ &#65533;3&#65533;0M &#65533;!&#65533;F &#65533;<0&#65533;~og&#65533;l&#65533;,&#65533;i&#65533;&#65533;&#65533;Nb~&#42214;&#65533;]Nhr,`$&#1336;&#65533;N~r&#65533;&#65533;&#1828;1&#65533;I&#65533;+lA&#65533;t&4&#65533;i&#65533;&#1306;W&#65533;&#65533;&#515;&#65533;i&#65533;_&#65533;gDEA&#65533;Q&#65533;^A&#9254;&#65533;B&#65533;&#65533;&#65533;&#65533;&#65533;'1&#65533;&#65533;&#65533;N*&#65533;
z&#65533;&#65533;&#65533;-&#65533;&#1316;&#65533;&#65533;&#65533;2&#65533;&#597;&#65533;&#65533;&#65533;&#65533;&#65533;&#65533;S-&#65533;&#65533;
@P*U8&#65533;qa &#65533;&#65533;$&#65533;&#65533;&#65533;&#65533;&#65533;?B&#65533;&#65533;&#65533;Q&#65533;s&#65533;U&#65533;	T&#65533; &&#65533;&#65533;(&#65533;j?&#65533;&#65533;R&#65533;&#65533;&#1311;0e&#65533;'&#65533;jS&#65533;N&#65533;;&#65533;N&#65533;&#65533;&#65533;&#65533;&#65533; &#65533;^&#65533;&#65533;&#65533;&#65533;&#65533;i&#65533;%S&#65533;&#65533;&#65533;&#65533;&#278;&#21528;f@U&#65533;"R0&#65533;&#65533;&#65533;<&#65533;R&#65533;&#65533;a[&#65533;&#65533; H@&#65533;&#65533;&#65533;dK&#65533;&#65533;&#65533;&#65533;B&#65533;9&#65533;iO&#224;"Pa&#65533;7&#65533;&#65533;&#65533;Dq&#65533;&#65533;e&#65533;bN&#65533;jT-!&#65533;j&#65533;<&#65533;K&#65533;*&#65533;&#65533;X&#65533;j&#65533;&#65533;&#65533;&#65533;&#1394;W0mt&#65533;k&#65533;&#26804;&#65533; =-&#65533;&#1273;ja&#65533;DH&#65533;&#65533;15}&#65533;d&#65533;-&#65533;(&#65533;&#65533;&#1469;&#65533;&#65533;&#65533;$M)v&#65533;&#65533;%.|<&#65533;&#65533;&#65533;&#65533;&#65533;A0kJ&#1883;nv5`hj&#65533;&#1206;u&#65533;&#65533;&#65533;B\U&#65533;Chs{ZS&#65533;&#65533;D x!&#65533;&#65533;&#65533;hNcXe&#65533;&#65533;E&#65533;*!&#65533;&#65533;$&#65533;G0&#65533;&#65533;&#65533;&#65533;&#65533;U&#65533;@P&#65533;8 &#65533;8&#65533;7  &#65533;O&#39062;&#65533;=&#65533;BW&#1474;&#65533;&#65533;(I&#65533;Ewv&#65533;&#65533;&#65533;&#65533;&#65533;)&#65533;&#65533;c&#65533;&#65533; w&#65533;*v "WR&#65533;&#65533;~'&#65533;$&#65533;&#65533;
M&#65533;&#65533;&#65533;	&#65533;0&#65533;&#65533;]"@B&#65533;&#65533;&#65533;N&#65533;&#65533;&#65533;&#65533;&#65533;D&#65533;2&#65533;&#1243;&#65533;&#65533;2 &#65533;r&#65533;E&#65533;j&#65533;^&#65533;<&#65533;&#65533;&#65533;;&#65533;C&#65533;Kid&#65533;	&#65533;&#65533;I&#65533;Z&#65533;&#65533;&#65533;&#65533;&#65533;>&#65533; :&#65533;g[j#&#65533;&#65533;o&#65533;&#65533;-&#65533;)&#65533;2n&#65533;&#65533; &#65533;k&#968;`&#65533;&#65533;&#65533;&#65533;&#65533;&#65533;|_0D0&#65533;A&#65533;Oh&#65533;yr&#65533;&#65533;&#65533;&#65533; &#11281;&#1792;$&#1578;k &#65533;&#65533;W&#65533;&#65533;&#65533;&#65533;o&#65533;&#65533;\&#65533;&#65533;&#65533;&#65533;KR&#65533;>`'62j&#65533;U=z&#65533;&#65533;&#65533;w&#65533;I`Br&#65533;y&#1201;F{$ &#65533;&#65533;&#65533;&#65533;&#65533;}&#65533;&#1086;&#65533;&#65533;s&#65533;&#65533;&#65533;&#65533;W&#65533;&#65533;&#65533;m&#65533;&#65533;WH&#65533;.&#65533;&#65533;&#65533;A&#65533;$&#823;&#65533;&#65533;&#65533;&#65533;&#65533;&#65533;$<(&#65533;&#65533;f&#65533;Z&#65533;[R&#65533;5Q&#65533;&#65533; =&#65533;&#65533;Ra&#65533;JPWbj&#65533;&#65533;&#65533;+Fd&#65533;.]&#65533;&#65533;9&#65533;~dT&#65533;=&#65533;&#65533;&#288;o!2&#65533;e`Nnb;&#65533; 7&#65533;zTH&#65533;s&#65533;^T&#65533;&#65533;j~eB&#64853;&#65533;X8&#65533;d&#65533;&#65533;&#65533;&#65533;`&#65533;&#65533;F&#65533;&#65533;-&#65533;&#65533;qS}&#65533;@H&#65533;&#65533;^L&#65533;=&#65533;&#65533;&#361;&#65533;&#65533;y>&#65533;V&#65533;<&#65533;&#65533;"&#65533;p&#65533;5@A&#65533;GB&#65533;&#65533;&#65533;SWx&#65533;&#65533;H~&#65533;&#65533;X`&#65533;&#65533;)&#65533;&#65533;*&#65533;&#65533;f&#65533;&#65533;!sGW&#65533;#u&#65533;&#65533;&#65533; Bxzvt?&#65533;&#65533;&#65533;&#65533;]&#65533;5&#65533;&#65533;Fo&#65533;&#65533;&#65533;<=;&#65533;A&#65533;&#65533;~r&#65533;>&#65533;&#65533;&#65533;x$&#65533;1&#65533;j&#65533;{&#65533;&#65533;&#65533;ww&#65533;`&#65533;&#5599;"ns&#65533;)&#65533;XB*_&#65533;M&#65533;R&#65533;&#65533;&#65533;&#65533;&#65533;&#65533;&#65533;&#65533;@I
&#65533;&#65533;&#52060;&#65533;1&#65533;&#65533;>&#65533;*&#65533;39&#65533;3@&#65533;&#36564;P	+&#65533;&#65533;&#65533;$&#65533;(&#65533;&#65533;&#65533;&#65533;&#65533;x&#65533;&#65533;2&#65533;&#65533;&#65533;&#65533;m ?&#65533;&#65533;&#65533;&#65533;#&#65533;=&#65533;&#1084;&#65533;[1&#65533;z&#65533;4&#65533; &#65533;1&#65533;&#65533;&#65533;%&#65533;&#65533;&#65533;!|>&#65533;&#65533;&#65533;&#65533;&#65533;!&#65533;&#65533;&#65533;&#58059;;&#65533;&#65533;S&#65533;&#65533;"&#65533;&#65533;&#65533;HAj&#65533;&#65533; x &#921;&#65533;&#248;&#65533;&#65533;X"	&#65533;&#65533;Y=&#65533;&#65533;&#65533;&#65533; &#65533;&#65533;&#65533;&#65533;&#1740;&#65533;Ab&#65533;&#65533;&#65533;P&#65533;&#65533;$&#65533;&#65533;X&#65533;  !&#65533;+:b 8&#65533;&#65533;Y9&#65533;&#65533;B&#65533;`@&#672;A&#65533;&#65533;&#65533;&#65533;.|>k&#65533;&#65533;&#65533;t&#65533;4&#65533;H<&#65533;&#65533;4&#65533;&#65533;xB67&#65533;&#65533;	@&#65533;MB `&#65533;&#65533;&#65533;<&#65533;&#65533;&#65533;&#65533;	&#65533;_&#65533;&#65533;I&#65533;g!&#65533;&#65533;&#465;?&#65533;&#761;&#65533;&#65533;&#65533;&#65533;&#65533;#  &#65533;\&#65533;&#65533; .u:*&#65533;@MD&#65533;
&#65533;2&#65533;0  &#65533;C &#65533;m&#65533; ^1*n	
&#65533;U\&#65533;X#(&#65533;&#65533;Y&#65533;Y&#1312;Z&#65533;&#65533;0;&#65533;&#65533;&#65533;&#65533;P&#65533;hF&#65533;&#65533;;a,&#65533;9F\1&#65533;:&#65533;`Dg&#65533;&#65533; &#65533; &#65533;"&#1538; &#65533;)&#65533;o*HH&#65533;&#65533;Llq&#1822;Q&#65533;0&#65533;1&#65533;&#65533;&#1618;&#65533;`&#65533;z&#65533;*&#65533;&#65533;8<K&#65533;&#521;&#65533;l&#65533;|&#65533;&#65533; &#65533;&#65533;~&#65533;(&#65533;p&#65533;&#65533;Y&#65533;5QP#&#65533;.+&#65533;&"P&#65533;h&#65533;~&#65533; 	@H&#65533;H&#65533;&#65533;&#65533;'&#65533;H&#65533;s&#65533;H&#65533;&#65533;&#65533;iZdG&#65533;	:&#65533;H&#65533;&#65533;&#65533;&#65533;p&#65533;4
&#65533; &#65533;I,&#65533;&#65533;&#65533;&#279;&#65533;&#65533;&#65533;&#65533;.&#65533;&#65533;&#65533;&#65533;Fh&#65533;)&#65533;$&#65533;>&#65533;&#65533;&#65533;&#65533;*&#65533;&#65533;&#65533;h&#65533;X&#65533;&#65533;&#65533;i&#65533;&#65533;	&#65533;&#65533;&#1153;&#65533;&#65533;&#65533;&#65533;<&#65533;&#657;,D5K&#65533;&#65533;&#65533;&#65533;&#65533;&#65533;}$&#65533;&#65533;a&#65533;&#65533;tKpy&#65533;5&#65533;&#65533;`T&#233;&#65533;&#65533;+&#65533;&#1337;&#65533;p:&#65533;&#65533;&#65533;x;
&#65533;&#260;&#65533;&#1968;&#65533;&#65533;O<&#505;1&#65533;&#65533;&#1905;Li&#65533;&#65533;&#65533;&#65533;&#65533;&#65533;&#65533;@1K&#65533;4&#65533;(&#65533;&#65533;&#65533;&#65533; &#65533;&#65533;,&#65533;&#65533;Y&#65533;# &#65533;U&#65533;&#65533;&#65533;pL_[9 x&#65533; &#775; L&#65533;&#65533;&#780; &#65533;pL&#65533;&#1658;&#65533;&#65533;&#65533;&#65533;&#65533;&#13592;&#65533;0$0&#65533;8 &#65533;&#65533;`&#65533;&#65533;35D&#65533;z&#65533;N&#65533;&#65533;&#65533;&#65533;K8&#65533;&#65533;&#65533;&#1402;X&#65533;&#65533;I6b&#65533;/0 &#65533;#L!&#65533;&#65533;&#65533;&#65533;*&#65533;\&#65533;&#65533;&#65533;&#65533;i	&#65533;&#65533;&#65533;<&#65533;&#65533;&#65533;&#65533;A&#65533;v&#65533;&#65533;&#1800;XOHDK&#65533; ;]:&#65533;&#65533;&#65533;&#65533;&#1071;&#65533;&#65533;Y 5&#65533;&#65533;&#65533;&#65533;&#65533;)%&#65533;@&#65533;&#65533; &#65533;
*XN &#65533;q &#65533;	&#65533;!&#65533;&#65533;{ &#65533;O&#65533;&#65533;&#65533;&#532;&#784;&#65533;&#65533;h&#65533;&#65533;&#65533;&#65533;&#65533;h/&#65533;&#65533;E&#65533;&#65533;&#65533;&#65533; &#65533; $<&#65533;&#65533;$&#65533;&#65533;&#65533;&-&#65533;&#65533;&#65533;&#65533;?`&#65533;i
&#65533;/#&#65533;0&&#65533;&#65533;<&#65533;&#65533;D&#65533;&#65533;&#65533;2&#65533;&#65533;DS&#65533;Y&#65533;%&#920;yZ\&#65533;&#65533;	4@!&#65533;N&#65533;&#65533;&#65533;&#1036;@&#65533;4R%T&#65533;8&#65533;&#65533;F&#65533; &#65533;&#65533;C*&#65533;&#65533;+5&#65533;$VH&#65533;&#65533;C&#65533;p &#65533; ."
&#65533;&#65533;&#65533;k>&#65533;U&#65533;9O6m&#65533;&#65533;U]&#65533;`&#65533;&#65533;>&#65533;<mN&#65533;&#65533;&#65533;&#65533;&#65533;&#65533;	&#65533;N&#65533;&#65533;]&#65533; &#65533;8%&#65533;&#65533;[&#65533;9&#65533;`&&#65533;Nk:#&#65533; &#65533;i&#65533;lzD&#65533;!&#65533;\&#65533;=&#65533;c&#65533;* R&#65533;Q&#65533;Su&#65533;&#65533;&#65533;c'&#552;V&#65533;&#65533;&#65533;<	&#65533;&#65533;&#1760;V&#65533;$Rc&#65533;&#502;&#65533;&#1519;	&#65533;&#65533;&#65533;&#65533;&#65533;2[#&#65533;&#65533;?@&#65533;M&#65533;b&#65533;&#65533;#&#65533;&#65533;	&#65533;&#65533;&#65533;&#65533;&#65533;&&#65533;&#65533;&#7260;&#65533;i&#65533;45O&#65533;&#65533;&#65533;&#65533;&#65533;&#1099;&#1865;L&#65533;&#65533;b&#65533;s&#65533;&#65533;&#65533; e&#65533;&#65533;Ie&#65533;GK&#1648;Y&#65533;&#65533;&#65533;#&#65533;&#65533;@4&#65533;&#65533;Xh1&#65533;`:&#65533;&#65533;&#65533;&#65533;@&#65533;&#65533;l&#65533;&#65533;&#65533;&#65533;&#65533;&#713;&#65533;E&#65533;m@S&#65533;&#65533;&#65533;R&#65533;Q&#65533;x&#65533;PV&#65533;O&#65533;&#972;&#65533;&#65533;GY&#65533;&#65533;&#65533;"&#65533;%&#65533;&#1866;&#65533;&#65533;S	 +&#65533;&#65533;u{&#65533;l%&#1699;&#860;&#65533; X-+8&#65533;&#65533;5&#65533;
&#65533;&#65533;AZ&#1541;&#65533;2!b &#65533;&#65533;&#65533;&#65533;n&#65533;J&#65533;I\&#65533;=&#65533;&#65533;A&#65533;&#65533;F&#65533;&#65533;U&#65533;&#65533;&#65533;&#65533;&#65533;a?#&#65533;\L&#65533;&#65533;&#65533;)&#65533;-J0&#65533;- &#5915;&#65533;&#65533;^(3&#65533;E&#65533;d-R&#65533;!*Z!&#65533;&#65533;FJ&#65533;&#65533;E&#65533;&#65533;&#65533;&#65533;&#65533;&#65533;W&#65533;Xa&#65533;&#65533;p&#65533;&#65533;u&#65533;&#65533;C4&#65533;&#65533;&#65533;8

&#65533;M1Jc&#65533;&#65533;r&#65533;&#65533;/#&#65533;J&#28252;#&#65533;&#65533;s&#65533;&#65533;Q&#65533; pL&#65533;N &#65533;$J&#65533;T&#65533;"M*&#65533;mp &#65533;&#65533;&#65533;&#1929;&#65533;V&#65533;&#65533;8&#65533;^?Q&#656;&#65533;~&#65533;&#11080;&#1868;bD1dl&#65533;&#65533;&#65533;7&#65533;`SQ&#65533;D&#65533;&#1183;U&#65533;&#65533;a,@&#65533;a&#65533;&#65533;&#65533;&#65533;&P&#65533;C&#65533;&#65533;Gb#G&#65533;$&#1542;&#65533;&#65533;&#65533;&#65533;m&#65533;&#65533;&#1757;&#65533;&#65533;e_&#65533;H&#65533;&#65533;&#65533;B&#65533;^&#65533; &#65533;&#908;xu&#65533;&#65533;&#65533;&#65533;},&#65533;~,RE&#65533;&#65533;&#65533;TS&#65533;&#1025;&#65533;&#65533;&#65533;'&#65533;RI #&#65533;&#65533;C8&#65533;}R&`O,n &#65533;&#65533;6&#65533;F1&#65533;&#65533;/!4&#65533;_&#65533;;x&#65533;&#65533;4K&#65533;,&#65533;&#65533;96&#65533;c;&#65533;=&#65533;&#65533;%&#65533;&#1700;&#65533;:-E`&#65533;&#65533;&#65533;0&#65533;&'&#65533;'&#65533;B +&#65533;@&#65533;m@&#1700;UZ&#65533;\S@d&#65533;&#65533;&#65533;N&#65533;&#2046;&#1662;&#65533;L85^X&#976;B?m&#65533;&#65533;&#65533;:f&#65533;&#65533;	 &&#65533;&#65533;6&#65533; &#65533;j&#65533;,h&#65533;&#65533;1&#65533;&#65533;e&#65533;o&#65533;WPz&#65533;eB )&#65533;&#65533;&#65533;,&#65533;c&#65533;d^Z%&#65533;L>&#65533;==O&#65533;&#65533;&#65533;&#65533;Q&#65533;&#65533;&#65533; 8&#65533;&#65533;&#65533;&#65533;&#65533;G&#65533;Ug&#65533;1 &#545;&#65533;y&#65533;Z&#65533;&#65533;"&#65533;&#65533;&#65533;A?&#65533;&#65533;&#65533;&#65533;=^#>.&#65533;&#65533;&#65533;&#65533;&#65533;d!&#65533;d/fZLv&#65533;1&#65533;&#65533;&#834;&#65533;&#65533;j&#65533;&#65533;&#65533;}&#65533;&#574;&#65533;=&#65533;u:&#65533;h$&#65533;h&#65533;1`&#1765;&#65533;&#65533;U&#65533;!;{c&#65533;N&#65533;B&#65533;&#65533;b&#65533;&#65533;b&#65533;hv9IMNa&#65533;&#65533;&#65533;&#65533;f&#65533;&#65533;&#65533;v&#65533;_&#65533;&#1695;3&#65533;&#65533;(&#65533;!&#65533;&#65533; &#65533;c&#65533;&#65533;~>&#65533;R$8&#65533;j&#65533;>&#65533;4 &#65533;	 !&#65533;&#65533;v&#65533;&#65533;]&#65533;hf&#65533;&#65533;&#65533;&#65533;<c&#65533; &#65533;m&#65533;9&#1804;&#65533;0j&#65533;{k&#65533;6&#65533;P2`&#65533;&#65533;!&#65533;q&#65533;L&#1217;a&#65533;R&#65533;&#65533;H&#1345; &#65533;&#65533;m@&#65533;c&#65533;&#65533;V&#27478;&#65533;&#65533;&#65533;/&#65533;&#65533;OAc&#65533;s&#65533;&#65533;&#65533;_&#822;\&#65533;&#65533;GT&#65533;&#65533;&#1025; &#65533;&#65533;52&#65533;JB&#65533;&#39809;&#65533;&#65533;<#O&#65533;&#65533;k&#65533;&#65533;\&#65533;&#65533;i&#65533;&#65533;&#65533;b&#65533;Tl&#65533;&#65533;&#65533;V}l&#65533;&#65533;&#65533;&#704;&#4432;&#1406;Q&#65533;&#1323;&#65533;&#65533;f&#65533;IV&#65533;&#65533;r&Q
&#65533;~&#65533;&#65533;
&#65533;&#65533;ka&#65533;b&#65533;!&#65533;	o&#65533;9l&#65533;&#65533;&#65533;&#1854;&#65533;f&#65533;&#1998;O&#65533;&#65533;l&#65533;&#65533;_&#65533;&#65533;2&#65533;?&#65533;"&#65533;&#65533;&#65533;o&#65533;Apy&#162;M&#65533;C0&#65533;&#65533;z$&x&#65533;&#65533;&#65533; "&#65533;&#65533;S&#65533;&#65533;&#65533;&#65533;&#65533;n&#65533;&#1742;{&#65533;&#65533;&#65533;&#65533;~&#65533;*&#65533;&#1135;V[W]an&#65533;&&#65533;'&#65533;G&#65533;i&#65533; g&#65533;-&#65533;&#65533;&#65533;&#65533;+=&#65533;&#729;&#65533;#&#65533;:8&#65533;&#65533;T&#65533;H X.#pm&#65533;Pi&#65533;%&#65533;&#1741;&#65533;#8&#65533;P&#65533;!o&#65533;&#65533;&#65533;hl&#65533;&#65533;&#65533;3v&#65533;&#65533;&#65533;s&#65533;&#65533;&#65533;2&#65533;&#65533;r&#65533;b&#65533;6&#65533;r&#65533;M /r&#65533;&#65533;&#65533;&#65533;&#65533;:&#65533;F@&#65533;&#65533;&#1416; &#65533;&#65533;8&#65533;&#65533;np<&#65533;
=7&#65533;@&#65533;&#65533;6&#65533;&o&#65533;&#65533;&#65533;(
~&#65533;&#65533;	y	&#65533;&#65533;G?&#65533;I&#65533;d&#65533;&#65533; B&#65533;U	(&#65533;&#65533;&#65533;[&#65533;&#65533;q&#65533;V&#65533;&#65533;&#65533;Q'&#65533;o&#65533; &#65533;gnU&#65533;&#65533;3`u&#65533;
m"&#65533;C&#65533;Ks&#65533;U&#65533;u&#65533;) &#65533;c&#65533;#&#65533;5*d&#65533;&#65533;&#65533;l8&#65533;&#65533;.&#65533;>&#310;&#65533;o&#65533;&#65533;3r&#65533;&#65533;&#65533;&#65533;l&#65533;HjWow&#65533;d&#65533;q'&#65533;)&#65533;&#65533;$H&#65533;&#65533;Pv&#65533;&#65533;x&#65533;p&#65533;m&#65533;b&#65533;&#65533;7:&#65533;&#65533;^@&#65533;v&#65533;<&#7126;&#65533;U&#65533;v&#65533;=l&#65533;&#65533;.&#65533;	&#65533;t&#65533;&#65533;&#65533; &#65533;g&#65533;+&#65533;&#65533;e,8&#65533;&#65533;&#65533;&#65533;&#65533;&#65533;I&#65533;n&#65533;&#65533;R9&#65533;&#65533;{o&#65533;&#65533;.&#65533;&#65533;&#65533;&#65533;&#65533;0	xlo&#65533;&#65533;"B&#65533;o&#65533;J&#65533;y&#65533;)&#65533;mp6&#65533;&#65533;a"&#65533;b&#65533;&#65533;d&#65533;0&#65533;.&#65533;&#65533;&#65533;&#65533;&#65533;&#65533;&#65533;&#65533;H2&#65533;&#65533;1&#65533;=_?&#65533;&#65533;mk?&#65533;pl&#65533;W&#65533;~|&#65533;&#65533;&#65533;&#65533;?&#65533;&&#65533;/`&@&#65533;&#65533;&#65533;&#1137;7&#65533;&#65533;&#65533;@pd&#65533;R&#1565;&#65533;&#1190;&#65533;&#65533;&#65533;s&#65533;&#65533;vS/&#65533;	&#65533;&#65533;&#65533;_r#&#65533;0&#65533;DO=&#65533;&#65533;&#65533;[g|T&#65533;u,&#65533;&#65533;&#65533;1&#65533;!&#65533;&#65533;0&#65533;"&#65533;&#65533;?&#65533;&#919;{&#65533;o&#65533;&#65533;wz&#65533;?&#65533;~&#969;&#65533;&#65533; &#65533;&#65533;&#65533;H&#65533;0&#65533;&#65533;xS&#65533;&#65533;&#65533;&#65533;&#65533;&#65533;} P&#65533;&#65533;(&#65533;$,B &#65533;&#65533;&#65533;&#65533;B&#65533;&#65533;7~&#65533;!&#65533;Du&#65533;&#65533;v&#65533;&#65533;&#65533;jx&#65533;&#65533;&#65533;C&#65533;2?&#65533;&#65533;~	&#65533;!T &#65533;a&#65533; &#65533;&#65533;&#65533;&#65533;( &#65533;!&#264;'J&#65533;FbUp&#65533;8&#65533;&#65533;&#65533;&#65533;NB&#65533;$I&#65533;&#337;%V&H@&#65533;&#65533;Ub&#65533;p`&#1227;:ufA#`P &#6660;0`&#65533;1&#65533;A&#65533;R&#65533;R&#65533;j&#65533;*&#1452;Z&#65533;r&#65533;&#65533;&#65533;+&#1584;b&#466;P Z&#65533;&#65533;&#65533;(&#65533;&#65533;"F;&#65533;U1&#65533;	&#1980;%C&#65533;H&#65533;re&#65533;&#65533;a&#65533;&#1176;Y&#65533;&#924;;=&#65533;at&#65533;Z&#65533;&#65533;&#1122;&#65533;&#1125;3&#65533;&#65533;&#65533;&#65533;3&#65533;&#1058;G&#65533;.m&#65533;4j&#65533;".f&#65533;&#65533;&#65533;&#65533;G'v&#65533;&#65533;&#65533;K&#65533;&#273;*Y&#65533;xI#&#65533;&#65533;8&#65533;&#65533;94@Q&#65533;(&#794;U&#65533;r&#65533; TRS&#65533;n&#65533;:&#65533;&#65533;&#65533;C&#65533;&#65533;+&#65533;u&#463;i&#65533;&#65533;k&#65533;&#65533;_&#65533;-aV&#65533;yx&#65533;&#65533;&#369;K&#65533;A&#65533;
&#65533;)T&#65533;`&#65533;v
8 &#65533;&#65533;&#65533;&#65533;iD&#65533;
&#65533;UWl&#65533;T&#65533;_&#65533;&#65533;&#65533;&#65533;KU&#65533;d&#65533;p&#65533;&#65533;&#65533; r&#65533;&#65533;~&#65533;&#53721;<&#65533;"&#65533;-&#65533;&#65533;bhl&#65533;&#65533;w>x&#65533;&#65533;&#65533;&#65533;&#65533;[n&#65533;%&#65533;HL&#65533;w&#65533;&#65533;y&#65533;!H`&#65533;~&#65533;&#65533;7&#65533;&#65533; #&#65533;UZy%&#65533;2*&#65533;&#65533;&#65533;&#65533;7&#65533;&#65533;&#65533;^&L&#65533;W"&#65533;&#65533;&#65533;aL4&#65533;&#65533;@&#65533;}&#65533;&#65533;&#65533;-&#65533;\sM&#65533;0&#65533;a&#65533;'&#65533;}&#65533;9&#65533;&#65533;&#65533;&#65533;&#65533;&#65533;FE8Q&#65533;`&#65533;tDJ&#65533;	FC"8&#65533;&#65533;&#1936;&#65533;Ye&#65533;=&#65533;&#1820;P&#65533;&#65533;&#65533;:*&#65533;&#65533;J[n&#65533; &#65533;&#65533;j&#65533;&#65533;N !&#65533;I%&#65533;&#65533;K0&#65533;&#65533;&#1926; z&#65533;&#65533;Uv&#65533;e&#65533;&#144;&#65533; <`&#65533;&#65533;&#65533;:&#65533;,&#65533;.&#65533;&#65533;D\\v&#65533;j&#65533;&#65533;j++&#65533;&#65533;&#65533;XK&#65533;&#65533;F&#65533;a&#65533;&#65533;*&#65533;&#65533;&#65533;&#65533;n&#65533;&#65533;a&#65533; &#65533;D;/&#65533;&#65533;Z7&#65533;E&#65533;6&#65533;&#65533;&#65533;n;+m!&#65533;-&#65533;&#65533;&#65533;&#65533;@a&#65533;FM&#65533;&#65533;Q&#65533;VF"@&#65533;&#65533;k&#65533;&#65533;X&#65533;
&#65533;/&#65533;\&#65533;&#65533;-n&#65533;&#65533;&#65533;^&#65533;"&#65533;&#65533;&#65533;C&#65533;&#65533;&#65533;1W1&#65533;@&#65533;&#65533;3&#999;&#65533;&#65533;&#65533;&#65533;!M&#65533;Ip&&#65533;f^&#65533;&#65533;K&#65533;&#65533;&#65533;&#65533;eu&#65533;Pq6K o&#65533;]{&#65533;1LP&#65533;&#65533;&#65533;!&#65533;m&#65533;&#65533;v&#65533;&#65533;&#65533;&#65533;&#65533;SNH=u&#65533;&#65533;&#65533;&#65533;&#65533;d&#65533;&#65533;&#65533;}&#65533;&#65533;l&#65533;@&#65533;X&#65533;&#65533;INL&#65533;'&#65533;&#65533;F&#65533;&#65533;l&#65533;&#65533;&#65533;!x&#65533;E x&#65533;&#65533;S&#65533;&#65533;~Wg&#65533;5x&#65533;&#65533;&#2025;&#65533;n%?WK&#65533;&#65533;&#65533;n8&#65533;&#65533;&#65533;&#65533;y&#65533;&#65533;&#65533;,=0&#65533;R`&#65533;&#65533;!(&#65533;sv&#65533;>&#65533;&#65533;L&#65533;:&#65533;&#65533;K&#65533;&#65533;&#65533;&#65533;&#65533;<;&#65533;&#65533;&#65533;F,&&#65533;(&#65533;&#65533;3o&#1263;&#65533;;&#65533;&#65533;&#65533;<0O:08&#1046;&#65533;&#65533;&#65533;&#1791;&#65533;&#65533;&#1467;&#65533;}&#65533;v&#65533;O&#65533;&#65533;&#65533;&#65533;#&#65533;&#65533;L(&#65533;d &#65533;9&#65533;&#65533;&#65533;&#65533;&#57567;&#65533;&#65533;,?&#65533;&#65533;3&#65533;&#65533;&#65533;&#65533;;&#65533;&#65533;_&#65533;Bb&#65533;{&#65533;z&#65533;^&#65533;&#65533;&#65533;  O)&#65533;P&#65533;&#65533;I-S$Z&#65533;&#65533;J&#65533;)i&#65533;&#65533;>&#65533;L&#65533;G#&#65533;&#65533;&#65533;!&#65533;Fx&#65533;%&#65533;&#65533;q&#65533;)!<&#65533; (&#65533;&#65533;&#65533;b&#65533;&#65533;&#685;t%&#65533;~&#65533;&#65533;&#65533;&#65533;&#65533;f&#1090304;6&#65533;T%mT&#65533;&#65533;&#65533;pD&#657;&#65533;$&#65533;&#65533;&#65533;&#65533;&#65533;&#65533;O&#65533;&#65533;,_&#65533;&#65533;(&#65533;
]&#65533;&#65533;h'&#65533;&#65533;&#65533;&#65533;&#65533;&#65533;J& &#65533;&#65533;&#65533;1!m&#65533;_&#50328;&#65533;$$&#65533;&#65533;&#65533;c?&#65533;&#65533;D&#65533;ne?&#65533;c&#65533;`&#65533;&#65533;&#65533;Q&#65533;&#65533;&#65533;g"&#65533;&#65533;	 &#65533;#s&#65533;K&#65533;&#65533;@l&#65533;&#65533;&#65533;&#65533;DX&#65533;%&#65533;&#1107;&#65533;&#65533;&#65533;&?)&#65533;&#65533;!*xy&#65533;N&#65533;&#65533; <&#65533;bc&#65533;&#65533;&#65533;.&#65533;m?&#65533;&#1684;&#65533;v)NG&#65533;&#65533;&#65533;&#65533;&#65533;&#65533;H&#65533;&#65533;&#65533;&#65533;|&#65533;&#65533;9LNf&#65533;	`&#249;P&#65533;K&#65533;
&#65533;S&#65533;a&#65533;&#65533; &#65533;q2&#65533;&#65533; 8't`&#65533;x&#1235;&#65533;&#65533;&#65533;D&#65533;(&#65533;$&#65533;&#65533;&#65533;h;Ai8{N&#65533;&#65533;N&#65533;V&#65533;- &#65533;	&#65533;&#65533;@&#31150;uQ-)&#65533;_Csz&#65533;&#65533;&#65533;&#65533;&#65533;h<5&#65533;Qvb&#65533;&#65533;v&#65533;&#65533;Q&#65533;:Q&#65533;2&#65533;&@&#65533;\&#65533;&#65533; A&#65533;B&#65533; &#65533;&#65533;&#65533;&#65533;&#65533;&#65533;2&#65533;I&#65533;f&#65533;_&#65533;/&#374;&#65533;&#65533;&#65533; IE*<3j&#65533; &#65533;&#65533;G&#65533;+G7&#65533;&#65533;&#65533;P&#65533;Os@T`"&#65533;&#65533;&#65533; *P&#65533;&#65533;$S&#65533;&#65533;R"&#65533;0)&#65533; &#65533;;+f&#65533;VNs&#1429;&#65533;&#65533;&#65533;+&#65533;&#65533;&#1143;&#65533;&#65533;M&#65533;"#
`f)!&#65533;&#65533;z	-&#65533;&#65533;&#65533;T&#65533;&#65533;&#65533;&#65533;(&#65533;{&#65533;d);&#65533;x&&#65533;&#65533;&#65533;&#65533;&#65533;&#739;&#65533;&#65533;&#65533;ki&#65533;&#65533;T,8 Lrk&#65533;"&#65533;# H&#65533;mm{[+$6&#65533; 
&#65533;p&#65533;&#65533;&#65533;&#65533;M1@q&#65533;+&#2014;-&#65533;&#65533;&#65533;&#65533;&#65533;s&#65533;+&#65533;&#65533;&#65533;&#65533;X ~*V&#65533;&#65533;&#65533;@
BQVUk`&#65533;0&#65533;&#65533;&#65533;jp&#65533;Y
IF&#65533;&#65533;z}&#65533;&#65533;4&#65533;*g&#65533;l &#65533;&#65533;;&#65533;&#65533; &#65533;&#65533;e;k&#65533;&#65533;&#65533;&#65533;AWh&#65533;T&#65533;_#&#65533;X6V&#65533;QU&#65533;6&#65533;&#65533;y&#65533;9&#65533; &#65533;&#65533;&#65533;$!&#65533;]&#65533;#&#65533;&#65533;S`",x&#65533;y-&#65533;&#65533;&#65533;M9>o&#65533;&#65533;&#65533;&#1155;T&#65533;&#65533;Y&#65533;&#65533;eI,&#65533; &#65533;b;*~?&#65533;b=&#1280;&#65533;n&#65533;TQ9&#65533;y&#65533;v&#65533;&#65533;@&#65533;&#65533;-&#65533;M&#65533;BD&#65533;&#65533;+,8IN&#65533;xkP&#65533;h'&#65533;&#65533;p&#65533;&#65533;&#65533;c) 0&#65533;/[&#65533;&#65533;02pj&#65533;&#65533;&#65533;&#65533;&#65533;*3g&#65533;JW#&#65533;&#65533;&#65533;mn&#65533;&#65533;&#65533;&#1017;&#65533;mVE	&#65533;`&#65533;a%eG&#65533;&#65533;=&#65533;08b&#65533;pD&qX"&#1569;&#65533;T&#65533;&#65533;&#65533;&#65533; 5&#65533;&#65533;x&#65533;&#65533;&#130;p&#65533;&#65533; Y&#324;<&#65533;l&#65533; &#65533; B&#65533; )&#65533;&#65533;&#517;&#65533;&#65533;&#65533;*|&#65533;&#65533;&#65533;&#65533;&#65533;l&#65533;}&#65533;&#65533;&#319;|&#65533;&#65533;a&#65533;&#65533;5&#65533;X&#65533;/&#65533;s&#65533;&#1788;c&#65533;6&#65533;1&#65533;A	&#65533;&#65533;=,&#65533;&#1031;^C&#65533;&#65533;&#65533;&#65533;\&#1142;Ib(rV;&#1026;a&#65533;p&#65533;J@x`&#65533;G&#65533;&#65533;#9&#65533; G.&#65533;&#65533;&#65533;D&#65533;~P&#65533;&#65533;0&#65533;&#65533;<&#65533; ;&#65533;&#65533;
~3&#65533;-&#65533;F:&#65533;j5&#65533;&#65533;&#65533;z &#65533; &#65533;&#65533;&#1242;&#65533;mv&#65533;rr&#65533; &#65533;5 &#65533; &#65533;&#65533;dG&#65533;&#65533;&#65533;&#65533;&#65533;j@&#65533;&#65533;?&#65533;&#65533;!&#65533;	&#65533;&#65533;&#65533;&#65533;/&#65533; 4&#65533;C&#65533;Y&#65533;&#65533;0&#65533;&#65533;(H&#65533; "0^&#65533;&#65533;&#65533;%t&#65533;?&#65533;&#65533;&#65533;&#30143;&#65533;&#65533;&#65533;&#65533;Q&#65533;&#65533;&#65533;&#65533;	&#65533;A=&,a	5H&#65533;g&#65533;,&#65533;kZ&#65533;z&#65533;&#65533;|c_&#65533;	%&#65533;&#65533;`^&#1085;6"&#65533;&#65533;m&#65533;&#65533;&#65533;&#65533;A&#65533;!		&#65533;&&#1798;w&#65533;&#65533;&#65533;&#65533; &#65533;t&#65533;z&#65533;&#65533;Mh"&#65533;&#65533;&#1346;`&#65533;x" &#65533;W&#65533;&#65533;!&#65533;&#65533;<&#65533;&#65533;&#65533;&#65533;&#65533;&#65533;&#65533;1&#65533;~?&#513;&#65533;Wx@0&#65533;&#65533;&#65533;&#65533;&#65533;+&#65533;_&#65533;&#65533;-&#65533;&#65533;&#65533;&#65533;&#65533;&#65533;&#65533;Z[&#65533;X&#65533;uOGe&#65533; `B%8X&#65533;5&#65533;&#65533;&#65533;&#65533;@N`&#65533;M@&#65533;%&#65533;&#65533;&#65533;&#65533;G&#65533;@&#65533;i&#65533;#&#65533;&#65533;#TB%xZ&#65533;]&#65533;,AB&#65533;l9C.&#65533;_&#65533;&#65533;&#65533;&#65533;&#65533;A&#65533; &#65533;&#65533;H&#65533;&#65533;`V&#65533;&#65533;&#705;&#65533;A&#65533;&#65533;&#65533;&#65533;&#65533;&#65533;&#65533;&#65533;&#65533;&#65533;&#65533;&#65533;.p$h]&#65533;m&#65533; $&#65533;&#65533;]&#65533;=&#65533;&#65533;&#65533;A&#65533;&#628;a`&#65533;&#65533;&#65533;J&#65533;`&#65533;H&#65533;&#65533;.&#65533;"P&#65533;(&#65533; h!$F&#32785;-&#65533;&#65533;&#65533;)&#65533;&#65533;&#65533;&#65533;&#65533;_&#1824;&#65533;\ ZB3&#65533;&#65533;"V!~&#1631;s&#65533;^&#65533;&#65533;&#65533;a&#65533;&#65533;n]&#65533;9&#65533;&#65533;&&#65533;&#65533;*&#65533;&#65533;&#65533;&#65533;^Vi&#65533;8&#65533;&#65533;&#65533;A&#65533;H&#65533;&#65533;&#65533;&#65533;yH&#65533;&#65533;&#65533;&#65533;dB$&#65533;&#65533;&&#65533;&#65533;EB$h&#65533;&#65533;X&#65533;`&&#65533;*&#65533;&#65533;&#1312;&#65533; !~&#65533; &#65533; !^ p&#65533;"^&#65533;D8&#65533;G&#65533;J&#65533;&#65533;&#65533;&#65533;&#65533;]&#65533;%F&#5821;^a&#65533;TB&#65533;Y&#65533;&#65533;5  &#65533;B1&#65533;&#65533;*&#65533;T&#65533;&#1957;&#65533;&#65533;m&#65533;8&#65533;h&#65533;:\&#65533;&&#65533;A$PdB&`\|&#65533;'$c!,&#65533;&#65533;M&#65533;&#65533;&#65533;&#65533;&#65533;&#65533;&#65533;l&#65533;Fbd
&#65533;&#65533;&#65533;a&#65533;5^&#65533; &#65533;\A7Fb&#65533;&#65533;&#65533;&#65533;%V!$&#65533;&#65533;=&#65533;&#65533;&#65533;#8&#65533;&#65533;!&#65533;N&#65533;&#65533;&#65533;b&#65533;&#65533;&#65533;<&#65533;!K5@&#65533;&#65533; &#65533;1&#65533;@-&#65533;&#65533;Mh&#65533;#&#65533;&#65533;`*@&#65533;&#65533;&#65533;+" B |%"&#65533;&#65533;5&#65533;&#65533;1@A&#65533;) E&#65533;&#65533;`$G&#65533;&#65533;[~&#65533;4&#65533;@&#65533;&#65533;&#65533;H&#65533;&#65533;&#65533;\h&#65533;_&#65533;}c&#65533;&#65533;&#65533;&#65533;&#65533;E!&#65533;&#65533;d&#65533;&#65533;&#65533;:&#65533;&#65533;&#65533;`/&#65533;&#65533;e<b&#65533; &#1280;&#65533;DM@B&#65533;0&#65533;&#65533;&#65533;AH&#65533;#<&#65533;'x4tCi&#65533;)&#65533;&#65533;&#65533;&#65533;f!4@]Z^&#65533; &#65533;&#65533;[&#65533;&#65533;&#1536;n&#65533;fG&#65533; ]b&#65533;&#65533;&#65533;x&#65533;d?&#65533;&#65533;&#65533;&#1675;$Xb&#65533;&#65533;&#65533;L&#65533;.V&#1733;&#65533;&#65533;"	2&#65533;#(&#65533;	&#65533;&#65533;)&#65533;d`eVEg&#65533;&#65533;(&#65533;&#65533;&&#65533;B4x&#65533;.&#65533;&4&#513;&#65533;Ak&#65533;@&#1536; ]Z
&#65533;&#65533;&#65533;n&#65533;&#65533;F&#65533;&#65533;n&#65533; (o&#65533; $&#65533;o.&#65533;	&#65533;&#65533;xChB&#65533;&#65533;&#65533;&#65533;U%&#65533;d&#65533;s&#65533;&#65533;&#65533;&#65533;u>&#65533;&#65533;&&(&#65533;&#65533;&#65533;) e&#65533;&#65533;&#1469;XcU&&#65533;'&#65533;B5&#65533;^&#65533;%)&#65533;'|&#65533;&#65533;&#65533;@!&#65533;@P&#65533;l&#65533;&#65533;~&#65533;&#65533;m&#65533;&#65533;&#65533;&#65533;
&#65533;&)&#65533;&#65533;g5&#65533;A&#65533;*b0&#65533;	&#65533;\h]&#65533;0Fh&#1393;d&&#65533;&#420;teuz hB%&#65533;BC:&#65533;&#65533;&#65533;	z&#65533;&#65533;&#65533;(&#65533;j&#65533;&#65533;V&#65533;'D&#65533;&#65533;&#65533;&#65533;&#65533;&#65533;%&#1833;1&#65533;)&#65533;&#65533;&#65533;&#65533;-&#65533; &#65533;&#65533;&#65533;9&#65533;3&#65533;f&#65533;*&#65533;&#65533;&#65533;&#65533;&#65533;&#65533;&#65533;&#65533;&#65533;`&#65533;&#1957;
|'&#65533;$&#65533;t&#65533;!&#65533;&#65533;.'f&#65533;&#65533;&#65533;m&#65533;&#65533;T&#65533;(&8CV&#65533;&#65533;Va&#65533;!&#65533;qgC&#65533;hV&#65533;&#65533;+&#65533;h&#65533;&#680;&#65533;A&#65533;)&#65533;J%&#65533;X&#65533;V&#65533;&#65533;B&#65533;F&#65533;&#65533;.&#65533;&#65533;&#65533;\&#65533;_&#65533;&#65533;&#65533;&#65533;	&#65533;KGm A&#65533;&#65533;&#1413;&#65533;K&#65533;&#65533;s[m&#65533;a&#65533;&#39602;&#65533;*&#2774;`:&#65533;&#65533;&#65533;&#65533;k&#65533;&#65533;j&#65533;&#65533;&#65533;^&#65533;\&#65533;4&#65533;&#65533;&#65533;fm&#65533;&#65533;[2+&#65533;2&#65533;&#65533;&#65533;oF&#65533;&#65533;&#65533;&#65533;]2(G&#65533;&#65533;&#65533;&#65533;&#65533;A'nj&#65533;&#65533;X%&#65533;^&#65533;&#65533;$V&#65533;&#65533;&#65533;&#65533;&#65533;(&#65533;&#65533; xl&#65533;&#1430;N:&#65533;j! &#65533;B&#65533;&#1193;D&#221;&#65533;&#65533;4 &#65533;&#65533;&#65533;&#65533;&#65533;&&#65533;&#65533;nr&#65533;&#65533;"i&#65533;2&#65533;&#65533;&#65533;&#65533;&#65533;&#65533;&#65533;e&#65533;&#65533;&#65533;&#65533;&#1045;_f&#65533;c&#65533;A8&#65533;_a&#65533;&#65533;m&#65533; x&#65533;d&#65533;*&#65533;&#65533;&#65533;&#65533;cFB&#65533;b&#555;&#65533;&#65533;Ak~@&#65533;5#&#65533;&#65533;&#65533;n&#65533;m&#65533;&#65533;f&#65533;&#65533;&#65533;&#65533;&#65533;&#65533;n&#640;%X&#65533;&#65533;6&#65533;>	-&#65533;v&#65533;&#65533;Xfv"1&#65533;`sB&#65533;.uf\&#65533;&#65533;&#65533;&#65533;:&#65533;.&#65533;3\&#65533;(ha&#65533;5 &#1737;&#65533;+HB|&#65533;m&#65533;&#65533;&#65533;4B&#65533;&#1630;-&#1702;&#65533;&#958;&#65533;&#65533;6&#65533;n>jH&#65533;m&#65533;@&#65533;V*^&#65533;&#65533;F&#65533;U&#65533;e+&#65533;nk&#65533;r$m&#65533;}(&#65533;&#1386;*&#65533;C2&#65533;&#65533;&#65533;k&#65533;$\.&#65533;j&#65533;&#65533;+&#65533;*&#65533;&#814;%&#1714;m&#65533;6&#65533;&#65533;n/&#65533;&#65533;&#27890;.&#65533;&#65533;&#65533;G&#65533;&#65533;&#65533;&#35659;e&#65533;&#65533;&#65533;-@&#65533;&#65533;B&#65533;<&#65533;"/&#65533;2&#65533;3x&#65533;5X&#65533;&#65533;&#65533;&#65533;&#65533;j&#65533;&#65533;&#1705;&#65533;&#65533;&#65533;P&#65533;&#65533;&#65533;&#65533;F&#65533;&#65533;j/&#65533;6&#65533;m&#65533;&#65533;o&#65533;&#65533;X&#65533;hD(&#65533;V&#65533;)&#65533;&#65533;i&#65533;&#65533;c1&#65533;&#65533;&#65533;"|&#65533;	&#681;(x&#65533;7&#65533;&#65533;4@&#65533;&#65533;&#65533;&#65533;Ck&#65533;p&#65533;rn&#65533; Ef &#65533;&#65533;&#65533;2&#65533;&#65533;&#65533;&#65533;-&#65533;"&#65533;&#65533;&#65533;_&#65533;&#65533;%&#65533;&#65533;P&#65533;i&#65533;&#65533;!,&#1025;&#65533;&#65533; &#65533;&#65533;yz&#65533;%&#65533;@!&#65533;&#65533;0kNA&#65533;&#65533;&#65533;&#65533;&#65533;&#65533;&#65533;&#65533;]&#65533;&#65533;&*&#65533;&#65533;n&#65533;&#65533;f&#65533;&#65533;- x&#65533;1&#65533;U&#65533;&#65533;&#65533;&#65533; h&#65533;&#65533;&#65533;&#65533;&#65533;&#65533; &#65533;&#65533;
|&#65533;&#65533;6&#65533;+&#65533;o&#65533;&#65533;p&#65533;&#65533;4 %Wrh&#65533;&#65533;&#65533;&#65533;&#65533;,&#65533;&#65533;1(oo&#1706;&#65533;&#65533;&#65533;	|N'&#65533;&#65533;#&#65533;&#65533;&#1024;=&#65533;&#1300;V)&#65533;&#65533;A#&#65533;&#65533;J2&7/&#65533;&#65533;&#65533;1&#65533;Q$)&#65533;&#65533;,&#65533;2(;&#65533;\&#65533;&#65533;&#65533;\&#65533;'&#65533;n&#65533;U&#65533;&#65533;U&#65533;n~&#65533;m&#65533;&#65533;&#65533;q,&#65533;&#65533;o7@&#65533;&#65533;&#65533;&#65533;d&#65533;&#65533;&#997;&#65533;0&#65533;r3&#65533;!&#65533;&#65533;1&#65533;&#65533;<&#65533;32s&#65533;&#65533;,2&#65533;|&#65533; 
,H&#65533;(&#65533;yR&#65533;&#65533;&#65533;OZ~A&#65533;?&#65533;&#65533;&#65533;&#65533;&#65533;&#65533;&#65533;&#65533;A!&#65533;A9&#65533;&#65533;&#65533;&#65533;&#65533;N&#65533;D@4&p1&#65533;3=&#65533;s&#65533;&#65533;s</kk&#65533;s&#65533;3"&#65533;&#65533;|&#65533;&#65533;&#65533;o;&#1877;*4&#65533;&#65533;&#65533;&#65533;&#65533;*%21V&#1158;*&#65533;&#65533;9_&#65533;&#65533;E&#65533;&#65533;@&#65533;&#1708;&#1738;&#65533;I&#65533;&#65533;=(Ii=&#65533;&#65533;$&#65533;&#65533;&#65533;t&#65533;
q&#65533;&#65533;&#65533;&#65533;&#65533;Y&#65533;t&#65533;&#65533;2R&#65533;C8&#65533;&#65533;5&#65533;"&#65533;b&#65533;P&#65533;&#65533;&#65533;c&#65533;Bd&#65533;i4&#65533;&#65533;~&+&#65533;0sT&#65533;&#65533;A&#65533;&#65533;`uVCc
&#65533;&#65533;&#65533;zuf&#65533;u&#65533; &#65533;&#65533;&#65533;B6&#65533;&#65533;&#65533;&#237;&#65533;&#65533;# &#65533;A?&#65533;[C&#65533;%H$&#65533;&#65533;&#65533;&#65533;s&#65533;H?&#65533;=&#65533;&#65533;&#65533;&#1409;H&#65533;#&#65533;#B&#65533;&#65533;r&#65533;&#65533;&#65533;2+&#65533;W&#65533;&#65533;]&#65533;B6&#65533;&#65533;&#65533;Z&#65533;&#65533;+w&#65533;&#65533;&#65533;&#65533;B# &#65533;o&#65533;&#65533;&#65533;&#65533;&#179;<&#65533;3T&#65533;6j&#65533;m  &#65533;&#65533;&&#65533;(a&#65533;&#65533;m&#65533;U&#517;&#65533;(&#65533;&#65533;&#65533;&#65533;&#65533;1&#65533;L&#65533;&#65533;&#65533;%&#65533;&#65533;r&#65533;&#65533;&#1005;&#65533;&#65533;b&#65533;/*u&#65533;&#65533;HW&#65533;^_&#65533;&#65533;&#65533;A &#65533;C\A&#65533;C&#65533;&#974;&#65533;Yq&#65533;+&#65533;&#65533;&#65533;Px&#65533;&#65533;&#65533;b&#65533;0 &#65533;&#65533;e0&#65533;5&#65533;&#65533;&#65533;R+&#65533;S&#65533;&#65533;;5_K5&#65533;&#1409;$8 &#65533; (&#65533;&#65533;&#65533;&#65533;&#65533;W;8C&#65533;&#65533;&#65533;&#65533;&#65533;&#65533;&#65533;&#65533;"(&#65533;&#65533;:&#65533;&#65533;&#65533;8&#65533;G3&#65533;&#65533;&#65533;&#3150;6&#902;4&#65533;&#65533;u+&#65533;&#65533;A&#65533;&#65533;i&#65533;&#65533;&#65533;&#65533;@&#65533;&#65533;xV;&#65533;n~@9g 8t&#65533;&#65533;P&#515;:&#65533;&#65533;(&#65533;"&#65533;&#65533;&#65533;&#65533;&#65533;"&#65533;&#65533;:c^N&#65533;G"^&#65533;&#65533;/k&#65533;K&#65533;&#65533;&#65533;&#65533;#B &#65533;&#65533;&#65533;v?&#65533;`yl&#65533;8&#65533;&#65533;3mC&#65533;Y&#770;&#65533;&#65533;n&#65533;&#65533;O&#65533;&#65533;&#825;&#65533;z&#65533;&#65533;&#65533;&#65533;B^&#65533;&#65533;&#65533;&#65533;~Ai&#65533;4&#65533;t&#65533;&#65533;&#65533;v&#65533;A&#65533;&#65533;D`A&#65533;&#65533;&#65533;&#65533;NA L&#172;7AV&#65533;&#65533;E&#65533;w&#65533;&#65533;X&#65533;&#65533;&#65533;&#65533; &#65533;y&#65533;&#65533;&#65533;(&#65533;&#65533;%&#65533;&#65533;&#65533;&#65533;&#65533;9&#65533;&#65533;&#65533;bdF&#65533;&#65533;&#65533;&#59423;vT&#65533;&#65533;A&#65533;$&#65533;&#65533;&#65533;/ooDD&#65533;&#65533;$&#65533;&#65533;&#65533;&#65533;&#65533;v &#65533;{&#65533;"&#65533;C&#65533;&#65533;p&#65533; &#65533;G&#65533;&#65533;4&#65533;3&#65533;@A&#65533;&#416;&#65533;&#65533;&#65533;&#65533;r&#65533;&#65533;&#65533; ~&#65533;%&#65533;&#65533;&#65533;&#65533;&#65533;&#65533;C&#65533;<&#1473;&#65533;&#65533;C&#65533;&#65533;&#65533;{ &#65533;<&#65533;
 :&#982;&#65533;&#65533;{ &#65533;&#65533;&#65533;q9&#65533;&#65533;*&#65533;AHA&#65533;<+t&#65533;&#65533;G&#65533;:X&#65533;%<<<C+@|!&#65533;&#65533;&#65533;&#65533;&#65533;o&#65533;&#65533;&#65533;&#704;F&#65533;y[&#65533;&#65533;o&#65533;&#65533;&#65533;&#65533;g&#65533;&#65533;&#65533;&#65533;x&#65533;7p&#65533;&#65533;C&#65533;@&#1663;3T&#65533;A \&#65533;&#65533;6 &#65533;&#65533;p A&#65533;&#65533;&#65533;&#65533;e&#65533;'&#65533;&#65533;|C)P@&#65533;w&#65533;}}&#65533;,@+&#65533;&#65533;34~&#65533;CA+<&#65533;&#65533;&#65533;&#65533;g&#65533;&#65533;&#65533;&#65533;+&#459;;&#65533;o~uw&#65533;&#65533;&#65533;XDT&#65533;`s&#65533;8&#65533;C<&#65533;&#65533;/&#65533;B&#36592;&#65533;&#65533;&#65533;&#65533;	H&#65533;&#65533;3&#65533;H&#65533;4C&#1307;&#983;&#65533;Bt$<&#65533;&#65533;L&#65533;B&#65533;Z&#65533;&#65533;7&#65533;3X&#65533;&#65533;&#65533;BcF&#65533;eG&#65533;+(x&#65533;&#947;&#65533;4&#65533;&#65533;=   &#1851;;"&#65533;&#65533;&#65533;A&#65533;&#65533;&#65533;&#65533;{[H&#128;6&#65533;&&#65533;&#65533;D&#65533;&#65533;${>l3|B&#65533;>@&#65533;&#65533;p&#65533;&#65533;Y &T&#65533;&#65533;aC&#65533;!F&#65533;8&#65533;bE&#65533;1f&#1336;&#65533;cG&#65533;=@&#65533;&#65533;d&#594;&#1440;L&#65533;&#65533;&#65533;>Z&#404;&#65533;eDM&#65533;7q&#65533;&#65533;i&#65533;&#987;6&#65533;LJ&#65533;&&#65533;&#65533;k&#65533;&#65533;iM1i&#65533;8B&#65533;&#65533;&#65533;&#392;:&#65533;&#65533;L &#65533;&#65533;H15&#65533;h&#65533;E&#65533;&#65533;6>&#65533;&#1537;gU&#65533;OU>}&#65533;$&#65533;&#65533;.]0&#65533;&#65533;&#65533;&#65533;o_&#65533;<&#65533;&#65533;&#65533;K&#65533;L&#65533;&#65533;6eJ&#65533;fg&#948;&#65533;r&#870;&#65533;}&#65533;d<&#65533;g &#65533;i&#65533;|&#65533;0&#65533;;&#65533;&#65533;&#65533;Np&#65533;($2&#65533;q 
 &#65533;j6&#65533;&#65533;&#65533;h&#65533;&#65533;;&#65533;n&#65533;<'W&#65533;&#65533;ys&#65533;&#65533;&#1353;4&#65533;X&#65533;&#65533;'G&#65533;Y&#65533;&#65533;i&#65533;7&#48657;&#65533;&#65533;&#65533;&#65533;y&#65533; &#968;@:&#65533;n&#65533;F&#65533;&#65533;&#65533;&#65533;>&#65533;i&#65533;A&#65533; 
eY&#65533;&#65533;&#65533;&#1066;&#65533;5&#65533;C&#45300;&#65533;P"&#65533;&#65533;N

&#65533;&#65533;` &#65533;&#65533;&#65533;P&#65533;9&#65533;&#1071;Z&#65533;d:&#65533;H&#65533;&#397;)v&#65533;N;&#65533;&#65533;&#65533;i&#65533;&#65533;&#65533;&#65533;&#65533;l&#65533;&#65533;F&#65533;&#65533;ZX&#65533;
C&#65533;&#65533;&#65533;@&#65533;&#65533;!&#65533;ko&#65533;&#65533;HC&#65533;&#800;&#65533;+2B&#65533;:x&#65533;&#65533;&#65533;&#65533;x%&#65533;&#65533;2&#65533;&#65533;&#65533;,&#65533;&#65533;3;&#65533;&#65533;H,1&#65533;&#65533;[&#65533;&&#65533;h|3C~ &#65533;+ &#65533;&#65533;&7&#65533;@&#65533;8l&#65533;&#65533;&#65533;&#65533;&#65533;d&#65533;:~&#65533;8&#65533;PI&#65533;!&#65533;D&#65533;&#65533;&#65533;&#65533;1e(&#65533;&#65533;Q93E&#65533;&#65533;&#65533;x%&#65533;&#65533;&#46227;``&#65533;)&#65533;D&#65533;&#65533;[q&#65533;&#1378;Q&#65533;l&#65533;c&#65533;h&#65533;&#65533;;&#65533;&#934;&#65533;&#65533; &#65533;Pp&#65533;&&#65533;B(&#65533;:F&#65533;c&#65533;?&#65533;&#1193;&#65533;I(Mc1&#65533;h#&#65533;	nH&#65533;&#1075;6&#65533;&#65533;&#65533;&#65533;Hv&#65533;&#65533;H&#13316;"9&#65533;%+&#65533;
&#329;D&#65533;|&#65533;&#65533;,r(&#65533;&#65533;@&#65533;&#65533;&#65533;&#65533;&#949;&#65533;&#65533;&#1668;B&#65533;`&#29971;E&#65533;&#65533;<&#65533;&I &#1382;I&#65533;>b&#65533;c&#65533;lq&#65533;J&#65533;0&#65533;H&#65533;#A&#65533;&#65533; &#65533;!@&#259;&#65533;x&#1216; !-&#65533;8&#65533;7<&#65533;E&#65533;}Y&#65533;KY[&#65533;!&#6489;n&#65533;&#65533;S&#65533;&#65533;&#65533;gL&#65533;.bb'&#65533;&#65533;2@&#644;&#65533;adg&#65533;W&#65533;6&#65533;&#65533;)&#65533;M&#65533;H( G&#65533;\a&#65533; &#65533;<+f&#65533;&&#65533;C0"&#65533;@&#65533;&#65533;&#65533;&#65533;&#65533;&#65533;P&#65533;&#65533;U&#65533;"&#248;w&#65533;&#65533;\&#65533;&#65533;7Z&#65533;&#65533;&#65533;v&#65533;8U&#65533;&#65533;&#65533;&#1017;&#65533;M&#65533;&#65533;&#548;G&#65533;F&#65533;&#20478;&#65533;&#65533;&#65533;J&#65533;@&#65533;&#65533;&#65533;2V&#65533;1&#65533;XV!&#65533;&#65533;M&#65533;&#65533;r&#65533;&#65533;c&#65533;@&#65533; Ru&#65533;&#19223;&#1298;#&#65533;&#261;^&#65533;A&#65533;$&#65533;&#65533;&#65533;7(&#65533;&#65533;&#65533;&#65533;&#65533;#&#65533;KZ&#65533;X&#65533;v&#65533;&#65533;;&#65533;,&#65533;&#65533;&#65533;!&#65533;&#65533;&#65533;&#65533;&#65533;&#65533;&#65533;8&#65533;Jc*&#65533;&#65533;-&#65533;&#65533;&#65533;[X&#65533;&#65533;&#65533;7  )S &#65533;`&#65533; &#65533;&#65533;D&#65533;e&#65533;S&#65533;!&#65533;&#65533;&#65533;&#65533;&#65533;&#65533;	.|%4&#65533;&#65533;x5_-FXW&#1742;eZR&#65533;&#65533;&#65533;&#65533;*}B:1&#65533;&#65533;@	 D&#65533;&#65533;!M&#65533;d&#65533;&#65533;&#65533;B(&#65533;&tJ!&#65533;:&#1526;&#65533;6 &#49219;&#65533; P/I&#65533;,?x&#65533;@&#65533;
mK4&#65533;&#65533;P&#65533;&#65533;&#65533;&#65533;m&#65533;U3&#65533;&#65533;&#65533;6ks7!&#65533;~&#65533;BC&#65533;&#65533;@&#65533;kh &#65533;:5&#65533;&#65533;&#65533;R&#65533;(N&#65533;Q;&#65533;,&#65533;4&#65533;Q&#65533;&#65533;&#65533;3u&#1888;M&#65533;&#65533;&#65533;l
{C&#65533;Z&#65533;|)A&#65533;&#65533;K&#65533;&#65533;"&#65533;4&#65533;&#65533;&#65533;&#65533;$&#65533;0G"N&#65533;&#65533;X&#65533;&#65533;h&#65533;:$&#65533;xD&#65533;&#65533;!&&#65533;Le\&#315;&#65533;&#65533;&#65533;&#65533;L+&#65533;&#65533;Zg&#65533;h&#65533;`h&#65533;&#65533;&#65533;1&#65533; !&#1044;$B, 	}&#65533;J|&#65533;&#65533;*&#49163;&#65533;	&#65533;UYXj&#65533;Jy&#65533;S0&#65533;&#65533;%u~5&#65533;Z&#65533;I&5&#65533;&#65533;&c&#65533;&#65533;$t@H $A-8&#65533; &#65533;&#65533;&#65533;B&#65533;&#65533;&#65533;&#65533; &#65533;fqY&#65533;&#65533;5 O 	&#65533;M0&#65533;i&#65533;&#65533;d	&#65533;$F0&#65533;&#65533;2&#65533;&#65533;C8&#65533;8F&#357;&#65533;&#65533;&#65533;Mq&#65533;&#65533;&#65533;j&#65533;&#65533;&#1615;Y&#1808;&#65533;7&#65533;&#65533;}4&#65533;k&#65533;&#65533;u1&#65533;&&#1346;$&#65533;&#65533;K&#65533;@Z&#65533;3"&#65533;?&#65533;b&#65533;~&#65533; &#65533;5&#65533;EG&#65533;$TJ(D&#65533;&#65533;&#65533;&#65533;&#65533;U&#65533;&#65533;N&#65533;&#65533;`&#65533;&#412;&#58735;)&#65533;1&#65533;H"`&#65533;&#65533;XQ&#65533;J&#65533;S&#65533;b&#1095;)&#65533;;M&&#65533;&#65533;?&#65533;!	B&#65533;&#65533;D&#65533;H&#65533;Y&#65533;@C&#65533;&#65533;'p&#65533;&#65533;Xd&#65533;@<^&#65533;&#65533;&#65533;:&#65533;RD&#65533; &#65533;&#65533;C,&#65533;&#65533;&#173;&#65533;@&#65533;&#495;DT&#65533;d&#65533;&#65533;&#65533;&#65533;&#65533;\&#65533;>D&#65533;&#65533;,5g7&#65533;4&#65533;&#65533;&#65533;c&#65533;&#65533;&#65533;z'&#65533;C@6u&#65533;&#65533;!<&#65533;I&#65533;J&#65533;4&#65533;Tn&#65533;&#65533; 2&#65533;&#65533;&#65533;%m&#65533;!&#65533;R-&#65533;&#65533;&#65533;!wc++B&PSY&#65533;J&#65533;&#65533;o'&#65533;$&#65533;&#65533;c&#65533;r!&#65533;t&#65533;&#65533;&#65533;n&#65533;&#1811;&#65533;0` &#65533;&#643;XP&#65533;&#65533;&#65533;&#65533;iS&#65533;">u&#65533;& N&#1413;&#65533;&#65533;&#65533;&#65533;&#65533;&#65533;1&#65533;&#65533;&#65533;70&#65533;&#65533;&#386;#&#65533;wfC &#65533;&#65533;@&#65533; &#65533;i@&#65533;e&#65533;&#321;q&#65533;N&#65533;&#65533;&#65533;R&#65533;&#65533;&#65533;a1&#65533;5!RaO3&#65533;I0 [&#65533;&#65533;bb&#65533;&#65533;x?C{&#65533;&#65533;G&#295;	KD&#65533;
&#2106;&#65533;&#65533;&#65533;'?P&#1948;&#65533;&#65533;&#65533;&#65533;&#65533;9&#65533;&#65533;^&#65533;&#65533;&#1352;oX&#32979;&#65533;q&#65533;&#65533;&#65533;&#29874;&#65533;R&#65533;&#65533;&#65533;S&#65533;&#65533;z&#65533;&#65533;&#65533;&#65533;1&#65533;&#65533;&#65533;pB+&#65533;&#65533;&#65533;&#65533;&#65533;1&#65533;R$B&#65533;:&#65533;&#65533;x&#65533;&#65533;1&#65533;6|+'&#65533;[b&#65533;)q!p&#65533;&#65533;BY&#65533;:s^91&#65533;&X &#65533;(h&#65533;&#65533;!c&#65533;m&#65533;&#65533;&#65533; &#65533;&#65533;&#65533;6H&#65533;:&#65533;	&#65533;&#65533;&#65533;&#65533;jV&#987;&#65533;'p&#65533;.&#65533;8&#65533;&#65533;&#65533;'&#65533;K&#65533;
&#65533;V&#1289;A&&#65533;&#65533;&#65533;&#65533;&#65533;"DJi&#65533;y&#65533;I&#65533;&#65533;&#65533;&#65533;u&#65533;$A&#65533;&#65533;?&#65533;7&#891;&#65533;-B80$8XM&#65533;kE &#65533;&#65533;D`&#65533;
U&#65533;yrK&#65533;&#65533;
=[&#1065;&#65533; &#65533;u&#65533;&#65533;&#65533;&#65533;'&#65533;fz&#1860;&#65533;0A8&#65533;!&#65533;&#65533;RG&#65533;&#222;r]&#65533;d2uRl@m`&#65533;&#65533;&#65533;8&#65533;&#65533;	Y&#65533;5|&#65533;&#65533;{q&#65533;p&#65533;&#1580;&#65533;&#65533;&#65533;lR1l&#65533;&#65533;&#65533;&y&#65533;, &#65533;&#65533;^&#65533;&#65533;&#1458;&#65533;ud$&#65533; &#65533;l&#65533;@Xr&#65533;la8%&#65533;&#741;.Z:&#65533;`&#65533;O&#65533;{!8&#65533;(<5(&#65533;&#65533;&#65533;9&#65533;$~@'&#65533;&#65533;b&#65533;$X&#65533;<&#65533;a&#65533;&#65533;{&#65533;&#65533;8O&#65533;&#65533;&#65533;VS&#65533;&#65533;H&#65533;&#65533;V1l&#65533;&#65533;&#65533;&#65533;&#65533;&#65533;&#65533;&#65533;Y&#65533;&#65533;C&#65533;w&#65533;&#65533;C:%i&#65533;@&#65533;r&#65533;&#65533;&#65533;&#65533;&#65533;A&#65533;&#65533;&#65533;)g &#65533;&#65533;&#65533; &#65533;&#65533;&#65533;&#1607;&#65533;+&#65533;
&#65533;:K~ &#65533;!VF&#65533;&#65533;S&#65533;&#65533;&#65533;&#65533;&#1567;&#65533;A&#65533;&#1329;&#65533; &#65533;&#65533;@&#65533;y$' k!`&#65533;&#930;&#65533;B&#65533;&#65533;&#65533;:&#65533;&#65533;l&#65533;g*!&#65533;0&#65533;&#1778;&#65533;J&#65533;&#65533;&#65533;&#65533;&#65533;&#65533;&#65533;&#65533;&#65533;&#65533;h$&#65533;T0a&#65533;J&#65533;C&#65533;&#65533;&#65533;	&#65533; &#65533;&#65533;&#65533;Q&#65533;&#65533;&#65533;&#65533;H~&#65533;&#65533;b^"P&#65533;&#65533;&#930;&#65533; &#1222; ^$
&#65533; &#65533;4&#65533;Co!&#65533; 4~&#65533;&#1634;]d&#65533;&#65533; kGJ	> &#65533;&#65533;&#65533;z&#65533;&#65533;a&#65533;O&#65533;&#65533;&#65533;jJ&#65533;V&#65533;s&#65533;L&#65533;vA&#65533;@&#65533;fMsh0&#65533;&#65533;f&#65533;@(&#65533;d&#65533;,e&#65533;K&#65533;&#65533;&#65533;&#65533;&#65533;H
&#65533;&#65533;&#65533;&#65533;&#65533;&#65533;&m&#65533;&#65533;&#65533;&#65533;&&#65533;C&#65533;B&#65533;1ap&#885;&#65533;B&#65533;+oT&#65533;v&#65533;L&#65533;&#65533;&#65533;&#65533;@a&#65533;&#65533;&#65533;&#65533;b&#65533;&#65533;&#65533;&#65533;$&#65533;+&#65533;&#65533;p&#65533;L@&#65533;!j&#65533;&#65533;&#54017;&#65533;&#65533; h?6&#65533;&#65533; &#65533;&#65533;T&#65533;!fD}&#65533;*&#65533;!&#65533;`&#65533;&#65533;&#65533;.fu&#65533;&#65533;H&#65533;&#65533;~&#65533; &#65533;&#65533;&#1010;&#65533;&#65533;x&#65533;j&#65533; $&#65533;&#65533;&#65533;&#65533;I&#65533;&#65533;7&#65533;&#65533;,A&#65533;a&#65533;&#65533;&#1065;z&#65533;"&#65533;Mp`D &#65533;&#65533;i&#1408;E&#65533;@#&#65533;&#65533;6&#65533;
&#65533;&#65533;KOo&#65533;&#65533;&#65533;!&#65533;&#65533;&#65533;R&#65533;&#65533;
y
&#65533; !&#65533;&#65533;&lL&#65533;&#65533;F&#65533;`b&#65533;&#65533;&#65533;O&#65533;Gy&#65533; &#65533;&#65533; 4t&#31008;&#65533;&&#65533;&#65533;&#65533;$&#65533;&#65533;&#65533; &#65533;a&#65533;&#65533;*A&#65533;&#65533;r+3&#65533; T&#65533;&#652;&#65533;k
&#65533;*!&#65533; !&#65533;&#65533;&#65533;&#65533;g(PZX&#65533;&#65533;k&#65533;&#65533;Ctv&#65533;J&#65533;&#65533; &A&#65533; `
m&#65533;&#65533;]&#65533;*&#691;2a?&#65533;&#65533;&#65533;&#65533;P&#65533;&#65533;olf6!&#65533;G)&#65533;!&#65533; >&#65533;	eA&#65533;bB&#65533;&#65533;&#65533;R_&#65533;!&#65533;+Q&#65533;9&#65533;&#65533;+&#65533;`&#65533;&#65533;&#65533;e
&#65533;Hs&#1664;&#65533;&#65533;&#26742;&#65533;&#65533;)&#65533;&#682;&#65533;&[4%8w&#65533;&#65533;&#65533;%&#65533;f0&#65533;t&#65533;&#65533;'\lH&#65533;&#65533;y&#65533;k
&#65533;&#65533;[&#65533;!f&#65533;&#65533;&#65533;&#65533;r"&#65533; &#1532;h&#65533;P&#65533;&#65533;o*&#65533;&#65533;4 8A&#65533;+5&#65533;9&#65533;&&#65533;&#65533;&#65533;&#65533;&#65533;a&#65533;
&#65533;&#65533;&#65533;
!JrG0&#65533;!&#65533;&#65533;4!
@&#65533;! T`~&#1029;*&#65533;&#65533;:&#65533; &#65533;&#65533;nF&#65533;*&#65533;&#65533;&#65533;&#65533;&#65533;~&#65533;z&#65533;&#65533;&#65533;(*&#65533;gp]C&#65533;&#65533;&#256;&#65533;&#65533;&#65533;&#65533;@&#65533;x&#65533;*C!&#65533;%&#65533;&#65533;N3>&#65533;&#65533;/x &#65533;2&#65533;&#65533;"&#65533;D&&#65533;n&#65533;&#65533;&#65533;0&#65533;/1R&#65533;%d;&#65533;&#65533;&#1002;?J&#65533;&#65533;&#65533;&#65533;&#65533;n`&#65533;&#65533;&#65533;&#65533;&#65533;p&#65533;&#65533;&#65533;&#65533;.&#65533;&#65533;(40/ `6a&#65533;'J&#65533;!`)&#65533; >	\&#65533;&#65533; &#65533;&#65533;)&#65533;&#65533;7&#65533;&#65533;&#65533;&#65533;2&#65533;&#65533;&#65533;U&#65533; &#65533;gH1u/z`S!&#65533;HM &#65533;&#65533;5-r
&#65533;`^&#65533;%N!&#65533;&#65533;? &#65533;&#65533;&#65533;P&#65533;&#65533;>4<-Bm&#65533;j&#65533;zo!:&#689;$&#65533;O6&#65533;A/&#65533;c>&#65533;&#65533;&#65533; &#65533;&#65533;&#65533; &#65533;
V&#65533;&#320;2 aH0&#65533;,&#1372;
R*qR&#65533;fU&#65533;&#756;2S1uS&#65533;u]&#1653;]`&#65533;3&#1412;ad	X!&#65533;&#65533;&#65533;&#65533;&#65533;&#65533;&#65533;&#65533;&#65533;^&#65533;&#65533;&#65533;&#65533; 4`&#65533;&#65533; R&#65533; &#65533;&#65533;ta&#65533;E&#65533;  &#65533;&#65533;&#65533;&&#65533;*N&#65533;x&#65533;&#65533;&#65533;"&#65533;&#65533;*~ BT&#65533;lhK!&#65533;@&#65533;\&#65533;aQje2&#65533;&#528;<&#65533;&#65533;&#65533;Kt&#65533; U&#65533;uU&&#65533;P-H&#65533;&#65533;!&#65533;U] h&#65533;vh&#65533;&#65533;h`&#65533;	\&#65533;MX&#65533;!&#65533;`Ee&#65533;:&#65533;Mtd&#65533;&#65533;o&#65533;&#65533;&#65533;&#244;.'&#65533;@2`&#65533;&#65533;&#65533;&#65533;&#65533;`&#65533;&#65533;'&#65533;&#65533;o&#65533;;&#65533;T!&#65533;&#65533;&#65533;j&#65533; t0A&#65533;&#65533;E&#65533;x&#65533;&#26759;A*mV\&#65533;h&#65533;&#949;g'&#65533;g{&#65533;h)&#65533;r+&#65533; &#65533;>&#65533;!&#65533; ?&#1764;&#65533;&#65533;&#65533;$G@&#65533;Q&#65533;@!&#65533;/&#65533;&#65533;&#65533;@fY&#65533;a#&#653;0&#65533;
&#65533;&#65533;&#433;F&#65533;B&#65533; e&#65533;&#65533;@V&#65533;p&#65533;!&#65533;@2&#65533;&#65533;((4'&#65533;d&#65533;&#65533;]&#65533;&#65533;&#65533;&#65533;n&#65533;4&#65533;&#65533;&#65533;&#65533;g!w&#65533;&#65533;&#65533;r&#65533;|`|&#65533;w sU &#65533;t&#65533;TJ&#65533;&#65533;;f!j&#65533;&#65533;(&#65533;&#65533;&#65533;x&#65533;&#65533;&#65533;R&#65533;&#65533;*&#65533;&#65533;&#65533;a}&#65533;&#65533;&#65533;
j'&#723; &#65533;&#65533;&#65533;G&#65533;&#65533;&#65533;+@C&#65533;B
Vt7&#65533;&#65533;e&#65533;&#65533;&#65533;&#65533;&#65533;YR&#65533;&#65533;&#65533;.&#65533;zl&#65533;&#65533;[kR%&#65533;G!&#65533;`&#65533;q&#65533;&#65533;{&#65533;5|+&#65533;|q8&#65533;u&#65533;P s&#65533;O$,6&#65533; &#65533;&#65533;&#300;X5&#65533;x&#65533;~y&#65533;I}da&#65533;$E&#65533;r&#65533;% &#65533;cn&#65533;&#65533;
`&#65533;"&#65533;2p+q0&#65533;ny(!N&#65533;&#65533;RG&#65533;h&#65533;(=&#65533;3	GL&#65533;&#65533;)&#65533;&#65533;z&#65533;@j`&#65533;&#65533;p&#65533;&#65533;&#65533;Kg&#65533;&#65533;&#65533;&#1478;&#65533;V&#65533;&#65533;y&#65533;&#65533;&#65533;!&#65533;&#65533;&#65533;&#65533;&#274;:&#65533;%~v&#65533; &#65533;@&#65533;&#65533;R&#65533;G4&#65533;&#65533;.&#65533;&#65533;&#65533;*&#65533;&#65533;&#65533;E&#65533;&#209;&#65533; 4@ A&#65533;&#65533;&#65533;&#65533;'&#65533;H!&#65533;&#65533;z&#65533;r4LA&#65533;&#65533;V&#65533;cA^BfQ8q&#65533;&#65533;	x&#65533;Z&#65533;&#65533;@Rp&#65533;&#31302;&#65533;Yy&#1617;!&#65533;&#65533;&#65533;&#65533;&#65533;&#65533;i&#65533;&#65533;&#65533;V&#2022;&#65533;^%n~^&#65533;&#65533; &#65533;ia,d@CA&#65533;/yPomUvG   "&#65533;&#65533;*&&#65533;&#65533;&#65533;&#65533;&#65533;`&#65533;pc&#65533;v#&#65533;&#65533;l7&#65533;?<#zGv)Z_&#65533;p2&#65533;u	&#65533;&#665;`&#65533;0@&#65533;&#65533;Y&#65533;&#65533;&#65533;&#65533;&#65533;y&#65533;&#65533;9&#65533;Uz&#65533;&#65533; &#65533;&#65533;}O"a&#65533;Ln0.!&#65533;0&#65533;&#65533;d&#65533;&#65533;*J&#65533;gf&#65533;&#65533;&#65533;&#65533;)&#65533;x&#65533;&#65533;p&#65533;&#65533; J$A&#65533;&#65533;W&#65533;&#65533;&#65533;&&#65533;&#65533; "s&#65533;&#65533;&#65533;&#403;&#65533;&#65533;Vz&#65533;&#65533;3Z&#65533;8	&#65533;&#65533;	B&#65533;&#65533;&#65533;&#65533;&#65533;w&#65533;&#65533;&#474;&#65533;7&#65533;&#65533;y&#65533;&#65533;&#65533;&#65533;:&#65533;&#65533;z&#65533;&#65533;Z z&#65533;@UD<6&#65533;&#65533;&#65533;["H@D &#65533;&#65533;&#65533;&&#65533;p&#65533;`&#65533;&#65533;&#65533;E'3u&#65533;f&#65533;&#65533;&#65533;&#878;'!^&#65533;!&#65533;&#65533;&#65533;hR&#65533;C&#65533;&#65533;&#1707;#&#65533;&#65533;&#65533;&#65533;&#65533;
l&#65533;*&#65533;&#65533;4&#65533;E&#65533;&#65533;h:&#65533;q&#65533;ZrJ&#1670;u&#65533;&#65533;S&#65533;&#65533;&#65533;Z{&#65533;&#65533;V &#65533;&#65533;{&#65533;y&#65533;&#65533; T+&#65533;$6o
&#65533;&#65533;7YB&#65533;&#65533;&#65533;&#65533;&#65533;&#65533;&#65533;&#65533;&#65533;&#65533;xF&#65533;K,8&#65533;.&#65533; &#65533;2&#65533;-&#65533;t&#65533;!&#65533;gXW&#65533; ] &#65533;&#65533;&#65533;Z?&#65533;7&#65533;&#65533;@r&#65533;&#65533;&#65533; 	&#65533;&#65533;	^ 8&#65533;&#65533;&#1850;&#65533;&#65533;h&#65533;;&#65533;&#65533;z&#65533;&#65533;&#65533;&#65533;{&#65533;A &#65533;5|&#65533;9\&#65533;&#65533;U&#65533;&#65533;&#65533; EU1.&#65533;xt&#65533;XbK&#65533;Ib!&#65533;@7!&#65533;&#65533;&#65533;su&#65533;F&#65533;&#65533;&#65533;&#65533;}uJ&#65533;V
&#65533;&#317;g,&#65533;&#65533;'!t 4Vrp'&#65533;&#65533;U[&#65533;&#65533;&#65533;/V&#65533; &#65533;!A&#65533;&#65533;&#1196;&#65533;:&#65533;&#65533;&#1459;
&#65533;&#65533;|r~[|%|&#65533;U&#65533;&#65533;&#65533;G&#65533;;&#65533;&#65533;y&#65533;&#65533;&#65533;&#65533;&#65533;&#65533;&#65533; z&#65533;&#65533;?&#65533;S<tG &#65533;&#65533;&#65533;&#65533;6g&#65533;I&#1768;&#65533;&#65533;&#302;Mk&#65533;&#65533;E~&#65533;Pc7a&#65533;b&#65533;oZ&#471;<&#65533;&#65533;b8&#65533;%v@z`&#65533;&#65533;Q!aT&#65533;&#65533;&#65533;&#65533;&#65533;&#65533;&#65533;z&#65533;&#65533;&#65533;x;&#65533;qe&#65533;o&#65533;&#65533;&#65533;&#65533;&#65533;:&#851;{&#65533;A &#65533;}&#65533;&#65533;) &#1541;&#65533;&#65533;&#65533;aZ&#65533;&#65533;&#65533;D&#65533;&#65533;&#65533;&#65533;&#65533;%&#65533;,&#65533;&#1210;&#65533;~o  =	&#65533;F%&#65533;&#65533;&#65533;&#65533;bB&#65533;k;&#65533;ob6&#65533; 46&#65533;@&#65533;P3}a&#65533;&#65533;s&#65533;3&#65533;n&#65533;&#65533;&#65533;&#65533;&#65533;&#65533;
&#65533;&#65533;&#65533;&#65533;<&#65533;h &#65533;&#65533;eMh&#65533;r&#65533;&#65533;&#65533;q&#65533;u&#65533;&#65533;&#65533;&#839;}$~&#65533;g&#65533;,&#65533;&#65533;-&#1977;{&#65533;O&#65533;&#1792;&#65533;CO&#65533;&#65533;&#65533; &#65533;&#65533;&#65533;7k&#65533;e&#65533;Y&#485;&#65533;&#65533;2&#65533;&#65533;c7&#65533;T`&#65533;&#65533;4<&#65533;&#65533;&#65533;l&#65533;&#65533;&#65533;W[&#65533;&#65533;7v&#65533;&#65533;!&#65533;&#65533;&#65533;M&#65533;
&#65533;	&#65533; J&#65533;
!p&#65533;
< &#65533;^W&#65533;hm&#65533;&#65533;&#145;{8&#65533;&#65533;#^&#65533;1&#65533;&#65533;&#65533;&#15841;&#65533;1&#65533;&#65533;&#65533;&#65533;D&#65533;&#65533;I&#65533;&#65533;Q&#65533;ml&#65533; &#65533;&#65533;&#65533;Ay&#65533;&#65533;3Yl&#65533;&#65533;&#1027;>U[&#65533;b&#65533;h0M&#65533;&#65533;N&#65533;&#65533;(z&v&#65533;&#1832;&#65533;>&#65533;&#65533;cp&#65533;&#65533;~+F}&#1283;&#65533;&#65533;&#65533;&#65533;&#65533;&#1689;&#65533; 8p &#65533;&#3294;C&#65533;~h&#65533;&#65533;&#65533;&#65533;~&#65533;&#65533;<&#65533;'>&#65533;1&#65533;&#65533;p?&#65533;s&#65533;D&#65533;&#65533;&#65533;&#65533;5&#65533;&#65533;&#65533;&#65533;&#65533;&#65533;%^ >&#65533;@B@&#65533;hW{&#65533;
&#65533;&#65533;&#65533;8l&#65533;"&#65533;
&#65533;&#65533;dVK+L)&#65533;&#65533;&#65533;&#65533;5&#65533;&#65533;kF&#65533;d&#65533;&#65533; &#65533;&#65533;&#65533;&#65533;&#986;X=h&#65533;&#65533;=&#65533;b}&#65533;3&#65533;-&#65533;&#65533;>&#65533;e&#65533;&#65533;&#65533;&#65533;Y[<hp&#65533;&#133;&#65533; &#65533; !( @'&#54449;g;v&#65533;&#27023;  &#65533;n&#65533;&#65533;&#65533;&#65533;I &#65533;&#65533;h!Y`&#1175;<	H&#65533;&#65533;&#333;&#65533;&e&#65533;&#65533;b#&#65533;#&#65533;5z&#65533;h7aV&#65533;&#65533;&#65533;&#65533;n&#65533;Xm3i&#1069;D&#65533;r&#65533;&#65533;eX&#65533;B&#65533;J5&#65533;&#4303;ez&#65533;I&#65533; v&#65533;$	&#65533;N&#65533;&#65533;&#65533;h&#65533;&#65533;!&#65533;&#65533;&#65533;&#65533;&#65533;>&#65533;8&#65533;&#65533;&#332;;~9&#65533;&#65533;&#65533;=*&#65533;&#65533;9&#65533;&#860;Ox>!t&#65533;&#65533;oT&#65533;&#65533;&#65533;j&#65533;<Z&#65533;XaB&#65533;#&#65533;&#65533;;w&#65533;(*&#65533;jel&#65533;G&#65533; &#65533;&#65533;Y&#65533;&#65533;P8'Hjq&#65533;&#65533;&#65533;)n&#65533;&#65533;&#65533;p&#65533;&#602;&#65533;&#65533;&#65533;J&#65533;&#65533;P&#65533;&#65533;&#65533;&#65533;&#65533;&#492;P&#65533;T%&#65533;>&#65533;&#65533;&#65533;@&#65533;&#65533;5&#65533;&#65533;&#65533;Z>&#65533;'&#65533;q&#65533;QC]E&#65533;8&#65533;&#65533;^%$&#65533;&#65533;&#65533;0Y&#65533;NHa&#65533;^HRe=d&#65533;a&#65533;u&#65533;h&#65533;&#65533;fZj&#65533;&#65533;&#65533;&#65533;k&#65533;"m
&#1878;&#65533; 2&#65533;H&#65533; &#65533;p&#65533;&#465;5&#65533;L1I$!J&#65533;@&#65533;b&#65533;! &#65533;&#65533; +92&#65533;p&#65533;&#65533;\}&#65533;q&#65533;UWf&#65533;A&#65533; &#65533;8&#65533;&#65533;Y]&#65533;&#65533;UxH&#65533;9&#65533;X`&#65533;&#65533;W&#65533;&#159;%&#65533;T@zl&#65533;&#65533;v0&#65533;&#65533;t&#65533;W~9 &#65533;[.&#65533;h&#65533;&#65533;>J&#65533;eb&#65533;&#65533;&#65533;&#65533;&"&#65533;&#65533;&#65533;&#538;k&#65533;&#65533;&#65533;&#65533;!&#65533;Hj&#65533;&#65533;&#65533;$&#65533;MF<~d&#65533;&#65533;X@&#65533;&#65533;|!&#65533;$&#65533;G&#65533;&#65533;#&#65533;&#65533;2" I&#65533;&#65533;&#65533;}F&#65533;)UYK&#65533;&#65533;Am&#65533;<g&#65533;&#65533;i&#2006;o&#65533;'UZ&#65533;&#65533;&#65533;`^&#65533;&#65533;u!&#65533;&#65533;&#65533;	$&#65533;&#65533;3ti&#65533;&#65533;&#1931;&#65533;aNzY&#65533;&#65533;&#65533;&#65533;&#65533;&#65533;&#65533;&#65533;&#65533;@&#65533;2Q&#65533;&#65533;.L&#65533;L&#65533;&#65533;KFP&#65533;&#65533;&#1103;} AR&#65533;&#65533;&#65533;&#65533;H$&#65533;&#65533;;&#65533;&#65533;&#65533;$i&#65533;p^_&#65533;&#65533; I&#65533;&#65533;&#65533;&#65533;\riV&&#65533;Gu&#65533;&#65533;U&#65533;&#65533;&#65533;&#65533;&#65533;&#65533;&#65533;&#65533;,&#65533;&#65533;2X5r&#65533;L&#65533;&#65533;n&#65533;&#65533;&#65533;@C&#65533;o&#65533;Zo=&#65533;&#65533;&#65533;&#65533;Y&#65533;&#65533;Xpl&#65533;!&#65533;&#65533;&#65533;&#65533;@&#65533;n&#65533;&#65533;Y&#65533;&#65533;&#65533;@&#65533;&#65533;&#1745;&#65533;+[WMD&#65533;&#65533;&#1334; &#65533;_L&#65533; &#65533;&#65533;&#65533;G&#65533;&#65533;Gn&#1329;&#65533;&#65533;]&#65533;&#65533;wA&#65533;&#65533;n&#65533;&#65533;} &#65533;;&#545;(I&#65533;I`vH"&#1696;&#65533;r&#65533;{&#65533;&#65533;u&#65533;`&#65533;(&#65533;%&#65533;&#65533;&#65533;&#65533;-4nk&#65533;&#65533;v&#65533;&#903;&#65533;&#65533;&#65533;&#65533;&#65533;Mq&#65533;S&#65533;I "&#65533;&#65533; &#65533;&#65533;&#65533;@&#65533;=&#65533;R&+&#65533;&#65533;2G;9&#65533;&#65533;%&#65533;&#65533;z&#65533;&#65533;&#65533;y&#65533;&#65533;%&#65533;x&#1810;4#4&#65533;v&#65533;&#65533;&#65533;&#65533;&#65533;&#65533;&#65533; {&#65533;k&#65533;&#65533;&#65533;;U&#65533;R&#65533;QiPC&#65533;&#1452;!hS&#65533;&#65533;B&#65533;	`:@&#65533;o&#65533;q	&#65533;&#65533;h
y@&#65533;61&#65533;>|&#65533;2&#65533;&#65533;>`&#65533;$@(&#65533;}&#65533;%4/&#65533;)Z<&#65533;&#65533;&#65533;&#65533;?&#65533;&#65533;o+i&#65533;&#65533;C&#65533;&#65533;!L &#1281;&#65533;`&#65533;&#65533;X{&#65533;&#65533;&#65533;&#65533;&#65533;j&#65533;Cai0&#65533;&#65533;&#65533;&#65533;&#65533; &#65533;B&#65533;&#65533;	&#65533; : T&#65533;&#65533;a&#65533;&#65533;&#65533;&#65533;&#65533;X	&#65533;0&#65533;&#65533;&#65533;zC&#65533;!&#65533;&#65533;h/&#1546;&#828;&#65533;?&#65533;&#65533;~&#65533;&#65533;"y&#607;&#65533;oh&#65533;&#65533;-&#65533;E&#65533;&#65533;&#65533;, &#65533;@,&#65533; &#65533;&#65533;r@&#65533;&#65533;&#65533;XNF&#65533;&#65533;&#65533;&#65533;w&#65533;&#65533;Sccm&#65533;&#65533;F&#65533;&#65533;q&#65533;o&#65533;&#65533;vA&#65533;&#65533;Q&#65533;G?`O6&#65533;&#65533;C&#65533;$S&#65533;&#235;&#65533;a j@D&#65533;&#19711;"1&#65533;m&#65533;d''&#65533;&#65533;In\J&#65533;8RG&#65533;&#65533;&#65533;JB*M&#65533;&#65533;&#782;AR&#65533;&#65533;,&#65533;	P}mhR&#65533;3&#65533;i&#65533;&#65533;)a,1&#1718;&#65533;&#65533;&#65533;&#65533;&#1742;x&#65533;B&#65533;&#65533;p% &#65533;V&#65533;Ktl&#65533;&#65533;1&#65533;~ &#65533;&#65533;M&#65533;'\y&#65533;9Y&#606;&#65533;t&#65533;]8&#65533;&#65533;&#65533;4a&#65533;;&#65533;&#65533;&#65533;;#&#65533;:B)&#65533;B&#65533;{J&#65533;&#65533;+
&#1384;JJ&#65533;d&#65533;`&#65533;&#406;F^&#65533;&#65533;l&#65533;0!J&#65533;&#65533;Q>&#65533;&#65533;p&#65533;&#65533;&#509;&#65533;o_&#65533;&#65533;&&#65533;S&#65533;&#65533;&#65533;JDp&#65533;&#65533;&#65533;&#65533;f&#65533;e&#65533;&#65533;\b%&#65533;&#65533;&#65533;&#65533;&#65533;g&#65533;&#65533;&#65533;Yx&#65533;&#65533;&#65533;&#65533;	s&#65533;C#&#65533;&#65533;O &#65533;&#65533;&#65533;&#65533;\
&#65533;:&#65533;R&#65533;{y@&#65533;
&#1664;N&#65533;&#65533;&#65533;)&#65533;&#65533;80&#65533;)t&#65533;&#65533;&#65533;e0I&#1415;&#65533;Q:&#65533;pR&#65533;&#65533;)4(3LH&#65533;&#65533;&i&#65533;[ &#65533;&#65533;&#65533;&#65533;+&#65533;&#65533;'&#65533;&#65533;&#65533;&#65533;%t&#65533;&#65533;_&#65533;&#65533;c&#65533;&&#65533;&#65533;O&#1032;n4&#65533;&#65533;	%J&#65533;&#65533;$ &#65533;*P&#65533;X&#65533;&#65533; D6&#65533;&#65533;&#65533;-=dK&#65533;/&#65533;*bmk_&#65533;&#65533;&#65533;&#65533;v&#65533;0&#65533;j&#1066;K&#65533;q&#65533;Sh&#65533;S	N!H&#65533;&#1713;4L&#65533;r1&#65533;&#65533;t&#65533;;N&#65533;I&#65533;9l&#65533;&#65533;e&#65533;&#65533;6A&#65533;&#65533;&#65533;O{J&#65533;&#65533;&#65533;00&#65533;&#1307;ThV&#65533;G&#65533;&#65533;VP&#65533; ;p&#65533;&#65533;,&#65533;-O&#65533;&#65533;&#65533;v&#65533;&#51200;&#65533;&#65533;&#65533;F@&#65533;&#65533;&#65533;&#65533;&#65533;&#65533;fa&#65533;&#65533;$&#65533;&#65533;&#65533;
&#65533;&#65533;&#65533;-.+&#65533;M&#505;N&#65533;X&#65533;~&#65533;&#65533;&#65533;YT&#65533;&#65533;w&#65533;&#65533;w &#65533;&#65533;S&#65533;&#65533;a	vX/{u&#65533;Y&#65533;`v&#65533;&#65533;&#65533;&#65533;&#65533;/ZV&#65533;&#538;BhB5&#65533;&#65533;&&#65533;vaPf&#65533;j`&#65533;&#65533;b&#65533;n&#65533;A&#65533;&#65533;, &#65533;&#65533;L@T'(&#65533;u&#65533;&#65533;jD&#234;s3e&#65533;&#65533;&#65533;&#65533;{&#1511;}n&#65533;&#65533;
&#65533;P&#65533;&#65533;qf3&#65533;h&#65533;&#65533;&#1334;&#65533;}&#65533;K&#1318;6E&#65533;6W&#65533;&#65533;P&#65533;v&#65533;&#65533;&#65533;U&#1098;Qg&#65533;(D&#65533;@&#65533; &#65533;&#65533;&#65533;&#65533;&#65533;U&#1680;Z&#1786;>nR&#65533;M&#65533;N&#989;&#65533;&#65533;&#65533;4&#65533;N&#65533;&#65533;b&#65533;&#65533;&#65533;&#65533;067"T &#65533;&#65533;&#65533;>&#65533;&#65533;&#65533;jk&#65533;Q&#65533;&#65533;O&#65533;mn&#65533;&#65533;&#65533;&#65533;&#65533;k&#65533;=n&#65533;	&#65533;FE&#65533;&#65533;r&#65533; C&#65533;&#65533;&#65533;&#65533;Z&#65533;@L"~&#65533;&#65533;&#65533;&#65533;&#65533;&#65533;&#65533;\s&#43817;&#65533;&#65533;	&#65533;&#65533;&#65533;&#65533;9&#65533;s`&#65533;Onl!Qh&#65533;UUR&#65533;;L`&#65533;&#65533;6&#65533;&#65533;7v&#65533;t&#65533;&#65533;&#65533;&#65533;oV&#65533;&#65533;k&#65533;&#65533;Ly&#65533;@Yo&#65533;m&#65533;Yn&#65533;!0	@  &#65533;&#65533;&#65533;Q&#177;&#65533;&#65533;YZ&#65533;t&#65533;&#65533;kl]&#65533;&#65533;[:&#155;&#65533;9@c&#414;&#65533;&#65533;&#65533;m&#65533;Ck&#65533;&#65533;\&#65533;z&#524;&#65533;&#65533;&#65533;N&#65533;&#65533;1&#65533;"&#65533;&#65533;&#65533;&#65533;&#65533;&#65533;Q&#65533;&#65533;L&#65533;&#35880;
K&#65533;b7P+&#65533;N.J&#65533;&#65533;&#65533;&#65533;&#65533;&#65533;&#65533;&#65533;&#65533;&#65533;`&#65533;Np&#65533;;^&#976;g,%(&#65533;F`&#65533;&#65533;V&#65533;&#65533;&#65533;&#65533;&#65533;&#65533;z=&#65533;&#65533;W&#65533;&#65533;&#65533;qZ&#65533;`i_&#65533;&#65533;&#65533;&#65533;"&#65533;&#65533;&#65533;F)&#65533; &#65533;&#65533;&#65533;Wo
&#65533;0&#65533;&#256;&#1811;&#65533;n&>&#65533;&#65533;&#65533;&#65533;x&#65533;$g9&#65533;|&#65533;&#65533;|&#65533;&#65533;X&#65533;&#65533;&#65533;0c&#65533;&#1107;c&#65533;w}&#65533;&#65533;&#65533;} &#65533;WUf&#65533;)&#65533;z&#65533;&#65533;%`^&#65533;i&#65533;& `&#65533;W&#65533;&#65533;&#65533;B?&#65533;&#65533;7K&#65533;s&#65533;&#65533;&#65533;'x@&#65533;-&#65533;&#65533;&#65533;7&#1475;(l&#65533;%yh&#65533;&#65533;2 V'&#65533;&#65533;}^&#65533;&#65533;&#65533;&#65533;&#65533;wUfW<!&#65533;T&#65533;.&#65533;<&#65533;'#&&#65533;[&#65533;4	Fw&#65533;&#65533;#17?@W&#65533;>&#65533;ai&#65533;f<8X&#727;g&#65533;&#65533;t&#1893;&#65533;&#65533;;&#65533;^I&#65533;yY'&#65533;&#1028;MHd(~&2&#65533;&#65533;~V&#65533;&#65533;&#65533;&#65533;O&[&#65533;)&#65533;*b&#65533;L<&#65533;0?&#65533;&#65533;7x&#65533;&#65533;&#65533;&#757;-;&#65533;|J&#65533;p&#65533;&#65533;]w0&#65533;E&#65533;5puxh&#65533;}&#65533;&#65533;&#65533;u}vOHz&#65533;&#65533;P&#65533;&#65533;K&#65533;!H&#65533;&#65533;&#65533;&#65533;&#65533;zZe [&#65533;V&#65533;n&#65533;&#65533;&#65533;&#65533;&#65533;E&#65533;&#65533;g&#521;&#65533;glX&#65533;&#65533;b.Fl
&#65533; &#65533;E<p *Pq&#65533;`&#65533;&#65533;&#65533;&#65533;8Pc4&#65533;Q&#1537;
&#65533;v&#65533;&#65533;&#65533;(&#65533;(&#65533;&#65533;G&#65533;&{%&#65533;@p&#65533;w&#65533;&#65533;&#65533;&#65533;&#65533;&#65533;s7&#65533;RJ&#65533;G&#65533;&#182;gP&#65533; &#65533;&#65533;@&#65533;2&#65533;<@&#65533;&#65533;z&#65533;XdT&#65533;&#65533;&#65533;&#65533;z&#65533;&#65533;&#65533;"'r&#65533;v&#65533;[`% D&#65533;&#65533;&#65533;&#65533;#
&#65533;[M&#65533;Y&#65533;,&#65533;-&#65533;gg&#663;b)&#65533;X&#65533;&#65533;]&#65533;&#65533;g&#65533;CI_Hv&#65533;X&#65533;(")$&#65533;&#65533;&#65533;'`&#65533;&#65533;G &#232;	&#65533;<2&#65533;&#65533;&#65533;4&#65533;o&#65533;738&#65533;I&#65533;]o&#65533;]N7GyI&#65533;oY&#65533;&#65533;s&#65533;Q&#65533;P&#1547;&#65533;8MI&#65533;J&#407;&#65533;&#1361;[&#65533;dTB+&#65533;&#65533;&#65533; wb`V&#65533;x&#65533;`9|&#65533;td:;&#65533;&#65533;&#1909;gs&#65533; &#65533;glp&#601;E&#65533;&#65533;&#65533;&#65533;&#65533;X&#65533;N&#65533;&#65533;}	&#65533;&#65533;&#65533;&#65533;&#599;jt&#65533;n3QVy&#65533;&#65533;(&#65533;b=&#65533;&#65533;&#65533;&#65533;f&#65533;W&#65533;A&#65533;&#65533;&#65533;gz&#65533;&#65533;c&#1561;&#65533;&#65533;rIA&#65533;&#65533;K&#65533;&#38695;&#65533;K&#65533;Q&#65533;#< &#65533;K&#65533;x6&#65533;#&#65533;&#65533;&#402;&#65533;&#65533;&#1152;BaH?&#8441;	&#65533;&#65533;'&#65533;&#65533;,e&#595;&#65533;&#65533;&#65533;&#65533;&#65533;pD&#65533;&#65533;&#65533;Y_&#65533;&#65533;&#65533;&#65533;uP&#65533;&#65533;&#65533;&#65533;I&#65533;&#65533;&#65533;&#65533;&#65533;%&#145;&#1626;S&#65533;~&#65533;&#65533;&#65533;W&#65533;&#65533;&#65533;Y=&#65533;B&#65533;&#65533;q&#65533;&#65533;&#585;&#65533;&#65533;&#65533;)&#65533;&#1464;g&#65533;H&#65533;Z&#65533;&#65533;	&#65533;Fvd&#65533;&#1631; #&#65533;#
&#65533;&#65533;&#334;\E&#65533;&#771;&#65533;z&#65533;r&#65533;f&#65533;3)&#65533;&#65533;&#65533;&#65533;y|&#1256;b&#65533;h&#65533;kI	1&#65533; &#65533;&#65533;A&#65533;&#65533;_&#65533;;VE&#65533;p)I&#65533;&#65533;&#65533;B0@N*P&#65533;d&#65533;&#65533;&#65533;&#65533;&#65533;Q&#65533;4&#65533;p&#65533;Y&#65533;U&#65533;)f&#65533;&#65533;M&#65533;"&#65533;&#65533;&#65533;&#137;&#65533;Ocn)&#65533;od&#1991;&#65533;"tj&#65533;&#65533;C3 0 SJ&#65533;J&#65533;&#65533;&#65533;<&#65533;"&#65533;&#65533;&#65533;r&#65533; Wp^&#65533;&#65533;&#65533;&#65533;&#65533;729&#65533;&#65533;&#65533;&#65533;&#65533;&#65533;N;&#65533;x&#65533;&#1635;&#65533;p&#65533;&#65533;&#65533;&#65533;&#65533;EPv&#65533;&#65533;/&#65533;i)&#65533;3&#65533;&#65533;0&#65533;~*&#65533;&#65533;*&#65533;&#65533;&#1703;&#65533;z<)&#65533;i&#65533;E W /I1P`Z&#65533;_&#65533;&#65533;b](&#65533;&#65533;&#65533;&#547;&#31140;
&#65533;&#65533;&#65533;!&#65533;&#65533;&#65533;j&#65533;0 &#65533;{*&#65533;
}z&#65533;&#65533;(&#65533;&#65533;Q&#1709;R &#65533;! &&#65533;L0e5&#65533;
`s&#65533;&#65533;,&#65533;&&#65533;&#65533;K&#65533;&#65533;E	A&#65533;&#65533;&#65533;*&#65533;7&#65533;&#65533;Z&#65533;[&#65533;&#65533;B&#65533; &#65533;2 R&#1069;&#65533;&#65533;
&#65533;P
dp&#65533;d`&#65533; +0*&#65533;&#65533;Y&&#65533;H&#65533;v&#65533;(&#65533;&#65533;1&#65533;&#65533;f&#65533;&#65533;	&#65533;A&#65533;Iw&#425;;e&#65533;?0&#65533;&#65533;&#65533;~&#33796;&#65533;;`  &#1786;R&#65533;&#65533;&#65533;*&#65533;J&#65533;&#65533;&#65533;&#65533;&#65533;z&#65533;R&#65533;&#65533;^&#65533; ,&#65533; {!&#65533;dN j&#65533;&#65533;#&#65533;&#65533;&#65533;&#65533;t7&#65533;b&#839;&#65533;<&#65533;?+&#65533;&#65533;i&#65533;h&#65533;&#65533;
&#65533;f&#65533;&#65533;M[&#65533;&#65533;(&#65533;&#65533;~&#689;0&#65533;&#65533;	&#65533;][	&#65533; &#65533;&#1359;=&#65533;&#23113;&#65533;9&#65533;l&#65533;b&#65533;tx&#65533;&#65533;!sK&#65533;B&#65533;!p w;&#65533;!9&#65533;9`K&#65533;&#65533;&#65533;P*&#65533;;&#65533;&#65533;k&#65533;3&#65533;&#65533;&#65533; U&#65533;&#65533;&#65533;[(&#65533;@
(&#1282;&#65533;e&#65533;&#65533;&#65533;W&#65533;&#65533;=yC&#65533;Q&#65533; &#65533;R&#65533;k&#65533;&#65533; %p 1&#65533;0&#65533;&#762;&#65533;&#65533;&#65533;3&#65533;;&#65533;&#65533;{&#65533;&#65533;H&#65533;&#65533;&#1713;&#65533;&#65533;&#65533;&#65533;&#65533;p @&#65533;H&#65533;&#65533;:&#65533;| &#65533;&#65533;y&#65533;&#65533;
]&#65533;B&#65533;q{&#65533;	&#65533;}&#65533; m&#1803;&#65533;l&#65533;L&#65533;&#65533;&#65533;&#65533;};&#65533;&#2750;&#65533;&#1767;&#65533;R&#65533;&#65533;&#65533;&#65533; 
sg7P&#65533;g&#65533;o&#65533;K&#65533;&#65533;&#65533;&#65533;=:
P S&#65533;&#65533;q&#65533;
&#65533;&#65533;~H&#65533;"` &#1085;\&#65533;&#65533;D&#65533;&#65533;&#65533;~&#65533;&#65533;\
&#65533;&#1719;&#65533;&#65533;l&#65533;:&#65533;Bf;&#65533;?&#65533;t=&#1566;0L&#65533;&#65533;G p$""7&#65533;9&#65533;&#65533;g&#65533;	&#65533;(&#65533;%&#65533;&#65533;P&#65533;&#65533;&#65533;&#65533;&#65533; &#476;p&#65533;x&#65533;&#65533;&#65533;&#65533;&#65533;I&#1847;&#753;0&#65533;&#65533;U&#65533;&#65533;I&#65533;&#65533;PV-hj&#65533;3N<&#65533;g&#65533;G&#65533;&#65533;0
0@J&#65533;&#65533;Yc|&#65533;!&#1355;&#415;\m' TVB&#65533;&#65533;&#65533;1&#65533;&#65533;&#509;k&#491;&#65533;Yp&#65533;&#65533;K&#65533;q|&#65533;&#65533;&#65533;&#65533;&#817;&#65533;&#65533;R`&#544; &#65533;v&#65533;]&#65533;&#65533;&#65533;&#65533;7&#627;0C`&#65533;&#65533;y&#65533;&#65533;L&#65533;&#65533;&#601;&#65533;&#608;L&#65533;&#65533;U G8EA`ll@&#65533;&#65533;&#65533;&#65533;&#65533;&#65533;&#65533;l&#65533;x&#65533;&#65533;&#65533;H&#65533;&#760;&#65533;&#65533;&#65533;	&#65533;@
&#65533;`7c&#65533;&#65533;:I&#65533;&#65533;G	&#65533;0
&#65533;9&#65533;&#668;"&#65533;q&#65533;b&#65533;&#65533;&#221;&#65533;&#65533;&#65533;&#65533;=&#65533;&#65533;&#1101;&#65533;&#65533;&#65533;&#65533;&#65533;&#1708;** m&#65533;U&#65533;Y&#65533;.0&#65533;#&#65533;&#1130;<z\&#65533;'&#65533;&#65533;G,3&#65533;&#65533;&#62270;`&#65533;&#65533;&#65533;@1&#65533;hj&#65533;&#374;OGy&#65533;&#65533;!&#65533;&#65533;&#65533;&#793;,d<&#65533;&#1212;&#1036;a&#65533;&#65533;&#65533;/&#65533;M]p&#65533;&#65533;={F&#65533; *@(P[&#65533;&#65533; &#65533;&#65533;&#65533;K&#65533;&#65533;k&#65533;{\&#65533;&#65533;&#65533;&#65533;&#65533;R &#1248;@&#65533;&#65533;&#65533;`-&#65533;&#65533;;Kyh@w-#&#65533;&#65533;&#65533;&#65533;&#65533;z&#65533;&#65533;&#65533;&#1052;&#65533;F=KrJZ&#65533;&#65533;&#65533;L&#65533;&#65533;=P&#65533;&#65533;&#65533;&#1644;``&#65533;8@[&#65533;&#65533;#&#65533;`-&#65533;&#65533;&#65533;d&#65533;&#65533;&#65533;&#65533;	.&#65533;&#65533;&#65533; &#970;&#65533;`&#65533;&#65533;St&#65533;&#65533;w&#65533;5&#65533;&#65533;&#65533;y&#65533;&#65533;-&#65533;H&#65533;&#584;&#65533;&#65533;&#65533;;&#65533;&#65533;_&#65533;&#65533;&#65533;])K=&#843;&#65533;&#65533; &#65533;&#1893;L3&#65533;&#65533;H&#65533;&#65533;` [&#65533;^-&#65533;#&#1725;&#65533;&#65533;)&#65533;&#293;&#65533;&#65533;j&#65533;&#1700;P1q&#65533;n&#65533;&#65533;	&#65533;B o&#65533;0!&#65533;&#1529;h&#65533;&#65533;&#65533;m&#1082;M&#65533;E}&#65533;&#65533;	[&#65533;&#65533;m&#65533;G&#65533;&#65533;&#65533;&#65533;!&#461;&#65533;;&#65533;&#65533;&#65533;q&#65533;W&#65533;&#65533;&#65533;&#65533;&#65533;A&#65533;&#65533;HP}Q.&#65533;	&#65533;}&#65533;&#65533;&#65533;&#1903;&#65533;&#692;|&#65533;,]&#65533;&#65533;k&#65533;  &#65533;&#65533;
&#65533; PP&#65533;&#65533;&#65533;0 &#65533;Y*&#65533;&#65533;&#65533;&#65533;&#65533;&#65533;&#65533;&#65533;&#65533;C&#65533;&#65533;&#65533;&#65533;&#1287;&#65533;&#65533; &#65533;&#65533;&#65533;&#65533;&#65533;=&#65533;^&#65533;&#65533;&#65533;&#65533;&#65533;U&#65533;&#65533;p&#65533;&#65533;&#65533;&#65533;&#65533;&P&#65533;&#65533;&#65533;&#65533;&#65533;&#65533;\&#65533;&#1642;&#65533;&#65533;(&#65533;&#65533;G&#65533;&#65533;&#65533;&#65533;&#65533;&#65533;P&#65533;&#65533;&#65533;aE*&#65533;M&#65533;6~&#65533;:n&#65533;D&#65533;EVPez&#65533;	&#65533;&#65533;|&#65533;]&#388;&#65533;&#65533;	<Z&#65533; &#65533; @&#1053;R&#65533;4&#65533;&#65533;&#65533; &#65533;&#65533;&#65533;&#65533;&#65533;&#65533;&#65533;&#65533;|&#1185;=&#306;&#827;&#65533;&#65533;&#65533;,]&#65533;R&#65533;&#65533;&#65533;n.&#65533;Q&#65533;-@&#65533;8&#65533;&#65533;~.&#65533;Jj&#65533;K&#65533;&#65533;!G&#65533;&#65533;v"t&#65533;&#16141;&#65533;&#65533;Fi)&#65533;&#65533;D@&#65533;&#65533;&#65533;&#65533;x&#65533;&#65533;8&#65533;&#65533;&#65533;&#65533;&#65533;&#65533;&#65533;&#65533;hP&#65533;'m&#65533;&#65533;N&#65533;H&#65533;&#65533;&#65533;)&#65533;p&#65533;&#65533;&#65533;&#65533;&#65533;&#65533;&#65533;;&#65533;#J&#65533;&#65533;&#474;&#65533;&#65533;&#65533;7&#65533;&#44692;&#65533;d&#65533;&#636;^&#65533;K~&#65533;&#65533;&#65533;B :@VP&#65533;&#366;&#65533;&#65533;&#65533;&#65533;&#65533;&#65533;&#65533;&#65533;&#65533;&#65533;v&#737;=&#65533;&#455;&#65533;*y&#65533;.&#2026;&#65533;&#65533;&#65533;&#65533;&#65533;a<&#65533;&#65533;i&#65533;J&#65533;v&#1926;&#65533;?&#65533;&#65533;&#65533;&#65533;B-&#65533;}&#65533;&#65533;&#65533;&#65533;&#65533;~Kg&#65533;` F&#65533;&#65533;V`&#65533;&#65533;&#65533;&#65533;&#65533;d&#65533;&#65533;&#65533;&#65533;&#65533;&#65533;&#65533;
&#65533;&#65533;&#65533;[o&#65533; &#65533;&#65533;&#65533;&#65533;&#65533;&#65533;|&#65533;d#W&#65533;#&#65533;&#65533;&#65533;&#65533;}&#65533;&#65533;&#1729;.&#65533;+&#65533;&#65533;&#65533;)F&#65533;G&#65533;&#65533;-&#65533; 5`Z`&#65533;ko&#65533;T&#65533;G@5U^&#65533;&#990;&#65533;[&#65533;&#65533;&#65533;&#65533;&#65533;&#1851;^0&#65533;_&#65533;q&#65533;&#65533;&#65533;&#65533;&#65533;&#65533;n&#65533;#&#29768;&#65533;0j&#65533;&#1529;&#65533;&#1509;&#65533;&#65533;&#65533;&#65533;&#65533;&#65533;_&#65533;r*&#65533;&#65533;&#65533;)1 PA&#65533;&#65533;?ko9&#65533;&#65533;\&#65533;&#65533;\&#65533;&#65533;&#65533;\&#65533;&#65533;&#65533;&#65533;U&#65533;&#65533;G&#65533;&#65533;&#65533;m&#65533;$_&#1788;&#65533;&#65533;&#65533;&#65533;&#65533;&#65533;&#65533;&#65533;&#65533;&#65533;&#65533;&#65533;&#65533;&#65533;&#65533;+&#65533;&#65533;-&#856;o&#65533;&#65533;&#65533;WE&#65533;,&#65533;`f@&#65533;&#65533;&#65533;&#65533;&#65533;&#65533;&#65533;&#65533;&#65533;%&#65533;&#65533;1&#65533;&#1109;&#65533;&#65533;&#65533;&#65533;_}&#65533;&#65533;&#65533;&#65533;&#65533;&#65533;I/&#65533;&#65533;&#65533;&#65533;&#65533;#&#65533;&#65533;&#65533;&#65533;&#65533;3#z&#65533;&#65533;&#65533;,
<x&#65533;XQ&#65533;',(P&#65533;G 5n&#65533;&#65533;&#65533;&#65533;G&#65533;!E&#65533;$Y&#65533;&#65533;I&#65533;)U&#65533;d	&#65533;&#65533;&#330;1eV&#65533;X&#65533;&#65533;M&#65533;n&#1832;&#65533;&#65533;&#65533;&#65533;&#65533; [&#65533;,e:&#65533;
=L&#65533;$J&#65533;&#65533;*Ubl&#65533;Z&#325;&#65533;`&#65533;P&#65533;&#65533;Y&#65533;g&#65533;e&#65533;6&#65533;Qq	&#933;[&#65533;&#65533;&#1848;y&#65533;&#65533;&#65533;W&#65533;&#2047;}&#65533;&&#65533;.A&#65533;-.&#65533;&#65533;D&#65533;[N&#65533;\&#65533;&#65533;e&#793;[&#65533;&#65533;&#1657;&#65533;&#65533;8s&#65533;&#65533;&#65533;&#65533;B
C`A&#65533;&#65533;!-a&#65533;.&#65533;&#65533;&#65533;&#65533;h&#1080;j@+&#65533;&#65533;1&#65533;&#65533;&#1464;&#65533;&#131;&#65533;&#65533;&#65533;|&#65533;&#65533;&#65533;&#65533;&#65533;&#65533;{&#65533;&#65533;s&#65533;&#65533;&#65533;<&#65533;&#65533;&#12817;`&#65533;\&#65533;&#65533;y&#65533;&#65533;-&#65533;&#65533;&#65533;yb&#65533;&#65533;G&#65533;&#65533;&#65533;&#65533;&#38954;Y&#65533;5&#65533;&#65533;&#65533;&#65533;d&#65533;M&#65533;&#1666;H&#65533;y`&#65533;&#65533;&#65533;&#65533;&#65533;*<8n&#180;&#65533;&#65533;&#65533;B	{&#65533;:&#65533;&#65533;01&#65533;&#65533;&#65533;P9&#65533;&#65533;ka&#65533;V&#65533;)&#65533;&#65533;&#65533;S&#65533;Ec&#65533;&#65533;2&#65533;h&#65533;)4&#65533;H&#65533;&#65533;&#65533;&#65533;V&#65533;&#65533;'&#65533;P&#65533;&#65533;&#65533;&#65533;c9&#65533;!"6Lh&#65533;&#65533;i&#65533;mA&#65533;,
&#65533;TkD.&#65533;&#65533;p.gA&#65533;2&#65533;&#65533;C&#65533;&#65533;&#65533;&#65533;&#706;N&#65533;&#65533;1&#65533;$&#65533;qN:&#65533;&#1253;&#65533;n&#65533;&#65533;&#65533;
z&#65533;&#65533; &#65533;3&#65533;$r&#65533;&#1422;&#65533;p&#65533; P&#65533;&#65533;n3&#65533;&#65533;*-&#65533;&#65533;&#65533;r&#65533;&#65533;&#65533;&#65533;&#65533;&#65533;&#65533;&#65533;&#65533;&#65533;&#380;rP&#65533;B)0&#65533; &#65533;]&#65533;D&#65533;b&#65533;!&#65533;br&#65533;N\s&#65533;u&#65533;<E&#65533;&#65533;4@Q&#65533;L1&#65533;5&#65533;&#65533;C&#65533;&#65533; &#65533;: &#65533;&#65533;&#65533;&#65533;	&#65533; &#65533;&#65533;&#65533;v[n&#65533;%&#65533;C&#65533;Le&#65533;Gr}<UH&#1354;t5C6&#1884;5<9w&#65533;w^z;&#65533;&#65533;&#65533;&#65533;J&#65533;&#65533;B&#65533;E6Y&#65533;Ts&#65533;n&#65533;%!&#65533;TP&#65533; *D0&#65533;&#65533;&#65533;#&#65533;&#65533;&#65533;`%&#65533;Tw&#65533;X&#65533;&#65533;&#1345;/&#65533; {h&#65533;x&#65533;Uy&#65533;:&#65533;-`"&#65533;n&#65533;&#65533;c&#65533;&#953;&#65533;&#65533;*lb&#65533;x&#65533;&#65533;&#65533;&#65533;Jls&#65533;&#65533;V&#65533;qO&#65533;&#65533;\U&#65533;u&#65533;9&#1413;hm&#65533;e&#65533;&#65533;&#65533;&#65533;&#65533;&#65533;&#65533;&#65533;c&#65533;&#65533;y9O&#65533;&#65533;yl&#65533;'&#65533;v&#65533;&#65533;&#65533;&#65533;&#65533;y&#65533;&#65533;U&#65533;i&#65533;&#65533;{Z&#65533;&#65533;&#65533;&#65533;j&#65533;&#65533;&#908;&&#65533;&#65533;&#65533;d&#65533;&#182;&#65533;l&#65533;&#65533;&#65533;&#65533;&#65533;S2&#65533;&#65533;$Xt&#65533;N&#65533;Ce&#65533;:e&#65533;;&#65533;&#65533;$&#65533;&#65533;*&#65533;C&#65533;3<9&#65533;SW][&#65533;&#65533;\(&#65533;&#65533; &#65533;	4&#65533;&#65533;R&#65533;&#65533;J,&#65533;wk&#65533;&#65533;s&#65533;&#65533;)t*]&#65533;&#65533;_}y&#65533;#nE&#65533;bQ&#65533;&#65533;m&#65533;&#65533;&#65533;@&#65533;5TL2M]&#65533;&#65533;[&#65533;?x&#65533;o8>Y&#65533;1l~}&#65533;7}^V&#65533;i&#65533;&#65533;3&#65533;&#65533;&#1790;`&#65533;H&#65533;}&#65533;}| p:&#65533;&#65533;B&#1322;&#65533;&#65533;&#65533;y``&#65533;>&#65533;&#65533;&#65533;M&#1051;&#65533;&#65533;&#65533;G&#65533;&#65533;&#65533;&#65533;m:&#65533;Q&#65533;<&#65533;&#65533;&#65533;/|$!&#65533;&#695;5&#65533;Y&#65533;n	&#65533; 
A&#65533;`&#65533;4$4&#65533;&#65533;&#65533;&#65533;{5&#65533;`{4x4Jo4&#65533;_	&#65533;X5&#65533;e&#65533;43&#65533;&#65533;&#65533;&#65533;&#65533;&#65533;&#769;&#65533;&#65533;&#65533;&#65533; &#65533;&#1030;&#65533;Z&#65533;&#65533;2&#65533;&#65533;&#65533;e>l|&#65533;(;[&#65533;&#65533;&#65533;k&#65533;&#65533;&#65533;8&#65533;w&#65533;R&#65533;&#65533;&#65533;&#65533;Ul&#65533;&#65533;&#65533;&#65533;bQ&#65533;&#827;&#65533;&#65533;(&#65533;?0&#65533;Q&#65533;5&#65533;_&#65533;&#65533;C?5&#65533;Q&#65533;&#65533;rc&#65533;j&#65533;&#65533;&#65533;&#65533;jiuT&#65533;&#65533;Y+&#65533;&#65533;d&#65533;&#65533;B&#65533;&#843;,
&#65533;&#65533;&#65533;CX&#65533;'&#65533;&#65533;&#65533;&#65533;&#65533;&#65533;&#65533;&#1935;r&#65533;C_&#65533;v&#65533;OfQ&#65533;V$e1K&#65533;S&#65533;.&#65533;&#65533; +m5&#65533;EFs&#65533;&#65533;&#65533;&#65533;&#65533;n&#65533;KK^n&#65533;2 &#65533;&#65533;&#65533;IP&#65533;r&#65533;&#65533;4&#65533;&#65533;&#65533;&#65533;&#65533;&#65533;<&#65533;+b5&#65533;9IFb&#65533;W&#65533;&#65533;&#65533;X7&#65533;u&#65533;	&#65533;&#65533;&#65533;&#65533;&#65533;9&#1017;&#374;X&#65533;&#65533;&#65533;&#65533;,&#65533;yP&#65533;&#65533;~K&#65533;O7&#65533;&#65533;I}&#65533;&#65533;&#65533;&#65533;4&#65533;?QY1CF&#985;&#65533;DhGK&#65533;&#517;&#65533;3?&#65533;[&#65533;"zR&#65533;&#65533;&#1250;&#65533;+&#65533;v&#65533;&#65533;&#65533;/>&#1251;3=&#65533;-&#65533;=B&#39365;iIiOQ&#65533;R&#65533;igd$&#65533;&#65533;JS&#65533;&4&#65533;&#65533;4&#65533;&#65533;w&#65533;_&#1255;S&#65533;&#65533;&#65533;
4&#65533;r(1DC&#65533;Q&#65533;&#65533;U&#65533;&#65533;&#65533;:1&#65533;H&#1349;O&#65533;P&#65533;&#65533;z&#65533;j&#65533;,D&#65533;&#50091;&#65533;*X&#65533;&#65533;&#65533;J&#65533;NE&#65533;7&#65533;&#1439;&#65533;&#65533;&#65533;&#65533;&#65533;vFu&#65533;R&#65533;v5&#65533;]&#65533;&#65533;&#65533;&#65533;4\I&#65533;&#65533;b&#65533;MrM&#65533;bA&#65533;"6&#65533;&#65533;&#65533;&#65533;&#65533;X/&#65533;T&#65533;tm`&#65533;&#65533;&#65533;e&#65533;&#65533;Y&#65533;&#65533;&#65533;&#65533;&#65533;&#65533;&#65533;&#566;Dr&#65533;&#65533;&#65533;mc&#65533;pB&#65533;&#65533;&#65533;m&#65533;&]&#65533;k&#65533;&#65533;&#65533;&#65533;n&#65533;&#65533;&#65533;l}&#65533;&#65533;&#65533;4&#65533;V&#65533;T&#65533;&#65533;&#65533;\&#65533;@QS&#65533;M&#65533;q;&#65533;%&#65533;Cc&#65533;ms&#65533;&#65533;\&#65533;Q&#65533;"&#65533;&#65533;n{[V&#65533;&#65533;b}&#65533;&#65533;hw&#65533;
&#1784;&#65533;&#65533;{&#65533;b&#65533;m&#65533;&#65533;&#65533;&#65533;&#65533;w&#65533;&#65533;uo&#65533;&#65533;d&#65533;K&#65533;&#1388;gE&#65533;w&#65533;&#65533;_0&#38393;&#65533;u.hq&#65533;CH^&#65533;&#65533;&#65533;&#65533;X&#458;&#65533;&#65533;&#690;&#65533;x5;&#65533;R1&#444;F&#65533;]&#65533;1(F&#472;e&#65533;&#65533;&#65533;&#65533;&#65533;&#65533;9&#135;&#65533;Xy)|^&#65533;8&#65533;&#65533;q&#65533;g|Myj3i&#65533;&#65533;q&#1262;&#65533;c&#65533;"vPjH&#65533;[&#65533;&#65533;&#65533;&#65533;&#65533;[&#65533;&&#65533;%\n
w&#65533;5&#65533;&#65533;r{&#65533;&#65533;&#65533;*&#65533;&#65533;2&#65533;&#65533;&#65533;f[z9&#65533;&#65533;&#65533;&#65533;&#65533;&#65533;&#65533;"7&#65533;r&#65533;rm&#65533;&#65533;&#65533;G&#65533;&#65533;%p&4&#65533;&#65533;)O&#65533;*8&#284;&#65533;&#65533;&#65533;&#652;&#65533;>&#65533;&#65533;&#65533;&#65533;&#65533;L]hL&#65533;&#65533;&#1056;&#65533;&#65533;.IGR&#152;&#65533;&#65533;&#65533;&#65533;&#65533;U&#65533;c&#706;vs&#65533;]&#65533;e9g&#65533;Um&#65533;&#65533;&#65533;&#65533;&#65533;i&#65533;&#65533;&#65533;&#65533;&#1817;K&#65533;Z&#65533;kThHyB&#65533;t%&#65533;8&#65533;&#65533;o&#65533;Q-JX&#65533;&#230;v-7&#65533;&#65533;&#65533;&#65533;&#65533;&#958;d&#65533;&#65533;&#65533;l[hy&#65533;&#65533;&&#65533;;&#65533;-ko&#1742;&#65533;!&#65533;&#65533;&#245;kp9&#65533;&#65533;v&#65533;&#65533;m&#65533;X'zfv&#65533;s_&#65533;g)&#65533;&#65533;G&#65533;^&#65533;[I&#65533;{'|&#65533;&#65533;f*&#65533;mV&#65533;0&#65533;&#65533;&#65533;j&#65533;-]o&#65533;g&#65533;j&#65533;R&#65533;&#65533;&#65533;I\&#65533;&#65533;xh,~&#65533;Vk\&#65533;&#65533;&#65533;&#65533;&#1752;&#65533;&#65533;&#65533;
&#65533;&#65533;&#65533;=&#65533;"S&#65533;r&#65533;&#65533;&#65533;L&#65533;&#65533;;sy&#65533;&#65533;&#65533;7&#65533;y&#65533;=&#65533;&#65533; jl&#1172;&#65533;2&#141;&#65533;&#65533;3|&#65533;G3&#65533;&#65533;u&#65533;&#65533;&#1678;&#65533;&#65533;&#65533;&#65533;&#65533;u.:&#65533;W{&#65533;&#857;Xb&#65533;&#65533;k&#500;4&#65533;&#65533;v&#65533;&#65533;]&#65533;s&#65533;{&#65533;&#65533;~w&#65533;&#65533;]&#65533;{&#65533;{&#65533;&#65533;&#65533;w&#65533;^&#65533;&#65533;'|&#65533;x&#65533; !&#65533;	 &#65533; ,\  &#65533; &#65533; H&#65533;&#65533;&#65533;&#65533;*\&#560;&#65533;&#199;#J&#65533;H&#65533;&#65533;&#331;3j&#65533;&#561;&#65533;&#463; C&#65533;I&#65533;&#65533;&#595;(S&#65533;\&#626;&#65533;&#727;0c&#668;I&#65533;&#65533;&#859;8s&#65533;&#65533;&#627;&#65533;&#991;@&#65533;
J&#65533;&#65533;&#1123;H&#65533;*]&#692;&#65533;&#1255;P&#65533;+p&#65533;&#65533;&#65533;E&#65533;&#693;c0+6P&#65533;&#65533;A&#65533;)!x&#65533; E&#65533;	&#65533;]&#65533;&#65533;U&#65533;B&#65533;&#65533;wA&#65533;&#65533;b&#65533;&#65533;0$ &#65533;-&#1849;&#65533;&#65533;V&#1584;o&#65533;&#65533;~&#65533;H^&#65533;e&#65533;&#65533;
&#65533;-&#65533;"X&#65533;&#201;C-P&#65533;c&#464;'WX&#890;u&#65533;Wp &#65533;Y&#65533;&#65533;+&#65533;&#65533;&#65533;@&#65533;^&#661;W&#65533;f[&#65533;&#65533;&#65533;&#65533;[&#65533;&#65533;&#65533;&#65533;&#65533;&#65533;6Ap&#1085;&#65533;&#65533;&#65533;&#65533;&#65533;_#&#63617;{&#65533;&#65533;&#65533;[w&#65533;`^&#65533;y&#65533;$L&#65533;&#65533;&#65533;7p&#65533;&#209;w&#65533;&#65533;&#65533;&#65533;&#65533;&#65533;&#1807;&#65533;^^&#65533;&#65533;&#65533;&#65533;&#39799;[oy&#65533;&#65533;Z|&#65533;ua&#1986;&#65533;&#65533;&#65533;&#65533;j&#65533;p&#65533;~0PP&#65533;u&#65533;U&#65533;`&#65533;
2(&#65533;&#65533;%&#65533;&#65533; Z&#65533;,N&#65533;&#65533;&#65533;e&#65533;&#65533;&#65533;]&#65533;!~#&#65533;X&#65533;&#65533;&#65533;A&#65533;&#65533;(&#65533;C`&#65533;&#65533;&#288385;6&#65533;&&#65533;|:&#65533;Xb&#65533;&#65533;u&#65533;&#65533;Cf&#65533;P&#65533;F"&#65533;!cXcv &#65533;&#65533;<*&#65533;&#65533; &#65533;i&#65533;& 0 &#65533;`&#65533;%&#65533;&#65533;1&#65533;v&#65533;Ayf&#65533;&#65533;&#65533;&#65533;YX@&#65533;&#65533;&#65533;&#65533;y$I&#65533;&#65533;&#30254;=i&#65533;h&#65533;&#65533;&#65533;&#65533; &#65533;&#65533;-"*'&#65533;16&#1694;{FZ&&#65533;h&#65533;	&#65533;^)rJ&#65533; !$&#65533;jd&#65533;2&#65533;&#65533;cL&#65533;&#65533;&#65533;q&#1937;&#65533;j&#65533;&#65533;&#65533;&#65533;&#65533;&#65533;&#65533;&#65533;	0&#65533;&#65533;f&#65533;&#65533;&#65533;&#65533;Kv&#65533;&#65533;&#65533;&#65533;7&#65533;;&#65533;&#65533;&#1648;&#65533;m&#65533;&#65533;s&#65533;&#65533;&#65533;&#65533;:{&#65533;&#65533;&#65533;bwcw&#65533;{&#65533;_&#310;&#65533;mh(+k&#65533;H&#65533;&#65533;n&#65533; &#65533;Jm&#65533;&#1526;&#65533;_&#65533;K&#65533;&#65533;&#65533;"F&#65533;`&#65533;
*&#65533;&#1329;7*&#65533;}Aj*&#65533;&#65533;2&#547;&#65533;;^&#65533;	s@&#65533;&#65533;:|$&#65533;&#65533;J|kj"H_&#65533;&#65533;&#65533;.&#65533;x&#65533;f&#65533;P	&#65533;&#65533;&#65533;&#65533;6['&#65533;>;&#65533;c&#65533;&#65533;G&#65533;&#65533;g+&#65533;k&#65533;&#65533;&#65533;&#1804;3S&#65533;L&#65533;=/&#65533;&#65533;&#65533;9m&#65533;&#43926;`&#65533;&#65533;&#65533;1eQ0&#65533;&#65533;M&#65533;&#65533;&#65533;.&#748;&#65533;(G&#65533;&#65533;&#65533;&#65533;i*&#65533;&#65533;&#65533;&#65533;&#65533;&#65533;&#65533;9&#65533;&#65533;l'&#325;p++&#65533;&#65533;&#65533;r&#1532;&#65533;M&#65533;&#65533;{l&#65533;e&#65533;&#65533;&#65533;&#65533;v&#65533;R> &#65533;&#65533;&#65533;J7&#65533;[&#65533;L4&#65533;ac&#65533;q&#65533;8:%&#65533;&#65533;U&#65533;1&#65533;&#65533;%&#65533;&#1008;x&#65533;&#65533;&#65533;:&#65533;`&#65533;&#65533;&#370;/&#65533;&#65533;<j&#65533;&#65533;&#65533;m  &#65533;@&#65533;dQ&#65533;&#65533;+&#65533;:&#65533;K&#65533;&#65533;&#65533;&#65533;&#1724;&#65533;O&#65533;xl&#65533;yL&#65533;&#65533;&#65533;N &#65533;}&#65533;!,Kn&#65533;&#65533;&#65533;&#65533;g><&#65533;KW&#65533;q&#65533;v&#65533;&#1534;&#65533;@H3x&#65533;&#65533;t&#65533;&#65533;&#65533;q&#65533;&#65533;&#65533;F&#65533; 
&#65533;&#65533;&#65533;&#65533;&#65533;&#65533;&#65533;&#65533;O&#609;Rv&&#65533;&#65533;m&#65533;~&#65533;,&#573;jk&#299;&#65533;>h7&#65533;p/\&#65533;&#1555;&#65533;&#65533;$">P2{&#65533;c&&#220;l&#65533;&#65533;&#65533;&#65533;&#65533;zm&#65533;^&#65533;+&#65533;&#65533;&#65533;B&#19308;_&#65533;&#65533;&#65533;ThD#fFw&#65533; &#65533;&#65533;&&#65533;&#65533; &#65533;&#65533;&#1770;hE&#65533;a&#65533;YZ&#65533;"&#65533;&#65533;&#65533;[Y&#65533;&#65533;&#65533;t &#65533;4&#65533;&#65533;5R@kscM&#65533; &#65533;&#65533;&#65533;&#65533;&#2035;&#65533;&#65533;C&#65533;&#65533;Ph&#65533;[R&#65533;&#664;&#65533;&#708;Q&#65533;&#65533;&#65533;_!&#65533;6*R&h&#65533;@ H&#65533;&#65533;s&#65533;&#65533;&#65533;*&#65533;ALz&#65533;C&#65533;&#65533;M&#65533;B6A&#65533;/x1&#65533;!yJ&#65533; &#65533;4&#65533;a&#65533;&#65533;&#168850;:&#65533;&#65533; m	&#65533;V&#65533;&#65533;&#65533;&#65533;%/;	&#65533; '8&#65533;J&#65533;&#65533;2&#1583;&#65533;*I 2/<:j&#1049;&#65533;[4-9M&#65533;U&#65533;Q&#65533;&#65533;>s&#65533;&#65533;kN&8&#65533;&#65533;c&#65533;&#65533;&#65533;p &#65533;.9&&#65533;&#65533;&#65533;e&#65533;sx&#65533; 4i9&#65533;z&#65533;k_&#65533;&#65533;F5&#65533;&#65533;~f33Il&#65533;85&#281;  &#65533;%&#65533;&#65533;A&#65533;&#65533;?&#65533;}&#65533;&#65533;&#65533;D&#65533;i&#65533;!&#65533;&#990;w{&#65533;NC1&#65533;j&&#65533;&cH&#65533;s&#65533;T%P&#65533;B&#65533;&#65533;&#65533;F&#65533;&#65533;eey2&#65533;&#65533;N7&#20700;&#65533;v&#65533;&#65533;&#65533;n&#65533;&#65533;D#&#65533;&#65533;9&#65533;5&#65533;&&#65533;&#65533;R&#65533;&#342;&#65533;&#922194;j<&#65533;i&#65533;=^&#65533;k\&#65533;)&#65533;&#65533;&#1281;t&#65533;eq&#65533;&#65533;&#65533;
&#65533;&#65533; 8`+;&#65533;&#65533;
&#65533;d&#65533;&#65533;&#232;:&#1003;f&#1351;w&#65533;&#65533;Vu&#65533;&#65533;$&#65533;n&#65533;C&#65533;&#65533;JX&#65533;&#65533;&#65533;dhS&#2026;&#65533;&#65533;6,&#65533;r&#65533;*]&#65533;I@&#65533;&#65533;fv&#65533;y&#65533;&#65533;X&#65533;%Z&#65533;&#65533;&#65533; /&#1466;&#65533;&#65533;/.&#65533;&#65533;QW2xFT&#65533;&#65533;d&#65533; &#1350;&#635;j&#65533;y&#65533;&#65533;E&#65533;&#65533;&#65533;&#65533;&#65533;D&#65533;Z&#65533;&#65533;&#65533;{3&#65533;&#65533;L&#65533;>&#65533;&#65533;&#65533;&#65533;-C&#65533;&#65533;&#65533;:F&#65533;&#65533;U[Y&#65533;K&#65533;&#65533;z$&#65533;Ujb&#65533;&#65533;9~O&#65533;&#772;i&#226;*&#1497;N&#65533;&#65533;7&#65533;&#65533;m#&#65533;]5&#9696;Z&#65533;$0&#65533;&#65533;&#65533;&#65533;#,&#65533;F&#65533;&#65533;U&#65533;j&#65533;]&#65533;$_&#65533;&#65533;&#65533;&#65533;2&#65533;[&#65533;&#65533;&#65533;&#65533;9
k&#65533;&#65533;0Y&#65533;&#1603;~&#65533;#&#65533;ZSj^v&#65533;&#65533;&#65533;Uq&#65533;&#65533;&#65533;^O&#65533;&#65533;&#65533;&#65533;kl[&#65533;v&#65533;&#65533;&#143;9"!'&#65533;&#65533;.p&#65533;&#65533;{`&#65533;:V\&#65533;&#65533;S&#65533;&#65533;J&#1631;&#65533;&#65533;&#65533;&#65533;R&#65533;2&#65533;&#1586;`Y&#65533;&#65533;&#65533;D&&#65533;&#65533;&#65533;&#65533;o3&#65533;&#65533;&#65533;&#65533;&#502;7&#65533;2&#65533;+M&#65533;	g{&#65533;8&#508;&#1903;w&#65533;&#65533;s&#65533;9"&#65533;s&#65533;&#65533;&#65533;Z:&#1026;N&#65533;&#65533;&#65533;&#65533;`'Z&#65533;O&#65533;&#65533;Mo
B&#65533;&#65533;&#65533;$&#65533;&#65533;9Y_&#65533;"&#65533;&#65533;D &#65533;/&#65533;&#65533;&#65533;&#65533;=q&#65533;!)j&#65533;&#1681;&#615;Fu&#65533;&#65533;&#65533;&#65533;K$]uw&#65533;"53&#65533;&#65533;&#65533;L&#65533;&#65533;!&#65533;8&#65533;&#65533;6.&#65533;&#65533;J$#x&#1316;f&#65533;c	]-BX&#65533;&#65533;v&#65533; e=krAU &#1582;&#65533;
4&#65533;&#65533;o&#65533;&#65533;10&#65533;&#65533;&#65533;&#65533;&#65533;A&#65533;&#65533;&#65533;&#65533;m&&#65533;O]m&#65533;&#27758;&#65533;f&#65533;&#65533;F&#65533;Y&#65533;:&#65533;!&#65533;r&#65533;%R&#65533;ml;&#317;&#65533;y-hdq&#65533;&#65533;&#772;&#65533;&#65533;&#65533;k&#65533;+&#65533;&#65533;&#65533;&#65533;&#65533;,&#65533;&#65533;a6&#65533;&#1681;&#65533;&#65533;&#65533;7&#65533;!&#65533;&#65533;&#65533;&#65533;&#65533;,p&#65533;:&#65533;6&#65533;&#65533;&#65533;k&#65533;4&#65533;&#65533;&#627;&#65533;,&#65533;&#65533;Zq;7&#65533;&#65533;&#65533;&#65533;&#65533;&#65533;s&#65533;$&#65533;&#65533;@.&#65533;&#65533;N&#65533;|&#65533;F&#65533;&#65533;..c&#65533;&#65533;&#65533;&#65533;v&#65533;l&#65533;U&#65533;X=f&#65533;9&#65533;` Kw&#65533; &#65533;&#446;Y r&#65533;&#65533;+&#65533;&#65533;&#65533;&#65533;a'&#65533;&#65533;v&#65533;&#65533;&#65533;&#65533;/&#65533;w&#65533;&#65533;&#65533;&#65533;&#65533;&#65533;&#65533;;&#65533;&#65533;8&#65533;E&#65533;eNwz&#65533;BH}&#65533;>p&#65533;&#65533;&#65533;>s&#65533;)j&#65533;c&#65533;x&#65533;<&#65533;&#65533;"x&#65533;!&#65533;&#65533;9&#65533;]z?`&#65533;g}&#65533;&#65533;&#65533;&#65533;&#1653;P}&#65533;&#65533;e:&#65533;&#65533;&#65533;&#65533;&#65533;&#65533;&#65533;>&#65533;&#65533;&#65533;&#65533;	&#65533;&#65533;&#65533;M rZ]&#65533;&#65533;O<&#65533;S&#65533;&#65533;&#65533;#&#65533;&#65533;jYz&#65533;&#65533;&#65533;&#65533;&#65533;&#65533;&#65533;&#65533;&#887;ox&#65533;
Q `|&#65533;F~&#65533;&#65533;k&#407;~&#65533;p&#65533; F6n&#65533;&#65533;8m&#65533;f,gP&#65533;n&#65533;&#65533;04&#65533;} xH&#65533;&#65533;w&#65533;&#65533;&#65533;&#65533;&#65533;&#65533;&#65533;&#65533;~&#65533;&#65533;xMElk&#65533;t&#65533;vl&#65533;g8w&#1061;}2&#65533;`i&#65533;&#65533;&#65533;z&#65533;6|&#65533;&v&#65533;&#65533;X)&#65533;|&#65533;p&#65533;&#65533;&#65533;6h&#65533;n&#65533;U&#65533;&#65533;sq&#65533;)&#65533;#[&#65533;&#65533;&#65533;^Y&#65533;&#65533;@hR0&#65533;D&#65533;g &#65533;iI&#65533;X)&#65533;&#65533;Tv&#65533;ft&#65533;&#65533;\(&#65533;r&#65533;5&#65533;fO&#65533;&#65533;9&#65533;f&#65533;&#65533; &#65533;cH0&#65533;&#65533;v%H^Hxx&#65533;v|&#65533;&#65533;&#33182;&#1410;&#65533;&#65533;{&#65533;U&#65533;&#1095;u|&#65533;&#65533;&#65533;`&#65533;(&#65533;&#65533;(e8&#65533;*&#65533;s&#17862;&#65533;&#65533;&#65533;I&#65533;k&#65533;&#516;&#65533;X:&#65533;lP&#65533;=08&#65533;V&#65533;&#789;:&#65533;?&#65533;U&#163;^&#65533;&#65533;&#65533;w (&#65533;E@&#65533;8zCV|&#65533;&#65533;~&#65533;&#33163;&#65533;|.H&#65533;&#65533;6&#65533;&#65533;g&#65533;&#65533;}&#65533;&#523;&#65533;Z&#65533;&#65533;&#65533;8&#65533;&#65533;HR&#65533;&#65533;&#65533;&#65533;&#65533;&#65533;k&#65533;&#524;&#65533;&#65533;&#65533;B&#1478;&#65533;&#65533;z&#65533;8p&#65533;=0{&#65533;5&#65533;&#65533;b&#65533;&#65533;f9&#65533;&#65533;rn&#65533;&#65533;=&#65533;u 8&#65533;&#39436;&#65533;&#65533;m&#65533;&#65533;&#1016;&#65533;&#65533;Hr&#65533;&#65533;&#65533;xr&#65533;(&#65533;&#65533;H&#65533;3&#65533;Z&#65533;\~&#65533;&#65533;8C&#65533;H&#65533;&#65533;h&#65533;&#65533; x?&#65533;&#65533;&#65533;&#65533;&#65533;&#65533;&#65533;&#65533;8&#65533;&#65533;&#65533;z9&#65533;W&#65533;&#65533;&#65533;yh&#1425;&#1816;u&#65533;E&#65533;&#65533;&#65533; 1&#65533;o%)&#65533;'I&#65533;&#65533;&#1550;&#65533;&#65533;&#65533;&#65533;Xz&#65533;&#65533;&#65533;e'&#65533;&#65533;&#65533;|&#871;&#65533;&#65533;&#65533;v&#65533;&#65533;X&#65533;W&#65533;o3CP&#65533;q&#65533;h&#65533;+Y&#65533;F&#33833;&#65533;&#65533;&#65533;&#65533;&#65533;(&#65533;3i&#65533;H&#65533;J&#65533;&#65533;[&#65533;&#65533;&#65533;&#65533;&#65533;&#65533;-dY I&#65533;&#65533;ghL&#1620;&#65533;&#65533;n&#65533;&#65533;&#65533;$&#65533;&#65533;&#65533;tyrj'jZY&#65533;&#65533;8&#65533;&#65533;&#65533;&#65533;d)&#65533;i&#65533;*&#590;h&#65533;&#65533;&#65533;F^O	&#65533;&#65533;	&#65533;&#65533;&#65533;&#65533;wA&#65533;&#65533;~&#65533;&#65533;{YE j&#65533;&#65533; &#65533;E&#65533;&#65533;g	zEP&#65533;+i&#65533;&#65533;&#65533;&#65533;&#65533;h~	&#65533;&#65533;&#65533;&#65533;*&#65533;xBE&#65533;&#65533;=P&#65533;&#65533;Rh&#65533;U&#65533;&#65533;a)&#65533;&#65533;y&#65533;&#65533;	 &#65533;&#1627;)&#65533;&#65533;&#65533;9&#65533;&#65533;&#65533;&#598;&#65533;	&#65533;&#65533;rY&#65533;5Y&#65533;&#1891;v&#65533;XfHv&#65533;&#65533;qt &#65533;	 `&#1053;g&#65533;&#65533;ii&#65533;&#65533;8&#65533;M&#598;	&#65533;&#65533;o&#65533;&#65533;&#65533;&#604;&#65533;&#65533;&#65533;&#65533;)h&#65533;&#65533;&#65533;&#65533;&#65533;&#65533;&#1372;&#65533; c&#65533;&#65533;&#65533;&#65533;&#65533;&#607;&#65533;&#65533;&#65533;&#65533;)&#65533;j&#65533;&#65533;&#65533;&#65533;&#65533;&#65533;r&#1600;
:&#65533;G7f&#65533;g&#65533;&#65533;&#65533;+&#65533; &#65533;Y&#65533;&#65533;&#65533;&#65533;&#65533;&#65533;&#65533;&#65533;&#65533;&#654;&#65533;I&#65533;&#65533;)&#65533;I&#65533;%&#65533;&#65533;&#65533;&#65533;&#65533;l:&#65533;&#65533;@&#65533;@x&#65533;&#65533;E&#111128;&#65533;&#65533;&#65533;&#1682;&#65533;	&#65533;&#65533;i&#65533;&#65533;~N(&#65533;D:n&#65533;z&#65533;w 	&#65533;&#65533;c&#65533;&#65533;5z&#65533;O&#65533;&#65533;i)&#65533;&#65533;&#611;&#65533;&#1622;X&#65533;&#65533;&#65533;I&#65533;p(&#65533;&#65533;&#65533;&#65533;fv&#65533;&#65533;P&#65533;&#65533;&#65533;&#65533;&#65533;&#65533;7
&#65533;R&#65533;q&#65533;9&#65533;&#65533;y&#65533;s&#65533;&#65533;&#65533;19&#65533;sY&#65533;&#65533;&#65533;&#65533;7&#65533;&#65533;&#65533;d)M:&#65533;)&#65533;&#65533;h&#65533;9j&#65533;
&#65533;V&#65533;&#65533;&#65533;	n[&#65533;~&#65533;&#65533;&#65533;&#65533;z&#65533;&#65533;~0bez&#65533;F9&#65533;&#65533;&#65533;&#65533;k
&#65533;&#65533;&#65533;&#65533;&#65533;j&#65533;&#65533;&#65533;&#65533;o9&#65533;2I&#65533;&&#65533;&#65533;&#65533;&#65533;&#65533;&#65533;&#65533;d
&#65533;&#65533;J&#65533;&#65533;&#1691;O&#65533;&#65533;l&#1702;&#65533;&#65533;&#65533;<
&#65533;Z&#65533;&#65533;Z&#65533;,(&#65533;&#65533;$E&#65533;
&#65533;&#65533;G&#65533;&#1689;&#65533;&#65533;&#65533;J&#65533;&#65533;&#65533;&#65533;j&#65533;&#65533;
&#65533;&#65533;&#65533;&#65533;*&#65533;&#65533;&#65533;&#65533;&#1690;&#65533;:&#65533;&#65533;&#65533;m_f&#65533;&#65533;(&#65533;&#65533;&#65533;&#1098;&#65533;&#65533;&#65533;&#65533;&#65533;Z&#65533;o&#65533;&#65533;&#65533;j&#65533;&#65533;j&#65533;+&#1564;G&#65533;&#65533;&#65533;&#65533;&#65533;&#65533;&#65533;J0&#65533;&#745;&#65533;Z&#65533;Q&#65533;
&#65533;&#65533;U&#65533;&#65533;&#65533;:&#65533;&#65533;&#65533;G&#65533;g&#65533;&#65533;f&#65533;K&#65533;z&#65533;&#65533;&#65533;&#65533;[&#65533;m&#65533;&#65533;Z&#65533; j&#65533;Y
&#65533;+&#65533;x&#65533;&#65533;&#65533;&#65533;&#65533;&#23081;&#65533;X&#65533;;&#65533;&#65533;&#65533;&#65533;&#1697;T&#65533;&#65533;y&#65533;'&#65533;&#65533;u&#65533;&#48263;&#65533;e0&#65533;I&#65533;&#65533;Kk&#65533;&#65533;&#65533;&#65533;&#65533;
&#65533;!&#65533;&#65533;&#65533;&#38055;&#65533;X&#65533;&#1674;(&#65533;&#65533;&#65533;&#65533;N&#65533;&#65533;&#65533;&#65533;&#65533;&#65533;&#65533;c&#65533;&#65533;&#65533;&#65533;&#65533;&#65533;&#65533;R*&#65533;;&#65533;&#65533;&#65533;&#65533;o&#65533;~t&#728;d&#693;&#65533;&#65533;&#65533;!&#65533;&#65533;&#65533;&#65533;}&#1777;[&#65533;Dh&#65533;j&#758;&#65533;&#36233;&#760;&#65533;YzF[&#65533;&#65533;&#65533;&#65533;a+&#65533;}{&#65533;&#65533;&#65533;&#65533;:J&#65533;&#65533;j~&#65533;&#65533;&#65533;&#65533;&#65533;k&#65533;'&#65533;&#65533;&#65533;&#65533;&#65533;&#753;&#65533;k&#65533;&#65533;&#65533;&#65533;:&#65533;&#65533;&#44719;K&#65533;{&#65533;&#65533;&#65533;&#65533;&#65533;_&#731;&#65533;&#1723;&#65533;&#65533;&#65533;&#65533;&#65533;&#65533;&#755;m&#65533;s&#65533;&#65533;&#65533;e&#65533;&#764;&#65533;&#65533;&#65533;&#65533;;&#65533;&#65533;[&#65533;&#65533;&#65533;	{&#65533;Q&#65533;&#65533;m&#65533;&#65533;&#65533;[|&#65533;&#65533;&#65533;&#65533;K&#65533;&#907;&#65533;&#65533;[&#65533;&#65533;&#44314;[&#65533;&#41725;&#699;&#65533;"p&#65533;&#65533;+&#65533;&#65533;&#65533;&#65533;&#65533;&#65533;+&#65533;:&#65533;%&#65533;_&#447;>K&#65533;&#65533;	&#65533;&#65533;&#65533;&#65533;&#65533;;&#65533;6;&#65533;&#1354;&#65533;S
&#65533;&#65533;&#65533;r&#1726;X&#65533;&#65533;&#65533;&#65533;&#65533;|&#763;&#65533;7&#735;&#65533;&#65533;&#65533;Z&#65533;&#65533;*&#65533;&#65533;{&#65533;&#65533;k*0&#65533;L&#65533;'&#65533;&#65533;x&#65533;&#801;j&#65533;S&#65533;&#65533;&#65533;\&#65533;	!&#65533;&#65533;;&#65533;&#65533;Y&#65533;&#20198;M&#65533;&#65533;9&#65533;&#65533;&#65533;&#65533;&#65533;&#65533;V&#65533;9&#65533;$&#65533;&\&#65533;&#65533;&#65533;&#65533;K+&#65533;&#65533;&#65533;&#65533;A,&#65533;m&#639;&#65533;&#65533;&#65533;a&#65533;|&#65533;;&#65533;[&#65533;;&#65533;T&#819;Vl&#65533;&#65533;&#1725;j&#65533;&#65533;&#65533;^&#65533;&#65533;&#65533;
&#65533;&#65533;j&#65533;&#1258;&#65533;&#65533;&#65533;&#65533;Ul&#368;&#65533;k&#65533;,&#65533;&#1963;n,&#65533;&#65533;&#65533;&#65533;j&#65533;&#65533;lz&#65533;	&#65533;&#65533;&#65533;[&#65533;S;\&#65533;(&#65533;&#65533;{ l&#65533;8&#65533;&#65533;c&#65533;&#65533;&#65533;&#65533;&#65533;k&#65533;OY&#65533;&#65533;<&#65533;&#65533;&#65533;L`&#678;&#65533;&#65533;&#65533;{&#65533;P
&#65533;&#65533;&#65533;&#65533;&#65533;&#65533;W&#65533;&#65533;Cv&#65533; ,&#65533;A&#757;,&#630;&#65533;&#65533;p|&#65533;O&#65533;&#132;&#65533;&#65533;v&#65533;&#65533;i~il&#65533;!LP&#65533;&#65533;l&#759;,&#65533;ql&#556;&#65533;&#65533;q&#1686;&#65533;W&#65533;&#1564;&#1724;&#65533;&#1740;&#65533;&#65533;&#65533;&#65533;&#65533;&#65533;&#65533;&#261;,&#65533;&#65533;&#1722;<&#65533;&#1500;&#65533;! &#65533;&#65533;&#65533; &#65533;&#65533;,&#65533;&#65533;l&#65533;&#65533;&#65533;&#65533;Rk&#65533;]&#65533;&#65533;&#65533;`&#65533;:&#65533;-&#65533;&#65533;&#65533;&#65533;&#65533;&#65533;&#65533;&#65533;/&#674;&#65533;&#65533;"8:&#65533;"&#65533;]&#65533;&#65533;<&#65533;&#65533;|&#65533;&#65533;&#65533;h+&#65533;&#1620;&#65533;&#65533;&#65533;&#65533;#&#65533;]&#65533;"&#65533;&#65533;#&#65533;&&#65533;&#65533;&#65533;l&#65533;r&#65533;&#65533;&#722;&#65533;&#65533;&2} L`F`&#65533;L&#65533;&#65533;%M&#65533;&#65533;&#65533;&#65533;&#65533;&#65533;&#65533;,&#65533;&#65533;C&#65533;&#65533;E}&#65533;&#65533;*P^&#65533;&#65533;`&#65533;: &#65533;K&#65533;&#65533;!&#65533;&#65533;&#65533;|&#65533;j&#65533;&#65533;&#65533;&#65533;o&#65533;i&#65533;&#65533;&#65533;q&#65533;XA&#65533;&#65533;x]`&#65533;&#65533;a&#65533;&#65533;cm&#65533;$&#65533;&#65533;N&#1710;g&#65533;&#65533;"&#65533;r&#65533;'&#65533;:W&#65533;&#65533;wm&#65533;y&#65533;&#65533;z&#65533;&#65533;&#65533;&#1269;&#1115;&#65533;&#65533;&#65533;+&#1555;&#65533;&#65533;&#65533;&#65533;&#65533;}&#65533;&#65533;&#1679;&#65533;x=&#1623;&#65533;&#65533;M&#65533;&#65533;?&#65533;s&#65533;&#65533;&#1122;=`A&#65533;&#65533;&#65533;&#65533;&#65533;&#65533;[p&#65533;&#65533;&#1682;&#65533;&#65533;F&#65533;&#1496;]&#65533;&#65533;&#65533;&#1440;9&#65533;&#65533;&#65533;#0W&#1855;&#65533;-&#1836;-&#65533;v&#65533;}&#65533;e]&#65533;g&#65533;&#65533;{&#65533;&#1037;&#65533;&#65533;}&#65533;0 &#65533;-&#65533;@&#65533;&#65533;&#65533;&#65533;&#65533;]&#1835;&#65533;&#65533;&#65533;-&#65533;7&#859;&#65533;&#65533;)&#65533;&#65533;&#317;&#65533;&#65533;&#65533;-&#65533;&#65533;M&#2026;m&#65533;b-&#65533;&#65533;&#65533;&#65533;&#65533;&#65533; &#65533;&#65533;&#65533;M@@n&#65533;&#65533;]&#65533;&#65533;&#65533;_&#65533;&#65533;&#65533;&#65533;&#65533;&#65533;&#65533;&#65533;~&#65533;NV&#65533;&#65533;,&#65533;&#65533;^&#65533;F &#65533;&#65533;!&#65533; &#65533;~&#65533;-nZ`W&#65533; (P&#65533;&#65533;:&#65533;k6~&#65533; 1 n&#65533;D&#65533;Q&#65533;&#65533;Z&#65533;73&#65533;&#65533;X&#65533;&#65533;%An&#65533;)&#65533;&#65533;?~\C &#65533;&#65533;&#65533;Q&#65533;qP&#65533;?q&#65533;&#65533;&#65533;W0&#65533;*&#65533;[&#65533;&#65533;+! &#65533;&#65533;&#65533;M&#65533;n&#65533;&#65533;&#65533;>&#65533; &#65533;&#65533;&#65533;^&#65533;&#65533;s&#65533;^&#65533;n&#28862;&#65533;&#65533;&#1872;&#65533;&#65533;-&#65533;A&#65533;&#65533;~`&#65533;&#65533;c-&#65533;s&#65533;c&#65533;~&#65533;&#65533;&#65533;9E&#65533;&#65533;F &#65533;&#65533;>&#65533;#A2&#65533;&#65533;H9&#1432;&#65533;&#65533;$&#65533;1`&#33331;*&#65533;&#65533;"&#65533;&#65533;&#65533;Z&#65533;&#65533;/&#65533;&#65533;&#65533;&#65533;^&#65533;&#302;kjEG&#65533;`Y&#65533;&#65533;"Q +&#65533;&#65533;&#65533;&#65533;T&#65533;&#520;U&#65533;H&#65533;&#65533;&#1806;&#65533;  `w&#65533;E&#65533;&#65533;&#65533;&#65533;!Gb&#65533;&#65533;~]&#65533;8&#65533;3C  &#65533;&#65533;&#65533;.&#65533;A&#65533;W<\	E4&#65533;N.5&#65533;&#65533;% &#65533;w&#65533;&#65533;&#65533;z&#65533;!'r&#65533;.E&#65533;&#65533;\&#65533;&#459; D&#65533;Q&#65533;6&#65533;&#1832;&#65533;I&#65533;&#65533;EG&#65533;7Ix&#65533;&#65533;&#65533;/&#65533;@^&#65533;&#65533;&#65533;&#65533;&#65533;,o`&#65533;&#65533;&#65533;&#65533;&#65533;8&#65533;& 2$o&#65533;&#65533;gQ&#65533;&#65533;1&#65533;J_h&#65533;x/&#65533;b7j&#65533; &#65533;&#65533;&#65533;AV&#65533;&#65533; &#65533;&#65533;&#65533;=&#65533;b@
&#65533;(u&#65533;&#65533;uH`&#65533;G,p~?&#65533;&#65533;fwd&#65533;&#65533;|0eG=&#65533;$^A&#65533;Y&#65533;&#65533; `K&#65533;l&#65533;V=?&#65533;&#65533;v&#65533;#&#65533;&#65533;&#65533;1k&#65533;@z&#65533;;&#65533;^&#65533;&#65533;Op&#65533;y&#65533;&#65533;(2*&#65533;&#65533;B3 &#65533;&#65533;&#65533;&#65533;(&#65533;&#1112;&#65533;G&#65533;RHjF&#65533;(&#65533;&#65533;+~Q3l&#65533;&#65533;?&#65533;V&#65533;&#65533;&#65533;i&#65533;r&#65533;&#65533;&#65533;&#65533;z&#65533;&#65533;&#65533;&#65533;+&#65533;&#65533;WR&#65533;2=&#65533;&#65533;k&#65533;&#65533;y&#65533;&#65533;&#65533;.&#65533;&#65533;&#65533;y&#65533;$&#65533;#/&#65533;&#65533;&#65533;&#65533;(&#65533;&#65533;j&#65533;-?&#65533;&#65533;&#65533;$T%&#1507;&#65533;&#65533;d
&#65533;&#65533;x&#65533;Rf&#65533;&#65533;&#65533;&#65533;&#65533;&#65533;&#65533;B&#65533;&#65533;Ab&#65533;C&#65533;&#65533; @&#65533;@&#65533;D&#65533;P&#65533;B&#65533;>&#65533;Q&#65533;&#263;D&#65533;&#65533;Q&#65533;F&#65533;&#65533;x&#65533;&#65533;%MI2&#65533;J!&#65533;&#65533;A@&#65533;8P&#65533;&#65533;&#65533;
4t&#65533;&#65533;&#65533;&#65533;E&#65533;T&#65533;R&#65533;&#65533;&#65533;5&#65533;T&#65533;U&#65533;b&#65533;R&#65533;&#556;]&#65533;&#65533;4&#65533;&#65533;&#65533;&#728;!0&#65533;&#65533;DOo&#65533;v&#65533;0&#65533;L&#65533;&#65533;u&#65533;&#65533;&#347;&#65533;&#65533; &#65533;Q7Z&#65533;&#65533;K&#65533;`&#65533;W&#65533;r&#794;&#65533;d&#65533;0g&#65533;&#65533;&#65533;&#65533;&#991;n&#65533;nPT&#65533;f&#925;=&#65533;p&#65533;0F&#65533;&#65533;E&#65533;F&#65533;&#65533;tZ&#65533;][&#378;5,&#65533;&#1625;n&#65533;&#65533;&#65533;&#1458;&#65533; &#65533;~\8&#65533;`l&#65533;&#7274;i&#65533;,&#65533;?&#65533;&#65533;Z&#65533;t&#65533;T3j5 $@3&#65533;N&#65533;&#65533;&#65533;-&#65533;&#65533;
G&#65533;^=&#65533;&#65533;&#65533;Af&#65533;H&#65533;&#65533;&#65533;&#65533;&&#50904;0&#65533;	&#65533;&#65533;&#65533;&#65533;h&#65533;&#65533;&#65533;&#65533;%&#440;&#65533; &#65533;&#65533;&#1666;&#65533;&#65533;7V j=	'&#65533;P&#65533;&#65533;&#65533;(&#65533;&#65533;&#65533;H>^Rs&#958;&#65533;T &#65533;&#65533;'P!&#65533;&#65533;&#65533;&#65533;O?&#65533;&#65533;&#1023;&#65533;
&#65533;&#65533;&#65533;<&#65533;&#65533;&#65533;&#65533;{&#65533;A&#65533;x&#65533;B!&#65533;&#65533;&#65533;&#65533;&#65533;J&#65533;&#65533;hi&#65533;&#65533;RT&#65533;)&#65533;&#65533;&#65533;&#65533;)&#65533;&#65533;&#65533;D-IES\&#1145;&#65533;
t@&#65533;(&#65533;&#65533;&#65533;&#1874;&#65533;&#65533;&#1992;&#65533;3&#933;&#65533;p&#65533;&#65533;&#65533;$-&#65533;&#65533;sr&#65533;)Q@&#65533;	A%P&#65533;&#65533;<&#65533;J,e&#65533;&#65533;"&#65533;&#65533; &#65533;&#561;5&#65533;&#65533;<97&#65533;"#&#65533;*&#65533;&#65533;&#65533;3D&#65533;&#65533;RP#&#65533;&#65533;&#65533;W_&#65533;UB4&#65533;Y&#65533;&#65533;&#65533;VZcp`+&#65533;&#65533;&#65533;&#65533;4Ye&#65533;&#65533; &#65533;N2)$<Ie&#65533;&#65533;(&#65533;T&#65533;Vk&#65533;[ok&#65533;5V&&#65533;&#65533;V&#65533;V&#65533;u\#&#65533;&#65533;!pu@a^&#65533;&#65533;`b-{&#65533;5]&#65533;_N&#65533;9$&#65533;&#65533;"&#65533;&#65533;&#65533;&#65533;Y8V&#65533;&#65533;]&#65533;#&#65533;&#65533;]ou&#65533;&#65533;[&#65533;&#65533;&#65533;BE&#65533;&#65533;"&#65533;->&#65533;A&#65533;	p`&#65533;V&#65533;7_&#65533;&#65533;&#65533;7f8-&#65533;h`!XZ)&#65533;I&#65533;&#65533; R&#65533;3A&#65533;q&#65533;m7&#65533;=F&#65533;&#65533;+2f&#65533;&#65533; 8V:d &#65533;&#65533; &#65533;j&#65533;&#65533;&#65533;&#65533;	&#644;at&#65533;&#65533;&#65533;
@&#65533;&#65533;M&#65533;&#65533;^/&#65533;&#1436;%&#65533;`&#65533;&#386;&#1729;&#65533;QJ&#65533;g&#65533;PW&#65533; >&#65533;dE&#65533;&k&#65533;)n&#65533;i&#65533;q&#65533;&#65533;&#65533;&#1674;&#65533;&#65533;&#65533;Z&#65533;s&#65533;'6@;s&#65533;&#65533;+&#65533;&#65533;&#65533;&#65533;{%&#65533;&#65533;:&#836;k&#65533;6&#65533;c&#65533;&#65533;&#65533;H&#65533;&#65533;&#14813;&#65533;&#65533;+&#65533;p"&#65533;&#65533;w+!&#136;A&#65533;&#65533;&#65533;)y.&#65533;&#1404;&#65533;&#65533;0&#65533;&#65533;&#65533;A&#65533;~&#65533;:&#65533;@&#65533;}Z&#65533;&#65533;&#65533;<&#65533;&#321;&#65533;[&#65533;&#65533;?>&#65533;&#13423;h&#65533;&#65533;Az&#65533;"&#65533;&#65533;&#65533;(&#65533;A'V&#65533;&#65533;@  &#65533;&#65533;<gm#1&#65533;&#65533;&#65533; &#65533;&#65533;`&#65533;&#65533;&#65533;&#65533;&#65533;&#65533;1&#65533;[HK_&#65533;ZG5&#65533;HL!Y&#65533;&#65533;'&#65533;- nq&#65533;&#65533;&&#160;Lax!&#65533;&#65533;&#65533;:0C&#65533;&#1030;&#1536;&#65533;U@6%4	X&#65533;&#65533;@"&#65533;Dtt&#65533;/J&#65533;&#65533;'
u&#65533;&#65533;&#65533;^7&#65533;C,&#65533;7 &#65533;0B&#65533;&#65533;0p&#65533;&#65533;&#65533;&#65533;&#65533;0Xa10Sq&#65533;2&#1552;&#65533;#80&#65533;&#65533;q)&#65533;J&#65533;f7"2&#1032;&#1451;}&#65533;`:&#65533;&#65533;]}C$&#65533;F62E`! <&#65533;&#65533;&#65533;&#65533;&#65533;&#65533;&#65533;_Uh<&#65533;4Q&#65533;&#65533;
&#65533;&#65533;0&#65533;@&#65533;&#675;&#65533;&#65533;8&#65533;\c&#65533;&#65533;@&#65533;&#65533;&#65533;z&#65533;&#8531;YA&#65533;=M}&#65533;CZ&&#65533;@&#65533;$X&#65533;&#65533;$-&#65533;;+h&#65533;&#65533;c4&#65533;&#65533;p&#65533; C&#65533;)xMp@
B`e8%&#65533;C&#65533;&#65533;&#65533;&#65533;&#65533;t Jz&#65533;&#65533;>]&#65533;VD&#65533;&#65533;&#65533;&#65533;1n&#65533;A;(&#65533;A&#65533;I&#65533;*&#65533;!&#65533;%&#65533;$&#65533;&#65533;&#65533;&#65533;&#65533;,5&#65533;&#65533;5a&#65533;&#65533;nr@&#65533; &#65533;)N&#65533;6"x&#65533;J3Dt&#65533;g8 &#65533;&#65533;&#65533;&#65533;A&#65533;sb&#65533;&#65533;&#65533;&#65533;|*$qh&#65533;&#65533;IB&#65533;A&#65533;&#65533;&#65533;Aj&#65533;&#65533;&#65533;&#65533;&#65533;*:&#1284;C4'G;*&#65533;u~&#65533;3&#65533;&#65533;&#65533;4&#65533;=&#65533;%-&#65533;~&#65533; &#65533;&#65533;&#65533;&#1897;$ &#65533;&#65533; !&#65533;	Q&#65533;Z&#65533;N&#65533;&#65533;&#65533;e]r3$&#65533;OO"iI&#1653;.&#65533;&#65533;`&#65533;H&#65533;&#65533;,@ ^&#65533;IY&#65533;&#1587;
&#65533;&#65533;Xkd&#65533;&#1321;m-yIGP&#65533;&#65533;&#65533;&#65533;&#65533;&#65533;f&#65533;-W&#65533;&#65533;(&#65533;&#65533;D&#65533;#i&#65533;&#65533;^=&#65533;b#&#65533;&#65533;&#65533;
  H&#65533;d&#65533;zQ&#710;&#65533;&#65533;k&#146;&#523;&#65533;&#65533;D&#65533;U&#65533;06.&#65533;&#65533;&#65533; &#65533;&#65533;C&#65533;z !&#65533;&#304;3&#65533;&c&#842;&#65533;&#1462;18&#65533;&#65533;t+N&#65533;b&#65533;F&#65533;U&#65533;&#65533;
&#65533;
f&#65533;&#65533;&#65533;&#65533;*X&#65533;,AS&#730;
^&#65533;Le&#65533;&#65533;=&#65533;AcK[&#65533;&#65533;&#65533;h&#65533; ;&#1953;B`k+&#65533;&#65533;&#65533;J&#65533;&#65533;>p&#65533;&#65533;\b}Pt&#65533;C1a	&#65533;&#149;0&#65533;&#65533;Y&#65533;U&#65533;&#65533;&#1881;&#65533;&#65533;^&#65533;.&#65533;` ^&#65533;&#65533;&#65533;z&#65533;&#65533;&#774;&#918;u&#65533;%q&#65533;p&#65533;&#65533;&#65533;N&#65533;&#65533;&#65533;J&#65533;&#65533;Q&#65533;&#65533;&#65533;U`b&#65533;&#65533;%!&#65533;n&#65533;&#65533;&#65533;@!&#65533;@ &#65533;&#65533;*pT&#65533;Q&#65533;/&#65533;&#65533;!&#65533;&#65533;&#65533;&#65533;&#65533;&#1169;&#65533;&#65533;"0&#65533;[&#65533;
L&#65533;`&#65533;! K&#65533;&#65533;"&#65533;b&#65533;&#65533;,F0&#65533;il&#65533;0&#65533;&#65533;&#65533;~\&#1276;3uf&#65533;8:M&#65533;CK&#65533;G&#65533;0~&#65533;F7&#65533;"&#65533;2&#65533;l&#65533;'z&#65533;&#65533;&#65533;r&#65533;&#65533;&#65533;`2c$&#65533;&#1395;&#65533;&#65533;&#65533;&#65533;'&#65533;>5&#65533;&#65533;C&#65533;JlC4&#1029;H.b&#65533;T&#65533;&#65533;&#65533;1&#65533;&#65533;\&#65533;+&#65533;R&#762;&#65533;0&#65533;xQf&#65533;v,n&#65533;4&#65533;v&#65533;K&#65533;&#65533;W&#65533;@BF&#65533;	&#65533;
&#65533;~&#65533;&#221;&#65533;&#65533;&#65533;&#65533;&#65533;}5Hl&#65533;U@.&#65533;&#65533;&#65533;rv&#65533;#&#65533;D&#65533;&#65533;&#65533;Ezn.&#65533;&#65533;]&#65533;&#675;P&#65533;{Ao&#65533;&#1928; &#65533;&#65533;&#65533;o&#65533;D&#65533;&#65533;<,&#65533;&#65533;&#65533;&#65533;&#65533;&#65533;Rgs&#65533;&#65533;&#65533;&#65533;&#65533;<&#65533;a*&#65533;&#65533;t @&#65533; xH0&#65533; &#65533;$&#65533;>&#65533;&#65533;c&#65533;o&#65533;$&#65533;&#65533;g&#65533;&#65533;&#65533;mnw{1&#65533;
&#65533;&#65533;&#65533;&#65533;'r&#65533;2&#65533;&#65533;&#65533;&#65533;&#65533;&#65533;}3d&#65533;_&#65533;&#65533;U&#65533;-&#1266;`&#65533;&#65533;E&#65533;&#65533;nG&#65533;&#65533;&#65533;X	"&#65533;&#65533;>&#65533;&#65533;)&#65533;?&#65533;6/P&#65533;P&#65533;*&#65533;3B &#65533;s"Z&#65533;&#1929;V&#65533;#&#65533;&#65533;;&#1000;&#65533;9&#639;&#65533;t&#65533;C&#65533;&#65533;+&#65533;&#65533;&#65533;0&#65533;&#65533;&#65533;&#65533;
&#65533;&#65533;&#65533;&#65533;)>&#65533;&#65533;&#65533;;3z&#65533;&#65533;<&#65533;&#65533;&#65533;&#65533;&#65533;&#65533;W*o&#65533;&#65533;&#65533;\&#65533;&#65533;A&#65533;&#65533;&#65533;&#65533;*&#65533;&#65533;&#65533;q&#65533;Z&#65533;G&#65533;k&#65533;&#65533;$&#65533;/&#65533;&#65533;&#65533;j@&#65533;&#65533;&#65533;&#65533;&#65533;.&#65533;|1&#65533;&#65533;u&#65533;&#65533;&#65533;&#65533;&#65533;&#65533;e&#553;&#65533;>&#287;&#65533;&#65533;&#65533;5@&#1872;&#65533;&#65533;&#65533;]&#65533;G&#65533;&#65533;udCy&#65533;&#65533;&#65533;&#65533;&#65533;&#65533;?&#65533;=}&#65533;&#65533;X>&#65533;x
ga
&#65533;&#65533;&#65533;;&#65533;&#65533;&#65533;c?2*&#65533; &#65533;&#65533;&#65533;&#65533;&#65533; &#65533;&#65533;?&#65533;&#65533;+&#65533;&#65533;,>&#65533;&#65533;,&#65533;/<&#65533;<^&#65533;&#65533;3&#65533;x+IK&#65533;tB&#65533;&#65533;&#796;&#65533;&#65533;&#65533;?&#65533;r&#65533;&#65533;&#65533;&#65533;&#1644;T Z10&#65533;nA &#65533; <&#65533;&#65533;&#65533;#\ARQ;$ &#65533;&#65533;&#65533;`:&#603;<&#65533;&#65533;&#65533; &#65533;!&#65533;&#65533;&#65533;&#65533;&#65533;mh&#65533;&#65533;[&#65533;&#65533;I&#65533;B|3"&#65533;J"&#65533;1tB&#65533;&#65533;&#65533;&#65533;&#65533;&#65533;	&#65533;@&#65533;&#65533;A&#65533;&#65533;#z&#65533;&#65533;&#65533;r,&#65533;&#65533;6L#4-&#65533;&#65533;
$l&#243;8&#65533;&#65533;&#65533;&#65533;&#65533;&#65533;&#65533;&#65533;C"&#65533;=4&#65533;@+]b`<f&#65533;$DT&#65533;&#65533;LD&#65533;y@l&#65533;&#160;&#65533;&#38093;;&#65533;&#65533;&#65533;;&#65533;&#65533;z&#65533;&#65533;&#65533;&#65533;l&#65533;N4AE&#65533;S&#65533;i&#65533;S&#65533; CUT&#65533;)&#65533;&#65533;&#65533; &#65533;&#65533;&#65533;&#65533;Z&#65533;=D&#65533;&#65533;2&#65533;&#65533;&#65533;EO,&#65533;f,&#65533;DaD
&#65533;?&#65533;&#65533;&#65533;&#1304;C:T&#404;&#65533;E&#65533;&#65533;C>|&#65533;R&#65533; &#65533;&#65533;]&#65533;9&#65533;&#65533;PI"&#65533;&#65533;&#65533;	&#65533;p&#65533;&#65533;F&#65533;>d&#65533;;&#65533;&#65533;X,&#65533;=&#65533;&#65533;z&#65533;&#65533;#&#65533; C2	&#65533;p&#65533;&#65533; &#65533;&#65533;&#65533;	&#65533;/	1&#65533;B&#65533;8&#65533;&#65533;8&#65533;Xr&#65533;-&#65533;&#238;&#65533;&#65533;&#65533;z(p&#65533;x&#65533;&#65533;1-&#65533;&#65533;&#65533;S&#65533;H		&#65533;w+B.&#65533;&#65533;F&#65533;&#65533;	&#65533;&#65533;&#65533;X&#1678;&#65533;0w&#65533;(&#65533;r(&#65533;d&#65533;ODB&#65533;&#65533;Q&#65533;`&#65533;I	) &#65533;&#65533;2&#65533;&#65533;x&#65533;&#65533;`{&#65533;8&#65533;IVLF&#65533;K&#479;&#65533;E&#65533;&#669;&#65533;!&#65533;G&#65533;PIz&#65533;&#65533;%&#65533;(&#65533;|J&#65533;(&#65533;! h&#65533;q &#65533;`&#65533;0&#65533;j&#65533; 0(&#65533;&#65533;&#65533;c|&#269;49,&#65533;ZDH&#65533;&#65533;&#65533;&#65533; &#65533;h&#65533;&#65533;xH5$E||K&#65533; &#65533;&#65533;&#65533;&#65533;&#65533;K
&#1055;0 D0&#475;&#65533;Hm&#65533;I&#65533;&#65533;&#65533;IJ&#65533;<&#65533;&#65533;)k&#65533;&#65533;&#65533;P&#65533;&#802;&#65533; &#65533;&#65533;&#65533;&#827;
&#65533;&#775;r &PnQ M&#65533;&#65533;  RC L0&#65533;&#65533;&#65533;B&#65533;&#65533;H&#65533;&#65533;&#292;&#65533;&#65533;&#850;D&#65533;&#65533;L&#65533;&#65533;&#65533;B&#65533;&#65533;&#65533;&#549;&#65533;	&#65533;&#65533;&#65533;<&#65533;0&#65533;+p&#65533; &#65533;&#65533;&#65533; &#65533;&#65533;&#65533;+&#65533;&#65533;DM&#48911;&#65533;`&#65533;&#65533;J&#65533;&#65533;&#65533;&#65533;B&#65533;\L&#65533;X(&#65533;&#65533;&#65533;4&#65533;&#65533;&#65533;?:9{$E&#65533;|&#1020;&#65533;&#65533; &#65533;-x&#65533;t+&#65533;1&#65533;&#65533;!&#65533; &#65533;&#65533;&#65533; &#65533;)&#65533;m(P&#65533;;&#65533;&#65533;&#65533;N&#65533;&#65533;&#65533;!&#65533;&#65533;&#65533;-&#65533;&#65533;)T O&#65533;2&#65533;?&#65533;&#65533;&#65533;I &#65533;&#65533;P&#65533;&#65533; &#65533;&#65533;&#65533;R&#65533; &#65533;g&#65533; &#65533;&#65533;&#65533; &#65533;t&#65533;	&#65533; /&#65533; &#65533;( &#65533;&#65533;&#65533;NuDV&#264;&#65533;&#65533;&#65533;&#65533;&#65533;&#65533;)H&#65533;&#65533;Q&#65533;Mk&#65533;
&#1383;&#65533;&#36418;&#65533;&#65533;&#65533;&#65533;&#65533;&#65533;@&#65533;'m
&#65533;K&#65533;Z(+}&#65533;&#65533;&#65533;&#65533;&#65533;&#65533;&#65533;&#65533;0&#65533;	&#65533;&#65533;&#65533;@&#65533;G&#65533;&#65533;&#65533;&#65533;&#956;&#65533;&#65533;&#39105;9&#65533;&#65533;&#65533;lG<-&#65533;9&#65533;"&#65533;#&#65533;&#65533;=&#65533;c&#65533;4T&#65533;&#65533; !&#65533;p&#65533;&#1595;+#2
&#65533;&#65533;&#65533;&#65533; %	 &#65533;"&#65533;"`-&#65533;&#65533;	p *&#65533;P&#65533;&#65533;]M%	Xt&#1048;&#65533;&#65533;&#65533;&#65533;M&#65533;&#678;9P&#65533;U&#65533;A&#65533;8&#65533;&#1382;( !8&#65533; &#1083;+ &#65533;!&#65533;?&#65533;&#65533;!J &#65533;f5&#65533;&#65533;&#65533;$P&#65533;&#65533;~&#65533;Vm=&#65533;&#1508;&#65533;H&#65533;&#65533;&#65533;&#65533;2 +&#65533;D&#65533;k&#65533;U&#65533;r&#552;&#65533;&#65533;&#65533;&#65533;X}&#1530;y&#65533; 8 f&#65533;&#65533;
&#65533;?&#65533;@&#65533;c%%&#65533;&#65533;&#65533;&#65533;-&#65533;	x%)&#65533;N&#65533;|5U&#65533;&#65533;&#65533;P&#65533;K{M&#65533;@&#1357;*>p&#65533;&#65533;q&#65533;&l&#65533;S&#65533;&#65533;&#65533;&#65533;&#65533;&#65533;Y&#65533;&&#1660;&#65533; &#65533;(H &&#65533;&#65533;0P&#65533;|&#65533;&#65533;"&#65533;&#65533;&#65533;4+&#65533; &#65533;%&#65533;&#65533;&#65533;H&&#65533;&#65533;0a&#65533;&#65533;p&#65533;DX"Ru+&#65533;&#65533;n&#65533;:&#65533;Qw&#65533;n&#65533;&#65533;m"&#65533;@J&#65533;&#65533;&#65533;&#65533;%&#65533;(&#1325;=
p&#65533;n&#65533;e&#65533;b%V&#65533;&#65533;&#65533; E&#65533;&#65533;{%&#65533;6&#65533;:X&#65533;Ua&#65533;#xRe:&#65533;zX9&#65533;&#1229;&#65533;&#65533;Z&#65533;&#65533;&#65533;\&#65533;&#65533;S&#65533;P:"C&#65533;(&#65533;&#65533;%\&#65533;\&#65533;&#65533;(T&#65533;&#65533;x EhY&#65533;}&#65533;?&#65533;l1&#65533;<&#65533;&#65533;&#65533;&#65533;&#65533;r&#65533;)9i9'&#65533;[&#65533;&#65533;
H&#65533;&#65533;E&#65533;&#65533;XGC&#65533;-)8&#65533;	](xI&#65533;&#1310;&#65533;&#65533;v&#65533;&#65533;&#65533;m% +&#65533;W&#65533;&#65533;%`&#65533;&#65533;&#65533;&#65533;&#65533;&#65533;&#65533;0X!g&#65533; `&#65533;&#65533;&#65533;Y0&#65533;[&#65533;A*&#65533;-ZH&#65533;&#65533;&#65533;&#65533;&#1749;&#1545;mZ&#65533;&#65533;&#65533;!&#65533;&#65533;&#65533;{&#65533;<&#65533;#&#65533;&#65533;&#65533;_&#65533;x&#65533;&#65533;A\)&#65533; &#65533;@ &#65533;&#65533;0X&#65533;&#65533;&#65533;&#65533;&#1089;&#65533;&#65533;^+ &#65533;D&#65533;[&#65533;H&#65533;:8&#65533;&#65533;U&#65533;&#65533;(&#65533;}&#1537;TU&#205;_&#65533;&#65533;&#65533;.&#248;G&#65533;&#65533;V&#65533;=&#65533;Z&#65533;&#65533; P&#65533;&#65533;0&#65533;&#65533;? #-&#1538;-&#65533;&#345;&#65533;*m`g&#65533;&#65533;*&#65533;&#65533;	&#65533;&#65533;&#1413;&#65533;Dh&#65533;#&#65533;`n&#65533;&#65533;*&#65533;&#528;t&#65533;&#65533;<\&#65533;&#65533;&#65533;&#65533;&#65533;l&#65533;&#65533;&#65533;0^0&#65533;&#65533; (&#65533;&#65533;&#65533;&#65533;8&#65533;&#65533;#@ &#65533;4&#65533;&#505;$"P&@E:&#65533;"&#65533;;&#65533;-'&#65533;Z&#65533;:`&#65533;&#65533;&#65533;&#136;&#65533;&#65533;=&#1399;&#65533;&#65533;bU&#65533;&#65533;&#65533;Z=&#65533;C&#65533;&#65533;4w&#65533;d&#65533;&#65533; &&#65533;&#65533;&#65533;&#65533;&#65533;^ &#568; &#65533;T(#e&#65533;I&#65533;&#65533;>8&#65533;`&#65533;e0&#65533;e'&#65533;&#65533;&#65533;&#65533;&#65533;-&#65533;P_&#65533;&#65533;CC&#750;&#65533;O	&#65533;&#1811;&#65533;&#65533;&#65533;~v&#65533;fN&#65533;m&#1050;&#65533;&#65533;M&#65533;&#65533;2&#65533;{.m&#65533;&#65533;&#65533;&#65533;>\&#65533;?&#65533;&#65533;&#65533;	&#1025;6&#65533;9X&#65533;&#65533;-&#65533;'&#65533; v&#65533;`&#65533;%&#65533;6&#65533;&#65533;&#65533;]&#65533;~P+&&#711;&#65533;&#65533;&#65533;R&#1811;&#65533;&#65533;H&#65533; &#65533;&#65533;5&#65533;&#65533;Qp	&#65533;&#65533;&#65533;y&#65533;&#65533;Sge&#65533;6&#65533;;&#65533;&#65533;-qa&#65533;v&#65533;&#65533;#&#65533;&#65533;6&#65533;&#65533;}/&#65533;&#65533;B&#65533;&#1991;&#65533;M_&#834;)&#65533;Z``&#65533;F&#65533; &#65533;&#65533;&#65533;&#65533;`&#65533;(n!m&#65533; @z&#65533;&#65533;n&#65533;&#65533;&#65533;i&#65533;vf&#65533;%b&#65533;DH&#65533;M&#65533;&#65533;k&#1708;&#65533; &#2734;f&#65533; A&#65533;&#65533;Z&#65533;&&#65533;m(x&#65533;*$&#65533;&#65533;&#65533;Y&#65533;- &&#65533;&#65533;	`V"6j#v&#65533;E9&#65533;G&#65533;&#65533;&#65533;&#65533;&#65533;#&#65533;&#65533;&#65533;&&#1705;dA&#65533;&#65533;&#65533;XU&#65533;&#65533;%+&#65533;&#128;&#65533;{5&#65533;&#65533;
&#65533;&#65533;/&#65533;l&#65533;w&#1110;r)&#65533;t&#65533;&#65533;&#65533;	&#65533;%$x&"&#65533;k&#65533;^&#65533;XFg&#65533;v:&#65533;&#65533;w~b_&#65533;&#65533;9u	/&#65533;D;&#65533;&#1990;!&#65533;&#65533;m&#65533;j&#65533;&#65533;=n&#65533;#&#1597;sqno1&#65533;&#65533;&#65533;&#65533;&#65533;:&#65533;&#65533;&#65533;&#65533;=j&#65533;&#65533;&#65533;f&#65533;&#65533;&#65533;&#65533;&#65533;&N__a&#65533;j&#65533;K&#65533;
%&#797;&#65533;&#65533;;;&#65533;&#65533;&#65533;&#65533;.0&#65533;=&#65533;6&#65533;&#65533;&#65533;z"&#65533;&#65533;&#65533;-&#65533;&#65533;&#65533;
&#65533;&#65533;s>&#65533;G$p&#65533;&#65533;&~&#65533;6l&#65533;&#65533;A&#65533;zW&#65533;&#65533;	&#65533;O&#65533;B+l~."&#65533;&#65533;&#65533; &#65533;!&#65533;!&#65533;&#65533;".:&#65533;3u#b&#65533;&#65533;&#65533;qEq&#1340;&#65533;$&#65533;&#65533;&#65533;$ s,&#65533;q&#65533;&#65533;N&#65533; &#65533;&#65533;d &#65533;&#65533;	_&#65533;qUd-&#65533;=}&#65533;+ &#65533;&#65533;&_&#65533; r&#65533;&#65533;&#65533;&#65533;Yq"&#1907;&#65533;-&#65533;t\9&#65533;F&#65533;e27&#65533;K&#65533;&#65533;"8s,q,&#65533;m%&#65533;g_&#65533;&#65533;6iH&#65533;&#317;!#'&#65533;&#65533;&#65533;(&#65533;dr@G&#65533;UtVa&#65533;&#65533;#&#65533;Y&#1149;aCE&#65533;&#65533;+(&#65533;Tt&#65533;&#65533;*&#65533;t&#65533;&#65533;d&#65533;&#65533;E&#65533;h&#65533;`&#65533;&#65533;s9o&#65533;&#65533;&#65533;&#1033;&#841;7:%&#65533;&#65533;&#65533;&#1027;&#65533;&#65533;&#65533;&#806;I'&#65533;miE&#65533;hV&#65533;"mI'vTA&#65533;$@vd&#65533;&#65533;$&#65533;&P&#65533;e&#65533;tv&#65533;e&#65533;m&#65533;0l&#65533;\&#65533;h&#65533;&#65533;&#65533;&#65533;&#65533;&#65533; &#65533;&#65533;&#65533;p &#65533;&#65533;&#65533;&#65533;&#65533;&#65533;F&#65533;W&#65533;)&#65533;`w0 &#65533;f&#65533;&#65533;&#65533;0&#65533;w3&#65533;&#65533;K&#65533;w}&#65533;&#65533;&#65533;g&#65533;{&#65533;tMWs:p&#65533;Dxb&#65533;`O
h#.&#65533;&#65533;&#65533;ax#&#65533;=&#65533;&#65533;&#65533;&#65533;&#65533;&#65533;&#65533;&#65533;!&#65533;&#65533;C&#65533;9Q&#65533;" y&#65533;&#65533;O&#65533;%&#65533;wAI&#65533;&#65533;7&#65533;&#65533;&#65533;z3&#65533;&#65533;e's&#65533;&#65533;&#65533;&#65533;&#65533;&#65533;a&#65533;X&#65533;&#1545;T&#65533;&#65533;8&#65533;&#65533; &#65533;x&#65533;we&#65533;o&#65533;&#65533;&#65533;&#65533;&#65533;r&#65533;T&#65533;h&&#65533;6^ ]\!y,zG&#65533;&#65533;&#65533;&#65533;{&#65533;|&#65533;#{3o&#65533;eoj&n&#65533;m&#65533;&#65533;H&#65533;!&#358;&#65533;8&#65533;&#65533;&#65533;!2&#65533;v9 &#65533;&#65533;&#65533;@&#65533;&#65533;6N&#65533;&#65533;)&#65533;&#65533;&#65533;&#65533;i&#65533;&#19244;XDl)&#65533;&#65533;?2&#65533;dgy&#65533;O&#65533;q	{}w&#65533;d/&#65533;&#65533;2%R0&#65533;o&#65533;kBu.P&#65533;b#mOV&#65533;8}x&#65533;ou!&#65533;r&#65533;&#65533;)! pVR!&#65533;mH&#65533;&#65533;&#65533;&#65533;&#65533;z&#65533;&#65533;z|_&#65533;&#65533;_&#65533;t&#65533;&#65533;//&#65533;&#65533; 9r(h#7b#8j&#65533;7&#65533;Y	 ! ,h&#65533; &#132;
2l&#65533;&#65533;!&#264;'R\,&#65533;#Ft&#65533;`&#65533;&#65533;H&#65533;W&#65533;lB&#65533;
&D&#65533;P&#65533;&#65533;&#65533;0`&#65533;&#1068;iI&#65533;&#65533;L&#65533;&#65533;I&#65533;&#65533;g&#989;v&#65533;&#65533;,&#65533;3g$H&#65533;0-&#65533;&#65533;&#198;R; A
&#65533;N%&#65533;a&#65533;&#1519;&#65533;P&#65533; eH&#372;j&#1522;m&#65533;&#65533;-&#65533;`&#65533;&#65533;&#65533;&#65533;&#65533;E$MZ&#65533;&#65533;
*&#65533;&#65533;01&#65533;A&#65533;&#65533;6m&#65533;DZ&#65533;(P&#65533;Gs&#65533;t&#65533;&#65533;I	P&#580;&#65533;@&#65533;*V&#65533;&#65533;&#65533;&#65533;j&#65533;&#65533;&#65533;5&#65533;&#1586;n&#65533;q7H^&#65533;|&#65533; 	R&#65533;	&#65533;&#65533;W&#65533;&#65533;X&#65533;b&#65533;IqJ&#65533;&#804;&#65533;d&#65533;9&#65533;&U,&#65533;f&#65533;&#65533;0&#65533;kX&#65533;d:&#65533;&#65533;>&#65533;&#65533;&#65533;&#65533;&#65533;&#1523;O&#771;&#65533;+@L&#65533;d&#725;&#65533;&#65533;qoa&#65533;xM&#65533;%g&#65533;N&#65533;x&#65533;r	h&#65533;Xcq0@x&#65533;Aw&#65533;&#65533;y&#65533;y5Zj!&#65533;&#65533;!&#65533;!&#65533;&#65533;BQ&#65533;|&#65533;]&#65533;&#65533;H(&#65533;Ak 1r&#65533;dNJM&#65533;&#65533;%$P&#65533;	Ka&#65533; &#65533; &#65533;XCH0&#65533;&#65533;`&#65533; X&#321;h&#65533;&#65533;7&#65533;TR&#65533;&#65533;&#65533;]z&#65533;eC&#65533;T&#65533;@|&#65533;)r&&#65533;[l#&#1106;M&#65533;	&#24860;&#65533;9Q&#65533;&#65533;&#65533;	&#65533;UP&#65533;E &#65533;A&#65533;Rp&#65533;&#65533;&#65533;I&#65533;A &#65533;P&#65533;YP8%Y_]&#65533;%y_&#65533;&#65533;@0`z&#65533;&#65533;$&#65533;H&#65533;M@&#65533; tz&#65533;p&#65533;(g&#65533;E&#65533;&#65533;'&#65533;{2&#65533;SN&#65533;&#65533;&#65533;Qt&#65533;&#65533;0,&#65533;&#65533;&#65533;&#65533;L&#65533;&#65533;":@)&#65533;UUZ&#65533;i&#65533;&#65533;&#65533;&#65533;&#65533;&#65533;j&#65533;^@pB&#65533;&#65533;&#65533;P&#65533;&#65533;8&#65533;bJ&#65533;&#65533;&#1338;t0&#65533;&#65533;&#65533;I&#65533;@F&#65533;&#65533;lp&#65533;&#65533;&#912;&#65533;&#65533;F &#65533;	L&#65533;J&#65533;&#1526;&#65533;-&#65533;{9 &#65533;&#65533;xq&#65533;H&#65533;)$t&#65533;&#65533;B"I&#1025;&#65533;xR&#65533; &#65533;\K&#65533;&#65533;&#65533;&#65533;	Q&#65533;a&#65533;&#65533;E&#65533;@ah&#65533;&#65533;L&#65533;&#65533;K<4&#65533;&#65533;m&#65533;&#65533;&#65533;q&#65533;DH&#65533;&#65533;&#65533;&#65533;q&#65533;K&#65533; E&#65533;&#65533;&#65533;&#65533;1&#65533;`B&#65533;&#65533;\	 Z0&#65533;&#65533;&#65533;We5&#65533;[%z&#65533;E&#65533;=&#65533;[&#65533;&#65533;b&#65533;!&#65533;SG]B&#65533;8C3&#65533;L!9&#65533;&#65533;&#65533;1&#65533;Bk &#65533;c&#132;&#65533;&#65533;&#65533;&#65533;&#65533;&#65533;&#1138;@t&#65533;>zE,[&#65533;LXYNNH]&#65533;&#65533;I af&#65533;C8`@&#65533;%8&#65533;&#65533;&#65533;5&#65533;A6 b&#65533;&#65533;&#65533;R9x&#65533;}&#65533;o&#65533;K?&#65533;E &#65533;DbH5-&#65533;NB%&#65533;D&#65533;R'&#65533;z&#65533;&#65533;&#65533;R&#65533;&#65533;&#65533;s&#65533;Y&#65533;&#65533;)&#65533;&#65533;&#65533;&#65533; 73q@&#65533;`&#65533;<j&#65533;?&#65533;&#65533;G&#65533;P &#65533;&#65533;&#65533;s&#65533;7;<&#65533;'&#65533;&#65533;C&#65533;Q&#65533;\a&#65533;&#65533;&#65533;Tq>;&#65533;OD&#65533; 0&#65533;	&#65533;b&#65533; &&#65533;&#65533;&#65533;LJ.T&#65533;&#65533;~]e xsH:&#65533;&#65533;F&#65533;&#65533;8(&#65533;&#65533;&#65533;{&#65533;&#65533;Q	qL`BZ &#65533; >BL&#65533;&#65533;%&#65533;&#65533;&#65533;+&#65533;Dr&#65533; 0&#65533;&#65533;~q&#65533;&#65533;W&#65533;q&#65533;&#65533;5&#685; &#65533;&#65533;!x>&#65533;&#65533;'M&#65533;&#65533;&#65533;+&#65533;&#65533;&#65533;`"m&#65533;&#65533;:&#65533;&#65533;&#65533;&#65533;&#65533;#&#65533;v&#65533;$&#65533; V&#65533;BC1J	&#65533;K&#65533;&#65533;gpC6rRn&#65533;HH4&#65533;A&#65533;&#65533;&#65533;&#65533;&#2011;@"@'&#65533;r[&#65533;&#65533;#&#65533;&#65533;&#65533;r&#65533;&#65533;&#65533;#0&#65533;&#65533;Uag&#65533;&#65533;'&#65533;aJiR&#65533;&#65533;&#65533;&#65533;eBl&#65533;!&#65533;~&#735376;&#1553;&H@&#65533;&#65533;&#498;&#65533;@W&#65533;&#65533;!&#65533;'Nq&#65533;r&#65533;&#65533;A&#65533; &#65533;3&#65533;&#65533; f OL&#1176;0 3&#65533;	1
&#65533;D!1&#1226;&#65533;P&#65533;&#65533; )&&#65533;#&#65533;X&#65533;P.&#65533;&#65533;<d$L(&#65533;+&#65533;&#65533;V&#65533;&#65533;&#65533;&#65533;F&#65533;S&#65533;&#65533;&#65533; H&#65533;y&#65533;@&#65533;&U&#65533;P&#65533;&#65533;&#65533;E>&#65533;I&#65533;C;:&#65533; &#65533;v&#65533;&#65533;E:N&#65533;&#65533;s&#65533;&#65533;&#65533;b	&#65533;7&#1713;P
R&#65533;;&#65533;	&#65533;,  Y&#65533;&#65533;&#65533;B&#65533;&#65533; &#65533;V&#65533;&#65533;K&#65533;&#65533;e}&#65533;$I&#65533;&#65533;&#65533; @&#65533;&#65533;&#65533;&#65533;p&#65533;?&#65533;&#65533;nu&#65533;8#&#65533;&#65533;U&#65533;~&#65533;,&#65533;).:8&#65533;&#65533;&#65533;R&#65533;&#65533;&#65533; x &#65533;/3 &#65533;&#65533;X	 s&#65533;&#65533;&#65533;&#65533;A8&#65533;&#65533;K 1&#65533;&#65533;&#178;&#65533;&#65533;x&#65533;&BZ&#65533;&#65533;&#65533;&#65533;$a&#65533;&#65533;0&#65533;+8&#65533;h&#65533;+`=&#65533;&#65533;@w&#65533;&#65533;BH&#65533;@`&#65533;&#65533;ml&#65533;V&#65533;&#65533;
&#65533;&#65533;&#65533;&#65533;&#65533;#&#65533;+&#65533;@uuk%@+&#65533;&#65533;&#65533;&#65533;k&#65533;&#65533;n69+&#65533;&#65533;&#65533;e&#65533;m&#65533;&#1606;4 P&#65533;o&#65533;&#65533;u:X&#65533;&#65533;&#65533;&#65533;D&#65533;:&#65533;EW&#65533;B&#65533;&#65533;&#65533;&#65533;&#65533;&#65533;&#65533;&#65533;&#65533;&#65533;&#65533;&#65533;HDt~&#65533;&#65533;&#65533; &#65533;&#65533;DH&#65533;&#65533;U&#65533;mxq`&#185;s*ne&#65533;&#65533;&#65533;a&#65533;&#65533;z&#65533;p&#65533;&#65533;&#65533;%&#57464;&#65533; &#65533;b	F0&#65533;|&#65533;k&#65533;0&#65533;bx%t&#65533;) a&#65533;&#65533;&#65533;z&#65533;&#65533; l&#65533;Y&#65533;&#65533;&#65533;	&#65533; &#65533;P&#65533;*&#65533;&#65533;Ux@h&#65533; &#65533;&#65533;&#65533;&#65533;&#65533;&#65533;X&#65533; &#65533;pN&#65533;&#65533;_0&#65533;p&#65533;9&#1212;
%,&#65533;r&#65533;R>&#65533;A	&#65533;x&#65533;-&#65533;&#65533;L&#65533;&#65533;&#65533;8&#65533;&#65533;b,c+v&#65533;&#65533;&#65533;)&#65533;&#65533;cU&#65533;A&#65533;n&#65533;*D&#65533;G&#65533;1&#65533;?&#65533;t&#1059;	b&#65533;GQK&#65533;&#65533;&#65533;)C&#1654;&#65533;A	z&#65533;&#65533;&#65533;g&#65533;&#65533;ps&#65533;&#65533;&#65533;&#65533;&#65533;&#65533;&#22532;0&#65533;&#65533;&#65533;&#65533;,q&#65533;:&#65533;&#65533;&#65533;&#65533;&#65533;(<&#65533;D&#65533;R&#65533;&#65533;U<t&#65533;E&#65533;&#65533;?0z&#460;&#65533;&#65533;*2&#65533;&#65533;&#65533; &#1272;&#533;&#65533; $&#65533;&#65533;h&#65533;&#65533;		&#65533;&/xq&#65533;
&#65533;NwH zW}&#65533;&#65533;S&#65533;A&#65533;em&#65533;a&#65533;z&#65533;o&#65533;&#65533;&#65533;}&#65533;  &#65533;|&#65533;&#65533;&#65533;&#65533;o&#65533;&#65533;&#65533;C&#65533;&#65533;!&#65533;a,&#65533;&#65533;>v&#65533;&#65533;k&#65533;_?&#65533;&#65533;&#65533;Fa&#65533;~|&#65533;&#65533;&#65533;	X8&#65533;L`^P&#65533;&#65533;P&#65533;ZU&#65533;&#65533;&#65533;S4&#65533;&#65533;S&#65533;C.&#65533;k&#65533;'&#65533;&#65533;g0D.t&#65533;&#65533;&#65533;&#65533;</G9&#65533;&#65533;&#65533;a&#65533;&#65533;&#65533;&#65533;}|&#65533;l&#65533;&#65533;&#65533;&#65533;p&#65533;=&#65533;&#65533;&#65533;&#65533;&#65533;?V&#65533;h$Y&#65533;"&#65533;~&#65533;&#65533;q&#65533;&#65533;&#65533;&#65533;|&#65533;&#65533;h&#65533;&#1792;&#65533;F4"v?C&#903;&#65533;&#65533;:}&#65533;~&#65533;uz=&#65533;&#65533;&#65533;&#65533;C..&#65533;\&#65533;&#1104;&#440;*&#65533;Puj&#65533;&#65533;d&#65533;&#65533;&#65533;&#65533;&#463;;&#65533;&#65533;Sj&#65533;&#65533;&#65533;&#65533;L&#65533;/d&#65533;&#438;&#65533;T&#65533;(&#65533;
1&#65533;&#1501;&#61024;&#65533;&#65533;&#65533;&#65533;&#65533;&#65533;&#65533;>&#65533;~ x&#65533;&#65533;&#65533;o9&#65533;&#65533;&#65533;&#65533;&#65533;'&#65533;&#65533;&#65533;&#65533;&#990;&#65533;&#65533;[&#65533;?Pqx&#65533;&#65533;4h6&#65533;&#65533;&#910;="&#65533;&#65533;&#65533;z&#65533;&#65533;&#65533;&#65533;&#189;&#65533;p&#65533;9&#65533;&#65533;&#65533;&#65533;&#65533;&#65533;P&#65533;d&#65533;&#65533;&#65533;&#65533;&#65533;&#65533;&#65533;&#65533;&#65533;_&#65533;&#65533;&#65533;&#65533;&#65533;&#65533;&#65533;.&#65533;)&#65533;~&#65533;R	i&#65533;t&#65533;HF%aS&#65533;&#65533;#&#65533;&#65533;_'&#65533;_.&#65533;A!&#65533;&#65533;&#65533;A#&#65533;	&#1437;&#65533;&#65533;&#65533;_&#65533;1@&#65533;&#65533;&#65533;&#65533;&#65533;&#65533;&#65533;&#65533;&#65533;&#65533;.&#65533;&#65533;&#65533;P%DB&dB&#65533;# ai&#65533;Wi&#65533;XIw&#65533;&#65533;&#65533;&#65533;&#65533; &#65533;StC#&#65533;&#65533;&#65533;&#65533;&#65533;_&#65533;5&#176;&#65533;&#65533;&#65533;&#65533;]&#1073; &#65533;&#65533;&#65533;&#65533;&#65533;B&#65533;&#65533;&#65533;Z7&#65533;&#65533;&#1213;U=B!&#65533;T&8&#65533;&#65533;&#65533;RD&#1280;&#65533;U%&#65533;L&#65533;&#65533;@@&#65533;D&#65533;- 	&#65533;&#65533;&#65533;&#65533;	r&#65533;&#65533; &#65533;&#65533;&#65533;&#65533;%V&#65533;&&#65533;!&#65533;&#65533;&#65533;Z&#65533;Y&#65533;[.,:PV&#65533;E &#65533;&#65533;&#65533;&#65533;#P_%@]&#65533;&#65533;&#65533;&#65533;&#65533;&#65533;@@&#65533;)&#65533;&#65533;&#65533;\&#65533;&#65533;&#49760;&#65533;&#65533;	&#65533;&#65533;&#65533; &#65533;&#65533;an".#32&#65533;&&#65533;`&#65533;[&#65533;&#65533;&#65533;Z.&#65533;&#65533;B&#65533;)&#65533;&#65533;&#65533;b$<B
=B$&#65533;&#65533;h&#65533;T&#1628;&#1356;&#65533;&#65533;&#65533;&#65533;&#65533;&#65533;&#65533;&#65533;]!&#65533;&#65533;&#65533;&#65533;&#65533;&#65533;5&#65533;&#65533;@0#&j&#65533;4&#65533;&#65533;?^&#65533;A.#"&#65533;&&#65533; &#65533;&#1839;&#65533;A&#65533;A6&#922;&#65533;b&#65533;&#65533;&#65533;&#65533; &#65533;7&#65533; hy&#65533;iU&#65533;&#65533;&#65533;&#65533;&#65533;I&#65533;L&#65533;&#65533;&#65533;&#1848;^=b!1&#65533;&#65533;&#65533;_#4&#65533;&#65533;B&d
d&#65533;?&#1183;?&#65533;A$4
%B&#65533;&#65533;&#65533;C&#65533;&#65533;&#65533;&#65533;&#65533;&#65533;(&#65533;'&#65533;&#65533;&#65533;&#65533;g&#65533;B%T&#65533;_8&#65533;-&#65533;X&#65533; K&#909;/&#65533;&#65533;&#881;&#65533;0&#65533;&#65533;&#65533;4&#65533;O&#65533;3&#65533;&#65533;&#65533;&#65533;3&#65533;$Q&#65533;]&#65533;%^%'&#65533;&#65533;}&#11237;&#65533;D&#666;&#65533;&#65533;/&#65533;&#65533;-&#65533;@)hBU&#65533;&#65533;&#65533;leW&#65533;c&#65533;e&#1108;_
#>&#897;&#65533;]&&#65533;&#65533;&#65533;$]&#65533;$\&#65533;%A&#65533;d^&#65533;&#65533;i&#1701;&&#65533;&#65533;1&#65533;&#65533;&#602;&#65533;&#176;]&#65533;%&#65533;&#65533;+&#65533;A$&#65533;A&#864;dW&#65533;&#65533;I&#65533;&#65533;P&#65533;#&#65533;e&#65533;&#65533;e1Nbg&#65533;$PV&#65533;\&#65533;&#65533;&#65533;@
&#65533;&#65533;i&#65533;&#65533;&#65533;t&#65533;eh&#65533;&#65533;&#65533;&#65533;&#65533;&#65533;A+&#65533;*&#65533;Rye&#65533;&#65533;o&#65533;&#65533;Ceb&#65533;p&#65533; 	&#65533;&#65533;|&#65533;g&#65533;d
|@&#65533;A&#65533;&#65533;N&#421;?&#65533;&#65533;P&#65533;euF&#65533;t&#65533;d?&#65533;&#65533;4&#65533;&#65533;5&#65533;R&#65533;\&#65533;&#65533;7&#65533;&#65533;0T&#65533;,&#65533;yF0&#65533;`f&#65533;'&#65533;&#65533;`.&#65533;A!&#65533;@s2&#65533;LB&#65533;&#65533;$LA%"&#65533;Bgt&#65533;e&#65533;&#65533;&#65533;&#65533;&#65533;&#65533;^b&#65533;&#65533;Y&#65533;w&#65533;&#65533;&#65533;(pA"^(&#65533;&#65533;&#65533;&#65533;&#65533;&#65533;&#65533;p&#65533;&#65533;&#65533;I&#65533;&#65533;&#65533;&#65533;A<i &#65533;gB6'&#65533;Rgs&#65533;&#65533;j&#65533;&#65533;&#65533;(\dv&#65533;&#65533;&#65533;k&#65533;f&#65533;&#65533;2 C&#65533;&#65533;&#65533;&#65533;&#65533;&#65533;&#65533;8&#65533;&#65533;&#65533;d&#65533;&#65533;&#65533;&#65533;&#65533;9&#65533;B2Rg&#65533;AhAP&#65533;#&#65533;&#65533;&#65533;&#65533;_V'r^&#65533;&#65533;(&#65533;&#65533;*j&#65533;Rcv&#65533;a [&#65533;!&#65533;k.2&#65533;B)&#65533;&#65533;&#65533;&#65533;){&#65533;%&#65533;&#65533;&#65533;&#65533;e&#65533;r&#65533;&#65533;cP6&#65533;&AAp@&#65533;Ar&#65533;$&#65533;^&#65533;f&#65533;h&#65533;^&#65533;&#65533;&#65533;&#65533;&#65533;&#38450;&#7213;&#65533;&#65533;&#65533;&#65533;	&#65533;)&#65533;&#65533;eN&#65533;=nh&#65533;Fb&#65533;&#65533;%r&#65533;&#65533;(SH&#65533;&#65533;&#65533;&#65533;
h&#65533;j)&#65533;&#65533;h&#65533;BjP&#65533;hjf&#65533;C&#65533;&#1692;	&#65533;&#65533;&#65533;&#65533;0&#65533;&#65533;&#167;.k[ '&#65533;&#1955;&#65533;q&#65533;&#799;g&#65533;&#65533;&X&#65533;A&#65533;$L'O&#65533;'&#65533;Z&#65533;&#65533;&#65533;&#65533;&#65533;j&#65533;&#65533;&#65533;^&&#65533;g&#65533;f&#65533;9&#65533;&#65533;&#65533;&#65533;"&#65533;&#65533;&#65533;&#65533;&#65533;&#65533;_f&#65533;Y&&#65533;&#65533;M&#65533;|&#65533;&#65533;&#65533;B@@&#65533; i&#65533;&#65533;t,&#65533;"l&#65533;hi&#65533;A&#65533;&#65533; hP^&#65533;&#65533;&#65533;h&#65533;&#65533;&#65533;&#65533;&#65533;n,[,@	&#65533;1&#65533;j>&#1921;&#65533;&#65533;&#65533;d &#65533;BB8&#65533;,,&#65533;*&#65533;&#65533;ji&#1346;+&#65533;&#65533;&#65533;$<&#65533;$D'&#65533;~&#65533;&#262;!C&#65533;&#65533;-+-[&#65533;B&#65533;&#65533;j{&#932;&#65533;&#65533;&#65533;A&#65533;@&#299;A&#65533;&#65533;%@#&#65533;&#65533;&#65533;&#65533;&#65533;&#65533;(&#65533;Bt&#65533;&#65533;&#65533;&#65533;&A&#65533;&#65533;kA^g&#65533;Z&#65533;&#65533;&#1113;&#65533;-&#65533;R&#65533;8&#65533;&#65533;^Y)&#65533;&#65533;\#&#65533;A&#65533;A(&#65533;&#65533;&#65533;&#65533;m&#65533;&#65533;h&#65533;j&#65533;&#65533;>i&#65533;6&#65533;B&#65533;&#65533;d L  l&#65533;$@*N6l&#65533;+&#65533;e&#65533;&#65533;7\&#65533;Z&#65533;&#65533;&#65533;_&#65533;&#65533;&#65533;0&#65533;A&#65533;*&#65533;AJBI%&#65533;A]&#65533;(&#65533;&#65533;l&#65533;&#65533;@&&#65533;&#65533;&#65533;&#65533;&#65533;&#65533;&#65533;&#65533;&#65533;>&#65533;&#65533;N&#65533;&#65533;&#65533;&#65533;&#65533;&#870;&#65533;<n&#65533;&#65533;&#65533;&#65533;&#65533;9(&#65533;&#65533;2&#65533;,&#65533;&#2024;&#65533;&#65533;&#65533;n&#65533;9&#65533;M&#65533;$&#65533;&#65533;	&#65533;&#65533;68&#65533;O&#65533;-&#65533;&#65533;.&#65533;# &#65533;
&#65533;&#65533;&#65533;B)&#65533;&#65533;&#65533;&#65533;&Xmt:i&#65533;m&#266;&#65533;&#65533;&#65533;-&#65533;&#65533;;&#65533;oE&#65533;k&#65533;j&#65533;0&#65533;&#65533;4&#65533;&#65533;&#65533;&#65533;&#65533;&
&#65533;&#65533;&#65533;&#65533;gm&#65533;6&#65533;&#65533;&#65533;Buf&#65533;&#65533;&#65533;d&#65533;&#65533;A&#65533;#&#65533;&#65533;AN&#65533;&&#65533;&#65533;&#65533;AQ&#65533;&#65533;&#65533;&#65533;j&#65533;&#65533;2&#65533;0Et,#&#65533;_f&#65533;]!Bu&#65533;&#65533;@lB&#65533;&#65533;&#65533;&#65533;&#65533;b&#65533;&#65533;n&#65533;hA&#65533;$&#65533;&#65533;&#65533;&#65533;Pq$@A 1&#65533;&#65533; &#65533;&#65533;&#65533;&#65533;&#65533;&#65533;&#65533;&#65533;&#65533;8p&#65533;D&#65533;@9&#65533;&#65533;&#65533;p&#65533;&#65533;&#65533;&#65533;tJ&#65533;&#65533;P&#65533;$&#65533;&#65533;A &#65533;$&#65533;&#65533;-^>&#65533;&#65533;&#65533;&#65533;&#65533;&&#65533;&#65533;@ &#65533;A?&#65533;q&#65533;&#65533;$&#65533;\P1&#65533;"&#65533;&#65533;# e4.&#65533;&#65533;&#65533;&#65533;/@&#65533;D&#65533;&#65533;K&#1707;%3&#65533;&#65533;&#65533; &#65533;&#129;&#65533;Y#B&#65533;&#65533; B&#65533;&#65533;&#65533;&#65533;2*&#65533;e&#65533;~&#65533;&#65533;&#65533;&#65533;lA@L&#65533;&#65533;. L&#65533; &#65533; B&#65533;&#65533;,A&#65533;A&#65533;&#65533;&#65533;&#65533;Vb&#65533;&#65533;&#65533;) sD&#65533;&#65533;&#65533;%[r.&#769;
*&#65533;8BA8&#65533;B&#65533;Y&#65533;&#57974;&#65533;&#65533;&#65533;&#65533;A&#65533;&#65533;}&#65533;&#65533;s&#65533;&#65533;
&#65533;A?JBoA&#65533;&#65533;A<{&#65533;&#65533;B&#65533;-&#65533;#&#65533;&#65533;[3#&#65533;&#65533;@!@?&#65533;&#65533;&#65533;&#65533;#&#65533;,&#65533;&#65533;A&#65533;4&#65533;2D&#65533;&#65533;D/&#65533; &#65533;&#65533;&#65533;&#65533;#&#65533;&#65533;AC)&#65533;A&#65533;6pT0 &#65533;I&#65533; "&#65533; &#65533;KD|&#65533;&#65533;&#65533;&#65533;!&#65533;&&#65533;qh&#65533;&#1053;A&#65533;&#65533;C&#65533;&#65533;1&#65533;&#65533;&#65533;B+'&#65533;t&#65533;&#65533;H&#754;$&#65533;$"&#65533; A&#65533;&#65533;&#65533;1&#65533; l&#65533; B&#65533;&#65533;&#65533;$l3&#65533;&#65533;&#65533;Us&#65533;*cL&#65533;&#65533;J&#65533;#D02l&#65533;=7 &#65533;^6A&#65533;/&#65533;&#65533;&#65533;*&#65533;^&#65533;*&#65533;&#65533;uC&#65533;o0&#65533;
'&#65533;&#65533;&#65533;&#65533;&&#65533;A&#65533;F&#65533;5 &#65533;&#65533;%&#65533;q&#65533;&#65533;&#65533;W&#65533;&#65533;&#147;j&#65533;.@&#65533;&#65533;$&#65533;&#65533;&#65533;&#65533;@L&#65533;L&#65533;&#65533;0Al =_ "&#65533;TH0&#65533;&#65533;@pwe>&#65533;m&#65533;&#65533;&#65533;9&#65533;l3&#65533;&#65533;%&#65533;&#65533;&#65533;&#65533;&#65533;&#65533;&#65533;&#65533;v&#65533;&#65533;#&#65533;&#65533;&#65533;1A8&#65533;&#65533;fBA&#65533;&#65533;&#65533;&#65533;#&#65533;&#65533;<B`)&#65533;&#65533;&#65533;&#65533;A&#773;&#65533;h&#65533;3A$@:_&#65533;$ &#65533; &#65533;&#65533;K&#65533;w&#65533;Y&#65533;&#65533;&#65533;vj&#65533;&#65533;\&#65533;+
&#65533;{3&#65533;&#65533;&#1921;#&#65533;&#65533;&#65533;&#65533;]C/&#65533;&#756;&#65533;D$&#65533;&#65533;68&#65533;=&#65533;&#65533;&#65533;&#65533;&#65533;#&#65533;&#65533;A&#65533; _&#65533;&#65533;&#65533; &#65533;cH- lA&#65533;^ F&#2028;h&#65533;k.&#65533;&#65533;uWq\&h&#65533;=&#65533;+&#65533;&#65533;&#65533; &#65533;&#65533;c&#65533;AO&#65533;!(c&#65533;0&#65533;zf &#65533;4A&#65533;&#65533;&#65533;
 ,+&#65533;&#65533;&#65533;]&#65533;c &#65533;6 &#65533;&#65533;: &#65533;&#65533;$ &#65533;r&#65533;&#65533;&#65533;+&#65533;&#65533;&#65533;38&#65533;&#65533;"&#65533;&#65533;3(&#65533;%s&#65533;'&#65533;.33&#65533;c&#65533;&#65533;@&#3713;&#65533;yL&#65533;k  &#65533;J&#65533;&#65533;\B,&#65533;@&#1546;&#65533;B&#65533;&#926379;&#65533;"B<K0&#65533;F&|&#65533;&#65533;V&#65533;&#65533;&#65533;&#65533;&#65533;&#65533;e&#65533;jx&#65533;M&#65533;%$&#231;'D&#65533;&#65533;&#65533;&#65533;Ab{2&#65533;LA&#65533;&#65533;5AX&#65533;&#65533;A,A &#65533;&#65533;=[&#65533;V&#65533;&#65533;>Qo&#65533;f/&#65533;&#65533;o&#65533;r&#65533;z& &#65533;&#65533;y&#1765;&#65533;."&#1326;]&#65533;&#65533;&l&#65533;#D&#65533;&#65533;&#65533;s>n&#65533;&#65533;&#65533;?W;B&#65533;j&#65533;&#65533;&#65533;&#1129;&#65533;&#65533;&#65533;&#65533;!&#65533;;&#65533;&#65533;&#65533;&#65533;,&#65533;3  q&#65533; Y;&#65533;$&#65533;eB r&#65533;z&#65533;jv&#65533;&#65533; &#65533;&#65533;&#65533;p&#65533;$&#65533;,&#65533;@ &#65533;A &#65533;@6&#65533;&#65533;v&#65533;_&#65533;ls&#65533;;&#65533;2&#65533;&#65533;N&#65533;-&#65533;&#65533;&#65533;V&#65533;&#65533;&#65533;&#65533;1ja&#65533;&#65533;&#65533;}'c&#65533;z&#65533;Wyu&#65533;&#65533; &#65533;y &#65533; \w~&#65533;&#65533;A&#65533;x:&#65533;NA&#65533;&#65533;&#65533;u&#65533;A&#65533;&#2021;n&#65533;&#65533;<)=&#65533;/&#65533;h `&#65533;i&#65533;jBf@&#195;"&#65533;5&#65533;pB&#65533;L&#65533;&#65533;p&#65533;&#65533;&#1917;A8&#65533;*a&#65533;&#65533;$x &#65533;}&#65533;@&#65533;3|* &#65533;&#65533;f'&#65533; &#65533;&#65533;&#65533;&#65533;&#65533;&#65533;K&#65533;&#65533;&#65533;&#65533;&#65533;W&#65533;e&#65533;A'o&#65533;&#65533;N&#65533;&#65533;S&#65533;i&#2021;&#65533;&#65533;?&#65533;hJ&#65533;&#65533;/l&#503;&#65533;	&#65533;6{&#65533;&#65533;}&#65533;&#65533;&#65533;&#65533;d`&#65533;2A&#65533; -&#65533;> D&#65533;A&#65533;9 ,&#65533;&#65533;&#65533; &#65533;&#65533;h?>A&#65533;&#65533;&#65533;&#65533;&#65533;&#65533;&#65533;&#65533;&#65533;A&#65533;A_&#65533;,*@&#65533;q&#65533;&#65533; &#65533;^&#65533;&#1222;&#5379;;2&#65533;H&#65533;B&#65533;&#65533;0f&#65533;&#65533;\0 A&#65533;9&#65533;dI&#65533;'Q&#65533;T&#65533;&#65533;e&#719;&#65533;&#65533;qS&#65533;&#65533;&#65533;&#65533;&#65533;&#825;SsN&#65533;)M|&#65533;0&#65533;$&#65533;pd}&#65533;&#65533;&#65533;&#65533;G0bv&#65533; &#65533;&#901;a>j DP&#706; b"&#65533;v&#65533;Gy.&#65533;&#65533;Q&#65533;"&#65533;J&#65533;&#401;G&#65533;&#65533;|hY`&#65533;Ia/&#65533;!&#560;*&#65533;;&#65533;&#65533;&#65533;&#65533;&&#65533;&#65533; &#65533;Y&#65533;re&#727;1c>&#1384;&#65533;&#65533;;;s&#65533;&#65533;Q&#65533;)u|&#65533;&#65533;&#65533;&#65533;#&#65533;&#65533;&#65533;~&#65533;$i&#65533;G+n&#65533;`&#65533;$&#1029;K@>&#65533;f&#65533;&#65533;&#65533;K=&#65533;&#65533;&#65533;<&#65533;&#65533;\6&#65533;U&#65533;&#65533;$&#65533;6&#65533;!&#65533;6&#65533;i&#65533;&#65533;%8&#65533;&#65533;y&#65533;&#65533;&#65533;&#65533;&#65533;&#471;&#65533;R&#65533;&#65533;)6o&#65533;&#65533;i3W&#65533;B&#65533;w#&#65533;&#65533;8&#65533;&#65533;*&#1896;&#65533;&#65533;&#65533;&#65533;&#65533;h&#65533;&#65533; -1&#65533;h&#65533;I&#65533;c0&#65533; 3D&#65533;&#65533;&#65533;&#65533;+&#65533;D*&#65533;(F!&#65533;BXi&#65533;&#65533;&#65533;&#209;^r&#65533;&#65533;&#65533;.&#65533;)&#65533;&#65533;K~&#65533;O&#65533;!&#65533;&#65533;&#65533;&#65533;&#65533;(&#65533;&#65533;&#65533;p&#65533;#&#65533;~&#65533;a&#65533;&#65533;&#65533;*&#65533;s&#202;&#65533;6d&#65533;"Q&#65533;J &&#65533;&#65533;<&#65533;&#65533;<&#65533;0&#65533;&#65533;>BA&#65533;>`&#65533;	&#65533;@&#65533;&#65533;&#835;&#65533;$I&#65533;E
b&#835;lh#&#65533;&#65533;t&#65533;&#226;<&#65533;&#65533;b :1&#65533;&#65533;c@<N)R&#65533;M9IrL3&#65533;&#65533;&&#65533;&#239;&#65533;)~&#65533;"(4&#65533;RO&#783;&#65533;&#65533;&#13391;d&#65533;cIb&#65533;h&#65533;&#65533;&#65533;#-:h
&#65533;&#65533;&#65533;&#65533;]&#65533;&#65533;#8
I&#209;?&#65533;`&#65533;
q&#65533;&#65533;&#65533;A$-~&#65533;&#65533;JDZ&#65533;&#65533;&#65533;&#65533;A$+&#65533;HA&#65533;J&#65533;&#65533;w&#65533;/r&#65533;b&#65533;&#65533;Jm&#65533;4T&#65533;&#65533;&#65533;!&#65533;&#65533;  bMI&#65533;&#65533;&#65533;<t[&#65533; &#65533;>
&#65533;!8&#65533; &#65533;&#65533;|(&#65533;)&#65533;&#65533;&#65533;7&#65533;&#65533;HD&#65533; (&#65533;0&#65533;>
 "6&#65533;\C&#65533;#,D&#65533;&#593;&#65533;&#65533;C$2&#65533;&#65533;2<N&#65533;W&#65533;)&#65533;&#65533;h&#65533;I&#65533;&#65533;J&#65533;&#49632;vP&#65533;&#65533;`&#65533;&#65533;>2 I&#65533;.&#2249;&#65533;&#65533;V&#65533;&#65533;s#k`&#65533;&#65533;c&#65533;&#1728;&#65533;&#65533;&#65533;# &#65533;&#1572;`@2&#65533;&#65533;4I&#65533;G&#65533;&#65533;&#65533;&#65533;&#65533;f&#65533;38&#65533;&#65533;&#65533;n&#65533;&#65533;n&#65533;i&|w&#65533;o&#607;&#65533;&#65533;&#65533;&#65533;e8hs *&#65533;c&#65533;&#65533;&#65533;03&#65533;29H*&#65533;&#65533;F&#65533;&#65533;0&#65533;&#65533;z&#65533;&#65533;cL"&#65533;&#65533;&#1827;D&#65533;d&#65533;&#65533;9`&#65533;&#65533;01&#65533;&#65533;E&#65533;,pG
&#205;&#65533;&#65533;X&#65533;&#65533;&#489;&#65533;&#65533;&#65533;&#65533;<Sr&#65533;*/&#65533;&#65533;3i&#65533;>&#65533;3&#65533;<Q&#65533;:V&#65533;
N &#65533;l01&#65533;&#65533;&#65533;&#687;&#65533;@(/>&#65533;&#65533;80&#65533;>hh&#65533;&#65533;P&#1906;b&#65533;&#65533;$A@&#65533;&#65533;&#65533;l&#65533;1~&#65533;H&#2711;&#65533;&#65533;&#65533;&#65533;3&#65533;&#65533;&#65533;hzr9&#65533;%6 0&#65533;&#65533;&#65533;"&#65533;b&#65533;&#65533;M&#65533;(&#65533;7l&#65533;# &#65533;&#65533;&#65533;&#65533;5H&#65533; &#65533;C&#65533;&#65533;0 &#65533;&#65533; >&#1037;&#1680;&#65533;&#65533;)Gi&#65533;&#65533;n&#65533;	&#65533;,@  9&#65533;&#65533;&#65533;@1&#65533;L2&#65533;&#65533;&#65533;&#65533;3&#65533;$5-&#65533;8&#65533;LO
&#65533;C&#65533;@(R	&#65533;	&#65533;&#65533;&#65533;&#65533;HA&#65533;F &#65533;*&#65533;&#65533;`&#65533;&#195;&#65533;&#65533;p&#65533;Z&#65533;&#65533;&#65533;ey&#65533;&#65533;&#65533;&#65533;&#65533;&#65533;4&#65533;&#65533;&#65533;&#65533;&#65533;r&#65533;&#65533;`W&#65533;&#65533;%&#65533;@&#65533;&#65533;&#65533;&#65533;)9u$1&#65533;k{&#65533;&#65533;	&#65533;d&#65533;&#65533;&#65533;i&#65533;0&#65533;&#65533;&#65533;&#65533;&#65533;&#65533;&#65533;&#65533;&#65533;&#65533;&#65533;-R&#65533;t&#65533;&#65533;$&#65533;&#65533;&#65533;$&#65533;'&#65533;
&#65533;&#65533;68D&#65533;X&#65533;P0(
}d &#65533;&#65533;&#1031;&#65533;&#1122;&#65533;N&#65533;b.$T&#65533;sH&#65533;jnp&#65533;x&#65533;&#65533;?&#65533;@PfY&#65533;ID&#65533;a%&#65533;D$q&#704;&#65533;%O&#65533;Ey&#65533;:`d&#65533;&#65533;&#65533;7jA&#1226;mx&#65533;A&#1840;G &#65533;!&#65533;X &#65533;&#65533;+&#65533;&#65533;D&#65533; 0</~&#65533;;a*/r&#65533;
M&#65533;g&#65533;&#65533;&#239;&#65533;&#65533;&#65533;#7p&#65533;&#65533;4&#65533;&#65533;&#65533; b&#65533;KK&#65533;&#1408;&#1028;(&#65533;0&#65533;IS&#65533;0&@t&#65533; &#65533;t&#65533;y
&#65533;0&#65533;&#65533;&#65533;
Yh&#65533;wE&#65533;	n&#65533;8A#&#1957;!Zx&#65533;&#65533;p&#65533;&#65533;&#340;&#65533;&#65533;1&#65533;FU&#65533;|'Sh@&#65533;&#65533;5$Q&#65533;&#65533;&#65533;&#65533;&#65533;&#65533; E&#65533;&#65533;D]
&#65533;&#13827;0&#65533; y&#65533; 4&#65533;&#617;&#65533;&#65533;&#65533;/"&#65533;&#65533;t&#835;@&#65533;Gd&#65533;}&#65533; &#65533;&#65533;&#65533;"&#65533;&#65533;y&#65533;k&#65533;&#65533;&#65533;D&#65533;&#65533;&#1246;&#65533;>8&#65533;&#65533;&#65533;4k&#65533;H&#65533;&#65533;Z OBh &#65533;&#65533;&#65533;jes0&#985;M&#65533;d&#65533;a6&#1113;VhA9&#65533;&#65533;LOYB&#186;&#65533;&#65533;`l&#65533;&#65533;&#65533;&#65533;&#65533;&#65533;aV &#65533;@&#65533;-"&#65533;&#65533;1&#65533;&#65533;&#65533;Y&#65533;&#65533;V&#65533;&#65533;&#65533;&#65533;I&#65533; &#65533;&#65533;!x"&#65533;&#65533;)-8&#65533; ; &#65533;&#65533;A	&#65533;!&#65533;#&#65533;&#65533;&#65533;R-3&#65533;/6&#65533;&#65533;&#65533;&#65533;&#65533;l&#65533;qS&#65533;&#65533;Q<R]&#65533;B&#65533;`&#65533;&#65533;&#65533;&#65533;Pa@8Za&#65533;@K-&#65533;&#65533;&#65533;&#65533;$&#65533;Og&#65533;&#65533;3&#947;?&#65533;&#65533;&#65533;;&#65533;&#65533;a &#65533;#F&#65533;&#65533;&#65533;r&#65533; [@&#65533;2`-&#65533;q&#65533;5&#65533;&#65533;|&#65533;@Xm -rXB$&#65533;\&#65533;%&#65533;Vf&#65533;2	&#65533;&#65533;'P&#65533;&#65533;&#65533;:&#909;U*&#1679;&#65533;&#65533;bX&#65533;4r&#65533;&#65533;&#65533;&#65533;#	&#65533;*&#65533;&#65533;2&#65533;f'i&#65533;Aj|&#65533;&#144;xm-&#65533;b&#65533;K&#65533;+F [&#65533;,&#65533;&#65533;&#65533;&#65533;X(&#65533;&#65533;"&#65533;&#65533; &#65533;&#65533;&#65533;&#65533;mL&#65533;y&#65533;&#1992;%&#65533;&#65533;h&#65533;5&#65533;s,&#65533;Gd&#65533;&#65533;&#65533;b&#65533;&#65533;iO[&#65533; &#65533;&#408;d&&#65533;d
&#65533;&#65533;%&#65533;Z&#65533;&#65533;]@&#65533;l&#65533;&#65533;&#65533;&#65533;&#65533;&#65533;v&#65533;&#65533;U]&#65533;&#65533;&#65533;E&#65533;.&#65533;&#65533;\&#65533;Li&#65533;H&#65533;&#65533;&#65533;&#65533;E&#65533;
&#65533; &#65533;&&#65533;]&#65533;hr&#65533;&#65533;<&#65533;&#65533;&#65533;&#65533;&#65533;/n&#65533;9t&#65533;&#65533;JM=e&#65533;&#276;&#65533;.&#65533;D&#65533;I&#65533;&#65533;T&#65533;&#65533;&#65533;v&#65533;&#65533;UMo&#65533; g	K}yIV&#65533;q0&#65533;  (@&#65533;}&#65533;Y&#65533;`&#65533;&#1667;&#1913;|&#65533; &#65533;Qq/b&#65533;&#65533;&#65533;&#65533;&#65533;&#65533;&#65533;B&#65533;&#19938;&#65533;&#65533;Ne&#65533;	&#65533;0&#65533;j67\&#65533;X&#65533;$&#65533;&#65533;&#65533;&#65533;n&#65533;&#65533;=&#65533;, &#65533;&#65533;_&#1037; &#65533;&#65533;&#65533;&#65533;&#65533;B&#65533;Ba4&n=&#65533;p{>H&#65533;?&#65533;	I&#573;*$B&#65533;&#65533;R&#65533;7&#65533;&#65533;/&#65533;&#65533;1_&#65533;S&#65533;&#311;\&#65533;x_&#65533;:%&#40353;&#65533;"&#65533;&#141;q&#65533;&#65533;8#&#65533;[V&#65533;a&#65533;r&#65533;MxS&#65533;0y&#65533;&#65533;&#65533;7S&#65533;D&#65533;o&#65533;&#65533;&#65533;ca#&#65533;&#65533;.&#65533;&#65533;&#65533;&#65533;@o&#65533; &#65533;D&#1934;&#65533;W&#65533;1&#65533;y&#65533;c~&#65533;&#65533;A&#65533;n:O&#65533;l(l&#65533;$j&#65533;l&#65533;y)&#65533;&#216;D&#65533;&#65533;|&#65533;&#65533;B&#65533;&#65533;&#65533;3&#65533;&#65533;&#65533;&#322;&#65533;&#65533;`\&#65533;!&#65533;  &#65533;&#65533;:*&#65533;4&#65533;<&#65533;# F
&#65533;2&#65533;#Z -*&#65533;E&#65533;&#959;&#65533;OS&#65533;/&#15759;&#65533; EP&#65533;&#65533;&#65533;H&#628;4&#65533;)&#65533;&#65533;&#65533;&#65533;&#65533;j&#65533;D&#65533;0&#65533;yB&#65533;2@&#1278;L&#65533;&#65533;&#65533;&#65533;&#65533;Z&#65533;&#65533;/&#65533;&#65533; &#65533; -"&#65533;Fv`&#38415;v)k@&#65533;&#65533;&#65533;G&#65533;&#65533;E&#65533;`
4&#65533;&#65533; &#65533;60>:p&#65533;>E&#65533;O&#65533;{&#65533;>&#65533;&#65533;&#65533;P&#65533;&#65533;l&#65533;&#65533;&#65533;QNZ&#65533;@&#65533;&#65533;&#65533;@&#65533;$!&#65533;&#65533;#`&#65533;r&#65533;&#65533;
&#471;&#65533;,0&#65533;&#65533; &#65533;p&#65533;&#65533; &#65533;&#65533;&#65533;&#65533;XH&#65533;&#65533;&#65533;b&#65533;&#65533;&#65533;m &#65533;Lt&#13760;&#65533;[2p&#65533;&#65533;/#&#65533;a&#65533;&#65533;&#65533;U @&#65533;DE&#65533;&#65533;&#65533;r~&#65533;T&#65533;&#65533;&#65533;&#65533;h$ 6!&#65533;*&#65533;&#65533;@&#65533;B&#65533;&#65533; &#65533;)&#65533;#]&#65533;&#65533;%,&#65533; &#65533;&#65533;bA&#65533;`&#65533;@N&#65533; t&#65533;`&#65533;\/~&#65533;@&#65533;Vj&#65533;&#65533;&#65533;F&#65533;&#65533;n
&#65533;@[&#65533;&#65533;R&#65533;,&#65533;P)&#65533;&#65533;EP&#976;&#65533;&#65533;&#65533;&#65533;~ &#65533;<N&#65533;&#65533;&#65533;B.(&#65533;Bd&#65533;<$&#65533;&#160;&#65533;&#65533;&#65533; hCcX
&#65533;&#65533;R&#65533;:&#65533;m&#65533;&#65533;&#65533;:K&#65533;D&#65533;&#65533;&#65533; bc &#65533;&#65533;c&#65533;*Z&#65533;&#65533;Bb"L&#65533; e&#65533;&#65533;,&#65533;&#65533;2&#65533;&#65533;&#65533;q&#65533;&#65533;&#65533;&#65533;o@4&#65533;&#65533;&#439;&#175;a	!&#65533;%dD&#65533;L&#65533;l&#65533;&#65533;&#65533;h&#65533; &#65533;&#65533;&#65533;&#1152;1X &#65533; &#65533;02#ABa #p@$&#65533;&#65533;&#1332;&#65533;&#65533;&#65533;&#65533;&#65533;&#65533;8&#65533;D76@!&#65533;U~ &#65533;&#65533;!&#65533;&#65533;&#65533;A&#65533;&#65533;&#65533;&#65533;0&#65533;&#65533;`r&#65533;%&#65533;&#65533;&#65533;Q&#65533;&#65533;o`1&#65533;&#65533;(K&#65533;&#65533;%i(&#65533;&#65533;6&#65533;2&#65533;&#65533; `D&#65533;jP!|`&#65533;&#65533;&#65533;6&#65533;+&#65533;$p&#65533;&#65533;*K&#65533;&#65533;&#65533;"Ib&#65533;O&#65533;
`e&#65533; Z&&#65533;&!kx &#65533; &#65533;o&#65533;/2&#65533;a0U&#65533;0y3(s(&#65533;&#65533;*`&#65533;&#65533;&#65533;&#65533;&#65533;N4l&#65533;'&#65533;F&#1418;#EdR2#&#65533; &#65533;4UM&#65533;6f,&#65533;2$&#65533;bHB&#65533;&#65533;$&#65533; &#65533;&#65533;&#65533;Rk&#65533;&#65533;&#548;&#65533;Je&#65533;&#65533;&#65533;&#65533;&#65533;&#65533;&#65533;&#65533;8O&#65533;&#65533;S9W&#65533;&#65533;1&#65533;S:A &#65533;&#65533;l
&#65533;&#65533;&#65533;?&#65533;j &#65533;&#65533;&#65533;,&#65533;&#65533;&#65533;&#65533;+&#65533;~O&#65533;&#65533;#4i&#65533;&#65533;k&#65533;&#65533;@&#65533;&#65533;&#65533;\o$&#65533;&#65533;	-$4S&#65533;d!< &#65533;&#65533;&#65533;#$&#65533;&#65533;&#65533; &#65533;`8&#65533;&#65533;@&#65533;&#65533;4&#65533;A&#65533;(!4B&#65533;t6 &#65533;&#998;FeI&#65533;P&#65533;&#65533;&#65533;CW-L&#65533;&#65533;}&#65533;+S&#65533;&#65533;`  &#65533;*:,&#65533;\&#65533;L&#65533;$&#65533;&#65533;&#65533;/%e$&#65533;!u
g &#65533;`6&#65533;4PIC&#65533;I&#65533;&#65533;0&#65533;&#65533;&#65533;&#65533;A&#65533;&#65533;J&#65533;&#65533;JU)IP&#65533;&#65533;r"&#65533;&#65533;`JX&#65533;&#65533;&#65533;.EM&#65533;YD&#65533;.B"&#65533;t$4` &#65533;&#65533;$(&#65533;lP$Z v&#65533;y&#1024;@&#65533; z&#65533;@P&#65533;&#65533;&#65533;4&#65533;&#65533;9&#65533;&#65533;Q&#65533;&#65533;T&#65533;&#358;&#65533;p&#65533;&#65533;&#65533;&#65533;.&#65533;M&#65533;TS&#65533;&#65533;&#65533;&#65533;&#65533;&#65533;&#65533;M8&#65533;F&#65533;z&#65533;&#65533;
&#65533;&#65533;@BE&#523;$&#65533;&#65533;
&#65533;&#65533;&#65533;f&#65533;+?&#65533;&#65533;.WUFW&#65533;&#65533;P&#65533;2(5XA&#65533;Q&#65533;&#65533;X&#65533;`&#65533;fjr"&#65533;u"&#65533;B&#65533;&#65533;"&#65533;2&#65533;5?&#65533;&#65533;c&#65533;<4-6H&#65533;
"da&#65533;"&#65533;&#65533;&#65533;rI>&#65533;&#65533;N$d&#65533;$&#65533;6J&#65533;"&#65533; '&#65533;^3O^&#65533;&#65533;A&#65533;sQ&#65533;U_&#65533;&#65533;t&#65533;` &#65533;&#65533;&#65533;&#65533;&#65533;R&#65533;+&#65533;VS&#65533;1bPd&#65533;&#65533;&#65533;&#65533;W
`Q,h&#65533;:!$|&#65533;&#65533;@$&#65533;*&#65533;&#65533;&#65533;&#65533; &#65533;&#65533;\VPa&#65533;y&#65533;PUJmvX)`_wVg&#65533;&#65533;`8&#65533;2Y&#65533;&#65533;&#65533;_d&#65533;M&#65533;&#1358;&#65533;0>&#65533;&#65533;&aM&#65533;`&#65533;&#65533; &a
&#65533;&#65533;&#65533;&#65533; B   ,&#65533; &#65533;&#65533;,&#65533;I&#65533;&#65533;&#65533;<kU0&#1398;&#65533;v&#65533;WUQ&#65533;u&#65533;6gwv dw &#65533;&#65533;&#65533;&#65533;&#65533;&#65533;&#65533;p'f&#65533;2&#65533;5L&#65533;*a&#65533;<!&#65533; &#168;
&#65533;&#65533;S&#65533;&#65533;n&#65533;Z&#65533;a &#65533;&#65533;<$&#65533;y&#65533;:GJ&#65533;&#65533;v g `&#65533;&#65533;&#65533;W&#65533;&#65533;Sq^&#65533;A&#65533;UnaWggWv&#65533; K=h3T;-u&#65533;V&#1920;Wa&#65533;&#65533;&#65533;&#65533;&#65533;Hr&#65533;y&#65533;3%a&#65533;&#65533;`&#65533;6&#65533;O&#65533;&#65533;&#65533;&#65533;-&#65533; @
 /$&#65533;@&#65533;WA&#65533;W1&#65533;wZ&#65533;u&#65533;} &#65533;r &#65533;&#65533;&#65533;&#65533;'&#65533;d&#65533;&#65533;&#65533;ZAL&#65533;&#65533;&#65533;&#65533;&#194;&#65533;e{E&&#65533;pd&#65533;!&#65533; q&#65533;&#65533;B&#65533; &#65533;&#65533;&#65533;0&#65533;&#65533;t&#65533;.^&#65533;.&#65533;^58Bo&#65533;ncwv1 B` &#65533;5&#65533;~&#65533; g@.&#65533;	&#65533;&#65533;&#65533;&#65533;&#65533;i&#65533;R&#65533;"*&#418;b&#65533;Sy&#65533;&#65533;&#65533;&#65533;0!&#65533;@`g8qKIQW&#65533;&#65533;&#65533;W&#65533;f&#65533;U_;&#65533;&#65533;&#65533;80`&#65533;8Y%U&#65533;&#65533;S&#340;&#65533;&#65533;&#65533;N&#844;&#65533;&#65533;d&#65533;v &#65533;&#65533;Ey&#65533;&#65533;&#65533;V&#65533;&#65533;i&#65533;&#65533;&#65533;&#65533;as&#65533;&#65533;c6&#65533;}&#65533;6_&#1495;<&#65533;&#65533; |V2Q&#65533;&#65533;6nh&#65533;0w&#65533;(&#65533;&#65533;7a1&#65533;&#65533;o;&#65533;&#65533;&#65533;&#65533;~`&#920;&#65533;l@&#65533;@&#65533;&#65533;&#65533;&#65533;&#65533;&#65533;&#65533;&#65533;&#65533;&#65533;&#65533;&#65533;U&#65533;&#65533;8_&#32144;e&#65533;&#65533;C@  &#65533;?&#65533;IPEU8&#65533;&#65533;.&#24985;&#65533;&#65533;y&#65533;&#65533;&#65533;uf&#65533;&#65533;&#65533;&#65533;Y&#65533;&#65533;&#65533;vd@&#65533;&#418;V&#65533;V&#65533;=&#65533;m}&#65533;&#65533;&#65533;9&#65533;7X&#65533;&#1623;&#65533;C&#65533;&#65533;&#65533;8&#65533;B?NI&#65533;_&#65533;&#65533;&#65533;@&#65533;&#65533;&#65533;&#1438;_N&#65533;=&#65533;"&#65533;0&&#65533;&#65533;K&#65533;!&#65533;&#65533;&#65533;&#65533;&#65533;^6&#65533;&#65533;&#65533;m_Xc&#65533;u!&#65533;&#65533;'&#65533;&#1264;3;&#65533;S;&#65533;&#65533;~O&#65533;3&#65533;W&#65533;&#65533;:&#65533;&#65533;&#65533;;3&#1637;YP&#65533;f&#65533;&#65533;&#65533;Y#,!&#65533;&#279;&#65533;z&#65533;&#65533;&#65533;&#761;&#65533;=&#65533;&#65533;&#65533;&#65533;#)&#65533;&#65533;&#65533;V&#65533;&#65533;&#65533;9&#65533;Y&#65533;&#65533;&#65533;&#65533;&#65533;&#65533;Z~4Y&#65533;&#65533;&#1706;eX&#65533;-B&#65533;3e&#65533;&#65533;&#65533;P&#65533;&#65533;&#65533;&#65533;Y&#65533;&#65533;&#1692;)&#65533;6&#65533;B?&#65533;g&#65533;S&#65533;&#65533;'9&#65533;&#65533;&#65533;&#65533;3&#65533;&#65533;&#65533;&#1631;&#65533;&#65533;&#65533;"b&#65533;@&#65533;:&#65533;/&#65533;|&#65533;ny&#65533;&#65533;&#65533;&#65533;&#65533;&#65533; &#65533;E&#65533;&#65533;&#65533;&#65533;&#65533;&#529;E&#937;&#65533;&#65533;&#65533;a&#65533;9bI&#65533;&#65533;&#65533;&#65533;&#65533;&#65533;&#65533;:(,0I&#65533;&#65533;&#368;&#65533;&#65533;^c&#65533;&#65533;[&#65533;&#65533;_&#65533;&#65533;&#65533;e&&#65533;&#65533;&#14124;&#65533;&#65533;&#65533;=&#65533;&#65533;&#65533;&#65533;&#379;&#65533;&#65533;D&#65533;W&#65533;&#65533;&#65533;&#65533;&#65533;6&#65533;8&#65533;]&#65533;5&#65533;k&#65533;&#65533;Y&#65533;y&#65533;k&#65533;&#65533;qi&#65533;f&#65533;&#65533;&#65533;&#65533;&#65533;&#65533;&#65533;&#65533;C&#65533;&#65533;Y&#65533;&#1320;&#65533;&#65533;cX&#65533;&#65533;&#65533;;[&#65533;s&#65533;"l&#1405;s&#65533;O&#65533;&#65533;&#65533;&#65533;8&#65533;m9&#65533;&#65533;&#65533;o&#65533;&#65533;F`Q0&#65533;B&#65533;&#65533;&#65533;{&#65533;&#65533;&#65533;&#65533;1&#65533;&#65533;0&#65533;&#273;&#15241;{&#65533;&#65533;[&#65533;&#65533;]%&#65533;&#65533;)&#65533;|CP&#65533;! &#65533;&#65533;&#65533;#&#1717;{Z &#1024;&#65533; &#65533;&#65533;;&#65533;&#65533;w&#65533;&#65533;~&#65533;&#65533;E&#65533;&#1320;&#65533;!&#65533;\&#65533;&#65533;&#65533;&#65533;{&#65533;&#65533;&",&#65533;%&#65533;&#65533;+&#65533;'&#65533;&#1584;&#65533;u}y&#65533;&#65533;}&#65533;>&&#65533;r&#65533;)&#65533;&#65533;&#65533;&#353;&#65533;&#65533;-&#65533;&#65533; &#65533;$9&#65533;Q&#65533;1&#65533;&#65533;&#65533;&#1779;&#65533;&#65533;&#65533;&#65533;&#1499;&#65533;n&#491;&#65533;m&#65533;&#65533;&#65533;&#65533;\&#65533;{&#65533;a&#1772;&#65533;E&#65533;)&#65533;o&#65533;&#65533;&#65533;[&#65533;&#65533;2&#65533;&#65533;&#65533;z&#65533;&#65533;&#65533;"<&#65533;_z&#65533;<&#1085;%&#65533;&#65533;&#65533;&#1396;&#65533;&#65533;&#159;&#65533;^=&#553;&#65533;&#65533;&#65533;&#65533;&#65533;ETj{&#65533;>&#65533;oG &#65533;/=&#65533;&#65533;R&#65533;[&#65533;`!b&#1007;&#65533;&#65533;c8&#65533;&#65533;=&#65533;R&#65533;&#65533;&#65533;&#65533;&#65533;t&#65533;Q&#65533;&#65533;]y&#65533;U&#65533;&#1345;&#65533;}7&#65533;C &#65533;&#1411;&#65533;3(M'&#65533;&#18314;&#65533;~}&#65533;&#65533;"0"p]&#65533;&#65533;M&#65533;CI&#65533;&#65533;9&#65533;3&#65533;&#65533;&#65533;&#65533;KG&#1367;&#65533;&#65533;W&#65533;&#65533;5&#65533;&#65533;&#1459;&#65533;1 (7&#65533;&#1855;&#65533;&#65533;P&#65533;T:&#65533;&#65533;&#65533;2&#65533;p&#65533;&#1577;&#65533;"&#65533;&#65533;&#65533;&#65533;&#65533;C&#65533;&#65533;&#65533;A&#65533;&#65533;i&#65533;yE&#65533;tF&#65533;S&#65533;&#65533;&#65533;<&#65533;&#65533;&#65533;&#65533;&#65533;&#65533;&#65533;Z&#65533;3
&#65533;f>&#65533;&#65533;&#65533;&#65533;ch&#65533;&#65533;[&#1850;&#65533;&#65533;h&#65533;&#65533;&#65533;c&#65533;0&#65533;&#65533;&#65533;A&#65533;&#65533;&#65533;]&#65533;G]&#1629;&#65533;l&#65533;`&#65533;M~&#65533;=&#65533;&#65533;&#65533;&#65533;Y&#65533;&#65533;]~ H
p&#65533;&#65533;
&#65533;~&#65533;g&#65533;&#65533;&#65533;&#702;_0&#65533;b&#65533;H~|&#65533;4&#65533;Q&#65533;1&#65533;	&#65533;&#233;5&#65533;&#65533;&#65533;Y&#65533;w&#65533;&#65533;&#65533;&#65533;&#65533;U&#65533;&#65533;U&#65533;WY&#65533;&#65533;&#65533;&#65533;&#65533;s &#65533;`&#65533;Za&#65533;&#65533;^&#65533;&#254; &#65533;@(&#65533;&#65533;+&#1236;&#65533;&#65533;&#65533;&#65533;&#65533;i&#65533;&#65533;3&#65533;&#671;z&#65533;&#65533;&#65533;&#65533;s;&#65533;?&#65533;m<&#65533;O~&#65533;u\&#65533;&#65533;&#65533;&#65533;zv&#832;v9&#65533;za&#65533;
x&#65533;&#65533; U&&#65533;F`>`&#65533;?&#65533;,&#65533;&#65533;3&#65533;&#1246;&#65533;&#65533;&#1605;&#65533;&#65533;&#65533;/&#65533;&#519399;z&#65533;O_&#65533;[&#65533;&#65533;K"&#65533;&#65533;]&#1131;&#65533;&#65533;]&#65533;&#65533;&#65533;6&#65533;&#65533;&#65533;&#65533;&#65533;&#65533;@8!&#65533;H&#65533;&#65533;D&#65533;&#65533;	&#65533;&#65533;&#65533;&#65533;&#65533;&#65533;&#65533;&#65533;&#65533;&#65533;&#65533;&#65533;?&#65533;b&#65533;&#65533;&#65533;>^&#65533;q!a&#65533;fp&#65533;pC&#65533;
+Z&#65533;&#65533;P"&#330;;:z&#65533;XP&#65533;&#65533;&#65533;$&#65533;G&#65533;&#1174;&#454;|&#65533;x	3&#65533;&#793;4k&#1724;&#65533;3&#65533;N&#65533;&#65533;z&#65533;, &#65533;&#65533;&#65533;&#65533;'N@8
A&#65533;&#65533;
+@8&#65533;!jT
&#65533;&#65533;5+&#65533;\&#65533;&#65533;c&#65533;&#65533;&#65533;z&#65533;&#65533;&#65533;Blj&#1056;&#65533;&#65533;:t&#65533;&#65533;&#65533;&#65533;7&#65533;&#65533;&#65533;2J&#65533;&#65533;&#65533;B&#65533;9v<&#65533;&#65533;&#65533;A&#65533;w,&#65533;8&#65533;@&#65533;&#65533;E&#65533;&#65533;&#65533;&#65533;O&#65533;&#65533;&#65533;;{&#65533;:&#65533;&#991;A&#65533;-&#65533;4&#65533;RL&#65533;:&#65533;*&#65533;&#65533;YZ&#65533;v&#65533;#!B`&#65533;&#65533;&#65533;&#65533;(&#65533;hIAa&#65533;vN&#65533;&v&#65533;&#65533;&#65533;&#65533;&#65533;de&#65533;&#65533;/&#65533;I&#65533;&#65533;b&#65533;
&#65533;n&#65533;/I&#65533;$QN&#65533;|*&#65533;&#65533;&#65533;&#65533;A&#65533;&#65533;&#65533;E&#65533;&#65533;^&#65533;zES&#1520;7P&#65533;&#65533;&#65533;m&#65533;&#65533; &#65533;(@ $&#65533;0&#65533;x1&#65533;/g&#65533;&#65533;Vr&#65533;9w&#65533;s{&#65533;&#65533;&#65533;_(=&#65533;&#65533;d&#65533;AvG&#65533;e"A'&#65533;D^y&#65533;}&#65533;&#65533;&#65533;Gc&#65533;6&#65533;&#65533;^|&#65533;&#65533;W&#65533;}G&#5599;kP&#65533;`V&#65533;a&#65533;&#65533;&#65533;d,L6&#705;h88&#1796;j&#65533;5G&#65533;M0&#65533;&#65533;&#65533;&#65533;&#65533;!A}&#65533;&#65533;_#Mwx}8&#65533;&#65533;#
dKJ&1&#263;9&#1800;g&#65533;&#65533;G&#65533;&#65533;&#65533;&#65533;jK&#65533;&#65533;lU&#65533;&#65533;o*&#65533;d&#65533;O:&#612;O&#65533; &#65533;3p&#65533;F/&#65533;LH
rYj9&#65533;~)&#65533;syyY*&#65533;}&#65533;&#65533;&e*&#65533;&#65533;&#65533;"&#65533;D&#65533;G&#65533;&#65533;#&#65533;&#65533;&#65533;&#65533;&#65533;>&#65533;X&#65533;&#65533;&#65533;&#65533;&#65533;kS]e&#65533; &#65533;*&#65533;&#65533;&#65533;&#65533;>&#65533;h,N&#65533;8r&#65533;&#65533;&#65533;k}&#65533;es&#65533;}0&#169;&#65533;&#65533;C&#65533;!&#65533;&#65533;&#65533;xf&#65533;u&#65533;I*&#65533;IN0&#65533;&#65533;KoM&#65533;&#65533;&#65533;&#65533;>&#65533;V&#65533;&#65533;!&#65533;AWH2m&#65533;7y&#65533;&#65533;6&#65533;&#65533;Q&#65533;&#65533;[z{W&#65533;&#65533;Zj&#65533;&#65533;&#65533;&#65533;j&#65533;&#65533;&#65533;&#65533;&#65533;&#65533;&#65533;[o&#65533;&&#65533;t&#65533;&#65533;R&#65533;&#65533;&#65533;&#65533;&#65533;.&#65533;&#65533;&#65533;6&#65533;,	&#65533;&#65533;&#65533;&#65533;-&#65533;&#65533;ey&#1226;qP&#65533;&#65533;&#65533;\&#65533;5B&#65533;?&#65533;&#65533;&#423;&#65533;&#22890;&#65533;f&#65533;&#65533;&#65533;u&#65533;)&#65533;|&#65533;&#65533;A&#65533;K&#65533;&#65533;&#65533;&#1212;&#65533;&#65533;j?&#748; &#65533;&#65533;&#65533;0&#65533;`&#65533;v&#65533;&#65533;w8&#65533;xC&#65533;qr&#65533;&#65533;&#65533;a&#65533;]&#65533;&#65533;e&#65533;&#65533;QO=&#65533;n&#65533;&#65533;&#65533;;]O&#65533;u&#65533;&#65533;&#65533;g&#65533;0&#65533;&#780;&#65533;&#65533;&#65533;&#65533;&#65533;&#65533;&#65533;&#65533;mX&#65533; FH&#65533;&#65533;DL&#65533;Q&#65533;&#65533;&#65533;:{&#65533;&#65533;I&#65533;1&#65533;&#65533;&#65533;7<&#65533;O&#65533;&#65533;a&#65533;&#65533;mFy&#65533;&&#65533;y&#65533;&#65533;c&#65533;&#65533;&#65533;5&#65533;N=&#65533;m&#65533;V:W0&#65533;zE$&#65533;:&#65533;QC&#65533;5\&#65533;&#65533;&#4355;:&#65533;&#65533;Rt+P&#65533;}&#65533;&#65533;[&#65533;&#65533;;&#65533;t&#65533;&#65533;&#65533;&#65533;1[&#65533;D&#65533;Q&#65533;&#65533;e9&#65533;`&#65533;GJ&#1615;T&#65533;%0&#65533;Uo&#65533;&#65533;&#65533;&#65533;&#65533;=&#65533;&#65533;uF&#65533;&#65533;&#65533;>x&#65533;&#65533;,&#65533;&#65533;	&#65533;`&#65533;#&#65533;#&#65533;x(&#65533;#&#65533;
i&#65533;]&#65533;&#65533;PNT2H&#65533;	&#65533;y&#65533;kG&#65533;[&#65533;&#65533;"3&#65533;&#65533;&#65533;TR&#65533;&#130;~&#65533;u50&#65533;&#65533;g>&#65533;&#65533;&#65533; &#65533;/&#65533;&#65533;&#65533;&#65533;@`&#65533;&#65533;&#65533;&#1029;h)&#65533;qf&#65533;&#65533;h&#582;&#65533;&#65533;lqnq&#65533;&#65533;&#65533;[&#65533;&#428;sJL'&#65533;0	t&#65533;L@i&#65533;+bQ&#65533;&#65533;&#65533;K>&#65533; &#65533;<`)&#65533;H9&#65533;\&#65533;&#65533;*&#65533;&#65533;&#65533;&#65533;!&#65533;*&#65533;O&#65533;`2 &#65533;&#65533;&#65533;&#65533;&#65533;1l&#65533;&#65533;&#65533;&#65533;'&#65533;CRR&#65533;	&#65533;G*&#65533;A&#65533;j@&#65533;&#1408;&#65533;4&#65533;b8&#65533;&#65533;&#65533;*&#65533;1G&#65533;K	&#65533;&#65533;&#65533;&#65533;f0&#65533; )&#65533;&#65533;'8E2&#65533;&#65533;r&#65533;&#65533;&#65533;&#65533;H&#65533;&#65533;|&#65533;&#65533;r,&#65533; 9&#65533;&#65533;	3t&#65533;&#258;L#0!&#65533;&#65533;k&#65533;3&#65533;&#65533;+&#65533;&#65533;
/&#65533;&#65533;&#612;OZ&#65533;&#65533;7R&#65533;&#65533;o&#65533;&#65533;I/@&#65533;10&#65533;%&#65533;0&#65533;&#65533;&#65533;'&#65533;
&#65533;,z&#1027;&#65533;&#65533;&#65533;&#65533;){vIq&#65533;]&#65533;@A7 &#65533;&#65533;FY` _C!
Q=(&#65533;W`*&#65533;&#65533;IOj&#65533;ZC=&#65533;1?:&#65533;Oz #u@Iqp &#65533;(@zb&#1268;&#65533;Re&#65533;&#65533;&#65533;&#65533;&#65533;&#65533;&#65533;&#65533;f&#1062;&#170;0(b&#65533;!T&#65533;1&#1096;nA&#65533;&#65533;&#1281;6Z:)t&#1315;&#65533;&#65533;V&#65533;&#65533;U&#65533;&#65533;XAn &#65533;&#65533;j&#65533;&#65533;M&#65533;&#65533;&#727;	&#65533;=5&#65533;\&#65533;&#65533;pR&#65533;P&#65533;&#65533;&#65533;&#65533;v&#65533;&#65533;&#65533;&#65533;p&#65533;&#65533;f&#65533;&#65533;&#65533;Gg&#65533;X0I&#65533;B0&#65533;p@&#65533;&#65533;&#65533;`&#65533;lY&#65533;Y&#65533;J&#65533;3&#65533;8&#65533;[I{6&#65533;&#65533;Z`&#65533;d@i&#65533;&#1482;W&#65533;&#65533;&#65533;t  &#362;W&#65533;&#65533;&#65533;&#65533;c&#65533;:R&#65533;&#65533;&#65533;	B&#65533;80&#65533;8&#65533;&#65533;&#65533;&#65533;&#65533;t&#65533;&#1753;&#65533;u&#65533;&#65533;-d&#65533;&#65533;+&#65533;&#65533;&#65533;&#65533;&#65533;&#65533;$&#65533;&#65533;&#65533;&#65533;J&#65533;&#65533;&#65533;&#65533;&#1675;a	&#65533;&#65533;&#65533;&#65533;*6&#65533;i&#65533; (K{&#65533;/s&#65533;]yx&#65533;9&#65533;i{i,&#65533;&&#65533;`n&#65533; D0&#65533;&#65533;&#65533;1&#65533;xa&#65533;&#65533;&#65533;&#65533;5t &#65533;b5&#65533;Q&#65533;6&#65533;&#65533;\%nI&#65533;y&#65533;."({&#65533;&#65533;oP&#65533;_k&#65533;^&#65533;&#65533;)&#65533;&#65533;$c&#1528;QyC&#65533;&#65533;&#65533;&#65533;4'@?oyu&#65533;nn&#65533;&#65533;|&#65533;&#65533;eM&#65533; "&#65533; &#65533;&#1926;7&#65533;&#65533;&#65533;&#1906;&#65533;Q&#65533;e&#65533;&#65533;3&#65533;&#65533;&#65533;qt&#65533;&#65533;"&#65533;&#65533;&#65533;$&#65533; &#65533;K&#65533;&#65533;&#65533;fT&#65533;|g&#65533;&#65533;&#65533;&#65533;8 &#65533;&#65533;&#65533;&#65533;(&#65533;&#65533;%^&#65533;7&#65533;&#65533;C&#65533; &#65533;uYk&#65533;GH&#65533;&#65533;&#65533;&#65533;P &#65533;	L@&#65533;6&#65533; &#65533;LGx	;&#65533;$&#65533;M&#65533;I=&#65533;&#65533;&#65533;&#65533;&#65533;&#65533;&#65533;&#65533;m XI.*&#65533;&#65533;&#65533;z&#65533;C&#65533;jf]&#65533;&#65533;z&#65533;&#65533;&#65533;&#65533;&#65533;&#65533;&#65533;x&#507;&#65533;&#65533;&#948;D&#65533;&#65533;P{&#65533;&#65533;&#65533;7-&#65533;&#523;&#65533;m&#65533;&#65533;&#24631;O&#65533;Yq&#65533;[&#1461;>&#65533;k&#1197;]&#65533;:
E&#65533;&#65533;x&#65533;&#65533;[!D r&#65533;{&#65533;&#65533;^,y&#65533;Cr&#65533;&#65533; &#65533;v[&#65533;
>&#65533;&#65533;
&#1721;e-&#65533;&#65533;&#65533;h6&#1509;&#1909;&#65533;&#65533;gH&#65533; u&#65533;x&#65533;&#65533;&#65533; b&#65533;&#65533;&#65533;n&#65533;&#65533;+r&#65533;&#65533;&#65533;J~&#65533;&#65533;j&#65533;&#65533;4&#65533;7&#65533;y&#915;&#65533;&#65533;&#65533;2&#1703;&#65533;x&#65533;9&#65533;&#65533;&#65533;&#65533;&#65533;&#62903;&#1163;wa&#65533;&#65533;&#38174; &#65533;&#65533;&#65533;&#65533;[]&#65533;&#65533;V&#65533;XS&#65533;&#65533;{&#65533;4ak&#65533;&#65533;Ik`&#65533;&#65533;&#65533;h&#65533;&#1621;&#65533;&#564;&#65533;&#65533;&#65533;.&#65533;&#65533;&#65533;=l&#65533;&#65533; :H &#65533;X}u&#65533;&#65533;&#65533;&#65533;4&#65533;&#65533;&#65533;&#65533;&#11251;&#65533;X&#65533;&#1525;&#65533;{g4&#65533;&#1872;G&#65533;&#65533;'O&#65533;&#65533;&#65533;&#65533;CWm&#65533;De&#65533;g&#65533;&#65533;&#65533;M&#65533;&#65533;Q&#65533;&#65533;r&#65533;&#65533;&#65533;Qi=&#65533;&#65533;_!t&#65533; E&#65533;&#65533;&#65533;_&#65533;&#65533;&#65533;&#65533;&#65533;&#65533;&#65533;&#65533;&#65533;&#65533;O/L{&#65533;g.&#65533;J&#65533;&#65533; &#65533;&#65533;&#65533;\&#65533;&#65533;&#65533;&#65533;C?&#65533;&#65533;B&#65533;&#65533;_&#65533;&#65533;&#65533;&#65533;&#65533;&#65533;&#65533;&#65533;&#65533;&#65533;&#65533;&#65533;g &#65533;'~|&#65533;Fz&#65533;&#65533;~Z&#65533;|&#65533;wx&#65533;&#65533;]&#65533;6&#65533;&#65533;X&#65533;L&#65533;p &Pl'&#65533;&#65533; &#65533; _&#65533;&#65533;&#65533;UA!@~X&#65533;w&#65533;gz&#65533;&#65533; Z&#65533;q&#65533;s&#65533;|8&#309;&#65533;A&#65533;&#65533;&#65533;F&#65533;*(&#65533;ChcnCb&#65533;ub4W|X&#65533;&#65533;5&#65533;?&#65533;~e>}&#65533;{&#65533;w&#65533;]&#65533;B&#65533;iqf &#65533;&#65533;mXn&#65533;U&#65533;g|4&#65533;6&#65533;O&#743;&#65533;sY&#65533;,Eh&#65533;w&#65533;&#65533;yH&#65533;&#65533;&#65533;&#65533;0&#452;1&#65533;3&#1542;&#65533;t/&#65533;&#65533;p&#65533;g&#65533;Fvt&#65533;(&#65533;&#65533;&#65533;Z&#65533;&#65533;&#65533;h&#65533;|&#1543;&#65533;z}&#65533;&#65533;&#65533;&#65533;&#65533;7&#65533;&#65533;&#65533;5DD&#65533;Pa&#65533;&#65533;&#328;&#65533;R&#65533;&#65533;(&#65533;.G&#65533;b&#65533;&#65533;wi&#65533;&#65533;&#65533;&#1545;&#65533;&#65533;2l&#65533;<T&#65533;z&#65533;&#65533;n&#65533;&#65533;&#65533;8&#65533;m&#65533;&#452;&#65533;F|&#65533;&#518;&#65533;&#65533;'&#65533;&#65533;&#65533;@&#65533;uk<&#65533;&#65533;&#65533;&#65533;&#65533;&#65533;&#65533;73e]Q&#65533;&#65533;&#1472;&#65533;&#65533;&#312;V&#65533;&#65533;&#65533;&#65533;K&#65533;&#65533;&#65533;&#65533;&#65533;&#65533;&#65533;&#65533;6F&#65533;g&#65533;&#1496;~&#232;&#65533;{R&#65533;~&#65533;'=r&#65533;fc&#65533;z&#65533;&#65533;&#65533;&#65533;g&#65533;&#65533;m}'&#65533;&#65533;&#65533;&#65533;&#65533;&#65533;&#65533;`&#65533;2-S&#65533;&#65533;%vXH&#65533;&#65533;&#65533;|Tv&#65533;&#65533;&#65533;&#65533;&#65533;8&#65533;-&#65533;<&#65533;&#65533;9&#65533;B,L&#65533;dS`&#65533;&#65533;&#65533;?&#65533;&#65533;&#65533;sX&#65533;heizI&#65533;~&#65533;&#65533;&#65533;@&#65533;&#65533;&#65533;2&#65533;&#208;"9&#65533;9&#65533;&#65533;&#65533;Xp&#65533;&#65533;&#65533;&#466;&#65533;&#65533;&#65533;&#65533;&#65533;<cC&#65533;5Y$x68&#65533;&#65533;U&#65533;k&#1231;d&#65533;&#65533;&#1416;&#65533;bk&#65533;&#65533;&#65533;@)6:3&#65533;0f33&#65533;&#1492;Y&#65533;&#65533;&#65533;&#531;{&#65533;&#65533;u\w&#65533;<&#65533;e0&#65533;p1&#65533;&#65533;&#65533;r$H&#65533;z&#65533;8&#65533;&#25102;/8sU&#598;m&#65533;e&#65533;6`&#65533;0&#65533;(&#65533;r&#65533;&#65533;&#65533;&#65533;:&#65533;g.Xp|w&#65533;&#65533;&#65533;&#65533;'&#65533;&ZHD&#65533;&#65533;&#65533;&#65533;X&#65533;&#65533;9&#65533;0c(&#65533;>&#65533;w&#65533;9&#65533;ny&#65533;m&#65533;s1=&#65533;&#65533;6x&#1625;MI-&#65533;	&#65533;&#65533;x&#65533;&#65533;&#65533;&#65533;e&#65533;A&#65533;&#65533;&#65533;&#65533;&#65533;&#65533;e	-&#65533;&#65533;=&#65533;&#65533;&#65533;i&#65533;3&#65533;z\&#65533;&#65533;=&#65533;&#65533;&#65533;&#65533;Ix&#65533;we~&#65533;&#65533;&#65533;Sx&#65533;&#65533;x&#65533;&#65533;&#65533;&#65533;&#65533;&#65533;$&#65533;h&#65533;&#65533;I&#65533;&#65533;&#65533;&#65533;&#65533;e&#807;&#65533;&#65533;	&#65533;&#65533;mK&#65533;_*&#65533;&#65533;&#65533;h&#65533;|&#712;x&#65533;&#65533;&#65533;&#65533;&#1566;&#65533;|&#65533;&#65533;G&#65533;&#65533;&#65533;I&#65533;*s&#65533;\&#65533;&#65533;&#65533;&#65533;&#65533;&#606;&#65533;&#65533;&#65533;HzJ&#65533;4a&#65533;p&#65533;&#65533;WA&#65533;&#672;&#65533;9&#65533;&#65533;i&#65533;&#65533;Ynnu&#65533;W&#1564;&#1693;Y0~&#65533;&#65533;m~&#65533;~z&#65533;&#65533;&#65533;&#65533;&#65533;&&#65533;&#65533;(&#65533;&#65533;*&#65533;&#65533;&#65533;2Q&#65533;F&#65533;&#65533;2&#65533;&#65533;&#65533;I&#65533;c&#65533;DT6&#65533;	&#65533;&#65533;&#65533;&#1635;&#65533;x(3&#413;C&#65533;&#65533;&#65533;y&#65533;&#65533;Z&#65533;;&#65533;&#65533;?q&#65533;#&#65533;%
&#65533;zi&#65533;&#65533;w&#65533;&#65533;&#65533;&#65533;<Jx&#65533;&#229;&#65533;&#65533;_&#65533;&#65533;R&#65533;&#65533;&#65533;=&#65533;(&#65533;H&#65533;&#65533;J&#65533;&#65533;&#65533;&#65533;&#65533;\&#1126;n&#65533;D	"&#65533;&#65533;=Ce&#65533;0'|MX&#65533;g&#65533;&#65533;&#65533;&#39166;&#65533;&#65533;l&#65533;&#65533;~*&#65533;&#65533;*&#65533;&#65533;U&#65533;&#65533;1'i	&#65533;&#65533;I&#65533;;&#65533;+9&#65533;z&#65533;J3&#65533;&#42900;&#65533;&#65533;Dqj&#65533;R&#65533;s2&#65533;&#65533;&#65533;
&#65533;&#65533;&#65533;&#65533;&#65533;&#65533;J&#65533;2Z&#65533;&#65533;ZA&#65533;&#65533;0&#65533;&#65533;&#65533;&#65533;ZV&#65533;&#65533;&#65533;&#65533;&#65533;&#65533;H&#65533;+&#65533;&#65533;&#65533;&#65533;I&#65533;se&#1253;B&#42750;&#1688;&#65533;z&#65533;&#65533;J&#65533;&#330;uO&#65533;&#65533;&#65533;&#65533;&#65533;Y&#65533;&#65533;&#65533;&#65533;z&#65533;&#65533;ZD&#65533;:&#65533;J&#65533;&#65533;&#65533;&#65533;&#65533;&#65533;r&#65533;&#65533;&#65533;&#65533;&#65533;B&#65533;@"&#65533;&#65533;~&#65533;&#1644;hj&#65533;>&#65533;P&#65533;&#65533;&#65533;Y&#65533;&#65533;&#65533;6&#65533;&#65533;J&#65533;&#65533;&#65533;&#65533;&#65533;1&#65533;&#65533;&#65533;&#65533;&#65533;&#65533;'&#65533;&#65533;&#65533;;&#65533;&#1146;&#44619;&#65533;&#65533;&#65533;Z&#65533;&#65533;J&#65533;&#65533;&#65533;&#65533;&#65533;#k&#65533;)&#65533;&#65533;:a&#65533;&#65533;s@&#1703;&#1733;&#65533;q*&#65533;&#65533;&#688;%&#65533;&#65533;&#65533;);&#65533;&#65533;&#687;&#65533;b&#65533;w&#65533;&#65533;8&#65533;&#65533;`&#65533;&#65533;$J&#65533;j&#65533;&#65533;&#65533;&#65533;&#65533;&#65533;&#65533;&#1133;&#65533;&#65533;&#65533;&#65533;&#65533;&#65533;'&#568;&#65533;&#65533;x&#65533;&#48228;&#65533;&#652;s:O&#65533;&#65533;#&#65533;&#65533;&#65533;Z&#65533;&#65533;UW&#65533;&#65533;Z&#65533;&#65533;-k&#65533;_&#65533;'a&#65533;&#65533;HHm&#65533;&#65533;
&#65533;&#65533;j&#65533;$&#749;>&#1782;@&#65533;&#65533;X|:R&#65533;FK&#65533;`Kx&#65533;Z&#65533;&#65533;&#65533;&#1530;[&#65533;*&#65533;Z&#65533;&#65533;&k&#65533;n&#65533;&#65533;B;&#65533;&#65533;[&#65533;&#65533;K9a&#65533;&#65533;M&#668;&#65533;s&#65533;&#752;k&#65533;V$X;Vp;\&#65533;&#65533;&#65533;&#65533;G&#65533;;&#65533;i&#65533;8;&#65533;k&#65533;&#65533;&#65533;&#65533;&#65533;&#65533;&#65533;&#65533;*&#65533;+&#754;D&#65533;&#65533;&#65533;[SK&#65533;&#65533;&#65533;&#65533;&#65533;&#1787;<&#65533;&#65533;&#65533;&#65533;&#65533;&#65533;&#65533;&#65533;&#65533;&#65533;s&#65533;&#65533;RX&#65533;"*&#65533;&#65533;
&#65533;&#65533;&#745;&#65533;&#65533;&#1387;&#65533;&#395;&#65533;&#1659;e&#65533;i&#65533;&#65533;A&#65533;&#65533;&#65533;&#65533;+&#65533;&#65533;&#761;&#65533;{&#65533;^&#65533;&#65533;]7&#65533;&#65533;)$&#65533;&#65533;Z&#65533;&#65533;+&#65533;&#65533;+&#65533;&#65533;{&#65533;Q(`1&#65533;m&#65533;&#65533;&#65533;&#65533;[&#65533;&#65533;&#65533;<&#65533;(&#65533;J&#65533; ,&#65533;&#65533;&#65533;m&#65533;&#65533;&#65533;#&#65533;&#65533;&#65533;&#65533;\&#65533;.&#65533;&#65533;&#65533;&#65533;+&#65533;;&#65533;\;&#65533;(&#65533;&#180;&#65533;&#65533;!&#65533;&#65533;&#65533;3&#65533;z !&#65533;	 &#65533; ,V  &#65533; &#65533; &#65533; H&#65533;&#65533;&#65533;&#65533;*\&#560;&#65533;&#199;#&#65533;&#65533;@&#65533;
0p&#1568;&#65533;,&#65533; C&#65533;I&#65533;&#65533;&#595;(&#65533;:&#65533;D&#65533;&#65533;t&#65533;&#65533;&#65533;&#65533;&#65533;l&#101543;&#991;@&#65533;
EX@&#65533;3&#65533;&#65533;X&#65533;&#65533;&#65533;&#65533;.7H&#65533;)&#65533;&#65533;&#1067;X&#65533;j&#65533;&#65533;L&#65533;I;,&#1108;&#65533;&#65533;
+*&#65533;u&#645;8A|&#65533;J&#65533;&#65533;&#1915;:P&#65533;IF&#65533;R&#65533;f&#65533;&#65533;L&#65533;&#65533;&#65533;CT&#65533;{&#65533;&#65533;&#65533;&#65533;"&#65533;p&#65533;&#65533;&#65533;_&#65533;&#65533;&#65533;0&#65533;3&#4810;&#65533;BM&#65533;t&#65533;+&#65533;&#65533;&#628;mZ&#65533;4&#542;M&#65533;&#65533;g&#65533;.&#891;7&#1463;&#65533;U&#65533;m&#65533;v&#65533;&#65533;&#531;~+`&#65533;&#65533;&#65533;&#65533;Iv&#65533;&#65533;&#65533;&#65533;&#65533;&#65533;b&#1662;.L&#65533;&#65533;w&#65533;&#65533;&#65533;o&#65533;s&#65533;&#65533;G_&#65533;~!	&#65533;a&#65533;&#65533;V,&#1267;&#65533;&#65533;{&#65533;&#65533;&#65533;&#65533;g&#65533;`o&#65533;&#65533;&#1921;&#65533;|&#65533;UFkc&#65533;&#65533;f&#65533;&#65533;&#65533;&#65533;Qdx!&#65533;&#65533;&#533;&#65533;&#65533;&#65533;m0 &#65533;C&#65533;&#65533;&#65533;_N&#65533;]w&#65533;u&#65533;&#65533;&#65533;3&#65533;&#65533;a&#65533;&#65533;&#65533;&#65533;A&#9187;ap"u&#65533;@&#65533;&#65533;&#1553;%&#65533;&#65533;u6[x&#65533;E&#65533;&#65533;^8&#65533;yMm&#65533;@vY uCy&#65533;W&#65533;&#65533;Y~O&#57825;&#65533;S&#65533;W&#65533;&#65533;Wb&#65533;B3&#65533;&#65533;&#65533;BQ &#65533;&#65533;&#65533;Z&#65533;-&#65533;&#614;lP&#65533;9'&#65533;&#65533;&#65533;l&#65533;&#65533;5]&#65533;|V&#65533;&#65533;&#65533;_&#65533;&#65533;&#65533;fmV&#65533;&#65533;UFie9&#25759;>Z&#65533;H&#65533;&#65533;'&#65533;e&#65533;d}&#65533;&#65533;Fa&#65533;&#65533;)&#65533;&#65533;&#65533;Z&#65533;j&#65533;hIJ&#65533;&#65533;&#65533;&#65533;Cp&#65533;&#65533;d&#65533;&#65533;"&#65533;J2&#65533;+&#65533;&#65533;&#65533;'&#65533;o&#65533;&#65533;&#65533;+&#65533;&#65533;.k&#65533;B&#65533;&#65533;
_&#65533;gr:&#65533;}e&#65533;u-&#65533;&#65533;m&#65533;&#65533;&#65533;2~&#65533;aP&#65533;&#65533;A&#65533;L&#65533;&#65533;&#65533;(&#65533;&#1518;ei*&#65533;&#65533;**#&#65533;6j( &#65533;&#65533;&#65533;&#65533;A&#65533;/+E&#65533;&#65533;&#65533;Kd&#65533;&#65533;^&#65533;&#65533;e&#65533;$&#65533;&#65533;NLe&#65533;W&#65533;V[.u0&#65533;&#65533;/[Ac&#65533;)&#65533;&#65533;:&#65533;&#65533;&#65533;wh&#65533;&#65533;b81&#65533;&#65533;&#65533;X&#65533;ZK&#65533;,_&#943;V`&#65533;=g&#65533;&#1106;,&#65533;&#65533;&#65533;&#65533;&#65533;q&#65533;&#65533;&#65533;&#2011;&#65533;*&#65533;m&#65533;&#65533;[l&#65533;d &#1366;&#65533;p&#65533; &#65533;&#65533;&#65533;&#65533;&#65533;&#65533;6[&#381;&#65533;m&#65533;~K&#65533;&#65533;M&#65533;Z&#65533;&#65533;Q&#65533;&#65533;&#65533;t&#65533;&#65533;Y&#65533;&#65533;7&#65533;@&#65533;&#1837;~S&#65533;&#65533;l&#65533;&#65533;!&#65533;l&#65533;g&#65533;&#1247;&#65533;&#65533;&#65533;@9&#65533;&#65533;r!&#65533;M&#65533;&#65533;_&#65533;&#65533;&#1989;
&#65533;x7t<&#65533;O&&#65533;&#65533;ZK&#1092;&#65533;&#65533;$&#65533;&#65533;&#65533;&#65533;x&#65533;&#65533; ?&#65533;&#65533;&#65533;&#65533;&#65533;M&#65533;&#65533;M&#65533;]&#65533;&#65533;&#65533;cL&#65533;Y5o@A\2 B<u&#65533;&#65533;k&#65533;&#65533;&#65533;&#65533;&#65533;&#65533;~&#65533;&#65533;Z&#65533;&#65533;xq&#65533;&#65533;;&#65533;a&#65533;R&#65533;&#1397;N}&#65533;1@&#65533;,&#65533;>&#65533;&#65533;v&#1385;&#65533;&#65533;&#65533;v?&#65533;&#65533;f;&#1022;r@&#65533;&#65533;|X&#65533;# &#65533;&#65533;nw&#65533;[Ff&#65533;5&#65533;Ip&#65533;&#65533;3&#65533;e&#65533;a&#65533;&#65533;<&#65533; &#65533;&#65533;f&#65533;&#65533;&#65533;70&#65533;&#65533;&#1815;&#65533;&#65533;Y-&#65533;_&#65533;&#65533;V&#65533;&#388;h&#65533;#&#65533;&#65533;&#65533;&#65533;*F&#65533;&#65533;&#65533;&#65533;~&#65533;(&#65533;}<&#65533;&#990;5?TGs&#65533;&#65533;aq%!P&#21514;p&#65533;&#65533;Xhr$rq4x&#65533;&#65533;F&#65533;&#65533;&#65533;&#65533;&#65533;Z_X&#65533;&#65533;%iIpLd"&#65533;,fq&#65533;w&#65533;&#65533;,&#65533;&#65533;&#65533;&#65533;k&#65533;#i&#65533;A&#65533;&#65533;&#65533;&#65533;rX&#65533;
&#65533;&#65533;f&#65533;&#65533;&#65533;W`&#65533;G&#65533;&#65533;&#65533;&#65533;&#65533;&#65533;&#65533; DK2&#65533;&#65533;&#65533;&9iF3.
KcYT&#65533;&#65533;&#65533;F&#65533;&#65533;i&#65533;Y&#1714;~&#65533;&#65533;I&#65533;&#65533;&#65533;&#65533;&#65533;X6&#65533;A-&#65533;&#563;L&#65533;&#65533;&#65533;'Jb'#H2a&#65533;^&#65533;T&&#65533;&#65533;&#65533;&#65533;R;&#65533;ld_2M&#65533;&#1178;Zy@6&#65533;&#65533;&#65533;B&#65533;&#769;&#65533;&#65533;&#65533;8)Hr21wIS&#65533;P&#65533;&#65533;&#797;&#580;&#65533;<&#65533;&#65533;&#65533; &#65533;&#65533;&#65533;
&#65533;O!&#65533;&#65533; }&#65533;&#65533;
gEFq4E&#65533;&#65533;]&#65533;v7&#65533;w5&#65533;,&#65533;zgK&#65533;B&#65533;i&#65533;t]F&#65533;r &#65533;js&#65533;(&#65533;&#65533;'?&#65533;&#65533;&#65533;&#65533;&#65533;&#65533;&#65533;A&#1528;&#65533;&#65533;&#65533;Jj&#65533;&#65533;jj>
&#65533;&#65533;&#65533;;&#65533;
|*&#65533;!r&#65533;` &#65533;HI&#65533;D&#65533;&#65533;&#65533;L*&#65533;^_&#65533;&#65533;V&#1412;M&#65533;&#65533;&#65533;&#657;`&#65533;&#65533;d&#65533;*.&#65533;j6&#65533;T&#65533;&#65533;&#1167;D&#65533;Q&#65533;&#65533;^&#65533;1&#65533;&#65533;&#65533;I_&#65533;&#65533;V&#1009;r&#65533;6&#65533;&#65533;\&#65533;&#1275;&#65533;&#65533;&#65533;&#65533;(-&#65533;&#1343;v&#65533;E&#65533;%/{=B61&#65533;T]+cY&#65533;Z&#1356;&#65533;&#65533;e{&#65533;&#65533;&#65533;j&#65533;&#65533;B8!
-&#65533;&#65533;4&#65533;Z#kY&#65533;&#65533;&#65533;ANP&#65533;N&#65533;&#65533;j&#65533;*M&#1510;hAp&#65533;l&#65533;&#65533;&#34130;]&#1389;&#65533;@&#65533;[&#65533;&#65533;&#65533;&#65533;LzV&#65533;.&#492141;&#65533;Y;&#65533;&#65533;&#65533;o&#65533;8&#65533;e&#65533;&#65533;&#65533;&#65533; &#65533;&#65533;lg=&#65533;]&#65533;&#65533;&#65533;&#65533;&#65533;%J&#65533;&#65533;&#65533;3&#65533;&#65533;Sk&#65533;]s]K&#65533;@7O&#65533;E&#65533;&#65533;{&#65533;&#65533;Z&#65533;&#65533;~&#65533;&#65533;&#65533;&#65533;&#65533;&#65533;&#1516;&#65533;5&#65533;|&#65533;&#65533;&#65533;8&#65533;&#65533;u&#65533;&#65533;4]&#65533;D&#65533;$T&#65533;pn&#65533;&#65533;&#65533;>o&#65533;Y&#65533;w3&#65533;&#65533;&#65533;
&#65533;&#65533;&#65533;&#65533;&#65533;yP&#65533;&W&#65533;|Q&#65533;&#65533;&#65533;A=/&#65533;dL&#65533;&#65533;j&#65533;&#65533;#&#65533;|&#65533;7&#65533;v&#65533;G%o&#65533;S&#65533;F&#65533;&#65533;&#65533;&#605;&#65533;&#856;'W6&#65533;&#65533;&#65533;&#65533;&#65533;&#65533;;c&#65533;&#65533;W&#65533;&#65533;&#65533;-&#65533;V&#65533;&#1352;&#65533;&#65533;&#65533;h	b&#65533;"&#65533;&#65533;h&#65533;&#41625;&#65533;0&#65533;&#65533;"9&#65533;&#65533;&#65533;&#65533;&#65533;;&#65533;&#65533;X&#946;&#65533;q&#65533;&#65533;|6&#1026;&&#65533;8i&#65533;B&#65533;&#65533;&#65533;e1&#65533;&#65533;&#65533;h@:$/&#65533;&#65533;	^@g&#65533;&#8239;
&#65533;0&#65533;5&#65533;&#65533;>w&#65533;&#65533;&#65533;`&#65533;Z&#65533;&#65533;&#65533;'&#65533;f&#1931;&#65533;&#1388;&#65533;I&#65533;&#65533;&#65533; ^&#538;&#65533;v~ &#65533;&#65533;|&#65533;]&#65533;&#1500;&#65533;&#65533;&#65533; h0&#65533;&#65533;&#65533;&#65533;&#729;&#65533;&#65533;&#1584;&#65533;f jGd&#65533;6&#65533;}k&#65533;&#65533;[wU&#65533;1&#563;&#65533;y&#65533;g&#65533;&#65533;&#65533;&#65533;&#65533;&#65533;&#65533;&#65533;&#635;.&#65533;&#65533;&#65533;&#65533;Nu&#65533;&#65533;&#65533;&#65533;6S/&#65533;&#65533;&#65533;2 k&#985;&#65533;&#65533;&#65533;&#65533;r+p=&#65533;&#65533;&#65533;[&#65533;&#1969;&#65533;&#65533;&#65533;es&#65533;&#65533;#N)&#65533;Y&#65533;&#65533;&#65533;&#65533;&#155;7^&#65533;&#65533;{&#2004;&#65533;&#65533;&#65533;&#65533;&#65533;&#65533;n&#65533;\&#65533;&#65533;&#65533;&#65533;&#65533;&#65533;v&#1320;y&#65533;&#65533;q&#65533;&#65533;?&#712;.H&#65533;2&#65533;Z&#65533;&#65533;&#65533;A&#65533;&#65533;&#65533;sp&#65533;<&#65533;)W&#65533;w{&#65533;_ &#65533;&#65533;QWw&#1389;.oi[`n[_T&#65533;q }&#405;&#65533;6&#65533;&#65533;~&#145;=&#65533;{&#60742;&#65533;&#65533;eA&#65533;&#65533;&#65533;&#65533;v8&#65533;9^2b&#65533;&#65533;&#571;&#1981;>&#65533;&#65533;&#1530;&#65533;{;&#65533;&#65533;&#65533;&#65533;<&#65533;&#1957;&#1733;&#65533;&#65533;&#65533;A&#1938;g&#65533;p~q&#65533;k>!q@&#65533;&#65533;&#65533;N&#65533;&#65533;&#1753;&#65533;&#65533;&#65533;&#65533;&#65533;Nz&#283;&#65533;&#65533;&#65533;&#65533;&#65533;&#65533;&#65533;&#65533;&#1419;&#65533;&#65533;/&#65533;&#65533;&#65533;?&#65533;&#65533;[&#1928;&#65533;@&#65533;o&#65533;&#65533;&#65533;&#65533;@&#65533;l&#65533;&#65533;&#65533;m&#65533;&#65533;&#65533;&#442;&#1459;&#65533;s&#65533;x_GO&#65533;&#65533;&#65533;&#65533;Q&#65533;D&#65533;&#65533;&#65533;&#65533;&#65533;&#65533;f)p&#65533; &#65533;{&#65533;wm&#65533;f[&#65533;&#65533;o&#65533;V~&#65533;Gr1&#65533;~G&#65533;tj7n&#65533;&#65533;z&#65533;&#65533;zNgV&#65533;gy&#65533;&m&#65533;7m&#65533;W&#65533; &#65533;&#65533;w&#65533;&#65533;w&#65533;G&#65533;z&#65533;&#65533;&#65533;&#65533;WKWr&#65533;~&#65533;&#65533;~&#65533;l&#65533;S&#65533;H$&&#65533;7^&#65533;hp&#65533;&#65533;8 &#65533;&#65533;0&#65533;&#65533;v&#65533;&#65533;&#65533;&#65533;&#65533;V~&#65533;7|&#65533;m&#65533;&#65533;~)&#65533;v&#65533;6n&#65533;&#65533;&#65533;ZH=!=&#65533;C 0 CHR &#65533;#&#65533;q&#65533;V&#65533;Aw&#65533;v&#65533;&#65533;,Ht&#65533;Wx&#327;x`&#65533;~8TxXn7&#65533;&#65533;xy&#65533;&#65533;&#65533;}c &#65533;F&#65533;{&#65533;&#65533;y&#1429;&#65533;l&#1542;o&#65533;&#65533;q&#65533;<&#65533;iY&#65533;x&#65533;&#65533;z&#65533;pL&#453;[&#65533;z~&#65533;&#65533;`&#65533;8&#65533;!h&#65533;G&#65533;&#65533;ix&#65533;&#65533;&#65533;&#65533;&#65533;&#65533;{nh~dgc&#65533;&#65533;~HV&#65533;&#65533;y&#65533;&#65533;`6RF&#65533;hB0&#65533;CX&#65533;&#65533;H&#65533;&#65533;&#65533;o&#65533;&#65533;&#65533;K&#65533;&#65533;&#65533;&#65533;M&#65533;&#65533;&#65533;P8&#65533;&#65533;g&#65533;i&#65533;t&#62923;&#65533;(o7&#65533;B&#65533;&#65533;P&#65533;.&#65533; 0&#65533;Q&#65533;fx&#65533;&#65533;h&#65533;&#65533;&#65533;&#65533;&#1544;&#65533;&#65533;&#65533;XvQ8&#65533;Y&#65533;|&#65533;&#65533;g&#65533;&#65533;|&#65533;&#1413;&#65533;&#65533;8A &#65533;&#65533;u&#65533;h&#65533;&#29192;&#456;&#65533;&#65533;h]k&#65533;m&#65533;&#65533;-Xc&#65533;7&#65533;X&#65533;Th&#65533;&#1432;K&#65533;&#65533;c&#1896;r&#65533;&#65533;&#65533;s ;&#65533;w!h&#65533;&#65533;&#65533;&#65533;&#65533;X&#65533;'H(&#1550;&#65533;&#65533;N&#65533;q&#65533;[&#65533;8&#65533;&#65533;&#65533;&#65533;;&#65533;&#1423;&#65533;&#65533;j&#65533;&#65533;X&#65533;Bp &#65533;`&#65533;&#65533;&#65533;{&#65533;h&#65533;&#594;,&#1614;L&#1540;&#65533;'&#65533;8&#65533;&#65533;x&#65533;4&#1555;P&#65533;&#65533;&#65533;&#65533;&#65533;^&#65533; &#65533;(&#65533;w&#65533;&#65533;h&#65533;)&#65533;&#65533;&#65533;&#532;&#65533;&#65533;&#65533;G&#65533;&#65533;I&#65533;&#65533;&#65533;&#65533;t&#65533;&#65533;i@i BH&#65533;Fy&#65533;|&#65533;q&#65533;&#65533;&#65533;*&#65533;&#65533;&#65533;&#65533;P&#65533;&#65533;&#65533;76&#65533;{f&#65533;&#65533;W&#65533;&#65533;5&#65533;&#65533;&#65533;y&#65533; b&#65533; &#65533; }Y&#65533;&#408;&#65533;~&#65533;&#65533;+&#65533;&#65533;N&#65533;&#65533;8P&#65533;&#65533;XK&#65533;'&#65533;6Y&#65533;&#65533;k &#65533;&#65533;&#65533;#D0&#65533;&#65533;i&#65533;&#65533;&#601;&#65533;&#65533;&#65533;i_&#65533;&#594;k	x/	|1&#1602;p&#65533;&#65533;G&#65533;&#65533;'&#65533;9&#65533;x&#65533;&#1216;B&#65533; 9&#65533;p&#65533;'&#1625;	iS&#65533;i&#65533;&#65533;&#65533;&#65533;&#65533;&#65533;y&#65533;&#65533;6|&#65533;&#65533;&#65533;&#65533;&#65533;g9f&#65533;&#65533;yc&#65533;i &#65533;4&#65533;x &#65533;I&#65533;y&#65533;&#65533;y&#65533;&#65533;&#65533;`&#30463;I&#65533;&#65533;)&#65533;Q&#65533;&#65533;&#65533;9&#65533; &#604;&#65533;)]u {I&#65533;%&#65533;&#65533;y&#65533;H&#65533;&#65533;&#39438;&#65533;&#65533;&#65533;+&#65533;UkI&#65533;&#65533;	&#65533;.(&#65533;&#65533;&#65533;&#65533;m&#65533;o&#65533;t&#65533;&#65533;&#65533;&#65533;&#65533;)&#65533;G&#65533;&#65533;$&#65533;&#65533;y&#65533;&#65533;&#65533;.&#65533;&#65533;&#65533;&#65533;g9&#65533;vC&#65533;Fp&#65533;U3&#65533;&#65533;I&#65533;K&#65533;&#65533;&#65533;&#65533;)&#65533;&#65533;,&#65533;g&#603;
v&#1865;&#65533;4Z&#65533;&#10840;8
&#65533;=&#65533;8&#65533;_&#65533;9&#65533;`&#65533;&#65533;9&#65533;*&#65533;&#65533;&#1529;&#65533;/&#65533;j&#65533;&#65533;&#856;&#65533;5z~6F&#65533;f&#65533;[W&#65533;vF&#65533;%z j&#65533;F
&#65533;*
&#65533;J&#65533;&#65533;/&#656;&#65533;y&#65533;i&#65533;&#65533;R:r&#65533;[y&#419;#&#1474;&#65533;&#65533;&#65533;_T&#65533;a&#65533;x&#65533;&#65533;)J&#65533;&#65533;y&#65533;&#65533;Y&#65533;M&#65533;&#65533;&#65533;j&#65533;&#65533;&#65533;&#65533;<:&#65533;5:&#65533;Y&#65533;_	&#65533;&#65533;c&#65533;&#65533;_&#65533;&#65533;j&#65533;bz&#65533;K&#65533;&#65533;&#65533;&#652;&#1695;k&#65533;&#65533;&#65533;m&#65533;H&#65533;%
 /p&#65533;EJ&#65533;&#65533;&#65533;&#65533;{&#679;&#65533;&#65533;&#65533;M&#656;&#65533;i&#65533;&#65533;&#65533;&#65533;&#65533;&#65533;&#65533;z&#65533;v&#65533;&#65533;&#65533;Z&#65533;&#1642;&#65533;*&#65533;a&#65533;J&#65533;&#65533;&#669;1&#65533;&#65533;3&#65533;&#65533;&#65533;*&#65533;3&#1674;5c&#65533;:&#65533;CJ&#65533;&#1690;&#65533;&#65533;&#65533;&#65533;*&#65533;&#65533;&#65533;&#65533;9&#65533;&#65533;&#65533;&#65533;&#65533;*Dn&#65533;m&#65533;&#65533;{&#65533;E&#65533;x&#65533;/0&#65533;E&#65533;&#65533;:&#65533;H&#43891;&#65533;M&#65533;&#65533;&#65533;&#65533;&#65533;&#65533;&#65533;&#65533;&#65533;wk&#65533;&#65533;=&#65533;&#65533;&#65533;:&#65533;&#65533;&#65533;&#65533;&#65533;&#65533;&#685;&#65533;&#65533;|&#65533;&#65533;&#65533;&#65533;&#65533;&#65533;&#34054;&#65533;&#65533;&#65533;&#65533;&#65533;&#65533;Y&#65533;&#65533;&#65533;*&#65533;&#65533;J&#65533;8;&#65533;&#65533;j&#65533;&#65533;&#65533;&#65533;&#65533;&#65533;&#65533;)&#65533;&#65533;
&#65533;D[gK&#65533;&#65533;z&#65533;&#65533;&#65533; +&#65533;:&#65533;&#65533;<&#65533;&#65533;'&#65533;&#65533;&#65533;&#65533;&#65533;&#65533;&#65533;D&#65533;,K&#65533;5k&#65533;wz&#65533;&#65533;&#65533;&#65533;[&#65533;&[&#65533;&#65533;&#65533;&#65533;&#65533;&#1708;C&#65533;&#65533;=eg,{&#65533;I[&#65533;&#746;&#65533;*&#65533;;K&#65533;e&#65533;&#65533;&#65533;
&#65533;&#65533;&#65533;o&#65533;&#65533;K\&#1781;^&#65533;&#65533;ak&#65533;&#65533;Zx&#65533;&#65533;p&#65533;&#1994;&#65533;&#65533;&#1565;&#65533;&#65533;&#65533;#&#65533;&#65533;K&#65533;&#65533;'Z&#65533;&#65533;&#65533;&#65533;%&#65533;&#65533;>&#65533;&#65533;&#65533;&#65533;&#65533;9&#65533;&#65533;&#65533;K&#65533;&#65533;M+&#65533;&#65533;&#65533;&#65533;&#65533;J&#65533;&#65533;
&#65533;&#65533;Y&#65533;|&#65533;&#65533;&#65533;&#65533;&#65533;+&#65533;&#65533;&#65533;M&#65533;"(&#65533;v;&#65533;&#65533;&#65533;&#65533;)&#65533;&#65533;&#65533;&#65533;&#65533;(&#65533;&#65533;W&#65533; &#65533;&#65533;&#65533;&#65533;&#762;N&#65533;;&#65533;&#65533;&#546;(&#65533;&#65533;*&#65533;&#65533;&#1597;&#65533;&#754;&#65533;&#65533;&#65533;&#65533;&#65533;&#65533;&#65533;&#65533;K&#65533;&#65533;&#65533;&#65533;=[&#65533;.&#65533;&#65533;T&#65533;&#65533;&#65533;{&#65533;N&#65533;")&#65533;
&#65533;&#65533;&#65533;&#65533;&#65533;&#65533;[&#65533;&#65533;+&#65533;'&#65533;&#65533;&#684;&#65533;&#65533;)(~Hk&#65533;&#65533;&#65533;&#65533;&#65533;&#65533;&#65533;&#65533;&#65533;&#760;>&#65533;&#65533;&#59103;&#65533;z&#65533;-9c&#65533;e&#65533;
&#65533;&#65533;&#65533;&#767;&#65533;+&#65533;=K&#65533;&#65533;&#65533;&#65533;&#810;&#65533;&#65533;[&#65533;L&#1073;
,:&#65533;&#65533;9&#65533;&#65533;&#65533;&#65533;&#65533;&#65533;K&#65533;&#65533;&#65533;&#65533;&#65533;&#637;&#53116;&#65533;&#65533;&#65533;&#65533;&#65533;&#65533;k&#65533;J&#65533;&#65533;5&#65533;d+&#65533;&#65533;&#65533;*&#65533;&#65533;&#65533;{&#65533;A&#65533; &#65533;k&#65533;! &#65533;&#65533;&#65533;&#65533;;&#65533;_&#65533;&#65533;$lmb&#65533;&#65533;e:&#65533;U&#65533;&#65533;&#65533;&#65533;	&#65533;&#65533;! 3&#65533;&#65533; &#65533;&#65533;w
&#65533;&#65533;{&#65533;&#65533;&#65533;&#65533;&#65533;&#65533;g[&#65533;,&#65533;&#65533;&#65533;&#65533;q&#65533;&#65533;&#65533;:&#65533;r&#65533;&#65533;L&#65533;&#65533;&#65533;t&#65533;&#65533;yl&#65533;&#65533;+&#65533;}k]&#65533;&#65533;&#65533;l&#65533;w&#65533;&#65533;&#65533;&#65533;&#520;&#65533;&#521;&#65533;&#1706;&#465;|&#65533;&#65533;&#65533;&#406;|&#601;,&#65533; &#65533;<&#199;&#65533;&#65533;&#65533;&#606;&#65533;&#526;&#65533;&#65533;P&#65533;&#65533;{[&#65533;(v&#65533;&#65533;&#617;&#65533;&#65533;&#689;<&#65533;&#65533;&#754;,&#65533;L&#65533;&#65533;Gz&#760;&#65533;&#65533;L&#65533;&#65533;&#65533;8&#575;&#65533;&#65533;F@&#65533;&#65533;&#65533;&#65533;&#65533;,&#65533;!&#65533;&#65533;d&#65533;y&&#65533;&#65533;&#65533;&#65533;&#65533;&#65533;&#65533;F&#65533;&#65533;&#1436;&#65533;&#65533;&#65533;&#629;&#65533;&#65533;&#65533;&#1656;f&#65533;&#65533;(\&#65533;&#65533;<P&#65533;\F&#65533;&#65533;&#65533;|&#65533;&#65533;&#65533;&#65533;q&#65533;&#65533;l&#65533;&#65533;&#65533;Z&#65533;J)&#65533;\&#65533; A5&#65533;&#65533;&#65533;&#65533;&#65533;&#65533;&#1009;&#1071;&#65533;&#65533;L&#65533;&#65533;&#65533;&#65533;g&#65533;&#65533;C &#65533;&#65533;Y0&#65533;W&#65533;*&#65533;&#65533;&#65533;&#65533;&#65533;&#65533;&#65533;&#65533;&#65533;&#65533;`Z&#65533;&#65533;&#65533;,&#957;&#65533;&#65533;%&#65533;&#65533;Ap&#65533;&#65533;W&#65533;)&#65533;&#65533;,&#65533;&#65533; &#65533;-&#65533;&#65533;&#65533;5&#65533;&#65533;&#65533;&#65533;Y&#65533;&#65533;&#65533; &#65533;&#65533;&#65533;[&#65533;&#65533;?-&#65533;C&#65533;&#65533;.}&#65533;&#65533;&#1133;&#65533;4-k&#65533;&#65533;w8-&#65533;@/X&#65533;&#65533;p&#65533;B]&#65533;.&#65533;I]&#65533;e&#65533;&#65533;,0kP&#65533;&#65533;B!<`p=&#65533;p&#65533;&#65533;,-&#65533;F&#1261;&#65533;&#65533;&#65533;}&#65533;&#65533;W:@&#1556;&#65533;&#65533;sM&#65533;/&#65533;&#65533;3,&#65533;&#34318;&#65533;&#65533;X!&#1621;&#65533;@0&#65533;]}&#65533;&#65533;&#1851;d= 0&#65533;&#65533; &#65533;M&#65533;]&#1764;&#65533;&#1461;]&#1686;&#65533;&#1352;&#65533;m&#65533;"8&#65533;&#1647;&#65533;q&#65533;M&#65533;&#65533;M&#65533;&#65533;&#65533;&#65533;&#65533;&#1842;&#65533;&#65533;@M&#65533;&#65533;&#65533;&#65533;(&#65533;/@&#65533;&#381;2&#1863;&#65533;P&#65533;@&#65533;&#65533;V@&#65533;Vp&#65533;&#65533;&#65533;&#65533;o}&#65533;5&#65533;&#65533;0&#65533;Q&#65533;&#65533;A1&#65533;}&#65533;@&#65533;&#65533;&#65533;&#65533;&#65533;mZ 1 D`&#525;&#1354;&#65533;:&#65533; &#65533;&#65533;&#65533;&#65533;-. &#65533;&#65533;[`&#65533;&#65533;&#65533;&#65533;&#65533;=&#65533;&#65533;&#65533;&#65533;$&#65533;&#65533;Z1X&#65533;&#65533;W&#65533;&#65533;&#65533;&#65533;&#65533;&#65533;m&#65533; &#65533;$&#65533;[@&#65533;*]&#65533;M&#65533;&#65533;&#65533;&#65533;#&#65533;-&#65533;&#65533;&#65533;&#65533;$&#65533;V@6>"0&#65533; &#65533;=&#65533;&#1271;M9&#65533;	" Ap&#65533;&#65533;k&#65533;1.&#65533;&#65533;&#65533;&#65533;2A`&#65533;&#65533;&#65533;&#65533;&#65533;|&#65533;W0V&#65533;&#65533;&#65533;&#65533;&#65533;G&#564;`&#65533;&#65533;&#65533;&#65533;a^&#65533;l&#65533;&#65533;&#65533;g&#65533;&#1642;&#65533;&#65533;&#65533;&#65533;/&#65533;w&#65533;&#65533;w&#65533;k&#65533;* &#65533;x^&#65533;&#65533;8&#65533;&#65533;&#65533;&#65533;&#65533;&#65533;[ &#32990;&#65533;&#65533;?'&#65533;"&#65533;&&#65533;&#65533;&#65533;&#65533;>r&#65533;w"P&#65533;&#532;&#65533;&#65533;&#1485;&#65533;&#65533;&#65533;&#65533;&#65533;t&#65533;&#14786;&#65533;c,&#65533;y&#65533;&#65533;~ &#65533;&#65533;&#65533;&#65533;Q&#65533;&#65533;&#65533;&#65533; &#65533;&#65533;&#65533;^&#65533;#Tfk
&#65533;&#65533;R&#65533;e&#65533;&#65533;&#65533;h &#65533;&#65533;&#65533;l&#65533;B&#65533;&#65533;&#65533;e&#65533;V]&#65533;B&#65533;E&#65533;&#65533;)&#65533; &#65533;[&#65533;&#65533;r&#65533;&#65533;v:h!&#65533;&#65533;&#65533;@bWc&#65533;&#65533;v&#65533;(Z&#65533;_&#65533;&#65533;&#65533;&#65533;&#65533;  &#65533;&#65533;&t&#65533;&#36745;-dF&#65533;Yp&#65533;&#65533;&#65533;&#65533;D&#65533;
&#65533;&#419;&#65533;n&#65533;&#65533;9&#65533;&#65533;56&#65533;Y0&#65533;&#65533;0&#65533;&#65533;]z&#65533;Y#&#65533;E2&#65533;BG&#65533;&#65533;&#65533;.&#65533;+&#65533;&#65533;&#65533;&#65533;&#65533;GVR&#65533;b&#65533;&#65533;<&#65533;&#65533;&#65533;&#65533;&#65533;h&#65533;&#65533;&#65533;G&#65533;9&#65533;&#65533;&#65533;/&#627;&#65533;&#65533;&#65533;&#65533;.x&#65533;g&#65533;|d&#65533;H+`&#65533;H&#65533;3`P&#65533;&#65533;l-&#65533;kJ|(&#65533;M-C@J&#65533;:QA a&#65533;&#65533;z&#65533;&#386;z&#65533;&#65533;&#65533;Y)?d&#65533;&#65533;:[&#65533;&#65533;&#65533;&#65533;k&#65533;&#65533;>&#65533;D&#65533;&#65533;}&VG&#65533;JO&#65533;k&#65533;&#65533;&#65533;&#65533;&#1942;&#65533;Z&#65533;&#65533;O&#65533;&#65533;c&#65533;&#65533;5G&#65533;&#65533;3 &#65533;&#65533;&#65533;,&#65533;{&#65533;&#65533;;&#65533;&#65533;&#65533;]&#65533;n&#65533; &#65533;)&#65533;&#65533;&#65533;Sf&#65533;8&#65533;c&#62245;&#65533;&#65533;toB&#65533;&#65533;atDZDd`&#65533;&#65533;5+P&#65533;&#1875;dk&#65533;&#65533;&#65533;&#65533;&#65533;/x&#65533;&#65533;&#65533;GXs0&#65533;&#65533;Ab!E&#65533;#&#65533;;&#65533;&#65533;o&#65533;&#1020;&#1867;Y&#65533;&#1622;5j&#65533;&#65533;/$&#65533;&#65533;i18&#65533;13!"&#65533;&#1135;&#65533;&#65533;w&#65533;&#65533;&#1708;&#65533;&#65533;&#65533; a@&#65533;&#65533;.,d&#65533;  &#65533; 	6t&#65533;RA&#219;.]&#1980;&#1104;&#65533;q |R&#65533;H&#65533;%M&#65533;D&#65533;R&#65533;J&#65533;-]&#65533;,&#65533;&#65533;E&#65533;5m&#65533;L&#65533;&#65533;&#65533;&#65533;/X&#65533;&#1683;WN&#65533;7&#65533;@&#65533;``A<&#65533;`8&#65533;&#65533;
/^&#51377;CG&#65533;]&#65533;~V,XY9&#65533;&#65533;$&#65533;&#65533;&#65533;Om'&#65533;m&#65533;&#65533;&#65533;^u&#65533;&#65533;&#65533;C&#65533;!b&#65533;0&#65533;&#4778;o&#65533;D&#65533;&#65533;u&#65533;&#497;&#65533;?&#65533;9&#65533;&#819;h&#142486;&#65533;&#65533;	T|&#65533;&#65533;KgA&#65533;&#65533;&#65533;&#65533;&#65533;R!&#65533;2&#65533;&#65533;&#65533;&#65533;&#65533;&#201;+t&#65533; K&#65533;n&#1981;}&#65533;&#65533;E&#65533;(R7uj&#65533;&#65533;V-&#859;/W&#65533;&#65533;mi&#65533;u&#65533;&#65533;|&#65533;&#1327;B	SWLDLk&#65533;&#65533;&#863;G&#65533;&#139;&#65533;z&#65533;?@j&#65533;O&#65533;&#65533;#X&#65533;&#65533;	&#65533;&#65533;K&#65533; &#65533;3&#65533;&#65533;b&#65533;'&#65533;h&#686; &#65533; &#65533;n&#65533;7N8&#65533;6&#65533;*&#65533; &#65533;&#65533;.&#65533;0C&#65533;0(*;&#65533;&#65533;+&#65533;&#65533;&#65533;S&#65533;`B#&#65533;&#65533;&#65533;&#65533;&#65533;&#65533; &#65533;&#65533;&#65533;&#65533;D&#65533; &#65533;&#65533;&#65533;.&#65533;&#65533;&#65533;(Z&#65533;+&#65533;DR&#65533;&#65533;h&#65533;k '&#65533;&#201;&#65533;[&#65533;E+&#65533;&#65533;&#65533;&#65533;%P&#65533;:m,&#65533;&#65533;&#65533;b&#65533;@&#65533;z&#65533;&#65533;!&#65533;
#&#65533;&#65533;3N&#65533;0&#65533;&#65533;I'?4 &#65533;^0&#65533;&#65533;%&#65533;&#65533;!&#65533; &#65533;&#65533;BP+&#65533;W4"Fg&#65533;&#65533;y9&#640;&#65533;0p&#65533;&#65533;&#1602;&#65533;p6@XLNO?M)&#65533;&#65533;3;.&#65533;&#65533;9Zb&#65533;+\&#65533;BE
mQ&#65533;&#65533;&#1209;F'(p&#65533;b&#65533;b&#65533;&#65533;,&#65533;&#65533;(&#65533;&#65533;7&#65533;@e&#65533;Y &#65533;&#65533;n/R?,n&#65533;TQl&#65533;&#65533;W&#65533; Y&#65533;8&#65533;&#65533;[q]t&#65533;Z&#65533;&#1216;2&#65533;&#65533;&#65533;Xc#&#65533;B
(p&#65533;^O1&#65533;i&#65533;i&#65533;&#65533;v&#65533;&#65533;&#65533;H&#142;&#65533;&#65533;&#65533;n&#65533; &#65533;&#65533; &#65533;E&#65533;&#65533;oK &#65533;c!&#65533;\@
2*x&#65533;&#65533; /&#65533;` &#65533;%&#65533;&#65533;&#65533;&#65533;&#65533;n&#1985;&#65533;&#65533;&#65533;&#65533;Z&#65533;&#65533;&#65533;-&#65533;&#65533;&#65533;A&#65533;&#65533;u&#65533;ZYt&#65533;&#65533;U&#65533;a\T0&#65533;&#65533;&#65533;b&#65533;1=&#65533;0f`&#65533;d&#65533;&#65533;&#963;&#65533;&#65533;:&#65533;H&#65533;'&#65533;&#65533;O&#65533;X5E&#65533;Ma+&#65533;&#65533;9g&#65533;&#65533;d&#65533;&#65533;[&#65533;&#65533;&#65533;&#65533;$&#34818;S0=&#65533;&#65533;&#1804;zj&#65533;w&#65533;&#65533;j&#65533;&#65533;vO>&#65533;&#719;&#369;&#65533;&#65533;&#65533;&#65533;&#65533;V&#65533;&#65533;&#65533;r&#65533;N4&#65533;\&#65533;aF<&#65533;&#65533;&#65533;&#1658;&#65533;&#1279;OL&#65533;&#218;&#65533;&#65533;Y&#65533;&#65533;O&#65533;H<P&#65533;o|&#65533;&#65533;N8&#65533;Y	%TV&#65533;/4Tx&#65533;&#1568;&#65533; =&#65533;zQ&#65533;^,&#65533;&#65533;&#65533;&#65533;&#2025;-&#65533;&#65533;O`Ao/&#65533;l&#1901;&#65533;&#65533;[We&#65533;U&#65533;&#65533;&#65533;&#65533;9&#65533;%&&#65533;&#65533;!V &#65533;y&#65533;+&#65533;&#65533;&#65533;&#65533;&#65533;JX&#65533;&#65533;xhZ&#65533;:&#65533;|6&#65533;&#65533;-&#65533;J&#65533;&#65533;&#65533;g"P3&#65533;&#65533;.&#65533;8&#65533;&#426;&#65533;H@@7&#65533;t&#65533;M;LV&#65533;@&#65533;Du/ &#65533;&#65533;H&#65533;&#65533;&#65533;&#65533;e&#65533;b&#65533;u&#65533;&#65533;!&#65533;fD&#65533;B&#65533;8(&#65533;",aW@@0&&#65533;i&#65533;*W&#65533;&#65533;*&#65533;&#65533;!&#65533;&#1034;(&#65533;C&#65533;bh@~&#65533;k-&#65533;3&#65533;~V&#65533;&#65533;E&#65533;`&#65533;&#65533;]&#65533;&#65533; &#65533;w&#65533;#&#65533;&#65533;&#65533;&#162; * &#65533;&#65533;K&#65533;{\&#65533;)&#65533;&#65533;&#65533;0{&#65533;&#65533;&#65533;exq&#65533;&#65533;?&#65533;&#65533;&#65533;&#65533;f5&#65533;&#65533;1N5@&#65533;*&#65533;&#65533;&#65533;&#65533;
Z&#65533;&#65533;`&#65533;x&#65533;A &#65533;&#65533;?&#65533;` &#65533;@9K `&#65533;@&#65533;&#65533;&#65533;&#65533;&#1519;&#65533;&#65533;'&#65533;&#65533;h&#65533;eKf&#65533;&#65533;&#65533;&#65533;;n&#65533;`&#65533;;&#65533; &#65533;0M-&#65533;&#65533;&#65533;T&#65533;q#&#65533;A&#65533;`&#65533;&#65533;&#1106;&#65533;&#65533;&#65533;&#65533;YV#-&&#65533;./8&#65533;/9&#65533;=&#65533;$a&#65533;:`B	53m&#65533;@&#65533;&#65533;!0X&#65533;@-&#65533;l&#65533;D&#65533;&#65533;
<&#65533;&#65533;f8&#65533;&#65533;&#65533;&#988;W&#65533;^:&#65533;&#65533;N&#65533;H'%&#65533;&#65533;[&#65533;&#1628;&#65533;gA(&#65533;&#65533;&#65533;&#65533;&#65533;&#65533;&#65533;&#65533;&#65533;&#1241;&#194;. &#65533;`s&#65533;JC`&#65533;P&#65533;>&#1319;&#65533;&#65533;.jE&#65533;&#400;&#65533;qOG&#65533;&#65533;N&#65533;&#65533;t&#65533;&#65533;X&#65533;fe(#&#65533;@&#65533; e&#65533;&#65533;mK` ^&#65533;P&#65533;.D&#65533;&#65533;j&#65533;60/&#65533;&#65533;P[H&#65533;h&#65533;IQj&#39910;z&#401;'&#65533;O&#65533;h&#65533;&#65533;Z&#65533;@7q&#65533; W&#65533;U&#520;&#65533;&#65533;r&#65533;&#144;&#65533;p&#65533;&#65533;&#65533;&#65533;[% &#65533;@&#65533; D'Op&#65533;&#65533;&#65533;N'ja&#65533;f&#65533;&#65533;&#65533;&#65533; Hd&#65533;&#65533;	&#65533;&#1451;[B&#65533;&#65533;&#65533;&#65533;Lv&#65533;&#65533;&#65533;@p; &#65533;&#65533;&#65533;&#65533;&#65533;&#65533;^F&#65533;zW&#65533;&#65533;&#65533;2&#65533;AmS?&#65533;&#65533;,&#65533;{&#65533;&#65533;&#65533;&#65533;&#65533;&#65533;&#65533;&#65533;/$&#65533;&#65533;&#65533;u&#65533;&#65533;&#65533;&#65533;6K&#65533;`  r&#65533;&#65533;^&#65533;65yin&#65533;&#65533;&#65533;&#65533;&#65533;.p&#65533;&#65533;&#65533;t`&#65533;. q&#65533;&#65533;&#65533;P&#65533;,&#65533;&#65533;\c&#65533;&#992765;&#65533;&#65533; &#65533;&#65533;&#65533;&#65533;NuF&#65533;+~&#65533;k&#65533;&#65533;X&#65533;%&#65533;&#65533;&#65533;s&#65533;&#65533;&#65533;&#65533;&#65533;H&#65533;!&#65533;*0&#65533;&#65533;&#65533;0&#65533;&@R>&#65533; (&#65533;&#65533;&#65533;3&#65533;&#65533;&#65533; &#65533;&#65533;&#65533;&#65533;vxjY&#65533;i&#65533;i&#65533;&#65533;&#65533;&#65533;&#65533;&#65533;)\d'&#65533;0q&#65533;&#65533;&#65533;Z}&#65533;&#65533;L&#65533; yL&#65533;0o%&#65533;^6&#65533;&#1528;B&#65533;&#65533;\p ;Yj&#1483;rj&#65533;L&#65533;&#65533;&#65533;&#65533;2w1q&#65533;S&#46307;Z&#65533;&#65533;A&#65533;D&#65533;&#65533;&#65533;B[&#65533;  )&#65533;NIH4m&#65533;$&#65533;96 &#65533;&#65533;<5&#65533;F&#65533;
z&#65533;L{&#65533;|&#65533;&#65533;&#65533;&#65533;&#65533;^N Z&#65533;}&&#65533;&#65533;&#65533;&#65533;8&#65533;&#65533;&#65533;1-db[&#65533;vAP&#65533;Q&#65533;Ku&#65533;&#65533;&#617;&#65533;&#65533;QU;7&#65533;w&#65533;&#65533;:&#65533;&#151;p`&#65533;:z Mj&#65533;2#c&#65533;L&#65533;4B" &#65533;&#65533;&#65533;&#65533;&#65533;&#65533;&#65533;c&#65533;l&#65533;e&#65533;B&#65533;&#65533;Q&#65533;K&#65533;&#65533;&#65533;&#65533;(&#1590;&#65533;@&#65533;*&#65533;&#65533;k&#65533;&#65533;&#65533;&#65533;&#65533;`'&#65533;/Q&#65533;&#65533;1&#65533;i9&#65533;&#65533; 	h2&#65533;&#65533;&#65533;EY&#684;&#65533;&#65533;E^&#65533;~&#65533;GG. o&#65533;&#65533;&#65533;&#65533;F&#65533;b:Jt&#65533;%L^L&#65533;&#65533;rV&#65533;p &#65533;:k&#65533;Y&#65533;&#65533;&#65533;&#65533;U&#65533;&#65533;&#231;&#65533;Fo&#65533;RdjS&#65533;&#1329;&#65533;{`&#65533;&#2012;&#65533;&#65533;&#65533;&#65533;&#65533;2&#65533;sf=;.=1&#1076;&#65533;<&#65533;&#65533;=g&#65533;&#65533;&#65533;`&#65533;<|>&#65533;&#65533;&#65533;&#725;^&#65533;&#65533;W\&#65533;:?&#65533;&#65533;&#65533;&#65533;,{S&#65533;0&#65533;&#65533;&#65533;~v&#65533;/&#65533;)&#578;&#65533;`&#65533;&#65533;NG&#65533;N&#65533;&#65533;&#65533;o^&#65533;J&#65533;:&#65533;[&#65533;&#65533;&#65533;8>&#65533;&#65533;=&#65533;H&#65533;/&#65533;EO&#65533;&#65533;&#65533;Y&#65533;&#65533;k&#65533;&#65533;l&#65533;&#2010;&#65533;&#65533;&#65533;W&#65533;&#65533;d&#65533;^&#65533;uT&#65533;<&#65533;&#65533;&#65533;=&#65533;&#65533;&#65533;&#65533;R]&#65533;	&#65533;9o&#65533;b}4&#65533;&#65533;&#65533;&#65533;&#65533;=&#65533;j&#65533;s&#65533;&#65533;
&#65533;=&#65533;y?v&#65533;&#65533;&#65533;N&#65533;x&#65533;&#1612;&#65533;&#65533; &#65533;4m&#65533;&#1332;"&#65533;z&#1647;&#65533; &#65533;&#65533;|&#65533;&#65533;&#65533;l&#65533;t~&#65533;b&#65533;&#65533;&#65533;MN&#65533;&#65533;&#65533;j&#65533;&#65533;&#65533;&#65533;&#13066;i.r8ts&#65533;&#65533;&#65533;	&#65533;&#65533;&#65533;f&#65533;<&#947;&#65533;&#65533;&#65533;|#:&#65533;&#65533;?&#65533;3&#65533;&#65533;&#65533;&#65533;,&#65533;&#65533;&#65533;`>&#65533;&#65533;&#65533;Ds&#65533;b&#65533;&#65533;&#65533;	&#65533;>
D5&&#65533;?i&#65533;&#65533;{&#65533;K[&#65533;5 )&#65533;P&#65533;A&#65533;s&#65533;&#65533;&#65533;&#65533;&#65533;cAf&#65533;&#65533;s&#65533;&#65533;	<&#65533;`5&#65533; &#65533;&#65533;<&#65533;"&#65533;, &#65533;&#38537;&#65533;i@&#65533;[B8&#65533;&#65533;&#65533;&#65533;&#65533;&#65533;.&#65533;&#65533;&#65533;&#65533;&#65533;:&#65533;{&#65533;&#65533;3.-&#65533;,)8 `&#65533;&#65533;	&#65533;&#65533;C&#65533;&#1259;,C$&#65533;@C0&#1149;w&#65533;.&#65533;hC&#65533;A&#65533;<&#65533;++&#65533;R&#65533;&#65533;r&#65533;`&#65533;&#65533;) <&#65533;(Q&#65533;@&#65533;&#65533;&#65533;&#65533;&#65533;@&#65533;&#65533;&#65533;&#65533;&#65533;k&#65533;8&#65533;&#65533;u&#65533;&#65533;I&#65533; (A &#65533;H*&#65533;&#65533;&#65533;v&#65533;&#65533;DO&#1088;]1&#65533;0YC&#65533;;E&#65533;&#65533;&#1507;&#65533;&#65533;&#65533;&#2002;&#65533;8&#65533;C&#65533;&#65533;&#65533;&#65533;&#65533;+&#65533; &#65533;]&#65533;
&#65533;B$&#1224;B)=TtD&#65533;&#65533;84@-d&#65533;&#65533;&#65533;`)&1&#65533;&#65533;#<&#65533;&#649;&#65533;Dk&#65533;&#65533;&#65533;&#65533;&#65533;QD1D&#65533;E&#65533;?&#65533;[Ed&#65533;D&#65533;z+X&#65533;Y&#65533;&#65533;=x&#65533;E2&#65533;G&#65533;&#65533;&#65533;yA&#65533;&#65533;2&#65533;&#65533;'T&#65533;&#59130;&#65533;s@&#65533;&#65533;&#65533;I&#65533;&#770;E&#65533;I&#562;C:&#65533;&#1161;e{HOy/&#65533;&#458;&#65533;&#65533;#&#65533;&#65533;n&#65533;>&#65533;&#65533;A&#65533;D6&#65533;&#65533;"&#65533;!&#65533;	&#65533;1T&#65533;&#65533;&#65533;&#65533;&#65533;&#65533;&#65533;&#65533;Y&#1589;P&#330;4&#65533;x&#65533;&#65533;DD*&#65533;\?&#65533;&#65533;&#65533;p&#337;L&#65533;&#65533; ;k[*yTJ9&#65533;zrJ&#65533;&#65533;G-&#65533;54&#65533;6&#65533;&#65533;&#65533;;u3&#65533;&#65533;&#65533;|&#65533;7&#65533;3&#65533;&#800;&#65533;&#65533;&#65533;&#65533;&#65533;&#65533;&#65533;F&#65533;&#65533;&#65533;<;&#65533;a|Kq&#65533;&#65533;&#65533;A&#65533;r+&#65533;AU&#65533;&#65533;&#65533;&#65533;&#65533;HJ&#65533;Ll&#65533;&#65533;&#65533;&#65533;	p&#65533;&#65533;&#65533;JT+&#65533;Y&#65533;&#65533;&#65533;I&#65533;Z3)P&#65533;&#65533;&#65533;&#65533;&#65533; &#65533;~&#65533;L&#65533;&#65533;G&#65533;<{4&#65533; &#65533;L&#65533; M-&#65533;&#65533;&#65533;$JF\&#65533;&#65533;SM6I&#65533;K*&#65533;M&#65533;&#65533;E&#65533;D&#65533;&#65533;d&#65533;&#65533;&#65533;&#65533;'&#65533;J&#65533;F&#65533;>&#65533;&#516;`&#65533;dL&#65533;|I5S&#65533;&#65533;F&#65533;D&#65533;x&#65533;&#65533;&#65533;M&#65533;&#65533;N&#65533;&#65533;2&#65533;&#65533;&#65533;&#65533;4M&#65533;T74 &#65533;&#65533;&#65533;M&#65533;XN&#65533;&#65533;L&#65533;<&#65533;&#65533;&#65533;lO&#65533;&#65533;L'&#65533;N&#65533;&#65533;&#65533;4&#65533;&#65533;&#65533;;&#423;&#65533;N&#65533;&#65533; O&#65533;&#65533;7&#65533;y&#65533;&#65533;aJ&#65533;N5&#65533;\P&#65533;&#65533;&#65533;U{	%&#65533;
&#65533; )&#65533;&#65533;&#65533;=&#65533;P&#65533;&#65533;&#65533;#)K&#65533;&#65533;&#65533;$Q/&#65533;N&#65533;h&#1081;&#65533;&#65533;E&#65533;&#65533;D&#65533;&#65533;&#65533;J&#65533;&#65533;V&#65533;&#65533;&#65533;&#65533; &#65533;Q&#65533; L&#65533;&#65533;&#65533;Q UEQ&#65533;T&#65533;&#65533;N&#65533;6&#65533; &#65533;&#65533;&#1715;&#65533;&#65533;&#65533;&#65533;&#1692;&#65533;&#65533; +u&#65533;&#65533;&#65533;&#65533;&#65533;Sa&#65533;&#65533; 9&#1128;\&#65533;6&#65533;&#65533;&#65533;c&#65533;5&#65533;&#65533;+u4&#65533;t&#65533;6&#65533;Y&#65533;N&#65533;&#65533;&#65533;G&#65533;&#65533;&#65533;'H&#65533;&#65533;&#65533;&#65533;&#1192;&#65533;&#65533;G&#65533;&#65533;&#65533;
&#65533; &#65533;&#65533;3-T&#65533;8OD&#65533;&#65533;&#29713;-y&#65533;U]U{&#65533;&#65533;J&#65533;&#65533;&#65533;<&#65533;&#65533;T&#65533;&#65533;J&#65533;&#65533;/5PRQ8 Te&#65533;`&#65533;I&#65533;J&#65533;&#65533;&#65533;&#1047;&#65533;&#65533;&#65533;B&#65533;XS$gU&#65533;&#65533;U&#65533;&#65533;&#339;&#65533; &#65533;&#65533;&#65533;m5n&#65533;-&#65533;&#65533;$&#65533;u&#65533;!&#65533;&#65533;_!&#65533;,&#65533;&#65533;?E&#65533;&#65533;&#65533;5&#65533;&#65533;&#65533;`&#65533;C&#65533;&#65533;&#1872;&#65533;&#65533;; 	0|&#42589;&#65533;&#65533;*&#65533;&#1416;&#65533;'P: &#1180;pe&#65533;&#527;&#65533;&#65533;(&#65533;&#65533;&#65533;&#65533;&#65533;&#65533;&#652;&#65533;&#65533;z&#65533;(%&#65533;&#65533;y&#65533;H*&#65533;&#65533;Z+a&#65533;,&#65533;q&#65533;&#65533;&#65533;<&#65533;le&#834;&#65533;&#65533;&#65533;Y&#65533;x&#65533;`&#65533;	6&#65533;X&#65533; &#65533;`&#65533;&#65533;&#65533;&#1440;&#65533;&#65533;&#65533;+`&#65533;-&#65533;&&#65533;.&#65533;&#65533;uV&#65533;@3&#65533;&#65533;&#1579;&#65533; 
&#65533;z&#65533;h&#924;MT&#65533;q0&#65533;fT&#65533;b
Y&#65533;q=&#65533;&#65533;}"&#1681;5&#65533;%X.&#65533;vdX&#65533;D&#65533;&#65533;&#65533;&#65533;&#65533;&#65533;X&#65533;m&#65533;j&#65533;&#65533;&#65533;&#65533;&#65533;&#65533;Aa&#65533;&#65533;&#65533;nq&#65533;"ZX&#65533;q&#65533;-&#65533;&#65533;BA&#65533;&#65533;m&#65533;4,?&#65533;&#65533;[&#65533;i
&#65533;5&#65533;#&#65533;]	B##&#157;!&#65533;V&#65533;&#65533;&#65533;\Y0&#65533;&#65533;J#/&#65533;&#65533;&#65533;&#65533;&#65533;&#65533;&#65533;}&#65533;&#65533;s&#65533;	&#65533;&#65533;*\3*"#2&#65533;
"4B#&#65533;q&#65533;&#65533;&#65533;&#65533;&#65533;&#65533;=|]@^&#65533;&#65533;&#62030;m&#65533;	/&#65533;&#65533;&#65533; u&#65533;&#65533;&#65533;&#65533;&#65533;&#65533;}z&#65533;8&#65533;&#65533;&#65533;&#65533;9*&#65533;n9]&#65533;M&#65533;)&#65533;&#65533;&#65533;kQ&#65533;&#65533;&#65533;&#65533;&#65533;&#65533;&#65533;&#65533;&#1968;&#65533;&#65533;&#65533;&#65533;&#65533;]&#65533;X}
]#&#65533;&#65533;1&#65533;&#505;
B"&#65533;p&#65533;&#65533;&#65533;%&#65533;&#65533;p&#13521;&#65533;9&#65533;,&#65533;&#65533;&#65533;&#65533;8&#65533;!&#65533;]&#65533;&#65533;'32&#65533;%j&#65533;&i&#65533;&#65533;a&#65533;&#65533;&#1091;ZQ]&#65533;<1&#65533;-Bd&#65533;&#65533;EH<&#65533;&#65533;&#65533;&#65533;&#65533; H &#65533;&#65533;j&#65533;&#65533;&#1410;O&#65533;&#65533;%NbP&#1693;&#1173;&#65533;&#1871;&#65533;}&#65533;!?&#65533;XO&#65533;&#65533; &#65533;a&#2000;&#65533;&#65533;&#65533;&#65533;&#65533;&#65533;&#65533;&#65533;Ibi:&#65533;~m&#65533;m}&#65533;&#65533;&#65533;&#65533;X&#193;&#65533;&#65533;T&#65533;&#65533;&#65533;M S&#65533;0&#65533;`&#65533;&#65533;&#1376;&#65533;1&#65533;&V&#65533;P&#1693;Jz&#65533;H]]&#65533;- d&#65533;&#1875;&#39761;&#65533;b&#65533;@&#65533;R&#65533;&#1345;&#65533;%&#65533;
&#1181;5&#65533;&#65533;OB&#9052;>&#65533;$(&#65533;&#65533;&#65533;&#65533; &#65533;&#65533;&#65533;&#65533;S&#626;&#65533;8&#65533;&#65533; &#65533;O&#65533;8e&#65533;&#65533;R>(^c&#1961;&#65533;8&#65533;q&#65533;&#65533;" &#65533;&#65533;&#1330;&#65533;&#65533;&#65533;&#65533;&#65533;&#65533;&#65533;&#65533;7&#65533;&#65533;	Kv&#65533;,&#65533;P`N&#65533;	`&#65533;&#65533;JJc5nd &#65533;&#65533;%(&#65533;&#65533;&#65533;&#65533;	y&#65533;C&#65533;&#65533; .&#65533;z&#65533;&#65533;&#65533;3&#65533;p&#65533;&#65533;4&#65533;aq&#65533;&#65533;X2&#65533;:&#65533;&#65533;&#65533;&#65533;*&#65533;&#65533;&#65533;: &&#65533;Phd} -&#65533;_1+`&#65533;&#65533;.&#65533;:&#65533;,(&#65533;&#65533;x&#65533;ct&#65533;&#65533;&h&#65533;x&#65533;&#65533;&#65533;&#355;&#65533;4v&#65533;)`&#65533;&#65533;f&#65533;&#65533;&#65533;K&#65533;&#65533;&#65533;xk&#258;0&#65533;&#65533;&#65533;&#65533; &#65533;y&#620;&#5761;8+8&#65533;&#65533;&#642;&#65533;&#1940;~&#65533;&#65533;&#65533;&#65533;&#65533;^3-$&#65533;6;2v&#65533;&#65533;oN9&#65533;[&#65533;&#65533;j(2&#65533;&#65533;&#65533;Z+*&#684;!X/%&#65533;K&#65533;_&#65533;&#65533;&#65533;8P4S
Ie&#65533;-&#65533;dM&#65533;&#65533;&#65533; G&#65533;t
&#65533;&#65533;&#65533;&#65533;&#65533; &#65533;"&#65533;Z.&#65533;^+&#65533;./ t&#65533;&#65533;Qe&#65533;@0(&#65533;I&#65533;{&#65533;&#65533;&#65533;A7&#65533;S&#65533;&#65533;2.L&#65533; @&#65533;&#65533;&#65533;k&#65533;l&#65533;&#65533;X&#65533;&#65533;&#65533;Z&#65533;&#65533;&#65533;&#65533;9&#65533;&#65533;&#65533;^	&#65533;E&#65533;&#65533;&#65533;m&#65533;m&#65533;N/&#65533;&#65533;&#65533;l$&#65533;&#65533;&#65533;&#65533;&#65533;&#53776;&#65533;&#49642; &#65533;6&#65533;j&#65533;B&#65533;&#65533;V&#65533;D{ &#65533;&
&#65533;[&#65533;l&#65533;&#65533;n&#65533;&#65533;C&#65533;&#65533;)&#65533;N&#412;8&#65533;&#65533; &&#65533;o&#65533;)&#65533;&#65533;&#65533;N%&#65533;"&#65533;k&#65533;F&#65533;[&#65533;p&#65533;n&#65533;X&#65533;;R&#65533;&#65533;&#65533;n&#1814;&#65533;R&#65533;l&#65533;&#897;&#65533;&#65533;  &#65533;w&#65533;/@&#65533;&#65533;#W&#65533;=Z&#25000;&#65533;&#65533;&#62366;&#65533;&#65533;:;@&#65533;&#65533;&	Y&#65533;&#65533;&#65533;&#1708;&#65533;&#65533;&#65533;&#65533;fM&#65533;t/&#65533;.&#65533;&#65533;n&#65533;{>o&#65533;&&#65533;*&#65533;8nq&#65533;o&#65533;&#65533;&#65533;,&#65533;&#65533;&#65533;&#65533;&#65533;8o	Y &#65533;q&#65533;&#65533;o&#65533;.&#65533;f&#65533;`&#65533;0&#65533;
&#65533;@&#65533;&#65533;&#65533;&#65533;&#65533;&#65533;'l
&#65533;q&#1600;&#65533;&#65533;&#65533;&#65533;&#65533;
J&#65533;0&#65533;&#33106;&#65533;&#65533;X &#65533;l&#65533;&#65533;&#65533;Nr&#65533;&#897;&#65533;F&8&#65533;&#65533;)&#65533;"n'&#65533;&#65533;&#65533;&#65533;r*&#65533;,&#65533;&#65533;&#65533;&#65533;&#65533;&#65533;&#65533;&&#65533;2&#65533;4W&#65533;`&#65533;&#65533;&#65533;, &#65533;&#65533;7&#65533;n&#65533;s4&#65533;LwUH&#678;&#65533;&#65533;&#65533;+&#65533;&#65533;&#65533;6k&#65533;&#65533;&#65533;&#65533;Z0&#65533;&#65533;
&#65533;2&#65533;+&#65533;D&#65533;&#65533;f&#65533;&#65533;&#65533; "&#65533;o &#65533;&#65533;J&#65533;N&#65533;&#65533;&#65533;&#65533;&#65533;*&#65533;&(&#65533;*p&#65533;&#65533;&#65533;Q&#65533;^&#65533;&#65533;&#65533;%6&#65533;&#65533;&#65533;&&#1538;%&#514;{n&#65533;w&#65533;&#65533;Nt&#65533;u&#65533;&#65533;[7	`M&#1862;s&#65533;&#65533;9&#65533;kWp/H H&#65533;&#65533;$8&#65533;D&#65533;&#65533;Hj6&#65533;&#65533;&#65533;&#65533;N&#65533;&#65533;&#65533;%&#65533;+&#65533;&#65533; x )&#65533;l&#65533;o&#65533;f&#65533;'.&#65533;> &#65533;*pl&#65533;&#65533;
q &#65533;&#65533;J&#65533;la&#65533;O&#514;O&#65533;&#65533;*H+ =&#65533;'8H&#65533;*P&#65533;*&#65533;n&#65533;&#65533;'HE&#65533;&#65533;0 &#65533;&#65533;3&#65533;jW&#65533;&#65533;g&#65533;X&#65533;Bs&#65533;&#65533;r7r&#790;N o&#65533;&#65533;x&#65533;/&#65533;*&#65533;&#65533;P&#65533;=P&#65533;o%W&#65533;&#65533;&#65533;Z&#65533;E -&#65533;J&#65533;&#65533;0&#65533;&#65533;&#65533;&#65533;&#65533;BxG+&#65533;&#65533;&#65533;&#65533;&#65533;&#65533;&#65533;rY&#65533;9Y W&#65533;&#65533;&#65533;(&#65533;&#65533;&#65533;&#65533;&#65533;&#65533;&#65533;VjX&#65533;D8&#65533;D`&#65533;0&#65533;&#65533;AH&#65533;zU`|;`&#65533;&#65533;&#1475;8&#132;&#65533;@&#65533;-&#65533;)&#65533;8&#65533;l&#65533;)&#65533;v&#65533;&#65533;&#65533;&#65533;+&#65533;&#65533;&#65533;(&#65533;[8&#65533;SPwX&#65533;U&#65533;[8,&#65533;-4&#65533;&#65533;H&#65533;&#65533;&#65533;Pw&#926;&#65533;i&#65533;O&#65533;&#65533;&#65533;&#65533;&#65533;0&#65533;&#65533;&#65533;&#65533;PB|H@|&#65533;w-&#65533;&#65533;&#65533;&#65533;5X&#65533;?+&#65533;&#65533;.&#65533;i&#65533;&#65533;
m&#65533;&#65533;X&#65533;&#1967;	&#65533;&#65533;a&#65533;&#65533;{&#65533;wX&#65533;EP&#65533;28&#65533;&#65533;&#65533;98X&#65533;<Xw&#65533;&#65533;&#65533;&#65533;&#65533;&&#65533; &#65533;fp&#65533;&#65533;&#65533;S&#65533;OUTI@&#65533;&#65533;0&#65533;&#65533;&#65533;&#65533;&#65533;0&#65533;6n&#65533;&#65533;&#65533;T%@&#65533; &#65533;&#65533;&#65533;  `b&#65533;&#65533;&#65533;&#65533;!f&#65533;&#65533;&#65533;	&#65533;p &#65533; &#65533; -j&#65533;(&#1188;J&#65533;2m&#65533;&#65533;)&#1320;R&#2029;&#65533;&#65533;H&#601;&#65533;x&#65533;f&#65533;*G&#65533;>)"DP`&#65533;&#65533;*w&#2020;$ 92&#65533;&#65533;AZ&#65533;X&#65533;Q&#65533;JY&#1184;&#65533;&#65533;&#65533;+&#65533;&#65533;Z\c&#65533;d&#65533;J<&i&#65533;pHA&#65533;d&#65533;&#65533;2&#65533;e2k&#65533;&#65533;.&#272;&#65533;%&#65533;&#65533;&#1322;W&#65533;n&#54952;&#65533;&#65533;>`u&#65533;&#65533;&#65533;k&#65533;&#65533;2`&#289088;&#65533;3e&#65533;&#65533;d&#1042; s&#65533;&#549;K,&#65533;t~&#65533;D&#65533;&#65533;iKE&#463;&#65533;8Z&#65533;&#65533;E&#65533;&#65533;;&#65533;&#65533;H&#65533;f`&#65533;&#284;S3&#65533;&#65533;&#65533;`&#65533;!&#65533;&#65533;&#65533;&#65533;x&#65533;&#65533;?&#65533;2u&#65533;gL&#65533;&#65533;_)(G
*&#65533;&#65533;&#65533;&#65533;o[&#65533;
F&#65533;l!&#65533;D&#65533;,gE&#65533;&#65533;&#65533;&#65533;!Q&#65533;x&#65533;&#1437;#&#65533;=&#65533;&#65533;0zv8A&#65533;0l&#1049;N;&#65533;f&#65533;&#65533;&#65533;&#65533;&#65533;&#65533;N&#65533;$&#65533;M&#65533;&#65533;&#65533;&#65533;&#65533;&#65533;&#65533;&#65533;}&#65533;`&#65533;I&#65533;%&#65533;,&#65533;&#65533;&#65533;G.&#65533;@&#65533;Edr&#65533;&#65533;!&#65533;X&#65533;&&#65533;ha&#65533;&#65533;&#553;&#65533;a&#65533;&#65533;g&#65533;&#65533;ia8&#65533;!;J }&#65533;a&#65533;&#65533;&#65533;
&#65533;&#65533;&#65533;&#65533;&#65533;&#65533;!89)&#65533;&#65533;&#65533;&&#65533;&#65533;$&#65533;[&#65533;&#65533;r&#65533;D#\&#65533;&#65533;&#65533;(P&#65533;V&#65533;8#&#65533;&#65533;ZA&#1498;Z&#65533;&#65533;&#65533;#&#65533;&#65533;&#65533;'&#65533;&#1641;&#65533;H/vG&#65533;&#65533;`&#65533;#8&#65533;d(&#65533;&#65533;&#65533;&#488;Y&#272;&#65533;&#65533;&#65533;&#65533;P&#65533;Z{&#65533;&#65533;d&#65533;&#65533;z&#65533;&#65533;g4&#65533;&#65533;&#65533;v&#65533;U.&#65533;r&#65533;&#65533;b&#65533;%&#65533;&#65533;x&#65533;&#65533;k&#65533;&#65533;&#65533;}wQHn&#65533;&#65533;!I&#65533;&#65533;E0;h&#65533;&#65533;&#65533;p&#65533; 	3&#1772;`&#65533;&#65533;X&#65533;&#65533;[&#65533;8Q&#65533;-&#65533;&#65533;QG
&#65533;ri*,X&#65533;&#65533;&#65533; U2&#65533;r>&#65533;&#65533; &#65533;&#65533;&#65533;&#65533;&#905;I9F&#65533;$&#65533;&#65533;&#65533;l&#65533;3&#65533;&#65533;&#65533; &#263;b&#65533;&#65533;&#65533;QK}&#65533;,&#65533;`:&#358;&#65533;H&#65533;"{}n&#65533;&#34338;&#65533;'&#65533;&#65533;&#65533;&&#65533;&#1312;
&#65533;z@&#65533;(&#65533;&#65533;,&#65533;I,&#65533;&#65533;E7f!EN#|t$x&#65533;1&#65533;&#65533;&#65533;&#65533;&#1293;K&#65533;&#65533;S&#65533;&#65533;&#65533;e<XF&#65533;~].&#65533;fm&#65533;H5dk&#65533;$m&#65533;&#65533;&#65533;&#65533;"J&#838;mw&&#65533;a&#65533;&#65533;	x&#65533;&#65533;&#65533;&#65533;&#1644;&#65533;&#65533;`&#65533;&#65533;&#65533;` $&#65533;A&#65533;&#65533;:&#65533;<&#65533;&#65533;|9e&#24133;kH&#539;{&#65533;&#65533;&#65533;:l&#65533;&#886;*&#65533;C2&#65533;&#825;~wo&#65533;&#65533;&#35909;z&#65533;&#65533; '&#65533;&#65533;x&#65533;&#65533;. .&#65533;&#65533;1&#65533;p&#65533;&#65533; &#65533;&#280;'&#65533;Iq&#65533;js&#65533;&#65533;p&#65533;g9%&#65533;&#65533;&#65533;&#65533;&#65533;&#65533;&#65533; K &#65533;&#65533;&#65533;&#65533;&#65533;6>]&#65533;/eaH&#65533;<&#65533;&#65533;AB&#65533;&#65533;C&#65533;&#65533;&#65533;#T!i&#65533;&#65533;B&#65533;&#42495;&#65533;Px4|@	h&#65533;&#65533;&#65533;&#65533;&#65533;i&#65533;&#65533;dA&#65533;&#65533;&#576;rV&#65533;&#65533;&#65533;&#65533;&#65533;Bps N&#65533;&#65533;&#65533;&#65533;p&#65533;o&#65533;&#65533;	Ma&#65533;1'f&#65533;c&#65533;T&#65533;&#190;Tx&#65533;&#65533;&#904;&#65533;4&#65533;&#65533;~&#65533;&#65533;&#65533;p&#65533;da&#65533;c&#65533;&#65533;de
&#65533;&#65533;n&#65533;&#65533;&#65533;&h&#65533;&#65533;MC&#65533;&#65533;&#65533;v0&#65533;&#65533;&#65533;HA&#65533;&#1321;&#65533;
F&#65533;&#65533;&#65533;p&#65533;#&#65533;&#65533;&#65533;	p&#65533;J&#65533;&#65533;08H&#65533;'-&#40021;&#65533;&#65533;Q&#65533;>&#65533;5#vL	xp &#65533;i&#65533;1&#65533;"8	&#65533;H&#65533;LXg#&#65533;&#65533;"&#65533;(&#65533;
0&#1697;&#65533;&#65533;$'&#65533;&#65533;&#65533; &#65533;&#65533;&#65533;>J&#65533;&#65533;&#65533;'&#65533;r%8&#65533;"|`JS&#65533;D&#65533;l&#65533;T&#65533;7
&#65533;&#65533;t&#65533;&#65533;D~&#65533;&#65533;&&#65533;&#65533;&#65533;&#65533;&#65533;%L&#65533;&#65533;&#65533;xI't&#65533;	&#65533;&#65533;F&#217; &#65533;
&#65533;!}(&#905;.E[2&#65533;9&#65533;YC\ &#65533;E&#65533;&#65533;4&#65533;&#65533;&#65533;&#65533;&#65533;&#65533;&#65533;o&#65533;&#65533;)[C&#65533;H&#65533;&#65533;)Ya'&#65533;JX&#65533;/0&#65533;Ox&#65533;8;&#65533;=jR&#65533;&#65533;&#65533;Eoz&#65533;P&1&#65533;6&#65533;!(&#65533;\&#65533;yT&#65533;MN&#65533;&#65533;D1&#65533;)	GH&#65533;&#65533;&#65533;IP&#65533;0&#65533;j&#65533;,&#65533;r FE*^P&#65533;2&#65533;a&#65533;M&#65533;.&#65533;w8&#65533;&#65533;
/&#65533;C&q&#1195;&#65533;S+&#65533;&#65533;D$"&#65533;G`&#65533;#&#65533; &#65533;U&#65533;&#65533;",!	t(&#65533;C:J&#65533; &#65533;&#65533;!]w&#1532;&#65533;x&#65533;\2&#65533;)P5a&#65533;&#65533;S@6A&#1540;&#65533;&#65533;d,&#65533;&#1608;&#65533;F&#65533;;.sF0	0^&#65533;}-&#65533;Lp&#65533;&#65533;&#65533;	/&#65533;*yx`&#65533;&#65533; k&#65533;&#65533;<&#65533;"&#65533;ZW.&#65533;N&#65533;La0&#65533;&#65533; &#65533;&#65533;ws&#65533;&#65533;J [\&#65533;&#65533;W&#65533;&#1800;&#65533;&#65533;$ &#65533;&#65533;iE&#65533;uy&#65533;rW &#65533;&#65533;Zx':
9&#65533;&#65533;&#65533;&#65533;{&#65533;%@v[8 )&#65533;C}Q&#65533;ZAJT&#65533;&#65533;&#65533;l&#65533;&#1356;&#65533;&#65533;N&#65533;&#65533;ld,a		^&#65533;v=&#65533;0&#65533;!&#65533;g&#65533;&#65533;&#65533;1&#1078;&#65533;q&#65533;#&#65533;&#65533;?&#65533;!&#65533;WM&#65533;%&#65533;&#65533;&#65533;G&#65533;;#Q&#65533; &#65533;&#65533;+$!&#65533;&#65533;a&#65533;u G&#65533;eA&#65533;!&#1536;&#65533;&#65533;i&#65533;)|@&#65533;&#65533;&#65533;!v&#65533;Q&#65533;&#65533;&#65533; I&#65533;&#65533;&#65533;&#65533;RDj/&#65533;@&#276;&#65533;&#65533;9&#65533;&#65533;&#65533;&#65533;&#65533;&#65533;j]^(&#65533;p&#65533;&#1265; &#1052;fW:&#65533;&#65533; ;27&#65533;&#65533;F!B&#65533;&#65533;|&#65533;1&#65533;Yx&#65533;&#65533;'&#65533;hA&#65533;L1&#65533;CIj&#65533;`&#65533;&#65533;&#65533;&#65533;&#65533;&#65533;&#65533;&#65533;&#65533;&#65533; k&#65533;V&#65533;8gD&#65533;7)a&#563;&#65533;&#65533;&#65533;/&#65533;&#65533;&#65533;&#65533;rd&#65533;&#65533;Q&#65533;&#65533;&#65533;	&#65533;	&#65533;P&#65533;&#65533;	R&#65533;&#65533;5&#65533;\&#1740;z+&#65533;F&#65533;B&#65533;&#65533;7$;&#65533;&#65533;&#65533;k&#65533;@	M&#65533;&#65533;&#65533;&#65533;&#65533;N%&#65533;@&#50833;&#65533;&#65533; &#65533;&#65533;T7&#65533;&#65533;&#65533;o&#65533;&#65533;S&#65533;&#65533;	ek&#65533;&#65533;~&#65533;n&#65533;|&#65533;&#65533;&#65533;|m&#65533;&#65533;@&#65533;?<"&FdMb4&#65533;&#65533;&#65533;&#234;&#65533;&#65533;&#65533;Y&#65533;n&#65533;&#65533;&#65533;&#65533;e K&#65533;P2 80&#65533;Z&#65533;&#65533;&#65533;&#65533;C&#65533;=&#65533;&#65533;a&&#65533;"j%&#65533;&#65533;&#65533;&#65533;_&#65533;U.&#65533;[&#65533;w
#H&#65533;&#65533;&#65533; "7&#65533;5&#65533;&#65533;&#65533;P&#65533;JHDY&#65533;$&Nq&#65533;]&#65533;cx&#65533;V&#65533;@&#65533;&#65533;^&#65533;q!A&#65533;|&#65533;&#65533;PpL&#65533;&#65533;&#65533;&#65533;("&#65533; &#65533;&#65533;&#65533;0; 6&#65533;&#65533;w&#65533;&#65533;:d&#65533;&#65533;E&#65533;&#65533;o&#65533;&#65533;&#65533;&#65533;&#65533;N%&#65533;`&#65533;&#65533;,&#65533;*&#65533;&#65533; &#65533;o&#65533;[&#65533;8&#65533;,_&#745;s*ax&#65533;h&#65533;&#65533;&#65533;&#65533;;&#65533;&#65533;3 &#65533;&#65533;)&#65533;;&#65533;&#65533;&#65533;<p&#65533;&#65533; ox&#65533;&#65533;:&#65533;b8D&#65533;p&#65533;+&#65533;&#65533; &#65533;z&#65533;&#65533;~R,&#65533;&#65533;91m&#65533;&#65533;y&#65533;&#65533;&#65533;&#65533;$&#530;x&#65533;AyH&#65533;$&#65533;&#65533;&#65533;\&#65533;&#65533;&#65533;&#65533;h&#65533;&#65533;&#65533;v]	r@&#65533;0&#65533;&#65533;&#65533;&#65533;G,t &#65533; T &#65533;&#65533;A&#65533;^&#65533;&#65533;&#410;M&#65533;y	R;e &#65533; &#65533;&#65533;U&#65533;&#65533;\LaQ&#65533;o&#1600;&#65533;&#65533;&#65533;&#65533;a^
&#65533;I&#65533;A&#65533;|M&#65533;&#65533;);&#65533;
&#65533;&#65533;p&#65533;t &#65533; V&#65533;t&#65533;j&#65533;&#65533;E&#65533;&#65533;8&#65533;&#65533;&#65533;&#65533;W&#65533;M&#65533;&#65533;4&#65533;&#65533;&#65533;&#65533;#4&#65533;h&#65533;H&#65533;]lB &#65533;&#65533;]U&#65533;H&#65533;H&#65533;A&#65533;&#65533;&#65533;|&#65533;/e&#65533;&#65533;&#65533;G&#65533;&#65533;&#65533;&#65533;Bav&#65533;&#65533;&#65533;&#65533;	, "&#65533;S&#65533;8&#65533;A&#65533;&#65533;u&#65533;-&#65533;d&#65533;&#65533;\@,Q<"l&#65533;&#65533;&#65533;&#65533;&#65533;&#65533;lA &#65533;B &#65533;&#65533;$&#65533;&#65533;&#65533;T&#65533;a&#65533;U&#65533;bl&#65533;&#65533;&#65533;H&#65533;p&#65533;]&#65533;&#65533;   2 vAc&#65533; 1&#65533;bT&#65533;&#65533;&#65533;%&#65533;&#65533;&#65533;&#65533;4&#65533;&#1308;&#1941;&#65533;X&#65533;&#65533;&#65533;&#65533;&#65533;&#65533;&#65533;&#65533;d&#65533;#&#65533;a|&#65533;z*z&#65533;&#65533;&#65533;b&#65533;&#65533;&#65533;&#65533;"&#65533;#o4@&#1629;#J&#65533;&#65533;&#65533;HV&#65533;
a&#65533;A0&#65533;	DA1&#65533; "cQ&#65533;&#65533;V3V&#65533;l&#65533;&#65533;tT!T&#65533;6&#65533;G!&#65533;&#65533;DBQ B&#65533;&#65533;&#65533;B,&#65533;-&#65533;&#65533;&#65533;A &#65533;J&#65533;&#65533;&#65533;LLA&&#65533;
 B*&#65533;a&#65533;&#65533;$t&#65533;&#65533;&#65533;&#65533;&#65533;&#65533;<H6|l@&#65533;@&#65533;A"dB.$1.&#65533; :dR&#65533;&#65533;("-&#65533;&#65533;&#65533;&#65533;5&#65533; Qh X^&&#65533;&#65533;&#65533;$&#65533;b&#65533;&#65533;&#65533;9RU h&#604;&#65533;`*VO&#65533; Q@&#65533;A&#65533;dB%&#65533;&#65533;&#65533;@&(&#65533;&#65533;W&#65533;1&#65533;*L&#65533;8|&#65533;/F&#65533;S&#1922;BJe ^&U&#65533;U&#65533;E&#65533; &#65533;&#1042;&#65533;&#65533;\
&#65533;&#65533;&#65533;!Ax&#65533;h&#65533;&#65533;&#65533;&#65533;Z&#65533;&#65533; Qh&#65533;&#65533;&#65533;&#65533;&I=&#65533;]V\
&#65533;&#65533;  &#65533;& XD&#65533;AX&#65533;&#65533;&#65533;&#65533;&#818;&#65533;A&#1849;&#65533;;p&#65533;@!0&#65533;X&#65533;HewbCJ&#65533;-&#65533;&#65533;EQ$#&#65533;&#65533;F&#65533;&#65533;z&#65533;&#65533;&#65533;&#275;&#65533;% QX&#65533;$&#65533;& h&#65533;4&#65533;F&#65533;U&&#65533;&#65533;$&#65533; &#65533;&#65533;X&#65533;&#65533;&#65533;l&#65533;$&#65533;&#65533;P <&#65533;$X QL@_&#65533;&#65533;Ib&#65533;&#65533;olE&#65533;1&#65533;;T J&#65533;A*de&#65533;wbU"&#65533;&#65533;&#1536;&#65533;&#65533;&#65533;Az&#65533;&#65533;t ,&#65533;Xv&#65533;
&#65533;_D!2&#65533;&#65533; Qp@ &#65533; &#1832;Q&#65533;&#65533;PU&#65533;T&#65533;&#65533;-&#65533;&#65533;'&#65533;&#65533;_&T&#65533;&#65533;&#65533;:&#65533;&#65533;&#65533;&#65533;&#65533;F&#65533;&#65533;&#65533;8&#65533;BAveFe&#1922;eb&#65533;TR%U&#65533;g&#65533;&#65533;\&#65533;&#65533;^F&#65533;-&#65533;J&#65533;hc&#65533;&#65533;&#65533;' &#65533;X&#65533; &#65533;og5&#65533;B&#65533;U&#65533;&#65533;$\ &#65533;&#65533;&#65533;&#1887;&#65533;&#65533;&#65533;I&#65533;j&#65533;&#65533;X&#65533;&#65533;&#65533;@&#65533;$&#65533;A4&#65533;!%Z&#65533;&#65533;:&#65533;&#65533;&#65533;&#65533;hT&#65533;&#65533;w&#65533;)&#65533;&#65533;ix&#65533;&#65533;E&#65533;\#.&#65533;4@4&#65533;&#65533;$T&#65533;\,d&#65533;&#65533;EZ&#65533;&#65533;}#,D)Q &#65533;&#65533;"&#65533;(&#65533;&#65533;"&#1777;&#65533;&#65533;&#65533;@&#65533; Q &#65533;x&#1283;&#65533;e  &#65533;A
B&#65533;H&#65533;B/m&#65533;",&#65533;;PfB#&#65533;c\&#65533;&#65533;Tc&#65533;*&#65533;&#65533;D.U&#65533;1&#539;b&#65533;]&#65533;LA&#65533;&#65533;&#65533;AHB &#65533;&#65533;HkIRj
X&#65533;R&#65533;]&#65533;&#65533;B&#65533;@&#65533;Ge&#65533;E%&#65533;@
xdX&#65533;$Y&#65533;$&#65533;&#65533;&#65533;dUQ&#65533;&#360;&#65533;d&#65533;&#65533;.d&#65533;&#65533;&#36646;i&#65533;&#65533;&#65533;&#65533;&#65533;&#65533;&#65533;&#65533;&#65533;q&#65533;z&#65533;&#65533;&#65533; &#65533;&#65533;&#65533;$ QXAP&#65533;$&#65533;' &#65533;&#65533;&#65533;&#65533;&#65533;Uf&#65533;&#65533;,&#65533;zTK&L&#65533;&#65533;r-&#65533;!@&#65533;!&#2006;&#65533;&#65533;l&#65533; L@&#65533;W"&#65533;&#65533;&#65533;C&#65533; &#782;&#65533;w&#65533;*Ur&#65533;&#65533;&#65533;B.&#65533;$&#65533;V&#65533;&#65533;&#1281;&#65533;k &#65533;Lkj&#65533; &#65533;&#65533;\<&#65533;^&#65533;Ai&#1941;&#65533;$&#65533;VR&#65533;&#65533;&#65533;&#65533;n&#65533;&#65533;Q&#18741;B( &#65533;-;Ml&#65533;A&#65533;&#65533;&#65533;Fxb&#65533;&&X&#65533;&#65533;*&#65533;/&#65533;@T +&#65533;&#65533;AJe&#65533;&#65533;&#862;&#65533;&#65533;&#65533;C&#65533;} &#65533;&#65533;&#65533;&#577;!&#65533;g&#65533;8BQLi
&#65533;b&#65533;
"&#65533;&#65533; &#65533;&#65533;x.QD&#65533;$f&#65533;&#65533;E&#65533;^&#31104;I&#65533;nl1kxT&#65533;&#65533;0&#65533;&#65533;&#65533;FDB&#65533;%p&#1879;#&#65533;{&#65533;L&#65533;/Z&#65533;&#65533;&#65533;.&#65533;Ne&#65533;&#65533;&#65533;T&#65533;"&#60107;^&#65533;&#65533;/ &#65533;&#65533;X&#65533;"0&#180;&#24654;&#65533;B&d&#65533;&#65533; Q-&#65533;&#65533;&#65533;Rl&#65533;b#Qlq20\&#65533;&#65533;n&#65533;&#65533;&#65533;&#65533;oo&#65533;s&#65533;s&#65533;W&#65533;&#65533;(&#65533;&#65533;&#65533;A&#65533;&#65533;H &#65533;&#65533;&#65533;&#65533;&#65533;V&#65533;&#65533;-&#65533;n v/E&#65533;8H&#65533;&#65533;)&#65533;-m&#65533;	 j
&#65533;@{VB&#65533;( &#65533; &#65533;&#65533;u&#65533;\#&#65533;&#872;X &#65533;&#65533;&#65533;&#65533;F&#65533;j&#65533;&#65533;@
\+ &#65533; &#65533;fT&#65533;a &#1308;c&#65533;$&#65533; Q&#65533;&#65533;&#65533;&#65533;m&#65533;&#65533;'0&#65533;t'tW4r&#65533;L&#65533;R&#65533;&#65533;ok^&#65533;&#65533; &#65533;j&#65533;&#65533;i&#65533;y&#65533;(&#65533;&#65533;&#65533;pE5&#65533; &#65533;&#65533;&#65533;+".Q &#65533;H9&#65533;&#65533;'&#65533;&&#65533;&#65533;&#65533;&#65533;G@p,&#65533;e\&#129;3&#65533;&#65533;hB&#65533;&#65533;&#65533;&#65533;&#65533;Q&#65533;&#65533;&#65533;&#65533;&#65533;x x@&#65533;&#65533;&#65533;U@e&#65533;*x&#65533;H&#65533;-h2&#22551;&#65533;B&#65533;&#462;@Gg&#65533;&#65533;*&#65533;j&#65533;&#65533;f
\&#65533;&#65533;vkn
@&&#65533;&#65533;&#65533;>&#65533;`/ *Ko&l9&#159;&#65533;&#65533;&#65533;&#65533;6&#65533; h*c&#65533;E&#65533;dC9&#65533;&#65533;&#65533;,M@^&#65533;&#65533;`&#65533;&#65533;"0&#65533;&#65533;@&#65533;&#65533;&#65533;&#65533;&#65533;&#65533;&#65533;\8C1!&#65533;k;&#65533;(&#65533;&#65533;&#65533;s&#65533;&#65533;&#65533;&#65533;)&#65533;B&#65533;
pbHU&#65533;=o&#65533;&#65533;& H&#65533;&#65533;nH&#65533;,&#65533; U&#65533;&#65533;&#1454;&#65533;&#65533;t&#65533;&#65533;&#65533;&#65533;d&#65533;&#65533;&#65533;|W{5W&#65533;&#65533;&#65533;&#65533;&#65533;&#65533; &#65533;&#65533;c&#65533;+[ &#65533;"q&#65533;&#65533;|&#65533;&#65533;+z6A&#65533;m&#65533;
&#65533;&#65533; &#65533;&#65533;]H-H.$&#65533;pZ&#65533;&#65533;&#65533;&,&#65533;&#65533;NA]:&#65533;^c&#65533;Zd&#65533;&#65533;,D&#65533;$@Q&#65533;@8&#65533;&#65533;
s&#65533;&#65533;V&#65533;&#65533;@ &#65533;c-&#65533;Z(&#65533; &#65533;&#65533;&#65533;uuRi&#65533;vi&#65533;6hq5Oe&#65533;!6&#65533;)[/@&#65533;.&#65533;[&#65533;u&#65533;&#65533;&#65533;&#65533;@&#65533;<q&#65533;)&#65533;&#65533;r/."&#65533;A&#65533;&#65533;&#65533;A&#65533;
li&#65533;&#65533;m&#65533;&#65533;L&#65533;&#65533;KJ&#65533;.&#65533;M&#65533; &#65533;&#65533;mFu"&#65533;<&#65533;J @7&#65533;"&#65533;&#65533;!H?&#65533; &#65533;7&#65533;~&#65533;&#65533;&#65533;&#65533;~&#65533;Al&#65533;Q,&#65533; &#65533;o&#65533;&#65533;	&#65533;+%[&#65533;&#65533;&#65533;&#65533;@&#65533;&#65533;5#&#65533;^&#65533;W,-Q&#65533;`
&#1281;&#65533;f&#65533;`/ h&#65533;r#\b&#65533;h0|&#65533;G)@M&#65533;w&#65533;&&#65533;&#65533;[&#65533;tQD&#65533;&#65533;T!B&#65533;&#65533;"H&#65533;`&#65533;&#65533;&#65533;%;L&#65533;&#65533;&#65533;
$&#65533;
&#65533;B&#65533;&#1474;&#65533;?&#65533;&#65533;cA&#65533;@	&#65533;&#65533;4S&#65533;
&#65533;&#65533;-&#65533;&#65533;&#65533;R&#65533;
&#65533;&#65533;\!4&#65533;y&#65533;&#65533;J&#65533;&#65533;B{&#65533;&#65533;9&#65533;&#65533;&#65533;&#65533;$&#65533;&#65533;_b{E-&#65533;&U&#65533;i D AS&#65533;&#65533;&#65533;&#65533;&#65533;$&#65533;&#65533;PX&#65533;&#65533;iQ?k&#65533;&#65533;&&#65533;&#65533;T&#65533;&#65533;9&#65533;&#514;&#65533;&#65533;&#65533;7&#65533;C<9 &#65533;&#65533;&#65533;&#65533;#@&#65533;&#65533;&#65533;'&#65533;&#65533;:&#65533;&#65533; \%&#65533;5&#65533;H<&#65533;&#65533;nyw&#1466;&#65533;&#65533;&#1281;&&#65533;'&#65533;&#65533;u0&#65533;&#65533;;O&#65533;&#65533;&#65533;K&#65533;1&#65533;A&#65533;&#65533;F@7&#65533; &#65533;=ko&#65533;&#65533;&#65533;5nQ&#65533;&#65533;&#65533;"&#65533;K*^Q&#65533;A&#65533;>&#65533;c&#65533;&#65533;A&#65533;&#65533;&#65533;&#65533;&#65533;&#65533;#&#65533;&#65533;&#65533;&#65533;&#65533;&#1538;&#65533;@&#65533;/&#65533;&#65533;&#1496;&#65533;&#1787;&#65533;&#65533;&#65533;&#65533;:&#65533;&#65533;&#65533;&#65533;c&#65533;K21&#65533;&#65533;&#65533;c&#65533;8&#65533;L&#65533;7&#65533;&#65533;yz&#65533;&#512;&#65533;_XN&#65533;4 B&&#65533;/&#65533;&#65533;&#65533;x&#65533;&#65533;\<&#65533;&#65533;,*&#65533;.&#65533;d?&#65533;&#65533;&#2023;&#65533;&#65533;&#65533;w&#65533;Q&#65533;A&#65533;>+&#65533;&#65533;&#65533;c&#65533;&#65533;&#65533;&#65533;,|;Y&#65533;&#65533;0A&#65533;&#65533;\&#65533;%&#65533;&#65533;&#65533;&#65533;A&#65533;&#65533;;&#65533;&#65533; &#65533;&#65533;7/&#65533;&#65533;&#65533;pds&#65533;#&#65533;&#65533;=&#65533;&#65533;&#65533;c &#65533;&#65533;J&#65533;&#65533;&#65533;J!lp&#65533;&#65533;&#65533; X&#65533;+&#65533;&#65533; }&#65533;*&#65533;&#65533;&#65533;n&#65533;&#65533;O&#65533;&#65533;<&#65533;Z{Q8&#65533;&#1418; &#65533;l&#65533;&#65533;&#65533;!&#662;"&#65533;m&#65533;&#65533;?&#65533;D~L>&#65533;W&#65533;~&#65533;A&#65533;%A&#65533;z\&#65533;Q&#65533;H&#65533;&#65533;u&#65533;&#65533;&#65533;=N&#65533;&#65533;z&#65533;&#65533;&#65533;&#65533;@^{&#65533;&#65533;&#65533;H&#65533;&#65533;A&#65533;1#&&#65533;&#65533;&#65533;&#65533;&#65533;&#65533;&#65533;S&#65533;&#65533;&#65533;K&#65533;&#65533;Dh&#65533;&#65533; &#65533;]&#65533;&#65533;&#65533;&#65533;|&#65533;" &#65533; "@&#18864;'&#65533;&#65533;&#65533;'}&#65533;&#65533;P&#65533;&#16895;&#65533;O&#65533;&#65533;7=&#65533;&#65533;&#65533;&#65533;&#65533;&#65533;@&#65533;`&#65533;A&#65533;&#65533;	&#65533;&#65533;&#65533;&#65533;q&#65533;&#65533; &#65533;&#65533;&#227;&#65533;&#65533;&#2005;,&#65533;@@  @V&#65533;/&#65533;8&#65533;&#65533;&#65533;&#218;&#65533; &#65533;&#65533;HG  -SRdL+#,&#65533;A&#65533;L&#65533;i&#65533; I&#65533; &#65533;Q&#65533;q&#65533;1&#65533;&#65533;0q.@$&#65533;&#65533;@&#65533;&#1444;A&#65533;hQ&#65533;G&#65533;z&#65533;&#65533;'&#65533;*#O&#65533;&#1296;*5&#65533;HU&#65533;W&#65533;&#65533;x&#65533;c	
IL&#65533;`&#65533; &#65533;BY<&#65533;!&#65533;&#65533;&#65533;D91W&#65533;,&#65533;w&#65533;&#65533;&#1403;&#65533; &#65533;3#
&#65533;#&#65533;La&#198;&#65533;(&#65533;&#65533;`&#453;2&#65533;&#65533;&#65533;!&#65533;@2qHD&#65533;&#65533;CW &#65533;&#1056;&#65533;&#65533;&#65533;&#65533;5&#65533;&#65533;&#65533;&#65533;c&#460;z@&#65533;'h&#65533;b&#65533;iS&#65533;&#65533;&#65533;&#65533;{&#65533;&#65533;#wg#&#65533;&#1127;&#65533;&#65533;&#65533;&#65533;=&#65533;!5u*&#65533; W&#65533;_Qt&#65533;*&#65533; R&#65533;p&#65533;d&#65533;&#65533;	<0&#65533;&#65533;&#204;9&#65533;&#65533;0&#65533;L&#65533;oNt&#65533;&#535;&#65533;&#65533;&#65533;9c&#65533;:&#65533;&#65533;&#65533;+#1%>0&#65533;1&#65533;~pD/Y&#1432;&#65533;&#65533;&#65533;&#65533;#DBP&#65533;&#65533;&#65533;&#65533;a Q&#65533;5&#65533;D&#65533;&#65533;-&#65533;"&#65533; 2&#65533;B&#65533;2h&#65533;!  &#65533;#5"&#65533;&#65533;0~&#65533;&#204;&#65533;&#65533;&#65533;&#65533;(&#1816;&#293;&#65533;&#65533;C&#65533;>&#161;&#65533;&#65533;SD&#65533;-&#65533;&#65533;&#61160;&#65533;&#65533;&#65533;&#65533;;&#65533;&#65533;ko&#65533;0HS
A&#65533;&#65533;.&#65533;&#65533;&#1279;d&#65533;&#1030;3C0&#65533;&#65533;&#65533;h&#65533;&#65533;&#65533;&#65533;F&#65533;,&#65533;&#65533;&#65533;&#65533;&#65533;hc&#65533;`
&#65533;@H1Ltm5&#65533;R&#65533;#D&#65533;` Gl&#65533;&#65533;8 &#65533;~Ka&#1340;&#65533;3Z#&#65533;&#65533;P&#1189;4&#65533;h&#65533;(>,	&#506;&#65533;&#65533;r&#65533;a&#65533;&#65533;R&#65533;&#65533;&#44182;/&#65533;&#65533;L&#65533;@&#65533;&#65533;ES>&#65533;XV9&#65533;&#65533;k&#65533;3l&#65533;&#65533;<&#65533;&#65533;S&#65533;E&#65533;&#65533;&#65533;&#65533;k'
g&#65533;&#12615;&#65533;h&#65533;& &#65533;&#65533;$&#65533;L|&#65533;&#65533;	?B&#65533;&#65533;&#65533;&#65533;&#65533;&#65533;(Q&#65533;<:&#65533;
&#65533;4
&#65533;&#65533;&#65533;H 0 &#65533;&#65533;}h&#65533;@&#65533;&#65533;G,&#65533; &#65533;4@&#1429;&#65533;1&#65533;hD&#65533;&#57405;&#65533;&#65533;b&#65533; &#65533;&#65533;&#65533;&#65533;
&#65533;eU`&#65533;&#65533;&#65533;\&#65533; -h&#65533;&#65533;V 5&#65533;&#1583;&#1765;eG&#65533;
&#65533;A=&#65533;&#65533;	@3&#65533;&#65533;&#65533;&#65533;&#65533;&#65533; }&#65533;H&#65533;27&#65533;&#65533;&#65533;J5&#65533;S&#65533;&#65533;(&#65533;&#65533;6&#65533;&#65533;lF&#65533;(&#65533;2&#65533;&#65533;8q&#39307;&#65533;P&#65533;.*&#65533;0*G&#65533;x(8&#65533;2D&#65533;<&#65533;h )&#65533;j"&#1561;&#65533;&#65533;&#65533;&#65533; &#65533;&#65533;&#1031;&#65533;&#65533;&#65533;Xv&#65533;	|N`=&#65533;&#65533;&#65533;]&#65533;&#65533;=&#65533;&#65533;&#65533;^&#65533;&#65533;[&#65533;0jsSB&#65533;&#65533;x&#65533;&#65533;&#65533;&#65533;&#65533;kGf&#65533; &#65533;&#65533;:D&#65533;&#65533;	&#65533;&#65533;`;5&#65533;>&#65533;&#65533;'h&#65533;.&#1032;&#65533;&#65533;&#65533;7&#65533;  8ZJC 8(&#65533;.-~@&#65533;I&#65533;&#65533;&#576;6`&#65533; &#65533;D7&#65533;I&#65533;Q&#65533;&#65533;&#65533;.&#65533;a&#65533;&&#65533;-&#65533;&#65533;&#65533;&#65533;&#65533;&#65533;%&#65533;a	&#65533;[&#65533;y&#65533;&#8352;Y&#65533;0&#65533;	cA&#65533;&#65533;&#65533; y&#65533;[&#65533;8&#65533;`	q&#65533;&#65533;@{R&#65533;&#65533;e<&#65533;&#65533;&#65533;M
20	&#65533;&#65533;e&#65533;&#65533;6&#65533;&#65533;&#65533;R&#65533;B&#65533;&#65533;H"5b@&#65533;B(&#65533;"1L` &#65533;&#65533;&#65533;&#65533;&#65533;<&#65533;aZ&#65533; &#65533;"q)X&#65533;Tk`&#65533;p_0&#65533;%&#65533;&#65533;&#135;&#514;&#65533;!0&#65533;
0h&#65533;&#65533;	&#65533;&#65533;&#65533;&#65533;"&#65533;j&#65533;&xpu?{&#65533;FHBINR&#65533;Ct&#65533;&#65533;&#65533;&#65533;9@O	:Lb,&#65533;&#65533;=&#65533;i&#65533; &#65533;&#1030;dd\&#203;&#65533;&#65533;&#65533;<$&#65533;Tk&#65533;&#401;&#65533;B@&#65533;(&#65533;&#65533;&#65533;\&#65533;F2 &#65533;&#65533;&#65533;M&#65533;&#65533;0&#65533;)06<H,0G&#65533;&#65533;.i&#65533;f&#65533; h@A9&#65533;GH&#65533;&#65533;E' &#65533;`-&#65533;s&#65533;V&#65533;N&#65533;&#65533;Z&#65533;.8x&#65533;&#65533;IN&#65533;&#65533;&#65533;&#65533;-r!&#65533;/&#65533;x
JL&#44078;&#480;&#65533;&#65533;&#65533;&#65533;&#65533;&#65533;&#65533;&#65533;<\&#65533;&#65533;P&#65533;&#65533;l &#65533;Kl[H<&#65533;&#65533; &#65533;&#65533;&#65533;&#65533;Q"&#65533;&#65533;&#65533;D_@&Z&#65533;6&#65533;t&#65533;&#1680;&#65533;R&#65533;Bp&#65533;$&#65533;yGx&#65533;&#273;#$Q&#65533;&#65533;#NM&#65533;<!&#65533;x&#65533;&#65533;
&#65533;[&#65533;&#65533;&#65533;&#65533;&#65533; &#65533;5&#65533;@-&#65533;T&#65533;&#65533;&#65533;x&#65533;&#65533;%&#65533;v&#65533;	&#65533;2 &#65533;c2&#65533;&#65533;[&#65533;Da)Dr&#1512;)D l  Cn&#65533;&#65533;&#65533;D&#65533;y &#65533;&#381;&#65533;&#65533;<q f&#65533;"Mf&#65533;&#65533;ML&#65533;&#65533;&#65533;H6&#65533;&#1072;0&#65533;(uX&#246;b&#65533;/&#65533;r @`6&#65533;zn&#65533;D&#1026;1&#65533;v&#65533;&#65533;(&#65533;&#65533;	&#65533;&#65533;O&#65533;&#620;&#65533;&#65533;&#65533;&#65533;V&#65533;&#514;x &#65533;%&#65533;&#65533;-F&#65533;&#65533;JAl%[f&#65533;&#65533;=&#65533;KA&#65533;&#65533;	F&#65533;o&&#65533;&#65533;FH&#65533;J`&#65533;&#65533;r&#65533;b&#65533;&#333;&#65533;'AH&#65533;&#65533; 8&#65533;P&#65533; ~ J&#65533;&#65533;&#65533;&#65533;&#65533;&#65533;w&#65533;&#65533;&#65533;<&#65533;QN&#65533;-n&#65533;`3&#65533;(2	=&#65533;p&#65533;k\&#65533;&#65533; &#65533;&#65533;&#65533;K:N64x&#65533;hBu&#65533;;&#65533;&#65533;&#65533;&#65533;IC&#65533;p&#65533;&#65533;&#65533;&#1963;&#65533;(&#65533;&#65533;,&#65533;&#65533;&&#65533;&#65533;v&#65533;&#65533;PR&#65533;&#65533;U&#136;&#65533;&#65533;&#65533;4&#1030;kz&#65533;&#65533;&#65533;lQ(&#65533; @ =&#65533;&#65533;p2&#65533;&#65533;&&#65533;&#65533;&#65533;rO l&#65533;&#65533;0&#65533;a&#65533;Z &#65533;&#65533;0_x' &#65533;I&#65533;&#65533;&#65533;kDGyc&#65533;9/&#65533;&#65533;&#65533;@&#65533;<&#65533;b &#65533;&#65533;yq&#65533;7&#65533; \B&#65533;4&#65533;=&#65533;}&#65533;{npW0!W1&#65533;AR&#65533;&#65533;&#65533;&#65533;F&#65533;r&#65533;&#35862;&#65533;
Wa&#65533;P&#65533;&#65533;&#65533;A0&#65533;&#65533;,&#65533;-&#65533;&#65533;&#65533;&#65533;7&#65533;&#65533;W=&#65533;&#1685;]&#65533;5&#65533;^&#65533;&#65533;&#65533;0.&#65533;H"V&#65533;Z%*&#65533;&#65533;&#65533;E&#65533;&#942;&#65533;@&#65533;&#65533;&#474;&#65533;H'  Q"p&#65533;T&#65533;&#65533;&#65533;w &#65533;&#65533;&#65533; &#65533;`&#65533;@&#65533;2&#65533;&#65533;&#65533;.D&#65533;&#65533;&#65533;&#65533;U&#65533;u&#65533;&#65533;g&#65533;f&#65533;P ^&#65533;&#65533;w&#65533;&#1152;&#65533;&#65533;&#65533;J&#65533;- &#1132;e&#892;&#65533;&#65533;UP&#65533;&#65533;*"&#65533;&#65533;^&#65533;&#65533; &#65533;BT&#65533;&#65533;l&#65533;
hM&#65533; X&#65533;&#65533;&#65533;&#65533;E&#65533;&#65533;biT~b&#65533;&#65533;-	1&#65533;"/B&#515;&#65533;&#1273;&#65533;&#65533;b&#65533;"k&#65533;U&#65533;&#65533;N=	/&#65533;@&#65533;&#65533;&#65533;&#65533;%&#65533;S&#65533;&#65533;&#65533;&#44832;&O&#65533;&#65533;&#65533;6&#65533;&#65533;&#65533;I&#65533;&#65533;c@&#65533;&#65533;%V&#65533;&#65533;#
Nq&#10807;E"&#65533;&#65533;&#65533;`=&#1252;&#65533;&#65533;< ,&#65533;&#65533;r
H&#65533;b)o&#65533;
}&#65533;D1&#65533; &#65533;&#65533;L q
&#65533;+8&#927;\'&#65533;[Z,&#65533;&#1006;kx&#65533;"&#65533;&#65533;&#65533;y&#65533;&#65533;&#65533;=&#65533;&#65533;&#65533;&#65533;&#65533;&#1870;&#65533; &#65533;&&#65533;&#65533;^&#65533;&#65533;&#65533;5&#65533;&#65533;&#65533;$`&#65533;&#717;&#65533; &#65533;&#65533;&#65533;&#65533;I&#65533;&#65533;!&#65533;$&#65533;c&#65533;&#65533;&#65533;t [&#65533;&#65533;&#65533;J7&#65533;m.&#65533;&#65533;L&#65533;`&#65533;&#65533;n &#65533;&#65533;J&#65533;&#65533;tf&#65533;&#65533;&#65533;&#65533;&#65533;$&#65533;q&#65533;/2&#65533;&#65533;&#65533;&#65533;&#65533;&#65533;&#65533;&#65533;k&#65533;o&#65533;2&#65533;&#65533;D7 &#65533;#&#65533;&#65533;&#65533;#
&#65533;&#65533;{Te&#65533; {&#65533;&#65533;~&#65533;H!&#65533;&#65533;&#1098;&#65533;~T&#65533;&#65533;&#65533;&#65533;&#65533;"v@&#65533;&#65533;&#65533;&#65533;}&#65533;&#65533;%R"> &#65533;dki&#65533;&#65533;<&#65533;&#65533;&#65533;&#65533;&#65533;&#65533;
&#65533;H&#65533;&#65533;. q&#65533;p&#65533;&#65533;0&#65533;&#65533;2&#65533;&#65533;&#65533;&#65533;S&#65533;7&#65533; t&#65533;N&#65533;5&#288;&#65533; &#65533;p)&#65533;`S @F|j&#65533; 7x&#596;p&#65533;&#65533;&#65533;b&#65533; &#65533;&#65533;$a&#65533;&#65533;&#65533;&#65533;&#65533;V&#65533;'&#65533;&#65533;&#65533;!&#65533;&#65533;&#65533;&#65533;@&#65533;CY&&#65533;nL&#65533;k&#65533;fg&#65533;@ 
&#65533;B&#65533;&#65533;&#65533;
$&#65533;l&#65533;~`&#65533;j&#65533;&#65533;&#65533;&#65533;0&#65533;&#65533;?+&#65533;!&#768;IB2 aZBGr&#65533;&#65533;H&#65533;p&#65533;I&#65533;&#65533;&#65533;&#65533;C<B&#65533; W2`&#65533;t"&#65533;` &#65533;4&#65533;K'`!&#65533;&#65533;&#65533;T QY&#65533;d3LhH(&#65533;Q&#65533;\  5&#65533;dA&#65533;&#65533;f-&#65533;&#65533;8.&#65533;Q&#65533;&#65533;o&#65533;<e &#65533;@&#65533;&#65533;&#65533; &#65533;t#|@7&#65533;`&#65533;&#65533;z&#65533;&#65533;<b7c
&#65533;/&#65533;M%|&#65533;&#65533;
-4a&#65533;&#65533;'6&#65533;&#65533;&#65533;&#65533;[djA&#65533;&#65533;X&#65533;&#65533;&#65533;f&#65533;&#337;&#65533;&#65533;&#65533;&#65533;1&&#65533;&#65533;iH&#65533;N&#65533;&#65533;&#65533;&#65533;&#65533;P&#65533;UQ&#65533;&#65533;y|d2!&#65533;`&#65533;o h&#65533;&#65533;`&#65533;&#65533;`&#65533;o|	 X&#65533;&#65533;&#65533;Q&#65533;&#65533;"1&#65533;z)F&#65533;&#65533;&#65533;`&#65533;&#65533; W&#65533;&#65533;&#65533;[&#65533;@j&#65533;v&#65533;$&#65533;c=FHv< v&#65533;&#65533;o&#65533;	"&c&#65533;&#65533;h
&#65533;&#65533;&#65533;&#65533;0&#65533;O&#65533;&#65533;x&#65533;'&#65533;/`&#65533;b&#65533;&#65533;&#65533;`&#65533;,'&`&#65533;^&#65533;@&#65533;&#65533;z&#65533;(n&#65533;c<"~&#65533;}&#65533; &#65533;&#65533; &#65533;&#65533;J&#65533;E&#65533;&#65533;'&#65533;&#65533;&#65533;&#65533;[&#65533;&#1298;-&#65533;&#65533;e&#65533;W&#65533;.[&#65533;&#65533;0@&#65533;&#65533;/&#65533;&#65533;&#65533;&#261;&#65533;&#65533;0&#65533;>&#2998;ks&#65533;&#65533;&#65533;m&#65533;&#65533;&#65533;&#65533;n&#65533;&#65533;&#65533;+&#65533;""jc&#65533;@7&#65533; z&#1408;(&#65533;&#65533;B&#65533;I&#65533;&#65533;&#65533;2  &#65533; "a&#65533;&#65533;g(&#65533;NF&#65533;[d&#65533;L`v3u&#65533;$&#65533;&#65533;&#65533;&#65533;&#65533;&v&#65533;Q&#65533;&#65533;^&#65533;&#208;9&#65533;&#65533;/F`&#292;&#65533;&#1253;&#65533;&#65533;:9t{JSA&#65533;6&#65533;&#65533;~CqOm&#65533;cB&#65533; @&#65533;I6&#65533;&#65533;H C&#65533;`&#65533;v ~&#65533;^B a &#65533;@"@+gHV&#65533;[@&#65533;L@v&#65533;YX&#65533;@	&#65533;RvT] &#65533;0B&#65533;&#65533; N&#65533;
&#65533;l&#65533;B&#65533;&#65533;&#65533;k&#65533;&#65533;C&#65533;DT&#65533;{&#65533;-&#65533; &#65533;(&#65533;D!/$&#65533;!&#65533;&#65533; Zhh&#65533;Q&#65533;&#65533;&#65533;"&#65533;&#65533;&#65533;b&#65533;&#65533; &#65533;&#65533;4&#65533;(q&#690;&#65533;&#65533;$@I&#65533;gb&#65533;@+&#65533;Dh&#65533;&&#65533;T&&#65533; &#65533;s&#65533;&#308;&#65533;cx&#65533;k&
M&#65533;/&#1102;"&#65533;\&#65533;(R p&#65533;.d$&#65533;&#65533;&#65533;,&#65533;#&#65533;&#65533;~. &#65533;&#65533;(&#65533;7&#65533;72&#65533;$g6G &#65533;ls&#65533;&#65533;D
x&#65533;X`u&#65533;T&#65533;&#65533;&#65533;&#65533;&#65533;8&#65533;S&#65533;&#65533;S{&#65533;&#65533;*&#65533;.4&#65533;lp&#65533;&#65533;K&#65533;T&#65533;N$&#65533;R@l&#65533;3&#65533;&#65533;fu*GE&#65533;"G&#65533;&#65533;	&#65533;&#65533;@&#65533;J&#65533;&#65533;F#6`&#65533;X	&#65533;*{@"@&#65533;&#65533;e Z&#65533;&#65533;Z&#65533;&#65533;73L[&#65533;k&#1532;&#65533;[?&#65533;&#65533;&#65533;&#65533;
a&#65533;&#65533;E0&#65533;&#65533;&#660;]&#647;]&#65533;&#65533;&#65533;)0&#65533;(&#65533;
"&#65533;$/&&#65533;&#65533;He &#563;1f$&#65533;&#65533;&#65533;z &#65533;n&#65533;&#65533;&#65533;&#65533;ONd&#65533; ctuX&#65533;<&#65533;&#65533;5L&#65533;&#65533;&#65533; &#65533;&#65533;.dG\&#65533;@&#65533;|&#65533;&#65533;&#693;T &#65533;&#65533;&#65533;b&#1444;dEP&#65533;&#65533;&#65533;6&#65533;&#65533;l  a&#65533;.&#65533;&#65533;&#65533;&#65533;D&#65533;oa&#65533; j&#65533;E&#65533;@&&#65533;&#65533;&#65533;@&#65533;&#65533; ='&#65533;,&#65533;,&#65533;c&#514;
&#65533;&#65533;&#130;&#65533;&#65533;;&#65533;&#65533;J&#65533;&#65533;&#65533;&#65533;&#65533;&#566;lHzm9Gue&#65533;Q| 1!&#65533;1R fc&#65533;&#65533;T&#65533;U&#65533;&#1726;/6A&#65533;6A&#65533;^,/ &#65533;<&#65533;&#65533;2!&#65533;&#65533;65e&#65533;Q&#65533;&#65533;j5&#65533;&#65533;&#65533;6&#65533;&#65533;!&#65533; &#65533;,>Wt[&#479;&#65533;&#65533;n}&#65533;P&#65533;c&#65533;&#65533;[]&#65533;&#65533;&#65533;&#769;Pm0&#65533;&#65533;wy7n-&#65533;nW&#65533;&#65533;&#65533;&#65533;k&#65533;&#65533;&#65533;<&#65533;b6&#65533;H&#65533;&#65533;&#840;
&#65533;X&#65533;%&#65533;g!!yH6&#65533;;&#65533;H&#65533;C&#65533;<&#65533; &#65533;cE&#65533;hmk@}&#65533;W}&#65533;VlY&#65533;S&#65533;w&#65533;&#65533;&#65533;&#1398;9cAC&#65533;&#65533;{ xSn&#65533;&#65533;1&#65533;>MI&#65533; W&#65533;&#65533;&#65533;,i&#65533;&#680;<b&#65533;&#65533;XR&#65533;@D&#65533;&#65533;(wT&#65533;r N&#65533;H&#65533;!NV&#65533;D&#65533;j_&#65533;&#65533;&#984;,&#65533;7&#65533;c &#65533;R&#65533; &#65533;/&#65533;V&#65533;&#65533;#t~&#65533;v&#65533;vOn&#65533;\&#65533;>&#65533;v&#65533;Pv&#65533;&#65533;&#65533;w&&#65533;Xe`a &#65533;`&&#65533; &#65533;`&#65533;d&#65533;(<
Q2`Pd!&#65533;` V&#65533;+w&#65533;(j&#65533;m&#65533;&#65533;&#65533;&#65533;&#65533;6ZMX&#65533;&#65533;&#65533;&#65533;&#65533;[a&#65533;&#65533;uda&#65533;ue&#65533;&#65533;&#65533;Pvv&#65533;u1l71&#65533;&#65533;&#65533;&#65533;C&#65533;w&#65533;&#65533;&#65533;&#65533;b&#65533;&#65533;&#65533;&#65533;&#65533;&#65533;%&#65533;`
&#65533;l&#65533;&#65533;&#65533;&#65533;F&#65533;b&#65533; 2D&#65533;&#65533;2&#65533;6&#65533; z&#65533;?6@&#65533;G8&#65533;Oxkay&#65533;&#65533;[&#65533;K&#65533; TKc&#65533;&#65533;&#65533;&#65533;&#65533; e0&#65533;Ol&#65533;y&#65533;&#65533;]&#65533;yfYe&#65533;zn&#65533;YV;&#65533;&#65533;"&#65533;&#65533;&#65533;&#65533;&#410;&#65533;&#65533;a o>&#65533;W&#65533;`&#1169;?&#65533;@|&#471;,D&#65533;&#65533;&#1143;&#65533;&#65533;P&#65533;&#65533;&#65533;V&#65533;mY&#65533;&#65533; m	$&#65533;&#65533;&#65533;TE1&#65533;|&#65533;&#65533;	y&#65533;&#65533;&#65533;U&#65533;&#65533;n	&#65533;&#65533;&#65533;&#65533;&#65533;&#65533;&#1232;B~&#65533;r/&#65533;Pyb  . Cv4&#65533;&#65533;&#65533;&#65533;8&#65533;&#65533;G&#65533;,&#65533;4&#65533;&#65533;9&#65533;S&#65533;&#65533;@&#65533;&#1317;GV&#65533;ev&#65533;&#65533;&#65533;&#65533;&#65533;&#65533;]~ &#65533;&#65533;&#65533;&#65533;&#65533;#&#65533;ew&#1511;Z`&#65533;&#65533;1	&#65533;&#65533;# &#65533;ge&#65533;&#65533;&#65533;.d&#65533;&#1184;~`^i>&#65533;8&#65533;&#62671;&#65533;&#65533;&#65533; &&#65533;b&#793;&#65533;&#65533;&#65533;&#65533;&#378;&#65533;3&#1756;&#65533;&#65533;%&#65533;&#65533; &#65533;&#65533;&#65533;l&#65533;N&#65533;i&#65533;ew&#1695;yC9n&#65533;Z&#65533;l&#65533;&#65533;&#65533;&#65533;&#65533;&#65533;&#65533;%&#65533;&#65533;
GG:*w\&#65533;&#614;.`q&#65533;|&#65533;Y&#65533;@&#65533;&#65533;2/d&#65533;?&#1756;;&#65533;4&#65533;7&#1771;&#65533;A&#65533;&#65533;&#65533;I&#65533;r&#65533;&#65533;&#65533; &#65533;W&#65533;&#65533;i&#65533;&#65533;v&#65533;vy&#65533;&#65533;8&#65533;&#65533;^&#65533;&#65533;&#65533;u:&#65533;(&#65533;-'x&#65533;&#65533;&A&#65533; &#65533;U&#65533;&#65533;&#65533;U&#65533;&#65533;&#65533;9Ye&#65533;&#65533;{&#65533;?&#65533;&#65533;G&#65533; XZ&#65533;&#65533;&#65533;&#65533;&#65533;!&#65533;`
F &#65533;l&#65533;&#65533;&#65533;&&#65533;P&#65533;_;&#65533;7T&#65533;&#65533;&#65533;&#65533;&#65533;wEb&#65533;&#65533;:&a&#65533;&#65533;9&#65533;&#65533;c8`&#65533;@&#65533;&#65533;&#65533;&#65533;| 6"o)L"&#65533;&#65533;&#65533; =>&#1779;C&#65533;&#65533;&#65533;&#65533;RP&#65533;=5&#65533;e&#65533;l&#65533;&#65533;&#65533;&#65533;&#65533;6&#65533;&#65533;c&#65533;&#65533;&#65533;vC|&#65533;z&#65533;&#65533;{&#65533;&#65533;{nU<)&#65533;&#65533;&#65533;&#65533;6&#65533;` `D&#65533;&#65533;&#65533;&#65533;&#65533;&#65533;&#1792;&#65533;*&#65533;s&#65533;&#65533;&#65533;&#65533;&#65533;\&#65533;ya&#65533;	&#65533;&#65533;]&#65533;{&#65533;y&#65533;&#65533;V&#65533;G&#65533;&#65533;&#65533;&#65533;$]&#65533;s&#65533;r&#65533;&#65533;&#65533;$]&#65533;G&#65533;|&#65533;_&#65533;&#65533;{Z&#65533;&#65533;QV&#65533;Ux&#65533;&#65533;&#1343;&#65533;&#65533;`F`&#65533;>&#65533;&#65533;`!&#65533;&#65533;&#65533;&#65533;&#569;&#65533;&#65533;4&#65533;V&#65533;&#65533;&#65533;&#65533;&#65533;U&#65533;_ O&#65533;r&#65533;&#65533;&#65533;&#65533;O&#65533;&#65533;@
&#65533;
&#65533;&#65533;&#65533;
&#65533;"&#65533;D&#65533;&#65533;&#65533;&#1265;&#65533;&#65533;9&#65533;&#65533;&#1775;&#65533;b&#65533;Q&#65533;&#65533;]#>]&#65533;&#65533;#&#65533;&#65533;^ !&ZMo&#65533;&#65533;&#65533;&#65533;&#65533;w&#65533;u]&#65533;&#65533;&#65533;,&#65533;&#65533;&#65533;&#65533;&#65533;&#65533;y!&#135;&#65533;&#65533;?U&#65533;K;
&#65533;&#65533;&#65533;`&#6397;&#65533;&#65533;&#1633;&#65533;&#65533;&#65533;&#65533;l&#65533;&#65533;=&#65533;y&#65533;&#1755;&#65533;fs;&#1811;"&#65533;.&#65533;3n&#65533;&#65533;&#65533;&#65533;n&#65533;&#65533;&#65533;N!&#65533;o (&#65533;&#65533;iM&#65533;&#65533;7&#65533;&#65533;&#65533;|E&#65533;&#65533;&#65533;&#65533;/&#65533;~o&#65533;\ &#1025;&#65533;!&#65533;&#737;&#65533;&#65533;&#65533;&#65533;%&#65533;&#65533;&#65533;&#65533;9&#65533;<]&#65533;U&#65533;&#65533;&#65533;&#65533;?&#65533;c5"&#65533;&#65533;>&#65533;%&#65533;y
&#288;x&#65533;HH&#65533;&#65533;t&#65533;\ &#65533;OX&#65533;q@&#65533;&#65533;&#65533;&#65533;t^t&#65533;&#65533;&#65533; &#1147;u&#65533;^&#65533;&#65533;&#65533;j&#65533;p&#65533;Ha&#65533;^&#65533;>&#1685;&#65533;d &#44157;&#65533;&#1371;&#65533;&#1140;&#65533;M&#65533;&#65533;U&#65533;S&#65533;4a&#65533;&#65533;`(&#1716;&#65533;&#545;&#65533;^mJx&#65533;9&#1740;&#65533;&#65533;&#65533;&#226;&#65533;&#194;&#65533;&#65533;&#1146;&#65533;o8&#65533; & B&#65533;&#65533;&#65533;&#65533;?&#1695;A&#65533;O6&#65533;m&#65533;&#1269;=&#65533;{&#65533;}7&#65533;&#65533;&#65533;O&#65533;&#65533;&#65533;&#65533;&#65533;`(4&#65533;&#65533;&#65533;&#65533;'&#65533;#k&#65533;&#65533;&#65533;&#65533;|]?,V&#65533;<^&#65533;Q{&#65533;&#65533;&#65533;&#65533;4&#65533;&#65533;&#65533;	p&#65533;&#65533;?&#65533;_&#65533;#&#65533;*^&#65533;!&#65533;E&#65533;m&#65533;&#65533;"&#65533;&#65533;<&#65533;0!B&#65533;&#65533;&#65533;`8&#65533;&#65533;S&#65533;a&#65533;&#65533;S{dy&#65533; $&#65533;*&#65533;&&#65533;x&#65533;&#65533;&#65533;&#65533;	^&#65533;`a"f&#65533;	4k&#65533;&#65533; 2&#65533;&#925;<{&#65533;&#65533;&#65533;1h&#65533;&#65533;C5z&#65533;RV&#65533;&#65533; &#65533;&#65533;(rw&#65533;5&#65533;&#1256;[#&#65533;w(A)&#65533;&#463;&6l&#65533;8&#65533;#m&#65533;&#1718;&#848;&#65533;&#1849;t%6$&#65533;&#65533;^&#65533;|&#65533;&&#65533;qa&#65533;20&#65533;&#65533;&#65533;R&#65533;&#65533;un&#65533;E&#65533;&#662;0mNPQsI~z&#65533;:'c&#65533;D&#65533;]p"&#65533;R&#65533;]n&#65533;&#65533;&#65533;&#1450;U&#65533;^&#65533;&#65533;&#65533;P&#65533;&u&#798;&#65533;&#65533;&#65533;&#65533;&#65533;.&#301;&#65533;<o`&#65533;&#65533;}&#65533;&#65533;]&#65533;	&#65533;&#65533;\&#65533;&#65533; #(&#65533;2&#65533;35&#65533;?/ &#65533;&#65533;&#65533;=G&#65533;6}4&#65533;&#65533;&#65533;&#65533; &#65533;&#65533;&#65533;\&#65533;&#65533;-4o&#65533;&#65533;&#65533;&#65533;[&#65533;&#65533;&#65533;\^E&#65533;&#1026;&#65533;=&#65533;&#65533;Ba&#65533;&#65533; v&#65533;p&#65533;&#65533;N&#65533;&#65533;/&#65533;&#65533;y&#65533;&#65533;x&#65533;
(&#1426;&#65533;,&#65533;&#65533;h&#65533;&#65533;&#65533;i&#65533;&#65533;6_}&#65533;U&#65533;&#65533;lWYUVAR&#65533;_!c&#65533;&#65533;>&#65533;&#65533;[n%(WCsI&#65533;&#65533;VR&#65533;u&#65533;d]Fx&#65533;&#65533;MP<&#321; 
*&#65533;Pf("&#65533;&+"p&#65533;&#65533;0&#953;&#65533;&#65533;3&#65533;f&#65533;&#65533;)e&#65533;&#65533;%w&#65533;&#2016;P|&#65533;C&#65533;I*&#65533;&#65533;o&#65533;pA&#65533;RR9&#38230;&#284;&#65533;{Aa&#65533;&#65533;a&#65533;b&#65533;$&#65533; jv"&#65533;(&#65533;Z&
m&#65533;&#65533;&#65533;&#65533;&#65533;&#65533;6&#695;&#65533;&#65533;~v&#65533;E&#65533;&#65533;&#1206;&#65533;wj&#65533;&#65533;&#65533;&#65533;&#65533;pne&#65533;&#65533;]z&#65533;Q&#65533;&#65533;e&#65533;u&#65533;`GO&#65533;&#65533;$@:,&#65533;j&#65533;(,.&#65533;&#65533;x&#172;&#65533;f'&#65533;5&#1978;'S:V&#65533;	 &#65533;zG7&#65533;&#65533;&#65533;&#65533;W&#65533;&#65533;&#65533;o&#1516;&#65533;&#65533;F&#65533;&#65533;&#65533;Yxa&#65533;x&#65533;cg&#65533;!&#353;C5&#65533;&#65533;-&#65533;&#65533;fL.&#65533;@&#65533;n&#544;El+&#65533;9&#65533;&#65533;I&#65533;&#65533;&#65533;*h9Are(&#65533;&#65533;e&#65533;&#558;%p[ky&#65533;B&#65533;U&#65533;%Dpu:xDf&#65533;AukqF&#65533;q&#65533;&#65533;&#65533;J&#65533;*&#65533;&#65533;$&#65533;_&#65533;(&#65533;dP&#65533;&#65533;(&#65533;&#65533;
&#65533;&#65533;_&#65533;&#731;o&#65533;&#65533;| \um&#65533;3tM9&#65533;@&#65533;zZ&#65533;9'&#65533;&#65533;7&#65533;&#65533;&#65533;PG]&#65533;&#65533;W&#728;&#65533;&#65533;[&#65533;w&#65533;&#65533;&#65533;&#46397;<&#65533;&#65533;H`6%h&#65533;&#65533;$&#65533; 
&#65533;Epp&#65533;&#65533;y&#65533;m&#65533;&#65533;&#65533;&#65533;)9'&#65533;.&#65533;&#65533;&#65533;?"&#65533;&#65533;&#65533;x&#65533;s*y&#65533;'kPA&#65533;&#65533;n&#65533;<&#65533;p&#65533;&#65533;&#65533;
&#65533;kI&#65533;K:9p&#65533;&#65533;&#65533;&#65533;t+&#65533;&#65533;&#65533;|`&#65533;Lj&#65533;&#65533;&#65533;&#65533;&#3003;&#65533;/@&#65533;~&#65533;&#65533;m+|&#65533;&#65533;&#199;&#65533;&#65533;&#579;&#892;8z@&#65533;&#65533;,&#65533;&#65533;?c&#65533;&#65533;&#65533;&#65533;&#65533;&#65533;|Q&#65533;@&#65533;2&#65533;$u&#65533;&#65533;&#65533;&#65533;&#65533;x&#65533;&#65533;}&#65533;&#65533;&#65533;	&#65533;6?&#65533;&#65533;P&#65533;&#65533;3
Q&#65533;&#65533;&#65533;&#65533;&#65533;x&#65533;&#1105;&#65533;H&#65533;!p <&#65533;r&#1035;&#65533;&#65533;kP/&#65533;&#65533;&#65533;z&#65533;6GqOu&#65533;`ss&#65533;J&#65533;0&#65533;&#65533;`Fl&#65533;&#65533;
&#65533;h&#65533;\&#65533;R&#65533;&#65533;&#65533;&#65533;`	&#65533;&#65533;&#502307;&#65533;&#65533;n/&#65533;Xe(#<umr&#571;&#65533; u&#65533;b $ A&#1024;@"*
D&#1890;&#65533;$&#10798;J&#65533;j"^&#65533;&#65533;H&#65533;BV&#65533;D?&#65533;Lj&#65533;^+&#65533;'&#65533;' &#65533;&#65533;+&#65533;&#65533;)&#65533;&#65533;&#65533;M&#65533;&#65533;&#65533;Z&#65533;&#65533;R\&#65533;&#65533;qx&#65533;&#65533;#RjXG &#65533;q&#65533;<&#1827; ~&#65533;&#65533;x &#65533;&#1056;&#65533; &#65533;R&#65533;D!&#65533;f&#65533;&#65533;"&#65533;(Fr+&#65533;&#65533;4&#65533;
p&#65533;&#65533;&#65533;&#65533;6U	Fxs&#65533;`[&#65533;+!0&#65533;&#65533;&#65533;r&#65533;p
Q&#65533;&#551;&#65533;&#65533;1&#65533;&#65533;&#65533;/&#65533;&#65533;K&#258;&#65533;<&#65533;&#65533;h$}&#65533;mu&#1054;&#65533;8&#1587;=D&#65533;&#65533;&#65533; 5&#65533;?$#&#65533;/:&#65533;&#65533;j&#65533;t&#65533;>
&#65533;r&#65533;&#65533;$&#65533;(&#65533;8iFt&#65533;1&#65533;nd'&#65533;&#65533;	Qny&#65533;&#65533;c/C&#65533;OX`&#65533;;u	 )&#65533;ciX&#65533;i&#65533;&#65533;r&#65533;Dv&#65533;R&#65533;&#65533;&#65533;$&#65533;&#65533;0l&#65533;x&#65533; zH&#1196;&#65533;&#65533;&#65533;jV&#65533;
V&#65533;B&#996;&#65533;re:Y*'&#65533;&#65533;&#65533;V&#65533;&#65533;&#65533;&#65533;&#65533;&#65533; &#65533;q&#65533;&#65533;'0y&#65533;&#1501;&#65533;&#65533;&#65533;(2&#65533;V3d)&#65533;&#65533;<&#65533;CT&#1144;&#65533;u`,&#65533;G&#65533;&#65533;Jv&#65533;&#65533;k]/&#65533;&#1658;&#65533;U&#65533;eU
,[&#65533;Vv&#65533;&#65533;&#65533;&#65533;&#65533;+yi&#1531;&#65533;5&#65533;@?e&#65533;@IB&#65533;b/&#65533;&#65533;X&#65533;OM]o&#65533;&#65533;QT&#65533;&#65533;u&#65533;qs* &#65533;*&#65533;&#65533;&#65533;mnr1&#65533;C&#65533;q&#1436;&#65533;&#65533;U'hC&#65533;&#65533;Z&#404;&#65533;&#65533;&#65533;c/1&#65533;&#65533;&#1354;w&#65533;&#65533; P&#65533;Wc&#65533;vL&#65533;A[A*&#65533;q&#65533;"&#65533;&#65533;&#65533;&#65533;&#65533;R&#65533;&#65533;W&#65533;&#65533;S&#65533;
x&#65533;9&#65533;nWO&#65533;R&#65533;&#65533;&#65533;&#65533;&#65533;;&#65533;O&#65533;&#65533;&#65533;&#65533;&#65533;&#65533;&#65533;z^&#65533;&#65533;K&#65533;&#65533;&#65533;J&#65533;%r&#65533;-^
&#65533; 	B&#65533;&#267;M,D;5&#65533;&#65533;R&#65533;&#65533;Em&#65533;	&#65533;c&#65533; &#65533;&#65533;&#65533; &#65533;&#65533;3xd&#65533;n&#65533;+'W&#65533;&#65533;&#65533;&#65533;:&#65533;&#65533;&#65533;I&#65533;&#65533;@qP&#65533;&#65533;M&#65533;lf[KP&#65533;,&#65533;o&#65533;],&#1100;&#65533;c&#65533;&#65533;&#65533;nj&#65533;&#65533;&#65533;&#65533;&#65533;C@&#65533;g&#65533;|&#65533;!{&#65533;&#65533;|&#65533;.gl&#65533;&#65533;6&#65533;&#65533;&#65533;H&#65533;)&#65533;&#65533;?&#65533;&#65533;{&#65533;&#65533;&#65533;D&#65533;&#65533;&#65533;_&#65533;&#65533;&#65533;&#65533;&#65533;&#65533;Ip&#65533;&#65533;&#65533;&#65533;0&#65533;&#331;&#65533;G&#65533;&#65533;M&#65533;u&#65533;*&#65533;&#65533;&#65533;&#65533;2&#65533;e\'&#65533;&#65533;&#65533;^&#65533;&#65533;0&#65533;&#1877;)&#65533;g&#65533;&#65533;&#65533;&#65533;F&#65533;&#65533;+Z&#65533;.F&#65533;k	2&#65533;&#65533;N&#65533;Vo&#65533;j&#65533;6W&#65533;]&#65533;4W*&#65533;P&#1017;&#65533;&#65533;*uShJ&#1005;&#65533;Z&#65533;&#65533;f&#65533;^&#65533;q&#65533;_&#65533;&#65533;&#65533;&#65533;<&#65533;B&#65533;H\&#65533;X&#65533;^&#65533;&#65533;,A&#65533;.&#65533;&#65533;O&#65533;&#65533;+mi4&#65533;x&#65533;l>)uU&#65533;ii&#65533;&#1373;&#65533;&#65533;M70&#1499;&#65533;&#65533;&#65533;|&#65533;# &#65533;h&#65533;&#65533;&#65533;&#65533;M8&#65533;&#65533;p&#65533;$[&#269;&#65533;]&#65533;&#65533;-&#65533;t&#65533;&#65533;&#65533;&#523;k&#65533;&#65533;c3&#65533;&#65533;m&#65533;1&#65533;&#65533;&#65533;O&#65533;Z&#65533;&#1637;3&#65533;&#65533;m/&#65533;&#65533;&#65533;&#65533;&#65533;(!&#65533;&#65533;HW&#65533;xZ&#65533;l&#65533;n&#65533;q&#65533;&#65533;]&#65533;C3hW&#65533;&#65533;\{ter&#65533;wl`&#65533;&#65533;&#65533;&#65533;)&#65533;&#65533;&#65533;Ms&#65533;h&#65533;&#65533;%?5&#65533;u&#65533;o&#65533;w&#1781;&#65533;&#65533;9&#65533;M&#65533;b9&#65533;&#65533;j&#65533;&#65533;4&#1956;/g&#65533;&#65533;|&#65533;&#65533;)
&#65533;&#65533;Q&#65533;H&#65533;+06]&#65533;&#65533;\`.&#65533;&#65533;\&#65533;6]&#65533;7=&#65533;a'&#65533;&#65533;&#65533;]l'&#1822;zV;&#65533;&#65533;&#65533;&#65533;=&#1087;&#65533;&#65533;&#65533;&#65533;~n&#65533;&#1882;&#65533;&#65533;&#65533;c&#65533;Q &#65533;&#1352;O&#65533;&#65533;&#65533;p&#65533;J&#65533;&#483;&#65533;&#65533;P&#65533;a&#65533;&#65533;&#65533;V&#65533;&#65533;[&#65533;JF&#65533;&#65533;=i`&#65533;q &#65533;&#65533;&#65533;`&#65533;|&#65533;&#65533;;&#65533;&#65533;A&#65533;&#65533;#&#65533;`&#65533;&#65533;&#65533;|*vM&#65533;Z&#1167;n&#65533;&#65533;&#65533;\c&#65533;)&#65533;&#65533;&#65533;&#65533;&#65533;&#65533;77u&#65533;&#65533;&#65533;=#&#65533;&#65533;&#65533;)&#65533;&#65533;|&#65533;S&#65533;P&#65533;&#65533;-lm&#65533;}vg|&#65533;mE&#65533;yL1|f&#65533;<!%~&#65533;&#65533;I&#65533;&#65533;&#65533;'s3&#65533;~&#65533;&#65533;VFaw&#65533;y&#65533;gu&#65533;7|&#65533;S~z&#65533;&#65533;&#65533;&#65533;7:&#65533;&#65533;e&#65533;d	}&#65533;4(&#65533;;&#65533;<&#65533;&#65533;I&#65533;wN*&#65533;Rx&#65533;&#54337;4td&#65533;m&#65533;V\&#65533;&#65533;&#65533;6&#65533;X&#65533;U00&#65533;'t&#65533;&#65533;&#65533;&#130;`H&#65533;"&#65533;38juOh&#65533;E&#65533;1r&#32197;&#65533;~&#65533;B3E|J&#65533;H&#65533;&#65533;&#65533;&#65533;iYG@&#65533;&#65533;&#65533;&#65533;&#65533;w&#65533;sn&#65533; W(&#65533;1m]&#65533;+4o"wdX&#65533;&#65533;w&#65533;&#65533;&#65533;&#65533;6H&#65533;&#1542;n&#65533;&#65533;&#65533;&#65533;&#65533;&#65533;-&#65533;QO@cS
=
x&#65533;s&#65533;&#65533;@&#65533;`	&#65533;&#65533;{&#65533;'&#65533;xmU?6r?&#65533;&#65533;@&#65533;]&#65533;&#65533;fvEH\&#65533;G&#65533;&#65533;&#65533;f&#65533;&#65533;&#65533;l&#65533;{X7p\&#65533;&#65533; &#65533; h{8&#65533;p&#65533;&#65533;&#65533;&#65533;&#65533;;&#65533;a'&#65533;&#65533;&#65533;O&#65533;b&#65533;84W&#65533;6&#65533;&#65533;&#331;&#65533;c&#65533;%&#65533;&#65533;@&#65533;4&#65533;pj&#65533;&#65533;&#65533;&#65533; &#65533;&#65533;&#65533;{`w&#65533;&#65533;&#65533;4&#65533;x&#65533;&#65533;(&#65533;&#65533;W&#65533;&#1549;&#65533;&#65533;\&#65533;v)g&#65533;&#65533;&#65533;r&#65533;eR[&#65533;J&#65533;&#398;PG&#65533;t&#65533;&#65533;&#35279;A&#65533;&#65533;(a&#65533;&#65533;&#65533;&#65533;&#65533;iwa	&#65533;9E&#65533;Y&#65533;_&#65533;&#528;:&#65533;u&#65533;&#65533;he&#65533;&#65533;&#65533;R&#65533;Hj&#65533;&#65533;]&#65533;&#529;f&#65533;!&#65533;&#65533;#I&#65533;&#65533;x.&#1488;i4&#65533;&#65533;H&#65533;&#65533;&#65533;&#65533;|^hC&#65533;&#65533;}&#1617;&#65533;&#1419;8i&#65533;&#709;u&#65533;&#65533;&#65533;&#65533;&#65533;&#1555;&#65533;&#65533;*	KH&#65533;E&#65533;5G&#65533;~&#65533;&#65533;z&#65533;&#65533;y&#65533;&&#65533;i&#65533;&#65533;R&#65533;Y$)V&#65533;w&#65533;&#65533;E&#1603;,&#1618;^&#65533;&#65533;&#65533;&#65533;H&#65533;~lX&#65533;&#65533;x&#65533;&#742;\mI&#65533;&#65533;&#65533;Y&#65533;URy&#65533;&#65533;[i&#65533;&#65533;&#65533;&#65533;"3&#65533;G&#65533;y&#65533;6&#65533;&#65533;&#1364; &#65533;&#65533;*&#65533;&#65533;ny{&#65533;Y&#65533;&#65533;w&#65533;&#65533;&#65533;<X&#65533;&#65533;&#65533;&#65533;ty&#65533;&#407;&#65533;Y&#65533;&#65533;&#65533;y:6&#65533;&#65533;I&#65533;&#65533;&#65533;&#65533;=&#65533;&#27907;^w&#65533;&#1048;&#65533;&#65533;ImHYv}i&#65533;&#65533;\o&#537;&#65533;W&#65533;&#65533;VY&#65533;Q&#65533;&#65533;&#65533;]7&#65533;>&#65533;&#65533;&#65533;CpF&#65533;V|&#1601;&#65533;&#65533;I&#65533;&#65533;T&#604;&#65533;&#65533;5&#65533;:&#65533;I&#65533;&#1401;.&#65533;&#65533;V&#65533;h&#65533;&#65533;&#1492;&#65533;l&#65533;	&#65533;&#65533;i&#65533;&#65533;5\<&#65533;&#27218;&#65533;&#65533;&#65533;Z&#65533;&#65533;&#65533;&#65533;~&#65533;&#65533;m&#65533;)&#65533;y&#65533;&#65533;&#65533;9\m&#65533;&#65533;&#65533;w&#65533;&#65533;i&#65533;&#15811;&#65533;i&#65533;&#65533;)&#65533;J&#65533;g&#65533;&#65533;&#65533;*&#65533;	z{&#65533;%&#65533;Q&#65533;nI@&#65533;9&#65533;[&#65533;&#65533;D&#65533;?x&#65533;&#65533;&#65533;&#1633;&#65533;&#65533;&#65533;9&#65533;&#65533;&#65533;\P)&#65533;&#65533;Icq)&#65533;&#65533;)s/&#65533;&#65533;.Ip58|&#65533;dI&#65533;&#65533;i&#65533;k&#65533;&#65533;W&#65533;=&#65533;r&#65533;I&#65533;,)j&#65533;&#65533;E&#65533;}&#65533;W|&#1833;&#65533;KZ&#65533;O*&#65533;&#65533;r'*&#65533;&#65533;&#65533;Yw	 &#65533;S&#65533;&#65533;&#65533;&#65533;&#65533;Gaf	&#65533;7&#65533;&#65533;&#65533;ydZ&#65533;i/?J&#65533;-&#65533;&#65533;&#65533;&#65533;&#65533;n&#65533;&#65533;&#65533;&#65533;g&#65533;9&#65533;&#65533;y&#65533;&#65533;ly&#65533;u|&#65533;&#65533;&#65533;7&#65533;&#65533;&#65533;`ZZ\&#65533;p&#65533;w&#65533;&#65533;&#65533;&#65533;&#65533;&#65533;u&#65533;&#65533;{=v&#65533;*&#65533;&#65533;&#65533;&#65533;&#65533;jl&#65533;&#65533;&#65533;&#65533;&#65533;&#65533;&#65533;&#65533;&#65533;O&#65533;6V&#65533;&#65533;R}g&#65533;:&#65533;/&#65533;&#65533;LQl&#65533;&#65533;o&#65533;&#65533;&#65533;&#65533;
&#65533;"&#65533;o&#65533;&#65533;&#65533;o&#65533;&#65533;(&#65533;aGg5&#65533;&#65533;&#65533;&#25726;&#43839;&#65533;xk&#65533;r&#65533;tN&#65533;*&#65533;&#65533;Z&#65533;ot&#65533;R&#65533;&#739;&#65533;(&#491;&#65533;*&#65533;&#65533;&#1578;&#65533;&#65533;c&#65533;&#65533;u&#362;&#1562;&#65533;&#65533;cs&#65533;<3&#65533;&#65533;_:&#65533;&#65533;&#65533;&#65533;d&#65533;&#65533;
d&#65533;&#65533;*p&#65533;
&#65533;&#65533;&#684;&#65533;j&#65533;{&#65533;&#65533;&#65533;i&#65533;&#387;&#65533;j&#65533;&#65533;j6W&#65533;&#65533;*&#65533;&#65533;j&#65533;;&#65533;$&#65533;'yg&#1378;&#65533;&#65533;&#65533;&#50785;&#65533;Z&#65533;&#65533;j&#65533;%&#65533;o&#65533;&#65533;mVV&#65533;&#65533;V?&#65533;&#65533;&#65533;2 &#65533;"[u$k&#65533;7&#65533;i(&#65533;c&#65533;v&#65533;&#65533;:y&#65533;&#65533;&#65533;r&#65533;0&#65533;&#65533;5K&#65533;8&#65533;&#65533;;&#1386;&#65533;5&#65533;&#65533;&#65533;&#65533;5&#65533;F&#65533;&#65533;2u&#65533;gg&#65533;&#5812;8&#65533;&#65533;L&#1779;1g&#65533;P&#48083;*xu&O&#65533;j{g&#65533;&#65533;i&#65533;S&#65533;&#65533;l>&#27923;W'&#65533;&#65533;&#65533;G&#65533; Ko4u&#65533;V&#65533;&#65533;{&#65533;x\&#65533;&#65533; &#1522;k&#65533;~3&#65533;uK&#65533;&#65533;d&#65533;6&#65533;&#65533;&#65533;&#65533;%&#1783;&#65533;&#65533;&#65533;&#65533;&#65533;&#65533;j&#65533;&#65533;\z&#65533;v&#1720;I&#65533;&#65533;=&#65533;cf&#305;]&#65533;8j%&#65533;e&#65533;<&#65533;&#65533;d&#65533;&#65533;&#65533;l&#65533;o&#65533;J&#65533;j&#65533;5&#65533;;&#65533;w&#65533;&#65533;&#65533;&#65533;&#65533;Y&#65533;&#65533;<&#65533;u&#65533;&#65533;&#65533;&#65533;&#65533;[&#65533;&#65533;{&#65533;H&#762;&#1077;&#65533;&#1723;&#65533;Y&#65533;GJOzd&#65533;&#65533;[&#65533;Kk@&#65533;&#65533;J&#65533;k&#65533;&#65533;j&#65533;&#65533;&#65533;}y{&#65533;&#65533;;&#65533;&#65533;&#65533;&#65533;&#65533;0&#46451;;&#65533;[&#65533;&#65533;&#65533;&#906;&#65533;!&#65533;i.&#65533;&#65533;&#619;&#65533;&#65533;j&#65533;V&#65533;K&#1019;&#65533;&#65533;&#65533;L&#65533;&#65533;n&#65533;&#65533;,u&#65533;&#65533;w'd&#764;#&#65533;&#65533;&#65533;&#65533;&#65533;;&#65533;<&#1722;&#65533;&#763;&#65533;[&#65533;&#65533;;ug'&#65533;&#65533;&#65533; &#598;&#65533;Y&#65533;z&#65533;o&#65533;&#65533;&#65533;XFJ&#65533;&#65533;&#1789;&#65533;%j&#65533;&#65533;&#65533;&#65533;&#65533;
&#65533;&#65533;&#65533;&#65533;&#65533;&#65533;&#65533;&#65533;&#65533;&#65533;&#65533;
&#1817;&#65533;&#65533;&#16987;&#65533;@*&#65533;&#65533;)&#65533;&#65533;Fi&#65533;&#696;&#65533;k&#65533;7*Y^&#65533;&#65533;&#1892;I&#65533;4l))&#65533;&#65533;&#65533;<&#65533;h&#65533;&#65533;G&#65533;&#65533;&#65533;&#65533;&#65533;&#65533;&#281;&#65533;&#65533;a&#65533;'&#65533;.,&#65533;&#65533;A&#65533;&#65533;k&#65533;&#2011;&#65533;H&#65533;&#65533;9&#65533;&#65533;&#65533;&#65533;&#65533;b&#65533;BBy~d&#65533;f,/U&#65533;&#65533;&#65533;&#65533;&#65533;&#65533;c&#65533;&#65533;&#1844;I&#65533;&#65533;&#315;&#65533;F#g&#495;&#65533;&#65533;x&#65533;&#65533;&#65533;B&#65533;pJ&#65533;E&#65533;vk&#65533;&#65533;
&#65533;i*&#65533;&#65533;q|&#65533;)9&#65533;u&#65533;&#524;L&#65533;&#65533;&#65533;4x&#65533;&#65533;&#65533;&#65533;zK&#65533;'|&#65533;)&#65533;Q&#65533;&#65533;9(&#65533;^/&#65533;&#65533;&#65533;&#65533;<&#65533;&#65533;LK&#65533;&#65533;&#65533;&#1788;&#39678;k&#65533;&#65533;&#65533;&#65533;&#65533;Z&#65533;Qo&#65533;&#65533;d&#65533;sL&#65533;&#65533;&#65533;;a&#65533;&#65533;&#65533;&#1605;"&#65533;&#65533;`&#65533;&#65533;&#65533;&#65533;m&#65533;&#65533;;&#50418;&#65533;&#65533;,&#65533;&#567;<&#65533;&#65533;&#882;&#65533;&#65533;&#1292;&#65533;y&#65533;&#65533;M&#703;&#65533;&#787;&#65533;&#65533;&#65533;&#65533;&#65533;&#777;&#65533;&#65533;&#65533;3&#65533;&#21292;&#65533;Ko&#1959;&#65533;dY\Y&#65533;&#65533;&#65533;&#65533;&#65533;&#65533;&#65533;&#65533;&#65533;&#65533;&#65533;&#65533;.&#1036;&#65533;.j&#65533;8G&#65533;&#1928;{9<&#65533;&#65533;\&#1076;&#65533;&#65533;&#50744;&#65533;&#65533;&#65533;&#65533;&#65533;&#65533;3&#65533;&#65533;(&#522;&#65533;&#65533;l&#65533;&#860;'&#65533;x&#65533;&#65533;&#65533;C;&#65533;J&#65533;MM&#65533;&#65533;'M&#65533;)&#65533;&#65533;+&#65533;&#65533;=&#65533;&#65533;&#65533;&#515;J&#65533;&#65533;&#65533;4}&#65533;6m&#65533;&#65533;&#65533;G&#1904;&#65533;$9&#65533;&#65533;&#65533;5&#65533;7m4&#65533;H-&#1347;Hm&#65533;x#!&#65533;B88=&#65533;]&#65533;N&#65533;&#65533;?O&#65533;&#65533;Q&#65533;&#65533;e&#65533;&#65533;&#65533;Wc&#65533;k&#65533;&#65533;/&#65533;&#65533;l&#65533;&#65533; !&#65533;	 &#65533; ,;  :&#65533; &#65533; H&#65533;&#65533;&#65533;&#65533;*\&#560;&#65533;&#199;#Jt&#65533;m&#65533;&#65533; (&#1544;&#65533;&#65533;
LI&#65533;&#65533;&#595;(S&#65533;\&#626;&#65533;&#65533;:P&#65533;@&#65533;+0v #&#65533; 	N&#65533;J&#65533;&#65533;&#1123;H&#65533;:,&#65533;&#65533;&#65533;S&#65533;8Wp&#633;&#65533;&#65533;&#65533;
Us&#914; &#65533;CH&#65533;`&#202;K&#65533;(&#65533;OmJ&#65533;Z&#65533;&#65533;[n&#65533;&#65533;&#65533;&#65533;S&#65533;&#65533;x&#65533;&#65533;&#65533;V&#65533;&#65533;O&#65533;r&#65533;{U&#65533;&#65533;&#200;&#65533;&#65533;;&#65533;.&#65533;&#464;#K^&#65533;b&#65533;2&#65533;Ap&#65533;J8&#65533;&#65533;.&#65533;CwIl&#65533; &&#65533;^&#65533;:,,g&#65533;&#1718;0b&#65533;]&#65533;&#65533;&#1965;;&#65533;b&#65533;&#65533;&#65533;&#65533;lM&#65533;&#65533;&#65533; 8&#65533;&#65533;&#65533;&#65533;f&#65533;&#65533;V&#65533;&#65533;M&#65533;7&#65533;&#65533;:?&#957;&#65533;&#65533;`&#65533;&#65533;&#65533;*N&#65533;o&#65533;&#65533;&#958;&#65533;u&#65533;X&#65533;s&#61310;}&#65533;$('y&#65533;f&#65533;&#65533;&#65533;[{&#65533;&#65533;&#65533;\d&#65533;v&#1986;&#65533;&#65533;~&#65533;&#1092;&#65533;l9&#65533;u&#1728;f8&#65533;aXq&#65533; &#65533;5(&#65533;)m0@~&#65533;&#65533;s&#65533;&#1638;^&#65533;0F&#65533;&#65533;b&#65533;	E&#65533;8Fd"&#65533;&#65533;&#65533;7as&#65533;U&#65533;&#65533;a2&#424;&#65533;r&#65533;&#65533;Aj96&#65533;dA`p&#65533;~&#65533;gY&#1867;Fx&#65533;\&#65533;&#65533;&#65533;&#65533;"&#65533;"&#65533;UF(&#65533;A&#65533;&#65533;]f&#65533;&#65533;U\&#65533;&#65533;&#65533;&#65533;d&#65533;&#38745;RJAe&#65533;W&#65533;U&#65533;&#65533;&#65533;&#65533;sv&#65533;x&#65533;&#65533;hkt&#65533;&#65533;V&#1156;e&#65533;Z&#65533;&#65533;&#65533;&#65533;&#65533;&#65533;&#65533;&#65533;P&#65533;&#35044;&#65533;&#65533;Ag&#65533;&#65533;&#65533;&#65533;&#65533;&#65533;\N&#65533;Y&#65533;xa&#65533;&#65533;m_i+&#65533;&#65533;A&#65533;&#65533;&#65533;&#65533;&#65533;&#65533;&#65533;&#65533;x&#65533;Z*&#65533;M&#65533;V(&#65533;&#65533;Zg&#65533;X&#65533; S &#65533;&#65533;j&#65533;R&#65533;&#65533; ,&#65533;&#65533;Zz&#65533;yke&#65533;l&#65533;&#65533;=&#65533;&#65533;&#65533;y&#65533;&#65533;ap*&#65533;&#65533;rk&#65533;h&#65533;&#65533;&#65533;&#65533;o~&#65533;)&#65533;&#65533;.6&#65533;S&#65533;p&#65533;&#65533;&#65533;G&#65533;&#65533;&#65533;&#65533;&#65533;&#44822;&#65533;d&#65533;&#65533;&#65533;K&#65533;n&#65533;&#65533;5&#65533;&#65533;@&#65533;&#65533;d&#65533; h&#65533;&#65533;&#65533;&#65533;&#65533;&#65533;-&#65533;A&#65533;&#65533;&#65415;^&#1519;UTa&#65533;&#65533;6vlsI|,&#65533;FS&#65533;&#65533;&#65533;&#65533;&#65533;&#65533;&#65533;DN,Z&#65533;0_&#65533;&#65533;&#65533;&#65533;&#65533;D,&#65533;&#65533;*&#769;r&#65533;^IF&#1071;JE&#65533;,&#65533;&#65533;in&#65533;&#65533;k&#65533;MN&#65533;q&#65533;&#65533;l74&#65533;R&#65533;&#65533;	&#65533;&#65533;&#65533;,&#65533;yl&#1521;&#65533;&#65533;v&#65533;&#65533;=&#65533;&#65533;f&#65533;&#65533;&#65533;&#65533;d&#65533;&#65533;q&#1740;&#65533;p2&#65533;=/\&#65533;&#65533;A&#65533;\&#65533;o&#65533;-&#65533;o&#65533;o&#65533;vI&#65533;4M7&#65533;: B&#65533;&#65533;&#65533;&#65533;"ok7&#282;,a&#65533;&#65533;&#65533;g&#65533;z&#65533;7&#65533;&#65533;H{&#65533;&#65533;NH0&#65533;&#65533; y Y0uG&#65533;&#65533;&#65533;&#1943;{[&#65533;&#65533;&#65533;&#65533;&#946;&#65533;&#65533;{`\&#65533;c&#65533;8&#65533;&#65533;"&#1006; &#65533;&#65533;&#65533; S&#65533;&#65533;Y&#65533;&#1962;&#65533;&#65533;
&#65533;&#65533;t2&#65533;&#65533;/i&#1026;&#65533;&#65533;4&#65533;@&#65533;g>k &#65533;&#65533; &#65533;&#65533;3UQ&#65533;z&#65533;&#65533;&#65533;&#65533;&#65533;&#65533;5&#65533;&#65533;pn&#65533;&#65533;b&#65533;&#65533;&#65533;P@
&#65533;+`&#65533;p@&#65533;&#65533;yA&#65533;x&#65533;0&#65533;&#65533;.&#65533;&#65533;&#65533;&#65533;&#65533;&#65533;=&#65533;p&#65533;9qN7@&#65533;Y8&#65533;&#65533;"tT&#65533;&#1082;&#65533;ngt&#65533;&#65533;&#65533;&#65533;A&#65533;]/3&#65533;&#65533;&#65533;n&#65533;A&#65533;&#65533;&#65533;)&#65533;&#65533;P&#65533;&#65533;.qy&#65533;&#65533;&#65533;/%N&#65533;v&#65533;&#65533;fH&#65533;6V1\:\)&#65533;&#65533;&#65533;q&#65533;Wx&#65533;&#65533;&#65533;&#65533;i&#65533;n&#65533;&#65533;&#65533;&#65533;A	:&#65533;MT&#65533;
m&#65533;&#65533;&+&#65533;1ms&#65533;&#65533; &#65533;x&#65533;R@&#65533;E@&#65533;&#65533;&#65533;$:Pz&#65533;{!&#65533;&#65533;Dfk&#1612;*&#65533;&#406;&#65533;-&#65533;?&#65533;&#65533;{&#513;T&#65533;W&#65533;&#65533;&#65533;&#446;&#65533;&#334;&#65533;-4&#65533; &#65533;(&#65533;'&#65533;?&#65533;l%U&#65533;&#65533;&#65533;E.&#65533;6&#65533;&#65533;%8&#65533;&#65533;[>
&#65533;e&5&#65533;&#65533;>&#65533;&#65533;&#65533;t&#65533;B0&#65533;4Hb&#65533;[&#65533;&#65533;!4&#65533;&#65533;&#65533;{&#65533;&#65533;?&#65533;dK,IL&#1178;&#65533;&#677;w&#65533;&#65533;M1~&#65533;r&#65533;&#65533;&#65533;&#65533;&#65533;F&#65533;&#65533;<:Lh;&#65533;&#65533;E&#65533;$&#65533;&#65533;&#65533;-%PM|&#65533;		8&#65533;>&#65533;&#65533;&#65533;&#65533;&#65533;&#1103;&#65533;#&#65533;F&#65533;)&#65533;P&#11104;1&#65533;&#65533;Jc&#65533;2e&#65533;c'%&#65533;&#65533;i&#896;Iu&#65533;2&#65533;G~j&#65533;&#65533;)\! &#65533;IP&#65533;Q&#65533;&#65533;\&#65533;R&#65533;&#65533;P&#65533;
&#65533;&#65533;s&#65533;&#65533; &#65533;&#65533;:&#65533;&#65533;&#65533;67	&#65533;&#65533;&#65533;E&#65533;I{X=&#65533;mm'KM+&#390;G?&#65533;&#65533;l&#65533;&#65533;(&#65533;&#65533;`U&#65533;=-&#65533;&#65533;^&#65533;&#65533;_Fj&#65533;#&#65533;X&#841;&#65533;&#65533;2&#65533;J&#344;J&#65533;&#65533;&#1451;I&#65533;&#65533;&#65533;+&#65533;DP&#65533;&#65533;&#65533;r{&#65533;fg&#65533;&#720;&#65533;&#65533;%e&#65533;&#65533;h&#1075;&#65533;&#65533;3&#65533;elWPR&#65533;"e-k "&#65533;"&#65533;&#65533;&#65533;,g9&#65533;&#1647;V&#65533;W-R&#65533;i&#65533;&#65533;m&#65533;&#65533;+&#65533;&#65533;4&#65533;*&#65533;&#65533;&#65533;vD	&#65533;m6{&#65533;S&#65533;~4&#65533;&#65533;e&#65533;o&#65533;&#65533;%
&#65533;&#65533;&#65533;&#65533;aqK{\&#65533;B&#65533;&#65533;5e&#65533;T&#65533;0&#65533;&#32134;"&#65533;&#65533;.k&#65533;&#65533;&#802;&#1051;!&#65533;gH&#65533;HA&#65533;&#65533;&#65533;$&#65533;YW&#1959;Z&#65533;r&#65533;Z~&#65533; &#65533;&#65533;g&#65533;-&#65533;&#65533;&#65533;&#65533;fV&#65533;&#65533;&#65533;
;&#929;&#65533;&#65533;&#65533;5)1<^&#65533;&#65533;&#44556;&#65533;$&#65533;&#65533;&#65533;T&#65533;&#65533;&#65533;&#65533;E&#65533;&#65533;K]&#65533;j2&#65533;&#65533;&#1324;7&#65533;&#65533;_&#65533;&#65533;&#65533;&#65533;&#65533;9KV&#65533;"&#65533;&#65533;&#65533;&#65533;@s}c&#65533;L`&#436;&#65533;&#65533;O&#65533;&#65533;W&#65533;W&#65533;&#65533;1`&#65533;&#65533;&#65533;&#65533;&#156;&#65533;&#65533;{&#65533;&#1540;r&#65533;S&#65533;&#65533;&#65533;&#65533;&#65533;&#65533;l&#65533;&#65533;&#65533;&#65533;/j&#65533;Y&#65533;QY&#65533;9&#65533;&#65533;ny|&&#65533;&#65533;&#65533;&#65533;&#65533;x&#65533;f&#65533;xCss#&#65533;&#65533;6s&#65533; p&#65533;o&#65533;LD&#2008;yx&#65533;&#65533;u&#65533;&#65533;&#65533;~&#65533;&#65533; .&#65533;&#65533;&#65533;7&#65533;Q&#65533;&#748;e1GYGG&#65533;.&#65533;&#65533;kla;w&#65533;}&#65533;&#65533;&#65533;&#65533;&#65533;prY&#65533;&#65533;&#65533;&#65533;IKM&#65533;B&#65533;-&#65533;
^&#65533;FB &#65533;&#65533;&#65533;5*&#65533;&#65533;&#65533;&#65533;zI:&#65533;&#65533;&#65533;&#65533;2&#65533;p&#65533;&#65533;&#65533;v&#65533;&#65533;&#65533;&#29179;,ha&#65533;&#65533;&#1064;^q&#65533;&#65533;&#65533;t&#65533;&#65533;&#65533;)&#65533;6& gZT6&#65533;s&#65533;&#65533;j&#65533;K&#65533;&#65533;z&#65533;r&#65533;%&#65533;&#65533;&#65533;G&#65533;&#65533;%&#1440;&#65533;8&#65533;&#65533;T&#65533;&#65533;&#994;#&#65533;n&#65533;&#65533;5&#65533;&#65533;	&#65533;gjS&#1526;u&#65533;&#65533;&#65533;&#65533;&#65533;&#65533;<_w&#65533;&#65533;&#65533;s&#65533;@&#65533;&#65533;&#65533;/&#65533;&#65533;&#65533;'&#65533;n&#65533;]&#65533;5&#65533;&#65533;&#65533;&#65533;&#65533;&#65533;&#65533;;&#65533;&#65533;6&#65533;K~_N&#65533;:R*7&#65533;@[&#65533;&#65533;Vi&#65533;p&#65533;&#65533;8y&#65533;&#65533;&#65533;&#27353;&#65533;&#65533;9no&#65533;jT&#65533;&#65533;&#65533;9&#65533;m}&#65533;L&#65533;=&#65533;&#65533;&#65533;A&#65533;&#65533;&#65533;3=&#65533;QG&#65533;&#65533;&&#65533;X&#65533;&#65533;6&#65533;&#65533;qt&#65533;&#65533;&#1463;&#65533;{m&#65533;&#65533;\&#1755;&#65533;&#65533;n&#65533;&#65533;&#65533;q&#65533;&#65533;w &#65533;&#65533;&#65533;&#65533;<&#65533;&#65533;A&#65533;&#65533;w&#65533;&#65533;j&#65533;}&#65533;1 |&#561;}xM&#65533;&#65533;&#65533;&#65533;u&#65533;&#65533;MN&#65533;&#65533;^&#65533;J&#65533;<8&#65533;&#65533;&#65533;I) T&#65533;q&#65533;&#65533;=&#65533;x&#65533;x&#65533;&#65533;]&#65533;K&#65533;&#65533;&#65533;:&#1964;&#65533;{+%&#65533;&#65533;&#65533;&#65533;KO&#65533;&#65533;&#65533;^&#65533;&#65533;&#65533;&#65533;&#65533;&#65533;4&#65533;&#65533;hs~&#65533;&#65533;&#65533;&#65533;&#65533;&#65533;.x_&#65533;&#65533;>&#65533;&#65533;&#65533;&#65533;m&#65533;yz&#65533;u5&#65533;>&#65533;&#65533;&#65533;1 &#65533;}&#65533;&#65533;&#65533; a&#65533;&#65533;q\'k&#65533;|&#65533;v&#65533;v~d&#65533;Q&#65533;&#65533;mV&#65533;g&#65533;Vp#&#65533;r&#65533;&#65533;|sG&#65533;&#65533;a C &#65533;&#65533;&#65533;G&#65533; &#65533;&#65533;}&#65533;&#65533;uXm&#65533;&#65533;1&#65533;@&#65533;&#65533;&#65533;Dp&#65533;wt&#65533;#%NHa&#931;I&#65533;&#65533;&#65533;zA&#65533;w&#65533;'&#65533;~g&#65533;&#65533;Ms&#65533;&#65533;&#65533;&#65533;s
Hz&#65533;&#65533;c&#65533;&#65533;k}F&#65533;T8T&#65533;Sq&#65533;&#65533;&#65533;
>&#65533;&#65533;"&#65533;H&#65533;}X&#65533;v&#65533;&#65533;&#65533;&#65533;w[&#65533;'t&#65533;&#1216; &#65533;&#65533;&#65533;iIW&#65533;TGyXxcW&#1477;x&#65533;"&#65533;{&#65533;6&#65533;EHY&#65533;v&#65533;H8~&#65533;&#65533;y+&#1540;&#65533;&#65533;nXt&#65533;&#65533;&#65533;x=&,sh&#65533;v&#65533;GY&#65533;I$&#65533;&#65533;x&#65533;"&#65533;} &#65533;d%H&#65533;&#65533;F&#65533;Ih&#65533;&#65533;z?7x&#65533;&#65533;&#65533;&#65533;&#65533;i&#65533;&#65533;m&#65533;W&#65533;t&#65533;aX( &#65533;9&#65533;&#65533;d&#65533;(&#1033;&#65533;&#65533;}&#65533;&#65533;e&#65533;s&#65533;w&#65533;8P&#65533;&#65533;&#65533;&#65533;
&#65533;~&#65533;&#1226;&#65533;&#65533;~*&#65533;~#&#65533;u&#65533;nX&#65533;QZ&#65533; B&#65533;&#65533;&#65533;(&#65533;&#1545;{&#65533;&#65533;D&#65533;w&#65533;&k<G&#65533;U&#65533;)8x&#65533;&#1538;&#65533;Xr&#65533;&#65533;I(&#65533;-&#65533;&#65533;v&#65533;oxc$4 &#65533;8:&#1033;}&#65533;w|W&#65533;&#65533;h&#65533;&#65533;x&#65533;&#65533;7g&#696;&#65533;&#65533;&#1420;.Ht&#65533;G&#65533;&#65533;a&#54659;&#65533;&#65533;_&#65533;&#65533;&#65533;&#65533;CB&#65533;&#65533;b1(&#65533;_m&#65533;&#65533;g&#65533;e&#65533;&#65533;
Ia&#10692;K&#1540;.&#1536;&#65533;xr&#65533;&#65533;&#65533;&#65533;&#65533;&#65533;&#65533;&#65533;&#65533;Gp&#65533;&#65533;(&#65533;j &#65533;"&#65533; $&#65533;{&#65533;&#65533;&#65533;c&#65533;&#65533;eX&#65533;~-&#65533;&#65533;&#65533;&#65533;&#1612;l&#520;g7&#65533;&#65533;&#65533;B;&#65533;k&#65533;&#65533;&#65533;K8&#65533;&A#)&#65533;&#65533;&#65533;&#65533;&0&#65533;&#65533;h&#65533;&#34318;Q&#65533;&#65533;/&#65533;Gh&#65533;&#65533;ct&#391;&#65533;&#65533;&#65533;kZ&#1623;&#65533;&#65533;)&#65533;D&#65533;`&#65533;g)&#65533;&#65533;'&#65533;&#65533;&#65533;&#65533;(&#65533;&#65533;F&#34051;&#65533;&#65533;g&#65533;&#65533;e&#65533;3&#65533;|&#65533;&#65533;o&#65533;&#65533;&#65533;9&#65533;i &#65533;H&#65533;G1 "x&#65533;&#65533;(&#65533;&#65533;&#1432;m_&#65533;&#65533;&#65533;&#65533;R&#65533;&#65533;)&#65533;&#65533;w&#65533;xix=I&#65533;&#65533;&#65533;
t&#65533;&#65533;&#38517;&#65533; &#65533;(&#65533;HA&#65533;F)&#65533;BH&#65533;&#65533;&#65533;(&#65533;&#65533;n&#65533;&#65533;&#65533;'&#65533;&#65533;X&#65533;bw&#65533;l&#65533;<m&#65533;W4&#65533;<x&#1427;&#65533;VgRv &#65533;@&#65533;Hq&#65533;8&#65533;&#65533;9&#65533;&#65533;&#65533;&#65533;&#65533;&#1628;m&#1620;+	&#65533;&#65533;9&#65533;&#65533;&#65533;&#65533;Vy&#65533;&#423;&#65533;=	&#65533;&#65533;&#34399;&#65533; 	 &#65533;&#65533;9K&#1033;&#65533;&#65533;&#65533;&#697;&#65533;&#65533;&#65533;E(a&#65533;&#594;Q9&#65533;0&#65533;&#65533;&#65533;W&#65533;&#65533;&#65533;5x&#65533; &#65533;&#65533;y&#65533;h	&#65533;I&#65533;&#65533;h&#544;&#65533;u&#65533;)&#65533;i&#65533;TI&#65533;&#65533;	7h&#65533;&#65533;Xg&#65533;0&#65533;ZP&#65533;h)&#65533;zWaH&#65533;j	&#65533;&#65533;&#65533;&#65533;*&#65533;&#65533;&#65533;ri&#65533;&#65533;H&#65533;Y|&#65533;r&#65533;(ep &#65533; &#65533;;&#65533;8&#65533;?*&#65533;E0&#65533;&#65533;F&#65533;%z&#65533;(&#65533;&#65533;8&#65533;&#65533;I&#65533;&#65533;&#65533;o&#65533;&#65533;&#65533;&#1631;6z&#65533;R&#65533;X:&#65533;[
&#65533;i&#65533;&#65533;&#1609;&#65533;W&#65533;&#65533;&#65533;Ej&#65533;&#65533;&#65533;M&#65533;&#65533;k&#65533;&#65533;T&#65533;&#65533;&#65533;&#65533;&#65533;I&#65533;&#65533;M&#65533;&#65533;Eq&#65533;}*&#65533;&#65533;8&#65533;d&#65533;&#65533;&#65533;&#65533;&#65533;&#65533;K&#676;&#65533;&#65533;&#65533;&#39309;&#65533;&#65533;&#65533;&#65533;`w&#65533;&#65533;&#65533;&#65533;&#65533;&#65533;&#65533;&#615;_*&#65533;&#65533;&#65533;&#65533;I&#65533;&#65533;&#65533;i&#65533;z&#65533;I&#65533;&#65533;,&#65533;&#65533;&#65533;&#65533;&#65533;h&#65533;&#65533;9&#65533;&#65533;Z&#65533;v&#65533;SY&#65533;&#65533;D!gy&#65533;?&#65533;H&#65533;I&#65533;&J&#65533;&#65533;&#65533;&#65533;&#65533;&#65533;&#65533;&#65533;S)&#65533;&#65533;&#65533;&#65533;&#11916;&#65533;*&#65533;&#65533;&#428;D!|
&#65533;&#65533;&#65533;{&#65533;&#65533;}&#239371;y&#65533;&#65533;j&#65533;*
&#65533;&#65533;&#65533;&#65533;l*&#65533;&#65533;&#65533;&#65533;W&#65533;&#65533;&#65533;$&#65533;&#65533;Ca&#65533;&#65533;&#65533;&#65533;&#65533;&#65533;&#65533;&#65533;&#65533;J&#65533;'j&#65533;&#65533;&#65533;&#65533;&#65533;&#65533;&#65533;&#623;&#65533;Z&#65533;;&#65533;S&#65533;J&#65533;&#65533;&#65533;&#65533;&#65533;&#65533;E&#65533;&#65533;&#65533;+&#65533;%j&#65533;GJ&#65533;h&#65533;{&#65533;{&#65533;&#65533;
&#65533;K&#65533;&#689;+&#65533;Q&#65533;&#65533;&#65533;P<&#65533;&#65533;&&#65533;&#65533;f&#683;&#65533;&#626;&#65533;&#65533;&#65533;&#65533;J&#65533;/)&#65533;&#65533;*&#65533;"&#65533;&#65533;6&#65533;&#65533;z&#65533;:&#65533;&#65533;&#65533;*&#65533;&#65533;j&#65533;&;&#65533;&#65533;&#65533;&#65533;;&#65533;v:&#65533;t)&#65533;Q)&#65533;&#65533;C!&#65533;$&#622;U&#755;{&#65533;	J&#65533;&#65533;&#65533;&#65533;z&#65533;&#65533;&#1645;L&#654;&#65533;&#65533;e&#65533;&#65533;&#65533;&#65533;&#65533;h&#65533;P&#65533;&#65533;Z&#65533;&#1779;B&#65533;&#65533; &#65533;s&#65533;&#65533;*[&#65533;+z&#65533;&#65533;|_+a&#65533;j&#65533; j&#65533; &#65533;<&#65533;}&#1776;k9&#65533;&#65533;&#65533;&#65533;&#65533;&#65533;&#65533;+&#65533;~+a&#65533;&#65533;&#65533;-Q&#65533;&#65533;&#65533;&#65533;&#65533;&#65533;&#65533;&#65533;&#65533;Y&#65533;&#65533;[&#65533;&#65533;&#65533;&#65533;&#65533;v&#65533;&#65533;&#65533;&#1780;YU&#65533;	`&#65533;&#65533;;&#65533;&#39283;{&#65533;&#65533;&#65533;&#65533;&#45560;+&#65533;&#65533;Y&#65533;&#65533;[&#65533;&#65533;&#434;,&#65533;&#65533;&#65533;;&#65533;XE&#65533;[&#65533;,&#65533;&#65533;&#65533;&#65533;&#65533;&#65533;&#65533;k&#65533;*&#65533;&#65533;&#65533;&#65533;&#65533;&#65533;&#65533;
&#65533;&#65533;&#65533;&#65533;&#1755;&#65533;&#235;&#65533;&#65533;&#65533;+&#65533;T+&#65533;&#65533;&#65533;{&#65533;Z&#65533;A{&#65533;fZ&#65533;&#65533;&#65533;&#65533;<G&#65533;&#65533;&#49027;&#1597;&#65533;{&#65533;>&#65533;&#65533;&#65533;;&#65533;=[&#65533;>&#65533;&#65533;&#65533;&#65533; L&#65533;&#65533;;&#65533;&#1723;&#65533;&#65533;5&#65533;&#65533;*&#65533;&#5887;&#65533;&#65533;&#65533;&#65533;&#65533;&#65533;&#65533;&#65533;K&#65533;&#65533;uo	&#65533;&#65533;&#65533;=&#175;k&#65533;&#822;&#65533;&#65533;&#65533;{&#65533;&#65533;}&#65533;&#65533;&#65533;(&#666;&#1738;&#65533;\&#65533;&#65533;&#65533;4l&#65533;&#65533;&#7734;[&#65533;;{&#65533;&#12862;&#33531;&#65533;[&#65533;&#65533;&#763;D&#65533;&#364;[&#65533;I&#65533;&#65533;&#65533;&#65533;h&#65533;&#220;+&#65533;&#65533;&#65533;&#65533;&#65533;P&#65533;&#65533;:&#65533;&#1195;&#65533;&#65533;&#65533;&#65533;&#1270;&#65533;x&#65533;&#65533;&#65533;&#65533;&#65533;w&#65533;%&#65533;Y&#65533;&#65533;&#65533;&#350;&#65533;&#65533;&#65533;&#65533;&#65533;e&#65533;&#65533;t&#65533;K\&#65533;&#65533;&#65533;&#65533;&#65533;&#65533;*&#65533;9,&#65533;&#747;&#65533;&#65533;K&#65533;&#65533;&#65533;&#65533;&#65533;Z&#65533;M)&#65533;&#65533;L&#65533;&#65533;KP&#65533;&#65533;&#65533;&#65533;+&#65533;d&#65533;(&#65533;&#65533;&#65533;&#65533;?&#65533;&#65533;n&#65533;&#65533;&#65533;&#65533;"&#65533;&#347;|&#65533;&#65533;\&#734;&#65533;&#65533;&#646;&#713;=&#65533;&#65533;&#65533;&#65533;&#65533;E
&#65533;&#65533;K&#65533;9&#65533;h&#65533;s<&#65533;!&#65533;&#65533;&#65533;&#908;&#65533;&#65533;&#65533;b|&#65533;a&#65533;&#1402;&#65533;}&#65533;&#429;<&#65533;r&#65533;&#65533;F&#65533;&#65533;:&#65533;&#65533;&#65533;\&#65533;&#65533;&#65533;&#49887;<&#65533;&#65533;&#65533;&#65533;&#65533;9&#65533;&#65533;&#65533;&#65533;&#65533;\&#65533;&#65533;X&#65533;&#65533;&#65533;&#65533;.!:&#65533;&#65533;&#65533;&#65533;&#65533;&#65533;&#65533;&#952;&#65533;&#65533;nK&#65533;&#65533;&#65533;&#65533;&#892;&#65533;&#65533;&#65533;{&#65533;&#65533;&#65533;&#65533;&#65533;&#65533;&#65533;&#65533;&#65533;&#65533;<&#65533;M&#1150;&#65533;&#535;&#649;&#65533;&#1788;:'&#65533;&#65533;:&#65533;&#65533;\&#65533;&#65533;&#65533;&#65533;&&#65533;&#65533;&#65533;L&#65533;y&#1849;aZ&#1081;&#65533;&#65533;"&#278;&#65533;&#65533;#&#65533;M&#65533;.&#65533;'&#65533;&#65533;-&#65533;&#65533;<&#65533;!&#691;H&#65533;&#255;<&#620;&#65533;&#65533;&#65533;[&#65533;6&#65533;`L&#65533;&#65533;F&#65533;O&#65533;&#65533;(&#65533;&#65533;$&#65533;&#65533;=&#65533;&#65533;&#65533;&#65533;&#65533;&#65533;&#65533;&#730;&#65533;`&#65533;&#65533;5&#65533;b]N-&#65533;&#65533;&#65533;!&#65533;&#65533;&#65533;[&#65533;&#65533;q,&#65533;&#65533;~7&#65533;^v}&#65533;b]&#65533;Q}&#65533;&#65533;|&#65533;&#65533;H&#65533;;{&#65533;&#65533;&#65533;&#65533;M&#65533;&#65533;+ &#65533;<&#65533;&Q:p&#1486;&#65533;&#65533;d&#65533;&#65533;|=&#65533;~&#65533;&#65533;X&#65533;&#65533;<&#65533;&#65533;&#65533;xa W&#65533;&#65533;&#65533;x&#65533;e&#65533;h&#65533;&#65533;&#65533;Jo&#65533;&#65533;q([&#65533;&#65533;&#65533;&#65533;d&#65533;5&#65533;&#65533;&#65533;&#65533;Wp&#1743;&#65533;&#65533;L&#65533;&#1534;&#65533;&#65533;&#65533;;&#65533;'&#65533;&#65533;&#921;&#65533;&#65533;7&#65533;&#573;W&#65533;&#65533;p&#1784;m&#65533;cM&#65533;'&#65533;&#1246;+&#1560;-&#65533;m&#65533;&#65533;&#65533;&#65533;!&#65533;&#65533;&#65533;&#1908;&#65533;&#1825;&#1873;&#65533;&#65533; m&#65533;&#1242;&#65533;&#65533;&#328;&#65533;&#1873;:&#65533;&#65533;&#65533;&#65533;&#65533;M&#1956;&#65533;&#65533;&#65533;|&#65533;"&#65533;&#65533;+&#65533;&#65533;&#65533;&#65533;&#65533;@&#65533;&#1802;&#65533;&#65533;N&#65533;&#65533;=&#65533;a-&#65533;g&#65533;&#65533;p;&#65533;&#65533;&#65533; &#65533;&#65533;&#65533;{&#65533;&#65533;&#65533;M&#65533;&#65533;&#1825;M&#65533;{}&#65533;&#35689;&#65533;]&#65533; *&#65533;&#65533;&#65533;&#65533;,&#65533;&#65533;AP&#65533;{m&#65533;y&#65533;&#65533;&#65533;&~&#65533;Q :&#65533;&#65533;&#65533;&#65533;?D &#65533;@&#65533;&#65533;xm&#65533;&#1115;&#65533; 9&#65533;&#65533;1C&#65533;&#65533;&#65533;&#65533;CNXNV&#65533;&#65533;X^&#65533;>&#65533;&#65533;z7O&#21745;@&#65533;&#65533;w}&#65533;+&#65533;&#65533;[&#65533;p&#65533;\.&#65533;&#65533;&#65533;&#1085;&#1498;'&#65533;qyf^`&#65533;}u&#65533;&#65533;Z&#65533;[&#65533;h&#65533;P:pB>&#65533;&#65533;&#65533;O&#65533;N&#65533;}&#65533;<~d&#65533;5 &#65533;W&#65533;&#65533;n[&#65533;j0&#65533;x# 3!&#65533;&#65533;&#65533;&#65533;&#65533;&#65533;a]&#65533;@`$&#65533;&#65533;z" &#65533;.&#65533;mAp&#65533;X&#65533;&#65533;'&#65533;F&#65533;&#65533;P-&#65533;Fp&#65533;*>&#65533;&#65533;&#65533;$&#65533;&#65533;&#679;T&#65533;&#65533;&#1965;H&#65533;&#65533;&#65533;^&#65533;&#65533;"X&#65533;5&#65533;&#65533;&#1486;&#65533;"&#65533;&#136;&#65533;&#65533;&#65533;&#65533;L]/F&#65533;$&#65533;(&#65533;&#65533;~&#65533;&#65533;k&#65533;&#65533;<&#65533;: &#65533;~#&#65533;wGZ&#65533;i&#65533;&#1459;P&#65533;&#65533;&#65533;@p&#65533;&#65533;V/p1&#65533;&#65533;&#65533;&#65533;&#65533;x1-]| N9&#65533;&#65533;&#1948;dn&#65533;&#65533;&#65533;&#65533;&#1442;&#65533;&#65533;&#65533;&#65533;%&#1263;-&#65533;&#65533;~gY&#65533;*~&#65533;{&#65533;&#65533;&#65533;&#65533;.o0&#65533;Q&#664;&#65533;>o 4&#65533;&#65533;&#65533;&#65533;&#65533;&#65533;zA"&#65533;yzw&#65533;&#65533;@&#65533;&#616;&#65533;Eo&#65533;&#65533;]&#65533;w[#w&#65533;x&#25816;&#65533;s&#65533;&#65533;O&#65533;+&#65533;&#65533;T[L&#65533;i0&#65533;U&#65533;&#65533;&#691;o/&#65533;M&#65533;&#65533;b xtk&#65533;&#65533;&#65533;5@ &#65533;&#65533;Kr?&#65533;#&#65533;&#65533;x&#65533;q&#65533;]&#65533;4n&#65533;&#65533;3+xI1&#65533;&#1922;? &#65533;K&#65533;GB&#65533;t&&#65533;bS% $d &#65533;&#65533;&#65533;&#65533;=&#65533;&#65533;|&#65533;&#65533;=&#65533;ey3G&#65533; &#65533;&#65533;&#65533;&#65533;F&#65533; BpY&#65533;&#65533;MH4,&#65533;tX&#65533;DG&#65533;&#65533; &#65533;"&#65533;E&#65533;&#65533;'eX&#65533;&#65533;&#65533;e&#65533;&#65533;&O&#65533;&#65533;0&#65533;&#65533;&#65533;&#65533;x&#65533;&#65533;#&#65533;&#65533;&#65533;&#65533;&#65533;&#65533;T'`O<30&#65533;&#65533;&#65533;6&#65533;&#65533;&#65533;&#65533;BL&#65533;&#65533;>&#65533;B&#1893;-&#65533;/&#65533; &#65533;o&#65533;&#65533;&#65533;QH&#65533;D &#428;Y6l&#65533; bE&#65533;2\b	`P&#65533;` &#65533;=~R&#65533;H&#65533;%M&#65533;D&#65533;R&#65533;J&#65533;-]&#65533;&#65533;	&#65533;5&#65533;4#&#65533;<x0&#65533; &#65533;+r&#65533;0&#65533; B&#65533;&#65533;8|Xa&#65533;D	&#65533;&#65533;P &#65533;V&#65533;]&#65533;~V&#65533;&#65533;1&#65533;|&#65533;&#65533;&#65533; Y&#65533;
Jt&#65533;&#1130;Jv&#65533;&#65533;4J&#65533;.O!N&#65533;z&#65533;&#812; '&#65533;F&#65533;X&#65533;b&#65533;#8p&#65533;&Z&#65533;&#65533;&#65533;	4(&#65533;r&#65533;V&#65533;0&#65533;n^&#65533;]&#65533;&#65533;&#65533;#&#65533;&#65533;:l&#65533;&#65533;&#65533;&#65533;l&#1717;m&#65533;&#65533;&#65533;!&#65533;d&#65533;{W6&#65533;&#1255;&#65533;&#860;&#65533;m&#65533;&#65533;B&#65533;&#65533;O&#65533;&#65533;0+&#65533;2&#65533;;p&#65533;&#65533;v&#65533;&#1917;&#65533;,&#65533;`&#65533;&#65533;&#1875;-wK|&#65533;&#65533;u&#65533;&#65533;&#65533;&#65533;&#65533;&#65533;s&#65533;*p!&#65533;t&#65533;k&#65533;0@k&#65533;&#65533;<wKk&#65533;&#65533;&#65533;&#65533;,(&#65533;&#65533;
&#65533;&#65533;&#65533;&#65533;;&#65533;!&#65533;&#65533;&#65533;: &#65533;?1&#280;&#65533;:&#65533;&#65533;N<1&#65533;&#65533;0&#47725;&#65533;~R&#65533;3&#65533;&#65533;[h>
&#65533;&#65533;&#65533;&#65533;zO&#65533;&#65533;PD!&#65533;$&#65533;0&#65533;DZh)&#65533;Z&#65533;&#65533;&#65533;&&#65533;2&#65533;&#65533;&#65533;*&#65533;&#65533;1&#65533;&#65533;&#209;&#65533;&#65533;&#65533;@4&#65533;V&#65533;&#65533;&#65533; &#65533;d&#65533;M uKr&#65533;D&#65533;&#65533;&#65533;&#65533;\QA&#65533;&#65533;r&#65533;&#65533;Z&#65533;&#65533;&#65533;&#65533;>&#65533;`&#65533;&#65533;"3Z&#65533;&#65533;5&#1860;4&#65533;&#65533;&#65533;22%i&#65533;&#65533;MY&#65533;&#628;&#1434;&#65533;'&#65533;&#65533;&#65533;&#65533;&#65533;xcPU+&#65533;&#65533;)&#65533;Z&#65533;G&#65533;&#65533;&#65533;V[&#65533;Z!&#65533;9E&#65533;&#1284;	~&#65533;&#65533;&#65533;&#65533;8&#65533;0N(-&#65533;&#65533;o/UW&#65533;&#766;(&#65533;K &#65533;4&#65533;&#65533;Zo&#65533;&#1751;&#65533;t&#65533;0&#65533;uT(B&#65533;_M&#65533;3E&#65533;>e&#65533;-eY&#65533;!T&#65533;&#65533;&#1455;0)&#65533;&#65533;Bo&&#65533;&#65533;{&#65533;&#65533;&#65533;&#65533;e&#65533;&#65533;"&#65533;&#65533;t'&#65533;Tb#&#65533;&#65533;&&#65533;&#65533; K
&#65533;5&#65533;A!&#65533;V&#65533;Y:&#65533;@&#65533;&#65533;&#65533;`&#65533;_&#65533;&#65533;H&#65533;&#65533;!&#65533;9~x	&#65533;u&#65533;X&#1866;-&#65533;2c&#65533;:&#65533;&#65533;&#65533;4&#65533;WdV&#65533; ?&#65533;by#&#65533;&#65533;&#65533;&#65533;&#65533;g&#65533;)ay&#65533; t&#65533;&#65533;#&#65533;^&#65533;&#65533;`+&#65533;&#65533;2K&#65533;&#65533;
&#65533;&#65533;&#1063;V&#65533;&#65533;&#65533;&#65533; &#65533;&#65533;Q&#65533;&#65533;&#65533;u&#65533;&#65533;&#65533;&#65533;&#36973;&#65533;&#1441;&#65533;&#65533;&#49733;&#65533;4&#65533;{&#65533;X&#65533;@&#65533; &#1400;	&#65533;o*&#65533;&#65533; 2>&#65533;m&#65533;&&#65533;&#65533;D@&#65533;k.&#65533;&#65533;%j"v&#65533;&#65533;^&#65533;)&#65533;&#65533;&#65533;&#65533;8N&#65533;&#65533;&#65533;&#65533;<&#65533;hW&#65533;&#65533;QK]&#65533;&#65533;&#65533;&#1910;t&#65533;?&#65533;`&#65533;&#1281;&#65533;&#65533;&#65533;&#65533;M(&#65533;&#65533;+&#65533;^&#65533; jH&#65533;&#65533;&#65533;&#65533;&#65533;&#65533;(&#65533;&#65533;&#65533;&#65533;&#65533;&#65533;(&#51392;&#65533;&#65533;2H&#65533;&#65533;&#65533;&#65533;&#65533;&#65533;&#65533;&#65533;&#65533;&#65533;&#65533;k&#65533;ZtEl&#65533;&#65533;@&#65533;&#65533;&#65533;tP&#65533;&#65533;&#65533;&#65533;S	&#65533;	&#65533;8&#449;&#65533;&#65533;}q{&#65533;&#65533;&#65533;'A&#65533;)e?&#65533;_&#65533;&#65533;)b&#65533;.a&#65533;&#65533;
P`&#65533; \a@ &#65533;&#65533;=&#65533;&#1390;&#65533;k&#65533;&#65533;0&#65533;&#65533;&#65533;&#65533;&#65533;&#1815;&#65533;P&#65533;&#65533;&#65533;nI&#65533;&#65533;E&#65533;&#65533;&#65533;F&#65533;O&#65533;M7&#65533;&#65533;TQk&#65533;c&#65533;	T&#65533;&#65533;%&#65533;&#65533;&#65533;D&#65533;B&#65533; &#65533;2&#65533;l&#65533;2&#65533;b &#65533;&#866;^&#65533;W&#65533;&#65533;&#65533;4H)SB&#65533;<(&#65533;1&#65533;@&#65533;R&#65533;1+Z&#65533;WZ&#65533;^&#65533;H&#65533;A&#65533;q&#65533;`+#o,&#65533;&#65533;`&#65533;3&#65533;&#65533;&#65533;&#65533;&#65533;&#65533;&#65533;/&#65533;O<&#3363; E&#65533;&#65533;&#65533;&#65533;U&#65533;p&#65533;&#65533;&#65533;&#65533;&#65533;&#65533;D`D&#65533;&#65533;&#65533;A&#65533;b#I&#65533;&#65533;&#65533;>+&#65533;&#65533;&#65533;m`&#65533;S&#65533;&#65533;&#65533;&#440;C&#65533;&#65533;*&#65533;	^&#65533;c&#65533;&#65533;&#65533;&#65533;&#65533;=#&#65533;&#65533;Vh&#65533;&#65533;@&#65533;Er	I&#65533;	&#65533;b
b9p|&#65533;'A&#65533;F&#65533;&#65533;%Q<bJ&#65533;9M~&#65533;&#65533;t&#65533;&#65533;o&#65533;g&#65533;9&#65533;
]\,\\&#65533;p&#65533;&#65533;p&#65533;&#65533;v&1v&#65533;&#65533;&#65533;&#65533;
4&#65533;h&#65533; &#65533;	&#65533;\&#65533;R2&#65533;&#65533;&#65533;DiK0&#65533;.&Uj2
&#65533;&#65533;,&#981;&#65533;.&#65533;N0&#65533;BN&#65533;` &#65533;&#65533;b&#65533;&#65533;`&#65533; &#65533;@F&#65533;&#65533;&#65533;&#65533;T&#65533;&#65533;a&#65533;f&#65533;2&#65533;&#65533;&#65533;@4)&#65533;*J&#65533;.k&#65533;&#65533;mR&#65533;&#1045;&#65533;&#65533;&#65533;&#65533;0d$8{&#65533;8&#65533;&#65533;&#65533;l&#65533;&#257; 2&#65533;`&#65533;&#65533;&#672;V &#65533;r&#65533;iS}O&#65533;&#65533;U&#142;&#65533;&#65533;]&#65533;oL&#65533;&#65533;&#65533;&#65533;]&#65533;I&#65533;Y7&#65533;E"&#65533;&#65533;&#65533;&#65533;&#65533;&#65533;4&#65533;8&#65533;&#65533;&#65533;&#65533;&#65533; &#65533;yWOj&#65533;8OTy8?U &#65533;*lV&#65533;&#651;%&#65533;f`m&#65533;&#65533;%&#65533;-vNI&#65533;-\Av&#65533;}&#65533;&#65533;0&#65533;s &#444;&#65533;	&#65533;&#65533;&#65533;&#65533;&#65533;&#1226;&#410;&#65533;&#65533;&#3441;o&#65533;e&#65533;;M&#65533;'j&#65533;&#298;&#65533;$&#65533;&#1463;&#65533;}&#65533;p&#65533;&#65533;+l&#1016;&#65533;&#65533;LW&#65533;v d&#65533;{&#65533;&#65533;;&#65533;&#65533;&#65533;"LA&#65533;&#65533;[&#65533;Y&#65533;)m&#65533;-&#65533;n&#65533;&#345;&#65533;&#65533;5&#65533;&#65533;&#65533;&#65533;&#65533;A&#65533;{&#65533;a&#65533;&#65533;L&#65533;5&#65533;&#65533;Y&#65533;&#65533;u&#1886;8&#65533;_&#65533;R&#65533;&#65533;`i w&#65533;uo&#65533;&#65533;X&#65533;t&#65533;&#65533;&#1305;&#65533;&#65533;&#65533;=&#65533;&#65533;&#65533;&#65533;[(&#65533; &#65533;&#65533;p&#65533;C$"0@0&#65533;c"sd&#8230;&#65533;&#65533;;&#65533;E(! &#65533;Ii&#65533;&#65533;&#65533;&#1705;&#65533;&#65533;&#65533;&#65533;&#65533;&#65533;&#65533;$&#65533;r&#65533;-&#65533;&#65533;"c8C&#65533;]!&#65533;&#65533;&#65533;X&#65533;&#65533;,`&#65533;&#65533;zU%&#65533;9&#65533;&#65533;&#1461;&#65533;OB&#65533;-U&#65533;c&#65533;&#65533;J+&#420;&#65533;J&#65533;R&#65533;&#65533;U&#65533;h9V&#65533;&#65533;pf5 &#65533;}&#65533;&#65533;mt-&#65533;&#65533;&#65533;&#65533;&#65533; &#65533;&#65533;&#65533;
t&#65533;&#65533;c&#65533;&#65533;J&#65533;W&#65533;(&#65533;WU.&#65533;&#65533;&#1180;&#65533;&#65533;&#65533;36&#65533;&#65533;&#65533;&#65533;&#65533;&#65533;&#65533;&#174;&#65533;&#65533;}+&#65533;  &#65533;SWP&&7	B&#1511;8&#65533;&#65533;n&#65533; 5&#65533;iFS(&#65533;&#65533;Ur&#65533;&#65533;6&#65533;1&#873;5k&#65533;\7&#65533;0
&#65533;&#65533;n&#65533;&#65533;&#65533;&#65533; &#65533;8&#65533;KH&#65533;&&#65533;;&#65533;&#65533;*s&#65533;&#65533;w&#65533;&#65533;&#65533;E&#65533;&#65533;&#65533;&#65533;E
P&#65533;gMB&#65533;&#65533;&#65533;&#1892;&#65533;m&#65533;&#65533;&&#65533;-#&#65533;&#65533;&#65533;&#65533;&#65533;&#65533;&#65533;j&#65533;&#65533;hjx&#933;&#65533;D&#65533;&#65533;&#65533;T&#65533;0^
&#65533;b&#65533;}&#65533; %
&#65533;&#65533;E<N&#65533;!&#853;&#65533;&#1934;&#65533;H4 &#65533;tY9c&#65533;
&#65533;.vP&#65533;&#65533;R&#65533;&#65533;s&#65533;&#65533;&#65533;.G&#65533;b&#65533;&#65533;&#1321;&#65533;;}&#65533;$'y&#65533;)|.&#65533;&#65533;&#65533;N&#65533;5&#65533; @B&#65533;(&#65533;&#65533;LKYY&#1964;&#65533;!
 &#65533;&#65533;8&#65533;&#65533;&#65533;k&#65533;p&#65533;&#65533;&#65533;{&#65533;ik&#65533;EKZ&#65533;I&#65533;&#65533;G6P&#65533;&#65533;"&#65533;;H&#65533;e&#65533;Y&#65533;\&#65533;8&#65533;&#65533;iY&#65533;&#65533;&#65533;Np&#65533;&#65533;<&#65533;:&#65533;n33&#65533;&#65533;&#65533;yzy[&#65533;&#65533;M&#65533;&#65533;&#65533;&#65533;q&#65533;&#65533;8R &#65533;&#65533;&#65533;&#65533;x&#65533;@&#65533;&#65533;&#65533;&#65533;$j0&#65533;6&#65533; &#65533;&#65533;&#65533;&#65533;&#65533;&#707;&#65533;&#65533;&#65533;&#65533;&#65533;O&#65533;|&#65533;&#65533;]&#65533;]&#65533;&#65533;&#829;&#65533;&#65533;&#65533;92&#65533;&#65533;r&#65533;&#65533;w&#65533;@&#65533;D
	 H&#65533;&#65533;#&#65533;&#65533;J &#1569;&#65533; &#65533;[&#65533;&#1177;%&#65533;+&#65533;;>&#65533;&#65533;?&#65533;&#65533;&#65533;&#65533;[&#65533;&#65533;&#65533;&#65533;&#65533;z&#65533;&#65533;&#65533;8
&#65533;@A&#65533;&#65533;&#65533;J@&#65533;#=&#65533;c&#65533; 	&#65533;&#65533;&#65533;&#65533; uq&#65533;9&#65533;@b&#65533;0&#65533;&#65533;?$&#65533;&#65533;O&#65533;&#65533;@&#65533;!&#65533;&#65533;0&#65533;W&#65533;&#65533;&#65533; @&#65533;&#65533;&#687;&#65533;s&#65533;&#65533;*&#65533;&#65533;&#65533;&#65533;&#65533;&#1748;&#65533;&#65533;@&#65533;+&#65533;$y&#65533;&#378;-&#65533;&#65533;&#65533;&#65533;0 &#65533;&#65533;&#65533;&#65533;&#65533;&#65533;i&#65533;7&#65533;&#65533; &#65533;@&#65533;)\@&#65533;&#65533;.&#65533;B&#65533;i?&#65533;&#65533;&#65533;/&#65533;?&#65533;&#65533;4&#65533;&#65533;-K&#65533;&#65533;&#65533;%=&#65533;x&#65533;&#65533;`&#65533;&#65533;x&#65533;&#65533;&#65533;
&#12299; p&#65533;"&#65533;
&#65533;&#65533;B&#65533;&#1677;=&#65533;8&#65533;[&#65533;&#65533;/&#65533;7&#65533;R&#65533;P&#65533;1DD3d&#65533;&#65533;&#65533; &#65533;h&#65533;G&#65533;&#65533;&#65533;&#65533; &#65533;\&#65533;&#65533;&#65533;&#65533;&#65533;&#65533;-&#65533;&#65533;&#65533;9&#65533;&#65533;&#343;&#65533;&#65533;R&#65533;9R4&#65533;&#65533;0U&#65533;&#65533;&#65533;J&#65533;O9C&#65533;;&#65533;&#65533;&#65533;&#65533;&#65533;&#65533;D]&#65533;E*y &#65533;&#65533;Z H&#65533;e&#65533;&#65533;8F&#65533;&#65533; d&#65533;&#65533;&#65533;;<DU&#65533;&#2008;F&#65533;X&#65533;6&#65533; 7&#65533;&#716;Gx  *q !H uA&#65533;&#65533;&#65533;&#65533;&#65533;B&#65533;&#65533;v$&#65533;&#65533;&#65533;&#65533;&#65533;.t0&#65533;D&#1730;&#65533;{&#294;&#65533;&#65533;	m&#65533;&#65533;&#65533;&#65533;&#65533;&#65533;E&#65533;(&#65533;,&#65533;&#65533;+=&#65533;!?&#65533;[F&#65533;?&#65533;t&#65533; Xu&#1852;&#65533;C&#65533;&#65533;&#543;&#65533;&#65533;@Q&#65533;,8=&#65533;@&#65533;&#65533; &#65533;&#65533;&#65533;\&#65533; HHH&#65533;&#65533;	&#65533;&#65533;&#1341;&#1195;I&#65533;,Q&#65533;&#65533;&#65533;5&#65533;Hw&#65533;&#65533;&#65533;&#65533;OA&#65533;&#65533;&#65533;&)A&#65533;&#65533;&#65533;	&#65533;D&#65533;=i&#65533;&#65533;J&#65533;t&#65533;_1:&#65533;|&#65533;&#65533;B&#1163;&#505;&#65533;x&#65533;&#526;&#65533;HPi&#735;&#65533;ab&#758;hJ+y&#65533;=I&#534;&#65533;Z&#65533;_Q@&#65533;d5&#65533;K&#65533;I&#65533;a|A&#65533;&#65533;I&#65533;&#65533;&#479;4 c9K&#65533; !H&#65533;&#65533;h&#65533;&#65533;&#65533;K&#572;&#65533;&#65533;&#65533;|<&#65533;T&#65533; &#65533;&#65533;&#65533;&#65533;
_&#65533;K&#65533;&#1052;&#65533;&#65533;&#498;&#65533;)&#65533;&#65533;&#65533;&#1811;&#65533;&#65533;&#65533;l&#65533;&#1188;K`&#65533;&#152;T&#65533;M&#65533;&#65533;&#65533;M&#65533;&#65533;&#716;&#65533;&#65533;&#65533;&&#65533;&#65533;	&#65533;&#694;4&#65533;b1K&#65533;TOJ&#65533;&#65533;&#65533;&#692;K&#65533;&#65533;M&#65533;x&#540;&#65533;&#783;K&#65533;&#65533;&#65533;,N=&#65533;&#65533;*J&#65533;&#65533;&#65533;	&#65533;T&#65533;&#65533;&#65533;&#65533;&#65533;8&#65533;&#1001;&#65533;&#65533;&#65533;&#65533;x&#1330;&#65533;&#846;&#65533;O&#65533;d&#65533;QI&#65533;q&#65533;&#65533;$O&#510842;&#65533;O}P&#65533;)&#65533;m&#65533;&#65533;	&#65533;&#65533;f&#65533;&#65533;&#65533;$O&#65533;P&#65533;0 &#65533;&#65533;F&#65533;&#65533;&#65533;&#65533;I &#65533;&#65533;N&#65533;&#65533;&#65533;&#65533;&#65533;&#65533;Iu&#65533;N&#65533;MW&#65533;&#65533;&#65533;J+a,&#65533;4KJ&#65533;H&#65533;#Q&#555;&#65533; Rn&#65533; &#65533;Y&#65533;#&#65533;9?4&#65533;&#65533;%)&#65533;&#65533;&#65533;Pip&#65533;&#65533;Q+&#65533;&#65533; &#65533;&#65533;-&#65533;&#65533;&#65533;&#65533;1e5&#65533;3O&#65533;&#65533;&#65533;QiD&#65533;}&#65533;&#1401;4:&#65533;&#65533;;&#65533;&#65533;&#65533;S&#65533;KG&#65533;\F&#65533;S@=K&#65533;x&#65533;&#65533;&#65533;&#65533;&#65533;&#65533;D-&#65533;+:&#65533;&#65533;cHhTG&#65533;&#65533; &#65533;&#65533;"}<p&#65533;l&#65533;2}&#65533;&#65533;I&#556;6&#65533; |T&#65533;&#65533;P&#65533;&#65533;&#65533;9(5'B&#65533;PSV&#893;W&#65533;U?&#315;&#65533;[R5&#65533;&#65533;ApI&#65533;&#65533;&#65533;&#65533;+&#65533;&#65533;D&#65533;"&#65533;S.-&#1409;&#65533;cM@T&#65533;$S@4/}&#65533;&#65533;A&#65533;(&#65533;&#65533;k&#65533;&#65533;Ka&#65533;&#65533;S&#65533;&#1449;I&#65533;U&#375;qM&#65533;r&#65533;&#65533;&#65533;D&#65533;&#65533;H&#65533;&#65533;&#65533;| &#1297;Fu&#65533;&#65533;Ud&#65533;mX.{&#65533;&#1513;&#65533;&#65533;&#65533;&#65533;WI&#65533;WJ=&#65533;&#65533;&#65533;&#65533;@Ej&#65533;H&#65533;P&#65533;&#65533;`&#65533;&#1416;}&#65533;&#65533;&#65533;W|&#65533;X&#65533;&#65533;&#1567;&#65533;&#65533;&#65533;&#65533;&#65533;P\&#65533;&#65533;&#65533;T,N&#65533;&#65533;5Yw&#65533;&#65533;}&#65533;WRu&#65533;LtP&#65533;&#65533;&#1654;&#65533;&#65533;A&#65533;Ol&#65533;&#65533;]&#65533;&#541;&#65533;
&#65533;Y&#65533;]&#65533;d&#65533;W&#65533;&#65533;&#65533;&#544;&#65533;&#65533;Q&#65533;&#719;&#65533;&#65533;&#65533;&#65533;&#1283;&#65533;&#65533;&#1288;&#65533;Yd&#65533;&#1568;&#65533;&#65533;.d:&#1952;&#65533;*&#65533;&#1421;&#65533;Y&#65533;&#65533;&#624;&#65533;&#65533;&#65533;&#1458;-U&#65533;&#1716;&#65533;ZZ&#65533;}&#65533;&#65533;(&#65533;&#65533;x0&#65533;&#65533;&#65533;&#65533;1xZ&#65533;&#65533;&#65533;M&#1652;&#65533;&#1514;&#65533;&#65533;l&#65533;&#65533;&#65533;=&#65533;TT&#65533;&#65533;&#65533;)3F&#65533;%@[&#65533;U]&#829;&#65533;&#65533;&#65533;T&#65533;3&#65533;iTE&#65533;&#65533;&#65533;&#65533;5&#1857;A]&#65533;W&#65533;&#1405;&#1798;<&#65533;&#65533;T&#65533;{&#65533;&#65533;&#65533;yQh&#65533;&#65533;&#65533;&#65533;&#65533;u&#65533;pM&#1908;&#65533;&#65533;e[]I&#65533;
m&#65533;!&#65533;gT^&#65533;1q^&#65533;&#65533;W&#65533;&#65533;&#65533;&#65533;]&#65533;&#1325;&#65533;&#65533;\e&#65533;&#65533;(AZ,&#65533;&#65533;]&#65533;I&#65533;&#65533;&#65533;&#65533;&#65533;&#65533;&#65533;&#65533;&#65533;&#65533;&#65533;&#65533;B&#65533; `&#65533;&#65533;&#65533;&#65533;b&#65533;&#717;&#65533;0c,(H?&#65533;&#65533;&#65533;%&#65533;&#65533;%&#65533;n/&@'&#65533;&#65533;&#65533;:&#65533;q&#65533;0&#65533;R)&#65533;>(
&#65533;&#65533;&#65533;&#65533;j&#65533;&#65533;&#65533;&#65533;a&#65533;J&&#65533;&#65533;&#65533;&#65533;\Nc&#65533;&#65533;a&#65533;&#65533;&#65533;&#65533;&#65533;&#65533;&#65533;L&#65533;m&#65533;&#65533;&#65533;&#65533;a&X&#65533;a&#65533;=`4&#65533;&#65533;&#65533;&#65533;I&#65533;36&#65533;&#65533; &#65533;<#.F&#65533;vb&^&#65533;&#65533;&#65533;&#65533;'&#65533;(&#65533;&#65533;&#65533;&#65533;&#401;&#1374;L&#65533;&#1582; &#65533;&#65533;&#65533;&#65533;"&#65533;&#65533;&#65533;&#65533;&#65533;&#65533;a&&#65533;.&#65533;4&#65533;5>&#65533;3&#65533;&#65533;qUV:	&#65533;&#65533;&#65533;&!1&#65533; &#65533;<R&#65533;&#65533;2&#65533;a4&#65533;d&#241;&#65533;&#65533;dMN;&#65533;b&#65533;^?&#65533;?:1&#65533;D&#65533;&#65533;&#65533; ?&#65533;&#65533;c|&#65533;&#65533;'&#65533;aPe&#65533;&#65533;&#65533;Ac.&#65533;q}A&#65533;&#65533;&#530;&#256;&#65533;en&#65533;&#65533;>&#18289;&#65533;&#65533;O&#65533;&#65533;&#65533;&#65533;A*#pbf$&#65533;&#65533;&#65533;E#&#65533;L&#65533;+&#65533;> V6
&#65533;P&#65533;e&#65533;&#65533;Y&#65533;!g&#65533;-4&#65533;&#65533;hek>&#65533;m&&#65533;$&#65533;&#65533;^v&#65533;-&#65533;&#65533;&a&#65533;f&#65533;&#65533;(Bv&#65533;&#65533;=&#65533;&#65533;~f&#65533;b&#65533;\>&#65533;&#65533;O6&#65533;D&#65533;V'0e&#65533;]&#65533;X&#65533;;&#65533;%de&#65533;&#65533;&#65533;&#65533;F&#65533;ZAY>&#65533;7&#65533;&#65533;ei&#65533;&#65533;&#65533;&#65533;&#65533; N&#65533;Z&#65533;&#65533;\&#1155;&#65533;<6ZId&#144;&#65533;vN_Z&#65533;&#65533;Y Q&&#65533;v:&#65533;&#65533;&#65533;d&#65533;&#65533;&#65533;M&#65533;{&#65533;&#65533;@4x&#65533;&#65533;&#65533;iHQh&#65533;&#65533;mn&#65533;{N&#65533;
Z&#65533;f&#65533;&#65533;&#65533;&#65533;A6&#65533;&#65533;):*`4p%&#65533;&#65533;4&#65533;&#65533;H)i&#65533;Mb}&&#65533;}&#1827;&#65533;&#65533;y&#65533;@Mq&#65533;V/&#65533;&#65533;&#65533;md&#65533;&#65533;&#65533;&#65533;&#697;&&#65533;(H[t&#65533;c&#1930;b)>&#65533;#8&#65533;&#65533;&#65533;\&#321;&#846;&#65533;Yr&#65533;t&#65533;NA&#65533;&#1026;\&#65533;H&#65533;b&#65533;n&#65533;U&#65533;&#65533;&#65533;&#65533;%~f&#65533;=&#65533;&#65533;*&#65533;&#65533;&#65533;&#65533;&#65533;&#65533;&#65533;&#65533;w&#65533;%`iVkJ&#65533;>m&#65533;&#65533;
&#65533;b&#65533;&#65533;	@`.&#65533;&#12774;&#65533;O>&#65533;$&#65533;&#65533;&#65533;N &#65533;&#65533;&#65533;[&#65533;	&#65533;&#65533;&#689;`|&#65533;-;&#65533;*n&#65533;$)&#65533;
&#65533;[n}&#65533;&#65533;&#65533;,&#65533;&#65533;f&#65533;Icv&#65533;8&#65533;&#65533;&#65533;&#65533;&#65533;&#65533;'&#65533;&#65533;f&#65533;s1&#65533;I&#157;&#65533;r&#65533;&#65533;>I&#65533;&#65533;&#65533; &#65533;&#65533;&#65533;	 &&#65533;ayf!&#65533;i&#65533;&#62568;"&#65533;&#65533;&#65533;&&#65533;Op&#65533;M`&#1890;&#65533;\O&#65533;dJ&#65533;&#256;&#22026;}&#65533;p&#65533;1'&#65533;&#65533;d&#65533;5&S&#65533;I`"&#65533; r&#65533;&#65533;&#65533;&#65533;:&#65533;&#32052;C&#65533;TOwJ&#65533;&#65533;&#65533;u&#65533;&#65533;&#65533; &#65533;&#65533;&#65533;Os6"&#65533;&#65533;&#65533;!&#65533;&#65533;&#129;!&#65533;&#65533;&#65533;&#65533;&#65533;+9&#65533;&#65533;0&#65533;+f=Y&#65533;&#65533;TI&#65533; 7"&#65533;&#65533;zn( &#65533; &#65533;&#65533;R&#65533;7&#65533;&#65533;:&#65533;&#65533;!E&#65533;&#65533;&#65533;8s&#65533;	4&#64739;&#65533;&#65533; 0&#65533;	c&#65533;`O&#65533;&#65533;V&#65533;&#65533;$&#65533;&#65533;&#65533;H&#65533;) 
&#65533;&#65533;&#65533;&#65533;dG- t&#65533;&#65533;&#65533;&#65533;A&#65533;#&#65533; &#65533;	/p \o&#925;&#2145;&#65533;dH&#65533;&#65533;E&#65533;W&#65533;&#65533;&&#65533;&#65533;&#65533;P&#65533;p[1&#65533;&#65533;&#65533;&#65533;`Q&#65533;&#65533;v&#65533;m&#65533;&#65533;&#65533;Q&#65533;C&#65533;&#65533;&#65533;&#65533;%&#65533;&#65533;\&#65533;&#65533;&#65533;/&#65533;&#65533;&#65533;U&#186;@.~Ba7&#65533;V&#65533;E&#65533;&#795; &&#65533;I!&#65533;_&#65533;&#65533;&#65533;.&#1611;&#65533;B&#65533;&#65533;&#65533;o&#1986;%&#65533;Lo&#65533;&#65533;&#65533;&4hJ]ok?&#65533;&#65533;&#1790;!&#65533;&#65533;I&#65533;&#65533; &#65533;y7&#65533;MW&#65533;(&#65533;zu&#65533;&#65533;&#65533;&#65533;&#65533;&#65533;>&#65533;w! &#65533;&#65533;0Ep&#65533;r&#65533;&#65533;4&#65533;&#65533;,&#65533;&#65533;&#65533;&#65533;&#65533;&#65533;&#65533;i&#65533;&#65533;H&#65533;&#65533;3&#65533;&#65533;GJ&#976;&#65533;t8&#885;&#1977;&J&#65533;&#65533;v&#65533;H"!n&#65533;&#65533;&#65533; "T&#65533; :&#65533;&#65533;RLg&#65533;Z\&#65533;&#65533;&#65533;&#65533;&#65533;&#65533;N&#65533;$2&#65533;=&#65533;s&#65533;&#1536;&#65533;3%&#65533;&#65533;JP&#65533;&#65533;&#65533;&#969;&#13404;f&#1488;gol&#667;&#65533;&#65533;j&#65533;
&#65533;&#65533;&#65533;P&#65533;mh&#65533;`&#65533;&#65533;F[&#17181;&#65533;&#65533;&#65533;x&#65533;x&#65533;&#65533;7&#65533;$J
L&#65533;&#65533;VW&#1597;&#65533;&#65533;c&#65533;&#65533;&#65533;6&#65533;&#65533;Y&#65533;&#65533;&#65533;&#1408;.&#65533;&#65533;);T&#65533;&#65533;M&#65533;&#65533;6)&#65533;|&#65533;&#65533;$&#65533;`&#65533;&#65533;s&#65533;&#65533;&#65533;Q<&#65533;?&#65533;&#65533;&#65533;&#514;&#65533;&#65533;&#65533;&#65533;&#860;&#65533;	&#65533;&#65533;|&#65533;X=&#65533;&#65533;0&#65533;&#65533;&#549;&#65533;	 &#65533;&#65533;(&#65533;&#65533;&#65533;$&#65533;&#65533;s&#65533;&#65533;Q&#65533;;&#65533; &#65533;&|&#65533;&#65533;&#65533;H{L&#65533;&#65533;&#65533;o8&#1671;{&#65533;&#65533;&#65533;2n&#35841;Bx&#65533;&#65533;&#65533;C%>0&#65533; &#451;d0 &#65533;&#65533;@t&#65533;P  &#660;*W&#65533;l	&#65533;[ 8`&#65533;&#65533;&#65533;&#65533;&#65533;+*&#65533;&#65533;&#65533;&#65533;O&#65533;v&#65533; 9p &#65533;&#65533;&#65533; e&#65533;&#65533;6=d&#65533;&#65533;a &#65533; \r&#65533;&#65533;&#65533;+&#1584;b&#466;%&#65533;&#65533;.&#65533;&#65533;&#65533; A&#65533;&#65533;p%P)&#65533;&#65533;
.$7l8&#65533;A&#65533;&#65533;&#65533;&#65533;&#65533;&#65533;Ybl&#65533;&#65533;&#65533;D&#65533;&#65533;&#65533;0#@S	 E&#65533;&#65533;5&#65533;l&#728;&#65533;0`&#65533;&#65533;!&#65533;&#65533;
?&#65533;&#65533;&#65533;EC&#65533;.&#65533;:&#65533;o	0&#65533;A&#65533; w &#65533;x 	8&#65533;n&#65533;&#65533;9&#65533;&#65533;_O&#65533;J &#65533;.&#65533;<(&#65533;&#1050;Z(2&#65533;`l &#65533;0&#2046;d#&#65533;&#65533;&#65533;&#65533;E&#65533;&#65533;C|8&#65533;&#65533;&#65533;&#65533;;&#65533;La=a&#65533;Z3pU]#q&#65533;&#65533;w&#65533;&#65533;`&#65533;&#65533;F&#1731;x&#1281;x -&#65533;@\&#65533;I&#65533;qP &#65533;&#65533;&#1193;&#65533;"&#65533;-&#65533;&#65533;@N&#1025;&#65533;@\&#65533;&#65533;Oj&#65533;Sv&#65533;-&#65533;	va}&#65533;E&#65533;x&#65533;%&#65533;&#65533;|M>&&#65533;}&#65533;%0%F%:&#65533;&#65533;,!&#65533;&#65533;&#65533;X&#65533;@&#65533;i#&#65533;&#65533;&#65533;w&#65533;=ak&#65533;&#65533;8TGT&#65533; &#65533;0&#65533;<Qd&#65533;I .&#65533;&#65533;'&#65533;_0&#65533;vQ'f&#1045;&#1869;&#65533;&#65533;&#65533;&#65533;A0HQ&#65533;1&#65533;&#65533;&#65533;&#65533;"&#65533;_&#65533;&#65533;c N&#65533;
e&#65533;S&#65533;&#65533;@&#65533;$&#65533;Q &#65533;)rU&#65533;,!&#65533;&#65533;)je&#65533;&#65533;&#65533;&#65533;&#65533;hc&#65533;&#65533;&#1054;5&#1090;
t&#65533;z&#65533;E	! B&#65533;Z{&#65533;&#65533;p&#65533;&#65533;5$&#65533;D^p&#65533;y&#65533;R,a&#65533;I&#65533;F1&#65533;&#65533;
&$&#65533;ez&#65533;&#65533;w&#65533;{O&#848;E4&#65533;K&#1640;&#65533;&#65533;_		&#65533;iGA&#65533;&#65533;&#1643;|&#65533;&#65533; H&#65533;`&#65533;&#65533;
&#1315;&#65533;&#65533;'&#65533;	&#65533; &#65533;0&#65533;&#65533;:&#65533;&#65533;&#65533;vgE&#65533;eq"7&#65533;&#65533;|&#65533;sx0&#65533;[&#65533;&#65533;&#65533;&#65533;&#65533;	r&#65533;&#65533;B3&#65533;&#4479;& Q&#65533;"58&#65533;&#65533;&#65533;&#65533;&#65533;&#65533;)b &#65533;'B\&#65533;&#65533;&#65533;7I&#65533;j&#520;&#378;R&#65533;&#65533; N0xV&#65533;H&#65533;&#65533;e&#65533;&#446;{&#65533;{&#65533; EPD&#65533;,<0&#790;%&#65533;&#65533;&#65533;8[~&#65533;K&#65533;&#65533;F@&#65533;&#65533;m"&|&#65533;&#65533;'&#65533;&#65533;&#65533;^&#65533;&#1717;I&#65533; &#65533; Z &#65533;&#65533;G&#65533;&#65533;Xz&#65533;&#65533;&#65533;o"S&Pp&#65533;&#65533;&#65533;&#65533;&#65533; f
s&#65533;&#65533;0&#65533;R&#65533;&#65533;&#65533;&#65533;vk&#65533;`{&#65533;&#65533;&#65533;P=&#65533;&#65533;&#65533;T&#65533;&#65533;&#65533;&#65533;/F,&#65533;&#65533;	e&#65533;&#65533;QDb&#65533;&#65533;&#65533;&#216;&#1791;7&#65533;&#65533;p&#65533;	&#65533;&#65533;sK&#65533;&#65533; &#65533;&#65533;l&#65533;&#65533;  &#65533;
o&#65533;&#65533;	N&#65533;A&#65430;&#65533;D&#65533;&#65533;&#65533;v&#65533;&#65533;0&#65533;?!&#65533;&#65533;L_&#65533;t&#65533;&#65533;Gkp&#65533;&#65533;A&#65533;&#65533;2&#65533;I W&#65533;&#65533;m&#65533;7
&#1747;&#65533;&#65533; H&#65533;#8&#1619;f&#65533;g1&#65533;fL+`&#65533;w&#65533;!&#65533;a T	@2&#65533;;L&#65533;&#65533;*&#65533;"&#65533; 5EU,-\-U&#65533;&#65533;~6&#65533;7p&#65533;S&#65533;&#65533;&#65533;8&#65533;9V&#65533;&#65533;2&#65533;Ae8&#65533;%&#65533; &#65533;[&#65533;l%&#65533;&#65533;&#65533;&#65533;&#65533;e&#65533;@'fp@Lh!&#65533;zX&#65533;&#65533;&#65533;&#65533;P&#65533;B&#65533;I&#65533;&#65533;*&#65533;0&#65533;&#65533; B	f&#65533;zij&#65533;G&#65533;&#65533;"&#65533;&#65533;pJ%&#65533;&#65533;&#65533;`i&#65533;&#65533;%@& ^+Ou&#65533;&#65533;	*@j&#513;00&#65533; &#65533;&#65533;mB&#65533;_&#65533;C&#65533;&#65533;F&#65533;&#65533;&#65533;&#65533;(Z&#65533;|&#65533;3&#65533;&&#65533;&#65533;"  KHY&#65533;&#65533;&#65533;&#65533;@&#65533;3&#65533;*B"p Ef&#65533;-&#11786;U&#65533;&#65533;&#65533;g&#65533;'>&#65533;X%(!~&#65533;&#944;&#65533;&#65533;&#65533;%V &#65533;#8h&#65533;+&#513;l&#65533; A&#65533;0&&#65533;@H@B&#65533;($4:V&#65533;%&#324;"&#65533;&#65533;QZ&#65533;6&#65533;a&#65533;&#65533;&#65533;&#65533;&#65533;&#65533;w6&#65533;&#65533;&#65533;Lp&#65533;&#65533;&#65533;`&#65533;&#65533;G6&#65533;6HP&#65533;&#65533;&#1666;8&#267;&#65533;&#65533;&#65533;N=V&#65533;&#65533;G&#65533;&#65533;&#65533;2&#65533;&#65533;T&#65533;&#65533;&#65533;5&#65533; &#65533;&#65533;&#65533;"&#65533;&#65533;l/&#65533;&#65533;&#65533;&#65533;@&#65533;&#65533;&#65533;&#65533;O&#65533;8&#65533;R0&#65533;{&#1457;&#65533;e&#65533;&#65533;]&#65533;)&#65533;&#65533;~&#65533;*&#65533;&#65533; <&#65533;&#1281;&#65533;`&#65533;+&#65533;&#65533;J &#65533;0P6&#65533;&&#65533;&0&#4876;&#65533;&#65533;&#65533;&#65533;C%&#65533;@&#65533;!&#65533;&#65533;CD)&#65533;z&#65533;&#65533;0Y &#65533;@&#65533;&#65533;&#65533;&#1301;"&#65533;WqY< 8&#65533;-&#1645;&#65533;'M&#65533;imm&#65533;&#65533;&#65533;z^&#65533;&#65533;
&#65533;&#65533;-H3&#65533;pEkZu&#65533;E`&#65533;&#65533;&#65533;&#878;B@&#65533;&#65533;`N&#65533;&#65533;2&#65533;&#65533;&#65533;&#65533;&#65533;&#65533;B	r0D
&#65533;&#1531;&#65533;7&#65533;J&#65533;&#65533;&#65533;&#65533;_t&#65533;&#65533;Ea&#65533;$V&#1409;&#65533;XR&#65533;,tn&#65533;a&#65533;&#65533;&#65533;	@&#65533;&#65533;&#65533;&#65533;0Ei)&#65533;A&#65533;&#65533;&#65533;&#65533;&#65533;&#65533;P&#1293;a&#65533;[&#65533;&#65533;<&#65533;&#65533;&#65533;&#65533;..X	L&#65533;&#65533;&#65533;&#65533;l&#65533;&#65533;H 4n	&#65533;&&#156;&#65533;0&#65533;r&#65533;&#65533;7\8&#1529;&#65533;5aF7&#65533;!&#65533;&#65533;&#65533;nj7e\&#65533;AW1H&#65533;-t1^&#65533;=&#65533;:?D-w&#65533;&#65533;E&#65533;&#65533;&#65533;;&#65533;w&#65533;stsq&#65533;&#65533;&#65533;x8C.P!&#65533;A&#65533;@6&#65533;&#65533;&#65533;`&#65533;h &#65533;,&#65533;a&#65533;NVxk&#65533;&#65533;&#65533;Q&#65533;oP&#65533;&#65533;&#65533;4 &#65533; &#65533;&#65533; R8&#65533;&#65533;&#65533;#j$&#65533;4%8&#65533;le&#65533;&#65533;&#65533;V&#65533;&#65533;&#941;&#65533;&#65533;N&#65533;U%&#65533;&#65533;&#65533;PG&#65533;&#65533;&#65533;&#65533;&#65533;!|&#65533;&#65533;&#65533;"&#65533;&#65533;
&#65533;&#65533;	&#65533;E&#65533;&#65533;&#65533;&#65533;nz&#65533;\5&#65533;&#65533;&#65533; !&#65533;&#24357;&#65533;&#65533;\&#65533;&#65533;)&#65533;OeV&#65533;&#65533;Q&#65533;|&#65533;&#65533;&#65533;&#65533;>&#65533;&#65533;&#65533;34 t&#1967;"&#65533;&#65533;y&#65533;B~&#65533;0e&#65533; &#65533;,&#65533;&#65533;&#65533;&#65533;&#65533;&#65533;R&#65533;&#1166;&#65533;t$ -i&#65533;:&#65533;&#65533;&#65533;&#65533;&#230;&#65533;&#65533;&#65533;&#65533;,I&#65533;&#594;&#65533;\&#65533;&#65533;&#65533;8&#65533;&8&#65533;N]&#65533;&#65533;&#65533;&#65533;&#65533;\Mc\&#65533;a{&#65533;&#65533;p&#65533;&#65533;&#65533;9&#65533;&#65533;&#333;s&#65533;&#65533;&#65533;&#65533;&#65533;&#65533;`&#65533;&#65533;U&#65533;&#65533;&#65533;L&#65533;&#65533;&#27572;&#65533;&#65533;&#65533;&#65533;q.&#65533;_&#65533;@&#65533;o&#65533;&#65533;t&#65533;&#65533;%&#65533;<&#493;&#65533;&#65533;J&#65533;@2&#65533;&#65533;w&#65533;&#65533;&#65533;&#65533;&#65533;e3L&#65533;  @&#65533;Z&#65533;2&#65533;&#65533;G&#65533;}&#65533;o8&#65533;&#53821;&#65533;}&#65533;&#1027;B&#65533;	&#65533;gy&#747;&#65533;&#65533;&#65533;&#65533;#<&#65533;	&#65533;p&#65533;	&#65533;&#65533;qT&#65533;&#65533;le&#65533;&#65533;U~&#65533;&#863;&#65533;`&#65533;&#65533;p&#65533;0Lagg5?<2Q&#65533;&#65533;&#65533;hM*M&#65533;&#65533;&#64425;Mn2&#65533;&#65533;VN&#65533;k m"T&#65533;
F&#65533;&#65533;&#65533;&#65533;;&#65533;,&#65533;O &#65533;&#65533;s&#908;&#65533;)&#65533;&#65533;[O7?g&#65533;{&#65533;d&#65533;/,&#65533;goh&#65533;&#65533;&#65533;0&#65533;&#65533;&#65533;&#65533;
?B&#65533;&#65533;&#65533;5&#65533;&#65533;&#65533;7|&#65533;z&#65533;&#65533; &#65533;&#65533;&#65533;|B&#65533;t&#65533;&#65533;&#65533;&#65533;&#65533;\&#65533;&#65533;&#65533;H&#65533;NQ&#65533;&#65533;U]Q&#65533;i&#65533;N&#65533;&#65533;FH&#65533;|&#65533;&#65533;&#65533;PQ&#65533;&#65533;9&#65533;&#65533;&#65533;&#65533;&#65533;|&#65533;[&#65533;\p&#1562;t]D&#65533;@Y6]&#65533;&#65533;ySv&#65533;&#65533;uU&#65533;U&#65533;!&#65533;&#65533;XUQ&#65533;=&#65533;&#65533;&#65533; &#65533; &#65533;s&#65533;[&#65533;&#65533;&#65533;&#65533;&#65533;&#65533;&#1521;&#65533;&#65533;&#65533;&#65533;]&#65533;_&#65533;&#65533;XB=&#65533;&#65533; &#65533;&#65533;&#65533;UVB&#65533;&#65533;_$h&#65533;&#65533;i&#65533;(&#65533;&#65533;&#65533;a^&#65533;&#65533;y&#65533;$&#65533;T&#65533;a&#65533;&#65533;{&#773;&#65533;&#65533;@&#584; &#65533;\&#65533;&#65533;@\&#65533;&#65533;@&#65533;&#65533;&#1705;X&#65533;qH&#65533;&#65533;&#257;&#65533;&#65533;qi
&#65533;tI&#65533;5&#65533;&#65533;`&#65533;e&#65533;&#65533;&#65533;&#65533;&#65533;&#65533;&#65533;mY&#65533;&#65533;&#65533;&#1104;C@&#65533;&#65533;D&#65533;&#65533;`Y&#65533;M&#65533;&#1553;&#65533;A_&#65533;-&#65533;|A&#65533;&#65533;&#65533;W,^&#65533;(@(&#65533;0a&#65533;_&#65533;U&#65533;&#65533;&#65533;GaB&#65533;Ya&#65533;=&#65533;&#65533;VhuX&#65533;i&#65533;*&#799;H &#65533;&#65533;G&#65533;&#65533; &#65533;&#65533;Qq&#65533;&#65533;&#65533;m&#65533;&#65533;&#65533;&#65533;l&#65533;&#65533;I6&#65533;&#65533;&#65533;X&#65533;&#65533;P&#65533;U&#65533;:UR&#65533;	\&#65533;p(b&#65533;-&#65533;&#65533;&#65533;i&#65533;7i&#65533;&#65533;=&#65533;&#65533;}X&#65533;&#65533;wuR&#65533;&#65533;O&#65533;t&#65533; &#65533;bs&#65533;B,&#65533;&#65533;&#65533; &#65533;u&#65533;&#65533;&#65533;"T_,&#65533;)&#65533;&#65533;&#65533;=&#65533;*x&#65533;Hf&#65533;(x&#65533;D&#65533;&#1537;)&#65533;&#65533;#/&#65533;Vh&#861;a&#65533;&#65533;i&#65533;&#65533;&#65533;&#65533;="&#65533;&#65533;/&#65533;LpT&#65533; 7n&#65533;&#65533;Ke8&&#65533;&`&#65533;&#1577;HLS&#65533;pX/&#65533;&#1188;&#65533;&#65533;DU&#65533;#&#65533;^&#65533;&#65533;&#65533;>&#65533;y&#65533;W-N\&#65533;"\&#65533;A&#1292;&#65533;x&#1104;e&#65533;&#1944;UC~7&#65533;&#65533;!&#65533;&#65533;&#65533;=E&#65533;&#65533;4&#65533;&#65533;@G!af&#65533;2 &#1427;HC&#65533;H&#65533;&#65533;	$$cK2.Z&#65533;A&#65533;U&#65533;&#65533;N""&#65533;&#65533;&iN  j&#65533;P&#65533;Z  R&#65533;aR&#166;zc&#65533;\&#65533; &#65533;&#65533;&#65533;M &#1615;&#65533;^&#65533;&#65533;&#65533;p&#65533;#&#65533;4&#65533;W&#65533;^E"&#65533;uU%&#65533;&#65533;&#65533;%l&#65533;@n&#65533;X&#65533;&#65533;-q&#65533;~&#65533;&#65533;&#1381;X&#65533;&#65533;L&#65533;-h&#1883;M$?e@&#65533;&#65533;y&#65533;&#65533;a&#65533;&#65533;&#65533;(LM&#65533;9&#65533;A&#65533;Xa&#65533;&#1444;&#590;`$$|&#368;&#65533;&#65533;p`p&#65533;&#65533;&#65533;fA	$A &#65533;&#65533;e7&#65533;?*(R&#65533;&#65533;QV(l2e&#65533;\&#65533;&#65533;XUL	&#65533;&#65533;	&#65533;&#65533;r(W:&#65533;A&#65533;&#65533;%&#65533;m&#65533;&#65533;&#65533;&#65533;&#65533;%Z6&#65533;8&#65533;wm&#65533;&#65533;@$&#65533;&#65533;\ `h&#65533;X8&#65533;%0&#65533;&#65533;&#65533;b&#65533;&#65533;&#65533;&#65533;&#65533;yf&#65533;F&#65533;&#65533;z&#65533;C&#65533;&#65533;&#65533;&#615;Q&#65533;&#65533;&#1629;&#65533;&#65533;dG&#1601;&#65533;&#65533;$H'&#65533;@iN&#65533;VR&#65533;&#65533;0j&#65533;)7&#65533;&#1537;v&#65533;&#65533;&#65533;&#1449;&#65533;&#65533;aSo&#65533;^&#65533; &#65533;Gn&#65533;q&#65533;
c&#65533;&#65533;&#65533;#&#65533;&#65533;&#65533;U&#8926;&#65533;"&#140;&#65533;&#65533;&#65533;5&#65533;&#65533;aY&#602;:&#65533;&#65533;l &#65533;iW&#65533;U4@&#25937;!`2&#38050;gz&#65533;&#65533;?e&#65533;>&#65533;&#65533;&#65533;M)%Yiiy&#65533;)&#65533;g\&#65533;&#65533;DUt(&#65533;g t(U&#65533;\&#65533;&#65533;&#65533;&#65533;%&#65533;E&#65533;&#65533;F&#65533;l&#65533;T	h&#65533;~&#65533;&#65533;&#65533;n&#65533;&#65533;p*E&#65533;W&#65533;(&#65533; 
"&#65533;Y&#168;"&#65533;h&#65533;z&#65533;sf"&#65533;~&#65533;Qy&#65533;!qx *y&#65533;&#65533;rE{&#65533;&#65533;w&#65533;"&#65533;&#65533;&#65533;,&#65533; a^d&#65533;&#65533;&#65533;&#65533;q&#65533;&#65533;(4%1(e&#65533;jfqV&#65533;&#65533;&#1280;*|&#65533;T&#65533;&#65533;B`qt,r@V&#65533;AD&#65533;$&#65533;&#65533;&#65533;A`&#65533;$j&#65533;&#65533;V(&#65533;&#65533;&#65533;`[&#65533;&#65533;&#65533;&#65533;vlHL&#65533;ul&#65533;&#65533;m%&#65533;&j&#65533;&#65533;e&#65533;^&#1122;eZ&#65533;k&#65533;&#1960;&#65533;L&#65533;&#65533;v&#65533;&#12146;&#65533;&#65533;NAD&#65533;j*&#65533;&#65533;&#65533;&#65533;&#65533;$ &#65533;&#65533;&#65533;&#65533;ndG&#65533;((&#65533;(+$`T&#65533;:&#65533; 8&#65533;G&#65533;&#65533;&#65533;&#65533;&#65533;tb&#65533;H&#65533;&#65533;n&#65533;&#65533;&#65533;&#65533;&#65533;&#65533;P"A
&#1408;&#65533;Fhk"&#65533;%&#65533;l&#65533;f&#65533;&#65533;o&#65533;&#65533;&#65533;v+W&#65533;&#65533;&#65533;#.&#65533; &#65533;gr&#65533;&#1977;JZ&#65533;D&#65533;&#65533;>&#65533;&#1280;&&#65533;&#65533;&#65533;&#65533;b x&#65533;&#65533;EmJ&#1829;4@&#65533;&#65533;Dz&#1914;&#65533;ja&#65533;&#65533;&&#65533;A&#65533;&#65533;&#65533;@&#65533;&#65533;-&#65533;&#65533;&#65533;&#65533;&#65533;$&#65533;*x&#65533;&#65533;&#65533;~j&#65533;.|&#65533;&#65533;&&#65533;4&#65533;&#65533;&#65533;G&#65533;Wq@Q	&#1537;&#65533;m&#65533;n&#65533;&#666;.?&#65533;&#65533;&#65533;ZR&#65533;&#65533;fu&#65533;Y&#65533;|&#65533;&#65533;&#65533;o&#65533;&#65533;l&#65533;&#65533;&#65533;.[&#65533;)&#43154;&#24150;&#65533;&#8750;&#65533;f&#65533;x9&#65533;&#65533;+R@&#65533;%&#65533;Z&#65533;&#65533;&#65533;&#65533;&#65533;k&#65533;&#65533;&#65533;X&#65533;&#1593;A&#65533;&#65533;&#65533;N&#65533;&#65533;&#65533;&#65533;A
&#65533;&#65533;]&#1601;&#65533;d&#65533;&#65533;0`&#65533;f&#65533;&#65533;Fq&#65533;IR$=P&#65533;&#65533; &#65533;&#65533;&#65533;&#65533;rl&#65533; &#65533;&#65533;&#65533;J&#65533;&#65533;b%.&#65533;&#65533;&#65533;&#65533;&#65533;&#65533;iuR&#65533;y&#65533;o\Fc&#65533;O&#65533;RQ&#1065;(&#65533;z&#65533;Xn.&#65533;! &#65533;hH@&#65533;C&#65533;&#65533;H (&#65533;&#65533;&#65533;&#777;&#65533;&#65533;!&#65533;~"&#65533;&#65533;&#65533;&#1302;&#65533;&#65533;&#65533;Yx&#65533;&#65533;&#65533;&#65533;&#65533;)&#65533;l&#65533;&#65533; &#770;#&#65533;&#65533;D&#65533;&#65533;r0&#65533;&#65533;S$&#65533;b&#65533;&#65533;e&#65533;H&&#65533;'&#65533;HE&#65533;G&#65533;@&#537;M&#65533;&#65533;&#65533; &#65533;&#65533;n&#1686;&#65533;y%v1&#65533;.
$&#65533;&#65533;6&#65533;&#65533;&#65533;,&#65533;&#1391;&#978; G&#65533;&#65533; 
lC p (pKh@ &#65533;s&#65533;&#65533;X&#65533;!&#65533;&#65533;(&#65533;$&#65533;B&#65533;qJ&#65533;&#65533;&#65533;&#65533;&#65533;Zm6&#65533;(i&#65533; &#65533;AJ@&#65533;&#65533;r &#1506;(&#65533;&#65533;&#65533;&#65533;&#65533;&#65533;&#65533;H&#65533;3&#65533;&#65533;He&#65533;&#65533;&#65533;A&#65533;&#65533;T&#65533;e&#65533;&#65533;&#65533; &#65533;-&#65533;&#1153;&#65533;&#65533;&#65533;&#65533;&#65533;`&#65533;&#65533;$&#65533;&#65533;l&#65533;}&#65533;&#65533;4&#65533;&#65533;&#65533;O&#65533;`+[&#65533;+&#65533;&#65533;o&#65533;&#65533;&#65533;&#45701;L&#65533;&#65533;&#65533;u&#65533;&#65533;0C&#65533;\3J&#1794;4&#65533;&#65533;&#65533;&#65533;**&#65533;%&#65533;&#65533;&#65533;&#65533;&#65533;#&#65533;J8B&#65533;&#65533;6s&#65533;&#1562;&#65533;&#65533;+$\&#65533;#"&#65533;&#65533;0&#65533;&#65533;&#65533;&#65533;&#65533;&#65533;$&#65533;&#65533;&#65533;|o&#65533;nx5C@>cYR"W&#65533;3@&#65533;&#65533;9&#65533;V
&#65533;&#65533;&#336;N&#65533;&#65533;C&#65533;ol&#65533;-&#65533;2Y F7&#65533;X&#65533;&#65533;&#65533;1&#65533;&#65533;1H;$P-}&#65533;&#65533;&#65533;&#849;!P6&#65533;&4&#65533;J&#65533;A&#65533;4 &#65533;&#65533;G&#65533;&#65533;&#65533;$1&#65533;'=&#65533;8&#65533;'@&#64016;aA&#65533;&&#65533;/&#65533; 5&#65533;&#65533;8&#65533;rr&#65533;&#65533;&#65533;'4?"n)c. Cw&#65533;+'X&#65533;o&#65533;n&#65533;p E&#65533;Z&#65533;et&#65533;&#65533;&#65533;"&#65533; t&#65533;&#65533;32O&#65533;^&#65533;I&#65533;&#65533;*i AKXA(@66-F&#65533;&#65533;A9&#65533;A$$&#65533;N&#65533;&#65533;H&#65533;'&#65533;&#65533;8A&#65533;&#280;	&#65533;R&#65533;N&#322;&#65533;&#65533;&#65533;&&#65533;&#65533;&#65533;&#65533;h&#65533;&#65533;&#65533;t6) 6=&#65533;k&#65533;7&#65533;&#65533;&#65533;l&#65533;&#65533;t&#65533;&#65533;&#65533;&#65533;&#65533;&#65533;&#65533;&#65533;q&#65533;B&#65533;(&#65533;&#65533;H{&#65533;qa&#65533;&#65533;&#65533;&#65533;&#65533;d&#65533;&#65533;$&#65533;J7&#65533;&#65533;&#65533;]#&#65533;&d&#65533;v&#65533;3"kP&#65533;wI&#65533;x&#65533;&#65533;<G0x{&#65533;w
&#65533;&#65533;T&#65533;v&#65533;2&#65533;p&#65533;&#8611;&#65533;&#65533;&#65533;6k&#65533;6L m&#65533;&#65533;&#65533;&#65533;|Q&#65533;&#65533;d&#65533;,&#65533;&#65533;1&#65533;&#65533;]&#65533;3&#65533;A&#512;r&#1217;KhA&#65533;&#65533;&#65533;&#65533;&#65533;-@&#1881;&#65533;A4 Bv&#65533;4&#65533;&#65533;_IB &#65533;&#65533; $&#65533;a2&#65533; &#65533; hC[&#65533;&#65533;A&#1105;v&#65533;2&#65533;&#65533;&#65533;2&#65533;l&#65533;l&#65533;Bm&#65533;L&#65533;]&#65533;&#65533;&#65533;rt&#65533;&#65533;&#685;&#65533;u&#65533;&#65533; \)sD&#65533;&#65533;D&#65533;[&#65533;&#65533;3&#65533;&#65533;8.&#65533;&#65533;&#65533;Ut&#65533;&#65533;&#65533;&#65533;7C"dB&&#65533;&#65533;&#65533;&#65533;'h&#65533;&#65533;&#65533;8&#65533;0xK&#257;&#65533;9|Ou&#65533;&#65533;r&#65533;{&#65533;&#65533;&#65533;r&#65533;G;&#65533;g-&#65533;&#65533;	&#65533;&#65533;@&#65533;L&#65533;&#65533;n&#65533;&#65533;S&#65533;&#65533;&#65533;&#65533;&#65533;H&#65533;tIK&#65533;&#65533;&#65533;&#65533;&#65533;a x9&#65533;&#65533;&#65533;J&#65533;A&#65533;&#65533;&#65533;8&#65533;&#65533;&#65533;ANkw&#65533;&#65533;#x&#65533;i&#65533;3&#65533;=G&#65533;,*WYik&#1523;C&#65533;&#65533;G;&#65533;h &#65533;[&#65533;&#65533;&#65533;V+o&#65533; &#65533;@&#367;&#65533;8T9&#65533;&#65533;&#65533;&#65533;&#65533;m&#65533;dm&#65533;:&#65533;&#65533;&#65533;&#65533;&#65533;&o&#65533;&#65533;z_&#65533;{.&#65533;9&#65533;W!O{$&#65533;pae&#65533;sP&#65533;,&#65533;&#65533;&#65533;&#65533;&#65533;&#65533;&#65533;v&#1037;T&#65533;&#65533;D:&#65533;{&#1601;&#65533;Cm]r&#65533;<$&#65533;^&#65533;1&#65533;#&#65533;&#65533;&#65533;b&#65533;&#65533;&#65533;D&#65533;&#65533;&#65533;&#65533;&#65533;&#65533;&#65533;&#65533;,u&#65533;&#65533;E&#65533;&&#65533;&#65533;&#65533;d:B$L&#65533;&#65533;P@	<[&#65533;/&#65533;&#65533;t&#256; &#65533;4^&#65533;&#65533;zG&#65533;&#65533;D8&#65533;&#65533;&#65533;&#65533;&#65533;;&#65533;&#1525;]G&#65533;&#65533;`m&#65533;&#65533;&#65533;$&#65533;t L&#65533;&#65533;A1 ",&#1783;}z&#65533;&#65533;&#65533;PBN&#65533;z&#65533;&#65533;d$8&#65533; }t@@&#65533;]&#1133;l&#65533;kW&#65533;(&#65533;"&#65533;&#65533;&#65533;9qb&#65533;&#65533; &#65533;w&#65533;v&#65533;&#65533;i*&#65533;&#65533;5 &#65533;?&#65533;XAJ &#65533;&#65533;N&#65533;&#65533;&#65533;&#65533;,&#65533;~&#65533;k5&#65533;O&#65533;&#65533;$&#65533;=&#65533;&#65533;&#65533;f&#65533;H{&#65533;A&#65533;>i&#65533;L&#65533;~|[!&#65533;r&#65533;&#65533;9 ]&#65533;&#65533;vb&#65533;&#65533;:@(8p&#65533;3|\&#528;&#65533;   &#65533;&#65533;&#592;bS&#65533;&#65533;Z&#1800;q&#65533; &#65533;A&#65533;9&#65533;dI&#65533;"D&#65533;tF&#610;iNi&#65533;&#65533;	&#65533;&#65533;5k Yr&#65533;aO&#65533;?&#65533;&#65533;@B&#65533;%:&#65533;"]&#65533;t&#65533;&#65533;%E&#65533;&#65533;`Q&#65533;hU&#65533;W&#65533;f}X AT&#65533;(&#65533;&#65533; H+`&#65533;o&#65533;&#65533;"&#65533;&#65533;[e&#65533;&#65533;&#65533;W&#65533;&#65533;&#65533;v\&#65533;&#65533;P&#65533;0b24(&#65533;p&#855;Ii&#65533;&#65533;&#65533;q&#65533;re&#65533;#&#65533;&#65533;G&#65533;&#65533;U&#65533;\e&#65533;&#65533;&#65533;&#65533;&#65533;JZ&#65533;&#65533;&#65533;&#65533;u&#65533;" (RDE	&#65533;&#65533;&#1469;[&#65533; F&#65533;&#65533;0!&#65533;&#257;&#65533;f&#65533;>@A U&#65533;&#1011;&#65533; '&#65533;&#468;3r&#65533;,X&#65533;&#65533;&#65533;&#65533;`yAb1D&#65533;&#217;&#65533;&M{8.\&#65533;?&#65533;&#65533;&#65533;&#65533;&#65533;&#65533;H&#1251;H8&#65533;#&#65533;-p:&#65533;
H0&#65533;l&#65533;j&#65533;
&#65533;	X!&#65533;&#65533;C.	&#65533;&#65533;&#65533;{&#65533;&#65533;&#65533;~8&#65533;&#65533;N&#1326;&#65533;&#65533;l&#65533; @&#65533;&#65533;&#65533;&#65533;&#65533;8&#65533;!!$&#65533;#&#65533;4&#65533;D&#65533;@q&#65533;J#&#65533;&#65533;&#65533;)%&#65533;&#65533;`I	9P&#358;J&#65533;"&#65533;?&#65533; " A&#65533;&#65533;&#760;&#65533;&#65533;
&#65533;&#314;0C&#65533;0&#65533;e&#65533;/&#29498;l&#65533;.&#65533;&#65533;&#65533;&#65533;/s#&#65533;&#65533;&#65533;h &#65533;&#65533;&#65533;&#65533;! &#256;c : &#65533;6q&#65533;&#65533;$&#65533;&#65533;&#65533;=&#65533; &#65533;>V&#65533;&#65533;Q&#65533;@A&#65533;+&#65533;&#65533; &#65533;,&#65533;&#1287;$&#65533;&#65533;	+C&#65533;p&#65533;N&#65533;r&#65533;a
<N&#65533;&#65533;&#65533;E&#65533;&#65533;!&#65533;&#65533;!I&#65533;:&#65533;&#65533;s&#65533;=&#65533;&#65533;1&#1704;&#65533;!+&#65533;&#65533;j&#65533;&#65533;!&#65533;&#65533;2&#65533;d&#65533;),&#65533;&#65533;I9&#65533;#U@&#65533;&#65533;+&#65533;8&#65533;&#65533;y&#65533;&#65533;&#65533;&#420;&#65533;&#65533;_&#65533;&#65533;&#65533;9z&#65533;Q&#65533;$(&#65533;E&#65533;`Q02&#65533;&#65533;&#1029;&#65533;&#65533;&#65533;!&#65533;&#65533;C&#65533;&#65533;&#65533;1&#65533;&#65533;&#65533;<&#65533;E&#65533;0&#65533;x&#65533;o&#65533;&#65533;\&#65533;&#547;ZI.&#65533;#L9CLtK &#65533;&#65533;A&#65533;zJ&#65533;}&#65533;<&#65533;(X&#65533;&#65533;&#65533;&#65533;c&#65533;:&#65533;KE&#65533;&#65533;!&#65533;&#1840;&#65533;'G&#65533;&#65533; 3: 8<&#65533;1.&#65533;&#304;)`@&#65533;>&#65533;1&#1718;L&#150;e&#65533;&#65533;&#65533;&#227;&#65533;&#65533;&#65533;l+&#65533;C&#65533;&#65533;V&#65533;aT&#65533;&#65533;&#65533;&#65533;!&#2029;&#65533;&#65533;&#65533;&#65533;Z&#65533;=&#65533;&#65533;0&#65533;&#1834;[&#1008;d&#65533;&#65533;&#65533;`&#65533; &#65533; &#65533;&#65533;&#65533;2&#65533;&#65533;"1&#65533;&#65533;&#65533;7&#65533;
2&#65533;cn&#65533;&#65533;&#65533;2Xq #&#65533;&#65533;&#65533;H&#65533;I&#65533;&#65533;&#65533;&#65533;@&#65533;&#65533;&#65533;&#65533;;?&#65533;&#65533;&#65533;,&#65533;&#65533;{&#65533;&#65533;&#65533;&#65533;^h3&#65533;B&#65533;\M&#65533;< &#65533;{ &&#65533;&#297;=&#65533;?p&#65533;&#65533;&#65533;rC&#65533;&#65533;2&#65533;&#65533; &#65533;&#65533;`@ ,&#65533;<(&#65533;<&#65533;D&#65533; n-&#65533;2&#65533;{ |&#65533;6=&#65533;&#65533;Z&#65533;P&#65533;s V&#65533;f&#65533;S&#65533;&#65533;&#65533;&#65533;>
E &#65533;ZB&#65533;Xp>Z\&#65533;,&#65533;&#65533;
{&#65533;&8aEs&#1166;-&#65533;&#1058;&#65533;l&#65533;
&#65533;&#65533;A&#65533;&#65533;&#65533;n{H&#65533;%&#65533;5&#65533;9&#65533;XC&#65533;Vf&#65533;@k&#1291;@ Z&#65533;?,0&#65533;&#65533;&#65533;)&#65533;Y&#65533;IeX&#65533;"N&#65533;C9&#65533;&#65533;.$&#65533;
(t&#65533;&#717;% P&#65533;
oE&#65533;&#65533;&#65533;~&#65533;j@&#65533;R&#65533;1$~g&#65533;
B&#65533;H&#65533; k[&#580;G,&#65533;&#65533;<&#65533;cu+&#65533;&#65533;  
&#672;Y&#65533;&#65533;.PJ l#y!&#65533;&#65533;}8#&#65533;ULC&#1816;#0&#65533;&#65533;U&#65533;|&#65533;-ha &#65533;&#65533;+&#65533;_&#65533;&#65533;VH&#65533;&#65533;&#65533;aT9&#65533;D&#65533;&#359;<&#65533;&#65533;!-@&#65533;$A&#65533;&#65533;Td&#65533;&#65533;6&#65533;&#658;&#65533;&#65533;x@@&#65533;@&#65533;D&#65533;A:&#65533;&#65533;&#65533;-&#65533;0&#65533;I&#65533;Q-{pKR@)&#65533;&#65533;&#65533;z)&#65533;&#65533;&#65533; &#65533;&#65533;&#65533;<&#65533;C&#65533;D&#65533;~&#65533;C&#937287;p&#65533;F/x&#65533;&#65533;.<D&#65533;s" 0&#65533;2T%2&#65533;&#65533;&#65533;&#65533;0 7X&#65533;&#65533;&#65533;h&#65533;&#65533;$3K\V!&#65533;S&#65533;&#65533;&#65533;&#65533;RPP&#65533;&#65533;<&#65533;2&#65533; &#65533;&#65533;&#65533;&#65533;/&#65533;2$"/&#65533;&#65533;l"q!)&#65533;&#65533;P	>&#65533;`
&#65533;@.&#65533;&#65533;&#65533;&#65533;#4&#65533;j&#65533;P&#65533;i&#65533;&#65533;&#65533;&#65533;&#65533;&#65533;U>
hB<E&#65533;&#65533;\&#65533;3&#1272;EO!&#65533;Z8%&#65533;&#65533;&#65533;g}i 
&#65533;}&#476;_CWt&#65533;&#65533;}&#65533;&#65533;&#65533;&#65533;[&#1488;&#65533;"\&#65533;i(%&#65533;Ah%&#65533;'CB
&#65533;	&#65533;&#65533;F&#1427;&#65533;z&#65533;2S&#65533;&#65533;L&#65533;2L&#65533;&#65533;&#65533;&#65533;l&#65533;Vp&#65533;&#65533;&#65533;&#65533;%(&#1703;B&#65533;&#65533;&#583;&#869;&#65533;&#65533;"=&#65533;$u&#65533;@&#65533;0&#65533;&#65533;!&#65533;&#65533;&#65533;+&#65533;&#65533;e6
J)&#65533;&#65533;Xj#b&#65533;J&#65533;&#65533;&#65533;&#65533;i&#65533;&#65533;&#65533;&#65533;&#65533;&#65533;&#65533;&#65533;&#65533;1?.&#65533;&#65533;o&#65533;e |&#65533;&#432; 5A/i&#65533;~&#65533;&#65533;$&#65533;&#65533;&#65533;\`&#65533;&#65533;&#65533;.
&#65533;X&#65533;!&#515;*&#1088;h>$&#65533;	oP&@&#65533;&#65533;&#65533;X&#65533;&#65533;$ &#65533;&#65533;i>$&#65533; &#65533;e>, G&#65533;&#65533;2&#65533;&#65533;&#219;&#1848;&#65533;&#65533;&#65533;T &#65533;lT@&#65533;X8&#65533;&#65533;w&#65533;&#65533;X&#65533;&#65533; 	C&#560;&#65533;0&#65533;(&#65533;eL&#65533;	 &#65533;&#65533;&#65533;&#65533;&#65533;&#65533;&#1096;&#65533;b&#65533;\`1ke 9&#65533;&#65533;J&#157;X^+&#65533;Lxh &#65533;&#65533;&#65533;6cO&#968;c&#65533;D&#65533;P&#65533;&#65533;&#65533;&#65533;&#65533; &#65533; &#65533;=&#65533;B-&#65533;*BXt3&#65533;&#65533;Oe&#65533;("&#65533;&#65533;&#65533;>&#65533;&#65533;&#65533;D&#1544; /-\ <@Depw&#65533;&#65533;@&#65533;&#65533; X&#65533;&#65533;&#65533;?&#65533;@&#65533;&#65533;O@&#65533;&#65533;1To6&#65533;O_&#65533;j&#65533;.`&#65533;&#65533;a&#65533;&#65533;E&#65533;&#65533;y.&#65533;K&#65533;Uv|U&#65533;&&#65533;`Xb &#65533;C&#1466;&#65533;dB^F&#65533;*OyY&#1777;&#65533;lDhO&#65533;G(&#660;&#65533;&#65533;
h'&#65533;&#65533;	ILA&#65533;&#65533;&#65533;&#65533;&#65533;oIDR&#65533;^!&#1810;U&#65533;C&#65533; Z ^&#65533;&#65533;$7&#65533;&#65533;&#65533;W&#65533;&#65533;&#65533;]Y0S &#65533;&#65533;&#65533;h&#65533;&#65533;
&#65533;&#517;&#65533;&#65533;&#65533;uk&#65533;&#65533;&#65533;J\D&#65533;&#65533;&#65533;&&#65533;( &#65533;&#65533;&#65533;&#65533;UK7&#65533;&#65533;$
&#65533;0&#1281;&#65533;|&#65533;&#65533;@~&#65533;p&#65533; &#11489;&#65533;&#65533;&#65533;)&#65533;t/r&#65533;ehCa&#65533; &#65533;&#65533;E&#65533;&#65533;&#65533;1&#65533;&#65533;&#65533;V" &#65533;`&#65533;&#65533;&#65533;q&#65533;kCO&#65533;	p&#65533;&#65533;&#24195;&#65533;#&#65533;&#65533;&#65533;&#871;ea&#65533;&#65533;+3&#65533;p%$[&#65533;*@&#65533;t&#65533;&#65533;@&#65533;&#65533;&&#65533;&#65533;&#65533;&#65533;JS&#65533;&#65533;&#65533;@&#65533;~&#65533;&#65533;54!M&#1055;&#65533;&#65533;P&#65533;?&#65533;&#557;&#65533;&#65533;&#65533;F_&#65533;&#65533;&#65533;!&#65533;=IWe&#1906;&#65533;@&#65533;&#65533;CP	U&#65533;&#65533;&#65533;AU6&#65533;&#65533;2&#65533;O&#65533;]&#65533;4&#65533;&#65533;'Y&#65533;xL&#65533;L!'&#65533;2&#65533;/E&#65533;&#65533;&#65533;&#65533;&#65533;&#65533;tQ0}0&#65533;%&#65533;c&#65533;&#65533; &#65533;&#65533;l&#65533;&#65533;&#65533;&#65533;&#65533;z&#65533;&#65533;
&#65533;&#65533;Q@&#65533;&#65533;&#65533;&#65533;&#65533;&#65533;k&#65533;&#65533; &#65533;`g&#65533;6;&#24679;&#65533;&#65533;@&#600;&#65533;&#65533;& &#65533;D j^&&#65533;&#65533;&#65533;a&#65533;OC&#65533;K &#65533;&#65533;lhA&#65533;&#65533;!h!&#65533;&#165; &#65533;&#65533;&#65533;&#65533;0*$ &#65533;2A&#65533;T&#65533;&#65533;fHL&#65533;'X&#65533;$.&#65533;H&#65533;&#65533;&#65533;2&#65533;&#65533;&#65533;&#65533;:&#65533;`
&#65533;C`6p&#65533;&#65533;	&#65533;F%&#65533;&#65533;v&#65533;`|e F`"0&#65533; b&#65533;&#65533; &#65533; a
j&#65533; &#65533;l&#65533;2&#65533;&#65533;8&#65533;&#65533;.PJ&#65533;&#65533;&#65533;x&#65533;I"&#65533;'&#65533;&#65533;BBd &#65533;&#65533;J&#65533;@&#65533;&#65533;h&#65533;R.E	&#65533;$&#65533;0&#65533;pE&#65533;&#65533;z&&#65533;z&#65533;W!Z&#65533;6&#65533;'&#65533;@=6&#65533;&#65533;.A&#65533;
 z&#65533;0*>@&#65533;t&#65533;>!&#65533;&#65533; |&#65533;&#65533;FQ&#65533;&#65533;'&#65533;h &#65533;&#65533;cZ&#65533;#fL&#65533;
&#65533;&#65533;g&#65533;	//	&#65533;!, `&#65533;&M
&#65533;&#65533;&#65533;&#65533;@h&#65533;#wpN<N T&#65533;LF`&#65533;&#65533;&#65533;O>&#65533;&#65533; &#65533;&#65533;&#65533;&#65533;! ^&#65533;'h&#65533;&#65533;<"&#65533;&#65533; <&&#65533;&#65533;G$&#65533; &#65533;1[R&#65533;3&#65533;&#65533;?&#65533; 8&#65533;Q&#65533;&#65533;&#65533;'&#65533;&#65533;: l
)o&#65533;&#65533;&#65533;%&#32928;A^N`|`&#65533;&#65533;&#65533;@&#65533;(&#65533;b&#65533;&#65533;&#65533;>&#65533;&#65533;&#65533;*&#65533;Z&#65533;~&#65533;&#65533;&#65533;&#65533;&#65533;<&#65533;w&#65533;&#65533;F&#65533;&#65533;&#65533;&#65533;[a&#65533;&#65533;.&#65533;&#31909;I&#65533;&#65533;&#65533;AZ#@ B&#65533;N&#65533;&#65533;&#369;&#65533;&#65533;&u&#65533; &#65533;&#65533;hn&#65533;z&#65533;&#65533;&#65533;M&#65533;$&#65533;> &#1324;z&#65533;&#65533;'&#65533;h&#65533;0&#65533;&#65533;z&#65533; v$~`&#65533;&#65533;&#65533;&#65533;@&#65533;#&#65533;{d%&#65533;0 &#65533;@*&#65533;&#65533;0&#65533;.&#65533;&#65533;a&#65533; &#65533;&#65533;*q@( &#65533;2&#65533;`R &#65533;bTR!=:&#65533;>2&#65533;&#65533;^Kb`P&#65533;&#65533; &#65533;&#65533;E &#65533;`&#65533;<"J&#65533;'
@&#65533;\&#65533;Z&#65533;`F`&#65533;&#65533;&#65533;&#896;&#65533;&#65533;0&#65533;(@
&#65533;&#65533;"&#65533;&#65533;m&#65533;,&#65533;~&#65533;$&#65533;k&#65533;&#65533;&#65533;I&#65533;8-&#65533;&#65533;$&#65533;&#65533;!&#65533;&#65533;&#65533;*t&#65533;xL&#65533;.&#65533; A&#65533; 8&#65533;[6?b3&#65533;@&#65533;s>CdDJ&#65533;*#&#65533;XdXb&#65533;'N&#65533;&#65533;R`&#65533;&#65533; &#65533;E&#65533;&#65533;O&#65533;sH>&#65533;2&#65533;&#65533;&#65533;&#65533; bB&#65533;tn&#65533;/BB&#65533;(&#65533;/&#65533;&#65533;&#65533;~gp&#65533;3&#65533;&#65533;&#65533;>&#65533;s&#65533;d&#65533;z&#65533;N&#65533;#&#65533;1u\&#65533;?&#65533;&#65533;9	&#65533;'8&#65533;Zd&#65533;H0&#65533;t&#65533;A&#65533;J&#65533;x@&?&#65533;&#65533;
$&#65533;&#65533;&#65533;Hh&#65533;&#65533;@&#65533;hj&#65533;&#65533;` U48L> 
!&#65533;%&#65533;&#65533;&#65533;&#65533;F/&#65533;&#65533;'`&#65533;K&#65533;&#65533;zP&#65533;&#65533;&&#65533;Nl E&#65533;Z&#65533;&#65533;@">k&#65533;>"&#65533;&#65533;"&#65533;0&#65533;.&#65533;D&#65533;P&#65533;-#&#65533;
2K&#65533;S`&#65533; &#65533;4&#65533; BX&#65533;&#65533;;6&#65533;C{b&#1408;&#65533;&#65533;` R v&#65533;&#65533;,&#65533;&#65533;
&!J&#870;&#65533;G^0$&#65533;&#65533; FB@d&#65533;&#65533;2&#65533;&#32680;= )&#65533;&#65533;&#65533;&P	&#65533;&#65533;&#65533;&#65533;.5v`F&#65533;&#65533;&#65533;">(&#294;&#65533;D1&#65533;H&#65533;/p%2	Do@&#65533;&#65533;f1&#65533;#&#65533;
&#65533;`,{b x&#65533;5&#65533;`8(&#65533;&#65533;26&#65533;&#65533;&#65533;X&#65533; N 
V&#65533;&#544;&#928;K&#65533;"&#65533;> #S&#65533;&#65533;&#65533;&#65533; &#65533;`&#65533;&#65533;&#65533;B(&#65533;(<&#65533; &#65533;&#65533;&#65533;&#65533;&#65533;&#65533;6!w|&#65533;#&#1326;C&#65533;@&#65533;&#65533;-&#65533;D&#65533;[&#65533;&#65533;W&#65533;z&#65533;&#65533;B&#65533;Z:&#65533; &#65533;&#65533;2"&#65533;&#1544;&#65533;&#65533;_5`&#544;&#65533;&#65533;&#385;&#65533; RM&#65533;E'&#65533;R&#65533;S!.&#65533;&#65533;6a&#65533; &#65533;&#65533; &#65533;&#65533;?&#65533;b"&#65533;0b!&#65533;D&#65533;6&#65533;&#65533;&&#65533;<&#65533;&#65533;&#65533;$&#65533;&#65533;&#65533;&#65533;6AH&#65533;&#65533;&#65533;&#65533;`&#65533;'&#65533;&#65533;&#65533;G>&#65533;&#65533;@#t3&#65533;&#65533;sg&#65533;&#65533;$&#65533;(&#65533;g;&#65533;&#65533;&#65533;E&#65533;&#65533;K[bY&#65533;&#65533;?3`=&#65533;g&#1322;
<&#65533;&#65533;'46r&#65533;
&#65533;<BH'm&#65533;
#c@B&#65533;&#65533;>&#65533;&#65533;@&#65533;&#416;6&#65533;&#65533;V&#65533;&#65533;&#65533;t&#65533;^&#65533;&#65533;&#1965;&#65533;&#65533;&#65533;@"&#65533;Rp{&#65533;@` $ |&#65533;:&#65533;A&#65533;&#65533;/V	d&#65533;&#65533;F&#1494;m&#1094;j&#65533;V+}bk&#65533;&#65533;x&#65533;H`&#65533;`vP&#65533;&#65533;&#65533;xl&#65533;z&#65533;&#1955;x&#65533;e&#65533;&#380;&#65533;&#65533;&#65533;`H &#65533;&v&#65533;=&#65533;&#65533;#R`%&#65533;Tx&#65533;(` 
Wy&#65533;&#65533;,A&#65533;i&#65533;&#65533;;&#65533;&#65533;Lc
&#65533; &#65533;Fu&#65533;&#65533;SW k&#65533;N^&#395;#H&#65533;2"&#65533;:t%&#65533;&#65533;&#65533;&#65533;	$ &#65533;&#65533;&#65533;n&#65533; &#65533;&#65533;&#65533;L&#65533;#&#65533;r{"^Muu`&#65533; &#65533;&#65533;3&#65533;&#65533;I&#65533;&#65533;&#65533;&#65533;< &#65533;w&#65533;&#65533;&#65533;&#65533;b&#65533;&#65533;&#1172;&#65533;1&#65533;V0&#65533;e&#65533;&#65533;&#65533;&#65533;t&#65533;&#65533;#&#65533;&#65533;&#868;&#65533;3=&#65533;2&#65533;  &#65533;&#65533;&#65533;#Bs+&#65533;&#65533;p|&#65533;n]+`f
l&#65533;s&#65533;&#65533;&#65533;n&#65533;#&#65533;(&#65533;&#65533;&#65533;4F&#65533;&#65533;^&#65533;I&#65533;U&#65533;W&#65533;&#65533;@ &#65533;W&#65533;7 h&#65533;&#65533;`&#65533;tR[Bz&#65533;4&#65533;-&#65533;&#65533;"&#65533;&#65533;&#65533; @%&#65533;&#65533;U]&#65533;&#65533;&#65533;8&#65533;&#65533;0&#65533;&#65533;&#65533;>"x&#65533;!X&#65533;e&#65533;&#65533;'&#65533;&#65533;hH&#65533;J#`&#65533;&#65533;a&#65533;&#65533;Z&#65533;b6&#65533;&#65533;&#65533;&#65533;&#65533;
 <`&#65533;&#65533;x&#65533;g{&#65533;3"&#65533;8[B(&#65533;Y7&#65533;;&#65533;&#65533;&#65533;&#65533;&#65533;&#65533;m&#65533;&#65533;&#65533;F7-&#65533;
c&#65533;&#65533;&#65533;&#65533;&#65533;#$A<&#65533;&#65533;5Y*'&#65533;&#65533;l&#65533;&#65533;&#65533;q&#65533;&#65533;[<"G&#65533;&#65533;&#65533;&#65533;&#65533;|Z	>&#65533;x&#65533;&#65533;&#65533;`0 &#65533;&#65533;&#65533;(&#65533;&#65533;&#65533;&#65533;&#65533;&#65533;&#65533;j&#65533;&#65533;&#65533;&#628;r&#65533;&#65533;&#65533; #&&#65533;&#65533;&#65533;L&#65533;#4&#65533;EbY&#65533;&#65533;&#65533;I&#65533;&#65533;++&#65533;'&#65533;&#65533;&#65533;T&#65533;"xe&#65533;&#65533;&#65533; "i$&#65533;&#65533;&#65533; &#65533; &#65533;Z&#65533;&#65533;&#1569;&#65533; &#65533;a&#65533;x&#65533;&#65533;yG&#65533;K&#65533;a|`F5&#65533;F&#65533;&#65533;&#65533;&#65533;jT?&#65533;~*&#65533;x&#65533;U&#65533;#T&#65533;$&#65533;lvI&#1295;%JCb&#65533;kk&#65533;&#65533;&#65533;&#65533;*T,"&#65533;*&#65533;&#65533;Z&#65533;&2o&#65533;&#65533;P&#65533;-!&#65533;&#65533;&#65533;s6&#65533;&#65533;&#65533;&#65533;&#65533;8&#65533;!a&#65533;Y,p&#65533;&#65533;&#1451;&#65533;&#1699;&#65533;&#65533;[&#65533;&#65533;&#65533;&#65533;2`VM&#65533;e&#65533;l	&#65533;z&#65533;&#65533;y&#65533;&#65533;&#732;&#65533;'&#65533;n@p&#1696;{&#65533;)&#65533; (F&#65533;&#65533;&#65533;5&#65533;&#65533;&#65533;&#65533;&#65533;&#65533;&#65533;&#65533;&#65533;wH&#65533;c4&#65533;&#65533;&#65533;&#65533;SG&#65533;8;&#65533;&#65533;jZt&#65533;t&#65533;k&#65533;&#65533;2&#65533;t&#65533;J&#65533;&#65533;F&#65533;snA&#65533;&#65533;>b-&#211;f&#65533;!&#65533;&#65533;`&#65533;&#65533;.H&#539;Ox&#65533;7&#65533;&#2023; &#65533;&#1734;r&#65533;&#65533;g&#65533;&#65533;&#65533;&#65533;&#65533;&[	&#65533;&#65533;&#65533;1[&#65533;&#65533;&#65533;&#65533;&#65533;&#888;&#65533;MD&#65533;Gi+W&#65533;M&#65533;LJ&#65533;&#65533;&#65533;&#65533;F&#65533;&#65533;d &#65533;x&#65533;&#65533;,|(z&#65533;&#65533;T.&#65533;&#65533;`&#65533;CC&#65533;&#65533;!g&#65533;1&#65533;&#65533;1&#65533;&#65533;!&#65533;%&#65533;&#65533;ba-&#1081;5{&#65533;&#65533;s&#65533;&#65533;V&#65533;&#1434; &#65533;&#65533;&#65533;$&#65533;&#65533;|&#65533;&#65533;&#65533;'&#65533;#&#256;&#65533;bD&#65533;&#288;CiA%? &#65533;&#65533; G&#65533;&#65533;:t&#65533;&#65533;D&#65533;e\&#65533;
&#65533;&#65533;&#65533;&#65533;1`&#65533; &#65533;&#65533;@&#65533;n&#680;f&#65533;7&#65533;&#65533;&#65533;&#65533;&#1003;&#65533;&#65533;Q&#65533;$&#65533;&#65533;r&#65533;Q$:&#65533;&#65533;&#65533;F&#65533;@6!!&#65533;&#65533;K&#65533;&#65533;#&#65533;s&#65533;&#65533;l&#65533;&#65533;$ X@~o(&#65533;&#65533;b&#65533;&#65533;&#65533;{&#65533;q&#65533;&#65533;`X&#65533;&#65533;@&#65533;&#65533;KLe`+&#65533;}&#65533;;&#65533;/&#65533;&#65533;h
&#65533;&#65533;#J&#65533;=&#65533;U&#65533;&#65533;&#65533;e&#65533;&#65533;:&#65533;&#65533;&#65533;n>|<|&#65533;&#65533;	&#65533;Lc&#65533;C&#65533;&#65533;L&#65533;MNA&#65533;#&#65533; &#65533;V=^A&#65533;k
)&#65533;6&#65533;0&#65533;&#65533;s]&#65533;K&#65533;&#1481;&#65533;$&#65533;,;&#65533;]b&#65533;'&&#65533;Z&#65533;@`&#65533;&#1198;&#1696;!@&#65533;Zz&#65533;c&#65533;& y`&#65533;g&#65533;T&#65533;~ &#65533;&#65533;h&#65533;&#65533;&#65533; &#65533;&#65533;&#65533;&#65533;&#65533;{&#65533;&#65533;= WN&#65533;&#65533;&#65533;|&#65533;&#65533;=&#65533;&#65533;rQ9&#65533;&#1242;&#65533;l&#1552;&#65533;&#65533;X4&#65533;&#65533;H&#65533;&#65533;&#65533;&#65533;&#65533;&&#65533;&#65533;&#65533;Q&&#65533;&#65533;Wq14 H&#65533;F&#65533;&#65533;P
&#65533;&#65533;&#65533;&#1207;&#65533;C>r8 &#65533;&#65533;&#1401;&#65533;&#65533;&#65533;Nz&#65533;:0Z&#65533;O^^&#1523;&#65533;Gb&#65533;H&#65533;s(*&#65533;&#65533;%e&#65533;^IrzW3e&#65533;j&#65533;&#65533;&#65533;&#65533;&#65533; &#65533;&#65533;f&#65533;^&#65533;&#65533;AA&#65533;&#65533;&#1779;~^&#65533;a b&#65533;Z&#65533;&#65533;&#65533;-&#65533;[&#65533;&#65533;&#990;&#65533;A&#65533;)&#65533;&#65533;&#65533; ^&#5720;?X=&#65533;&#65533; &#65533;=&#65533;FZ&#65533;&#430;&#65533;&#65533;f
rGTR&#65533;YG&#65533;&#65533;x&#65533;`
&#65533;&#65533;&#65533;&#65533;?A>&#65533;&#65533;&#65533;T
 @&#65533;&#65533;&#65533;&#65533;&#65533;/5&#65533;5&#65533;&#65533;Z&#65533;&#1374;$&#1838;ZL2&#65533;?&#65533;:&#65533; &#65533;&#65533;&#65533;&#65533;o&#401;&#65533;I&#65533;&#956;&#65533;&#65533;\z&#65533;*2A`&#65533;e&#65533;.&#65533;&#65533;&#65533;&#65533;&#65533;&#65533;&#65533;&#65533;&#65533;&#65533;&#65533;<&#65533;0&#65533;&#133;:|1"&#65533;&#65533;&#65533;|&#65533;&#65533;GN%;z\&#65533;&#65533;!$&#65533;/&#52736;2&#65533;&#661;Z&#65533;|	3&#65533;L&#1596;&#65533;&#1254;Di&#65533;&#65533;y&#65533; &#65533;F&#65533;D*P0Abn"&#65533;2P&#65533;d &#65533;0p&#65533;?&#65533;&#65533;G&#65533;@&#65533;&#65533; B&#65533; <g&#65533;[ wA&#65533;&#65533;tp(1&#65533;&#1981;|&#65533;&#65533;p+&#65533;g6nTr&#65533;#H9?>&#65533;8yr&#65533;d&#65533;2+[&#65533;Y&#65533;&M&#65533;9a&#65533;&#65533;g
g&#65533;&#65533;$&#65533;&#65533;&#65533;H>l*&#65533;4p&#65533;b&#65533;&#65533;&#65533;&#65533;f&#65533;&#65533;&#65533;2&#65533;&#65533;a&#65533;&#65533;&#65533;.'&#65533;&#685;;&#65533;&#65533;&#65533;&#65533;&#1323;[g8&#65533;&#65533;[{&#65533;O%QF&#65533;&#65533;&#1202;&#65533;&#664;[&#65533;&#65533;u&#65533;&#65533;me&#65533;P@ ?6&#65533; &#65533;&#65533;$b&#65533;&#65533;o&#65533;&#65533;&#65533;&#65533;&#65533; k&#65533;&#65533;@a4!} &#65533;&#65533;ZrP&#65533;	&#65533;9]tx]Gb&#65533;&>&#65533;9r&#512;&#65533;&#65533;}&#65533;&#65533;2&#65533;&#65533;&#65533;&#30823;&#65533;z&#65533;m&#65533;&#65533;{>&#65533;k4x&#65533;$&#65533;(&#65533;h&#65533;&#65533;&#65533;&#65533;F&#65533;&#65533;&#65533;EobD&#65533;&#65533;j &#65533;&#65533; &#65533;	&#65533;`&#65533;&X&#65533;=t&#65533;a\!&#65533;5&#65533;r&#65533;i&#65533;-&#65533;0F&#65533;F0*&#65533;&#65533;&#65533;A&#65533;&#65533;6&#65533;&#530;&#65533;3i&#65533;&#65533;f?.&#65533;T&#65533;&#65533;>&#65533;1&#65533;A&#65533;Ub&#65533;0&#65533;Q&#65533;&#65533;&#65533;$&#65533;&&#65533; "&#65533;XY $&#65533;&#65533;#&#65533;"	h&#65533;&#65533;&#730;l&#65533;&#65533;t&#65533;&#65533;&#65533;k&#65533;ew&#65533;>&#36455;b&#65533;W&#65533;I&#65533;Rf({.&#65533;&#65533;h&#65533;
&#65533;&#65533;e&#65533;&#65533;L&#65533;&#65533;I&#65533;&#65533;TPJ&#65533;&#65533;.&#65533;&#65533;&#65533;N&#65533; E"&#65533;&#65533;  &#65533;n!&#65533;Fr&#65533;&#65533;b&#65533; &#44715;&#65533;&#65533;&#65533;&#65533;P&#65533;r\&#65533;&#65533;w0&#65533;$I&#65533;.&#65533;^&#65533;1&#65533;h&#65533;&#65533;f&#65533;H&#65533;&#65533;&#65533;$&#65533;&#65533;`&#65533;hJ&#65533;m&#65533;lYi&#65533;&#321;&#65533;&#65533;BV&#65533;&#65533;a&#65533;@&#65533;&#65533;&#65533;&#65533;t&#65533;/&#65533;&#65533;&#65533;p&#65533;>d'&#65533;&#65533;qd0x}6&#65533;&#65533;&#65533;7&#65533;&#65533;&#216;&#1620;h&#65533;&#65533;&#65533;&#65533;n&#65533;&#384;y&#65533;&#65533;&#65533;&#1094;&#65533;D0E&#65533;&#65533;&#65533;Ijv&#65533;&#65533; &#65533;~&#65533;(u&#65533;Z|(&#65533;&#65533;&#65533;&#65533;!&#65533;o&#65533;&#65533;s&#65533;f&#65533;&#65533;#]&#65533;&#65533;W&#65533;&#65533;&#65533;6&#65533;8I=5&#65533;?T&#65533;G&#65533;&#65533;&#65533; N&#65533;&#65533;tnh&#65533;&#65533;'&#65533;%&#65533;&#65533;!F^p&#65533;&#65533;&#65533;Q&#65533;&#65533;&#65533;&#65533;w&#65533;w&#65533;)x&#65533;&
lC!&#65533;%ntM(\&#65533;&#65533;^ &#65533;K&#65533;&#65533;Gy&#65533;j]m&#65533;y &#65533;yA&#65533;!&#65533;&#65533;&#65533;&#65533;G&#65533;&#65533;&#65533; &#65533;i&#65533;&#65533;&#65533;g&#803;&#65533;&#65533;&#65533;&#65533;&#65533;s]&#65533;&#65533;N&#65533;uv&#65533;&#65533;&#65533;x&#65533;&#65533;&#65533;&#65533;&#65533;0&#65533;0&#65533;y&#65533;{&#65533;&#65533;'=&#65533;i&#65533;&#65533;&#65533;&#65533;&#65533;<&#65533;&#65533; $&#65533;
&&#65533;&#65533;&#65533;~@&#65533;&#65533;
 >&#65533;&#65533;\&#65533;&#65533;&#65533;&#65533;&#65533;&#65533;&#65533;ew&#65533;kau&#65533;5&#65533;9&#65533; &#65533;-~Pd	&#65533;<&#65533;&#65533; &#65533;-D!
&#65533;&#65533;&#65533;k&#65533;&#65533;5&#65533;&#65533;r&#65533;>&#65533;u&#65533;C*13&#65533;a-x&#65533;&#65533;8VP&#65533;&#65533;N&#65533;"&#65533;&#984;&#65533;Q&#65533;&#65533;&#65533;+L&#1976;&#65533;E0&#65533;O&#65533;Q&#65533;&#65533;&#65533;&#65533;aQ#&#65533;GC-d&#65533;&#65533;&#65533;$&#65533;pL&#65533;}H&#65533;@&#65533;&#65533;&#65533;K< A&#65533;[&#65533;P&#65533;N&#65533;Q&#65533;(L&#65533;&#65533;tgF4&#65533;&#65533;!&#65533;&#65533;&#65533;&#65533;@&#65533;F&#65533;E&#65533;&#65533;&#65533;a&#65533;&#65533;&#65533;|&#65533;<&#65533;B&#65533;'&#65533;&#65533;=>&#65533;&&#65533;&#65533;&#65533;&#65533;&#1414;M&#65533; &#65533;h&#65533;&#65533;&#8002;X!Ap8 "&#65533;I&#65533;
 &#65533;&#65533;@r&#65533;&#65533;&#65533;N&#65533;&#65533;&#65533;&#65533;$#&#65533;F	N&#65533;&#65533;@&#65533;&#65533;&#65533;9&#65533;&#65533;
(&#65533;&#65533;w&#65533;*&#65533;WC|`&#65533;2&#65533;g-K&#65533;&#65533;&#65533;&#65533;y&#65533;&#65533;/&#65533;&#65533;&#65533;IT2&#1050;&#65533;4	&#65533;&#65533; &#65533;&#65533;LF&#65533;&#65533;&#65533; &#65533;&#65533;	u&#65533;I&#65533;&#65533;&#65533;s&#65533;&#65533;(ZA&#65533;BP&#65533;&#65533;&#65533;%Z&#65533;&#65533;g&#65533;b
&#65533;iB&#65533;@O{&#65533;2&#65533;{&#65533;&#1052;F@&#65533;fj&#65533;&#65533;Mi&#65533;&#244;&#65533;0#&#65533;RK&#65533;[,Q
&#65533;Zto&#65533;&#733;F9&#65533;U&#65533;p&#65533;&#65533;&#65533;(;&#65533;&#65533;N&#65533;&#65533;t
Ph&#65533;Kc&#65533;Z&#65533;$&#65533;b&#65533;p&#65533;S_*&#65533;"&#65533;&#65533;&#65533;&#65533;N9"T	&#65533;&#65533;&#65533; 6&#65533;&E+&#65533;I&#65533;v3&#65533;+&#65533;_Vkn&#65533;&#65533;&#65533;#&#65533;&#65533;&#65533;&#65533;U&#65533;&#65533;&#65533;d&#65533;B\
&#65533;y&#65533;&#65533;r&#65533;>u&#65533;&#65533;&#65533;u&#65533;9Q&#65533;&#65533;&#65533;-&#65533;a6&#65533;D&#65533; }&#65533;nx;&#65533;T&#65533;&#1702;&#65533;9&#65533;&#65533;%&#65533;8AA&#65533;&#65533;^&#65533;&#65533;&#65533;&#65533;,%:KC&#65533;&#65533;&#65533;h&#65533;&#65533; &#65533;&#65533;&#65533;v&#65533;&#65533;X&#65533;0&#65533;)le
Z&#65533;pR&#65533;-&#65533;&#65533;j@&#65533;	&#65533;I&#65533;w&#65533;&#65533;-.7 @Y&#65533;.w&#65533;%5g!&#65533; Z&#65533;&#65533;Si7jVj&#65533;v`&#65533;&#437;ph"~&#65533;&#65533;&#65533;aa&#65533;C&#65533;B&#65533;)$&#65533;d&#65533;jb&#65533;&#65533;X&#65533;&#65533;&#65533;D&#65533;+17&#65533;[&#65533;&#65533;&#65533;E&#65533;&#65533;T.f&#65533;&#65533;&#946;B!&#65533;g&#65533;Zwx&#65533;&#65533;&#65533;&#65533;&#65533;
&&#65533;&#65533;p&#65533;&#65533;Gi6&#65533;`&#65533;@4&#65533;&#250;&#65533;&#65533;&#65533;&#65533;S,&#65533;&#65533;MT&#65533;rC&#65533;b&#65533;&#65533;&#65533;&#549;&#65533;e&#65533;&#65533;N&#65533;&#191;4&#65533;&#65533;&#65533;&#65533;&#65533;&#65533;2&#65533;&#65533;q&#65533;&#65533;&#65533;&#65533;hM&#65533;&#65533;&#65533;&&&#65533;&#65533;@&#65533;&#65533;&#65533;K&#65533;(&#65533;&#65533;ie[y&#65533;Tv&#65533;&#65533;	=&#65533;,/&#65533;&#275;&#65533;&#65533;W&#65533;&#65533;&#65533;;&#65533;&#65533;?h&#65533;&#65533;e*&#65533;$k&#65533;&#65533;&#1393;&#65533;&#65533;&#65533;8&#65533;AU&#65533;&#65533;&#65533;&#65533;z&#65533;	&#65533;&#65533; cb{+\&#599;&#1076;&&#65533;&#65533;o&#1911;\&#65533;&#65533;&#65533;&#65533;U&#65533;VO&#65533;Q&#65533;&#65533;&#65533;%-&#65533;&#65533;Pc&#65533;n&#65533;2k&#65533;&#65533;&#65533;&#65533;j&#65533;)&#65533;&#65533;&#1264;&#65533;k2&#65533;&#65533;&#65533;Y&#65533;e}&#65533;p&#65533;{&#65533;&#65533;&#65533;&#65533;	&#65533;&#65533;n&#65533;&#65533;:W"&#65533;5B&#65533; :&#65533;&#65533;&#65533;&#65533;f_<VJ&#65533;)&#65533;&#1460;&#65533;&#65533;&#65533;&#65533;&#65533;&#65533;&#65533;&#65533;&#65533;&#65533;&#65533;.N&#65533;&#65533;&#65533;~/&#65533;sf&#65533;K|&#65533;O&#65533;&#65533;&#65533;&#65533;&#65533;&#65533;;&#65533;&#65533;&#65533;r&#65533;T&#65533;&#65533;&#65533;)
&#65533;_&#65533;Z&#1458;&#65533;x&#65533;&#65533;,]e&#65533;{P&#65533;&#65533;L&#65533;&#65533;&#65533;J9Q&#65533;&#65533;
&#65533;&#65533;[|&#65533;D&#65533;Y&#65533;&#65533;5P&#65533;
&#65533;|&#65533;m&#65533;&#1239;&#65533;j&#65533;&#65533;&#65533;&#65533;&#65533;F&#65533;&#65533;&#65533;$&#65533;|&#65533;x&#65533;~&#1625;&#65533;X&#65533;t&#65533;uL&#65533;&#65533;9h&#65533;&#65533;&#65533;d5&#65533;&#65533;&#65533;&#65533;&#65533;:&#65533;G&#65533;&#65533;&#1871;&#65533;&#65533;&#65533;&#65533;&#65533; &#1536;&#65533;&#65533;&#65533;&#65533;?&#65533;&#65533;&#65533;e7}U&#65533;d=	&#65533;&#65533;&#65533;]&#65533;\&#65533;&#65533;&#65533;&#1184;U6&#65533;i&#65533;l&#65533;&#65533;&#65533;Gq&#65533;L&#65533;a!&#65533;.&#1155;&#65533;&#65533;&#65533;O&#65533;&#65533;&#1323;&#65533;&#65533;&#65533;&#65533;;(0&#65533;&#65533;&#65533;~&#65533;&#65533;}&#65533;}&#65533;&#65533;&#65533;1&#65533;&#65533;&#65533;-@ &#65533;&#65533;&#65533;$ 	v&#65533;&#65533;&#65533;&#65533;&#65533;&#65533;H&#65533;&#65533;P&#65533;<LL&#65533;A	&#65533;&#65533;&#65533;&#65533;<e&#65533;&#65533;^&#65533;~&#65533;&#65533;&#65533;&#65533;&#65533;~&#65533;&#65533;^&#65533;(&#65533;&#65533;&#975;~&#65533;&#65533;&#65533;&#65533;]&#65533;&#65533;>>n&#65533;`	v>&#65533;&#65533;&#65533;&#9980;+&#2031;f&#65533;&#65533;&#65533;&#65533;DO&#65533;WZ9V}#j&#65533;&#65533; :wI&#65533;@{&#65533;(&#65533;&#65533;zh{&#65533;{&#65533;&#65533;&#65533;&#65533;&#65533; &#65533;~&#65533;@'U&#65533;&#65533;I&#65533;&#65533;0&#65533;&#65533;WI&#65533;N
&#65533;G
`&#65533;o_5y ff&#65533;&#65533;f&#65533;K&#65533;S\DC&#65533;&#65533;&#65533;I&#65533;&#65533;JH{&#65533;}&#65533;&#65533;&#65533;&#65533;&#65533;Uh&#65533;0&#65533;&#65533;W&#65533;~&#65533;^(4k&#65533; @(&#65533;&#65533;&#65533;x3H&&#65533;&#65533;@
&#65533;r`&#65533;U&#65533;Vi&#65533;&#65533;C8&#65533;,j'&#65533;&#65533;1|&#65533;p]4
S&#65533;&#65533;(&#65533;&#65533;&#516;&#65533;w&#65533;&#65533;7~&#65533; &#65533; h&#65533;!&#65533;&#65533;&#65533;&#65533;U&#65533;&#65533;G&#65533;\a&#16761;&#65533;e&#65533;K`&#65533;WE&#65533;&#65533;&#65533;%@&#65533;&#65533;&#65533;
"&#65533;&#65533;&#65533;!&#65533;&#65533;&#65533;flcWK&a#m&#65533;&#65533;@65:&#65533;&&#65533; f0&#65533;p&#65533;&#65533;h&#65533;&#65533;&#65533;&#65533;Hh&#65533;&#65533;w&#65533;7~&#65533;&#456;U&#65533;&#65533;&#65533;&#65533;( &#65533;&#65533;&#65533;h~[XQ&#65533;&#65533;!+&#65533;'&#65533;&#65533;&#65533;18&#65533;&#65533;pt&#65533;GP&#65533;&#65533;Rw&#65533;&#65533;`GR&#65533;Vihvg&#65533;<&#65533;&#65533;z{F&#65533;&#65533;&#527;&#65533;&#65533;&#65533;&#65533;&#513;&#65533;x{|&#65533;t&#65533;&#65533;z&#65533;g~&#65533;&#1548;&#65533;&#528;! &#65533;P&#65533;@Q&#65533;&#65533;!&#65533;&#65533;&#1037;&#65533;(&#65533;N&#65533;&&#65533;&#65533;&#65533;x4hreel%IR$%&#65533;s&#65533;&#65533;&#65533;,&#65533;X&#65533;6&#65533;y&#65533;&#65533;&#65533;x0
9&#65533;&#65533;&#65533;&#65533;&#65533;&#1551; 9&#65533;&#65533;8&#65533;>Gww&#65533;wM&#65533;z&#65533;X~&#524;!&#65533;&#65533;&#65533;&#65533;&#65533;&#517;+@U&#865;&#65533;&#65533;W&#65533;  |&#65533;'&#65533;&#65533;G&#65533;N@tP/`&#65533;&#65533;&#65533;|%il:Xl?0&#65533;hv&#65533;T}?V&#65533;9&#65533;	&#65533;&#65533;&#65533;&#65533;h&#65533;&#65533;&#65533;~i&#65533;&#65533;uEg+&#65533;t&#65533;&#65533;wy&#65533;H&#65533;&#65533;K&#65533;9&#65533;&#65533;x&#65533;k2k&#65533;X_&#65533;G:&#65533;&#65533;&#597;N@&#65533;GP&#65533;Yt`&#65533;$&#65533;&#65533;:8&#65533;s&#65533;kY@&#65533;@&#65533;}&#65533;&#65533;&#65533;&#1547;yI&#65533;[h&#65533;|&#65533;^&#65533;fn&#65533;an&#65533;bBL&#65533;zh&#65533;H&#65533;&#65533;&#65533;&#65533;&#65533;M9\&#65533;&#65533;R	&#65533;a&#65533;-h9&#65533;N&#65533;&#65533;&#65533;%&#65533;4&#65533; &#65533;&#65533;xc	aV&#65533;&#65533;|h&#1603;u&#65533;G?&#65533;`1&#65533;&#65533;@&#65533;D(Y&#65533;&#65533;&#65533;y&#65533;{&#65533;a&#65533;n&#65533;V&#65533;&#65533;!i;&#65533;Y&#65533;&#65533;&#65533;&#65533;&#65533;&#65533;&#65533;&#65533;	&#65533;p&#65533;&#65533;&#65533;&#65533;&#65533;&#65533;&#65533;&#65533;&#65533;g&#65533;3&#65533;G&#65533;&#65533;I&#1497;&#65533;&#65533;u&#65533;V_&#65533;&#65533;/&#65533;&#65533;pj&#65533;&#65533; :7&#65533;&#65533; &#65533;&#65533;&#65533;&#65533;&#65533;[S&#65533;g&#65533;&#65533;n&#65533;6&#65533;ynkb;&#65533;&#65533;w~&#65533;&#65533;&#65533;(&#65533;&#65533;&#65533;&#65533;y&#65533;&#65533;&#65533;&#65533; &#65533;&#65533;5&#65533;&#2008;&#65533;&#65533;iG&#65533;%P&#65533; 8p &#65533;y|&#2025;Y(9&#65533; V&#65533;&#65533;&#65533;C&#65533;)mz
&#65533;
~`	x&#65533;I-&#65533;}&#65533;&#65533;s}Y&#65533;&#65533;hRvb&#65533;&#65533;&#65533;&#65533;H&#479;&#65533;&#65533;&#65533;xI&#65533;&#569;7&#65533;iG
 &#65533;&#65533;F&#65533;&#65533;&#65533;)&#65533;3&#65533;t &#65533;&#65533;P&#65533;&#65533;&#65533;&#65533;
&#65533;&#65533;e&#65533;&#65533;&#65533;&#65533;G&#65533;u(&#65533;z2&#65533;&#1479;x0z&#65533;&#65533;zr7&#65533;A&#65533;q&#65533;n&#65533;fb&#65533;;!|jB &#65533;&#65533;&#65533;&#65533;	9&#65533;&#65533;X&#65533;Y&#65533;Fz&#65533;'&#65533; &#65533;&#65533;&#65533;gP&#65533;G&#65533;&#65533;TJ&#65533;&P8&#65533;&#65533;&#65533;&#65533;Q&#65533;eo`&#458; &Sf&#65533;G&#65533;&#65533;y &#65533;mG+&#65533;&#298;vGt&#65533;vkw&#65533;{(&#65533;&#65533;&#65533;&#65533;&#65533;7z&#65533;&#65533;&#65533;&#65533;{+j&#65533;P&#65533;S9&#65533;&#65533;&#65533; :P&#65533;Z&#199;&#65533;&P&#65533;&#65533;(&#65533;t &#65533;E&#65533;&#65533;$@&#65533;&#65533;j&#65533;&#65533;y&#65533;_&#65533;&#65533;6&#65533; &#1090;&#65533;SWsY;B&#65533;n'n&#65533;&#65533;&#65533;}q&#65533;&#65533;&#65533;&#65533;&#65533;?G&#65533;&#65533;wX&#65533;&#65533;&#65533;&#713;&#65533;'$P:P&#65533;&#65533;&#65533;&#65533;&#65533;&#65533;&#65533; &#65533;&#65533;&#65533;&#65533;h&#65533;]&#1445;&#65533;&#65533;\_zi?X&#65533;x&#65533;Q{&#65533;$zI&#1446;|&#65533;3&#65533;In&#65533;JkP&#65533;+'&#65533;z&#65533;}&#65533;tJ'&#65533;@&#65533;&#65533;_&#65533;&#65533;&#65533;&#65533;&#65533;q&#65533;L&#65533;v&#65533;u&#65533;&#65533;&#65533;N`&#65533;&#65533;I@(&#65533;&#65533;p&#65533;&#65533;PY+V&#65533;&#65533;7&#65533;&#65533;3&#65533;q&#65533;&#65533;&#65533;n4J&#65533;&#65533;&#65533;3&#65533;&#65533;bktAWU_x&#65533;&#65533;
rn&#65533;qk&#65533;N&#65533;&#215;u&#65533;)&#65533; &#65533;l@&#65533;&&#65533;&#65533;&#50733;M }&#65533;&#1994;&#65533;&#65533;e&#65533;x`	&#65533;0&#65533;&#65533;&#65533;&#65533;%8&#65533;[&#65533;b&#65533;7&#65533;bk&#65533;k`[ &#65533;q&#65533;1&#65533;&#65533; &#65533;&#1655;&#65533; &#65533;k$p&#65533;&#65533;F&#65533;K{l&#65533;&#65533;9&#65533;&#65533;9A&#65533;9}&#65533;&#65533;=&#65533;/&#65533;&#65533;&#267;&#65533;[;&#65533;&#65533;&#65533;n&#811;&#65533;Lz&#65533;&#65533;X&#65533;&#65533;5p <&#65533;&#65533;&#65533;&#65533;&#65533;&#1627;&#65533;&#65533;&#65533;$@&#65533; &#65533;\&#65533;&#65533;!u&#65533;&#1111;K&#65533;&#65533;&#65533;mJ&#65533;+&#65533;&#65533;&#65533;k&#65533;&#65533;"&#65533;&#65533;ZU'` &#65533;&#740;FP&#65533;v&#65533;&#65533;N&#65533;&#65533;&#65533;&#65533;&#65533;, G&#1757;'&#65533;&#65533;&#65533;_&#65533;&#65533;'&#65533;C)@D&&#65533;&#65533;&#65533;&#65533;&#65533;&#65533; 'hU&#65533;&#65533;EY&#65533;Z &#65533;&#680;OL&#65533;X&#65533;&#65533;<&#65533;&#65533;W&#65533;&#65533;E&#65533;|&#65533;&#65533;&#65533;_i&#65533;&#247;&#65533;(&#65533;&#448;&#65533;p
D&#65533;&#65533;iL"L0A&#65533;&#680;U&#65533;&#65533;&#65533;i&#65533;&#65533;{&#65533;y&#65533;&#65533;&#65533;  ^P&#65533;&#65533;&#1701;!&#65533;&#65533;&#65533;&#65533;&#625739;&#65533;&#65533;P &#65533;&#65533;&#397;&#65533;/&#65533;&#65533;  "&#65533;K&#65533;&#1051;vL&#65533;U&#65533;&#65533;y&#65533;&#65533;&#65533;&#65533;&#65533;&#65533; V^&#65533;&#65533;_#pc!&#65533;&#65533;9sI&#65533;&#65533;&#561;<'L&#65533;&#65533;`&#65533;H&#1499;&#1059;&#65533;&#65533;&#479;&#65533;&#65533;	&#65533;[&#65533;N&#65533;&#65533;\&#65533;&#65533;_&#65533;i&#65533;"&#65533;|(B| &#65533;$&#65533;&#1148;&#65533;l&#65533;&#65533;&#65533;&#65533;&#638;&#65533;&#65533;&#65533;&#65533;&#65533;&#65533;&#65533;&#65533;&#65533;;
&#65533;w&#65533;&#1578;&#65533;s&#65533;&#65533;>`;$&#65533;&#65533;&#65533;d	X+&#65533;&#65533;L&#65533;&K&#757;&#1703;::&#65533;T&#65533;&#65533;&#65533;&#65533;&#65533;l&#1979;&#65533;&#65533;6&#65533;&#1578;&#65533;&#65533;&#65533;&#65533;&#65533;W&#65533;&#65533;l&#65533;=&#65533;\&#65533;\&#65533;&#65533;&#65533;~&#65533;&#65533;F&#584;&#65533;l&#65533;&#65533;&#65533;&#65533;&#65533;&#1789;&#65533;&#65533;e&#65533;E&#65533;fil&#65533;ud&#65533;&#65533;pr&#65533;&#65533;&#65533;&#65533;-&#65533;3&#65533;k&#65533;;&#65533;&#65533;&#65533;&#65533;,&#51177;&#65533;&#65533;&#65533;&#65533;&#65533;&#65533;&#65533;&#48827;&#65533;\m&#1063;}&#65533;&#65533;&#1202;r
&#65533;F&#65533;O&#65533;&#65533;&#65533;&#65533;{&#65533;]&#507;&#65533;&#65533;&#65533;&#65533;>&#65533;&#65533;  &#65533;3&#65533;&#65533;E&#65533;e&#65533;L&#65533;&#65533;e&#65533;yrI&#65533;&#65533;&#65533;P&#65533;&#65533;&#65533;&#65533;&#65533;&#65533;&#65533;V&#844;&#313;&#65533;Z&#65533;&#65533;&#65533;+&#65533;:fbU&#65533;&#65533;&#65533;&#65533;\Z	&#65533;&#65533;N&#65533;&#65533;&#65533;&#65533;l&#65533;T&#65533;wt&#65533;&#65533;&#65533;{&#65533;&#65533;L&#65533;&#1112;3&#65533;R 9&#65533;&#1290;\~=R&U(&#65533;&#918;p&#65533;l&#1543;-&#841;m&#65533;r&#65533;&#65533;V&#65533;&#1224;&#65533;&#65533;<&#1609;&#65533;&#65533;'0@OP
00&#65533;&#65533;x&#65533;&#65533;2`	fLu&#65533;&#65533;&#65533;&#65533;&#65533;&#65533;&#65533;&#960;:&#65533;&#65533;&#65533;&#1137;}&#371;&#65533;&#65533;9&#65533;&#65533;&#65533;<&#65533;<@Q\&#65533;wP
&#65533;&#65533;&#65533;&#65533;\(&#65533;&#65533;&#65533;m&#65533;i&#65533;&#1591;&#65533;&#1796;&#65533;&#65533;um&#65533;&#65533;&#65533;&#65533;&#65533;&#65533;(&#65533;&#65533;&#65533;.Z7&#65533;&#65533;7&#65533;&#65533;&#65533;'&#65533;*x&#1933;&#65533;&#1846;&#65533;&#65533;U&#875;W&#65533;&#65533;w-&#2003;&#65533;&#65533;m&#65533;*&#65533;&#65533;&#65533;&#65533;&#65533;<&#65533;&#65533;&#65533;S=&#65533;	&#65533;&#65533;=&#65533;&#65533;.&#65533;&#65533;&#65533;&#65533;&#65533;&#65533;&#65533;a&#54521;N&#65533;&#65533;&#65533;&#65533;&#65533;j&#65533;&#669;&#65533;&#65533;&#65533;&#65533;&#65533;#.&#65533;&#65533;N&#65533;>)&#65533;&#65533;)ud&#65533;&#65533;.&#65533;&#65533;&#65533;{&#65533;J&#65533;X&#65533;&#65533;y&#65533;&#65533;&#65533;Aj&#65533;&#65533;&#65533;&#65533;&#587;&#65533;D&#65533;+&#65533;+e!&#65533;&#65533;|&#1144;Z&#65533;4&#65533;&#65533;7&#65533;&#65533;&#281;&#65533;&#65533;&#65533;=9&#65533;@&#65533;&#65533;e&#65533;X&#65533;&#65533;S&#65533;&#65533;&#65533;K&#65533;&#65533;9&#1691;&#65533;&#752;-&#65533;&#1181;&#65533;&#65533;&#65533;(&#65533;&#65533;7&#65533;@&#65533;&#65533;&#65533;&#65533;&#65533;p>]>&#65533;&#65533;&#65533;&#65533;&#65533;&#65533;&#1451;&#65533;&#65533;,&#1651;&#65533;&#65533;v&#65533;&#37102;~&#65533;h&#34376;&#65533;>&#756;&#65533;&#65533;K&#65533;&#65533;&#65533;&#65533;&#65533;&#65533;&#65533;&#65533;&#65533;.&#65533;P&#65533;&#65533;&#65533;&#65533;&#65533;&#65533;W&#65533;xB)x&#1696;Nu&#65533;k&#65533;&#26094;Jq*&#65533;&#65533;&#65533;&#65533;xm&#65533;&#1341;&#65533;H&#65533;&#65533;&#65533;i&#65533;&#65533;&#65533;~&#65533;&#28222;b~&#65533;9&#65533;&#65533;w&#65533;q7@t&#65533;%&#65533;<*&#65533;6&#65533;&#41513;&#65533;&#65533;&#65533;&#65533;n&#65533;g^&#65533;&^&#65533;P&#65533;&#65533;&#65533;{&#65533;&#65533;~>&#65533;9j&#65533;g&#65533;z7w&#65533;w&#65533;&#65533;&#65533;{&#65533;&#65533;&#318;&#65533;&#65533;&#65533;&#65533;&#65533;&#65533;e&#65533;&#65533;&#65533;&#65533;^&#65533;+&#65533;&#65533;&#65533;|&#65533;+{&#65533;&#65533;&#65533;'~I&#65533;^&#65533;&#65533;&#911;&#65533;h&#65533;&#65533;&#65533;7&#65533;&#65533;&#65533;&#65533;&#65533;(&#65533;_&#65533;&#65533;&#65533;J~&#65533;&#1619;&#65533;(&#65533;&#65533;&#65533;&#65533;	&#65533;&#65533;Y&#1772;~&#65533;&#65533;&#65533;f^&#65533;Ni&#65533;$&#65533;&#65533;&#65533;|&#65533;5]&#65533;&#65533;
&#65533;&#65533;&#65533;&#65533;&#65533;.&#65533;&#65533;B&#65533;&#65533;&#65533;&#65533;m&#65533;;/&#65533;8.&#65533;&#65533;:&#65533;'&#65533;&#65533;&#65533;>&#65533;\N&#1356;&#65533;}&#65533;&#65533;S&#65533;&#65533;&#65533;&#65533;&#65533;b&#65533;&#65533; &#65533;\=&#65533;&#238;&#65533;<?&#65533;&#65533;&#65533;@&#65533;&#65533;[&#65533;&#65533;z&#65533;G&#65533;&#65533;
&#65533;&#65533;&#65533;&#65533;vY&#65533;|&#65533;&#65533;Q/&#65533;&#65533;&#65533;&#65533;&#65533;^&#1918;&#65533;&#65533;&#51081;&#65533;J&#65533;&#65533;[&#65533;8&#65533;t&#65533;~&#65533;kO&#65533;6O&#65533;&#1611;&#65533;_&#65533;Li&#1868;y&#65533;&#65533;j&#65533;&#65533;&#65533;&#65533;&#65533;&#65533;&#65533;&#65533;&#65533;&#65533;&#65533;&#65533;&#1877;&#65533;&#65533;&#65533;&#65533;&#65533;&#65533;&#65533;&#65533;&#65533;}&#65533;&#65533;O&#65533;1+&#65533;&#65533;&#65533;&#65533;&#65533;&#65533;&#65533;&#65533;&#65533;#&#65533;&#65533;/&#65533;&#65533;O&#1757;&#65533;&#65533;&#1576;&#65533;&#65533;&#65533;&#65533;Ml&#65533;;&#65533;&#65533;&#65533;=&#65533;&#65533;/&#65533;&#65533;?&#65533;&#65533;(&#65533;&#65533;&#65533;&#65533;&#65533;&#65533;n&#65533;&#65533;&#65533;&#65533;&#65533;/&#65533;X=&#65533;&#65533;O&#65533;&#65533;&#976;&#65533;&#65533;&#65533;&#65533;&#65533;&#623;&#65533;&#65533;&#65533;&#65533;v&#65533;&#65533;&#65533;&#65533;J^&#65533;&#65533;o&#65533;>&#65533;&#65533;&#65533;&#65533;&#65533;/&#65533;&#65533;&#65533;+@&#65533;&#65533;@ab!&#65533;&#65533;&#65533; %N&#65533;X&#65533;&#65533;E&#65533;5n&#65533;&#65533;&#65533;#&#455;!0(&#65533;0k&#65533;4@&#65533;pbA&#65533;&#1848;&#65533;Y&#65533;&#65533;M&#65533;9u&#65533;&#65533;&#65533;&#65533;&#65533;O&#65533;Awr&#65533;	s&#65533;&#65533;,5Tx&#65533;B&#65533;>&#65533;&#65533;&#65533;&#65533;U&#65533;Y&#65533;b&#65533;*&#65533;&#65533;&#577;V&#65533;|S&#65533;Y&#65533;i&#1390;UK&#65533;&#65533;&#1124;&#65533;
tz0&#65533;&#134;T&#65533;&#65533;&#65533;&#65533;&#65533;o&#430;$9P@&#65533;be&#754;d&#65533;e&#65533;&#65533;&#65533;c&#65533;n&#65533;"U&#65533;A &#65533;v&#65533;N&#65533;&#65533;&#65533;&#65533;g&#65533;&#65533;&#65533;Pe&#689;G&#65533;&#900;&#65533;&#65533;&#65533;&#48402;&#65533;&#65533;|&#65533;&#65533;f&#65533;y&#65533;&#65533;&#65533;&#65533;t&#1489;	&#65533;0&#65533;&#65533;&#65533;j&#65533;&#597;/&#65533;)&#65533;&#65533;\&#65533;MB&#65533;MU&#65533;o&#65533;&#65533;&#1655;&#65533;&#65533;zZ,&#65533;&#300;&#65533;&#65533;'&#65533;X&#65533;[&#65533;I&#65533;2&#332;&#65533;&#65533;n&#65533;&#65533;&#65533;v&#65533;Ux&#65533;&#65533;&#65533;&#65533;&#65533;&#65533;V&#65533;Q&#65533;&#65533;b&#65533;)&#65533;&#65533;&#865;&#65533;TP&#65533;&#65533;J&#65533;&#65533;3&#65533;?
+&#65533;&#65533;&#65533;&#65533;\&#65533;&#65533;&#65533;&#65533;{&#65533;C&#65533;&#65533;&#65533;&#65533;P/&&#65533;,Tq&#65533;&#65533;&;A&#65533;&#65533;&#65533;&#65533;&#65533;&#65533;D&#65533;&#1143;&#65533;&#65533;#&#65533;0&#65533;&\&#65533;G&#65533;&#65533;0:&#65533;&#65533;&#65533;&#65533;&#65533;&#65533;&#1158;S	1&#16404;&#65533;B!&#65533;&#65533;&#65533;Sr&#65533;%&#65533;&#65533;&#65533;&#65533;&#65533;qJ2&#65533;&#65533;oH&#65533;:4-&#65533;ts&#65533;&#65533;H&#65533;&#65533;+&#65533;&#65533;&#65533;Z&#65533;&#65533;&#65533;&#65533;&#65533;&#65533;&#65533;&#1322;D&#65533;I	&#65533;s&#65533;&#65533;&#948;r&#65533;&#818;&#65533;lPJ5&#65533;.&#244;&#65533;QN!s&#65533;4&#65533;2&#65533;&#65533;JK&#65533;&#570;&#65533;&#65533;&#65533;3&#65533;(;u&#65533;1&#65533;h&#65533;R&#65533;&#65533;&#65533;4&#65533;KTsIN&#65533;eu&#65533;W&#65533;m&#65533;(&#65533;t&#65533;&#65533;[C&#65533;&#65533;&#65533;&#320;&#65533;&#65533;*&#65533;0_OVXl&#65533;&#65533;U&#65533;>%1&#65533;&#1942;&#65533;&#65533;&#65533;g&#65533;L&#65533;Yf&#65533;&#65533;4&#65533;&#65533;k5[x&#65533;%V@&#65533;h=Ip&#65533;&#65533;+r&#845;V&#1682;&#65533;=&#39169;ZA&#65533;&#65533;^&#65533;Q&#65533;x>k^"&#1676;&#65533;|E&#65533;7&#65533;~&#65533;-]&#65533;>&#65533;`&#65533;&#65533;c&#65533;%&#65533;c&#65533;a&#65533;&#65533;"&#65533;(&#65533;&#65533;&#65533;&#65533;&#1418;'&#65533;&#65533;&#65533;g&#65533;&#65533;&#65533;&#65533;u?&&#65533;]&#65533;3Na MV,&#340;&#65533;&#65533;)&#1430;O&#65533;
Ppg&#65533;xW&#65533;7F7g&#65533;&#65533;&#65533;g&#65533;K^C&#65533;6&#65533;&#46984;%&#65533;Odu&#65533;&#65533;]m&#65533;z&#65533;&&#65533;&#65533;&#65533;&#65533;~Qk&#65533;&#65533;1&#65533;&#65533;k&#65533;&#65533;V&#65533;&#65533;&#65533;&#65533;&#65533;f']&#65533;&#65533;f&#65533;&#65533;&#65533;&#65533;)X&#65533;&#65533;&#65533;&#65533;y&#65533;&#65533;&#65533;&#65533;&#65533;&#65533;&#65533;&#65533;&#65533;1&#65533;&#65533;"&#65533;l&#65533;q&#65533;&#65533;&#65533;&#65533;^;q&#65533;&#65533;&#65533;j&#65533;&#65533;&#65533;&#65533;&#65533;&#65533;&#65533;u&#65533;V>A&#65533;z&#65533;&#65533;&#65533;&#65533;r'&#65533;\&#65533;O&#65533;m&#65533;Qyn&#65533;'&#65533;v&#65533;&#65533;&#65533;9&#65533;&#65533;T&#65533;&#65533;F;cs&#65533;x&#65533;&#65533;&#65533;h &#65533;o&#65533;&#65533;&#65533;ot6&#65533;#&#65533;+W&#65533;/j&#65533;&#65533;&#65533;&#65533;&#65533;&#65533;;u&#1347;&#65533;~h&#65533;&#65533;&#1503;&#65533;&#65533;i&#65533;&#65533;&#65533;&#65533;&#65533;.j&#59610;&#65533;&#65533;&#65533;&#65533;&#65533;n&#65533;&#65533;_&#65533;#;&#65533;&#65533;X&#47328;&#65533;&#65533;&#65533;;uaog&#65533;&#65533;&#65533;&#65533;?&#65533;pQ&#65533;&#65533;PAp&#65533;&#65533;&#65533;~&#65533;;&#65533;&#65533;&#509;&#65533;qm&#65533;"&#65533;&#65533;&#65533;V&#65533; z&#65533;UO&#65533;&#736;&#65533;>&?&#65533;0&#65533;&#65533;&#65533;a&#65533;&#65533;-&#65533;E&#65533;C>&#65533;Y&#65533;\&#65533;@z&#65533;&#65533;G&#65533;b&#65533;bE&#65533;&#65533;&#65533;M&#65533;q&#65533;&#65533;&#65533;A&#65533;UQ&#65533;_{&#65533;&#65533; '&#65533;&#65533;}Q&#65533;ac-'&#65533;&#65533;|&#65533;&#65533;ltc&#65533; !&#65533;	 &#65533; ,;  :&#65533; &#65533; H&#65533;&#65533;&#65533;&#65533;*\&#560;&#65533;&#199;#J&#65533;H&#65533;&#65533;&#331;3j&#65533;&#561;&#65533;&#463; C&#65533;I&#65533;&#65533;&#595; e&#65533;&#65533;&#65533;&#65533;&#65533;&#65533;P&#668;I&#65533;&#65533;&#859;h&#65533;&#168;&#65533;O9&#65533;BL&#65533;H&#65533;*]zS&#65533;
Z&#65533;&#65533;B&#65533;&#65533;&#1387;V&#65533;&#65533;&#65533;A&#65533; 	F&#65533;&#65533;K&#65533;&#65533;C|Fe45+&#1463;pu&#65533;&#1452;&#1915;xi&#65533;B&#65533;&#65533;gK.+&#65533;j&#65533;&#65533;&#65533;&#65533;&#65533;&#197;&#65533;r&#65533;% &#65533;&#1148;&#65533;#K&#65533;&#65533;&#65533;&#134;d&#65533;&#65533;,&#65533;p&#65533;&#65533;Q>&#65533;&#65533;b&#65533;&#65533;
	&#65533;N^&#890;5&#65533;Y&#65533;,&#65533;]&#65533;50V&#227;&#65533;&#65533;&#65533;&#891;K&#65533;&#65533;Y%-&#1082;&#65533;q&#65533;raP&#65533;&#65533;&#65533;/&#65533;&#65533;@&#65533;N&#65533;4&#65533;d&#65533;&#65533;&#957;f	&#65533;&#65533;c&#65533;n&#65533;&#65533;&#65533;U&#1854;}S_&#65533;&#65533;s&#65533;
\&#65533;s &#1981;&#65533;&#65533;&#65533;&#65533;9&#318;<&#65533;%[&#65533;o&#65533;&#65533;&#1920;&#65533;Yw&#65533;V&#65533;q&#65533;}6HH&#65533;&#65533;r&#65533;e&#65533;&#65533;T&#65533;&#65533;V&#65533;hv&#65533;&#65533;`&#65533;u&#65533;&#65533;|&#65533;h&#65533;A'|%!&#65533;]&#65533;VTSx&#65533;g&#65533;u8&#65533;&#65533;&#65533;&#65533;&#65533;&#65533;'&#65533;&#65533;&#65533;*&#65533;[&#65533;/:ga&#65533;h#&#65533;S&#65533;$ #>FYj*&#65533;B!&#65533;U^&#65533;&#65533;&#65533;&#65533;	~&#65533;cO30&#65533;hJ6Ki&#65533;x&#13415;g3v&#65533;&#65533;&#65533;&#1409;_O&#65533;&#65533;&#65533;&#65533;f&#850;CH&#65533;-&#65533;(g[\F&#65533;&#65533;&#65533;}&#65533;V|@&#65533;&#65533;&#65533;&#65533;m&#65533;9$&#65533;EnF&#65533;&#65533;B&iX&#65533;&#17632;&#65533;f&#65533;&#65533;M9&#65533;&#65533;&#65533;f&#65533;&#65533;]&#65533;_&#65533;[6*&#65533;&#65533;&#65533;&#65533;y&#65533;&#65533;&#65533;&#65533;&#65533;45h&#65533;&#65533;"
g&#65533;&#65533;a(&#65533;U4&#65533;z&#65533;{&#65533;&#65533;&#641;&#65533;&#65533;fRP3Z&#34928;}zY&#65533;Z&#65533;x$&#65533;vJ&#65533;&#65533;&#65533;&#65533;&#65533;&#65533;P&#65533;&#65533;&#65533; &#65533; &#1329;&#65533;J&#65533;&#65533;l&#65533;.:&#41760;=&#65533;n{&#65533;e&#65533;O&#1195;&#65533;F&#65533;!&#65533;&#65533;&#65533;F(&#65533;&#65533;C&#65533;&#65533;b&#65533;&#65533;&#65533;&#65533;&#65533;&#65533;I&#65533;nOl@@&#65533;&#65533;Q&#65533;&#65533;&#65533;&#65533;BV*y&#65533;&#65533;-n&#65533;&&#65533;+&#65533;L&#65533;,&#65533;l&#65533;&#65533;	&#65533;&#65533;&#65533;Kk&#65533;&#65533;&#65533;;&#1733;&#65533;&#65533;&#65533;&#65533;&#65533;U&#65533;>&#65533;&#65533;&#65533;~@gt ^%&#65533;&#65533;*&#65533;&#65533;b&#65533;X&#65533;&#65533;&#2012;2&#65533;5&#65533;7&#65533;&#65533;&#65533;O&#65533;%&#65533;&#65533;&#65533;&#65533;&#65533;&#65533;&#65533;Bu6&#752;&#65533;&#65533;&#65533;4&#65533;Z&#412;!&#65533;&#65533;&#65533;&#65533;&#65533;&#65533;=&#65533;=&#65533;&#65533;x?&#65533;&#65533;|&#65533;&#65533;,&#65533;E&#1430;q&#65533;&#65533;'bno&#65533;&#1395;8&#65533;u w{A&#65533;&#65533;G&#65533;/&#65533;&#65533;<.&#65533;&#65533;1B&#1361;&#65533;Y&#65533;&#65533;7&#65533;&#65533;&#65533;&#65533;.&#65533;&#65533;&#65533;/&#65533;&#65533;&#65533;% &#46918;=&#65533;&#2007;&#65533;A&#65533;&#1612;B&#65533;k&#65533;&#65533;e&#65533;ht&#65533;&#65533;#&#65533;!o&#65533;&#65533;&#65533;&#65533;&#712;&#65533;G&#65533;|&#65533;m&#65533;l&#65533;I+&#65533;&#65533;&#65533;&#65533;6-b&#65533;<5`&#65533;[Mx&#22743;&#65533; &#65533;u&#65533;y&#65533;&#65533;W&#65533;*&&#65533;&#65533;&#65533;fT&#65533;[&#65533;&#65533;&#65533;'5&#65533;x&#65533;&#65533; @b	 }&#65533;#&#65533;&#65533;&#65533;6&#65533;&#65533;&#65533;rd+&#65533;&#65533;hc&#65533;xi&#65533;&#65533;&#65533;&#65533;&#65533;w&#65533;&#65533;-&#65533;&#65533;&#65533;&#65533;4` &#65533;&#960;&#65533;[&#65533;M&#65533;"6pi&#65533;j!&#65533;&#1155;?&#65533;&#1033;s&#160;&#65533;7>&#65533;&#65533;&#65533;&#65533;YGB&#65533;&#65533;n&#65533;&#65533;
C&#65533;,&#65533;wNL#&#65533;&#65533;U&#65533;&#65533;hp 9&#65533;&#65533;:&#65533;&#65533;,&#65533;&#65533;&#65533;TY;0&#65533;&#65533;rH&#65533;&#65533;&#65533;&#65533;&#65533;42+&#65533;&#65533;`&#65533;&#65533;&#65533;O&#65533;':@A&#65533;5<z&#65533;&#65533;BL&#65533;	&#65533;=@b&#65533;l&#65533;:&#65533;(&#65533;EJ&#65533;/|&#729;!&#65533;&/&#65533;&#65533; UH&#65533;&#65533;D&#65533;&#65533;=zQ&#65533;0&#65533;d
gG&#65533;sY&#65533;6n9W`&#65533;&#65533;,&#65533;&#65533;1x7&#65533;B&#65533;&#65533;(&#65533;&#65533; &#65533;&#65533;%&#65533;&#65533;&#65533;&#65533;q&#65533;y&#570;&#65533;&&#65533;&#65533;f.Fn1M"&#65533;BNs&c&#65533;&#792;l&#65533;Fer&#65533;&#65533;&2 4{(&#65533;Z&#1178;$t&#65533;79&#65533;&#65533;"vS&#65533;H&#65533;&#65533;&#521;&#65533;D&#65533;&#65533;&#65533;&#65533;)&#65533;&#65533;&#65533;&#65533;&#65533;&#65533;&#65533;&#65533;g&#65533;d&#65533;&#65533;y&#1713;&#65533;&#65533;T^&#65533;&#65533;O&#65533;i&#65533;&#65533;&#65533;&#1317;&#65533;&#924;&#65533;l&#65533;%5&#65533;J&#65533;&#65533;&#65533;&#481;&#65533;s&#65533;D&#65533;F&#65533;&#65533;&#65533;&#1520;&#65533;/m&#65533;1v&#65533;&#65533;e 5S;&#65533;&#65533;&#65533;F]!2&#65533;&#65533;P&#65533;3mP	l:I&#65533;p&#65533;&#65533;4Z&#65533;n&#65533;Q&#65533;&#65533;t&#65533;J&#65533;Q&#506;N&#65533;N&#65533;EM&#65533;&#65533;&#65533;&#65533; !&#65533;T&#65533;&#65533;pT&#65533;&#65533;&#65533;)'u&#65533;@&#1669;U&#65533;&#65533;&#65533;&#65533;"&#1896;AH@
&#65533;[&#65533;#&#65533;&#65533;&#65533;&#1386;&#65533;i]e&#65533;2&#65533;f&#65533;&#65533;&&#65533;?&#65533;7&#65533;O&#65533;U&#65533;&#65533;U&#65533;&#65533;&#280;Jer &#65533;&#65533;\&#65533;d&#65533;X&#65533;&#65533;R&#65533;&#65533;&#65533;&#506;&#65533;&#65533;v&#65533;+	&#65533;c&#65533;r&#65533;&#65533;#J&#64737;&#65533;&#65533;YoH&#65533;p&#65533;R&#65533;&#65533;ZU&#1754;&#65533;&#65533;&#65533;%de&#65533;<kv+&#65533;&#65533;&#875;n5&#65533;Y&#65533;t&#65533;&#65533;nX&#65533;K\&#1246;v &#65533;d&#65533;q&#65533;&#65533;&#65533;&#65533;Y &#65533;=&#65533;&#65533;&#1132;&#65533;u&#65533;&#65533;&#65533;,o{&#65533;]&#65533;&#65533;&#65533;&#65533;.y&#65533;j&#65533;&#65533;@&#65533;U&#65533;]6&#65533;&#1930;&#65533;&#65533;&#1261;&#65533;|&#65533;+=&#65533;&#65533;&#65533;&#65533;&#812;&#65533;&#65533;&#65533;O&#65533;zx&#65533;&#65533;&#65533;Zf&#65533;6&#65533;&#65533;QvT
 T&#65533;Z4&#1589;&#65533;&#65533;&&#65533;&#65533;K&#65533;&#1650;&#65533;&#65533;&#65533;&#65533;&#65533;&#65533;U?&#65533;&#65533;@&#65533;&#65533;&#65533;&#65533;.Si(,^&#65533;^]&#65533;F&#65533;P&#65533;&#65533;&#65533;j{&#65533;&#65533;&#65533;X&#65533;&#65533;j7&#65533;d &#65533;&#1596;&#65533;m&#65533;&#65533;&#65533;,&#65533;&#65533;&#65533;&#65533;&#65533;&#65533;t&#65533;@c(&#65533;&#65533;&#65533;&#65533;A&#65533;evQ&#65533;&#65533;m&#65533;&#65533;E|&#65533;&#65533;&#65533;&#65533;&#65533;e&#65533;&#65533;EF&#65533;B&#65533;B 2GFK~&#65533;cc&#65533;B&#65533;k&#1292;&#65533;&#65533;o&#65533;c=f&#65533;u&#65533;#w)&#65533;&#65533;-&#65533;&#65533;&#65533;,&#65533;a-f(&#65533;&#65533;c&#65533;&#65533;D&#65533;^&#65533;6Y&#433;&#65533;&#65533;,&#65533;,&#65533;&#153;&#65533;U&#65533;(&#65533;^&#65533;&#65533;"&#65533;&#65533;&#65533;&#65533;&#65533;&#65533;&#65533;N&#65533;&#65533; 	FuR(0&#65533;3&#65533;&#397;&#65533;pd#mI&#65533;6&#918;&#65533;nn3l&#65533;&#65533;&#65533;&#65533;&#65533;&#65533;&#65533;q&#65533;N&#65533;&#65533;+VvY&#65533;&#65533;%&#1218;&#65533;M&#65533;&#65533;&#65533;&#65533;d7&#65533;&#65533;&#65533;&#65533;&#65533;6O&#65533;&#65533;W{{&#65533;&#65533;&#65533;5&#65533;i&#65533;&#65533;&#65533;! &#65533;&#65533;]&#65533;&#65533;&#65533;&#65533;^&#65533;+&#65533;Mo/&#826;&#65533;&#65533;&#65533;u&#65533;&#65533;&#65533;mmr[&#65533;&#65533;6o&#65533;	&#65533;&#65533;&#65533;0B&#65533;&#65533;&#65533; &#65533; &#65533;&#65533;e&#65533;v7&#65533;]-&#65533;
A&#65533;?&#65533;&#65533;&#65533;/>a&#65533;&#65533;:&#65533;&#65533;&#65533;&#65533;?&#65533;M&#65533;\&#65533;&#1892;S&#65533;&#65533;	&#65533;&#65533;c)&#65533;6&#65533;0&#65533;D&#65533;[&#65533;=&#65533;&#65533;&#65533;c[&#65533;g&#65533;&#65533;_k]&#65533;&#65533;Nn~&#65533;]?-&#65533;&#65533;&#65533;md#&#65533;&#65533;P&#65533;&#65533;^u&#65533;&#65533;&#1845;&#65533;ep&#65533;&#65533;&#65533;K&#65533;&#1461;&#65533;&#65533;~[&#65533;j&#65533;&#65533;go&#65533;ONn*&#65533;)&#65533;k&#65533;&#65533;&#916;&#65533;&#65533;&#1652;&#65533;&#65533;c&#65533;c&#65533;&#65533;=&#65533;&#65533;&#65533;&#65533;u&#65533;l&#65533;\&#65533;&#904;O|&#65533;S&#65533;&#65533;% &#65533;&#65533;&#65533;R&@&#65533;&#65533;&#65533;&#65533;w? &#65533;&#65533;>&#603;;&#65533;&#65533;]g&#236;&#65533;&#65533;u&#65533;WX&#471;.TOQ/!}&#65533;&#65533;&#65533;R`&#65533;&#65533;\/ &#65533;&#65533;^)&#65533;&#65533;&#1383;&#65533;&#65533;&#65533;&#65533;&#65533;&#27732;&#65533;&#65533;&#65533;n&#65533;&#65533;OXV?g_&#65533;?&#65533;]7&#65533;&#65533;K&#65533;&#65533;&#65533;o&#65533;&#65533;#%&#65533;0&#65533;}&#65533;&#65533;&#65533;&#65533;&#65533;B&#65533;{&#65533;&#65533;s]&#65533;sNWW>&#65533;q&#65533;|&#65533;}&#65533;&#65533;~(&#65533;z:&#65533;qBA &#65533;g7&#65533;}X@uG`uW&#65533;j&#65533;&#65533;Yws2&~&#65533;|&#65533;'z&#65533;W[rfz&#65533;&#65533;<&#65533;&#65533;3}&#65533;W}&#65533;&#65533;4Q &#65533;&#65533;1gw&#65533;&#65533;{5&#65533;}H&#65533;`&#65533;\Y(z&#65533;G&#65533;&#65533;Rx&#65533;&#65533;&#65533;&#65533;uX2(&#65533;yS@&#65533;&#65533;&#65533;4&#65533;;X{q&#65533;&#65533;y@&#65533;#8&#65533;&#65533;&#65533;y'&#65533;u&#65533;vog,XzN&#65533;M)'&#65533;3H&#65533;W&#65533;:Y&#65533;&#65533;2!;X&#65533;&#65533;a(&#65533;!(&#65533;&#65533;&#65533;{7&#65533;&#65533;&#65533;Q&#65533;0&#65533;fkT&#65533;&#65533;]&#65533;~&#65533;H&#65533;&#65533;&#65533;&#65533;EzX,]&#65533;&#65533;&#65533;&#65533;&#65533;G&#65533;G&#65533;&#65533;w&#65533;&#65533;x&#65533;z&#65533;&#65533;&#65533;&#65533;&#1346;&#65533;'&#65533;&#65533;7&#65533;V&#65533;0&#65533;&#65533;&#65533;8&#65533;&#1031;&#65533;g&#65533;&#65533;^?&#65533;&#65533;&#65533;%&#65533;&#65533;&#65533;&#65533;ix&#65533;&#65533;&#65533;&#65533;sc&#65533;&#65533;q8&#65533;y&#65533;&#65533;<p&#65533;&#65533;t&#65533;&#65533;"&#65533;]&#65533;&#65533;&#65533;&#65533;j>(&#65533;p&#65533;`&#65533;&#65533;}&#65533;h&#65533;&#65533;&#65533;&#65533;&#65533;&#65533;&#65533;J&#65533;7fa&#65533;&#65533;S&#65533;&#65533;-4HY&#65533;[XD&#65533;&#65533;h&#1528;&#65533;T&#1475;&#65533;&#65533; &#65533;d(&#65533;&#65533;(&#65533;i&#65533;f&#65533;lx&#65533;	&#33540;&#65533;&#65533;7x&#65533;U]0&#65533;&#65533;c p&#65533;'q&#65533;]X&#65533;&#527;&#65533;&#65533;&#65533;&#65533;&#65533;&#65533;&#65533;&#65533;9&#65533;U&#65533;>&8&#65533;&#65533;ho	Y[nHxia&#65533;%el@ )&#65533;&#65533;&#65533;&#65533;;&#65533;&#65533;&#65533;&#65533;&#65533;&#65533;&#65533;n&#65533;&#65533;8&#65533;$)&#65533;ex&#65533;&#65533;X&#65533;m&i&#392;o+&#65533;s&#65533;y,(zl&#65533;&#65533;(&#65533;;Y"&#1043;&#65533;&#1489;U&#65533;%&#65533;{WW&#65533;&#65533;&#65533;u$&#65533;f&#65533;&#65533;&#65533;H&#65533;&#65533;&#65533;C_&#65533;5&#65533;V9&#65533;&#65533;S&#65533;&#65533; &#65533;&#1429;!&#65533;`9u&#65533;&#65533;&#65533;hwfy&#65533;&#65533;H&#65533;X&#65533;#&#65533;w)i&#65533;&#594;&#65533;&#65533;&#65533;*&#65533;5J&#65533;&#1112;&#65533;B` &#65533;&#65533;l~&#65533;&#65533;&#1555;&#65533;P{&#65533;&#65533;&#65533;&#65533;n&#65533;w&#65533;D)&#65533;&#2024;&#65533;&#65533;8&#65533;Ky&#65533;;&#466;&#65533;E&#65533;r&#65533;0G&#65533;z)O&#65533;&#65533;&#65533;A:&#65533;&#65533;=&#37369;h&#65533;&#65533;)&#65533;C&#65533;&#65533;&#65533;&#65533;&#65533;&#65533;&#65533;&#65533;&I&#65533;&#65533;X~h&#65533;&#65533;9&#65533;^&#65533;&#65533;&#65533;i &#65533;&#65533;1 : &#65533;a&#65533;&#65533;1&#65533;&#65533;&#65533;&#65533;&#587;&#585;&#65533;&#793;fly&#65533;&#65533;&#65533;&#65533;&#65533;&#65533;u&#65533;&#65533;&#65533;nv&#65533;&#65533;&#65533;&#65533;=t &#605; 1 &#65533;	&#65533;~&#65533;&#65533;?&#1601;&#65533;x&#65533;&#65533;	&#65533;!&#602;&#65533;x&#65533;&#65533;8&#65533;DX&#65533;&#65533;&#65533;H&#65533;:i~&#65533;&#65533;G&#65533;&#65533;&#65533;&#65533;C@\&#65533;&#65533;q&#65533;	&#65533;&#65533;&#65533;&#65533;&#65533;&#65533;J&#65533;&#65533;I&#65533;&#34398;&#65533;9&#65533;Ki&#65533;&#65533;&#65533;&#65533;^7&#65533;&#65533;hU&#65533;)O&#65533;&#1047;&#65533;q&#65533;"&#65533;}&#65533;&#65533;&#65533;&`&#65533;&#65533;I&#65533;&#65533;&#65533;&#65533;&#65533;&#65533;&#65533;&#608;&#65533;&#65533;Z&#65533;;&#65533;5G&#65533;h9&#65533; @&#65533;&#1635;&#65533;":&#65533;&#65533;&#65533;j%*&#65533;z&#65533;&#65533;y&#65533;&#729;&#65533;&#65533;	~	|Qz&#65533;Vj&#65533;Xz &#65533;&#613;&#65533;&#65533;&#65533;&#65533;&#65533; (&#65533;&#65533;)&#65533;bj&#65533;ej&#65533;&#65533;)&#65533;*&#65533;&#65533;&#65533;&#65533;&#65533;&#65533;&#65533;&#65533;&#65533;&#65533;&#65533;0
&#65533;&#65533;&#65533;&#65533;&#65533;t 	&#65533;&#65533;v&#65533;^&#65533;&#65533;	&#65533;&#65533;&#65533;lcI&#65533;&#65533;Z&#65533;hZ&#65533;&#65533;&#65533;&#65533;l&#65533;&#65533;[&#65533;&#65533;&#65533;YW	 <z&#65533;1!&#65533;&#65533;&#249;&#65533; &#65533;&#65533;*&#65533;f&#65533;\Y&#65533;h&#65533;&#65533;$&#598;m&#1630;&#65533;&#65533;&#65533;j s&#65533; Z*&#65533;q K&#65533;&#65533;A&#65533;&#65533;&#65533;&#65533;&#65533;Ej&#65533;z&#65533;H
&#65533;&#585;&#65533;&#65533;&#1634;6ws&#35028;&#65533;&#65533;&#65533;&#65533;&#65533;&#65533;&#65533;Z&#65533;&#65533;&#65533; &#65533;z:&#65533;`&#65533;&#65533;Z&#65533;&#65533;:&#65533;G&#65533;&#65533;&#65533;*&#65533;&#65533;&#1692;&#65533;
&#65533;&#65533;Z&#65533;*&#65533;sJ&#65533;&#65533;&#65533;&#65533;&#65533;&#65533;j&#65533;&#65533;I&#65533;&#65533;&#65533;&#65533;%&#65533;&#65533;&#65533;&#65533;f&#65533;&#65533;&#65533;Y&#65533;&#65533;&#65533;&#65533;&#65533;EB&#65533;&#65533;&#34478;&#65533;j&#65533;&#65533;&#65533;&#679;
{&#65533;	&#65533;&#65533;&#1641;&#65533;
&#65533;&#65533;&#65533;J&#65533;Lz&#65533;&#65533;&#1713;&#65533;&#65533;u&#748;&#65533;`&#65533;"&#65533;&#65533;&#65533;&#65533;&#1274;&#65533;&#65533;*&#65533;{&#65533;EJ&#65533;+&#65533;{&#65533;&#170;&#65533;&#65533;&#65533;7&#65533;&#65533;K&#65533;&#65533;&#65533;=K&#65533;&+&#65533;&#65533;&#43483;:&#65533;Ek&#65533;H&#1771;&#65533;&#65533;&#65533;&#65533;&#65533;J&#65533;-&#65533;^&#65533;&#65533;&#65533;!{&#65533;&#65533;&#65533;[&#65533;]K&#65533;)&#65533;&#65533;&#65533;&#65533;&#65533;-&#65533;d&#65533;yIz&#65533;&#65533;&#65533;&#65533;&#65533;&#65533;&#65533;&#65533;D&#65533;n<&#65533;]&#65533;&#65533;&#65533;x&#65533;`&#1639;^&#65533;&#65533;&#44069;y&#65533;c&#1783;&#65533;&#65533;&#65533;&#687;k&#65533;^&#65533;i&#65533;n[&#65533;&#65533;&#65533;&#1194;&#65533;&#65533;;&#65533;&#65533;&#65533;:&#65533;&#65533;&#65533;&#65533;&#65533;I&#65533;&#65533;&#65533;&#65533;+&#65533;&#65533;&#65533;&#65533;&#65533;&#65533; &#65533;&#1782;&#65533;K&#65533;&#65533;&#65533;&#65533;$&#1784;A;&#65533;&#65533;&#65533;&#297;&#65533;&#65533;[&#65533;&#1771;&#65533;U&#65533;f&#65533;&#65533;&#65533;Js$&#65533;&#65533;"YQ&#65533;o.f&#65533;&#65533;+y&#65533;&#65533;tK&#65533;_&#65533;&#65533;&#65533;&#65533;&#65533;&#48815;{&#65533;Jq&#65533;&#65533;&#65533;&#65533;&#65533;j*&#65533;&#65533;o&#65533;&#65533;&#65533;"&#65533;&#65533;&#65533;&#65533;A&#65533;#Z&#65533;&#65533;:&#65533;E:&#65533;&#65533;Z&#65533;e{&#65533;&#65533;&#1790;&#65533;u&#65533;&#65533;&#65533;n&#65533;;&#65533;a&#65533;s&#65533;&#65533;&#65533;&#65533;&#65533;&#65533;&#65533;y&#65533;&#65533;F&#700;&#875;&#65533;&#65533;&#65533;&#1419;&#65533;&#65533;&#65533;&#65533;&#65533;{&#65533;L&#65533;&#459;&#65533;l&#65533;&#65533;&#1719;&#65533;J&#65533;&#65533;K&#65533;&#65533;&#65533;&#65533;&#65533;!\&#65533;&#65533;&#65533;\&#65533;&#65533;$&#65533;&#65533;t&#65533;|&#65533;&#65533;&#65533;&#65533;&#65533;(&#65533;	<&#65533;&#65533;n &#65533;5&#65533;K&#1085;\&#65533;&#65533;&#65533;'&#1855;&#65533;+&#65533;|&#65533;~&#65533;&#65533;&#65533;&#65533;L&#65533;ML&#65533;&#65533;&#65533;j&#65533;f,&#65533;&#65533;;&#65533;&#65533;k&#65533;&#65533;&#65533;&#65533;+L&#65533;l&#65533;&#65533;&#65533;&#369;&#65533;&#381;&#65533;q&#65533;&#65533;&#65533;&#65533;;&#65533;&#65533;&&#65533;	&#65533;o&#65533;&#65533;-&#65533;&#65533;&#65533;
&#65533;x<c&#65533;&#1848;#&#65533;&#65533;&#65533;&#65533;UL&#65533;<&#65533;p&#65533;b&#65533;&#65533;&#361;Y"&#65533;&#65533;&#65533;<&#65533;&#65533;g&#334;<&#337;&#65533;&#65533;&#65533;&#65533;&#65533;B&#65533;&#65533;&#65533;&#65533;9&#65533;&#65533;&#65533;&#65533;! k&#436;<&#65533;&#65533;&#752;&#65533;;&#65533;&#65533;&#65533;&#65533;&#65533;(&#65533;&#65533;&#65533;&#65533;&#65533;&#549;&#65533;&#65533;&&#65533;&#65533;~&#65533;&#65533;C+&#65533;,&#65533;&#65533;Y&#65533;&#747;<&#220;,&#798;&#65533;&#65533;&#65533;&#65533;&#65533;|&#65533;&#65533;&#65533;~j&#660;;&#65533;&#65533;C,&#65533;&#65533;&#65533;&#65533;&#65533;L&#65533;&#65533;&#65533;&#65533;&#65533;&#65533;&#65533;k,&#597;[&#65533;&#65533;&#854;&#65533;&#65533;&#65533;,&#65533;&#1452;&#229;+&#65533;A&#65533;&#923;h&#65533;l&#818;c&#65533;h&#65533;|&#65533;&#65533;%:y&#65533;&#65533;&#499;,&#65533;||&#65533;&#65533;&#53091;&#65533;&#65533;&#65533;&#726;&#65533;&#65533;&#65533;&#65533;bw&#65533;&#65533;!&#65533;$&#65533;&#65533;&#65533;&#65533;&#65533;&#65533;&#65533;&#65533;&#65533;&#65533;&#65533;&#65533;&#65533;&#65533;,&#65533;&#845;^`&#65533;M&#65533;O&#65533;&#65533;!=&#65533;g&#65533;L&#65533;&#2011;&#65533;&#65533;l&#65533;_&#65533;&#65533;&#65533;\&#65533;/&#65533;"&#65533;&#65533;2m&#65533;D}&#65533;$]&#65533;T<&#65533;&#65533;L&#638;&#65533;&#65533;?&#65533;&#1728;&#65533;&#65533;<&#1395;&#65533;&#65533;{<&#65533;&#65533;&#65533;&#65533;(&#65533;z&#65533;n&#65533;&#65533;&#65533;&#65533;&#65533;&#65533;6&#65533;&#65533;,&#65533;TM&#65533;d&#65533;|\&#65533;&#65533;&#65533;&#65533;<&#65533;g&#65533;&#65533;&#65533;&#65533;bm&#65533;&#65533;&#65533;R}&#65533;z&#65533;&#65533;&#65533;|&#65533;&#65533;&#65533;&#65533;&#65533;&#65533;&#65533;&#1093;I&#65533;umA&#65533;&#1482;=&#65533;x&#65533;&#65533;C&#65533;A&#65533;&#65533;&#767;&#65533;:&#65533;H&#65533;&#65533;Gj&#1543;mG&#65533;&#1566;&#65533;&#65533;Ol&#65533;{&#65533;]&#533;m&#1603;&#65533;&#65533;&#65533;&#65533;&#65533;:`&#65533;&#1778;M&#65533;&#65533;&#65533;&#465;]&#65533;&#65533;l&#65533;&#65533;}&#65533;&#65533;&#65533;#(`&#65533;&#1775;M&#1843;&#65533;1&#65533;&#65533;&#65533;&#65533;#&#65533;&#65533;W<&#1544;&#1409;&#65533;&#65533;&#65533;" 5PFp&#65533;&#65533;=&#65533;&#65533;&#65533;&#65533;&#65533;&#65533;&#65533;&#1487;}&#65533;9&#65533;&#65533;&#65533;,&#65533;`)&#65533;}&#65533;&#65533;&#65533;&#1677;&#65533;&#65533;&#65533;&#65533;&#65533;-&#65533;1&#65533;&#961;&#65533;&#65533;&#1730;zf&#1490;&#65533;(! :&#65533;&#65533;&#65533;&#65533;&#65533;&#65533;&#65533;&#65533;&#65533;&#65533;&#65533;&#65533;K&#65533;&#65533;K&#65533;&#65533;&#65533;&#65533;3q W0&#65533;>&#65533;^&#65533;&#65533;&#65533;&#1867;&#65533;&#65533;&#65533;-&#65533;&#65533;&#65533;&#65533;\=,@"N&#65533;&#65533;[&#65533;*&#65533;&#65533;P&#65533;&#65533;&#65533;&#1886;&#65533;&#65533;{&#1191;-&#65533;&#65533;\&#65533;'Q W&#65533;@&#65533;)&#65533;&#65533;&#65533;&#65533;2&#65533;&#65533;(&#1085;{&#65533;&#65533;b9&#65533;.&#65533;&#65533;) A &#65533;T&#65533;&#65533;&#65533;Wp&#65533;0>&#65533;x:&#65533;&#65533;-&#65533;&#65533;M&#65533;P&#65533;&#65533;0 W&#65533;VN&#65533;@@&#65533;D&#65533;G&#65533;&#65533;&#1724;&#65533; &#65533;c&#65533;&#65533;0A&#65533;&#65533;A&#65533;&#65533;[&#65533;&#65533;|&#65533;Y.&#65533;&#65533;&#301;&#65533;&#65533;9&#65533;O&#65533;^&#65533;%1U&#65533;&#65533;&#65533;&#65533;@@&#65533;&#65533;&#65533;mA&#65533;&#65533;x&#65533;&#65533;X@&#29358;&#65533;&#65533; {&#65533;&#65533;D@&#65533;~^&#65533;n&#65533;.&#65533;@&#65533;E&#65533;&#65533;&#65533;0 &#65533;&#65533;~@&#65533;Bn&#65533;.&#65533;D`Z&#65533;&#65533;V&#65533;&#65533;&#65533;&#65533;&#65533;>&#65533;n&#65533;&#65533;-&#65533;&#65533;&#49070;WPI&#65533;W&#65533;&#65533;&#65533;n00L&#65533;&#65533;8Akn&#65533;z&#65533;&#65533;&#65533;1QqP &#65533;&#65533;&#65533;&#65533;.&#65533;&#65533;&#65533;=&#65533;z~&#65533;Dp&#65533;n`&#65533;&#65533;&#13342;&#65533;:&#65533;&#65533;&#65533;&#65533;x&#65533;&#65533;&#65533;?&#65533;&#33870;&#65533;&#65533;&#65533;0&#65533;&#65533;&#65533;&#65533;&#65533;&#65533;&#65533;&#65533;&#1761;&#1613;&#65533;i&#65533;&#65533;?&#65533;&#65533;&#65533;&#65533;! A &#65533;H&#65533;I&#65533;&#65533;&#65533;&#65533;A&#65533;&#65533;&#65533;n&#65533;K!X&#65533;H&#65533;&#65533;X@&#65533;d&#65533;&#65533;M&#65533;d&#65533;}Ju]&#65533;&#65533;&&#65533;&#65533;`&#65533;@&#65533;&#65533;}&#65533;&#681;H&#65533; Q&#65533;&#65533;&#65533;&#65533;evy&#65533;&#65533;j &#65533;&#65533;&#65533;pV&#65533;&#65533;&#65533;*&#65533;&#1578;&#65533;X&#65533;&#65533;&#65533;&#65533;`&#65533;d,&#65533;d&#65533;v&#65533;	&#781;x&#65533;&#65533;J&#65533;&#65533;&Q &#65533;&#65533;&#1611;&#65533;&#1526;&#65533;v&#65533;:&#65533;{&#65533;&#65533;"&#65533;&#65533;&#65533;&#65533;&#36115;&#65533;&#65533;X&#65533;&#65533;G&#65533;&#1994;&#65533;&#65533;w&#4657;Nv&#65533;xX0&#65533;  &#65533;'&#65533;&#65533;EI&#65533;H[	h/X&#65533;&#65533;o&#65533;  &#65533;&#65533;1F@fM1&#65533;&#65533;B&#65533;&#65533;&#65533;_&#65533;&#65533;&#65533;&#804;&#65533;w&#65533;~%&#65533;v&#129;n&#65533;&#65533;&#65533;o&#65533;&#65533;&#65533;&#65533;Spf4&#65533;&#65533;k]&#65533;&#65533;&#65533;&#65533;&#65533;&#65533;NfI&#1535;2&#65533;&#65533;"&#65533;8 &#65533;&#65533;&#65533;&#65533;&#65533;&#65533;&#65533;sE&#65533;&#65533;tY&#65533;f02&#65533;&#65533;&#65533;&#65533;y,  q&#65533;&#65533;&#65533;&#65533;t&#65533; @ l&#65533;&#65533;"D&#65533;H&#65533;&#65533;&#65533;&#236;Y6t`&#65533;b&#65533;&#65533;u 3`&#65533;, -]&#65533;&#65533;S&#65533;L&#65533;5m&#65533;&#281;S&#65533;N&#65533;=}&#65533;&#65533;&#65533;Z$X&#65533;&#65533;,!N&#65533;hcF&#65533;A&#65533;&#65533;&#65533;u&#17043;*Y
V&#65533;X&#65533;e&#862;&#65533;	&#65533;&#65533;&#65533;H&#65533;R%&#65533;B&#65533;3"&#65533;&#65533;&#65533;&#65533;YVWd&#65533;&#65533;I)&#65533;F&#65533;X&#65533;b&#65533;;e&#65533;)&#1796;
&#65533;<&#65533;x&#65533;&#1293;q&#65533;A&#65533;&#65533;+:&#65533;`&#65533;X&#65533;j&#1453;]-*Y2&#65533;e&#65533;N3&#1741;8qo&#2027;YEw-&#65533;&#65533;&#65533;&#65533;&#65533;G&#65533;\&#65533;&#1586;%+U&#65533;!f&#65533;&#65533;&#65533;&#65533;&#65533;#&#65533;
&#65533;|&#65533;.:+&#65533;&#65533;+G&#65533;^}rY!&#65533;hT&#65533;&#65533;&#65533;r&#65533;N&#65533;&#65533;&#65533;b&#65533;&#65533;w&#65533;"&#65533; &#363;&#65533;
fY/AD&#65533;&#65533;&#65533;&#65533;O> &#65533;&#65533;&#65533;&#65533;*[( /6&#65533;&#65533;(&#65533; &#65533;|P@I+&#65533;8Wd&#65533;E&#65533; 3&#640;&#65533;*&#65533;&#65533;F
&#65533;&#65533;k&#65533; &#65533;&#65533;&#1057;3&#65533;&#65533;&#65533;@&#65533;&#65533;D#&#65533;#&#65533;<&#65533;d&#65533;I`&#65533;qBH&#65533;&#419;&#65533;&#65533;&#199;B&#65533;/HF&#65533;3&#65533;H&#65533;6@&#65533;I3&#65533;T&#65533;*-4J&#65533;&#65533;&#65533;&#65533;&#65533;8&#65533;&#65533;&#65533;9!&#65533;z&#318;B3&#65533; &#65533;K&#65533;<4%&#65533;&#65533;&#65533;&#65533;|&#65533;&#65533;7&#65533;&#65533;Q&#65533;&#65533;&#65533;&#65533; &#65533;&#65533;&#65533;&#65533; &#65533;*&#65533;&#65533;( &#65533;@&#65533;BG%-&#65533;T28K&#65533;T&#65533;# &#65533;&#65533;J&#65533;P&#65533;;&#65533;  &#65533;&#65533;&#65533;&#65533;&#65533;&#65533;U@P&#65533;,&#65533;Xc&#65533;@V&#65533;R&#65533;R&#65533;G&#65533;8&#132;	&#65533;5&#65533;&#65533;9&#65533;&#65533;Bj&#65533;5&#65533;&#65533;&#65533;&#65533;qO&#65533;&#65533;O&#65533; &#65533;c&#65533;e&#65533;&#65533;Sim&#65533;M8&#65533;&#65533;v,&#65533;@j_&#65533;&#65533;:&#1650;W]E&#65533;+&#65533;7&#65533;&#65533;&#65533;(H&#65533;"A&#1733;8&#65533;d&#65533;&#65533;MV]&#65533;&#65533;m&#65533;&#65533;m&#65533;&#65533;ZXc&#65533;L&#65533;<&#65533;&#65533;O&#65533;&#65533;Ux&#65533;
:0,b&#65533;&#65533;-&#65533;x&#65533;j2G&#65533;&#65533;&#65533;c&#65533;XB8&#65533;w_~I>&#65533; &#1560;&#65533;"
&#65533;&#65533;&#65533;`q&#65533;&#65533;%&#65533;&#262;O&#65533;9&#65533;b(!2&#65533;&#65533;&#65533;b&#65533;@ &#65533;6&#136;&#65533;&#65533;&#65533;&#65533;&#65533;i'&#65533;&#65533;Qi&#1878;&#65533;6X&#65533;H&#65533;V&#65533;4FD&#65533;:&#65533;3e!&#65533;-&#65533;= V&#65533;F@&#65533;&#65533;k&#65533;&#65533;&#65533;uXbh&#65533;&#65533;6!ni&#65533;&#65533;&#766;*&#65533;B&#42347;^x&#65533;b<&#65533;%!&#65533;N&#65533;dL&#65533;&#65533;#&#65533;v&#1800;&#65533;&#65533;=&#65533;&#65533;F&#65533;r&#65533;&#65533;~&#65533;&#65533;m&#65533;A&#65533; A&#65533;z&#65533;&#65533;p&#65533;&#65533;tU&#65533;&#65533;&#65533;&#65533;&#65533;&#65533;&#65533;&#65533;*&#65533;D0&#65533;%&#65533;&#65533;&#65533;
E&#65533;&#65533;B&#65533;'&#65533;w,@&#65533;&#65533;&#65533; &#65533;x&#65533;E_y&#65533;&#65533; &#65533;>&#65533;_s&#65533;&#65533;&#65533;&#65533;&#1604;Jp&#65533;	4&#65533;W&#65533;&#65533;&#65533;&#65533;&#65533;+&#65533;r@&#65533;&#65533;&#65533;&#65533;&#65533;JB&#65533;&#65533;&#65533;+&#65533;&#65533;&#65533;+
&#65533;&#65533;&#65533;&#65533;0&#65533;&#65533;&#65533;5&#65533;&#65533;_A &#65533;*@q&#65533;:&#65533;&#65533;&#65533;ma&#65533;D &#791;&#65533;&#65533;&#65533;&#65533;mC&#65533;&#65533;&#65533;`3&#65533;xXA&#65533;FG:pf&&#65533;&#65533;kr`&#65533;&#65533;.8K&#65533;&#65533;&#65533;&#65533;&#65533;(&#65533;D&#65533;&#65533;&#65533;&#65533;&#65533;mAl]5&#65533;7%&#65533;&#65533;O/[&#65533;&#65533;8G&#65533;&#65533;fUL
!4!&#65533;&#65533;I&#65533;a&#65533;&#65533;C+&#65533;q&#65533;K&#65533;A!&#65533;&#65533;&#65533;&#65533;`&#65533;6&#65533;&#65533;q&#65533;9&#65533;5y&#65533;u&#65533;K\&#65533;&#65533;E&#65533;M _&#65533;&#65533; 	&#65533;+ &#65533;&#65533;&#65533;&#65533;\"I9lcE	@`&#1025;6&#65533;&#65533;\&YAH&#65533;Ib&#65533;e&#65533;w4(#&#65533;&#65533;&#65533; i&#65533; &#65533;&#65533;o&#65533;&#65533;,&#65533;u9n&#65533;.m&#65533;&#65533;&#65533;&#65533;`&#65533;&#65533;a&#65533;
W&#65533;WLv&#65533;D&#65533;B&RZ&#65533;&#65533;Q&#65533;&#65533;&#65533;&#65533;$&#65533;h&#65533;A&#65533;
Z&#65533;&#65533;!qw&#65533;&#65533;&#65533;n&#65533;F@&#65533;`&#65533;B&#65533;&#65533;W&#65533;* LF&#65533;&#65533;&#65533;&#65533;	*(&#65533;$. &#65533;	&#65533;/&#65533;&#65533;@&#65533;
&#65533;!&#65533;&#65533;C&#65533;&#65533;2&#65533;&#65533;B&#65533;&#65533;&#65533;&#65533;&#65533;&#65533;LX&#65533;LR)&#65533;&#65533;?&#65533;I&#65533;%&#65533;$&#65533;&#65533;&#65533;&#65533;&#65533;&#65533;&#65533;3&#65533;N&#65533;&#65533;&#65533;?&#65533;&#65533;C\&#65533;&#65533;U}*Uu&#65533;T&#65533;&#65533;&#65533;&#65533;)O&#65533;&#65533;&#1388;3yg&#65533;&#65533;e&#65533;&#65533;!&#65533;&#65533;Z&#65533;&#65533;&#65533;FC&#65533;&#65533;&#1030;)U&#65533; rH&#65533;-&#50415;&#65533;&#65533;&#65533;	&#65533;a&#65533;&#65533;[%=&#136;&#1245;&#1393;&#65533;/&#65533;&#65533;&#1719;V&#1656;&#65533;&#65533;~&#65533; &#65533;K&#65533;*xM)&#65533;*&#65533;&#65533;6X&#65533;&#65533;7_&#65533;jyzo&#65533;&#65533;&#1567;j@&#65533;s&#65533;&#65533;&#65533;,&#65533;&#65533;&#65533;e&#65533;A&#65533;&#65533;&#65533;O&#65533;&#65533;]\&#65533; q&#65533;&#65533; L&#65533; &#65533;&#65533;&#65533;&#65533;&#65533;D&#65533;&#65533;&#65533;OsPA&#65533;	`<&#65533;=3w/|!@&#65533;&#65533;&#65533;]LS&#65533;&#65533;&#65533;0:&#65533;&#65533;H&#65533;&#65533;&#65533;&#65533;
&p&#65533;S&#65533;&#65533;1&#65533;\&#65533;YtE|%&#65533;}&#65533;pK&#65533;&#65533;&#65533;+q&#65533;y9A&#65533;&#65533;&#65533;
\&#65533;!u&#65533;@  &#65533; &#65533;&#65533;O+\&#65533;pZJ&#1245;&#65533;h&#65533;4&#65533;c&#65533;0L&#65533;&#65533;&#65533;[&#65533;&#65533;&#65533;*&#65533;&#65533;U&#65533;K.*hM&#65533;&#65533;4&#65533;9x&#65533;&#65533;,6&#65533;  X&#65533;4E&#65533;&#65533;&#65533;?	H&#1153;1&#65533;1F&#65533;kcY&#65533;&#65533;&#65533;&#65533;&#65533;l&#65533;&#65533;&#65533;>&#65533;"&#65533;&#65533;K`&#65533;^&#65533;T&#65533;.&#65533;&#65533;,8 &#65533;*t&#65533;C&#65533; &#65533;&#65533;&#65533;!&#65533;$'I&#65533;&#65533;&#65533;&#65533;0_&#65533;l&#1986;+4iEQ&#606;j&#65533;&#65533;&#65533;g&#65533;T9&#65533;Tw:@&#65533;	ha`&#65533;&#65533;B &#65533;&#65533;RF`&#65533;&#65533;&#65533;&#65533;~&#65533;&#65533;c-&#65533;&#65533;0&#65533;&#65533;&#65533;|'&#65533;&#65533;ycJO&#65533;&#65533;o&#65533;V&#65533;&#65533;&#65533;c &#65533;&#65533;&#65533;&#65533;&#65533; &#65533;&#65533;&#65533;&#65533;&#65533;&#65533;&#65533;p]jW&#65533;&#1715;@tl}&#65533;MF&#65533;_&#65533;.s&#65533;&#65533;&#65533;;cmf&#65533;,&#1654;&#65533;Wy&8&#65533;t&#65533;&#65533;&#65533;`&#65533;`&#65533;~K 	1&#65533;&#65533;&#65533;&#65533;&#65533;&#65533;R&#65533;7&#65533;&#1388;&#65533;A&#65533;&#65533;&#65533;"o&#65533;$>4[Z&#65533;&#65533;>&#65533;&#65533;&#65533;&#65533;hc&#65533;&#65533;&#65533;
F&#65533;`8@&#65533;&#65533;&#65533;M&#65533;k~E&#65533;&#65533;6J&#1391;-&#65533;*&#65533;
&#65533;l&#65533;&#65533;&#65533;&#65533;+&#65533;&#65533; I&#65533;&#65533;&#65533;t&#65533;&#65533;K&#65533;"&#65533;&#65533;  &#65533;e&#65533;&#65533;&#65533; &#65533;&#65533;>+
-&#65533;&#65533;4&#31834;&#65533;K-!&#65533; MoI&#65533;#&#65533;&#65533;&#65533;#?:^r x&#65533;&#65533;&#1249;&#1616;I&#65533;&#65533;T&#65533;&#65533;&#65533;,=&#65533;g&#65533;&#65533;&#65533;q&#65533;&#65533;{4&#65533;&#65533;o+&#65533;N&#65533;^&#1326;&#65533;&#65533;T&#65533;0&#65533;
,&#65533;9&#65533;&#65533;v&#65533;;&#1963;&#65533;w&#65533;1&#65533;U&#65533;&#65533;3&#65533;yw&#65533;>&#65533;Ln&#65533;&#65533;v&#391;&#65533;:`&#206;" Sz&#65533;&#65533;&#65533;~&#65533;&#65533;l&#842;&#65533;&#65533;"7&#65533;k&#65533;&#65533; &#65533;&#65533;&#65533;2&#65533;BP&#65533;&#65533;&#65533; 73x=&#65533; &#65533;&#65533;"&#65533;&#65533;&#1281;&#65533;r&#65533;&#65533;&#65533;&#65533;0&#65533;&#65533;&#65533;&#65533;y&#65533;E:U&#65533;&#65533;&#1547;&#65533;]&&#65533;y?&#65533;&#65533;0&#65533;&#65533;&#65533;&#65533;&#65533;~!@&#65533;&#65533;}&#65533;&#65533;&#65533;&#65533;	&#65533;&#65533;&#251;&#65533;b&#65533;&#65533;&#65533; P:K&#65533;&#65533;&#65533;&#65533;&#65533;&#65533;s&#65533;&#65533;&#65533;&#65533;&#767;&#65533;&#65533;&#65533;&#65533;&#65533;= @q&#65533;5&#65533;&#65533;-&#65533;&#65533;x.|&#65533;&#65533;&#65533;x&#65533;&#784;&#65533;x;Z&#1590;&#65533;&#1795;&#65533;&#65533;k&#65533;H&#65533;@&#65533;&#65533;&#65533;&#65533;&#65533;X&#65533;X&#65533;&#65533;&#65533;&#65533;&#65533;&#65533;&#65533;k&#65533;&#65533;x;&#65533;K9T&#65533;&#65533;&#65533;&#65533;A
&#65533;&#65533;IK&#65533;d@&#65533;&#65533;&#65533;`&#65533;&#65533;H&#65533;	 &#65533;&#592;&#65533;PB&#65533;&#65533;&#65533;&#65533;s&#65533;&#65533;?j&#65533;&#65533;)&#65533;?&#65533;&#65533;Z&#65533;J&#65533;&#65533;&#65533;&#65533; \&#589;&#65533;#&#1169;3D&#65533;&#65533;P
&#65533;&#65533;l&#65533;&#65533;&#65533;&#65533;&#65533;WQ&#65533;9&#65533;&#65533;^&#65533;CJI
&#65533;&#65533;&#65533;&#65533;&#65533;/&#65533;&#65533;B&#785;&#65533;%&#65533;'Cd&#65533;D,&#65533; `Das8*&#65533;CJ&#65533;DJ&#65533;(&#65533;:L&#65533;&#65533;Z&&#786;,&#65533;&#65533;&#65533;6$&#65533;&#65533;y&#65533;S&#65533;&#65533;&#65533;&#65533;&#811;&#65533;V&#65533;A&#65533;&#65533;&#257;%Z&#65533;&#65533;	,&#65533;&#65533;&#65533;&#65533;&#52439;&#65533;AE)F ,&#65533;V&#65533;&#65533;PJ&#65533;&#40652;&#65533;&#65533;E&#65533; DBl&#65533;QR&#65533;&#619;&#65533;&#32832;&#2001;a&#65533;C&#65533;&#65533;C&#65533;C&#65533;&#65533;&#65533;&#65533;q &#921;eR&,R&#552;&#65533;v&#794;&#65533;Gyl&#65533;m&#65533;:V&#65533;DP:GHA6&#65533;&#65533;&#65533;|&#65533;&#65533;&#1147;&#65533;@&#65533;&#65533;X&#65533;8DE&#65533;S&#343;&#65533;B-&#65533;&#65533;&#65533;&#65533;p&#65533;H&#65533;&#65533;&#1059;&#65533;&#65533;4F&#65533;H&#65533;&#65533;Y8&#65533;&#65533;&#65533;Ay&#65533;F*$I;&#65533;&#65533;DK&#1296;&#65533;fR&#65533;&#65533;B&#65533;&#65533;aD&#65533;&#65533;&#65533;) &#65533;&#65533;9&#65533;&#65533;)&#65533;&#65533;&#65533;s&#526;B&#392;&#65533;*&#65533;&#65533;&#65533;*&#65533;&#65533;T&#65533;8a&#486;L&#65533;&#65533;&#65533;&#65533;&#65533;lLEa&#65533;&#65533;&#65533;&#65533;Cd&#274;&#65533;`&#65533;&#65533;&#687;IJR&#65533;=&#65533;&#65533;@&#65533;	&#65533;J&#65533;&#65533;&#65533;m&#65533;I&#65533;T&&#65533;&#65533;&#65533;&#65533;&#65533;x&#65533;&#65533;a&#65533;)H&#65533;&#65533;&#65533;&#65533;&#65533;	z&#65533;lD&#65533;&#65533;<&#65533;dF&#65533;&#65533;&#65533;1&#65533;<&#65533;&#65533;=r&#65533;F&#1630;&#65533;&#65533;L&#65533;	&#65533;&#65533;&#65533;&#65533;&#65533;&#65533;&#65533;&#65533;&#65533;&#65533;&#65533;&#65533;&#65533;?L&#65533;@<9o&#65533;&#65533;&#65533;t&#65533;:M&#65533;&#65533;&#65533;&#65533;&#65533;&#65533;k&#65533;h&#65533;&#65533;a&#65533;&#65533;&#803;&#65533;&#272;ao&#65533;5&#65533;&#65533;`&#65533;&#1884;Y( |&#65533;&#65533;iq&#65533;L&#65533;&#65533;6&#65533;D&#65533;&#65533;D!XN<AU&#65533;&#65533;gK&#65533;&#1306;&#65533;&#65533;d3&#65533;s&#65533;&#65533;TH&#65533;|Dp&#65533;Jd&#65533;&#65533;~dN&#65533;&#65533;F&#65533;&#65533;&#65533;RO&#65533;aO	&#65533;&#65533;c3&#65533;&#65533;&#65533;&#65533;&#65533;F&#65533;&#65533;&#65533;&#65533;L&#65533;V&#65533;&#65533;)&#1649;&#65533;y&#65533; e&#65533;&#65533;&#65533;m&#65533;&#744;&#65533;O&#65533;&#65533;&#65533;b06&#65533;&#65533;&#65533;&#65533;&#65533;s&#65533;&#65533;<&#65533;P&#65533;&#65533;K-P&#65533;&#65533;N&#65533;F&#65533;c&#65533;&#65533;&#65533;&#65533;&#65533;&#65533;&#65533;V1&#65533;m
&#65533;&#65533;&#791;&#65533;&#65533;&#65533;O&#65533;@&#65533;&#65533;&#837;&#65533;&#65533;&#65533;\&#65533;	&#65533;M=HuO&#65533;&#65533;&#65533;&#65533;N&#65533;F&#65533;L &#156;M&#65533;&#65533;&=&#65533;&#65533;&#65533;&#65533;&#1160;IM&#65533;*}Qu&#65533;+&#65533;R&#65533;<&#65533;x&#65533;&#65533;&#65533;&#65533;&#65533;&#65533;&#65533;	&#65533;&<S&#65533;&#65533;M	&#65533;]S+uS&#65533;&#65533;&#65533;ok,&#65533;&#260;x Tlr >&#65533;Sv&#65533;&#910;&#65533;M!5&#65533;&#65533;q,&#65533;&#65533;&#65533;$3{4
}&#65533;G&#65533;=&#65533;K &#65533;&#65533;J-&#65533;R!&#65533;R&#65533;kS,5&#65533;C&#65533;&#65533;&#65533;&#65533;&#65533;&#65533;S&#65533;<&#65533; 2!V&#65533;&#65533;&#65533;L&#65533;U&#65533;&#65533;TO&#65533;&#65533;O5:&#65533;&#65533;]&#65533;&#65533;*x+&#65533;&#65533;&#65533;&#65533;&#65533;&#65533;&#65533;&#65533;&#1536;V&#65533;!Vc=&#65533;XUVZuM&#65533;4]&#65533;&#65533;&#65533;&#65533;5 Mi5&#65533;&#65533;&#1416;iQp&#65533;!%&#65533;e&#65533;g&#65533;.;&#65533;;u&#65533;&#65533;&#65533;&#65533;&#65533;&#65533;V+&#65533;x&#65533; }&#65533;zu&#65533;	&#65533;Rr&#65533;&#65533;a&#65533;&#65533;j]&#65533;&#65533;&#65533; ]&#1166;V&#65533;V&#65533;]&#65533;US&#65533;&#65533;T{&#65533;T8&#65533;&#65533;&#65533;&#65533;H&#65533;&#254;k&#65533;&#1207;&#65533;V&#65533;]&#65533;LX&#65533;&#65533;&#1500;&#65533;T#&#65533;&#65533;&#65533;&#65533;RU&#65533;&#65533;H&#65533;&#65533;&#65533; U&#65533;&#65533;&#65533;&#65533;&#65533; p&#65533;cI&#1230;&#65533;&#65533;p&#65533;Y&#65533;&#65533;&#65533;&#65533;&#65533;&#65533;za&#65533;Z&#65533;&#65533;Z/X&#1378;]&#65533;&#65533;&#65533;&#1508;&#65533;UN]&#65533;y&#65533;&#65533;y&#65533;&#65533;&#65533;&#65533;&#65533;&#65533;&#65533;&#1696;]YV&#65533;&#65533;-&#65533;?&#65533;Z&#65533;&#65533;Z$p&#1574;&#65533;.&#65533;&#732;&#65533;s&#65533;h&#65533;&#65533;{X
&#65533;&#65533;&#65533;[R&#65533;[&#65533;&#65533;$`&#65533;$PZO&#65533;&#65533;&#65533;&#65533;#&#65533;&#65533;&#65533;&#65533; \&#65533;&#65533;&#65533;Y&#65533;&#65533;&#65533;-&#65533;&#1940;!&#65533;u&#65533;&#65533;m&#65533;c=Pa&#65533;&#65533;&#497;&#65533;&#501;d(&#65533;&#65533;&#65533;&#65533; }Z&#65533;&#65533;Z&#65533;&#65533;K&#65533;&#65533;z%&#65533;&#65533;&#65533;=Vr&#65533;W&#65533;4&#65533;&#65533;`&#65533;&#65533;&#1897;&#65533;]}&#246;(&#65533;&#65533;%qU&#65533;&#876;&#65533;e\i2&#65533;&#65533;&#65533;R&#65533;Y&#9051;TE4&#65533;&#65533;&#65533;0&#65533;&#65533;&#65533; ){&#65533;3q&#65533;&#1909;&#65533;&#65533;m&#65533;&#65533;*&#1903;&#65533;&#65533;	&#65533;&#65533;{&#65533;P&#65533;x.&#65533;&#65533;0&#65533;&#1783;~s&#65533;&#65533;5&#65533;&#65533;&#65533;[&#65533;&#65533;pu&#65533;I&#65533;&#65533;&#65533;Zl<&#65533;&#65533;&#65533;&#65533;M&#1961;`n&#65533;D&#65533;&#65533;^&#389;&#65533;v&#65533;&#1553;&#65533;$&#65533;&#65533;&#65533;&#65533;H&#65533;&#65533;&#65533;E&#65533;&#65533;9Z&#65533;T^&#65533;&#65533;=&#65533;&#65533;]&#65533;&#65533;p&#65533; &#65533;&#65533;&#65533;1&#65533;&#65533;&#65533;#&#65533;&#65533;&#65533;`&#392;l&#65533;ZN]&#65533;aM-&#65533;\	&#65533;/<&#65533;&#65533;&#65533;&#65533;i&#65533;8&#65533;&#65533;&#65533;&#789;&#65533;&#65533;&#65533;&#65533;eb&#65533;&#65533;&#65533;`&#65533;&#65533;&#65533;&#65533;u&#65533;&#65533;r&#65533;&#65533;	&#65533;&#65533;&#65533;k&#65533;R&#65533;F!z&#65533;&#65533;&#65533; 2t4&#65533;&#65533;/&#65533;]&#65533;#9&#65533;=&#65533;&#65533; ]&#65533;m&#65533;c=&#65533; &#65533;Y&#65533;&#65533;`&#65533;; &#65533;&#860;HI#laL&#1291;&#65533; (&#65533;IcM&#65533;W&#65533;-P&#392;&#65533;&#65533;6&#65533; &#65533;&#65533;&#65533;#H&#65533;&#65533;&#65533;&#65533;&#65533;_&#65533;&#843;&#65533;&#65533;P^&#65533;<#qR&#65533;]&#1552;u&#65533;T|&#65533;*&#65533;&#459;&#65533;&#65533;D&#65533;&#65533;X<&#427;^&#65533;&#65533;m&#65533;e`&#65533;T&#65533;]&#65533;&#65533;L 6&#65533;ZMA&#65533;&#65533;&#65533;
&#65533;&#65533;p&#65533;&#209;,!C	&&#65533;&#65533;&#65533;&#65533;s=!&#65533;f&#65533;&#65533;&#65533;[|&#65533;&#65533;&#65533;)&#65533;&#65533;&#65533; &#65533;9&#65533;&#65533;g&#65533;Tg&#65533;&#65533;&#65533;&#65533;>&#65533;&#65533;y~&#65533;a&#65533;&#65533;]&#65533;|1R V&#65533;A&#65533;q&#65533;&#65533;5:&#65533;}f6&#65533;c&#65533;x?Xb&#65533;V&#65533;  &#65533;&#65533;^\&#65533;}Q&#65533;&#65533;V&#65533;&#65533;0&#65533;&#65533;4&#65533;&#65533;.V&#65533;&#65533;&#65533;uv?4&#65533;&#65533;&#65533;Ni&#65533;f&#65533; &#65533;t&#65533;&#65533;&#65533;b 
&#65533;&#65533;V+&#65533;&#65533;&#65533;&#40990;&#65533;&#65533;*`@&#65533;D&#65533;&#65533;&#65533;Ci&#65533;N&#65533;
x3&#65533;5/&#65533;&#65533;&#65533;B&#65533;&#65533;A&#33760;&#65533;&#65533;&#65533;j&#65533;F	&#65533; &#149;40&#65533;&#65533;&#65533;[D=@&#65533;&#65533;&#65533;k&#65533;X ,H&#65533;&#65533;&#65533;-;&#65533;36&#65533;-&#65533;U#&#65533;&#65533;k&#65533;h
&#65533;&#65533;&#65533;&#65533;jZ&#65533;&#65533;pLA&#65533;&#65533;&#65533;.l&#65533;&#65533;&#65533;Nl;&#65533;&#65533;%0&#65533;&#65533;&#65533;.&#65533;X5&#65533;&#65533;&#65533;&#65533;&&#65533;&#65533;&#65533;&#65533;V&#65533;&#65533;&#65533;&#65533;&#65533;&#65533;&#65533;>&#65533;&#65533;m&#65533;p &#65533;fl&#65533;6&#65533;6&#65533;Y-sm!&#65533;&#65533;&#65533;&#35518;l&#65533;&#886;Q&#65533;&#65533;sJ&#65533;&#65533;n&#65533;`&#65533;&#65533;-0n&#65533;6&#65533;&#65533;>4'"\&#65533;&#65533;&#65533;&#65533;5&#65533;vk&#65533;&#65533;d	&#65533;&#65533;SK&#65533;y&#65533;&#65533;Z&#65533;H&#65533;&#65533;&#65533;&#65533;v&#65533;&#65533;g(&#65533;&#65533;Y&#65533;V-20&#65533;G	&#65533;&#833;&#65533;&#846;&#65533;&#65533;&#630;&#65533;&#65533;&&#65533;Y&#65533;&#65533;&#65533;mf|&#65533;u &#65533;&#65533;H&#65533;&#65533;o&#65533;X &#65533; &#65533;X2 _&#65533;&#65533;(&#65533;&#65533; g/|&#65533;&#65533;&#65533;&#65533;&#65533;2&#65533;~&#65533;&#65533;&#65533;&#65533;2:&#65533;&#65533;&#65533;j|&#65533;M#D&#65533;&#65533;&#65533;&#65533;&#1472;&#65533;&#65533; &#65533;Ip)&#65533;&#65533;&#65533;.&#65533;|q&#65533;&#65533;`&#65206;&#65533;p&#65533;$&#65533;q&#65533;,?&#65533;&#65533;&#65533;y&#65533;&#65533;&#65533; &#65533;:&#65533;-&#65533;&#65533;&#65533;&#65533; h&#65533;d0&#65533;$x&#65533;&#1045;&#65533;&#65533;&#65533;&#65533;>&#65533;&#65533;)&#65533;r&#65533;r&#65533;&#65533;&#1552;=&#65533;&#65533;&#232;&#65533;%x&#65533;&#65533;&#65533;kX4&#65533;&#65533;&#65533;'&#65533;&#65533;&#65533;=`%:&#65533;&#65533;s&#65533;&#65533;&#65533;&#65533;s1&#65533;l=&#65533; &#65533; (t&#1512;&#65533; H/&#65533;N&#65533;&#65533;&#65533;) _h&#65533;&#65533;i8;&#65533;&#65533;
g@&#65533;b&#65533;&#65533;L&#65533;h	?&#65533;&#65533;D8*&#65533;i1&#65533;&#65533;+&#65533;&#1440;E&#65533;&#65533;DH i&#65533;U&#65533;4&#65533;&#65533;j&#65533;&#65533;p;P&#65533;&#65533;J &#65533;0@&#65533;&#65533;U&#822854;p2&#1655;h&#65533;c&#65533;&#65533;x&#65533;&#212;T&#65533;&#65533;&#65533;&#65533;fW&#65533;=p&#65533;D8&#65533;D&#65533;v&#65533;Dp&#65533;U=-&#65533;@ &#65533;?&#1026;&#65533;%&#65533;&#65533;KW5&#65533;&#65533;&#65533;&#65533;&#65533;sw&#65533;5cO c7&#65533;ZYT&#65533;r|_&#65533; (=P;&#65533;&#65533;P&#65533;R&#65533;&#65533;&#65533;$&#65533;v&#65533;&#65533;S&#65533;&#65533;5 &#65533;J-H&#65533;&#65533;&#65533;oVe&#65533;&#65533;5&#65533;&#65533;&#65533;&#513;&#65533;&#65533;8v&#65533;&#65533;D&#65533;<&#65533;o&#65533;&#65533;Lp&#65533;A&#65533;U&#65533;&#65533;&#65533;&#65533;z= HHx&#65533;&#65533;5&#65533;&#65533;?p"@s_&#65533;`&#65533;&#65533;&#65533;&#65533;&#65533;z&#35027;5zV&#65533;E&#65533;4c&#65533;&#65533;&#65533;&#65533;+&#65533;L&#65533;&#65533;A&#65533;z&#65533;&#65533;{-&#65533;&#65533;_&#65533;G&#65533;z&#65533;7+P&#65533;&#65533;&#65533;&#65533;&#65533;7jz&#65533;oe&#65533;&#65533;&#65533;# HT&#65533;&#65533;D9&#65533;O&#65533;&#65533;0&#65533;&#65533;&#65533;&#65533;&#65533;J&#65533;S&#65533;&#65533;&#65533;&#65533;&#65533;&#65533;&#65533;&#65533;_GX-p&#65533; &#65533;r&#65533;&#65533;^&#65533;&#65533;&#65533;g&#65533;&#65533;&#65533;&#65533;}&#65533;&#65533;y&#65533;Gi&#65533;|&#65533;X &#65533;&#65533;?&#65533; &#1026;&#65533;&#65533;&#65533;&#65533;&#65533;Gx&#65533;&#65533;&#65533;zG&#65533;~&#65533;_}G &#1027;F&#1693;&#65533;&#65533;&#65533;7&#65533;&#65533;&#65533; no&#65533;#&#65533;&#65533;C&#65533;0=&#65533;&#6601;&#65533;  &#65533;&#65533; &#65533;wx&#65533;&#1295;&#65533;&#65533;&#65533;&#65533;&#65533;5k,&#65533;&#65533;&#65533;$4&#65533;H&#65533;@	RP&#65533;"&#65533;&#65533;&#65533;9B&#65533;`&#12302;&#65533;&#65533;&#65533;&#65533;,q&#65533;&#65533;D4h<hY&#65533;&#65533;&#65533; &#1068;i&#65533;&&#924;:w&#65533;&#65533;&#65533;&#65533;'&#1056;B&#65533;-j&#65533;f&#65533;	 &#65533;A&#65533;&&#65533;	Y<&#65533;&#65533;'&#65533;a 	|&#65533;&&#65533;H&#65533;&#65533;&#65533;&#65533;*&#65533;&#65533;&#65533;0A&#65533;8&#65533;&#65533;	&#65533;C$R&#65533;X7&#65533;&#65533;3&#65533;&#65533;&#65533;o&#65533;DN&#65533;&#65533;H@&#65533;0&#65533;'8q&#65533;1&#65533;&#530;'S&#65533;L&#65533;DW-W&#65533;p&#65533;A@C&#1307;t&#65533;&#65533;&#65533;E&#1119;&#65533;W&#65533;+&#65533;&#65533;e&#65533;	&#65533;&#523;&#65533;r1R&#65533;&#721;&#65533;^&#65533;&#65533;&#65533;&#65533;&#65533;&#65533;q't&#65533;&#65533;L&#65533;r%&#65533;&#65533;4H&#65533;l&#65533;:&#65533;&#65533;&#65533;V&#65533;	&#65533;&#65533;j-H&#65533;h&#65533;&#65533;&#1660;&#65533;&#65533;5X&#65533;e&#65533;&#65533;&#65533;i&#65533;/0l&#65533;5&#65533;&#65533;rTIK&#65533;$&#65533;I]$Ao	&#65533; &#65533;&#65533;E	&#65533;2!r&#65533;&#65533;TX*%&#65533;&#65533; &#65533;y&#65533;!&#65533;!&#65533;$&#65533;&#65533;S&#65533;-)&#65533;&#65533;&#65533;8&#65533;&#65533;&#65533;&#65533;91&#65533;#Nh5&#65533;&#65533;3IX&#65533;{&#65533;g&#65533;$&#65533;&#65533;[h&#65533;&#65533;|&#65533;(I&#65533;}_&#65533;UI%&#65533;&#65533;&#65533;V&#65533;&#65533;&#65533;XD&#65533;&#65533;Fx&#65533;&#65533;&#65533;a&#65533;&#65533;`_N$&#65533;P`&#65533;&#65533;&#65533;I&#65533;A&#65533;&#65533;8'&#65533;u%&#65533;8&#65533;,&#65533;&#65533;&#65533;J(!G&#65533;&#65533;9&#65533;&#65533;&#65533;&#65533;&#65533;|&#65533;&#65533;&#65533;;&#65533;,&#65533;&#65533; ]&#65533;&#65533;D&#65533;	&#65533;Z&#65533;aD &#65533;Q&#65533;&#65533;	&&#65533;&#1063;$&#65533;L&#65533;&#65533;HQ&#65533;&#4693;X$&#65533;&#65533;ER&#65533;&#65533; h&#65533;&#65533;E ^&#65533;&#65533;&#65533;|&#65533;&#281;&#65533;&&#65533;&&#65533;V&#65533;+ DwvJ;&#65533;&#65533;&#65533;&#65533;r&#65533;&#65533;&#65533;&#65533;&#65533;&#621;&#65533;&#65533;&#65533;c&#65533;&#65533;&#65533;&#65533;&#65533;&#65533;*&#65533;<B&#65533;&#65533;<&#65533;&#65533;&#65533;&#65533;x&#65533;&#65533;&#65533;&#65533;&#65533;I&#65533;&#517;&#65533;&#65533;&#65533;&#42159;&#65533;Q&#65533;{Dhj&#65533;	p"&#65533;3&#65533;&#65533;&#65533;&#65533;&#65533;&#65533; &#65533;&#65533;
&qv&#1280;fB&#65533;!&#65533;&#65533;/0&#65533;&#65533;&#65533;	0B-&#65533;-&#985;&#65533;gLa&#246;&#65533;~{&#65533;"r4&#65533;&#65533;=&#65533;&#711;%g]&#65533;&#65533;8S&#65533;&#65533;&#65533;_Y&#65533;T&#65533;&#65533;{&#65533;$&#65533;G&#65533;`&&#65533;&#65533;&#65533;&#65533;#Wi1&#65533;
Cbn&#65533;&#65533;&#65533;&#65533;&#65533;&#65533;&#65533;K;&#65533;Gxl&#65533;&#262;&#65533;\&#65533;N0&#65533;&#65533;s	P&#65533;&#705;&#65533;&#65533;8e&#65533;2&#65533;-6&#65533;&#65533;&#65533;x&#65533;&#65533;&#65533;&#977;&#65533;|&#65533;&#1081;&#65533;ct&#1199;z"&#65533;'&#65533;{R&#65533;M&#65533;&#65533; &#65533;2&#65533;'&#774793;3&#65533;&#65533;]&#65533;&#65533;<&#65533;m&#65533;&#65533;&#58037;&#1910;`&#65533;&#65533;qL&#65533;I$&#65533;]&#65533;L&#65533;+&#65533;&#65533;c&#65533;&#65533;&#65533;DS&#65533;&#65533;8&#907;&#65533;9&#65533;;H&#65533;&#65533;&#65533;x&#65533;&#65533;G.&#65533;&#65533;)&#664;/&#65533;&#65533;$K&#65533;U&#65533;&#317;&#65533;&#65533;R&#65533;&#65533;&#1134;&#65533;&#65533;&#65533;dk&#65533;&#65533;+&#65533;R&#65533;h&#65533;&#65533;F&#65533;~&#65533;&#1561;&#65533;&#65533;&#65533;&#65533;&#65533;&#65533;d%@&#65533;&#65533;'&#65533;	&#65533;$&#65533;(C!&#65533;p&#65533;&#65533;q&#65533;?h&#65533;x&#445;&#65533;&#65533;a|&#65533;.&#65533;&#65533;j@&#65533;9)@&#65533;ZR&#65533;z&#847;~&#65533;$&#65533;&#65533;&#65533;c&#65533;%Y I&#65533;a&#65533; *&#65533;/&#65533;&#65533;&#65533;07b&#1645;&#65533;&#65533;y&#65533;&#65533;((&#65533;)&#65533;&#65533;B&#65533;&#65533;&#65533;&#65533;A&#65533;)&#65533;&#65533;0DE8&#65533;&#54081;\&#65533;&#65533;Vq&#65533;&#65533;d&#65533;iI0&#65533;	&#65533;u&#65533;&#65533;&#65533;.&#65533;w?U&#65533;1!&#65533;K&#65533;&#65533;&#65533;h &#65533;&#65533; 	z&#65533;H7; &#65533;-&#65533;!&#65533;,&#65533;F*Rry&#144;&#65533;0&#65533;U&#65533;&#65533;S0DR &#65533;1&#65533;R &#65533;&#65533;&#65533;
UG&#65533;x&#65533;J&#65533;&#65533;*b&#65533;&#952;%.q&#65533;C=&#65533;R&#65533;&#65533;&#65533;&#65533;&#65533;&#65533;@&#65533;&#65533;E&#65533;&#65533;&#65533; MIP`H&#65533;`8&#65533;&#65533;&#1428;&#65533;/&#65533;0&#65533;)&#16531;\&#65533;&#65533;&#65533;&#65533;&#65533;0&#65533;R&#65533;&#65533;&#65533;&#65533;)&#65533;v&#65533;s4j@|a&#65533;&#65533;9Sh&#65533;s&#65533;&#229;3 1-&#65533;.	%HD#E&#65533;@&#65533;	&#65533;&#65533;e&#65533; <b)09&p&#65533;$&#65533;)&#65533;i9O	?p&#65533;&#65533;x3%4&#65533;> g9&#65533;)&#65533;Dy&#65533;&#65533;R9&#65533;&#65533;&#65533;&#65533;&#65533;&#65533;&#65533;&#65533; &#65533;9&#65533;y&#65533;&#65533;&#65533;&#65533;!0&#65533;&#65533;H'A0P<Lz&#65533;&#65533;&#65533;X;&#1371;&#65533;&&#65533;&#1302;&#353;e&#65533;&#65533;5&#65533;-6&#65533;&#65533;,&#65533;9EZ&#65533;1&#65533;&#65533;&#65533;B+JA&#65533;
Ux,&#65533;&#65533;&#65533;&#65533;&#65533;&#65533;9&#65533;&#65533;&#65533;`K&#65533;&#65533;Bq&#19461;YGj/U17#K&#65533;t&#65533;&#65533;RK&#65533;[&#65533;&#65533;Z&#65533;&#65533;&#65533;d&#65533;&#65533;2&#65533;Z}l&#65533;LX&#65533;3&#65533;&#65533;&#65533;@D$&#65533;&#65533;&#1651;&#65533;,&#65533;zZ&#65533;&#65533;&#65533;	g&#65533;)&#65533;KtH&#65533;&#65533;&#65533;d(hQ&#65533;&#65533;v;&#632;&#65533;&#65533;&#65533;Q&#65533;&#65533;1&#65533;&#65533;jV!&#65533;&#65533;&#65533;th}@D}&#65533;L07,/&#65533;&#65533;#:6-xb&#65533; &#65533;&#65533;&#65533;L@&#65533;&#65533;yu&#65533;BC&&#65533;&#65533;&#1462;&#65533; *&#65533;&#65533;&#65533;&#65533;&#65533;&#65533;3&#65533; H+&#65533;&#65533;&#65533;&#65533;&#65533;C&#828;&#65533;&#65533;v&#65533;J&#65533;P.g&#65533;6&#65533;&#65533;ulv&#65533;D$*&#65533;C 4z-&#65533;6`&#65533;	{&#65533;&#65533;?&#65533;b&#65533;&#1352;&#65533;&#65533;&#65533; &#65533;/&#65533;#&#65533;WFP13:&#65533;1{&#65533;&#65533;&#925;&#65533;0&#65533;:&#65533;&#65533;n0&#1880;&#65533;&#65533;$&#65533;&#65533;&#65533;>&#65533;N&#65533;&#65533;&#65533;)&#65533;&#65533;~&#65533;&#65533;Gw&#65533;X&#65533;&#65533;&#65533;&#65533;>&#65533;*J\&#65533;v&#65533;0&#65533;r&#65533;&#65533;&#65533;v&#65533;>[&#65533;&#65533;Z&#65533;&#65533;1!&#65533;&#65533;1&#65533;+cE9&#65533;&#65533;&#65533;&#65533;?&#65533;&#65533;%&#736;&#65533;p&#65533;&#65533;&#65533;<.&#65533;zPS&#65533;&#65533;q3&#65533;&#1651;&I&#65533;VY&#65533;/- &#65533;
&#65533;A&#65533;,&#65533;&#65533;&#65533;&#65533;&#65533;&#65533;&#65533;&#65533;&#65533;I&#65533;&#65533;V&#65533;&#65533;CB-&#65533;<&#65533;&#65533;gQ.&#65533;&#65533;&#65533;&#65533;T(&#65533;T&#65533;0&#65533;fQE&#65533;?la^<&#65533;&&#65533;k&#65533;&#65533;SX/&#65533;&#65533;-&#65533;5&#65533;&#65533;&#65533; &#65533;C&#1862;I&#65533;&#65533; W&#65533;&#65533;&#65533;gm&#65533;&#65533;&#65533;,&#65533;	&#65533;S&#65533;&#65533;=W&#65533;&#65533;f&#65533;&#65533;q&#65533;$&#65533;k&#65533;&#65533;&#65533;&#65533;N*&#65533;2&#65533;cE&#65533;<&#65533;&#65533;
&#65533;&#1152;gg&#65533;&#65533;@&#65533;&#65533;&#65533;b&#65533;
W &#65533;JZC&#65533;&#65533;&#65533;o&#65533;&#65533;G&#65533;&#782;,N &#65533;(&#1288;&#65533;&#65533;8&#65533;&#65533;&#65533;7&#65533;&#65533;O&#65533;jC&#1600;M &#65533;&+h&#65533;$&#65533;&#65533;&#65533;&#541;&#65533;&#65533;&#65533;&#65533;&#65533;7&#65533;&#65533;&#65533;H&#65533;Ei&#65533;&#65533;&#65533; &#65533;
&#770;`h&#65533;mqj&#65533;&#65533;E6&#65533;1&#65533;&#65533;q6V&#65533;&#65533;ZM&#65533; &#65533;&#65533;S&#65533;\eD&#65533;&#65533;>g&#1820;&#65533;H&#65533;ed&#65533;&#65533;&#65533;H&#65533;p&#65533;@&#65533; &#65533;3}p&#65533;&#65533;Y!
&#65533;&#65533;&#65533;{r&#65533;W&#65533;&#65533;&rp&#65533;L&#65533;&#65533;~75*&#65533;&#65533;-&#65533;&#65533;\&#65533;v&#65533;&#254;&#65533;&#1317;&#65533;&#65533;y&#65533;.&#65533;&#65533;&#65533;&#65533;ir&#65533;&#65533;6&#65533;na+&#65533;&#65533;w
&#65533;&#65533;0&#65533;?&#65533;&#65533;&#65533;UR&#65533;&#65533;F3&#65533;,,S&#65533;8(x&#65533;&#65533;&#65533;&#65533;&#65533;&#65533;S&#65533;Z&#65533;+C&#1808;&#65533;&#65533;qJ&#65533;p.&#65533;&#65533;&#65533;&#65533;IL&#65533;z&#65533;_gD&#65533;&#334;q&#65533;2&#65533;@ &#65533;&#65533;X&#65533;&#65533;+&#65533;B4@&#65533;&#65533;S4&#65533;P&#65533;8&#65533;;&#65533;&#65533;B&#65533;&#65533;&#65533;SX&#65533;N&#65533;?&#65533;&#65533;'&#65533;&#1323;&#65533;9&#65533;CT&#65533;`O@P&#65533;&#65533;&#65533;0^&#65533;Q p&#65533;t&#65533;&#65533;	&#65533;&#65533;I&#65533;&#65533; &#65533;G[H&#65533;&#65533;&#65533;&#65533;&#65533;c5@8&#65533;&#65533;&#65533;&#65533;	X&#65533;&#65533;*&#65533;&#65533;>&#65533;t&#65533;&#65533;&#65533;
&#65533;&#65533;B&#65533;&#65533;@&#65533;&#65533;0&#65533;&#65533;&#65533;8 &#65533;4&#65533;&#65533; \l@h&#65533;j&#65533;&#65533;]&#65533;v&#65533;&#65533;&#65533;a[&#65533;(&#65533;(&#65533;(M&#65533;&#65533;D	&#65533;&#65533;&#65533;T&#65533;&#65533;$lB&#65533;&#65533;&#65533;&#65533;&#65533;&#65533;I&#65533;&#65533;&#65533;;t #&#65533;&#65533;l &#65533;&#65533;&#129;&#65533; &#65533;s<&#65533;&#65533;0`G&#65533;@P <&#65533;V&#65533;&#65533;&#229;y&#65533;&#65533;	&#65533;&#65533;cM&#65533;&#1284;  &#65533;&#65533;0 &#65533;&#65533;&#65533;& BL)%&#65533;p"&#65533;]]R&#65533;&#65533;&#65533;4&#65533;&#65533;;&#65533;8N&#65533;&#1152;&#65533;D&#65533;
&#65533;&#65533;&#65533;&#65533;&#65533;@D&#65533;
T@&&#65533;u&#65533;&#65533;l&#65533;&#65533;&#65533;&#65533;&#65533;$&#2012;&#65533;&#65533;@8Bl&#65533;&N_ ([&#65533; @N&#65533;A&#65533;#&#65533;&#65533;&#65533;&#65533;Ax&#65533;v+&#65533;&#65533;7D&#65533;D&#65533;@ $&#65533;&#65533;	A<&#65533;K&#65533;c AG&#65533;2&#65533;0#e8&#65533;i&#65533;&#65533;&#65533;X&#65533;&#65533;&#65533;&#65533;&#65533; $&#65533;&#65533;&#65533;&#65533;&#65533;&#65533;&&#65533;&#65533;&#65533;!B&#65533;&#65533;Z&#968;&#65533;'&#65533;"&#65533;&#65533;6 &#65533; &#65533;&#65533;&#65533;Y:&#65533;Y&#65533;&#65533;&#65533;J&#65533;C &#65533; &#65533;&#65533;&#65533;s&#65533;RTA0&#65533;&#65533;,&#65533;9$&#65533;q`&#65533;M&#65533;q&#65533;!&#65533;M &#65533;&#65533;AD@&#2041;&#65533;&#65533;]D h&#65533;L&#65533;H&#65533;&#65533;&#65533;&#65533;(f&#65533;T&#65533;H&#65533;_&#65533;Q&#65533;&#65533;&#65533;&#65533;'4 &#65533;	<&#65533;<Z&#600;D&#65533;\8 !&#65533;O&#65533;&#65533;Lq&#65533;2j&#5897;&#65533;5Ve&#65533;1%M@ 4@l&#65533;&#65533;&#65533;&#65533;&#65533;1  &#65533;&#65533;	 &#65533;)&#65533;&#65533;(&#65533;&#65533;&#65533;&#65533;&#65533;%dMA&#65533; }&#65533; &#65533;&#65533;T&#1748; &#65533; 8&#65533;	&#294;4%&#65533;L6GH&#65533;&#65533;&#65533;]>&#65533;&#65533;e&#65533;\&#65533;#jZU&#65533;[B &#65533;&#65533;A&#65533;&#65533;&#65533;# &#65533;hc(@ &#65533;&#65533;a&#65533;5@Dr 9&#65533;AdB@&#65533;&#65533;&#65533;&#65533;Q &#65533;!lBL&#65533;&#65533;)
&#65533;&#65533;Ca&#65533;&#65533;jA&#65533;&#65533;&#65533; I&#65533;&#65533;&#1968;A&#65533;&#65533;N&#65533;&v&#65533;6&#65533;&#65533;t&#1824;&#65533;&#65533;3&#65533;$ULA
h&M@ &#65533;A%Pc&#65533;&#65533;&#65533;Z&#65533;&#65533;y:&#65533;&#65533; @&#65533;&#1095;&#1156; Lg $&#65533; &#65533;&#65533;cecxf&#65533;&#65533;&#65533;&#65533;&#65533;&#65533;k&#65533;&#65533;(A&#65533;&#65533;'~&#65533;&#65533;-&#65533;d&#65533;%&#65533;b&#65533;&#65533;]&#65533;X7&#65533;Fy&#65533;{&#65533;&#65533;!D& C&&#65533;&#65533;  M&#65533;@&#65533; @'TTi#9*@^i &#65533;A&#65533;IL)M&#65533;&#65533;&#65533;&#65533;B M&#65533;0&#65533;&&#65533;/&#65533;&#65533;c&#65533;&#65533;$&#65533;&#65533;&#65533;
&#65533;&#65533;&#65533;&#65533;C,A3]&#65533;&#65533;"&#65533;&#65533;3&#65533;(l.&#65533;&#65533;b	T&#65533;&#65533;&#65533;n&#65533;P&#65533;?d&#65533;&#65533;&#65533;&#65533;_
&#65533;A&#65533;&#65533;,B0@&#65533;)  &#65533;&#65533;Au&#65533;&#65533;&#65533;&#65533; &#65533;#&#1577;HBh&#65533;a&#65533;S&#65533;&#65533;&#65533;"u&#65533; M&#65533;&#65533;@fM&#65533;&#65533;&#65533;c&#65533;&#65533;H&#65533;&#65533;&#360;*&#65533;:&#65533;M*$|&#65533;ASH&#65533;&s&#65533;&#65533;&#65533;&#65533;&#65533;'&#65533;N&#65533;&#65533;&#65533;i*&#65533;&#39260;&#65533;`y&#65533;dde&#65533; &#65533; &#65533;&#65533;&#65533;.&#65533;&#65533;I&#187;&#65533;&#65533;L&#65533;$&#1834;6.[
&#65533;&#65533;&#65533;+M&#65533;&#65533;N%M&#65533;&#65533;&#65533;@s&#65533;hj,&#65533;&#65533;&#65533;#&#34399;&#65533;&#65533;nl&#65533;-A&#65533;fk&#65533;l+J&#65533;A&#65533;]&#65533;R&#65533;my&#65533;&#65533;&#65533;&#65533;)&#65533;{U&#65533;&#65533;!B&#65533;i&#65533;&#65533;C&O(+Mpg BR&#65533;0 &#65533;9&#65533;&#65533;&#65533;p&#65533;&#65533;Z&#65533;&#65533;Q  + &#65533;&#65533;&#65533;F&#65533;$D &#65533;&#65533;,&#65533;I&#65533; % <&#65533;&#1414;&#65533;&#65533;X,Q&#65533;t&#65533;@&#65533;"&#65533;3&#65533;&#65533;r&#65533;Da8&#65533;&#65533;&#65533;?&#65533;leX&#65533;6i&#1958;&#1985;~&#65533;&#65533;&#65533;#&#65533;D$&#65533;K&#65533;&#65533;&#65533;&#65533;A4&#65533;@,ML&#65533;&#65533;t_&#65533;.[)&#65533;&#65533;&#65533;M&#1881;~&#65533;d&#65533;&#65533;&#65533;&#65533;Z&#65533;&#65533;&#65533;S.+Mh&#65533;M&#65533;&#65533;&#65533;&#65533;&#65533;&#65533;*X&#65533;&#65533;&#65533;g&#65533;&#65533;hl&#65533;&#65533;&#65533;&#1828;t&#65533;&#65533;&#65533;&#65533;d&#16729;&#65533;2v&#736;(&#65533;B&#65533;&#65533;,,&#65533;&#65533;&#65533;8i&#65533;J&#65533;&#65533;&#65533;D$#&#65533;&#65533;&#65533;.N&#65533; &#65533;&#65533;"gR&#65533;HBl&#65533;&#65533;D&#65533;&#902;m)!&#65533;`&#65533;&#65533;&#65533;&#65533;&#65533;&#65533;\A\&#65533;&#65533;&#65533; x&#65533;&#1537;&#506;f&#65533;&#65533;&#65533;&#624;&#65533;&#65533;&#65533;&#65533;J&#65533;&#65533;&#65533;&#65533;,&#65533;AZ&#65533;@&#65533;&#65533;&#65533;&#65533;) &#65533;$&#65533; /M&#65533;A ,hR&#65533; &#65533;&#1156;&#65533;&#65533;F#NL@&#65533;&#65533;&#65533; %w&#65533;&#65533;W@1D&#65533;&#65533;&#65533;&, !L&#65533;&#65533;&#65533;R&#65533;&#65533;s~n&#65533;Y&#65533;@&#46633;.&#65533;r&#65533;m&#65533;&#65533;/~&#65533;Fs< Jj C&#440;&#65533;m&#65533;P~&#65533;8IB&#65533;m.&#65533;0p &#65533;U&#65533;D$&#65533;A&#65533; M&#65533;&#65533;	lNh&#65533;&#65533;&#65533;&#65533;!D&#65533;&#65533;&#65533;&#65533;T" &#65533;j!f&&#65533;&#65533;jU tM&#65533;(&#65533;6&#65533;	&#65533;0:&#65533;Y&#65533;n&#65533;	&#65533;~&#65533;r,a&#65533;p&#65533;&#1794;k&#65533;:&#65533;&#65533;{&#65533;&#65533;I&#65533;,&&#65533;&#65533;&#65533;&#620;&#65533;&#65533;A5&#65533;&#65533;(I&#65533;q&#65533;&#65533;&#65533;&#65533;&#65533;
&#65533;$&#65533;&#65533;0 &#65533;&#65533;
&#65533;&#65533;l& &#65533;B)&#65533;A&#65533;&#65533;6&#65533;&#65533;$&#65533;&#65533;&&#65533;&#65533;$`&#65533;c&#65533;2 \A&#65533;X&#65533;]l&#65533;&#65533;"&#65533;/g&#65533;&#65533;&#65533;&#65533;	&#33627;T&#65533; &#813;&#65533;F&#65533;P&#65533;&#250;&#65533;&#65533;o&#65533;&#65533;d&#65533;&#65533;&#65533;&#65533;WGm&#65533;!&#65533;&#65533; &#65533;&#65533;&#65533;A&#65533;&#65533;+ &#65533;jq0.N&#65533;r)&#1650;&#65533;&#65533;YX MhA&#65533;&#65533;+&#65533;&#65533;c.MT&#65533;8&&#65533;W&#65533;&#65533;*&#65533;&#65533;(&#65533;"&#65533;&#65533; {&#65533;&#65533;&#65533;&#65533;^&#65533;&#65533;&#65533;bnj3Q&#65533;&#65533;&#65533;&#1745;&#65533;[&#65533;&#65533;&#65533;&#65533;Fd&#65533;&#65533;(nM<B M&#65533;$/M&#1067;D&#65533;N&#65533;&#65533;o,&#65533;/ &#65533;A&#65533;rRe&#65533;&#65533;*&#65533;&#65533;j&#65533;$8$&#65533;1^9&#65533;&#65533;^ 2g&#65533;&#65533;&#65533;-&#65533;}J&#65533;<&#65533;&#65533;t+&#65533;&#65533;G&#65533;&#65533;0&#65533;&#65533;	T}&#65533;$&#65533;&#65533;;&#65533;q &#65533;&#65533;(/&#65533;2;C&#65533;&#65533;@&#65533;fpN&#65533;&#65533;&#65533;&#65533;&#65533;z1  &#65533;&#65533;&#65533;&#65533;n@ T <-X56&#65533;&#65533;L(fcF&#65533;&#65533;&#65533;t&#65533;&#65533;S&#65533;&#65533;!,s&#65533;&#65533;&#65533; &#65533;&#65533;&#65533;&#65533;&#65533;6P&#65533;x&#65533;&#65533;5&#65533;X&#65533;&#65533;&#65533;&#65533;&#65533;&#726;&#65533;&#65533;&#65533;e&#65533;e&#65533;&#65533;&#65533;&#65533;&#65533;(]&#65533; &#65533;<G&#65533; &#65533;&#65533;&#65533;A&#65533;+&#1426; 4&#65533;&#65533;q$D&#65533;,O@,&#65533;&#65533;&#65533;p&#65533;&#65533;&#65533;&#65533;k&#65533;[&#65533;  lA s&#65533;%Jq&#65533;&#65533;&#65533;&#65533;l&#65533; &#65533;&#65533;&#65533;&#65533;f&#65533;O&#65533; I #&#65533;&#65533;&#65533;js^2&#65533;l+&#65533;: o&#65533;&#65533;$"&#65533;&#65533;&#65533;&#65533;(&#65533;A4@&#65533;k&#65533;6/ <&#65533;&#65533;u@&#65533;&#65533;&#65533;Ss"&#65533;&#65533;*&#65533;&#65533;&#65533;s&#65533;&#65533;M&#65533;*E*@&#65533;2&#65533;&#65533;&#65533;&&#65533;a&#65533;&#65533;&#65533;&#661;&#65533;}A+zw
&#65533;&#65533;g&#65533;i+&#65533;~&#65533;&#65533; &#65533;ABrk&#65533;&#65533;7c&#65533;&#65533;`Z&#65533;&#65533;&#65533;4&#65533;&#65533;s&#65533;V&#65533;&#65533;L
B&#65533;@&#65533;&#65533;@&#65533;Y&#65533;`&#65533;@75n&#65533;#&#65533;@Os&#65533;<s&#65533;>m&#65533;&#65533;&#65533;(&#1476;&#65533;k&#65533;&#65533;&&#65533;k &#65533;z&#65533;&#65533;&#65533;&#65533;&#65533;$s&#65533;&#65533;Kqa&#65533;{J&#65533;r3C&#65533;&#65533;&#65533;}*&#65533;[b&#65533;&#65533;&#65533;&#65533;&#65533;9Oc&#65533;W8&#65533;&#65533;hS3J&#65533;xm&&#65533;&#65533;&#65533;k8M(.,&#65533;&#65533;&#65533;^&#65533;&#65533;*&&#65533;k&#65533;V.M&#65533;&#65533;tf1bB'&#65533;D%(4b&#65533;&#65533;M;LA&#65533;&#65533;&#65533;D@{&#65533;&#65533;&#231; $x&#65533;&#65533;&#65533;x&#65533;&#65533;pi?S"o+&#65533;,!&#65533;7&#65533;&#65533;DY&#65533;&#65533;&#65533;&#65533;m&#65533;]&#65533;3&#65533;&#65533;D&#65533;&#65533;#&#65533;&#65533; H?&#65533;&#65533;G&#65533;d' BT/M&#768;$&#65533;&#65533;F&#65533;w)&#65533;0M@(.,gB&#65533;8u&#562;M&#65533;&#65533;$ &#65533;h&#65533;&#65533;&#65533;&#65533;&#65533;H&#65533;&#1817;H&#65533;&#65533;9${z&#65533;&#65533;&#65533;&#65533;n!&#65533;&#65533;{&#230;&#65533;&#65533;m&#1463;X_&#65533;N&#65533;@.&#65533;&#65533;Y[&#65533;'&#65533;&#65533;]&#65533;-&#65533;&#65533;$&#65533;&#65533;&#65533;&#65533;sj9 &#65533; _&#499;h&#65533;&#65533;&#65533;A&#65533;QD&#65533;&#65533;5+&#65533;Ml@&#65533;&#65533;&#65533;$d3 &#65533;&#65533;&#16451;&#65533;
&#1026;&#65533;JN &#65533;&#65533;9&#65533;&#65533;&#65533;&#65533;&#65533;x&#65533;o&#65533;h&#65533;&#65533;&#65533;&#65533;&#65533;&#65533;,&#483;&#65533;&#65533;&#65533;&#65533;Dx&#65533;&#65533;!&#65533;&#65533;+&#65533;c&#65533;&#65533;]@&#65533;&#65533;&#65533;&#65533;v&#65533;Ec`&#65533;&#65533;&#65533;&#65533;L Mwo&#65533;&#65533;)&#65533;&#65533;&#65533;&#65533;&#65533;&#65533;B&#65533;@&&#65533;&#65533;M&#65533;u+&#65533;&#65533;&#65533;&#65533;&#65533;,&#65533;&#65533;. &#65533;&#65533;Kh&#65533;&#65533;sO&#65533;&#65533;&#65533;+&#65533;&#65533;7&#65533;E&#65533;&#65533;43&#65533;&#65533;&#65533;&#65533;w&#1894;&#65533;M%g^&#60895;&#65533;C`&#65533;2&#65533;&#65533;)&#65533;F9x)C="Dx&#65533;&#1973; B5BT&#65533;&#65533;j>&#65533;r  &#65533;8&#65533;L@&#65533;&#65533;&#65533;&#65533;q&#65533;D	&#937;M&#770;&#65533;&#65533;&#65533;&#65533;	&#65533;AB&#65533;&#65533;&#65533;$L&#178;t&#65533;&#65533;+p &#65533;&#65533;&#65533;L 
&#65533;&#65533; &#65533;/@&#65533;r&#65533;&#530;$H&#65533;&#65533;0q$Q&#65533;	h8&#65533;&#1057; 0f&#1336;&#65533;cG&#65533;A&#65533;9&#65533;d&#590;&#65533;&#65533;&#793;2&#65533;&#65533;&#65533;EJ`&#404;YF&#65533;!2\&#65533;&#65533;c&#65533;))d&#65533;&#65533;&#65533;&#65533; &#65533; g(&#65533;5
`E&#184;'&#65533;&#65533;&#65533;W&#65533;f&#65533;*f&#65533;5&#65533;`&#65533;&#65533;'O&#65533;6m&#65533;&#65533;&#65533;N&#65533;)&#65533;&#65533;&#65533;&#65533;&#65533;&#65533;&#65533;&#65533;4&#65533;&#65533;&#430;1g&#65533;q&#65533;&#65533;&#65533;3r&#65533;&#65533;&#65533;(K&#1410;&#65533;X&#65533;LA&#65533;H&#65533;(<r&#65533;!&#65533;**v&#65533;i&#65533;ti&#1255;Q&#65533;&#65533;EN&#65533;7&#65533;\&#65533;\'s&#65533;&#65533;&#65533;SF\&#65533;yaR0&#65533;>R&#65533;&#65533; &#65533;<0&#65533;&#65533;&#65533;&#65533;&#65533;bT&#65533;V&#65533;Y&#65533;$&#65533;I&#65533;Z~&#65533;&#65533;tv&#65533;W?W}&#65533;&#65533;t
&#65533;&#65533;A&#65533;D&#65533;:eS&#65533;a&#65533;&#65533;&#401;+&#65533;&#1672;&#65533;<S&#65533;)&#65533;Cc+(&#1762;&#65533;%&#65533;"!&#65533;:K&#65533;
(&#40977;S&#65533;&#65533;&#65533;A&#65533;(~&#920;b&#65533;3dzI&#65533;&#65533;J&#65533;A&#65533;v&#65533;&#65533;&#65533;&#65533;&#65533;2I!1t&#65533;(&#65533;@) -&#65533;p&#65533;
&#65533;f&#65533;&#65533;E0&#65533; &#65533;&#46644;*&#65533;&#65533;CD(&#65533;&#65533;&#65533;1&#65533;&#65533;&#65533;(&#65533;&#65533;&#333;&#65533; &#65533;&#65533;@f&#65533;7&#280;`&#65533;0|&#65533;J06&#65533; &#65533;"9&#65533;&#65533;&#65533;	&#65533;&#65533;Cp8&#65533;&#65533;-&#65533;&#65533;,J&#65533;
K&#65533;&#65533;/(&#65533;`2&#65533;&#65533;K1&#65533;\J<qE&#65533;T&#65533;&#65533;&#65533;o&#65533;&#65533;&#65533;&#65533; &#65533;e&#65533;@J &#65533;&#65533;b&#65533;&#65533;&#65533;D&#65533;c&#65533;<&#1154;&#65533;&#65533;&&#65533;&#65533;&#65533;a
&#65533;"&#65533;z&#65533;$&#65533;&#65533;z:&#721;&#65533;&#65533;#&#65533;&#65533;49&#1002;&&#65533;T&#65533;&#65533;&#65533;-6&#65533;&#65533;&#65533;)Cl&#65533;&#65533; &#65533;&#65533;&#65533;&#65533;&#65533;&#772;8{&#65533;&#65533;*$&#65533;h&#65533;&#65533;2&#65533;&#65533;&#65533;_K&#65533;9&#65533;7~hI&#65533;&#65533;>U&#65533;s&#65533;h&#65533;v&#65533;b&#65533;V&#65533;&#65533;&#65533;&#65533;&#65533;&#65533;&#65533;b&#65533;P@0&#65533;b0a&#65533;`&#65533;&#65533;&#65533;"3Q&#65533;&#65533;_  *&#65533;&#65533;*&#65533;0&#65533;d&#65533;4&#65533;@&#65533;&#65533;@&#65533;&#65533;[&#65533;&#65533;b@"8&#65533;`&#65533;&#65533;n&#65533;?&#304;&#65533;3&#65533;1&#65533;
&#640;xp	&#65533;&#65533;&#65533;B< &#65533;&#65533;&#65533;-&#65533;l&#65533;&#65533;Ii
J&#65533;X&#65533;hj&#65533;&#65533;.A &#65533;S&#65533;cH&#65533;&#65533;&#65533;B&#65533;|F&#65533;&#65533;?&#65533;2&#1449;&#65533;C9+80: 0MN&#65533;K&#65533;&#65533;&#65533;*&#65533;&#65533;&#65533;d&#65533;&#1680;d)&#65533;f<&#65533;&#1643;&#65533;`&#65533;I&#65533;#&#65533;&#65533;&#65533;@&#65533;N1IZ-&#65533;	)&#65533;&#65533;2!&#65533;&#65533;&#65533;^x&#65533;&#65533;!&#65533;&#65533;&#65533;&#65533;&#65533;&#65533;PA&#65533;&#65533;:t&#65533;&#65533;(&#65533;&#65533;c&#65533;&#65533; !&#65533;&#65533;A&#65533;&#168;&#65533;*&#65533;h&#65533;&#65533;&#65533;
|&#65533;&#65533;$ &#65533;&#65533;$&#65533;&#65533;C&#65533;&#65533;F&#65533;&#65533;e8&#65533;/&#65533;&#65533; Xl&#65533;iPO]&#65533;&#128;&#65533;&#65533;#&#65533;&#65533;$&#65533;&#65533;m&#65533;nj&#65533;1&#65533;&#65533;u&#65533;%j!%&#65533;`UT&#65533;"&#65533;3&#65533;	G&#65533;)s$lE&#65533;&#65533;B!l&#65533;&#65533;&#65533;&#65533;&#65533;VS&#65533; &#65533;>&#65533;&#65533; yh&#65533;p4&#65533;?&#65533;#&#65533;\&#65533;&#65533;&#65533;&#65533;-l&#65533;-&#65533;&#65533;&#65533;&#65533; [&#65533; 1&#65533;0&#65533;o
&#512;$&#65533; &#65533;GrHj&#65533;0&#65533;:D
 p&#65533;&#65533;T&#65533;  &#65533;2L&#65533;ZB:&#65533;&#65533;< _!&#65533;	i&#65533;p&#65533;D(b&#65533;&#65533;&#65533;&#1442;&#65533;(yp&#65533;@&#65533;&#65533;8&#65533;&#65533;x&#65533; 3`I\&#65533;U&#848;&#65533;&#65533;&#65533;&#65533;H=&#65533;&#65533;&#65533;E&#65533;&#65533;&#65533;ncLC"p2&#65533;/M=&#65533;&#65533;,#0%&#65533;&#65533;&#65533;&#65533;$&#65533;P>&#65533;&#65533;x&#65533;&#65533;J&#65533;A&#65533;<&#65533;vy&#65533;i0&#65533;&#65533;&#65533;&#65533;&#65533;&#65533;f&#65533;&#1281;&#65533;&#144;&#65533;&#65533;&#65533;&#65533;&#65533;Fj#PS&#65533;D&#1792;}:&#65533;)=& &#65533; &#65533;X
e&#65533;&#65533;&#65533;&#65533;`&#65533;&#65533;&#65533;&#65533;0&#65533;&#65533;7&#65533;&#65533;&#65533;&#65533;&#65533;@?']&#65533;&#65533;&#65533;b&#65533;P0&#65533;4l"#&#65533;&#65533;&#65533;&#65533;6B&#65533;&#65533;&#65533;&#65533;&#65533;q t&#65533;y&#65533;&#65533;&#65533;&#65533;uM&#65533;^*m&#65533;p&#65533;&#65533;v&#65533;&#65533;&#65533;M&#65533;&#65533;&#65533;&#65533;+&#65533;&#65533;lM&#65533;y&#65533;3&#65533; b4&#65533;&#65533;=&#65533;29&#65533;&#65533;&#65533;8W&#65533;&#65533;&#65533;Dp&#641;j&#65533;&#65533;&#65533;	 &#65533;J&#65533;&#65533;&#65533;pC2&#65533;7#V &#65533;&&#65533;&#65533;&#65533;&#65533;&#65533;4&#65533;&#65533;&#65533;5yA$M&#65533;$ &#65533;&#65533;f&#65533;}M&#65533;j&#65533;&#65533;&#65533;&#65533;n
&#65533;&#65533;&#65533;&#65533;0&#65533;&#65533;&#65533;&#65533;#~&#65533;&#65533;Lddgi
 .&#65533;8h&#65533;&#65533;&#601;[0:&#65533;x [&#65533;&#65533;B&#65533;&#65533;+f&#65533;s&#65533;&#65533;4A$&#1098;A&#65533;&a>D&#65533;&#65533;~&#65533;<'&#65533;&#65533;3&#65533;&#65533;4sT3&#65533;FAd&#65533;&#65533;]5&#65533;]&#65533;&#65533;D&#65533;i&#65533;&#65533;&#65533;p&#65533;&#65533;"&#65533;D&#65533;&#65533;&#65533;&#65533;4&#65533;!)X&#65533;F&#65533;U&#65533;)&#65533;&#65533;	"R0&#65533;fUA&#65533;U&#65533; ~&#65533;&#65533;&#65533;*n@UF&#65533;&#65533;&#65533;&#65533;&#65533;W&#65533;Qn&#65533;[ &#65533; &#65533;&#65533;AV'&#65533;	&#65533;&#65533;&#181;&#65533;i
&#65533;-&#65533;&#65533;}&#65533;&#65533;&#65533;&#65533;I&#65533;A&#65533;&#65533;5&#65533;HNP&#65533;N&#65533;&#7842;&#65533;&#65533;&#65533;&#65533;]&#65533;p~&#515;&#65533;$&#65533;&#65533;&#65533;&#65533;#&#1270;&#65533;&#65533;&#65533;&#65533;7 &#65533;&#65533;&#65533; &#65533;&#65533;#&#65533;&#65533;&#65533;&#65533;&#65533;&#65533;Y&#65533;&#65533;&#65533;&#65533;\|&#65533;&#65533;&#428;&#65533;L&#65533;&#65533;@&#65533;&#65533;c&#65533;A5,&#65533;1&#65533;&#65533;&#65533;r&#65533;&#65533;>\|&#65533;_'&#65533;&#65533;G&#65533;`&#65533;&#65533;&#65533;/V&#1547;6&#65533;&#65533;*'y[-Fx&#65533;	d&#65533;&#65533;&#65533;&#65533;`&#65533;I &#65533;&#65533;&#65533;&#65533;&#65533;&#65533;+&#65533;&#65533;&#65533;&#65533;&#65533;&#65533;A&#65533;&#65533;&#65533;&`&#65533;1&#1330;d&#65533;&#65533;&#65533;0I&#65533;$&#65533;&#65533;&#65533;}&#65533;D&#65533;&#65533; &#65533;^&#65533;a&#65533;&#65533;.I2R$w!"&#65533;&#65533;Cr&#1083;&#65533;&#65533;&#65533;&#65533;&#904;,&#65533;q&#65533;&#65533;&#65533;-&#65533;&#65533;&#65533;d&#65533;p&#10556;&#65533;&#65533;}&#65533;&#320;B&#65533;#[&#65533;&#65533;&#65533;&#65533;w&#65533;<	&#65533;Pz&#65533;a&#65533;@&#65533;l&#65533;(Qd&#65533; k5Y[&#65533;L&#65533;}&#65533;31>}(&#65533;&6&#65533;&#1151;b&#65533;2qm&#65533;fD&#65533;&#65533;&#65533;&#65533;&#65533;&#65533;&#65533;W&#65533;&#416;&#65533;5s&#65533;&#245;A~&#65533;)"z&#1822;B&#1943;&#65533; &#65533;!&#65533;&#65533;G&#65533;&#65533;&#65533;- &#65533;&#65533;&#65533;&#65533;p_&#65533;Lao&#1482;$&#65533;P&#65533;&#65533;&#65533;&#65533;*&#65533;&#65533;&#65533;*#&#65533;j-&#65533;&#65533; &#65533;&#65533;&#144;I&#65533;g&#65533;X&#65533;&#65533;&#65533;&#65533;6s&#65533;&#65533;u}@&#65533;D\g&#65533;GW&#65533;)&#65533;&#329163;&#65533;&#65533;&#65533;&#65533;&#65533;-&#65533;vS^&#65533;&#65533;)+p&#65533;$R`&#65533;B&#65533;&#65533;[&#1644;x\(&#65533;sM&#65533;P&#65533;"8 BU P~&#65533;)&#65533;&#65533; &#65533;&#65533;&#65533;[&#65533;&#65533;MjmK6_ <&#65533;&#65533;p&#65533;&#65533; &#1834;u(&#65533;n&#65533;r&#65533; )Hj&#65533;c'{&#65533;e&#65533;&#65533;M&#65533;8&#65533;k&#65533;&#65533;	&#65533;&#65533;^ &#65533;pHC&#65533;&#65533;Ll"&#65533;OA&#65533;[.! O&#65533;|&#65533;@n L+&#65533;&#65533;m&#65533;)&#65533; B&#65533;hz&#65533;	\&#65533; .&#65533;&#65533;~%&#65533;%?h^&#65533;&#65533;&#65533;&#65533;&#65533;&#65533;&#65533;r&#65533;&#860;aJ&#65533;&#65533;&#65533;l&#65533;lp&#65533;&#65533;NA&#65533;
&#65533;&#65533;bl&#65533;k&#65533;&#65533; F&#65533;/&#65533;&#65533;"(0&#65533;&#65533;"&#65533;R` &#65533;Y&#65533;qt&#65533;R&#65533;&#65533;&#65533;&#65533;b&#65533;$a&#65533;&#65533;&#65533;&#65533;6&#65533;YN&#65533;&#65533;&#65533;&#434;D&#65533;*&#65533;*4&#65533;Y&#65533;BpF&#65533;&#65533;&#164;Y&#65533;C`*&#65533;>&#65533;&#65533;	&#65533;M3D&#65533;
(  &#65533;l O&#65533; 5.&#65533;&V&#65533;0&#65533;-&#65533;&#65533;d&#65533;&#65533;&#65533;&#65533;&#65533;	0&#65533; /&#65533;`&#65533;n&#65533;&#65533;"&#65533;0&#65533;
t.&#65533;bi&#65533;.+" &#65533;k&#65533;`^&#65533;&#65533;&#1696;r&#65533;&#65533;&#65533;&#65533;&#65533;&#128;&#65533;&#65533;	#b&#65533;/<&#65533;$&#65533;&#65533;@~ &#65533;~&#65533;&#65533;&#65533;t`&#65533;&#65533;OB&#65533;Lh@ ( &#65533;0
&#65533;P&#65533;
 %&#65533;&#65533;
&#65533;pUQ&#65533;Tb&#65533;2&#65533;&#65533;0&#65533;&#65533;b
`&#65533;&#65533;FKZ&#65533;` &#65533;&#65533;&#65533;o&#65533;&#1159;iZI"shtt&#65533;&#1696;c&#65533; F&#65533;&#65533;&#65533;&#65533;&#65533;&#65533;*d@f&&#65533;*&#65533;I&#65533;`8&#65533;&#65533;&#1824;+ &#65533;&#65533;F&#65533;>$&#65533;a&#65533;&#65533;O3  >q&#65533; &#65533;g&#878; &#65533; &#65533;&#65533;&#65533;&#65533;nU&#65533;L&#65533;&J&#65533;S`v&#65533;,&#65533;`&#65533; &#65533;&#65533; &#65533; P&#46996;&#65533;{D&#65533;*&#557;6A&#65533;Gta*e&#1226;&#65533;'z@&#65533;&#65533;@o&#65533;&#65533;&#65533;G|&#65533;&#65533;g&#65533;O&#65533;&#65533;C
&#65533;&#65533; &#65533;3&#18755;@D&#65533;&#65533;&#65533; &#65533; &#65533;&#65533;H&#65533;D&#65533;.&#65533;T&#65533;)C&#65533;&#65533;&#65533;&#65533;&#65533; /P~ &#65533;b&#65533;&#65533;&#65533;&#65533;&#65533;&#65533;&#65533;&#755;(&#29996;&#65533;&#65533;z&#65533;	&k&#65533;&#898;&#65533;&#65533;M[0&#65533;X&#65533;&#65533;&#65533;&#65533;z&#65533;&#65533;&#65533;&#65533;&#65533;#&#65533;&#65533; #*&#65533;g&#65533;j&#65533;ajVD@4B&#65533;4q!` &#65533;&#65533;	&#65533;2S&#65533;Q&#65533;&#65533; z&#65533;rL&#888;P&#65533;&#65533;&#65533;af,F"p*&#65533;&#65533;&#65533;&#65533;4&#65533;&#65533;*	&#65533;s&#65533;M&#65533;t&#65533;&#65533;
+FI# &#65533;&#65533;&#65533;,&#905;~&#65533;&#484;&#65533;&#65533;W&#65533; &#65533;FC&#65533; y&#65533;0".A&#65533;N&#65533;KBA&#65533;K&#65533;`&#65533;xR^J&#65533;A12&#65533;&#65533;(+&#65533; &#65533;&#65533;&#65533;6j&#65533;1&#65533;&#65533;
&#65533;M7H&#65533;4&#65533;*P&#65533;h&#65533;'K&#65533;&#65533;&#65533;-,&#65533;z&#65533;*&#65533;#&#65533;@,&#65533;&#65533;&#308;&#65533;&#65533;i8&#65533;&#65533;@+&#65533;&#65533;+&#65533;P&#65533;*&#65533;&#65533;&#65533; `
&#65533;9&#65533;&#65533;9G&#65533;&sr'&#65533;S3&#65533;&#65533;&#65533;Q;%s&#65533;&#65533;(&#65533;F%&#65533;&#65533;&#467;&#65533;p4&#65533;&#65533;&#65533;&#65533;%"&#65533;&#594;0&#65533;m>m&#65533;&#65533; &#65533;8&#65533;*f&#65533;&#65533; &#65533;
&#65533;&#65533;&#65533;U&#65533;&#65533;&#65533;$&#65533;@&#65533;b&#65533;&#65533;&#65533;
&#65533;O&#1441;4D` j@:&#65533;CM &#65533;r&#65533;4&#65533;DK&#65533;;&#65533;s&#65533;S<s<&#65533;&#65533;&#65533; &#65533;3F1&#65533;4&#65533;-&#65533;A6@&#65533;D+~&#65533;,&#65533;&#65533;N#|&#65533;&#65533;&#65533;D&#65533; &#65533;GF&#387;&#65533;j
0&#65533;}&#65533;&#65533;<a&#65533;&#65533;&#65533; &#65533;&#65533;Cf&#65533;0&#65533;&#65533;2S1'&#65533;:&#65533;L-M+SM5&#65533;5&#65533;R&#65533;&#65533;&#65533;<;e&#65533;N&#65533;&#65533;&#65533;&#65533;4&#65533;2!Q'+&#416;^#8I&#65533;8B9&#65533;0&#65533;&#65533; FCO&#65533;|)&#65533;@&#65533;`&#65533;&#65533;&#1450; =&#65533; &#65533;@&#65533;&#65533;&#65533;K&#65533;TT&#65533; D&#65533;&#65533;T?&#65533;DOt&#65533;&#65533;4s
&#65533;&#65533;U]&#65533;@&#65533;I&#65533;=&#65533;sFo&#65533;I&#65533;&#65533;,&#65533;/+d |#&#65533;!&#65533;&#65533;&#65533;a-Fk&#65533;2&#141;&#65533;	#&#65533;|&#65533;H&#65533;&#65533;&#65533;&#65533;$&#65533;'4 0#&#65533;&#65533;Z;dK&#65533;&#65533;SAUT&#65533;t D&#65533;&#65533;&#65533;C&#65533;5M&#65533;&#65533;&#65533;&#65533;&#65533;&#65533;M&#65533;&#65533;<&#65533;p&#446;p &#65533;&#65533;i&#65533;^&#65533;U+$&#65533;a&#65533;R&#65533;6&#65533;f`>&#65533;&#65533;2&#65533;57&#65533;`':&#65533;	&#65533;&#65533;I0"\#H&#65533;NASq&#65533;C&#65533;&#65533;cTs!&#65533;&#65533;&#65533;&#65533;d;D
O&#65533; `&#65533;Z&#65533;]&#65533;&#65533;J&#65533;&#65533;&#65533;F^c&#65533;fwVql&#65533;:&#65533;&#65533;&#65533;
&#65533;&#1696;&#65533;&#65533;&#65533;&#256;&#65533;xe#&#65533;`
:b. *e&#65533;N=&&#65533;&#65533;&#65533;z&#65533;k755&#65533;Ul&#65533;s	P 	&#65533;&#65533;8@&#65533; SmK&#65533;m&#65533;UM&#65533;&#65533;Vc&#65533;n&#65533;'=&#65533;&#65533;Nk&#65533;oo&#65533;/ c&#65533;i<&#65533;&#65533;8&#65533;@&#65533;d&#65533;.\&#65533;#fA&#65533;&#65533;&#65533;&#65533;`o&#65533;&#65533;u&#65533;&#65533;sA7tQcKk`[!d:&#65533;&#65533;:&#65533;@H6&#65533;\5`7MUU)&#65533;&#65533;v&#65533;1&#65533;UNm*o&#65533;&#65533;&#65533;w&#65533;&#670;&#65533; &#65533;&#65533;&#65533;
K&#65533;&#65533;
&#65533; &#65533; &#65533; ^K&#65533;&#!!8&#256;&#65533;c&#65533;&#65533;.&#65533;R&#65533;i*S
EW&#65533;HQ&#65533;&#65533; &#65533;&#65533;&#1841;&#65533;&#65533;&#65533;4&#65533;7UO&#65533;&#65533;&#65533;&#65533;6&#65533;a&#65533;]&#65533;K&#65533;&#65533;^uVg&#65533;&#65533;&#65533; &#65533;t,&#65533;.'0:"R~&#65533;2&#65533;crD#N`v&#65533;&#65533;&#65533;
&#65533;&#65533;o&&#65533;`&#65533;&#1219;SC BBP &#65533;	&&#65533;&#65533;&#65533;dS&#65533;4V&#65533;(&#65533;r&#65533;
&#65533; &#65533;&#65533;&#65533;n&#65533;/<_D&#65533;nXFQ&#65533;=w&#65533;&#65533;&#65533;&#65533;&#65533;&#65533;* _&#65533; t&#65533;&#65533;z aN&#65533;&#65533;=<&#65533;&#65533;< &#65533;&#65533;N]&#10243;95&#65533;j&#65533;{&#65533;&#65533;t&#65533;x&#65533;D`"&#65533;L&#65533;&#65533;&#65533;
&#65533;m&#65533;&#65533;lj^6&#65533;&#2036;n@&#65533;&#65533;'&#65533;&#65533;4&#65533;s&#65533;&#65533;&#65533;&#65533;H&#65533; &#65533;:R&#65533;&#65533;
&#65533;&#65533;&#65533;M@2#&#65533;\"-&#65533;&#65533;4&#65533;&#65533;&#65533;&#65533;`j&#65533;&#1426;/&#65533;P`&#65533;&#65533;&#65533;t&#65533;&#65533;&#65533;&#65533;&#65533;&#65533;&#65533;&#65533;_&#65533;&#65533;&#65533;&#65533;&#801;&#65533;\&#65533;&#65533;&#65533;rW&#65533;`&#65533;Ni&#65533;&#65533;qyg &#65533;9&#65533;&#65533;C&#65533;F&#65533;&#554;&#65533;&#65533;&#65533;"4&#65533;&#452;I&#65533;ak&#2016;&#65533;&#65533;r;&#65533;t&#65533;9&#65533; V&#65533;u&#65533;Y$&#65533;9U&#65533;!]i&#1500;&#65533;@&#65533;LN&#29981;e&#65533;&#65533;A&#65533;&#65533;&#65533;B&#65533;W&#65533;(&#65533;`&#65533;`N&#65533;4O &#65533;&#65533;BF&#65533;&#65533;&#65533;&#65533;&#65533;kEw	&#65533;W:&#65533;&#65533;&#65533;&#65533;6&#65533;Gb&#65533;&#65533;r&#65533;8&#348;	&#65533;[&#65533;&#65533;~q&#1437;C:&#65533;&#65533;&#65533;"k&#65533;&#65533; !_&#65533;*&#1184;?&#65533; /&#65533;&#65533;&#65533;&#65533;W{Q&#65533;P&#65533;&#65533;&#65533;&#65533;Q &#65533;&#65533;Z&#65533;%&#65533;&#65533;&#65533; 
r&#65533;&#65533;&#65533;&#65533;&#65533;&#65533;:&#65533;5&#1702;h6Fh&#65533;f&#65533;etY&#65533;&#65533;)&#65533;&#65533;&#65533;&#65533;Bb	0&#65533;&#65533;&#65533;`&#65533;&#65533;nTF&#65533;&#65533;&#65533;:K=D &#65533;&#65533;&#65533;=&#65533;&#65533;&#65533;`&#65533;Z&#65533;C&#65533;&#65533;&#65533;&#65533;T&#65533;&#65533;!&#65533;&#960;&#65533;[&#65533;&#65533;Q[&#65533;b&#65533;&#1459;~ux&#65533;&#65533;&#240;&#65533;&#65533;RM?6!=0&&#65533;&#385;&#65533;&#65533;&Q&#65533;&#65533;&#65533;&#65533;&#65533;@&#65533;H{&#65533;q&#65533;&#65533;a&#65533;&#65533;&#65533;e[&#65533;&#65533;&#65533;z&#65533;&#65533;&#65533;E&#65533;~&#65533;&#65533;&#65533;G&#65533;&#65533;&#1359;&#65533;&#65533;~|`0&#65533;`5&#65533; &#65533;&#65533;X&#65533;?&#65533;`&#65533;&#65533;&&#65533;&#65533;&#65533;[5&#65533;&#65533;&#65533;&#65533;&#65533;&#65533;&#65533;5&#1677;&#65533;s&#65533;&#65533;&#1595;&#65533;&#65533;&#65533;[&#65533;&#65533;&#65533;:&#65533;&#65533;&#65533;&#65533;&#65533;&#65533;;D6@&#65533;&#65533;&#65533;&#65533;A&#65533;&#65533;&#1144;&#65533;&#65533;&#1101;&#65533;i&#65533;@&#65533; &#309;I&#65533;&#65533;&#65533;
a&#65533;&#1337;&#65533;&#65533;&#65533;\+^&#65533;&#65533;U&#65533;djN&#65533;#<D
@@&#65533;a& ` 
&#65533;V4|&#65533;cS&#65533;:V&#65533;I\&#1012;&#65533;-&#65533;JNo&#65533;&#65533;&#65533;&#65533;&#65533;[&#65533;&#65533;s&#65533;&#65533;&#65533;&#65533;&#65533;s&#65533;&#65533;_(&#65533;k&#65533;&#65533;&#65533;&#65533;&#65533;&#65533;`&#65533;{&#283;&#65533;&#65533;s!&#65533;gY&#65533;U&#65533;^CZ&#65533;&#65533;&#65533;a&#65533;o&#65533;&#65533;3[&#65533;&#65533;|&#65533;cry
A&#65533;&#65533;&#597;\&#65533;&#65533;8&#65533;Kn4&#65533;&#65533;f&#65533;2&#65533;%=&#65533;&#65533;&#65533;&#65533;o&#65533;&#65533;1.|&#65533;&#65533;&#65533;m&#65533;&#65533;&#65533;&#65533;&#65533;&#65533;&#65533;T&#65533;&#65533;2&#65533;^q&#65533;&#65533;"&#65533;Y&#65533;&#65533;&#65533;W'&#65533;I^&#65533;&#65533;&#65533;1&#65533;&#65533;Vc
&#65533;a|&#65533;&#65533;&#65533;&#65533;}&#65533;M^}7&#65533;&#65533;o7j&#65533;Nk&#65533;~&#65533;8&#65533;a&#65533;g\&#65533;2&#1324;o}&#65533;&#65533;&#65533;&#65533;D&#65533;`&#65533; &#65533;&#65533;]&#65533;&#65533;~&#65533;dU&#65533;Es &#65533;&#65533;&#65533;=W&#65533;&#927;=&#65533;g&#65533;&#65533;&#65533;} O&#65533;N&#65533;&#65533;&#65533;&#65533;&#65533;&#65533;=&#65533;&#381;N^}&#65533;&#65533;!f~&#65533;3@&#65533;s&#65533;&#6780;&#65533;{w&#1975;<&#1447;}@7&#65533;&#65533;&#65533;(!H
&#65533;&#65533;&#65533;=&#65533;&#65533;&#65533;&#65533;&#65533;~N&#65533;~&#65533;&#65533;&#22898;&#65533;&#65533;&#65533;o&#1701;&#65533;e&#65533;14^ea@&#65533;&#65533;&#65533; 

&#65533;&#65533;~&#65533;I&#65533;d &#65533;}@&#65533;T~&#65533;~&#65533;&#65533;&#65533;=&#65533;?:&#65533;i&#65533;&#65533;&#65533;&#65533;&#385;&#65533;s^&#65533;&#65533;&#65533;\yH&#65533;(
Z&#65533;~>&#65533;	>&#659;&#65533;&#65533;?&#65533;&#65533;&#65533;&#65533;^&#65533;U&#65533;|&#65533;V&#65533;&#65533;>&#63794;&#65533;&#65533;I&#65533;^&#65533;C0&#65533;^\&#65533;&#65533;&#65533;&#65533;@&#65533;
&#65533;&#65533;&#65533;
&#65533;&#65533;&#65533;|}(&#65533;l&#65533;> &#65533;}&#65533;&#65533;} &#65533;O&#65533;Y&#65533;&#1497;&#65533;[|&#65533;O@&#65533;
&#65533;u&#65533;&#65533;&#65533; &#65533;&#609;(&#65533;&#65533;	&#65533;~},&#65533;3?&#59262;&#65533;^&#65533;&#65533;&#65533;&#65533;&#65533;&#65533;	&#65533;&#65533;&#65533;&#65533;u&#65533;`c'&#65533;&#65533;S&#65533;&#898;&#65533;2O &#385;&#65533;&#65533;&#65533;?&#65533;&#65533;m&#65533;G &#65533;/&#65533;d&#65533;&#65533;;?&#65533;&#65533;&#65533;&#65533;&#1647;"&#65533;&#65533;&#65533;I&#65533;&#65533;&#65533;&#65533;&#65533;&#65533;&#65533;&#65533;&#65533;Mhd!&#65533;&#65533;&#65533;&#65533;?&#65533;&#65533;&#65533;&#65533;&#65533;&#65533;P&#65533;
&#65533;8x&#1046;&#65533;&#65533;v8tx!C&#264;)R(&#65533;&#65533; &#65533;&#397;;z&#65533;2&#65533;H&#65533;|&#65533;&#65533;9&#65533;&#65533;&#661;,[&#65533;&#65533;3&#65533;LY j&#1724;&#65533;3&#65533;&#925;<{&#65533;&#65533;	4&#65533;&#1057;Dk&#65533;,&#65533;D&#65533;q&#65533;&#65533;u&#65533;v
&#65533;BT&#65533;&#953;Z&#65533;&#65533;&#65533;>d l&#65533;&#1057;&#305;/V&#65533;&#65533;q&#65533;Hj&#1530;}&#65533;&#65533;&#65533;9g&#65533;&#65533;a&#65533; &#65533;&#1981;z]&#65533;&#65533;)&#65533;&#65533;&#65533;&#65533;&#65533;>&#65533;s&#65533;8&#65533;&#65533;*M6&#65533;&#65533;;w&#65533;N&#65533;zuNV&#65533;^.&#65533;pl&#65533;)H&#65533;&#65533;&#65533;:&#65533;&#65533;1x&#65533;&#65533;&#65533;&#65533;&#65533;&#65533;&#1652;k&#65533;]&#65533;0M&#316;{&#65533;&#65533;&#65533;&#65533;&#65533;zO@&#65533;&#1029;&#65533;^&#65533;&#65533;R&#65533;&#65533;:6&#65533;vF&#65533;0&#65533;&#1544;&#65533;G&#65533;V&#65533;&#65533;&#65533;xJ?&#65533;^&#65533;&#65533;&#65533;&#65533;&#65533;&#65533;&#65533;&#65533;r&&#65533;&#65533;&#65533;&#65533;>&#65533;&#65533;&#65533;&#65533;&#65533;]&#65533;T&#65533;&#65533;&#65533;&#65533;
(&#65533;&#65533;A&#65533;UW&#281;
9&#65533;]Xu^&#65533;p&#65533;1&#65533;xp&#65533;&#65533;zT&#65533;B&#65533;"&#65533;&#65533;a&#65533;&#65533;7[_+&#65533;g_&#65533;.&#65533;x~&#65533;9v&#65533;7&#65533;&#65533;&#65533;H&#65533;2&#65533;&#65533;\F&#65533;V&#65533;&#65533;u&#65533;i'Z>I&#65533;Ir&#65533;&#65533;&#65533;
&#65533;\&#65533;%#;n&#65533;e&#65533;&#65533;&#65533;&#1569;{'&#65533;X &#65533;0&#65533;&#65533;fo2&#65533;&#65533;&#65533;q&#65533;Yy%&#65533;p&#65533;F(&#65533;&#65533;&#65533;N+&#65533; YU&#65533;&#65533;1&#65533;&#65533;B29!&#65533;
8y(&#65533;&#65533;&#65533;t8dp&#65533;#&#65533;Bi&#65533;&#65533;HJ&#65533;Y&#65533;P{&#461;&#65533;&#65533;_1&#65533;Ij&#65533;&#65533;&#65533;&#65533;&#65533;~&#65533;b&#65533;L:&#65533;/&#65533;&#65533;@	%q&#65533;+&#65533;&#65533;C
)AFw&#65533;&#65533;WUgPB;D&#65533;dy&#65533;&#65533;&#65533;k&#65533;D&#65533;(d&#65533;HJ&#65533;&#65533;^&#65533;&#65533;&#65533;&#65533;J&#65533;%&#65533;&#65533;&#65533;&#65533;l&#65533;&#65533;9&#65533;&#65533;&#26539;&#65533;4&#65533;&#65533;A&#65533;Z&#65533;&#65533;&#65533;&#65533;&#1168; &#65533;&#65533;Ko	&#65533;&#65533;q';&#65533;&#65533;9$UJ7B&#65533;&#65533;&#65533;&#65533;(KQw&#65533;:&#65533;k&#65533;&#65533;&#65533;&#65533;&#65533;&#65533;q&#65533;o&#65533;1&#65533;&#65533;f&#65533;&#65533;&#65533;j&#65533;&#65533;&#22667;2a0pB&#65533;v s&#65533;2&#65533;&#65533;&#65533;]&#65533;m&#65533;v&#65533;Yn&#65533;F	4M&#65533;&#65533;&#65533;&#65533;k&#65533;&#65533;&r'.&#65533;&#65533;0&#65533;V&#65533;&#65533;W&#65533;2&#65533;pX&#65533;&#65533;p&#65533;&#65533;f&#65533;&#65533;7-&#65533;`&#65533;&#65533;9&#65533;&#65533;Cj&#65533;&#65533;v[{&#65533;W&#65533; &#58914;&#148;r&#65533;B&#65533;&#65533;E&#65533;d&#65533;=m&#65533;L&#65533;i&#65533;0&#65533;&#65533;/&#65533;&#65533;&#65533;0p #\\Y0&#65533;@&#65533;B?PE&#65533;&#65533;?@&#65533;&#1097;q&#65533;/8q&#65533;&#65533;&#57997;7 [p!n&#65533;&#65533;&#65533;&#65533;"&#65533;w];&#65533;x%&#65533;&#65533;&#65533;d&#65533;&#65533;&#65533;&#65533;j&#65533;|&#65533;&#691;&#65533;&#65533;&#65533;s&#65533;2&#65533;$&#65533;z&#65533;&#65533;&#65533;&#65533;&#65533;7&#65533;&#65533;x)d&#65533;&#131;&#65533;&#65533;>&#65533;x)&#65533;&#65533;"&#65533;&#65533;/&#65533;R&#65533;&#65533;&#65533;3&#65533;&#65533;&#65533;TAt&#65533;&#65533;&#1216;&#65533;C'p/&#65533;)&#65533;&#65533;&#65533;&#65533;&#65533;&#65533;$&#65533;&#65533;&#65533;&#65533;9@&#65533;+&#65533;IXM&#65533;L&#65533;>0&#65533;Ai&#65533;P]S&#65533;&#65533;4D&#65533;Y\&#65533;x&#65533;S&#65533;	O&#65533;&#65533;&#65533;u&#65533;&#65533;&#65533;&#65533;J&&#65533;&#65533;&#65533;&#65533;&&#65533;`&#65533;03&#65533;np&#65533;+E&#65533;&#65533;&#65533;&#65533;&#65533;&#65533;q&#65533;s&#65533;r0&#65533;&#65533;yN.&#65533;&#65533;:&#65533;	&#65533;&#65533;OhG#&#65533;Jw: &#65533;	\D  &#65533;&#65533;&#65533; &#65533;&#65533;`w&#65533;&#65533;!i&#65533;&#1848;&#65533;&#65533;&#65533;&#65533;Q(yT&#65533;D8'&#65533;&#65533;&#65533;|4aT8&#65533;L]&#65533;Dv#&#65533;&#65533;'&#65533;<&#65533;&#65533;&#65533;&#826;&#65533;&#65533;&#65533;&#65533;pBL&#65533;&#65533;&#65533;'&#65533;&#65533;&#65533;&#968;&#65533;&#65533;#&#65533;g?'&#65533;&#65533;&#65533;&#65533;&#65533;&#65533;&#65533;&#65533;_&#65533;&#65533;&#65533;&#65533;&#65533;  &#65533;&#65533;E, Fx&#65533;&#65533;(%(#&#65533;Bi[9&#65533;C4&#65533;&#65533;&#65533;L&#65533;4#&#65533;&#65533;(*&#65533;3&#65533;K&#65533;&#65533;&#65533;&#65533;&#65533;P&#65533;&#65533;
ny&#572;&#65533;A
&#65533;&#65533;9;&#65533;=&#65533;o&#65533;&#65533;"&1&#65533;>&#65533;&#65533;&#65533;m&#65533;&#65533; '&#65533;`O4p"&#65533;&#65533;&#65533;'&#65533;&#65533;&#65533;(&#65533;o&#65533;G&#65533;&#65533;&#65533;&#65533;E&#65533;r&#65533;&#65533;, &#65533;&#65533;&#65533;&#65533; &#65533;@&#65533;&#65533;t&#65533;F!&#65533;B&#65533;&#65533;t&#65533;F&#65533;r&#1494;&&#65533;G&#65533;&#65533;,&#65533;6C&#65533;M&#65533;&#65533;-&#65533;(&#65533;@&#65533;)sJ2p&#65533;&#65533;!;&#1881;&#65533;!jR&#65533;&#65533;8&#65533;&#65533;&#65533;&#65533;qB~3&#65533;@R9&#65533;&#65533; ^&#65533;D8&#511;{&#65533;r&#65533;]"&#65533;&#65533;&#1072;&#65533;y&#65533;&#65533;/&#65533;&#65533;&#130;W3&#65533;1&#437;&#65533;h&#65533;w|0Oz&#65533;&#65533;&#65533;o ici&#65533;&#1585;2&#65533;&#65533;&#2012;)MM%$f&#65533;q&#65533;&#65533;dO#&#65533;&#65533;I&#65533;O}&#65533;k_&#65533;&#65533;&#65533;&#65533;L&#65533;&#840;H4&#65533;<&#65533;&#65533;{>u&#65533;U D::&#65533;*&#65533;&#65533;&#65533;Xm	p&#65533;&#694;&#65533;&#65533;xh &#65533;&#65533;o&#65533;&#65533;Mk&#65533;2&#65533;&#65533;&#65533;0DB&#65533;Q &#65533;&#65533;&#65533;&#65533;&#65533;&#65533;gxuJ&#65533;&#65533;&#1214;&#65533;&#1348;&#65533;&#65533;&#65533; &#65533;&#65533;&#65533;&#65533;T&#65533;p nz8
&#65533;&#65533;&#65533;&#65533;&#65533;$c&#65533;>&#65533;&#65533;w}&#65533;&#65533;_Q&#65533;PTNl&#65533;}&#65533;&#65533;&#65533;Q&#65533;&#65533;za&#65533;X&#351;&#65533;&#1698;=@ &#65533;-pC&#65533;; &#65533;5&#204;&#65533;&F3CLc&#65533;baVX
&#65533;&#711;\&#65533;`8&#65533;&#65533;&#987;&#65533;&#65533;WkNy&#65533;&#65533;L5 S&#65533;n&#65533;L&#65533;&#65533;Qq&#65533;X&#65533;A&#65533;{&#65533;&#65533;&#65533;%&#65533;g&#65533;&#65533;&#65533;W&#65533;&#65533;&#65533;f}&#65533;>&#65533;J&#65533;&#65533;G&#65533;&#65533;&#65533;&#65533;&#65533;Ot&#65533;U8&#65533;&#65533;&#65533;9&#65533;&#65533;&#65533;6&#65533;&#65533;QX]A\
Rh&#65533;(&#65533;$!M&#65533;V&#65533; &#65533;&#65533;&#65533;&#65533;&#65533;e&#65533;&#65533;j&#65533;s&#65533;Y&#65533;f&#65533;&#65533;&#65533;&#65533;
&#65533;&#65533;&#65533;&#65533; 40&#65533;mo
c&#65533;&#65533;4&#65533;&#65533;&#65533;d&#65533;&#65533;&#65533;&#65533;&#65533;&#65533;&#65533;G&#65533;&#65533;&#65533;70&#65533;h)&#65533;X&#65533;M&#65533;&#65533;T]&#65533;9K&#65533;&#65533;
OT&#65533;&#65533;&#65533;*[Y&#65533;X&#65533;&#65533;&#65533;@&#65533;%.&#1800;\&#65533;(
&#65533;&#65533;&#65533;	9&#65533;/t&#65533;&#65533;17&#65533;&#65533;&#65533;s5&#65533;&#65533;6&#65533;&#65533;&#65533;x&#65533;3&#65533;6&#65533; x7f4#qhN&#65533;3&#65533;&#65533;&#881;&#65533;7{D!c{&#65533;&#65533;rhg&#65533;d&#65533;&#65533;;&#611;%)&#65533;&#65533;&#65533;Q&#65533;&#1679;&#65533;d!&#65533;&#65533;421&#65533;&#65533;&#65533;&#65533;&#65533;d&#65533;C&#65533;F&#65533;&#65533;&&#65533;&#65533;E&#65533;=&#65533;.^?7&#65533;s&#65533;w&#65533;&#65533;E&#65533;p&#65533;&#65533;&#65533;&#65533;6&#65533;&#65533;n&#65533;c&#65533;DwQ&#1178;&#65533;$f&#65533;&#65533;~&#65533;}K&#65533;jR&#65533;ii&#65533;)&#65533;&#65533;&#65533;ki3&#65533;;&#65533;(&#65533; &#65533;&#1453;&#65533;&#65533;+\&#65533;Z@&#65533;&#152;b&#65533;!
&#65533;NF&#65533;&#65533;%&#65533;&#65533;&#65533;&&#65533;f&#65533;&#65533;&#65533;&#144;aW&#65533;o&#65533;L &#65533;(;&#65533;&#65533;_&#65533;&#681;Si&#65533;T&#65533;&#65533;&#65533;d&#65533;&#65533;&#65533;&#65533;av&#65533;Rp&#65533;`&#65533;&#65533;p&#65533;<&#65533;K&#871;?&#65533;0&#65533;&#65533;/&#65533;&#65533;&#65533;\!&#65533;&#65533;&#62609;)&&#65533;P1&#65533;&#1317;kv&#65533;&#65533;]'-&#65533;&#65533;so&#65533;+&#65533;U&#65533;&#65533;	&#65533;p&#65533;zU&#65533;&#65533;&#65533;~&#1648;&#65533;&#65533;:NR&#37164;&#3847;&#65533;&#65533;&#65533;s&#65533;&#65533;&#65533;&#65533;{#M_I&#65533;&#65533;&#65533;I&#65533;*&#679;&#65533;,&#65533;&#65533;&#65533;u&#65533;&#65533;&#65533;&#65533;&#65533;&#1523;&#65533;:&#65533;&#65533;&#65533;y&#65533;z&#65533;&#65533;0lb&#65533;&#65533;&#65533;%/IO&#65533;&#2876;}.&#65533;&#65533;<&#65533;&#65533;&#65533;:&#65533;X&#65533;l&#65533;&#65533;&#65533;&#65533;+&#65533;&#65533;&#1872;&#65533;&#65533;veU_
&#65533;&#65533;&#65533;&#65533;E6&#65533;&#65533;&#65533;zr&#65533;&#65533;&#1788;&#65533;''&#65533;0&#65533; &#65533;6g&#65533;&#65533;n&#65533;&#65533;-$&#65533;)&#567;"f&#65533;|k&#65533;|;&#65533;*mf"&#65533;22&#65533;RH'c}&#65533;Q 0"&#65533; @4&#1783;}&#1911;y&#65533;&#65533;&#65533;`&#65533;^&#65533;C&#65533;8&#65533;&#65533;^&#65533;&#65533;q&#65533;Fd&#65533;&#65533;&#65533;&#65533;_&#65533;zPUw&#65533;W&#65533;Y s&#65533;M&#65533;4|2s&#65533;)<G&&#65533;&#65533;&#65533;D&#65533;|&#65533;*&#65533;&#65533;g&#65533;&#65533;&#65533;&#65533;!&0G&#65533;&#65533;&#65533;&#65533;4 &#65533;C3&#65533;&#65533;&#65533; &#65533;&#65533;4r&#65533;t>R&#65533;zEdD&#65533;iCVr7&#65533;rs&#65533;r68{6Hd&#65533;#? 8[-es+tjxJ&#65533;&#65533;&#65533;g&#65533;&#65533;k:&#65533;3h&#65533;W8&#65533;XG+	`&#65533;&#65533;&#65533;4 &#65533;&#65533;&#65533;y&#65533;O&#65533;&#65533;Ti&#65533;8A&#65533;A&#65533;hHTOMe&#65533;&#65533;&#65533;vi*gi(&#65533;Oyhd&#65533;%_o&#65533;&#65533;GK~&#65533;B*ts&#65533;H&#65533;;'.&#65533;&#65533;Mx&#65533;&#65533;&#65533;x7&#65533;&#65533;&#65533;Q G&#65533;&#65533;"P&#65533;&#65533;(&#65533;a(&#65533;$&#65533; &#65533;&#65533;N&#65533;TPT?&#65533;9&#65533;D&#387;8xd+&#65533;OMD&#65533;P&#65533;&#65533;&#65533;,&#65533;&#65533;z]W&#65533;&#65533;&#65533;P&#65533;H&#65533;g&#65533;Gx&#65533;T&#65533;M&#65533;H&#65533;&#65533;&#65533;o&#65533;o&#65533;#&#65533;&#65533;&#65533;xP%&#65533;(&#65533;&#1767;?&#65533;W&#65533;U&#65533;&#65533;Txhr&#65533;&#65533;&#65533;7hO&#65533;&#65533;&#65533;D&#65533;#E&#65533;~&#65533;&#65533;	&#65533;'?h&#65533;_&#65533;x[&#65533;x&#65533;Eh&#65533;"&#65533;
&#65533;&#65533;9&#65533;	#p )&#65533;&#65533;	9&#65533;E&#65533;&#65533;&#65533;&#65533;&#65533;&#65533;H&#65533;&#65533;Y&#65533;&#65533;&#65533;W&#65533;y{&#65533;&#65533;&#65533;&#65533;&#65533;?&#65533;&#65533;&#65533;K~&#65533;&#65533;Y{&#65533;&#65533; &#40338;,&#65533;67 &#65533;&#65533;&#65533;&#65533;&#65533;&#516;&#65533;&#65533;&#65533;k:&#595;=	&#65533;>&#65533;&#65533;&#65533;"&#65533;8&#65533;e&#65533;~&#65533;p&#65533;v&#65533;&#65533;rI&#65533;'&#65533;Bi&#65533;S&#65533;O&#65533;&#65533;&#65533;#Fb&#65533;&#523;c&#65533;s&#1155;&#65533;&#65533;&#65533;|&#65533;&#65533;&#65533;&#65533;&#65533;`&#65533;&#65533;"&#65533;&#65533;\&#1555;	&#65533;&#65533;&#65533;(4&#65533;&#65533;_&#65533;&#65533;&#39447;&#65533;&#65533;	&#65533;xi&#65533;6&#65533;&#65533;x4\&#65533;?!&#65533;&#65533;&#65533;&#65533; &#65533;&#38415;&#65533;&#65533;&#65533;u&#65533;&#65533;&#65533;&#448;&#65533;i&#65533;>&#65533;;&#1625;&#65533;&#156;&#65533;&#65533;r	&#65533;&#65533;&#65533;/&#65533;&#65533;&#65533;&#65533;&#65533;&#65533;&#602;#Y&#65533;M&#65533;
E&#65533;&#65533;&#65533;8&#65533;D&#1737;?^&#65533;&#65533;&#65533;&#65533;&#65533;&#65533;'&#65533;gguC&#65533;&#65533;x&#65533;&#65533;&#65533;&#65533;`&#65533;&#65533;+&#65533;y&#65533;&#38694;#&#65533;+&#65533;Y+&#65533;r/&#65533;&#65533;U4`Ze&#65533;s&#65533;&#65533;&#65533; j/&#65533;C&#65533;T&#65533;&#65533;*E&#65533;c *&#65533;&#65533;&#65533;<&#65533;&#1611;&#65533;&#65533;&#65533;&#65533;I=&#65533;(&#65533;#&#65533;&#65533;4&#65533;X`&#65533;&#65533;&#610;-&#65533;,&#42802;R@%@&#65533;h/8&#65533;
&#1865;&#65533;C#P&#65533;9D&#65533;&#65533;3:$&#65533;&#65533;(&#65533;	0`&#47521;&#1042;&#65533;&#65533;&#65533; &#65533;&#65533;4I&#65533;#*&JH&#65533;&#65533;&#65533;.&#65533;&#65533;/&#65533;&#65533;yEJTP&#65533;C&#65533;&#65533;C&#65533;C&#65533;&#65533;4&#65533;&#65533;&&#65533;&#65533;&#65533;:	@&#65533;&#65533;z&#65533;&#65533;&#65533;H&#65533;Qx&#65533;)&#65533;&#65533;9&#65533;&#65533;#&z X&#65533;)&#65533;&#65533;&#65533;&#65533;&#65533;&#65533;&#65533;&#65533;&#65533;p&#65533;&#65533;9+cz&#65533;7&#65533;
:&#65533;@&#65533;&#65533;Y:0
&#65533;o&#671;5&#65533;&#65533;&#65533;&#65533;&#65533;J&#65533;n&#65533;&#65533;&#65533;&#65533;&#65533;g&#65533;&#65533;(&#65533;&#65533;j0a&#65533;%&#65533;(&#65533; X&#65533;&#65533;&#65533;&#65533;&#65533;&#65533;&#65533;E-&#668;5j+&#65533;&#65533;&#65533;&#65533;&#65533;&#1382;&#65533;&#65533;)j&#65533;)&#65533;&#65533;&&#65533;yZ&#65533;4Wj~&#65533;nf&#65533;&#65533;&#65533;&#65533;&#65533;h&#65533;&#65533;f &#65533;(&#65533;IP&#65533;&#65533;*&#65533;XJ&#272;&#65533;X &#65533;&#65533;y&#65533;&#65533;d+s&#1646;&#65533;&#65533;&#65533;X0&#65533;H&#65533; &#65533;*&#65533;K&#65533;&#65533;*&#65533;&#65533;&#65533;n|&#1694;&#65533;W&#65533;Rz&#65533;z&#65533;&#65533;&#65533;&#65533;2 "&#65533; (&#65533;&#65533;&#65533;&#65533;&#65533;&#65533;*&#65533;&#65533;*&#65533;&#21160;\&#65533;&#65533;^j&#65533;&#65533;j&#65533;&#65533;&#1712;&#65533;K&#65533;F&#65533;4&#65533;&#65533;&#65533;j&#65533;$&#1455;&#65533;&#65533;-&#65533;&#65533;[u&#65533;&#65533;*&#65533;&#65533;&#65533;&#65533;U &#65533;&#65533;&#65533;&#65533;;&#65533;&#65533;&#65533;?[&#65533;&#65533;&#65533;`&#65533; kFPIApK&#65533;&#65533;Fp &#65533;j&#65533;&#65533;Wv&#65533;/=&#65533;&#65533;M&#48263;e&#65533;&#65533;&#520;8S&#65533;*+0 ` &#65533;&#65533;5p&#65533;F&#65533;L&#65533;m&#65533;q+&#65533;F&#65533;o&#758;I[K&#1780;N5&#65533;&#65533;&#65533;u%;&#65533;&#65533;&#65533;&#65533;V&#65533;&#65533;Y[=[+C&#65533;&#65533;Xb;&#65533;("X&#65533;"&#65533;<&#65533;&#65533;`&#65533;&#65533; &#65533;P&#65533;"0&#65533;T&#1043;&#65533;&#65533;&#1051;&#65533;&#65533;&#65533;UK|&#65533;S&#65533;&&#65533;&#65533;&#65533;k.&#65533;&#65533;&#65533;Ab+&#65533;%"pM'&#65533;k&#65533;&#65533;WksB&#65533;K&#65533;&#65533;&#698;|:}!j&#65533;&#65533;&#65533;&&#65533;(&#65533;&&#65533;&#65533;&#65533;|!}&#65533;&#65533;%&#1282;-$4&#65533;&#65533;&#765;&&#65533;`&#65533;(H&#65533;G}&#65533;&#764;&#65533;t3&#65533;f&#51387;&#65533;}&#65533;&#65533;*!&#65533;tf#]&&#1341;&#65533;&#65533;&#65533;&#65533;&#65533;<r&#65533;&#65533;&#65533;&#65533;&#65533;k&#65533;&#65533;a&#65533;&#65533;*&#65533;&#1787;&#65533;+&#1236;&#65533;&#65533;6rF&#65533;&#65533;&#65533;&#65533;x&#65533;<6wp'C&#65533;&#32712;&#65533;&#65533;;&#65533;&#65533;k&#65533;w&#65533;&#65533;#Tp&#65533;l,&#65533;&#65533;%&#65533;w&#65533;S]|&#65533;&#65533;&#65533;+&#65533;l1&#65533; &#65533;f&#65533;&#65533;&#65533;W
&#65533;&#65533;&#65533;;]&&#65533;&#65533;3&#65533;<+&#65533;&#65533;&#65533;U&#65533;.\*0&#65533;&#65533; &#507;wt1&#65533;6&#65533;&#65533;&#65533;=&#65533;&#65533;&#65533;&#65533;&#65533;K&#65533;&#65533;&#1791;D\FLM&#65533;7p&#65533;U<9|MO&#65533;e|&#65533;$&#65533;U*&#65533;&#65533;&#65533;a&#314;6&#65533;;&#65533;"&#65533;&#65533;j&#65533;w|&#65533;(&#1739;A<&#65533;W&#65533;&#65533;Y&#65533;o[<&#65533;ZB!&b&#65533;&#457;&#65533;&#65533;zlbR7u&#65533;&#65533;i&#65533;p&#65533;.)&#65533;R#&#65533;&#537;&#829;&#65533;6&#65533;&#65533;&#65533;Ku&#65533;&#1852;&#65533;&#65533; &#65533;B&#65533;&#65533;&#65533;5&#65533;|&#65533;&#619;\&#65533;(&#65533;&#65533;Rwk&#65533;&#482;&#65533;&#65533;&#65533;V&#65533;&#65533;%y&#65533;&#65533;&#65533;&#701;&#65533;&#65533;&#65533;&#65533;&#65533;p&#65533;B&#628;<&#65533;[&#65533;&#65533; ]cL&#65533;&#65533;&#65533;&#773;&#65533;{lg}&#65533;&#65533;&#396;&#65533;&#65533;
+p&#65533;|&#65533;<&#65533;&#65533;&#859;&#65533;<&#65533;&#65533;p}l&#868;&#65533;2&#65533;\&#1788;&#65533;&#65533;&#65533;&#65533;&#65533;<&#65533;S|p&#65533;'&#65533;&#65533;\&#65533;5&#65533;&#780;P&#65533;pM&#65533;&#65533;&#65533;g&#65533;&#65533;&#65533;&#65533;B&#65533;[&#65533;&#27437;&#65533;LM&#65533;&#65533;&#65533;	&#65533;&#65533;&#65533;&#65533;8&#65533;-&#630;&#65533;&#65533;&#65533;&#65533;&#65533;&#65533;&#65533;&#65533;&#65533;&#1722;/&#1106;L&#65533;<&#65533;&#65533;}&#65533;&#65533;N&#65533;&#65533;C&#65533;&#65533;&#65533;2&#65533;&#65533;m&#65533;e&#65533;&#65533;b)&#65533;G&#65533;&#65533;VL&#65533;-&#65533;&#65533;<&#65533;-&#65533;3&#65533;&#65533;5&#65533;d&#65533;-&#65533;&#65533;&#1402;&#65533;<m&#65533;&#65533;L&#65533;c,&#65533;&#65533;&#299;&#65533;&#65533;&#1569;&#65533;x&#65533;Ix&#65533;&#65533;9&#65533;L&#65533;;&#65533;&#65533;@&#65533;Qm&#65533;C&#545;&#65533;&#65533;-&#65533;&#65533;&#65533;I}&#65533;&#65533;&#65533;&#65533;&#65533;&#1209;\&#65533;A-&#65533;&#65533;W-Y&#65533;&#1027;&#65533;&#65533;&#65533;<'&#65533;3&#65533;&#65533;m#&#65533;&#65533;@]&#65533;=&#65533;6&#65533;y&#65533;&#1414;(&#65533;~&#65533;&#1280;&#1207;&#65533;&#65533;m&#65533;D]&#65533;S|z-&=&#65533;&#65533;	&#65533;+&#65533;2'&#65533;&#65533;&#65533;&#967;&#65533;&#65533;V&#1895;1	Z&#65533;&#1439;M&#65533;!&#65533;&#65533;&#65533;$&#1498;l&#65533;fm&#1300;&#65533;&#65533;g&#65533;&#65533;i&#65533;&#430;&#65533;!&#65533;O]&#65533;&l&#65533;e&#65533;-&#65533;oX&#65533;&#1772;&#65533;&#65533;&#65533;&#65533;&#65533;=&#65533;&#65533;&#358;}&#65533;x}&#1386;&#65533;&#65533;&#65533;&#65533;&#65533;&#909;&#65533;&#65533;M&#1139;-&#65533;d&#65533;&#1161;}&#65533;{&#65533;"&#65533;}&#65533;&#65533;&#65533;&#65533;&#65533;*&#1676;0&#1172;&#65533;&#65533;&#65533;&#1576;&#65533;&#65533;&#65533;&#65533;&#65533;&#65533;&#65533;&#65533;&#65533;-&#65533;&#65533;&#65533;q=&#65533;&&#1928;&#65533;&#1625;&#65533;&#1756;&#65533;&#65533;&#65533;D,&#1144;<&#65533;&#65533;&#65533;&#65533;&#65533;=&#65533;&#65533;&#65533;&#65533;	h&#65533;&#65533;&#65533;&#65533;	.&#65533;>&#65533;&#65533;>]v}&#65533;&#65533;=&#4925;&#65533;&#65533;&#65533;m&#65533;&#65533;M&#1129;&#65533;&#65533;T}&#65533;h&#65533;s"~&#65533;]&#65533;&#65533;&#65533;p&#65533;&#65533;%Oj&#2013;&#65533;3&#65533;&#65533;>&#65533;&#773;&#65533;-x]&#65533;&#65533;&#65533;&#65533;&#65533;&#65533;&#65533;>&#65533;&#417;&#65533;&#65533;s&#65533;m&#65533;>&#65533;&#861;&#65533;I&#65533;f&#65533;&#65533;t%b&#65533;&#65533;&#65533;U&#65533;&#65533;w&#65533;x&#1933;M&#65533;_n&#65533;H&#65533;&#65533;{&#65533;H~&#65533; !&#65533;	 &#65533; ,P  &#65533; &#65533; &#65533; H&#65533;&#65533;&#65533;&#65533;*\&#560;&#65533;&#199;#J&#65533;H&#65533;&#65533;&#331;3j&#65533;&#561;&#65533;&#463; C&#65533;I&#65533;&#65533;&#595;(S&#65533;\&#626;&#65533;&#727;0c&#668;I&#65533;&#65533;&#859;8s&#65533;&#65533;&#627;&#65533;&#991;@&#65533;
J&#65533;&#65533;&#1123;H&#65533;*]*&#65533;X&#65533;N8&#65533;&#65533;&#65533;j&#65533;YL&#65533;2&#134;A&#65533;,&#65533;`` A&#201;&#65533;p[F&#65533;U&#65533;X&#65533;\&#65533;t&#42295;&#65533;_0$&#65533;!&#65533;&#5213;(l&#65533;{&#65533;&#2044;{;U&#65533;L&#65533;r.*|&#65533;3F.&#65533;((;o&#65533;&#530;-&#65533;&#65533;&#65533;7&#65533; Ao=&#65533;v&#1539;&#331;&#65533;=&#65533;z&#65533;d4_&#65533;&#65533;&#947;&#65533;&#65533;&#65533;F&#65533;&#332;;&#65533;&#50930;&#65533;&#65533;&#1583;&#65533;&#65533;B&#65533;&#65533;eg&#65533;&#65533;\t&#65533;&#423;&#65533;&#65533;&#65533;&#65533;=p&#65533;\&#65533;c&#65533;&#65533;&#65533;&#65533;&#65533;&#65533;I&#65533;&#60126;=&#65533;.&#65533;&#65533;| ` H&#65533;&#65533;E&#65533;&#65533;'n&#65533;&#65533;&#65533;o&#65533;&#65533;&#65533;Af&#65533;av&#65533;&#65533;&#65533;w	.E&#65533;&#65533;&#65533;&#65533;9Yo&#65533;U&#34694;0H_gIa&#65533;!5&#65533;H&#65533;&#1801;_m&#65533;bz&#65533;Yx!&#65533;Hn8&#65533;v&#65533;Q@ }9&#65533;&#65533;<6XnB6&#65533;b^&#65533;'`&#65533;^&#65533;&#65533;jy&#65533;% Q5KS&#65533;&#65533;#~&#65533;&#65533;&#1994;]&#65533;&#65533;dQt&#65533;'&#65533;J.9c|a&#65533;&#65533;f&#65533;<&#65533;9%&#65533;V	&#65533;]&#1177;&#65533;&#65533;j^
f&#65533;&#65533;HcX&#65533;B&#65533;N&#65533;1%&#65533;=&#65533;h^~Ci&#65533;&#65533;^&#41572;&#65533;}&#65533;Y_&#65533;f&#65533;&#65533;&#65533;6a&#65533;&#27105;&#65533;p%&#65533;)n&#65533;Eu/&#65533;&#65533;j&#65533;&#65533;M&#65533;W|g&#65533;J+Ml&#65533;)&#65533;&#65533;&#65533;w&#1731;&#65533;&#65533;&#65533;%u&#65533;&#65533;'&#65533;&#65533;&#65533;d&#65533;&#954;&#65533;K&#65533;z&#65533;k&#65533;&#65533;B&#65533;&#65533;&#65533;&#65533;f&#65533;&#41364;J:&|&#518;&#65533; &#65533;&#65533; &#65533;Ie&#65533;&#65533;HK&#65533;&#65533;&#65533;&#65533;&#1390;uF(&#65533;&#65533;c&#65533;&#65533;&#65533;ampf&#65533;+&#65533;&#65533;l&#65533;&#65533;&#65533;h&#65533;X&#65533;i-o&#65533;&#65533;a&#65533;Z&#65533;WYb}%&#65533;$	@ &#65533;h&#65533;*&#65533;'b&#65533;&#65533;~&#65533;&#65533;b&#65533;&#65533;&#819;&#65533;&#2002;&#65533;2&#65533;&#65533;&#65533;&#65533;Hl&#65533;&#65533;&#65533;&#65533;R&#65533;f&#65533;&#65533;&#65533;&#65533;1&#65533;&#65533;:&#65533;h&#65533;&#65533;f&#65533;&#65533;p&#65533;[&#65533;&#65533;&#65533;&#65533;&#65533;GdF,&#65533;&#65533;&#65533;&#65533;>&#65533;&#65533;&#65533;&#65533;&#65533;3&#65533;&#1746;&#65533;&#65533;z&#65533;&#65533;&#65533;,&#65533;a&#65533;&#65533;[vG&#65533;8`q&#65533;!&#65533;<s&#65533;&&#1452;.&#65533;&#65533;&#65533;
&#65533;l&#65533;o&#65533;~6&#65533;d&#65533;&#65533;&#65533;&#65533;_l&#61025;J;&#65533;&#65533;S&#65533;&#1924;&#65533;1\&#65533;&#65533;&#65533;&#65533;j9ZP H&#1114;o&#65533;&#65533;i&#65533;k&#65533;&#65533;P&#65533;&#65533;&#65533;W}up&#65533;&#65533;&#65533;_&#65533;}	&#65533;&#65533;bdZ{F!p&#65533;&#65533;&#65533;&#65533;1&#65533;r<&#65533;&#65533;7&#65533;&#1954;&#65533;%&#65533;&#65533;&#65533;{G&#65533;?_HO}&#65533;M&#65533;&#65533;&#65533;&#65533;Lp&#65533;*&#65533;y&#65533;&#65533;&#65533;:&#65533;|&#65533;]&#65533;&#65533;&#65533;&#65533;&#65533;&#65533;&#65533;&#65533;#&#65533;&#65533;0&#65533;&#65533;a/{&#65533;&#65533;]&#65533;&#65533;:&#65533;&#875;&#65533;z&#65533;&#65533;&#65533;&#65533;20&#65533;0`&#224;
m&#65533;\&#65533;&#65533;&#65533;&#65533;YhO1&#65533;&#65533;^&#65533;0&#538;&#65533;E&#65533;/&#65533;c&#65533;a d&#65533;&#65533;
&#65533;&#65533;&#65533;N&#65533;&#65533;&#65533;9&#65533;z&#65533;BT&#65533;z&#65533;&#65533;&#65533;E&#65533;{&#65533;A&#65533;&#65533;(&#65533;&#65533;*&#65533;P/&#65533;S^ c7A&#65533;&#65533;&#65533;@L&#65533;&#65533;X&#1841;&#65533;s1c&#65533;y'&#65533;&J-&#65533;&#65533;&#65533;&#65533;s&#65533;&#65533;&#65533;&#65533;u'3&#65533;X<&#65533;A&#65533;&#65533;&#65533;a,&#65533;0D&#65533;&#65533;L[a&#65533;&#65533;4&#65533;&#65533;&#65533;P\&#65533;&#65533;tvC<>&#65533;y&#65533;&#65533;b&#65533;&#65533;.~1&#65533;
9 !&#65533;&#65533;;g&#65533;&#65533;&#65533;Jdc&#65533;&#65533;F&#65533;9&#65533;4&#65533;&#802;Y|&#65533;,M&#65533;&#65533;A&#65533;&#65533;&#65533;PP$&#65533;$#&#65533;&#65533;/&#65533;!&#65533;_&#65533;d$&#65533;V&#65533;&#65533;'.&#65533;]&#65533;&#65533;&#65533;4&#65533;&#65533;I-n&#65533;A&#65533;&#65533;e&#65533;|I&#65533;&#65533; e4&#65533;O&#65533;&#65533;5*s&#65533;m|&#65533;&#1336;&#1515;i&#65533;&#65533; .y(&#65533;Ors &#65533;&#65533;&&#65533;&#65533;Y&#65533;&#65533;&#65533;)&#1180;&#65533;\b&#65533;\X&#65533;uN&#65533;tmL&#65533;8&#65533;G&#65533;&#65533;S&#65533;&#65533;d&#65533;y&#65533;B&#65533;&#65533;&#65533;&#65533;&#65533;&#65533;&#65533;&#65533;&#65533;Tq&#65533;ce&#65533;&#65533;&#65533;&#65533;&#65533;4&#65533;|&#65533;h&#65533;Q&#65533;1&#65533; &#65533;&)&#65533;&#65533;&#65533;"5e&#65533;8&#65533;&#65533;d&#65533;&#65533;&#65533;")&#65533;:x&#1186;RM&#65533;*=&#65533;)&#65533;{&#65533; eM&#65533;6b&#65533;&#1247;&#65533;+'@?
&#1168;:Q&#65533;&#65533;&#65533;SI&#65533;&#65533;T&#65533;&#65533;*`=2&#65533;$&#65533;>P!&#65533;&#65533;&#65533;&#65533;r4&#65533;u&#65533;<Ef@U&#65533;f&#65533;5&#65533;_aQ&#65533;&#696;&#65533;&#65533;/&#65533;h5C^Z&#65533;&#65533;&#65533; &#65533;&#65533;*&#1714;&#65533;B#&#65533;&#65533;V&#65533;RcO}&#65533;WG>2&#65533;0l~+X9&#65533;{&#65533;&#65533;!D&#65533;&#65533;T_&#65533;&#65533;&#65533;&#65533;&#65533;!&#65533;jY&#65533;&#65533;&#65533;,f;&#65533;jG=&#65533;&#1278;~&#65533;&#65533;&#65533;m&#65533;H&#65533;&#65533;e&#65533;6R+[5&#65533;&#65533;&#65533;&#149;&#65533;6&#65533;E
`Y&#65533;b5&#65533;=&#65533;k&#65533;&#65533;&#65533;V&#65533;U&#65533;&#357;&#65533;Y&#65533;&#65533;&#65533;N,&#65533;	p.d &#65533;p&#65533;mhVuo&#65533;&#65533;&#794;A&#65533;[&#65533;&#65533;o&#65533;&#65533;L&#65533;:T&#65533;JE&#65533;&#65533;A&#65533;&#65533;&#65533;=&#65533;L&#65533;&#1598;&#36783;&#65533;6&#65533;]&#65533;&#65533;&#65533;&#65533;j&#65533;&#65533;&#65533;&#65533;,&#65533;V&#65533;7{0&#65533;0&#65533;Z n &#65533;o}n&#65533;&#137;&#65533;&#65533;)&#65533;&#65533;&#65533;-&#65533;m'&#65533;&#65533;
[&#65533;&#65533;&#65533;&#65533;A&#65533;&#65533;&#65533;r&#65533;&#65533;&#65533;Umy&#65533;&#65533;,&#65533;h/@q(&#65533;&#65533;&#693;&#65533;0&#65533;&#65533;&#65533;o&#65533;&#65533;&#13765;8Fg&#65533;&#65533;&#65533;.X&#65533;&#65533;q &#65533;M&#65533;&#933;&#65533;7W&#65533;&#65533;&#65533;6&#65533;&#65533;&#1309;r]&#65533;k&#65533;&#65533;&&#65533;&#65533;K(3&#1912;aY&#65533;nJ&#65533;&#65533;&#65533;``&#65533;`x&#65533;J&#65533;&#65533;Q:&#65533;&#65533;P&#65533;s&#65533;%L&#65533;&#65533;&#65533;i&#65533;&#65533;&#65533;2u&#65533;N'zw&#65533;&#65533;k&#1024;&#65533; &#65533;&#65533;Vt&#65533;!&#65533;d6#&#1169;FdNaV&#65533;	&#65533;&#65533;&#65533;&#23334;&#65533;&#65533;iO&#65533;&#25664;F&#65533; F&#65533;&#65533;&#65533;Vr&#65533;-&#1662;&#1428;&#65533;ruaf&#65533;&#65533;Z&#65533;&#65533;w&#65533;.D&#65533;&#65533;UG&#65533;&#65533;&#65533;;e&#65533;^	gF&#65533;&#65533;5&#65533;&#65533;&#65533;&#62327;&#65533;&#65533;a*&#65533;&#65533;&#65533;&#65533;&#438;&#65533;E&#65533;&#65533;M&#65533;&#65533;9!5#&#65533;{_[&#65533;&#65533;&#65533;&#65533;B&#65533;
L&#65533;&#65533;U&#65533;&#65533;&#65533;ln3&#65533;&#65533;&#65533;>S&#65533;&#65533;3&#65533;lfq&#65533;W<&#65533;w t&#65533;&#65533;&#65533;&#65533;&#65533;
e&#65533;&#65533;&#65533;>u&#65533;&#65533;&#65533;.&#65533;l%&#65533;&#65533;x{&#65533;&#65533;p&#65533;5&#65533;&#65533;Ha&#65533;w&#65533;&#65533;r@	^&#65533;<&#65533;e3&#65533;
T&#65533;ru3&#65533;&#65533;
&#65533;x&#65533;kJs7W&#65533;&#65533;1&#65533;o&#65533;o&#65533;o;3(&#65533;!&#65533;&#65533;&#65533;#&#65533;[&#65533;&#65533;p&#65533;k7&#65533;&#65533;\&#65533;/X&#65533;c&#65533;&#65533;*&#65533;&#65533;&#65533;V&#65533;8&#65533;e]&#65533;&#65533;&#65533;W&#950;&#65533;&#65533;&#65533;&#65533;ymF@,6P@,&#65533;&#65533;,h&#65533;&#65533;&#65533;&#65533;jS}&#65533;4&#65533;&#65533;&#65533;&#65533;=i	&#65533;=&#65533;>&#65533;&#65533;?p&#65533;&#65533;&#65533;&#65533;&#65533;E&#65533;&#65533;&#65533; &#65533;3&#65533;&#65533;iVs&#1317;^&#65533;&#65533;&#65533;]&#65533;o&#65533;&#65533;&#65533;=&#65533;wKZR&#65533;&#65533;&#65533;&#65533;S&#65533;&#65533;_I3&#65533;&#65533;&#65533;xD3&#65533;&#65533;<{i_&#1275;g&#65533;&#65533;8&#65533;4&#65533;!<&#65533;c&#65533;&#65533;6
&#65533;&#65533;&#65533;n&#65533;&#65533;&#65533;&#65533;&#65533;o|&#65533;_&#65533;|E&#65533;&#65533;&#65533;&#65533;=&#65533;c&#65533;l&#65533;W&#65533;&#65533;&#65533;&#65533;k&#65533;&#1741;&#65533;^&#65533;&#65533;fz%Gn&#65533;6&#65533;W;&#65533;|n&#65533;t&#65533;&#65533;t&#65533;'J&#65533;72gx7q{&#65533;w&#65533;&#65533;,svo&#65533;&#65533;u X|g&#65533;v&#65533;B &#65533;>	&#65533;xK&#65533;h&#65533;{8S8c&#65533;lSu{&#65533;&#65533;&#65533;&#65533;y&#65533;Vm&#65533;&#65533;}l&#65533;{ &#65533;x"H]Yp;&#65533;\(&#65533;&#65533;&#65533;&#65533;~,&#65533;6}&#65533;W{&#65533;o5x&#65533;&#65533;&#65533;O&#65533;7&#65533;&#32999;&#65533;[f&#65533;&#65533; f&#65533;>p&#65533;(&#65533;~&#65533;}r&#65533;&#65533;&#65533;&#65533;&#65533;twyQXs&#65533;&#65533;}&#65533;}&#65533;&#65533;U&#65533;u&#65533;&#65533;&#65533;@&#65533;&#65533;&#65533;&#65533;x&#65533;c&#65533;&#65533;|&#65533;&#65533;&#65533;g&#65533;Z&#65533;&#65533;
&#65533;lHwv&#65533;&#65533;l&#65533;&#65533;}XW&#65533;2V8&#65533;ek&#65533;&#65533;&#65533;g+&#65533;W&#65533;h&#65533; &#65533;>&#65533;8&#65533;&#65533;&#65533;l.G&#65533;&#65533;&#65533;4&#65533;&#65533;O8&#65533;3(&#65533;&#65533;&#65533;bs8m&#65533;He;8&#65533;&#65533;&#65533;)&#65533;ag&#65533;_&#65533;&#65533;#&#65533;&#65533;&#65533;I&#65533;r&#65533;&#65533;&#65533;&#65533;&#65533;&#65533;hy2Xu(m&#65533;Wo&#65533;h&#65533;4vW&#65533;&#65533;O&#65533;$&#65533;&#65533;Bp  &#65533;&#248;~)&#65533;n&#392;&#65533;&#552;&#65533;&#65533;&#65533;0N&#65533;&#65533;qH=&#65533;&#65533;&#65533;Ggs&#65533;&#65533;&#65533;&#1419;&#65533;VS&#65533;t,cdH&#65533;&#65533;&#65533;p&#21002;&#65533;&#516;&#65533;&#1480;&#65533;W}Tw}S&#65533;&#65533;H&#65533;&#65533;&#65533;;|&#65533;|l&#65533;&#65533;&#65533;&#65533;G+'&#65533;&#65533;&#65533;z,&#65533;zw&#65533;e&#65533;&#65533;h&#65533;&#65533;&#392;&#65533;&#65533;&#65533;F&#65533;SH=&#65533;&#65533;a&#65533;&#65533;^PSp &#65533;T &#65533;*&#65533;&#65533;&#65533;(&#65533;&#65533;f&#65533;&#65533;h&#65533;&#65533;&#65533;&#65533;&#1486;&#65533;X&#65533;&#65533;&#65533;&#65533;&&#65533;&#65533;&#65533;&#65533;&#33527;S&#65533;c&#65533;&#65533;&&#65533;&#65533;&#65533;&#65533;z*H&#65533;&#65533;&#65533;&#65533;7&#65533;&&#586;&#65533;X{TW&#65533;&#65533;7=K	&#65533;MY&#65533;0F C&#65533;&#65533;T9FP&#65533;&#65533;&#65533; &#1617;H&#65533;zI(&#65533;]9&#65533;_&#65533;&#65533;D&#65533;&#65533;&#65533;%&#65533;2hI&#65533;&#65533;&#65533;&#65533;&#65533;c7oi&#65533;7&#65533;&#1297;&#216;&#65533;&#14850;|	&#65533;A&#65533;V%I&#65533;&#65533;8&#65533;&#65533;&#65533;&#65533;&#65533;&#65533;&#65533;&#65533;^&#65533;@&#65533;_&#65533;h&#65533;R9&#65533;T&#65533;`	&#65533;&#65533;&#65533;v&#65533;&#65533;&#65533;&#65533;&#65533;[i&#65533;y}&#65533;	uD&#65533;&#65533;&#65533;Yei&#65533;g&#65533;y&#65533;E=&#1110;4&#65533;&#65533;j&#65533;i &#65533; &#65533;x4p&#65533;&#65533;I&#65533;&#65533;&#65533;&#65533;&#65533;&#603;&#65533;I	&#65533;ai&#65533;&#65533;&#65533;([&#65533;X&#65533;T&#65533;w&#61974;&#65533;&#65533;&#65533;y&#65533;	 D4&#65533;&#65533;&#65533;I&#65533;&#65533;xf&#65533;&#599;}I~	&#65533;L&#65533;&#65533;&#65533;&#65533;&#65533;&#65533;&#65533;&#65533;y&#65533;g&#65533;&#65533;&#65533;	YtY;Rp&#65533;&#65533;&#595;&#65533;&#65533;|&#65533;&#65533;&#65533;&#65533;&#65533;&#65533;&#65533;&#65533;Ty &#65533;&#65533;&#658;&#65533;&#65533;l&#65533;s U&#65533;Y@'&#65533;wY&#65533;&#65533;&#33871;&#65533;t i&#65533;&#1687;% &#65533;&#65533;&#65533;&#65533;9&#65533;&#65533;Y&#65533;f&#65533;w&#52816; 
YT0&#65533;e#&#65533;d&#1568;y&#65533;&#65533;[&#65533;&#65533;M&#477;&#65533;)&#65533;3&#1695;b&#65533;&#65533;&#65533;I&#65533;j&#65533;x&#65533;&#65533;r&#65533;`!
U&#65533;F&#65533;&#608;'&#65533;&#65533;*z&#65533;Gz&#65533;&#65533;&#1627;&#1945;&#65533;&#65533;&#65533;c&#65533;&#65533;&#65533;9U&#65533;&#65533;W&#65533;&#65533;&#65533; #JB/p&#65533;z&#65533;&#65533;Y&#65533;-j&#65533;&#65533;&#65533;&#65533;@y&#65533;h&#65533;(&#65533;&#65533;&#65533;h&#65533;&#65533;&#675;&#65533;Gs&#65533;&#65533;@&#65533;t&#65533;&#65533;yZ&#65533;E&#65533;&#65533;&#65533;&#65533;&#65533;8&#65533;&#65533;&#607;&#65533;&#65533;&#65533;&#65533;:u
I&#65533;37&#65533;r&#65533;K&*&#65533;&#65533;J&#65533;z)&#65533;&#65533;&#65533;&#65533;f*&#65533;Mj&#65533;&#65533;&#1546;m&#65533;&#65533;&#65533; &#65533;h&#65533;t&#65533;&#65533;(j&#65533;`&#65533;&#65533;E&#65533;&#65533;G
&#65533;&#65533;&#1627;X&#65533;&#65533;&#33078;J&#65533;c&#65533;&#65533;&#65533;&#65533;^&#65533;&#65533;7wz&#65533;&#65533;&#65533;
&#33901;Z&#65533;&#65533;Y&#65533;&#65533;&#65533;i&#65533;b&#1644;&#65533;8}&#65533;z&#65533;&#65533;&#288;&#65533;&#65533;&#65533;&#65533;&#65533;&#65533;&#65533;j&#65533;&#65533;
&#65533;&#65533;&#676;&#65533;&#65533;3&#65533;kj&#65533;L&#65533;&#65533;TP&#65533;&#65533;&#65533;&#65533;&#65533;j&#65533;&#65533;Z&#65533;&#65533;J&#65533;&#65533;*&#65533;&#65533;*&#65533;&#65533;Z&#65533;&#65533;:&#65533;X
&#65533;&#52587;sz&#65533;&#65533;zOw*&#65533;&#65533;*&#65533;&#65533;&#250;&#65533;&#65533;&#65533;K&#65533;&#65533;&#65533;&#1695;Q&#30693;j&#65533;&#65533;&#65533;VyO;&#65533;&#65533;&#65533;&#65533;K&#65533;&#65533;&#1703;&#65533;z&#65533;&#65533;&#65533;
&#65533;&#65533;&#65533;&#488;&#65533;&#65533;&#65533;&#65533;X&#65533;T&#65533;Z&#65533;&#65533;1+&#65533;{&#65533;&#65533;K&#65533;&#65533;&#65533;&#65533;&#65533;&#65533;1&#65533;N%&#1354;&#65533;C&#65533;.{&#65533;&#65533;&#65533;&#65533;&#65533;J&#65533;?&#65533;&#65533;Q+&#65533;&#65533;&#65533;&#65533;&#65533;X&#65533;&#65533;)&#65533;/;&#65533;D&#757;3&#65533;&#65533;-z&#65533;I&#65533;&#65533;&#65533;'&#65533;c&#65533;&#65533;y&#65533;d&#65533;T[&#65533;V+&#65533;&#65533;J&#65533;&#51889;n;&#65533;qK&#65533;&#65533;*&#65533;a&#65533;)&#65533;&#65533;{&#65533;~&#65533;i&#65533;k[&#65533;&#65533;*&#65533;k;&#65533;&#65533;&#1713;+J&#65533;&`&#65533;&#65533;&#1757;#&#65533;f&#65533;hS&#65533;%&#65533;&#65533;&#65533; &#65533;&#65533;&#65533;j&#65533;&#65533;{&#65533;p&#65533;&#65533;&#1802;&#65533;v&#65533;&#65533;&#65533;&#65533;&#65533;~&#65533;&#48873;&#65533;A&#1786;A&#65533;(&#65533;&#65533;o&#65533;&#65533;&#1482;&#65533;I&#65533;&#65533;dj&#65533;a[&#65533;&#65533;w&#65533;&#65533;J&#65533;&#65533;&#65533;&#65533;	
&#65533;&#65533;&#44439;&#65533;&#65533;l+&#65533;G&#65533;&#65533;&#65533;j&#65533;\&#65533;&#65533;&#65533;)&#65533;&#65533;&#65533;&#65533;&#65533;h&#65533;&#65533;K&#65533;&#65533;&#65533;&#65533;K&#65533;C
&#65533;&#65533;&#65533;
&#65533;L&#65533;
&#65533;&#65533;&#65533;+&#65533;&#65533;V&#65533;&#65533;k&#65533;&#65533;+&#65533;B&#65533;&#65533;;&#65533;&#65533;&#1788;&#65533;&#65533;&#65533;&#65533;&#65533;y&#65533;&#65533;(&#65533;&#65533;&#442;<T&#65533; &#65533;&#65533;&#65533;J&#65533;&#65533;&#753;=&#1642;&#65533;&#65533;uk&#65533;&#65533;&#1791;"&#1662;&#65533;T&#65533;&#65533;&#65533;&#65533;&#65533;&#65533;X;&#65533;&#65533;&#65533;&#65533;&#65533;&#65533;&#65533;&#65533;&#1780;&#65533;&#65533;&#65533; \&#65533;&#65533;&#65533;lK&#65533;&#65533;k&#65533;&#65533;&#65533;&#65533;&#48930;&#65533;&#65533;&#65533;&#65533;&#65533;&#65533;&#65533;&#65533;:&#65533;.&#65533;&#65533;@&#65533;Y&#65533;
&#65533;p2<&#65533; [&#65533;w&#65533;&#65533;q&#65533;&#65533;&#65533;[X&#65533;&#65533;&#65533;&#65533;&#65533;&#223;;&#65533;&#65533;`&#65533;&#367;&#65533;(L&#65533; &#65533;&#65533;&#65533;&#65533;+&#65533;&#65533;&#65533;&#65533;&#65533;&#65533;&#1067;&#65533;p&#65533;9&#65533;&#65533;&#65533;&#65533;-&#65533;&#65533;:&#65533;p+&#65533;+:&#65533;y&#65533;&#65533;,&#65533;&#65533;z~&#65533;<,&#65533;p&#65533;0[&#65533;&#65533;Z&#65533;3&#65533;&#65533;z&#65533;&#269;&#65533;&#65533;>&#65533;&#350;<&#65533;&#65533;&#65533;&#65533;&#65533;Z&#65533;&#65533;[&#291;&#65533;&#65533;&#65533;&#347;&#65533;&#65533;&#65533;&#65533;
&#609;&#1849;&#65533;k&#439;k&#65533;X&#65533;&#667;/&#65533;&#688;&#65533;&#65533;K`&#65533;&#65533;l&#65533;&#65533;L&#65533;&#65533;J&#65533;J&#65533;|h&#65533;&#65533;I&&#65533;,&#65533;&#761;&#65533;&#65533;&#65533;&#65533;&#767;<&#65533;&#65533;\&#65533;&#65533;&#65533;&#65533;&#65533;aZ&#65533;"&#65533;&#803;&#65533;&#810;&#65533;&#65533;! &#65533;\&#65533;&#65533;|&#959;&#1853;&#65533;\&#344;&#65533;|#&#65533;dh|#&#65533;<&#65533; K&#65533;&#1452;&#65533;&#65533;&#65533;&#1292;&#65533;&#65533;&#65533;&#65533;&#65533;&#915;&#65533;&#65533;
&#65533;&#65533;&#65533;&#65533;&#65533;&#65533;X&#65533;&#65533;l&#65533;&#65533;}&#65533;&#65533;=&#65533;&#65533;<&#835;&#65533;&#65533;3K&#65533;g&#65533;&#65533;&#588;fk&#65533;&#65533;aF@&#65533;$]&#65533; &#65533;&#65533;&#65533;&#65533;&#65533;&#65533;&#1135;z&#65533;	&#65533; &#65533;o\F&#65533;P&#65533;6&#65533;&#65533;#m&#65533;:m&#65533;*-&#65533;&#65533;L&#65533;&#65533;&#65533;A&#65533;5P&#65533;4]&#65533;5M&#65533;Im&#65533;L}&#65533;&#65533;&#65533;&#65533;&#65533;w&#65533;r- &#65533;:Z&#65533;&#65533;Z]A`&#65533;`&#65533;&#65533;H&#65533;&#65533;5&#65533;&#65533;9&#65533;&#65533;Q=&#65533;aJ&#65533;*0 0m&#65533;QZ}t}\}&#65533;[&#65533;^&#65533;&#65533;:&#65533;&#65533;&#65533;&#748;Z&#65533;&#65533;&#65533;Qp&#65533;&#65533;&#65533;&#65533;&#1546;p&#65533;P&#65533;A`&#65533;x&#65533;&#65533;F`&#65533;~-&#65533;&#65533;&#65533;p &#65533;=&#65533;&#65533;&#65533;[&#65533;&#1572;]&#1678;&#65533;&#65533;&#65533;&#1494;&#65533;&#65533;m&#65533;&#65533;&#65533;&#1437;=A`&#1671; &#65533;&#65533;&#65533;@p&#1764;}&#65533;-&#65533;\=&#1431;m&#65533;*&#65533;&#1649;}fP&#1767;]&#65533;@@&#845;&#65533;&#909;&#1735;0&#1703;M&#1491;M&#65533;e]&#1840;}&#65533;a&#65533;&#65533;&#65533;&#1593;}D0&#65533;@`&#65533;&#65533;&#1181;&#1552;-&#65533;5&#65533; &#65533;&#65533;&#65533;&#65533;}&#65533;&#65533;}&#1785;&#65533;&#65533;&#65533;=&#65533;D`&#65533;&#65533;&#65533;&#65533;&#65533;&#65533;&#65533;&#65533;&#65533;A&#65533;&#65533;R &#65533;&#65533;f&#65533;&#65533;&#65533;&#65533;&#65533;&#65533;mZ&#65533;@ &#65533; >B&#65533;~&#65533;&#65533;&#65533;&#65533;&#65533;&#65533;&#65533;Z&#65533;qP &^(^ &#65533;&#65533;2&#65533;&#65533;&#65533;&#65533;&#65533;&#65533;&#65533;1&#65533;&#65533;?&#65533;&#65533;&#1197;&#65533;&#65533;&#65533;&#65533;Dp6&#65533;P&#65533;&#65533;&#65533;2m&#65533;&#65533;.&#65533;&#65533;&#65533;&#1783;&#65533;&#65533;&#65533;}&#65533;&#65533;%A&#65533;&#1809;m&#65533;&#65533;mA&#65533;R>&#65533;&#65533;W@&#65533;W&#65533;Wp&#65533;]&#65533;&#65533;&#65533;a~&#65533;(&#65533;&#1480;&#65533;&#1545;=&#65533;gNH&#65533;&#65533;:@&#65533;&#65533;l&#65533;&#65533;&#65533;&#65533;s&#65533;P&#65533;&#839;hH&#65533;&#65533;m&#65533;&#65533;&#65533;&#65533;&#65533;1:&#65533;&#65533;*&#65533;tv&#65533;&#1516;=&#65533;&#65533;&#65533;0&#65533;h &#65533;ty&#65533;I&#65533;&#65533;@`&#25982;&#65533;n&#65533;l&#65533;&#13028;&#65533;V&#65533;&#65533;&#31086;&#65533;z&#65533;j&#65533;	;&#65533;&#65533;7&#65533;`&#65533;>&#65533;&#23257;%&#65533;h&#65533;+{&#65533;&#65533;&#65533;&#65533;j&#65533;&#65533;&#65533;&#65533;&#65533;@+&#65533;&#65533;&#65533;&#65533;&#65533;&S/&#65533;^&#65533;&#65533;5&#65533;&#65533;&#65533;^B&#65533;&#65533;&#65533;&#65533;&#65533;+i&#1461;ST" B&#65533;&#65533;&#2046;&#65533;h9&#65533;&#65533;&#65533;
N&#1109;Qi&#65533;s&#65533;&#65533;2&#65533;&#65533;&#65533;`:&#65533;&#65533;N[&#65533;&#65533;@&#65533;+&#65533;&#65533;&#65533;&#65533;&#65533;Q Z&#65533;&&#718;pXq(34&#65533;DY"c&#65533;&#65533;	! qG&#65533;8&#65533;&#65533;&#65533;dp6a,$*#0&#65533;&#65533;&#65533;&#65533;\L&#65533;&#65533;&#65533;&#65533;&#684;&#65533;9&#65533;Ok!&#65533;4&#65533;Ep2D&#65533;&#65533;&#65533;&#65533;&#64294;`&#65533;&#65533;
&#65533;:&#65533;&#65533;Y&#65533;&#65533;.i&#65533;&#65533;#&#65533;R:=/&#65533;&#65533;&#65533;~&#65533;&#65533;N&#65533;"&#65533;`&#1694;{&#65533;&#65533;&Ec&#65533;+&#65533;&#65533;!UO&#65533;@E	&#65533;X&#65533;&#65533;#&#65533;^T&#65533;,N&#65533;&#65533;7@-&#65533;B&#65533;&#65533;j&#65533;&#65533;&#65533;ir&#65533;M/&#65533;q:&#65533;1&&#65533;&#65533;&#65533;&#65533;nkO&#65533;&#65533;*&#65533;+iu&#65533;&#65533;<rY2C&#65533;&#65533;' Ra&#65533;&#65533;&#65533;&#65533;&#65533;IH&#826;&#65533;&#65533;&#65533;&#65533;dw&#65533;H[p/&#65533;&#65533;?<&#65533;'x&#65533;&#65533;/&#65533;^ &#65533;&#65533;hH?}&#65533;&#65533;&#65533;F&#65533;RX.mB&#65533;&#65533;&#65533;&#65533;&#65533;&#65533;'&#65533;	 &#65533;gn&#65533;Ew&#65533;&#65533;Mq&#65533;h&#65533;s&#65533;&#65533;&#65533;&#65533;&#65533;&#65533; \&#65533;&#778;&#65533;h&#65533;&#65533;&#65533;&#2035;&#65533;
&#65533;j&#646;&#65533;&#65533;,^O`q52&#65533;&#65533;&#65533;&#65533;&#65533;&#65533; &#1081;&#65533;&#65533;:&#65533;	&#3784;&#65533;&#65533;&#65533;&#65533;&#65533;9 ! &#65533;	&#65533;(t &#65533;&#65533;B&#65533;<&#65533;E
 ,^&#280;Q&#65533;F&#65533;=~R&#65533;H&#65533;%5B&#65533;r&#65533;&#387;\`&#65533;&#65533;&#65533;5$&#65533;Y&#65533;&#65533;&#65533;=_P&#65533;&#65533;&#65533;&#65533;&#65533;-&#65533;8&#65533;&#326;)lH&#65533;P&#219;&#65533;&#65533;Tq&#65533;&#65533;V&#65533;]&#65533;~&#65533;&#65533;&#65533;&#663;.[&#65533;&#65533;94&#65533;Om&#65533;&#65533;3A&#65533;&#65533;c]M* &#65533;Atb&#65533;j&#65533;.&#65533;&#65533;X&#65533;b&#65533;]Q&#65533;&#65533;Y6&#65533;L&#65533;A&#65533;&#65533;lkb&#65533;&#65533;M&#65533;&#65533;&#595;.N&#65533;&#65533;h&#65533;&#65533;B]&#65533;&#65533;&#65533;AP&#65533;c&#1717;m7&#754;&#65533;&#1624;jK\~&#65533;B3g$&#337;t&#65533;&#65533;&#65533;&#65533;g=G&#65533;&#65533;&#65533;AV3|{V&#65533;&#65533;&#1917;&#65533;&#65533;8&#65533;n&#65533;,+&#1021;,|s&#65533;$(&#1827;@p\r&#992;_&#65533;Ui&#65533;&#65533;&#65533;."&#65533;@<&#65533;&#65533;&&#65533;&#65533;&#65533;-&#65533;&#65533;&#65533;[&#65533;&#65533;&#65533;#tX&#65533;=&#65533;o&#65533;&#65533;&#65533;j&#65533;*&#65533;jj&#65533;&#65533;&#65533;&#65533; &#65533;0_&#65533;1,&#65533;&#1837;&#65533;&#65533;&#65533;&#65533;&#65533;3&#65533;&#65533;&#65533;&#65533;&#65533;t&#65533;0&#65533;&#65533;&#65533;&#65533;&#65533;&#65533;J&#65533;o&#65533;&#65533;`8Q&#65533;&#65533;T&#65533;
&#65533;b&#65533;2K&#65533;0&#65533;&#65533;&#65533;&#65533;&#65533;&#65533;0&#65533;&#65533;&#65533;&#65533;&#65533;^&#65533;
B&#65533;+Q&#65533;.&#65533;&#65533;9D&#900;&#65533;&#65533;aD&#65533;&#65533;c&#65533;&#65533;&#65533;  &#65533;*)&#65533;@&#65533;2QE3&#65533;&#65533;&#65533;&#65533;&#65533;
LI&#65533;&#65533;&#65533;L&#65533;j&#65533;&#65533;&#65533;&#65533;HE&#65533;&#65533;b&#65533;-&#65533;SH:&#65533;@&#65533;N$7k&#65533;&#65533;&#65533;&#65533;&#65533;@&#65533;)	-T&#65533;
\4W,&#65533;&#65533;&#997;H&#65533;p Xa&#65533;&#65533;&#65533;2U#&#65533;&#65533;&#65533;&#65533;-&#65533; &#65533; &#65533;"H-&#65533;&#65533;H
&#65533;&#65533;o&#65533;4 &#65533;$&#65533;`&#65533;&#65533;h&#65533;&#65533;3p&#1397;]&#65533;*&#65533;%1&#65533;6&#65533;a&#65533;4&#65533;&uD"	#&#65533;8&#65533;Yh&#65533;&#65533;b&#65533;j&#65533;D&#65533;Z&#65533;&#65533;0>LH&#65533; &#65533; &#65533;&#65533;Y&#65533;}&#65533;Jw7&#65533;&#65533;&#1114;&#65533;s&#65533;`c&#65533;WX|86&#65533;M&#65533;XVh&#65533; &#65533;
"HRNk&#65533;&#65533;Y&#65533;9&#65533;@@&#65533;X&#65533;,&#65533;]*&#65533;&#65533;@+&#65533;&#65533;&#65533;&i&#65533;&#65533;&#1937;&#65533;I&#65533;ZX2Q&#65533;I&#65533;&#65533;&#65533;b&#65533;Ab"&#924;&#65533;n&#65533;Mf&#65533;&#65533;&#65533;	Jp A&#65533;&#65533;&#65533;h&#65533;&#65533;b&#65533;i&#65533;&#65533;&#65533;j"&#65533;&#65533;j&#65533;&#65533;=9e&#65533;&#65533;X&#142;&#65533;&#65533;&#65533;-&#65533;&#65533;N&#65533;&#65533;m&#65533;7&#65533;&#65533;&#65533;8uP&#65533;mfY&#65533;!*#&#65533; &#65533;&#65533;&#65533;&&#1905;&#65533;&#65533;Uj&#65533;&#65533;&#65533;R}&#65533;U!	T[~&#65533;A/Tj&#65533;&#65533;T&#1326;&#65533;>&#65533;wE&#65533;P&#65533; /$ &#65533;h&#65533;W&#65533;&#65533;&#65533;&#1183;/	&#65533;&#65533;&#65533;&#65533;[&#65533;&#65533;&#65533;v&#65533;&#65533;&#1525;^y	&#65533;&#65533;&#65533;	&#65533;&#65533;q8E>&#65533;&#1699;[0&#65533;.&#65533;&#65533;&#65533;*pz&#65533;?&#65533;"%&#65533;L&#65533;&#65533;&#65533;&#65533;w2&#805;Z&#65533;&#1476;t&#65533;&#65533;&#1358;`_&#65533;|&#65533;&#65533;&#65533;EKfB^ ?&#65533;
&#65533;@J&#65533;&#65533;E&#65533;7&#141;@&#65533;g&#65533;&#65533;&#65533;H&#65533;&#65533;&#65533;<&#1801;&#65533;6&#65533;
-&#65533;Y&#65533;&#65533;D&#65533;&#65533;;
ZP|&#221;&#65533;&#65533;&#65533;&#65533;*&#65533;_&#65533;&#65533;?6Qz!&#65533;W&#65533;XG,&#65533;&#65533;&#65533;G8&#166;&#65533;&#65533;&#65533;$iY8&#1587;&#65533;	 TH&#65533;K&#65533;&#65533;&#65533;&#65533;l	&#65533;@u&#65533;`?$6d!&#65533;&#65533;60&#65533;&&#65533;&#65533;'&#65533;3&#65533;QT8E&#65533;&#65533;uW&#65533;Tq&#65533;3;!1+xU&#65533;&#65533;#&#65533; F&#1538;&#65533;Nj&#65533;	&#65533;&#65533;A&#65533;RV &#65533;\&#65533;:&#65533;&#65533;&#65533;&#65533;&#65533;tX &#65533;#&#65533;&#65533;	&#45378;&#65533;&#65533;7D&#65533;
N&#65533;&#65533;"~&#1333;+,&#65533;&#65533;	&#65533;  Z&#65533;+&#65533; $&#1047;&#65533;&#65533;&#65533;&#65533;&#65533;f*U&#65533;n
&#65533;&#65533;&#1823;L&#65533;$&#41289;&#65533;U&#65533;&#65533;!&#65533;U&#65533;#hf>&#65533;Q&#65533;X&#422;_RkN&#65533; &#65533;&#65533;&#1025;H;&#65533;&#65533;%q&#65533;&#65533;d&#65533;&#65533;2 T&#65533;&#65533;&#65533;GN/&#65533;R&#65533;&#65533;&#65533;&#65533;L&#65533;&#65533;&#65533;&#65533;	&#65533;&#65533;zt&#65533; &#65533; 2&#65533;&#65533;1!v&#65533;/&#870;&#65533;_A&#65533;&#65533;l&#65533;7&#65533;)Mq*Dz&#65533;&#65533;])&#65533;&#65533;i&#65533;F;	NG&#65533;&#65533;&#65533;$&#65533;p&#65533;l&#65533;G-&#65533;3D-q&#65533;  p&#65533;X4E&#65533;0&#65533;&#65533;,&#65533;
&#1415;
&#65533;g}&#65533;&#65533;&#65533;&#65533;WN`z&#65533;&#65533;Q&#65533;zKP8&#65533;&#65533;h<&#65533;:&#65533;&#65533;&#65533;}&#65533;&#65533;L /&#65533;
&#65533; `"&#65533;&#65533;&#65533;&#65533;&#65533;&#65533;]&#65533;c!&#65533;&#65533;&#65533;&#65533;&#65533;n&#1043;PJH&#65533;U*&#65533;&#65533;&#65533;+f&#65533;&#217;w6UD&#1689;{^&#1464;!!&#65533;&#65533;&#65533;kb&#65533;Y&#65533;J@
&#65533;&#65533;mng&#65533;&#65533;&#65533;w&#65533;Bs4&#65533;?&#65533;&#1195;R&#1175;&#65533;&#65533;&#65533;&#65533;t&#65533;=:m&#228;*-&#65533;&#65533;&#65533;&#65533;&#65533;}&#65533;d&#65533;[&#65533;b !&#65533;nx&#65533;&#65533;&#65533;&#65533;&#65533;&#65533;[p&#65533;&#65533;&#65533;z&#1459;&#65533;&#65533;Is&#65533;&#65533;&#65533;5&#65533;&#65533;a&#65533;&#65533;&#65533;&#65533;  &#65533;FX&#65533;&#65533;~",E&#65533;&#65533;5&#65533;w&#65533;4&#65533;@ &#65533;&#65533;&#65533;cq &#65533;wi&#65533;&#65533;J&#65533;&#65533;&#1943;&#65533;$&#65533;7:&#65533;}&#65533;&#765;&#65533;J>&#65533;	&#23173;!$&#65533;	(&#65533;b&#65533;we&#65533;&#65533;&#65533;&#65533;}&#65533;R&#65533;/&#65533;8B8&#65533;&#65533;&#65533;&#65533;&#65533;?wA5&#65533;&#65533;&#65533;&#65533;&#65533;B_&#65533;&#65533;&#65533;&#65533;=&#65533;P93n&#65533;b!&#65533;&#65533;&#65533;7&#65533;0x&#65533;Nb&#65533;B&#65533;&#65533;<\&#65533;&#65533;'&#65533;&#65533;|1&#65533;&#65533;&#65533;&#65533;&#65533;&#65533;1&#65533;&#65533;t&#65533;+#3)&#65533;&#65533;&#65533;&#65533;&#65533;&#65533;+&#65533;,D'&#65533;&#65533;&#65533;J4'&#65533; &#65533;&#65533;f!&#65533;&#65533;&#65533;&#65533;y&&#65533;&#65533;&#65533;|w&#65533;&#955;&#65533;&#65533;[,8&#65533;&#65533;&#65533;&#1374;Qa?a0&#65533;s,&#65533;COQ&#65533;fI&#65533;&#65533;.X6gOl~&#65533;&#65533;)&#14368;&#65533;&#65533;&#65533;&#65533;!&#65533;&#65533;Q2m&&#65533;PM&#65533;U&#65533;%#&#1451;&#65533;U&#65533;Y&#65533;&#1930;4i4&#65533;&#65533;&#65533;\&#65533;f&#65533;u&#65533;&#65533;b&#65533;
f&#65533;&#65533;B&#65533; &#65533;Z&#454;F&#65533;&#65533;&#65533;&#65533;&#65533;&#65533;&#65533;&#65533;&#65533;&#65533;&#65533;&#65533;&#65533;&#65533;&#65533;\&#65533;&#65533;&#65533;&#65533;&#65533;&#65533;&#65533;k&#65533;&#804;%/&#65533;&#65533;&#65533;I&#65533;&#65533;&#454;3&#65533;&#65533;m&#65533;&#65533;&#65533;@&#65533;&#65533;&#65533;&#1379;?&#65533;mk&#65533;&#1747;&#65533;	&#65533;&#65533;&#65533;&#1028;,&#65533;&#65533;*T&#65533;PuM&#65533; &#65533;&#65533;oyK&#65533;%&#65533;(&#65533;K&#65533;&#65533;&#65533;96&#65533;&#1611;&#65533;&#65533;&#65533;&#20137;T&#528;&#130;^&#65533;&#65533;
&#65533;&#65533;c&#65533;_7&#65533;s]]&#65533;&#1250;&#65533;&#65533;&#65533;&#65533;t&#65533;&#65533;&#65533;!&#65533;&#272;&#65533;&#65533;&#65533;(&#65533;%%&#65533;&#65533;n&#65533;&#65533;&#65533;&#1038;&#65533;&#65533;&#65533;&#65533;k&1&#65533;&#65533;1&#65533;w&#65533;&#65533;&#65533;s&#65533;&#65533;&#65533;&#65533;f&#65533;u\&#65533;&#65533;c@&#65533;&#65533;&#65533;&#65533;qhS&#688;&#65533;9O&#65533;&#65533;&#65533;&#65533;G'g&#65533;&#65533;M&#65533;=&#65533;&#65533;{&#65533;WH&#65533;&#65533;{&#65533;T&#65533; &#65533;R7t&#65533;&#65533;.&#65533;&#65533;&#65533;Q~&#65533;&#65533;&#65533; &#65533;&#65533;&#65533;&#65533;&#65533;>a&#65533;&#65533;K&#65533;J&#65533;L&#450;&#65533;&#65533;G%4&#65533;&#65533;7&#65533;&#65533;&#65533;&#65533;&#65533;I&#65533;&#65533;&#65533;#(&#65533;w&#65533;&#65533;&#65533;&#60499;&#65533;&#65533;e9
&#65533;R&#65533;j&#65533;
`Z&#65533;&#65533;&#65533;&#65533;|1E?&#65533;w&#65533;&#65533;o&#1023;&#65533;&#65533;&#65533;&#65533;&#65533;K&#65533;@&#65533;&#65533;1&#65533;&#65533;&#65533;C&#65533;&#65533;c5&#65533;&#65533;&#65533;{?&#851;?E&#65533;&#65533;&#27791;&#65533;=m#&#65533;$3yI!&#65533;p&#65533;&#65533;-p&#65533;*P&#65533;B3&#65533;yk3&#1609;&#65533;8 &#65533;[@&#65533;=&#65533;X&#65533;c2&#65533;c3&#65533;@&#65533;&#65533;@&#65533;k&#65533;&#65533;&#65533;&#65533;Y&#65533;&#65533;k&#65533;&#65533;&#65533;0&#65533;&#65533;LAE&#65533; &#65533;hA|A&#65533;&#1279;&#65533;X&#65533;&#65533; /&#1810; &#65533;&#65533;x&#65533;6&#65533;%3&#65533;	!&#65533;D&#65533;>q&#65533;&#65533;&#65533;4&&#65533;?&#65533;&#65533;&#65533;&#65533;B=&#65533;&#65533; &#65533;&#370;&#65533;&#65533;k&#65533;&#65533;&#65533;&#65533;&#65533;&#65533;x/@&#65533;.&#65533;&#65533;b&#65533;*&#531;0&#65533;&#65533;&#65533;?%4&#65533;#&#65533;z&#65533;&#65533;-&#65533;&#65533;&#65533;&#65533;;u&#65533;&#65533;&#65533;&#65533;C=4&#65533;&#65533;&#331;&#65533;&#65533;c#&#65533;#&#65533;@&#65533;&#65533;	2q&#65533; &#65533;&#65533;&#65533;&#65533;&#65533;*&#65533;&#65533;&#65533;HL&#65533;&#65533;XJ&#65533;&#65533;3&#65533; B!X(&#65533;&#1152;&#65533;&#65533;&#65533;c,&#65533;&#65533;O&#65533;&#65533;&#65533;&#65533;p&#65533;&#65533;&#65533;1&#65533;&#65533;Ax&#65533;F&#65533;B&#65533;0;|&#65533;&#65533;&#65533;E&#65533; &#65533;*0p&#65533;&#65533;&#65533;&#65533; P&#65533;&#65533; A&#65533;&#65533;$&#65533;&#65533;&#65533;&#65533;#`'&#65533;JB	4&#65533;*P&#417;Z!/6&#65533;8&#65533;&#65533;k&#65533;ld
&#65533;F&#394;&#65533;%#&#65533; &#65533;s&#65533; 	&#65533;&#65533; &#65533;`dG&#65533; &#65533;b&#65533;?&#65533;&#65533;8s/5l&#65533;&#65533;&#65533;&#65533;k5*&#65533;0|&#350;@&#65533;\tT,hd&#65533;&#65533;N2&#65533;Xh&#65533;=2`&#65533;&#65533;Lat@,j22$&#1187;&#65533;4$&#65533;1&#65533;c&#401;&#65533;&#65533;s&#65533;&&#65533;&#65533;S&#624;`I&#1962;&#65533;&#65533;&#65533;+&#65533;C`&#65533;)A&#65533;* -&#65533;&#65533;&#65533;&#65533;;1&#288;4;&#65533;<'&#65533;d&#65533;C&#65533;&#65533;&#65533;&#65533;&#65533; A&#65533;&#65533;&#65533;&#65533;&#687;&#1536;&#65533;B&#65533;Xx&#65533;	&#65533;&#65533;$ &#1564;&#65533;z&#65533;0&#65533;	&#33821;K&#65533;hG&#65533;53&#65533;&#65533;&#65533;&#65533;1`&#65533;&#65533;&#65533;&#734;&#65533;&#65533;0&#65533;F.&#65533;K&#65533; q&#65533;*H $&#65533;f&#65533;L-@&#65533;n&#65533;&#65533;Zd&#65533;@&#65533;d&#65533;&#65533;4&#65533;#&#65533;v&#65533;&#65533;E/9&#297;&#65533;&#65533;A"&#65533;&#65533;0&#65533;&#65533;I&#65533;L&#65533;&#65533; !0&#65533;&#65533;*&#65533;/&#65533;	&#65533;&#65533;&#65533;&#65533;&#65533;&#65533;	M&#65533;&#65533;M&#65533;dGb&#65533;&#65533;ER,>aI{&#65533;&#831;&#1147;n&#65533;KI&#65533;&#65533;&#65533;&#65533;&#65533;&#65533;&#65533;@ &#305;N&#65533;&#65533;?&#65533;i+	0}&#65533;O&#65533;&#1804;&#65533;&#65533;&#906;D&#65533;&#65533;&#65533;4DD&#65533;&#65533;&#65533;&#65533;;8{&#65533;E&#65533;&#65533;&#65533;&#65533;&#65533;&#65533;&#65533;T&#65533;+&#65533;&#65533;N
&#65533;?&#65533;&&#65533;&#65533;&#65533;
Px &#65533;&#65533;&#65533;&#65533;N&#65533;1>$&#994;&#65533;L&#65533;&#65533;&#65533;&#65533;&#65533;&#65533;pl&#65533;&#1069;&#65533; &#65533;&#65533;M&#65533;%@&#65533;0@&#65533;&#65533;&#65533;&#65533;&#65533;H &#65533;]&#65533;=&#65533;&#65533;E&#65533;S&#210;Q
{&#65533;&#65533; 
&#65533;&#65533;&#65533;&#65533;Q&#65533;p A`,4x $ &#65533;&#65533;N]&#65533;(&#284;P>&#65533;3&#65533;&#65533;p&#65533;&#65533;<&#65533;M&#65533;}&#65533;&#65533;\&#65533;&#65533;&#65533;&#1213;8&#65533;&#65533;S&#65533;&#65533;&#65533;&#65533;Z&#65533;P#&#65533;IU&#65533;r&#65533;&#65533;9&#65533;&#65533;2&#65533;TQ&#65533;S'&#65533;&#1226;=&#65533;&#65533;&#65533;e&#65533;&#65533;&#65533;bqEp&#65533;&#65533;H&#65533;&#65533;\T&#65533;03&#65533;"S3&#65533;&#65533;	&#1026;?&#65533;&#65533;?&#65533;&#65533;]&#65533;1-00&#65533;T;3&#65533;&#65533;p&#65533;	 &#65533;eE&#65533;&#65533;&#265;&#65533;TA%T&#65533;&#65533;R&#1176;&#65533;&#65533;x&#65533;X&#65533;&#65533;&#65533;6 )&#65533;  Q@ &#65533;]&#65533;M&#65533;&#65533;&#65533;&#65533;T:5&#65533;:E&#65533;e&#65533;f&#383;m&#65533;&#65533;&#8910;&#65533;,&#65533;&#65533;&#65533;&#65533;X m&#65533;&#65533;b@&#65533;&#65533;,6&#65533;&#65533;0X&#65533;&#65533;t&#65533;P &#65533;$& &#65533;&#65533;b}&#65533;&#65533;p<&#65533;&#65533;yUw&#65533;&#1868;&#65533;&#65533;K&#1003;&#65533;&#65533;B=&#65533;&#384;X&#65533;&#65533;&#65533;&#65533;(&#65533;&#65533;+Z&#1041;P&#65533;u&#65533;$0xRw&#65533;&#1548;&#65533;&#1482;&#65533;&#1584;&#65533;4&#65533;t &#65533;G&#65533;Q.K&#65533;&#65533;nb&#65533;&#65533;&#65533;
AX&#65533;	&#65533;O&#65533;5#&#65533;&#65533;&#65533;&#65533;&#65533;&#65533;%&#65533;PN"&#65533;+&#65533;&#1630;EN5&#1419;&#1694;&#65533;=R}&#65533;&#65533;=&#65533;X&#65533;&#65533;&#65533;&#65533;&#1080;&#65533;n&#65533; &#65533;&#65533;Z&#65533;(&#65533;dy&#65533;&#65533;&#65533;,4hK!&#65533;&#65533;#@&&#65533;&#65533;&#65533;&#65533;&#65533;&#65533;5&#1779;&#65533;&#533;Wfm&#65533;b&#65533;X&#65533;3&#65533;1&#65533;u&#140;&#65533;&#65533;&#65533;5(nb&#65533;&#65533;	&#65533;&#65533;(0A;42I &#65533;&#65533;&#65533;&#65533;&#65533;C&#65533;&#65533;;&#65533;&#65533;&#65533;&#65533;&#65533;M&#65533;X&#669;R&#65533;&#65533;&#65533;&#1845;;,a&#65533;&#65533;&#1036;&#65533;&#65533;
] S&#65533;&#65533;X&#65533;&#65533;&#65533;9&#65533;`&#65533;&#65533;4
&#65533;C0&#65533;#&#65533;&#65533;&#65533;-&#65533;&#65533;U,j&#65533;m;&#65533;B&#65533;&#65533;&#65533;4&#65533;&#65533;&#65533;h&#65533;r<G&#65533;-	8&#65533;M&#65533;&#65533;i&#65533;&#65533; "&#65533;&#65533;&#65533;-&#1459;5V$&#65533;X<&#65533;X&#65533;&#65533;g&#65533;&#65533;&#65533;4&#65533;&#65533;&#65533;4wb40&#65533;*G&#65533;&#65533;U&#65533;-$&#1587;Fb7A&#65533;
&#65533; -&#65533;&#65533;&#65533;&#65533;&#65533;&#65533;&#65533;Y&#65533;&#65533;\:X&#65533;x&#65533;&#65533;&#65533;&#65533;&#65533;&#65533;&#65533;&#65533;"&#65533;R&#65533;&#65533;+&#65533;&#65533;&#65533;&#65533;&#65533;O&#65533;&#65533;&#65533;&#65533;V&#65533;&#65533;&#65533;&#65533;X &#65533;I&#65533;&#65533;&#65533;(/!&#65533;&#65533;ha;5/&#65533;&#65533;i&#65533;&#65533;](&#65533;`&#65533; &#65533;! &#65533;&#1444;&#65533;|&#65533;&#65533;&#65533; &#65533;&#65533;U&#65533;&#65533;&#65533;&#1875;&#65533;J&#65533;&#65533;2Q&#65533;&#1361;&#65533;)3&#65533;b)&#65533;&#65533;2E&#65533;a&#65533;&#65533;&#65533;'`b&#65533;N&#65533;$i&#65533;&#65533;+&#65533;B6&#65533;&#65533;&#65533;&#65533;o&#65533;&#65533;p&#65533;-}d&#65533;&#65533;&#65533;&#65533;9&#65533;&#65533;z`2&#65533;<&#65533;&#65533;&#65533;&#65533;&#65533;&#65533;&#65533;\#&#65533;q\C6e Ndq$&#65533;&#65533;\N6 _&VPb
9f&#65533;&#65533;&#65533;c&#65533;&#65533;>&#65533;&#65533;( -)&#65533;|&#65533;&#65533;!#
&#65533;5&#65533;B&#65533;&#65533;&#65533;&#65533;&#65533;&#684;ue&#65533;Q3/&#65533;1&#354;d[v&#65533;&#65533;&#65533;]&#65533;XH&#65533;&#65533;b&#65533;c>&#65533; &#65533;]P-&#65533;Yh&#65533;&#65533;&#65533;Y &#65533;pe&#65533;x&#65533;&#65533;P&#65533;jV_&#65533;&#65533; &#65533;&#65533;&#65533;0&#65533;i&#65533;&#65533;a&#1816;	dq>&#65533;2&#65533;$&#65533;]h&#1283;&#65533;&&#65533;W  &#65533;=&#65533;&#65533;u8&#65533;&#30386;&#65533;&#65533;&#65533;}&#65533;&#65533;X&#65533;&#65533;&#65533;&#65533;&#65533;$&#65533;$&#65533;.&#65533;F&#39330;&#65533;\&#65533;n&#34522;&#65533;&#65533;&#65533;&#65533;iFA&#1739;(&#65533;[&#65533;)o&#65533;e&#65533;&#1416;&#65533;&#65533;C&#65533;&#65533;&#1154;AHM"]&#65533;C0i&#65533;E&#65533;N&#65533;&#65533;H &#65533;&#65533;&#65533;&#65533;5&#65533;=&#65533; &#65533;b&#65533;&#65533;<&#65533;&#65533;@)&#65533;f[+&#65533;&#65533;&#65533;&#65533;&#65533;Y&#65533;&#349;h	B6e&#65533;Fi$H&#65533;qq
&#65533;&#65533;&#65533;&#65533;&#65533;&#34366;&#923;&#65533;,&#65533;fj&#65533;j&#65533;2&#65533;&#65533;k&#65533; &#65533;6	?i+x&#65533;&#65533;&#65533;]&#65533;~&#65533;&#65533;k&#65533;&#65533;k&#65533;&#65533;&#65533;&#65533;#0&#65533;T&#65533;hg&#65533;&#65533;9&#65533;&#1394;&#65533;l&#65533;(*p&#65533;&#65533;	&#65533;&#65533;&#65533;E`&#65533;vl&#65533;.&#65533;&(&#65533;&#65533;&&#65533;&&#797;&#65533; W&#65533;&#65533;&#65533;&#65533;&#65533;&#65533;"S&#65533;m&#65533;(&#65533;&#65533;$p&#65533;XN:&#65533; c&#65533;xm;h*'&#65533;&#65533;&#65533;&#65533;&#65533;&#65533;j&#65533;&#65533;&#65533;&#65533;&#65533;&#65533;^&#65533;&#65533;&#65533;h&#65533;&#65533;-&#65533;&#65533;]&#1920;&#65533;J#5&#65533;O-8&#65533;)&#65533;~m$p )~&#65533;Jnh&#65533;&#937;&#65533;&#65533;[A&#65533;&#400;L=&#65533;&#65533;&#65533;&#65533;&#65533;&#65533;&#65533;&#3464;X&#65533;K *R&#65533;&#65533;&#65533;^&#65533;vn&#65533;6&#65533;&#54789;&#65533;&#65533;m&#1766;&#63992;j&#65533;"S40O&#65533;&#65533;i9&#65533;&#65533;(&#65533;#&#65533;
0&#65533;C8k&#65533;&#65533;U&#65533;im&#65533;vj&#65533;:H_&#65533;&#65533;&#65533;&#474;b&#65533;&#65533;p&#65533;&#65533;&#65533;&#65533;&#65533;&#65533;>>&#65533;&#65533;Z&#65533;&#65533;&#65533;P&#65533;&#65533;+&#65533;&#65533;P&#65533;gq&#65533;&#65533;4hH`g &#65533;V&#65533;&#65533;&#65533;+&#65533;2&#65533;Ct&#65533;&#65533;i&#65533;&#65533;p)&#65533;!&#65533;&#65533;0 &#65533;Y&#65533;&#65533;&#65533;&#65533;f&#65533;w&#65533;!&#65533;&#941;(&#65533;&#26338;&#65533;&#65533;&#65533;h	&#65533;H&#65533;rz&#65533;&#65533;&#65533;j&#65533;&&#65533;8&#65533;-&#65533;&#65533;R9#ik&#65533;vnlH&#65533;&#65533;#&#65533;&#65533;&#65533;&#65533;B(f&#65533;o=&#65533;L/WDg&#65533; &#65533;@&#65533;fR
&#400;$`&#65533;67h&#65533;fM&#140;&#65533; U&#65533;i&#65533;o&#65533;j&#65533;x`f&#65533;)&#65533; &#355;&#65533;&#65533;?&#65533;j4&#65533;&#65533;A&#456;84&#346;P&#65533;!A&#65533;Tgn&#65533;f&#65533;e&#65533;&#65533;&#65533;&#65533;p&#65533;tk&#65533;t&#65533;~&#65533;Y&#65533;=
N&#65533;&#65533;m/&#65533;UB&#65533;&#65533;&#65533;P&#65533;%@&#65533;&#65533;&#65533;/&#65533;&#65533;$&#65533;&#65533;&#65533;&#65533;&#65533;&#65533;D/`&#65533;-&#65533;&#130;&#65533;b*&#65533;&#65533;&#65533;d&#65533;&#65533;42&#65533;&#65533;N&#65533;&#65533;&#65533;&#65533;b &#65533;F&#65533;1&#65533;H&#65533;&#65533;&#65533;&#65533;&#65533;&#65533;&#65533;&#65533;^&#65533;`&#65533;&#65533;&#1705;H&#65533;&#65533;M&#65533;&#65533;&#65533;ek&#65533;&#65533;&#65533;JxV>&#65533;A&#65533;&#65533;z&#65533;)2/&#65533;h0&#65533;Z&#65533;&#65533;&#65533;'&H&#65533;y&&#65533;y`&#65533;&#65533;X&#65533;&#1436;B/0 '&#65533;E`&#65533;&#65533;e}&#65533;q&#65533;b&#65533;&#65533;D&#65533;&#65533;H&#65533;K&#1231;&#65533;&#65533;v!&#65533;&#65533;&#65533;^&#65533;&#65533;"/&#65533;($H&#65533;dq&#65533;&#65533;&#65533;y{&#65533;&#65533;M W(|&S&#65533;w'(M&#65533;*.&#65533;t&#65533;F&#1972;&#65533;nA&#65533;xQ&#65533;&#65533;vS,Ap&#65533;&#65533;&#65533;&#65533;&#65533;h&#65533;A "a{u&#65533;&#65533;x
&#65533;n&#65533;.S&#65533;&#65533;; &#65533;0zj&#65533;&&#65533;&#65533;&#65533;t&#65533;&#65533;&#65533; &#65533;G&#65533;&#65533;.@/ &#65533;]Nx@&#65533;16fR&#65533;P&#65533;&#627;9&#65533;&#65533;&#65533;&`&#65533;&#65533;
&#65533;&#65533;&#65533;@%%&#65533;&#65533;&#65533;v{z"&#65533;]&#65533;&#65533;-;0}&#65533;&#65533;&#654;&#65533;wL&#65533;&#65533;&#65533;n&#65533;&#65533;S&#65533;&#65533;&#65533;L0&#65533;&#65533;&#65533;O&#65533;a&#65533;9&#65533;&#65533;/&#65533;&#65533;RR&#65533;&#65533; &#65533;b&#65533;Cw&&#65533;&#65533;?x^%&#65533;&#65533;jCZ+&#65533;&#65533;&#65533;&#65533;	8ID&#65533;&#273;%h&#65533;xP&#321;6h0&#258; &#65533;"&#396;7r&#65533;&#65533;&#65533;#&#528;"G&#65533;	&#65533;Df0`&#65533;&#65533;&#65533;%X&#65533;@a$&#65533;+9&#65533;&#65533;&#65533;Q&#65533;/d&#65533;&#65533;@&#65533;0$HA&#65533;&#65533;@	'v&#65533;`&#65533;&#65533;L@&#65533;T&#65533;&#65533;R&#65533;	&#65533;)&#65533;5V&#65533;3fB&#65533;p&#65533;&#65533;&#65533;D	4&#65533;&#65533;&#65533;J6 J&#65533;&#65533;&#65533;&#65533;/&#65533; &#65533;&#65533;	&#65533;K&#65533;&#1076;y&#65533;"Wj&#65533;&#65533;\C&#65533;&#65533;&#65533;K&#65533;J&#65533;&#65533;#&#65533;NUhAr&#65533;&#65533;&#65533;&#65533;&#65533;&#1098;&#256;W&#65533;,&#1378;&#313;&#65533;hh yK&#65533;H&#65533;D&#65533;&#65533;u&#65533;!0&#65533;&#65533;&#663;L&#65533;a&#65533;(&#65533;&#65533;r`&#65533;@&#65533;	&#65533;&#65533;bH&#65533;&#65533;&#65533;&#65533;H&#65533;&#65533;4&#1072;&#65533;[GT;z&#65533;Z&#65533;&#401;&#65533;5a&#65533; A&#65533;&#65533;p&#65533;&#65533;&#65533;j&#65533;RI &#65533;&#65533;[&#65533;1W&#65533;&#65533;&#65533;1w!&#65533;&#65533;&#65533;&#65533;&#65533; J.Ug&#65533;L$&#65533;CwZX1&#65533;xA@I8&#65533;0Z0T&#65533;	H&#65533;q$Z&#65533;q~&#65533; &#65533;$5&#65533;&#65533;&#65533; &#65533;	&#65533;$a&#1185;&#65533;&#65533;n	&1%&#65533;&#65533;&#65533;&#65533;pU&#65533;&#65533;&#65533;j&#65533;%&#65533;V&#1057;&#65533;(&#65533;&#65533;&#65533;h&#65533;&#65533;&#65533;&#65533;&#65533;&#65533;@X&#65533;&#65533;&#65533;&#65533;&#65533;&#65533;&#65533;&#65533;[&#65533;&#65533;&#65533;A2H@&#65533;I9&#1617; &#65533;&#65533;$&#65533;&#65533;Ed&{%Li&#65533;&#65533;&#65533;&#65533;K&#65533;&#65533;&#65533;e&#65533;&#65533;&#65533;&#65533;&#65533;A&#65533;R{i&#65533;Y#	&#65533;&#65533;w@h&#65533;&#65533;&#65533;D&#65533;&#65533;JvaG&#65533;&#65533;1(&&#65533;&#65533;&&#65533;&#65533;Q&#65533;&T&#65533;gk&#65533;&#65533;j{&#65533;&#65533;e&#65533;N&#65533;&#65533;&#65533;I&#65533;&#65533;
&#65533;Q,^&#65533;z.&#65533;-&#65533;&#1938;&#1342;t&#65533;j>&#65533;&#65533;&#65533;3&#65533;&#65533;&#65533;&#65533;&#65533;&#65533;&#65533;!&#65533;q&#65533;"@83&#523;&#65533;&#65533;8&#65533; &#65533;x&#65533;&#65533;&#65533;aEE&#65533;,Zi&#65533;&#65533;M&#65533;^,:&#65533;z&#65533;&#65533;N&#1041;&#65533;u&#65533;in&#65533;&#65533;)&#65533;[E&#59546;&#65533;&#65533;U&#65533;,&#65533;&#65533;c&#65533;&#65533;&#1450;&#65533;WX&#65533;'&#65533;`&#65533;&#65533;3&#65533; I&#1783;4&#65533;RCc&#65533;&#65533;&#65533;&#427;&#65533;&#65533;&#65533;&#65533;D&#65533;5l&#749;[&#65533;-d&#65533;&#65533;&#65533;|6&#65533;&#65533;&#65533;]&#65533;&#65533;{&#65533;&#65533;&#65533;
&&#65533;&#65533;&#65533;&#65533;&#65533;&#65533;&#65533;aU	&#65533;&#65533;X&#65533;F$&#65533;	&#948;U&#65533;&#65533;&#65533;90&#65533;&#1204;ij&#65533;hy&#65533;;&#65533;,&#65533;S&#65533;&#65533;&#65533;<`&#1701;&#65533;	&#65533;lzW&#65533;k&#65533;D&#65533;&#65533;N&#1597;&#65533;x>&#65533;
D&#65533;kTR(&#65533;&#65533;_&#65533;W&#65533;4 z&#65533;Q&#65533;&#65533;&#65533;K&#65533;&#65533;&#65533;P]&#65533;vY&#65533;v&#65533;)&#65533;&#65533;@W&#65533;'&#65533;&#65533;&#65533;&#65533;&#65533;&#65533;&#65533;:u&#65533;>?&#65533;7&#65533;}7&#65533;5 &#65533;&HWH&#65533;W&#65533;&#65533;&#65533;&#65533;E&#65533;&#65533;&#65533;r8&#65533;&#65533;&#65533;-&#65533;Np &#65533;9y&#65533;z&#65533;^	&#65533; &#65533;&#65533;&#65533;
X&#65533;&#65533;&#65533;hP &#65533;qP9&#65533;&#65533;&#65533;&#65533;'&#65533;U&#875;Us3&#65533;T0;_&#65533;&#65533;1D@&#65533;&#65533;&#65533;&#65533;-X!&#65533;&#65533;&#65533;_&#65533;&#65533;&#65533;&#65533;"ap$&#65533;&#65533;&#65533;).&#65533;B&#800;G&#65533;&#811;
1&#65533;&#65533;&#65533;&#65533;&#65533;&#65533;&#1537;	&#65533;*&#65533;&#65533;`&#65533;r0&#65533;A&#65533;D8BBO!&#65533;]&#65533;&#65533;&#388;&#65533;AFN&#65533;&#65533;
&#65533;&#65533;G&#65533;&#65533;&#65533;&#65533;&#65533;&#65533;r&#65533;Z&#65533;&#65533;)&#65533;&#65533;@&#65533;&#65533;&#65533;I&t&#1630;B&#65533;&#65533;&#65533;$H1&#65533;&#65533;&#65533;&#65533;&#65533;&#65533;X&#65533;&#65533;&#65533;&#65533; &#65533;FM&#65533;&#65533;y4hS&#65533;P(&#65533;)1&#65533;&#65533;w&#65533;&#65533;i&#65533;7&#65533;&#65533;&#65533;&#65533;&#65533;&#65533;+4qGY&#690;i&#65533;&#1107;f'<&#65533;GdU&#65533;&#65533;W&#65533;a&#65533;&#65533;k&#65533;"&#65533;&#65533;"D&#65533;
dBoD&#65533;Y\&#65533;&#65533;!Y '&#65533;&#65533;&#65533;&#65533;+}XP&#6476;&#65533;"=&#783;&#65533;&#65533;&#65533;&#65533;P(:&#65533;&#1166;&#65533;`&#65533;4&#65533;&#65533;&#65533;lXSE&#65533;&#65533;='0(}Gp&#65533;&#65533; (Dx&#65533;{u&#325;p&#65533;&#65533;&#65533;&#65533;&#65533;y&#65533;m&#65533;&#65533;U6K&#65533;0&#65533;+`&#65533;O&#65533;&#65533;9w&#65533;-&#65533;N&#65533;&#65533;&#65533;};p&#65533;0&#65533;|&#65533;	-(&#65533;E&#65533;&#65533;&#65533;[&#65533;&#65533;9&#65533;&#65533;&#65533;7&#65533;\\&#65533;R	-&#271;NF5&#65533;L&#65533;`&#65533;>&#65533;&#65533;&#65533;C&#65533;Y9n&#65533;&#65533;,@#)k&#65533;&#65533;-t'&#65533;LB&#65533;h
&#65533;&#906;_&#65533;0&#65533;&#65533;*N
&#65533;?&#65533;&#65533;h&#65533;&#65533;TaJ`&#65533;z&#65533;&#65533;&#65533;&#65533;Pp&#65533;&#65533;&#65533;D&#65533;&#65533;?&#65533;&#65533;&#65533;a&#65533;&#65533;S&#65533;ZA&#65533;5!&#846;P&#65533;&#65533;&#852;&#65533;*R&#65533;&#65533;&#65533;gH&#65533;&#65533;&#65533;\1&#65533;&#65533;&#65533;0&#65533;&#65533;S[&#65533;:&#65533;&#65533;&#65533;`&#65533;&#65533;b&#65533;&#65533;Z&#65533;+&#33375;u&#65533;&#65533;&#65533;&#65533; &&#65533;:@&#65533;Qg$&#65533;&#65533;&#65533;@T&#65533;&#65533;&#65533;&#65533;&#65533;/@!`&#65533;&#65533;R&#65533;&#65533;s&#65533;&#65533;t&#65533;G&#65533;&#65533;H&#65533;&#65533;&&#65533;&#65533;&#65533;&#65533;'&#65533;'&#65533;j
&#65533;&#65533;hK&#65533;I&#65533;$A&#65533;jaX&#65533;&#196;2+K&#65533;=&#65533;nJ&#65533;&#65533;&#65533;&#65533;Z&#65533;&#65533;&#65533;=&#65533;\&#65533;&#65533;`	&#65533;+T&#65533;/&#65533;zgNV(&#65533;&#65533;&#65533;	Q&#65533;iF&#65533;&#65533;
X&#65533;&#65533;`'&#32846;&#65533;3oza&#65533;&#65533;&#65533;&#65533;U&#65533;y&#65533;R&#65533;&#65533;&#65533;@&#65533;;&#65533;&#65533;&#65533;&#65533;&#65533;&#65533;#p &#65533;*kq&#65533;&#65533;B.
&#65533;&#65533;.&8D&#65533;-L&#65533;0&#65533;&#65533;&#65533;&#65533;&#65533;+&#65533;4'-7&#65533;/&#65533;'?&#65533;&#65533;:&#65533;&#65533;&#405;&#65533;c&#65533;z&#65533;5&#65533;9&#65533;&#65533;&#65533;C$&#65533;&#65533;cM&#65533;&#65533;>&#65533;@&#65533;&#65533;g` &#65533;&#65533;&#65533;%&#65533;&#65533;&#65533;&#65533;&#601;}9vVX3&#65533;&#65533;&#65533;9w&#65533;'U&#390;E&#65533;&#65533;&#65533;f&#65533;?&#65533;&#65533;&#65533;&#65533;B&#65533;&#65533;&#890;;)&#1227;	&#65533;&#65533;&#65533;j&#65533;&#65533;9&#65533;&#65533;8dB&#946;\&#65533;&#65533;[&#65533;Y&#65533;L&#65533;3&#65533;@`&#65533;@3&#65533;&#1057;L!`Q8@&#65533;&#65533;;&#65533;5&#65533;&#65533;LKXN:&#65533;QFBB&#65533;&#65533;&#65533;	&#65533;G&#65533;&#65533;z&#65533;k&#65533;&#65533;&#1390;6&#65533;N&#65533;)&#1179;&#65533;J&#65533;&#65533;&#1388;^3k&#65533;&#65533;nt&#65533;&#65533;&#65533;~7&#65533;&#65533;Q&#65533;y&#1243;&#1976;fNb&#65533;&#65533;&#65533;=&#65533;M&#1916;h&#65533;&#65533;&#65533;&#65533;&#65533;&#148;&#65533;(d9i&#65533;R&#65533;
&P&#65533;&#65533;&#65533;\E&#65533;Xi&#65533;j&#65533;=&#65533;&#65533;o&#65533;&#1144;&#65533;5<&#65533;&#65533;G&#65533;&#65533;%&#65533;D\!	I&#65533;&#65533;}&#65533;C5&#65533;&#65533;
c&#65533;B6oE+&#65533;&#65533;
j(&#65533;&#65533;>W&#65533;"&#65533;.&#65533;U&#65533;&#65533;`F1&#65533;A&#65533;&#65533;&#65533;&#65533;w&#65533;`&#65533;&#65533;p&#65533;&#65533;$&#65533;&#1028;;+&#65533;V&#65533;&#65533;6&#142;;\C&#65533;&#65533;&#65533;+&#1198;vW(&#65533;nw{.ac&#65533;?(&#65533;
a&#65533;&#65533;;&#65533;&#65533;"&#65533;&#65533;&#65533;&#65533;&#65533;x&#65533;&#65533;&#65533;&#65533;p&#65533;3&#65533;A&#65533;<&#65533;#/y&#65533;7&#65533;&#65533;&#65533;C&#65533;&#65533;&#65533;[+&#65533;/B&#65533;w&#65533;&#65533;&#65533;&#1107;&#65533;&#65533;?&#65533;1&#65533;&#65533;&#692;+C&#65533;&#65533;&#1904;'Ln&#65533;&#65533;&#65533;&#65533;&#65533;@"&#65533;&#65533;&#65533;a&#65533;&#65533;=,`&#65533;?&#65533;&#65533;'<&#65533;x&#65533;3&#65533;&#65533;&#65533;&#65533;&#65533;?&#65533;&#65533;#&#65533;&#65533;@&#65533;w&#65533;&#65533;&#65533;s
P &#65533;&#65533;p&#65533;2,B	&#65533;Hz&#65533;IR&#65533;&#65533;&#65533;&#792;&#65533;3_&#65533;E&#65533;A&#65533;_|&#65533;o|&#65533;&#65533;&#65533;&#65533;&#65533;&#65533;&#65533;&#65533;A&#65533;i&#65533;&#65533;Y_&#65533;&#65533;&#65533;)&#65533;-`&#65533;%&#65533;&#65533;&#65533;&#65533;&#65533;u&#65533;&#65533;&#65533;&#65533;uf&#65533;0&#65533;v`&#65533;1 &#65533;A&#65533;&#65533;@&#65533;&#65533;&#65533;2(A&#65533;&#1631;
&#65533;&#65533;&#65533;&#65533;&#65533;YBj&#65533;&#65533;&#65533;&#65533;I V \ ~&#65533;&#65533;u_z &#65533;!* `&#65533;^&#65533;&#65533;`	&#65533;D1&#65533;B#L&#65533;&#65533;A.4&#65533;4B.\!ba#&#65533;&#65533;~!&#65533;&#65533;&#65533;&#65533;&#3424;*&#65533;~D@&#65533;&#65533;&#65533;%@&#65533;B&#65533;a&#65533;&#65533;&#65533;&#65533;&#65533;&#65533;&#65533;! b&#65533;&#65533;&#65533;&#65533;a&#65533;D&#65533;B!&#65533;&#65533;1@&#65533;>&#65533;#:"%H&#65533;L&#65533;!&#65533;^ f"&#65533;&#65533; jb&#65533;&#65533;`&#65533;!&#65533;G$b!&#65533;&#65533;&#65533;>&#65533;J&#65533;NA&#65533;'&#1442; &#65533;&#65533;&#65533;&#65533;"&v&#65533;&#65533;"b"0&#65533;&#65533;%&#65533;&#65533;&#65533;)nDP%&#65533;&#65533;%&#65533;&#65533;3&#65533;"+&#65533;&#65533;\@&#57698;-f".f&#65533;5&#65533;"7&#65533;/~b7&#65533;"0*&#65533;&#65533;1rD"&#65533;&#65533;*>#+>&#65533;3&#674;&#65533;&#65533;&#65533;qb'~&#65533;5r&#65533;.j&#65533;>`7&#65533;.r#>
&#65533;?&#65533;_&#65533;&#65533;&#65533;9&#65533;#%<3&#65533;#C&#65533;!&#419;<&#65533;c.d>#/&#65533;=~&#65533;?&#65533;#GR$(&#65533;&#65533;?~&#65533;=&#65533;&#65533;&#65533;&#65533;&#65533;&#65533;A"#)(d36$;>$5&#931;>&#65533;c(N EbdM&#65533;d&#65533;#Gf&#65533; &#65533;dMr&#65533;6$>&#65533;b&#65533;&#1631;A&#65533;dF&#65533; (&#65533;aK&#65533;&#65533;3>d\@
Dd&#65533;U&#65533;&#65533;bQ~$Mv&#65533;7zeE&#65533;dOb&#65533;&#65533; .&#65533;#F&#65533;#M&#65533;I*eF4!&#65533;"T:&#65533;3&#65533;D&#65533;#V&#65533;V&#65533;d.&#65533;cP&#65533;d_N&#65533;EJ&#65533;!&#65533;&#65533;X&#1188;L&#65533;&&#65533;&#65533;&#65533;&#65533;O&#65533;b&#65533;&#65533;`R&#65533;% , )8&#65533;\F&#65533;&#65533;&#65533;&#65533;&#292;UF@^feP&#65533;h
&_
&#65533;&#65533;e &#65533;&#65533;t&#65533;&#65533;B&#65533;&#65533;&#65533;9fW&#65533;#*^[R& &#65533;&#65533;e&#65533;efBA]N&#65533;]F&#65533;&#57702;h&#65533;O&#65533;Gzd(&#65533;A&#65533;&#65533;&#65533;&#65533;)&#65533;$&#65533;Ht&#65533;%P&#65533;&#65533; "&#65533;n &#65533;f&#65533;&&#65533;$^&#65533;t&#65533;&#65533;y&#65533;$& &#65533;ALA&#65533;&#65533;&#65533;6&#65533;#&#65533;	lB&#65533;&#65533;&Z%Zj&#65533;%&#65533; J&#65533;f)&#65533;&#65533;&#65533;&#65533;;Be]B&#2005;&#65533;U&#65533;fq&#65533;'&#65533;&'W&#129;  &#65533;&#65533;&#65533;y&#65533;\DL&#65533;&#65533;~&#65533;d(&#65533;&#65533;dv'\&#65533;B&#65533;&#65533;Tz&#65533;U~f&#65533;&#65533;&#65533;P&#65533;&#65533;&#65533;9&#65533;E@ &#65533;gO&#65533;b &#65533;&_^&#65533;7&#65533;&#65533;&#65533;&#65533;/t&#65533;g:&#65533;&#65533;*hf
&#65533;T&#65533;g&#65533;&#65533;%&#65533;J&#65533;&#65533;&#65533;A&#65533;&#65533;L&#65533;%&#65533;&#65533;E&#65533; "&#65533;#_&#65533;&#65533;\&#65533;&#65533;&W>&#65533;Wj&#65533;&#65533;A&#65533;&#65533;&S&#421;X&#65533;h&#65533;&#65533;&#65533;1L&#65533;&#65533; &#65533;f&#65533; &#65533;$4&#65533;F)GB&#65533;&#65533;&#65533;sj&#65533;&#65533;XFd&#65533;
ei&#65533;A`&#65533;E@&#65533;'H&#65533;&#65533;V&#65533;&#65533;2Cw&#65533;%&#65533;6&#65533;&#65533;&#65533;&#65533;&#65533;&#65533;&#65533;&#65533;&#65533;$&#65533; V'&#65533;j&#65533;&#65533;j&#65533;,&#65533;&#65533;s"&#65533;&#65533;&#65533;&#65533;^&#65533;#i&#65533;&#65533;\&#65533;\&#65533;_R&#65533;L&#65533;&#65533;R&&#65533;&#65533;A#*)T&#65533;)&#65533;f&#65533;l&#65533;sj Te&#65533;&#65533;c&#65533;&#65533;A&#65533;^8 &#65533;Ba&#65533;&#65533;#&#65533;>&#65533;A&#65533;&#65533;&#65533;&#65533;&#65533;&#65533;Pj'&#65533;&#65533;&#65533;&#65533;&#65533;n&#165;*&#65533;&#65533;N+&#65533;&#65533;c
&#65533;A A'  4j&#65533;&#65533;&#65533;
&#65533;E&#65533;  &#65533;r&#65533;B&#65533;&#65533;&#65533;t&#65533;&#65533;&#65533;&#65533;m&#1702;&#65533;n&#65533;0&#65533;_&#65533;&#65533;&#65533;F&#46970;&#65533;pv&^V'F@&#65533;#lj&#65533;j&#65533;&#65533;^&#65533;!f&#65533;\&#65533;D&#65533;hF<&#164;&#65533;(&#65533;q&#65533;h&#65533;5&#65533;#X&#65533;&#65533;&#65533;&#65533;6&#65533;\Jk&#65533;F&#65533;&#65533;,&#65533;A&#65533;F&#65533;&#65533;$<&#65533;&#754;&#65533;-&#65533;&#65533;E B&#65533;@%`D$&#65533;&#65533;6N&#65533; &#65533;A&#65533;j%&#65533;&#65533;&#65533;&#65533;:+(<&#254;&#65533;&#2010;&#65533;&#65533;Bg&#65533;d&#65533;&#65533;F,&#65533;&&#65533;'&#65533;&#65533;&#65533;l&#65533;EL&#65533;&#65533;_ &#65533;&#65533;&#65533;^_&\&#65533;\&#65533;gv&&#65533;&#65533;( &#65533;&#65533;&#65533;?&#65533;g&#1870;&#65533;&#65533;!Cw&#65533;(&#65533;%&#65533;&#65533;&#65533;&#2046;&#65533;n&#65533;&#65533;&#65533;&#65533;fD`&#65533;t.n6&#65533;&#65533;@*  &#65533;&#65533;&#65533;&#65533;&#65533;5&#65533;B &#65533;>&#65533;P&#65533;v&#65533;&#65533;J&#65533;&#65533;&#65533;6&#65533;&#65533;/XC&#2038;#&#65533;&#65533;&#65533;Pml&#65533;l&#65533;l&#65533;.&#65533;&#65533;&#65533;&#65533;@,&#65533;&#65533;&#65533;^&#65533;&#65533;F&#65533;$@j&#65533;&#65533;l&#65533;h6
,t&#65533;&#65533;A x(_&#65533;@ lBHB
\&#65533;&#65533;)&#65533;&#65533;v&#65533;&#65533;N&#65533;&#65533;)T&#65533;&#65533;&#65533;&#65533;&#65533;x&#65533;F&#65533; &#65533;*&#65533;&#65533;&#65533;&#65533;1  &#65533;$&#65533;&#65533;&#65533;@t2&#65533;&#65533;:B&#65533;V&#65533;o&#65533;Acv0&#65533;>g\b=k&#65533;&#65533;&#65533;&#65533;&#65533;f&#65533;&#65533;b&#65533;&#65533;2d&#65533;:&#65533;&#65533;&#65533;&#65533;&#65533;&#65533;&#65533;F8&#65533;&#65533;&#65533;rph&#65533;Et&#141;F x &#65533;&#65533;d&#65533;$&#65533;&#65533;$01&#65533;&#65533;&#65533;&#65533;&#65533;&#65533;&#65533;$lq&#65533;&#129; j&#65533; &#65533;sNB5.&#65533;&&#65533;&#65533;#&#65533;&#65533;&#65533;c,&#65533;n&#65533;&#65533;B&#937;&#65533;B0C&#65533;&#65533;&#65533;&#65533;tD&#65533;&#65533;y:&#65533;&#65533;&#65533;&#65533;Eh@&#65533;&#65533;&#65533;"&#65533;h)`&#65533;s&#65533;&#65533;&#65533;A&#65533;q7&#65533;&#65533;f&#65533;&#65533;&#65533;Gp,&#65533;&&#65533;&#65533;&#65533;&#65533;	&#65533;&#65533;&#65533;1S&#65533;&#65533;noCJ&#65533;&#65533;.&#65533;J&#65533;q&#65533;&#65533;&#65533;&#65533;&#65533;&#65533;&#65533;&#65533;&&#65533;&#65533;W&#65533;E&#65533;q &#65533;"&#65533;&#65533;&W26A8&#65533;h@,&#65533;A&#65533;&#65533;&#65533;`&#65533;&#65533;->&#65533;@&#65533; F&#65533;&#65533;$ &#65533;F &#65533;&#65533;&#65533;&#65533;&#65533;&#65533;[&#65533;&#65533;x&#65533;&#65533;&#65533;2&#65533;&#65533;."T( &#65533;sb&#65533;&#65533;&#65533;Li&#65533;zh "&#65533;&#65533;F&#65533;&#65533;j&#65533;&#65533;&#65533;f#&#65533;^&#65533;&#65533;&#65533;>2&#65533;f&#65533;M&#65533;Xr&#65533;&#65533;&0BF6&#64687;
&#65533;&#65533;AF&#65533;&#65533;kDg&#65533;#&#65533; )&#65533;&#65533;R&#179;,/iS#`-<&#65533;8@`&#65533;'G&#65533;BO&#65533; &#65533;snB&#65533;d&#65533;&#65533;j&#65533;$&#65533;, &#65533;&#65533;&#65533;E&#65533;E&#65533;A  &#65533;E&#65533;&#65533;&#65533;&#65533;h&#65533;&#65533;&#65533;F&#65533;+MBVg&#65533;D&#65533;&#65533;n\!&#65533;L&#65533;$<&#65533;&#65533;&#65533;uT&#1460;cD%T&#65533;&#65533;v"Xm&#65533;b&#65533;''&#65533;HBl&#65533;&#65533;&#65533;"B\&#65533;6b&#65533;&#65533;,<BTK&#65533;&#65533;f&#65533;U&#65533;&#65533;@&#65533;&#65533;&#65533;"suFXl&#65533;&#65533;8 "k&#65533;j&#65533;t&#65533;&#434;<G&#65533;&#65533;&#65533;!&#65533;&#65533;X&#65533;OA&#65533;@&#65533;&#65533; &#65533;	 D. h&#65533;	lu&#65533;Al&#65533;l&#65533;LA&#65533;F&#65533;&#65533;&#65533;!4&#65533;EA&#65533;j&#65533;&#65533;&#65533;M&#65533;&#65533;f&#65533;&#65533;Fx&#65533;.f&#65533;cDlmYkBZ&#65533;_w&#692;<&#65533;&#65533;K&#65533;6&#666;4mw1Xp&h&#65533;E$@k&#65533;7p&#65533;hk&#65533;&#65533;&#65533;.,&#65533;A4&#65533;&#65533;&#65533;&#65533;&#65533;^&#65533;&#65533;&#65533;&#65533;&#65533;&#65533;&#65533;k&#305;j&#65533;&#65533;&#65533;&#65533;D&#65533;F&#65533;&#65533;!D&#65533;F&#65533;).&#65533;Q&#65533;zOxB&#65533;7&#65533;&#65533;&#65533;&#65533;&#65533;j&#65533;:&#65533;&S&#65533;&#65533;}&#65533;.&#65533;&#65533;w&#65533;
8!&#65533;g&#65533;&#65533;&#65533;&#806;@d&#65533;@P&#65533;&#65533;6t&#65533;&#65533;.Fh&#65533;j&#65533;+&#65533;r"&#65533;sD&#65533;&#65533;0uW&#65533;"z&#65533;&#65533;&#65533;&#65533;&#65533;b&#65533;&#65533;&#65533;&#65533;&#65533;&#65533;&#65533;n@ &#65533;"`&#65533;&#65533;A&#65533;&#65533;&#65533;&#65533;&#65533;8,\&#65533;H&#1774;&#65533;..Bd&#65533;h&#65533;o&#65533;"&#65533;&#65533;R&#65533;&#65533;&#65533;7F+&#65533;jD&#65533;&#1965;&#65533;&#65533;0&#65533;&#65533;&#65533;~&#65533;&#65533;c8y&#65533;&#65533;e/&#553;&#65533;&#65533;&#65533;&#65533;&#65533;4&#65533;&#65533;&#65533;@dKu&#65533;&#65533;@&#65533;&#65533;&#65533;n&#65533;~G&#65533;2G&#65533;,&#65533;7&#65533;A&#65533;&#65533;&#65533;9&#65533;&#65533;*&#65533;j &#65533; &#65533;A9 @&#65533;9&#65533;&#65533;&#65533;$&#65533;v)7&#65533;HB&#65533;&#65533;s&#65533;&#65533;&#65533;&#65533;1*e20&#65533;&#65533;&#65533;V&#65533;&#65533;>&#65533;c`&#65533;7,&#65533; l&#65533;c &#65533;&#65533;@&#65533;o&#65533;&#1634;&#65533;@5 @&#65533;&#65533;A6&#65533;&#65533;6&#65533;&#65533;0 <g&#65533;&#65533;d&#65533;&#1030;&#65533;8*&#65533;&#65533;&#65533;&#65533;&#65533;. "&#65533;b&#65533;E &#65533;w&#65533;&#65533;&#65533;x&#65533;A&#65533;&#65533;&#65533;8&#65533;&#65533;+X{&#65533;&#65533;l&#65533;	&#65533;&#65533;|&#65533;F&#65533;&#65533;&#65533;#&#65533;&#65533;$&#65533;9 8l&&#65533;&#65533;E@&#65533;$&#65533;&#65533;n.4 &#65533;&#65533;&#65533;?'&#65533;[(0"Sm&#65533;&#65533;&&#65533;&|@&#65533;&#65533;&#65533;&#65533;B&#65533;&#65533;&#65533;C&#65533;&#65533;&#65533;e&#65533;n&#65533;W&#65533;&#65533;&#65533;&#65533;&#65533;&#65533;&#65533;&#65533;@&#65533;1&#65533;0&#65533;ov5&#676;v9 &#65533;&#65533;&#65533;j&#65533;&#65533;&#65533;7&#65533;&#65533;#/2&#65533;&#65533;&#65533;&#65533;A&#65533;&#65533;@&#65533;&#65533;&#65533;&#65533;#&#65533;H&#65533; &#65533;&#65533;{,&#65533;6@A!>9e|&#65533;8&#65533;F:&#65533;^B&#65533;&#65533;&#714;/Tut&#65533;z&#65533;&#65533;$`&#65533;&#65533;E&#65533;&#65533;x&#65533;&&#65533;&#65533;:&#65533;&#65533;&#65533;F&#65533;$&#294;&#1595;&#65533;&#65533;&#65533;&#65533;n&#65533;&#65533;&#65533;&#65533;&`(&#65533;&#65533;&#65533;&#65533;{&#65533;&#65533;&#65533;N&#65533;>,l&#65533;X&#65533;&#65533;#&#65533;&#65533;%#&#65533;g6&#65533;&#65533;x&#65533;&#65533;^&#65533;&#65533;&#65533;&#65533;+uJ>,P&#65533;"&#65533;A&#65533;&#65533;+l&#65533;:	C&#65533;&#65533;
&#65533;s&#65533;&#65533;&#65533;&#65533;E&#65533;&#65533;$4&#65533;&#65533;&#65533;&#65533;&#65533;&#65533;&#65533;&#65533;l;!&#65533;	&#65533;&#65533;X&#65533;&#65533;*&#65533;&#65533;A!&#65533;A&#65533;&#65533;&#65533;=@@y&#65533;`A&#65533;S~&#568;p&#65533;  &#65533;Q&#65533;A&#65533;&#65533;&#65533;< )&#164;&#65533; &#65533;&#65533;&#65533;a&#65533;b&#65533;&&#65533;d&#65533;&#65533;R&#65533;J&#65533;+&#65533;&#65533;z&#65533;&#65533;&#65533;&#65533;G/=4#q&#65533;@Ri&#65533;GX.8@&#65533;&#732;&#328;TJ&#65533;&#65533;&&#65533;G&#65533;\&#65533;$GN&#65533;&#65533;&#65533;;&#65533;lY&#65533;g&#1110;MFP&#65533;&#65533;o&#65533;i&#65533;&#65533;&#65533;%&#65533;9&#65533;d&#65533;&#65533;&#65533;" y2&#65533;&#65533;I&#65533;
iyh`R1&#65533;&#65533;&#65533;y&#65533;&#65533;&#65533;k&#65533;Py&#65533;%&#65533; &#65533;&#65533;q&#65533;'&#65533;&#65533;&#65533;a&#65533;&#65533;&#65533;&#1318;<=&#1031;&#65533;b (&#65533;&#65533;&#65533;&#65533;&#34880;Kg&#65533;~M;&#65533;xq&#65533;d&#65533;si&#65533;@&#65533;&#65533;MiB&#65533;&#65533;N&#65533;n&#65533;\&#65533;3P&#65533;&#65533;&#65533;&#65533;c]&#65533;n)&#65533;&#65533;>&#65533;&#65533;a&#65533;$x(&#65533;&#65533;&#65533;&#65533;.&#65533;&#65533;1&#65533; &#65533;6n&&#776;)&#65533;&#65533;&#65533;&#65533;H!&#65533;&#65533;&#65533;&#65533;&#65533;<&#65533; &#65533;&#65533;&#65533;C	&#65533;&#65533;P&#65533;&#65533;Z
1&#65533;yN&#65533;)&#65533;a&#65533;&#65533;@&#65533;&#65533;&#65533;k< f!&#65533;&#65533;; 2Q`&#65533;&#65533;BsI&#65533;\&#65533;l&#65533;&#65533;"&#65533; &#65533;&#65533;&#65533;&#65533;x@&#65533;&#65533;\#&#65533;p&#65533;&#533;^&#65533;&#65533;<A&#65533;&#647;&#65533;&#65533;&#65533;A &#144;()&#65533;&#65533;&#65533;+&#65533;L&#65533;8&#65533;Q&#65533;&#65533;&#1816;&#65533;D&#65533; &#65533;&#65533;<&#65533;,&#65533;&#65533;&#65533;%&#65533;&#65533;&#65533;>xq'&#65533;V2&#65533;&#65533;&#65533; y&#65533;DP&#65533;&#597;&#65533;&#65533;s&#65533;&#65533;&#65533;&#524;6&#65533;x&#65533;&#65533;+#&#65533;M&#65533;&#65533;L&#65533;&#65533;&#583;&#65533;H&#65533;:&#65533;&#65533;
C5Ym&#65533;&#65533;&#65533;&#65533;r&#65533;&#65533;&#65533;`&#65533;H/\&#65533;X&#65533;%&#65533;&#65533;(&#65533;V&#65533;Q&#65533;&#65533;|d/&#65533;&#65533;&#65533;&#65533;4&#65533;&#65533;G&#65533;&#65533;d&#65533;&#65533;&#65533;m5?^D&#65533;J?<&#65533;`&#65533;&#65533;P&#65533;1Q5sUW&#65533;&#1392;&#65533;w&#65533;dND&#65533;
"&#65533;:&#65533;S&#349;|u&#65533;&#1339;a&#65533;&#65533;@&#65533;&#65533;&K&#65533;&#65533;&#65533;Hc&#65533;:%!4&#65533;$&#65533;|	&#65533; &#65533;7uJ&#1315;d&#65533;&#65533;=t&#65533;&#65533;2&#65533;m&#65533;&#65533;&#65533;&#65533;M9e/qKV&#65533;&#65533;&#65533;&#65533;&#65533;&#65533;&#65533;3&#65533;&#65533;&#65533;&#65533;&#65533;`&#65533;]&#65533;&#1543;r=&#65533;G&#65533;*&#65533;4&#65533;B&#65533;Xq&#65533;8&#65533;_&#65533;`&#65533;c&#65533;b&#65533;rd&#65533;n&#65533;&#65533;&#65533;X>&#65533;&#65533;E&#65533;&#65533;C&#65533;<&#65533;&#65533;!&#65533;&#952;&#65533;&#65533;&#65533;R&#65533;&#65533;b
&#65533;&#65533;(&#65533;&#65533;&#65533;b6&#65533;&#65533;v%7&#65533;&#65533;&#65533;)v> &#65533;#H&#65533;{&#65533;2&#65533;]
D&#65533;&#65533;&#65533;&#65533;&#65533;V;5b&#65533;H#;&#65533;&#65533;&#65533;t%&#65533; c&#65533;&#65533;&#65533;)&#65533;&#280;&#65533;42&#65533;&#65533;&#65533;[&#65533;a&#65533;&#65533;U&#65533;[w&#65533;O!&#65533;K&#65533;h
&#65533;&#65533;&#65533;b&#65533;&#65533;&#65533;R&#65533;*&#65533;&#65533;%3&#65533;~7z&#65533;&#65533;cQ2&#65533;&#65533;&#65533;&#65533;4r&#65533;&#65533;&#65533;&#65533;&#65533;@&#1176; ,&#65533;&#65533;&#65533;&#65533;&#65533;!F$a &#65533;M&#65533;j"&#65533;F&#65533;p89N&#65533;&#65533;U&#65533;&#65533;&#65533;&#65533;&#65533;&#65533;&#65533;&#65533;}&#65533;&#65533;&#65533;D&#65533;&#65533;p&#65533;&#65533;&#65533;ND&#65533;\&#65533;p&#65533;8
&#65533;&#65533;&#65533;&#65533;C&#65533;A| &#65533; &#65533;>t&#65533;&#65533;&#65533;i&#65533;&&#1200;&#65533;&#65533;&#65533;f5&#65533;Z&#65533;NuD&#65533;&#65533;	&#65533;&#65533;V`&#65533;&#65533;) &#65533;&#65533;8C&#65533;6&#65533;q&#65533;p&#65533;&#65533;&#65533;&#65533;D&#65533;&#65533;w&#65533;&#65533;&#65533;8&#65533;e (&#65533;B&#65533;&#65533;&#65533;&#65533;&#65533;&#1953;&#65533;&#65533;9&#65533;&#65533;S#Dk2%&#65533;,,E&#65533;
&#65533;!	6&#65533;E:pP &#65533;&#65533;~&#65533;b&#65533;&#65533;w&#312;)1&#65533;'0&#65533; &#65533;&#65533;b&#65533;&#65533;&#332;.&#65533;HT&#65533;&#65533;&#65533;&#776;&#65533;&#65533;&#65533;&#65533;&#65533;&#65533;CM&#65533;N&#65533;x&#65533;`(	&#65533;`>+&#65533;U!&#65533;5&#65533;S_&#65533;$"&#65533;&#65533;&#65533;!&#65533;&#65533;#>)&#65533;\&#65533;a&#65533;&#65533;!W&#65533;&#65533;G&#65533;&#65533;N&#65533; $&#65533;iH@`&#65533;&#65533;{&#65533;d&#325;,<6S&#65533;_>&#65533;IH&#530;&#65533;R &#1042962;d&#65533;E&#65533;k&#293;G pflb&#65533;A&#65533;&#65533;4\+b&#65533;&#65533;!&#65533;M&#65533;!3&#65533;&#65533;&#65533;&,&#65533;-4 0&#65533;&#65533;&#65533; &#65533;q&#335;&#65533;4K yLd&s&#65533;%[
<k&#65533;.&#65533;&#65533;&#65533;y>7&#65533;l&#65533;(&#65533;&#65533;&#65533;&#65533;$8&#65533;Y&#65533;&#65533;&#65533;&#65533;
@$0)&#65533;%:|&#65533;&#65533;0&#65533;6&#65533;&#65533;&A&#65533;|0&#65533;	&#65533;,&#65533;P&#65533;&#65533;VL&#65533;G&#65533;&#65533;I 0@&#65533;P&#65533;?&#65533;&#65533;YU!"&#65533;L&#65533;&#65533;&#65533;&#65533;G&#65533;h2OP&#1098;j@&#65533;&#65533;&#65533;(&#65533;&#65533;&#65533;d&#65533;&#65533;,&#65533;&#65533;&#65533;&#65533;T&#65533;&#65533;&#65533;=0%&#65533;&#65533;4+&#65533;&#65533;&#65533;&#65533;^B=R!b&#65533;<=&#65533;N&#65533;&#65533;t&#65533;;c&#65533;&#65533;&#65533;&#65533;+&#65533;	 &#65533;H&#65533;Yn&#65533;L&#65533;&#65533;&#1069;r&#65533;m%$X&#378;L&#65533;&#65533;&#65533;&#65533;u;&#65533;F&#65533;&#65533;-lS&#65533;C&#65533;&#65533;&#65533;>&#65533;&#65533;&#65533;&#65533;&#65533;)&#65533;l&#65533;&#843;irh&#65533;&#65533;)&#65533;i&#65533;n!m&#65533;D &#65533; &#65533;N8&#65533;$&#65533;(&#65533;&#65533;J8I&#65533;&#65533;WD
&#65533;	&#65533;H&#65533;)&#65533;&#65533;&#65533;CB+&#65533;_&#65533;,]&#65533;&#65533;W)*&#65533;&#1362;&#65533;X&#65533;Y&#65533;&#65533;&#308;&#65533;&#406;.%&#65533;&#65533; 	&#65533;&#65533;&#65533;&#65533;&#65533;h&#65533;(@&#65533;B&#1227;^X&#65533;&#65533;@&#65533;&#65533;&#65533;&#65533;.&#65533;&#65533;0,&#65533;/J&#65533;&#65533;&#65533;&#1557;&#65533;&#65533;z`&#65533;o&#65533;&#65533;&#148;&#1523;&#65533;=p&#65533;&#65533;^&#65533;&#65533;&#65533;&#65533;&#65533;L&#65533;|5P&#65533;Nt &#65533;&#65533;2z7&#65533;&#65533;6.`&#65533;DaI"\"+x&#65533;&#65533;0&#65533;O3:#q&#1491;Z>$&#65533;,e&#65533;G&#65533;
&#65533;E&#65533;I?&#65533;1b&#65533;`yA&#65533;B &#65533;&#65533;x&#65533;
3d&#65533;6&#65533;*1&#65533;&#65533;]m}y&#65533;c&#65533;&#65533;&#65533;&#65533;&#65533;&#65533;&#65533;>t0p&#65533;&#65533;&&#65533;&#65533;&#65533;&#65533;&&#65533;)S@I,&#65533;&#65533;&#65533;&#65533;&#65533;h&#65533;`&#65533;&#65533;&#65533;2&#65533;&#65533;&#770;&#65533;u&#65533;
U&#65533; {Z&#65533;&#65533;&#65533;&#65533;CK&#65533;&#65533;c&#65533;&#65533;&#65533;&#65533;&#1393;&#65533;{&#65533;&#65533;&#802;4Ed&#65533;&#65533;&#65533;&&#65533;+  1&#65533;<&#65533;ri&#65533;4&#65533;f&#65533;M&#65533;T:&#65533;&#65533;+W(&#65533;&#65533;&#65533;&#65533;`A&#65533;E&#944;&#65533; &#65533;&#65533;#&#65533; &#65533;B&#570;&#65533;&#65533;VsMc>&#65533;x&#65533;&#65533;&#65533;&#65533;&#65533;&#65533;&#65533;Y&#65533;b&#65533;h&#65533;4&#65533;R&#65533;&#65533;&#65533;#&#65533;&#527;&#65533;Ax|&#1206;&#65533;&#65533;tgR&#65533;&#591;(m2&#65533;x&#65533;G0S&#65533;&#1272;&#65533;t+&#65533;&#65533;>O&#65533;#&#65533;8,\!&#65533;[&#65533;&#65533;&#65533;&#373;&#65533;u&#65533;&#65533;&#65533;&#65533;&#65533;;v&#65533;7@&#65533;YP&#65533;&#65533;=4&#65533;GT&#65533;6@q0&#65533;&#65533;C
p&#65533;n&#65533;&#65533;&#65533;&#1929;&#65533;&.&#65533;&#65533;~d6&#65533;&#65533;&#1008;>&#65533;i&#65533;m6&#65533;X&#65533;&#65533;B&#65533; &#65533;&#65533;z&#65533; &#65533;N&#65533;-a&#65533;p&#65533;?&#65533;&#65533;5&#65533;y&#65533;}&#65533;`\&#65533;&#65533; &#65533;&#65533;&#65533;"&#65533;&#65533;&#65533;&#65533;@R&#65533;	&#65533;&#65533;&#65533;+uC&#65533;&#65533;B&#65533;&#65533;&Yw&#65533;#Q &#149;[y@3&#1525;]&#65533;J&#65533;G5:&#65533;N&#65533; &#65533;`&#65533;&#65533;-'&#65533;&#267;&#65533;&#65533;!&#65533;}&#65533;~&#65533;9}}paS@&#65533;&#65533;~	10&#65533;9SP:]2 
&#65533;&#65533; &#65533;i&#139;&#65533;B&#65533;&#65533;&,u&#65533;z2&#65533;#&#65533;&#65533;(/&#65533;P&#65533;5&#65533;!&#65533;&#65533;#x&#65533;&#65533;4X&#65533;&#65533;&#65533; &#65533; l"&#65533;&#65533;1&#65533;;O"&#65533;B&#65533;&#65533;v&#65533;&#65533;z-&#65533;&#65533;&#65533;&#65533;&#65533;O$&#65533;&#65533;&#65533;M^F&#65533;&#65533;R@N&#65533;#&#65533;&#65533;6`a&#65533;`,&#65533;e&#65533;&#65533;:&#65533;&#65533;2m&#9634;&#65533;V&#65533;	&#65533;`>&#65533;&#65533;@&#65533;`&#65533;&#65533;&#65533;Ct^&#65533;&#65533;k(\&#65533;&#65533;&#65533;J{&#65533;F&#65533;2&#65533;&#782;&#65533; 8&#65533;a&#65533;&#65533;&#65533;
&#65533;&#65533;T&#65533;&#65533;~&#65533;&#65533;f&#65533;&#65533;&#65533;&#65533;&#65533; &#65533;&#65533;&#65533; &#65533;&#65533;^&#65533;@o&#65533;B0&#65533;!*&#65533;&#65533;&#65533;&#210;&#65533;.&#65533;&#65533;a&#65533;.(&#65533;T&#65533;)!@@&#65533;I&#65533;&#65533;m3h%&#65533;&#65533;&#65533;&#65533;&#65533;&#65533;&#65533;&#65533;$$&#65533;&#65533;V&#65533;<V&#65533;&#65533;&#65533;&#65533;~&#65533;Pxo&#1504;&#65533;&#1986;&#65533;	&#65533;&#65533;&#65533;[&#65533;&#65533;&#65533; &#65533;A&#65533;&#65533;P&#65533;&#65533;b&#65533;`" &#65533;&#65533;*,P @&#65533;&#65533;&#65533;Vbl&#65533;&#1152;&#65533;^&#65533;d&#65533;$6&#65533;&#384;$&#65533;$&#65533;`&#65533;&#65533;z&#65533;o!`2&#65533;&#65533;&#65533;&#65533;&#65533;	&#65533;&#65533;&#65533;	S&&#65533;&#65533;&#65533;0&#65533;&#65533;m&#65533;&#65533;&#65533;
&#65533;&#65533;1&#65533;k&#65533;&#65533;&#65533;&#65533;dK/&&#65533;.&#65533;H&#65533;&#65533;J&#65533;#N &#65533;&#65533;]Q&#65533;&#65533;*6&#65533;&#65533;&#65533;&#65533;&#1159;&#65533; &#65533;@&#65533;&#65533;&#65533;&#65533;&#65533;&#65533;4		&#65533;B&#65533;&#65533;&#65533;-&#65533;&#65533;(q
&#65533;&#65533;&#65533;I&#65533;<&#65533;>&#65533;&#65533;"*&#65533;&#65533;&#780;|`R &#65533;&#65533;>%&#65533;&#65533;&#65533; &#65533;&&#65533;&#65533;&#65533;&#65533;$&#65533;&#65533;6&#65533; /&#65533; &#65533;&#65533;m&#65533;	{&#65533;!&#65533;&#65533;!&#65533;P&#65533;&#65533;Q&#65533;&#65533;"&#65533;M&#65533;&#65533;&#65533;&#65533;o/&#65533;&#65533;&#65533;&#65533;C&#65533;&#65533;&#65533; &#65533;&#65533;$&!&#65533;&#65533;&#65533;$&#65533;P&#771;&#65533;&#65533;&#65533;&#65533;+&#65533;r%x!!1wP&#65533;&#65533; 2&#65533;Q&#65533;)&#65533;n&#65533;&#65533;&#65533;&#65533;&#65533;o^@^`&#65533;&#65533;|&#65533;&#65533;R,&#65533;&#65533;`&#65533;,5I'&#65533;e=S\"&#65533;&#65533;Q&#65533;r-&#65533;-&#65533;&#65533;)q&#65533;
3Q)'&#65533;&#65533;
a
b!L&#65533;|Q&#65533;&#65533;&#65533;$A&#65533;&#65533;P&#65533;r,Sz&#65533;&#65533;0&#65533;6&#65533;#-03&#65533;p&#65533;8&#65533;&#1006;&#65533;&#65533;&#65533;&#65533;2@&#65533;"&#65533;@&#65533;:&#65533; ~&#65533;&#65533;r%&#65533;2&#65533;6&#65533; &#65533;M7=o2S;#&#65533;2}3&#65533;&#65533;7&#65533;(&#65533;/.&#65533;o.&#65533;&#65533;&#65533;sD&#65533;p&#65533;&#65533;"`&#65533; &#65533;G&#1539;@ &#65533;&#65533;,#S'q&#65533;,+s&&#65533;'&#65533;Q3&#65533;&#65533;&#65533;&#65533;3&#65533;&#65533;8&#65533;r&#65533;&#1100;&#65533;&#65533;5+&#65533;(&#65533;&#65533;?u&#65533;;&#65533;;=Tz&#65533;&#65533;PT&#65533;&#1554;<'&#65533;!&#65533;R.&#65533;&#65533;&#65533;s4&#65533;

&#65533;9&#65533;&#1189;8&#65533;CC?&#65533;&#65533;&#65533;V&#65533;@&#65533;SA&#65533;&#65533;-&#65533;&#65533;3!9&#65533;)_&#65533;hCm&#65533;F&#65533;4&#65533;rTz`aDK&#65533;D&#65533;7&#65533;&#65533;&#65533;AY4&#65533;@BG&#65533;e&#65533;&#65533;F)&#65533;I&#1108;=Th&#65533;&#65533;=,&#65533;A&#65533;&#65533;J&#65533;&#65533;	&#2034;&#65533;t"&#65533;&#65533;=&#65533;CL_f
l&#65533;L&#65533;G!S2&#1108;*&#65533;GG&#65533;D&#65533;4K&#65533;qKWT"&#65533;&#65533;=&#65533;`9&#65533;90:&#65533;&#65533;	&#65533;&#65533;I=T?&#65533;2QVa]zs<&#65533;<U&#65533;8%&#65533;K&#65533;&#1280;&#65533;&#65533;9J3P&#65533;&#65533;S	&#65533;,&#1748;=FTQ&#65533;N&#65533;i&#65533;&#65533;(%R&#65533;4/)&#65533;9&#65533;&#128;&#65533;6&#65533;S=W&#65533;&#65533;I&#2036;&#900;&#65533;&#65533;Q&#65533;u3&#65533;T&#65533;@B&#65533;&#65533;&#65533;&#65533; &#65533;Y&#65533;&#65533;\utW&#65533;&#65533;F&#65533;PuN}sUS&#65533;<&#65533;&#65533;&#65533;(&#65533;R&#65533;3S	&#65533;B&#65533;Y&#65533;&#65533;I&#65533;&#65533;tTk&#65533;T&#65533;&#65533;]&#65533;5^&#65533;&#65533;Q&#65533;S&#65533;&#65533;&#65533;&#65533;&#65533;&#65533;O&#65533;@V&#65533;V&#65533;`vc&#65533;kJ&#65533;a[&#65533;!&#65533;&#65533;8Gab&#65533;)&#65533;&#65533;n&#65533;&#65533;L&#65533;&#65533;c&#65533;S]&#1010;&#65533;dUa&#65533;&#65533;&#65533;d&#65533;&#65533;&#65533;b&#65533;5hb
AP9Vc&#65533;W&#65533;&#65533;M&#65533;&#65533;]&#65533;&#65533;,xO^{&#65533;&#65533;xD&#65533;vY&#65533;h&#65533;&#65533;q`&#65533;k/&#65533;M&#65533;f&#65533;6jG&#65533;&#1988;&#65533;g&#65533;&#65533;gS&#65533; &#65533;u
&#65533;h&#65533;&#65533;k&#65533;&#65533;ka&#65533; &#65533;&#65533;&#65533;i&#65533;"jk&#65533;&#65533;*&#65533;jW&#1408; &#65533; &#65533;&#65533;Vn&#65533;n&#65533; &#65533;Gl&#65533;&#65533;#&#65533;VX&#65533;&#65533;d?$D.):&#65533;v>&#65533;inoT&#65533;
&#65533;p_&#65533;&#65533;n7-"&#65533;N&#65533;H&#65533;VhI::&#65533;L&#65533;k=Wz&#65533; 	&#65533; &#65533;Fw&#65533;&#65533;&#65533;&#65533;&#65533;m&#65533;&#65533;&#65533;&#65533;Vp&#65533;&#65533;m&#65533;&#65533;>5&#65533;1}&#65533;s]7y7&#65533; l@&#65533;n7oswAO&#65533;&#65533;6h'IY&#65533;_&#65533;Z&#65533;&#65533;2Z"Y&#65533;s&#65533;&#65533;L!&#65533;/&#65533;}YB/fwvm&#65533;&#65533;w}&#65533;t&#65533;&#65533;z&#65533;&#65533;&#65533;Fe&#1622; &#65533;CN07s3M&#65533;7|	&#65533;x8}&#65533;y&#1239;&#27841;&#65533;&#129;3&#65533;&#65533;}&#65533;`&#65533;7~&#578;N&#65533;w&#65533;x&#65533;~&#65533;&#65533;9&#65533;&#65533;&#65533; W&#65533;&#65533;w&#65533;`&#65533;S&#65533;}&#65533;&8&#65533;&#65533;&#65533;&#65533;O>-al&#65533;&#65533;marx&#65533;u&#65533;&#65533;k8v ,&#65533;l&#65533;d&#65533;&#65533; |&#65533;v1x,&#65533;z&#65533;S&#65533;&#65533;7r&#65533;vr&#65533;&#65533; .W&#65533;&#65533;;&#65533;&#65533;|&#65533;"HX&#65533;&#65533;8&#65533;a&#65533;o&#1542;/ &#65533;&#1112;&#65533;m&#65533;&#65533;&#1400;&#65533;&#1752;&#65533;e&#65533;&#65533;@F&#65533;&#65533;!na|&#65533;&#65533;&#65533;B&#65533;'&#65533;&#2040;u<&#65533;zS&#65533;bC&#65533;&#65533;&#65533;]&#65533;|&#65533;i}&#65533;&#65533;&#65533;&#65533;&#1473;m&#326;&#888;&#65533;w&#65533;2&#65533;&#65533;&#65533;8&#65533;&#7687;&#65533;&#65533;LY&#65533;w&#65533;&#65533;x&#65533;&#65533;&#65533;G&#65533;&#65533;&#65533;&#65533;X&#65533;E&#65533;&#65533;&#65533;J&#592;&#65533;u<8m&#65533;&#320;&#65533;&#65533;-&#65533;.&#65533;&#65533;&#65533;&#1554;&#65533;#L&#65533;	X&#65533;&#65533;9&#65533;&#65533;&#65533;&#65533;o&#65533;&#65533;;&#1620;w&#65533;&#65533;Y&#65533;My&#65533;&#65533;&#65533;&#65533;9&#65533;}&#65533;&#65533;&#65533;&#65533;&#65533;x&#65533;&#65533;
&#65533;Hv!&#65533;{&#65533;N&#65533;&#65533;&#65533;"3w9&#65533;&#65533;U{&#65533;_&#65533;ve&#65533;b&#65533;g&#65533;O>a&#65533;&#65533;&#376;&#65533;&#1689;m&#65533;&#65533;&#65533;&#65533;99&#65533;S&#65533;&#65533;&#217;&#65533;&#65533;&#65533;&#65533;&#65533;&#65533;&#65533;&#65533;&#65533;&#65533;&#1145;Z&#65533;&#65533;&#65533;q&#65533;^&#65533;!b 0@
` :@N&#65533;yC&#52816;&#65533;2&#1074;14=&#65533;e 7p&#65533;&#65533;bw{&#65533;8&#65533;+&#1554;&#65533;&#65533;&#65533;&#1612;&#65533;&#65533;&#65533;&#65533;&#65533;y&#65533;&#65533;&#1698;&#65533;&#1627;&#65533;&#65533;&#569;&#65533;3
8&#65533;Z<&#65533;&#65533;U&#65533;&#65533;&#65533;&#65533;&#65533; &#65533;&#65533;&#65533;
\ &#65533;%`&#65533;; _&#65533;8&#65533;bz&#65533;&#522;&#65533;&#65533;24&#65533; 8&#65533;_q&#65533;r&#65533;&#65533;7:&#65533;@on8&#65533;w &#65533;&#65533;&#65533;;&#65533;&#65533;&#65533;&#65533;&#65533;&#1690;O9&#65533;mA&#65533;&#65533;&#65533;&#65533;&#65533;&#65533;@&#65533;[A&#65533;A&#65533;DT&#65533;&#65533;&#65533;&#65533;&#65533;j&#65533;&#65533;&#65533;	&#65533; 	&#65533;&#65533;	&#65533;&#65533;f&#65533;&#65533;&#65533;&#65533;@&#65533;%&#65533;`&#65533;&#65533;&#65533;8&#65533;!&#65533;&#65533;&#65533;j&#65533;.&#65533;0 &#65533;&#65533;&#65533; &#65533;n&#65533;F&#65533;&#65533;n&#65533;&#65533;&#65533;=9&#65533;kX&#65533;&#65533;&#65533;&#65533;&#65533;&#65533;&#65533;:&#65533;&#65533;9&#65533;&#65533;9&#65533;?&#65533;&#537;&#65533;G&#65533;6{&#65533;&#65533;&#65533;&#65533;8T&#65533;(@a&#65533;&#65533; &#65533;&#65533;[N;&#65533;W&#65533;	&#65533;&#65533;&#65533;&#65533;h&#65533;J&#65533;&#65533;k&#65533;
&#65533; 8&#65533;}&#65533; &#65533;s&#1608;&#65533;{&#65533;-&#65533;Bs&#65533;&#65533;[ &#65533;&#65533;_&#65533;&#65533;,&#65533;&#65533;{+V.&#65533;Z&#65533;&#65533;Y&#65533;&#219;&#65533;}&#65533;&#289;&#65533;&#65533;+;&#65533;&#65533;&#65533;Y&#65533;A&#65533;&#65533;&#65533;8ar`&#65533; &#65533;$`(`h&#65533;&#65533;&#65533;&#65533; &#577;&#65533;
&#65533;
T&#65533;&#65533;`&#65533;_;	&#65533;&#65533;	&#65533; &#65533;&#65533;&#65533;&#65533;&#65533;&#65533;9$&#65533;a&#65533;&#65533;Y&#157;&#65533;&#145;I&#65533;* &#65533;01&#65533;C`&#65533;9z&#65533;%7&#65533;&#65533;U&#65533;(f&#65533;&#65533;&#65533;e&#65533;&#65533;?`&#65533;&#65533;&#65533;?&#65533;&#65533;&#731;&#65533;&#1403;&#1563;&#65533;k&#65533;&#65533;9&#65533;&#65533; <`&#65533; 8&#65533;&#65533; |&#65533;o&#65533;6&#65533;
&&#65533;&#65533; &#65533;&#65533;R&#65533;
&#65533;&#65533;^	b&#753;&#65533;&#65533;&#1846;&#65533;&#65533;t<&#65533;&#1847;&#65533;&#65533;&#801;&#65533;&#65533;&#65533;&#65533;<&#65533;&#65533;&#65533;9|B&#65533;&#65533;9&#65533;&#65533;&#65533;&#65533;&#65533;!&#65533;&#65533;&#65533;&#65533;&#65533;&#995;&#65533;&#65533;&#65533;&#65533;&#65533;&#65533;::&#65533;&#65533;&#65533;&#65533;9A&#65533;&#1088;&#65533;&#65533;ba&#65533;&#637;&#65533;&#65533;]&#65533;3]&#65533;9]&#65533;&#65533;&#65533;&#65533;!&#65533;L&#1919;U[&#65533;c&#65533;&#65533;&#65533; &#65533;]]a&#1459; &#65533;\
&#65533;|&#65533;a&#65533;&#65533;u&#65533;qy]&#65533;&#65533;&#65533;
&#65533;R&#65533;&#65533;&#65533;=&#65533;&#65533;=`f&#65533;&#1563;a&#44810;&#1888;&#65533;&#65533;&#65533;c&#65533;`&#65533;}&#65533;k<&#65533;&#65533;&#65533;&#65533;&#65533;&#65533;&#65533;&#65533;&#65533;&#65533;&#65533;a>&#65533;&#65533;=0`&#65533;&#65533;&#65533;
B&#65533;[&#65533;&#65533;\&#65533;&#65533;&#65533;&#65533;&#65533;&#65533;i&#65533;&#65533;w[&#65533;~&#65533;&#65533;&#65533;&#65533;/&#65533;-&#65533;%&#65533;.&#65533;Q&#65533;&#65533;&#65533;&#65533;>&#65533;0&#65533;&#13909;&#65533;&#65533;&#65533;m&#65533;W&#65533;!&#65533;b&#65533;b~&#65533;&#65533;~&#65533;g&#65533;&#65533;&#65533;&#65533;&#65533;&#65533;ft~&#1335;&#65533;
P&#65533; &#65533;&#683;<&#65533; &#65533;&#65533;i{&#65533;&#65533;@&#65533;9!&#65533;`&#65533;&#65533;&#65533;% &#65533;&#65533;&#65533;z&#1006;v&#65533;&#65533;u"&#65533;&#65533;&#65533;S
||&#65533;&#65533;&#65533;5_
(&#65533;B &#65533;&#65533;&#65533;&#65533;&#65533;&#65533;>&#65533;U&#1797;&#65533;&#65533;&#65533;_&#4013; &#65533;&#65533;_&#65533;&#685;&#65533;&#65533;&#65533;M &#65533;&#65533;&#65533; >&#65533;&&#65533;&#65533;&#65533;&#65533;?&#65533;&#499;&#65533;&#65533;o.0&#65533;&#65533;&#65533;&#65533; &#65533;s&#65533;&#65533;&#65533;&#65533;W&#65533;U_&#65533;i>)/&#65533; &#65533;&#65533;[&#65533;&#65533;&#65533;s?&#65533;i;&#65533;}&#65533;]&#65533;&#65533; 
&#65533;r<&#1191;/&#65533;&#65533;k&#65533;e&#65533;d&#65533;&#65533;&#65533;&#65533;&#65533;b&#65533;&#65533;f&#65533;0&#65533;&#65533;&#65533;1`! &#65533;D&#65533;*Z&#65533;&#65533;1&#65533;&#397;'
&#65533;a!BD&#65533;&#65533; !r&#65533;F;I&#65533;&#65533;qf&#65533;#&f&#1184;&#65533;J&#65533;*U8p&#65533;%K/lb&#65533; &#65533;4&#65533;&#1189;L&#65533;:}
5&#65533;&#65533;bTX]&#65533;&#65533;&#65533;&#65533;4x&#65533;P&#65533;&#65533;Xd&#730;=kv&#65533;&#1717;g%&#65533;&#1036;C&#65533;9&#1725;&#65533;&#65533;#H&#65533;&#65533;f&#1392;Bd&#65533;;,&#65533;&#65533;<L&#65533;N&#65533;	&#1900;BC'O&#65533;&#65533;&#65533;t`&#65533;&#65533;&#65533;&#860;;{fJ&#65533;&#65533;&#1387;X&#65533;&#65533;&#65533;u&#65533;&#65533;&#1388;[&#65533;&#65533;&#65533;,&#1731;>&#65533;&#65533;7&#65533;]&#65533;C&#65533;&#65533;8e&I&#65533; >B&#65533;H&#65533;4&#65533;|&#65533;S&#65533;d&#65533;f>[&#65533;&#65533;}ih&#1123;Kg=>&#65533;&#65533;&#65533;Y&#65533;-;&#65533;vC&#65533;u&#65533;&#2024;&#1527;A&#65533;@R4&#65533;&#65533;&#65533;#Nf&zQB&#65533;9&#65533;&#65533;M&#65533;&#65533;&#65533;&#65533;8PLv>&#65533;&#65533;v&#1805;F&#65533;w^Xx&#65533;&#65533;&#65533;&#65533;y &#65533;U&#65533;zr&#65533;G&#65533;{&Z&#65533;&#65533;^&#65533;A&#65533;g&#65533;K.A&#65533;&#65533;%&#65533;#s&#65533;% &#65533;sp&#65533;B	&#65533;&#65533;UQ&#65533;d&#65533;J^&#65533;&#65533;j`&#65533;&#65533;[p&#65533;&#65533;&#1737;&#65533;&#65533;}&#65533;&#65533;&#65533;q/&#65533;&#65533;&#65533;r&#65533;&#65533;\&#65533;8&#65533;&#65533;<&#65533;y&#65533;n&#65533;	&#65533;&#65533;r&#937;d&#65533;&#65533;!&#65533;&#65533;Hb&#65533;V&#65533;&#475; !&#65533;@D`[&#65533;&#65533;L&&#65533;9S	6)&#65533;9&#65533;y&&#65533;m&#137;i&#65533;M&#65533;&#65533;&#37988;&#65533;&#65533;&#65533;H&#65533;P&#65533;&#65533;&#65533; &#65533;H&#65533;)&#65533;&#65533;q`*`	&#65533;&#65533;" &#65533;&#65533;R&#65533;&#65533;bGl&#65533;i&#65533;&#65533;Z&#65533;]w&#65533;9&#65533;Z&#65533;&#65533;e&#43641;}d&#65533;,&#65533; &#65533;&#65533;@ &#65533;K&#65533;M&#65533;&#65533;&#65533;>
&#65533;&#65533;&#65533;&#65533;Z)M&#65533;&#65533;n&#65533;Q&#65533;f&#65533;V^%&#65533;&#65533;4&#65533;l^&#65533;F&#65533;@G`&#65533;D&#65533; qH~*8Ac&#65533;&#65533;&#65533;&#65533;c&#65533;j&#1152;&#65533;&#65533;&&#65533;&#1120;&#65533;O&#65533;&#65533;v&#65533;&#65533;&#65533;&#65533;Y&#65533;&#65533;	&#65533;&#65533;&#65533;d&#1192;B&#65533;&#65533;&#65533;&#65533;hKa&#44720;c<&&#65533;r&#65533;9&#65533;&#65533;p&#65533;&#2028;&#65533;Y&#65533;&#65533;&#65533;&#65533;$v&#1809; &#65533;A&#65533;&#65533;Z$'Q&#65533;A&#65533;d&#65533;&#65533;&#65533;(n&#65533;=2&#65533;&#65533;P&#65533;s&#65533;&#65533;&#41777;=&#65533;7&#65533;&#65533;&#65533;&#65533;&#65533;f<&#65533;\&#65533;4&#65533;&#65533;BK&#65533;DK`&#65533;	&#65533;&#65533;>&#65533;&#65533;&#65533;&#65533;%&#65533;&#65533;&#65533;&#1478;g
&#65533;&#65533;bH&#65533;z&#65533;g&#65533;&#65533;R`&#65533;&#65533;e&#65533;9&#65533;&#65533;7U&#65533;&#546;&&#65533; &#65533;&#65533;&#65533;*&#1805;f&#65533;;&#65533;&#65533;&#65533;M$=&#65533;V~x&#65533;BZ&#65533;&#65533;WP6>&#65533;&#65533;&
M9&#65533;Wn9&#65533;	&#65533;#&#65533;&#601;PDqR&#65533;&#65533;X&#2009;C&&#65533;&#65533;G/&&#65533;	X&#65533;&#437;&#65533;&#65533;_G{&#65533;&#65533;&#65533;&#1616;&#65533;&#65533;&#65533;l&#65533;&#65533;&#65533;O&#65533;z&#65533;##g&#65533;&#65533;&#65533;x&#65533;d&#65533;&#65533;&#65533;I&#65533;:&#65533;&#65533;&#65533;[Y&#65533;&#65533;&#65533;l{,&#65533;&#65533;.&#65533;&#65533;&#65533;1k|&#65533;&#65533;&#65533;&#65533;&#65533;4&#65533;&#61526;&#65533;&#65533;N6'&#65533;&#65533;&#65533;&#65533;Q:&#65533;Idv2&#65533;&#65533;A&#65533;&&#65533;1C&#65533;&#65533;&#65533;n&#65533;,&#65533;&#65533;&#65533;&#65533;&#1769;Gw&#65533;@e|&#65533;>&#65533;Q&#65533;>&#65533;&#65533;!&#65533;&#65533;qq&#65533;1?&#65533; &#65533;&#1559;&#65533;&#65533;,e9a
&#65533;&#65533;&#398;N&#65533;&#65533;j&#65533;>&#65533;&#65533;&#65533;=!&#65533;	Q&#65533;&#65533;&#65533;4&#65533;&#65533;&#65533;
Ob&#65533;&#65533;&#65533;&#65533;9&#945;&#65533;&#65533;&#65533;&#65533;#~'4&#65533;A	L&#65533;&#65533;&#65533;&#65533;@! (E&#65533;QI&#65533;iRW&#931;,&#65533;mU&#65533;&#65533;!8&#65533;HJP}&#65533;qA,&#65533;> &#65533;&#839;&#65533;&#65533;&#65533;'&#65533;xD&#65533;hu@BfA&#65533;&#65533;&#329;\a &#65533;f&#65533;:1	5N&#65533;"&#65533;G&#65533;g&#65533;&#65533;&#65533;f &#65533;&#65533;o&#65533;|`&#776;INs&#65533;&#65533;e&#1543;&#65533;e-.&#65533;&#65533;&#65533;Y	E&#65533;rH/\&#65533;&#65533;&#65533;&#225;PeqJf&#65533;&#65533;h&#65533;&#65533;&#65533;xA&#65533;hpr FaFr&#65533;>QF|e&#65533;^&#65533;&#65533;&#65533;JM&#65533;*xHTT&#65533;=&#65533;1&#65533;&#65533;|&#65533; &#65533;&#65533;Mpre5&#65533;BD&#65533;&#65533;0&#65533;/XLx	Fw&#65533;4&#65533;&#65533;$&&#65533;&#1040;0&#65533;&#65533;&#295;?*&#65533;= f	X&#65533;&#65533;$&#65533;"&#65533;&#65533;&#65533;&#65533;he&#65533;&#65533;n&i&#65533;&#65533;t&#65533;W,*&#65533;(&#65533;&#544;&#65533;&#65533;MF&#65533;0&#65533;&#65533;&#65533;&#65533;(5_&#65533;YO2&#65533;&#65533;'?&#65533;&#65533;&#132296;&#65533;47&#1355;Hf&#65533;Jl&#65533;&#65533;&#65533;7YT&#65533;&#65533;&6iaF&#65533;I%z&#65533;&#65533;	X &#65533;3&#65533;&#65533;y&#65533;&#65533;\a-&#65533;&#65533;&#65533;&#820;R&#65533;:@0b&#65533;&#65533;&#65533;&#1546;
&#65533;&#1418;&#65533;p&#65533;&#65533;D&#65533;&#65533;&#1316;
&#65533; R&#65533;&#65533;&#65533;z&#65533; @T0&#65533;E&#65533;L&#65533;E&#65533;m&#65533;VqQ&#65533;,&#65533; &#65533;'&#65533;J$$&#65533;&#65533;ce}&#65533;Y&#65533;&#65533;&#65533;&#65533;&#65533;\a#&#65533;&#65533;F!&#65533;&#65533;d*o&#65533;$&#65533;&#65533;`	&#65533;M&#65533;&#65533;%&#65533;E&#65533;HWfB&#65533;(E^G&#65533;&#65533;s(&#65533;&#65533;&#65533;&&#65533;&#65533;.t&#65533;l&#65533;&#65533;&#65533;LW&#65533;=k&#65533;tM&#1744;&#65533;&#65533;&#65533;&#65533;&#65533;{&#65533;&#65533;`&#65533;r&#65533;&#65533;&#65533;}-l=&#65533;#(&#65533;F5&#65533;&#65533;rX@3&#65533;-	&#65533;}VD&#65533;&#65533;V&#65533;&#65533;&#65533;&#65533;&#65533;&#65533;&#65533;&#65533;N&#65533;&#65533;WO&#65533;--&#65533;|&#65533;8r&#65533;0&#65533;&#65533;u&#65533;]{FF&#65533;&#65533;&#65533;FQCv&#65533;&#65533;{ &#65533;r&#65533;"&#65533;,6]&#65533;Y&#65533;c]&#65533;Ph&#65533;&#65533;&#65533;&#65533;6&#65533;1j#w&#65533;=&#65533;>p&#65533;&#65533;&#65533;{&#65533;&#65533;>fs&#1564;$&#65533;W&#65533;&#65533;|B&#65533;&#65533;&#65533;&#65533;&#65533;'&#65533;&#65533;&#65533;
"&#1214;e&#65533;r&#65533;&#65533;&#65533;l&#65533; &#65533;9cV&#65533;&#65533;J&#65533;lD&#65533;&#65533;j&#65533;1x&#65533;&#1913;&#65533; &#65533;'b&#65533;dwz&#65533;&#65533;&#1431;;&#65533;&#65533;l&#65533;L&#65533;Bw9P&#65533;&#65533;]&#65533;&#65533;0&#65533;&#65533;&#1102;&#65533;5&#65533;&#65533;];&#65533;x&#65533;h&#65533;C&#65533;&#65533;%&#1520;7&#65533;tr&#65533;&#65533;,&#65533;&#65533;&#598;qq&#65533;cV#&#65533;&#65533;&#65533;&#65533;NVcFk[&#1791;&#65533;&#65533;&#65533;o\f; &#65533;&#65533;5&#65533;&#65533;&#65533;]g&#65533;&#65533;&#65533;&#65533;&#65533;&\}I&#243;qn&#65533;&#65533;&#1182;1&#65533;Q5&#65533;&#65533;W&#65533;5&#65533;&#65533;&#65533;ho&#65533;:[8D&#65533;c!!&#65533;m&#65533;M&#65533;&#65533;&#65533;T&#65533;&#65533;+Y&#65533;&#65533;&#65533;A&#65533;&#65533;{&#65533;I 	&#65533;&#65533;!d}&#65533;~&#65533;&#65533;&#65533; &#65533;v&#65533;&#65533;+&#65533; Ix&#65533;n&#65533;;&#65533;&#65533;&#65533;#&#65533;r&#65533;[Hjw}/^&#65533;e&#65533;&#65533;&#65533;&#65533;&#65533;&#65533;Z@(&#65533;&#65533;&#65533;Qp&#65533;&#65533;[&#65533;&#65533;&#65533;"t&#65533;&#65533;&#65533;&#65533;&#65533;.&#65533;&#65533;&#65533;'&#65533;&#65533;&#65533;&#1483;&#65533;&#65533;&#65533;&#65533;Q&#65533;F&#65533;&#65533;&#65533;&#65533;;B$`&#1025;j 0kb&#65533;F&#65533;X&#65533;&#65533;|@&#65533;&#65533;#&#65533;&#65533;:&#65533;&#65533;^&#65533;&#65533;&#65533;&#65533;&#65533;&#65533;&#65533;go<&#65533;1~&#65533; H~&#65533;&#65533;&#65533;_/&#65533;&#65533;<&#65533;&#65533;Z&#65533;rgo&#459;~&#65533;&#65533;>&#65533;C.&#65533;&#665;;Q&#65533;&#65533;&#65533;&#65533;&#65533;&#65533;W&#399;~&#65533;?&#65533;&#65533;|N&#65533;&#665;wb&#65533;>m=&#65533;E&#65533;y&#65533;&#65533;&#65533;&#65533;&#65533;/&#65533;&#433;t{&#65533;&#65533;~&#65533; 8!
k.@&#65533;o&#65533;*&#65533;&#65533;&#65533;Co&#65533;&#65533;sT/&#65533;&Z&#65533;&#65533;G&#65533;s&#65533;4*\&#65533;&#65533;#|w%.&#65533;&#1342;&#65533;QT&#65533;&#65533;_&#65533;/&#65533;'&#65533;&#65533;_&#65533;&#65533;&#65533;.&#65533;&#65533;J&#65533;G&#65533;&#65533;&#65533;&#65533;~&#65533;'m !&#65533;&#65533;|M&#65533;&#65533;@}&#65533;&#65533;v;W8&#65533;&#65533;&#65533;Gka&#65533;&#448;&#65533;A!&#65533;&#65533;&#65533;A}ZA&#65533;&#65533;q4(&#65533;&#65533;&#65533;&#65533;&#65533;G&#65533;&#65533;g~8&#65533;&#65533;2&#65533;z&#65533;&#65533;S&#65533;&#1863;{&#65533;~&#65533;G~4(&#65533;7&#65533;&9&#65533;$&#65533;&#65533;&#65533;<&#1539;&#65533;&#65533;&#65533;&#65533;&#65533;&#65533;&#65533;&#65533;=&#1344;!&#65533;H&#65533;)Jx&#65533;&#65533;&#65533;O&#65533;j&#65533;&#65533;&#663;{&#65533;&#65533;V&#65533;&#1555;&#65533;Z,\&#65533;&#65533;M&#65533;&#65533;&#65533;8&#65533;&#65533;T&#65533;E&#65533;&#518;&#65533;L&#33138;g|?x&#65533;A~&#65533;WYh&#65533;k&#65533;&#65533;|&#65533;lK&#65533;&#65533;&#65533;xv&#65533;f&#65533;qqJh&#65533;2&#1536;(!&#65533;&#65533;=}&#65533;&#65533;&#65533;'&#65533;&#65533;H&#65533;&#65533;h&#65533;&#65533;w&#65533;jXx&#65533;x&#65533;89]h&#65533;@'&#65533;&#65533;8&#65533;0X&#65533;&#65533;&#65533;&#65533;&#65533;&#65533;&#65533;8&#65533;;&#65533;x)x*s(&#65533;/h&#65533;Dx&#65533;z&#65533;&#65533;&#65533;U&#65533;&#65533;&#65533;~&#65533;a(&#65533;'&#65533;&#65533;$&#65533;1x&#65533;h&#65533;&#65533;6x&#65533;&#65533;h'&#65533;g}&#65533;&#1548;A&#65533;&#65533;|&#65533;X&#65533;x&#65533;&#65533;&#65533;&#65533;&#65533;&#65533;&#65533;&#65533;&#65533;&#65533;&#311;db&#1538;o&#65533;}&#65533;H&#65533;&#65533;q&#65533;&#1560;&#65533;&#65533;&#65533;b{&#65533;&#65533;&#65533;(&#65533;eH&#65533;&#65533;X&#65533;5&#65533;&#65533;	)&#65533;X&#65533;1 &#65533;8M(&#65533;-XM&#65533;H&#65533;&#65533;&#65533;&#65533;&#65533;&#65533;&#65533;
&#65533;&#65533;&#65533;&#65533;x&#65533;7|&#65533;S9&#65533;&#65533;X&#65533;&#65533;&#65533;&#65533;&#424;&#65533;)	&#65533;&#523;%&#65533;&#65533;X&#1288;&#65533;&#1480;&#65533;*&#65533;&#65533;&#65533;&#526;&#65533;4h&#65533;g&#65533;&#65533;G&#65533;'&#65533;&#65533;6)&#65533;R&#65533;&#65533;&#65533;B9&#65533;&#65533;h&#65533;&#65533;X&#65533;C&#65533;&#65533;&#1335; W&#65533;&#65533;&#65533;3Dyh~N&#65533;&#65533;&#65533;vU&#65533;&#65533;&#65533;G&#65533;&#65533;aI,9&#65533;$3&#65533;&#65533;(&#65533;iI&#65533;r!&#31254;o&#65533;P&#65533;&#65533;&#65533;p)E !&#65533;	 &#65533; ,X  &#65533; &#65533; &#65533; H&#65533;&#65533;&#65533;&#65533;*\&#560;&#65533;&#199;#
, A&#65533;!<`&#65533;&#65533;C&#65533; C&#65533;I&#65533;&#65533;&#595;(B&#65533; &#65533;&#65533;&#727;/yp&#65533; &#65533;&#65533;S&#65533;&#65533;&#627;&#65533;&#991;&#1984;&#65533;&#65533;fHA&#65533;X&#65533;&#65533;&#1249;&#65533;&#65533;&#65533;&#1387;X&#65533;&#65533;,P&#65533;Q20&#65533;6&#65533;&#65533;ti&#65533;&#1194;}J&#65533;&#65533;&#1463;p&#65533;&#65533;&#65533;&#65533;&#65533;D&#65533;*]A&#1452;&#1727;&#65533;&#65533;&#65533;&#673;&#65533;&#65533;&#200;&#65533;\&#65533;&#65533;W&#65533;M&#65533;N&#65533;&#65533;&#65533;&#65533;&#728;+&#65533;&#65533; &#65533;&#65533;&#65533;&#992;?w&#65533;&#65533;&#65533;1&#1954;/&#65533;&#65533;E;&#65533;r&#65533;&#65533;]^_&#65533;;X &#65533;&#1080;sc&#65533; &#65533;&#65533;&#488;S+-;Y&#65533;&#65533;&#65533;]&#65533;+&#65533;&#65533;v&#65533;&#65533;&#186;&#65533;K/IFBo&#65533;D&#65533;&#65533;K<&#65533;l&#65533;&#65533;&#65533;t&#65533;&#65533;&#65533;&#65533;&#65533;&#65533;oO_&#990;!o	0&#65533;?&#951;&#65533;&#65533;&#65533;&#65533;&#65533;&#65533;&#2047;&#65533;&#65533;&#65533;&#65533;	PU{&#65533;&#65533;&#65533;T&#65533;&#65533;vX&#65533;&#65533;%&#65533;}&#65533;&#65533;&#65533;&#1988;&#65533;-&#65533;&#65533;Z `&#65533;^&#65533;&#65533;&#65533; &#65533;v&#65533;izg&#65533;Z&#65533;&#65533;G&#65533;&#65533;7&#65533;_\p&#65533;&#65533;&#65533;&#65533;8&#65533;ES]&#65533;&#65533;W&#65533;&#1673;(b&#65533;"&#65533;,&#65533;&#65533;bZ\pF&#65533;&#65533;Lb&#65533;&#1429;&&#65533;|>&#65533;&#65533; e&#65533;&#65533;E&#65533;v&#65533;Z&#65533;&#65533;a&#65533;d&#65533; E&#65533;&#65533;&#65533;&#65533;pV&#65533;&#26448;\ri&#65533;f r1&#65533; &#65533;&#65533;&#65533;gJC&#65533;b&#65533;&#65533;&#65533;&#65533;cvF%UZr&#65533;&#65533;uNx'&#65533;K&#65533;@}&#65533;&#65533;&#65533;H&#65533;&#65533;&#65533;&#65533;l&#65533;&#65533;`&#65533;I9&#65533;Z&#65533;&#65533;FZ&#65533;&#65533;G&#65533;&#65533;d&#65533;&#65533;&#65533;&#65533; @&#65533;P&#65533;&#65533;&#1736;&#65533;i&#65533;&#65533;^N95'&#65533;&#10874;&#65533;H&#65533;&#65533;&#65533;&#65533;6{&#65533;&#65533;i&#65533;&#1481;&#1707;QUF&#1448;&#65533;B&#65533;glw&#65533;&#65533;&#65533;]0&#65533;&#65533;&#65533;&#65533;)&#65533;k&#65533;&#65533;&#65533;p+&#52239;~&#65533;&#65533;&#65533;&#65533;&#65533;&#65533;&#65533;&#65533;&#65533;&#65533;/ hx &#65533;&#65533;&#65533;F&#65533;&#65533;&#65533;&#65533;J&#65533;?^&#65533;(x&#1962;&#65533;&#65533;k&#65533;k&#65533;:+&#65533;&#65533;J;&#65533;u&#65533;&&#65533;&=&#65533;9&#65533;&#65533;Yj&#65533;&#65533;&#65533;&#65533;*&#65533;g9&#65533;d<&#65533; &#65533;&#65533;&#65533;&#65533;&#65533;\&#65533;&#551;&#65533;Z&#65533;}q&#65533;G&#65533;7)&#65533; Z&#65533;679&#65533;9L0&#65533;&#1406;&#1771;&#65533;C3U4&#65533;&#65533;&&#65533;"r&#65533;_-u@F&#65533;Q&#65533;&#65533;&#65533; &#65533;&#65533;>&#65533;&#65533;n&#65533;%&#65533;&#65533;&#65533;&#65533;&#65533;&&#65533;&#65533;&#65533;&#65533;e&#65533;%&#65533;M&#65533;=D&#65533;m&#65533;&#65533; &#65533;&#65533;>&#65533;'j&#65533;ob&#65533;&#65533;&#1492;=j&#65533;q&#65533;_Hx&#65533;z&#65533;D&#65533;&#65533;&#65533;&#65533;H&#65533;&#65533;9&#65533;|u&#65533;!My&#65533;&#65533;r&#1512;&#65533;&#65533;&#65533;9sg&#65533;&#65533;6&#65533;&#65533;^`&#65533;&#65533;-&#65533;&#65533;l&#65533;&#65533;Ch&#65533;5&#65533;&&#987;&#65533;r/&#65533;{&#65533;&#65533;&#65533;:&#65533;6C&#65533;&#65533;&#65533;z &#65533;^&#65533;&#65533;&#65533;X&#65533;&#65533;&#65533;&#65533;<&#65533;&#65533;&#65533;)G&#65533;Z&#685;&#65533;&#65533;R.&#65533;&#65533;&#65533;&#65533;&#1775;g&#65533;&#65533;W&#65533;&#65533;&#65533;*&#65533;&#65533;&#65533;s7&#65533;&#65533;ma&#65533;&#65533;&#65533;w&#65533;n_i&#65533; &#65533;&#65533;&#65533;&#65533;`&#65533;&#65533;&#65533; @&#65533;&#65533;j&#65533;&#65533;&#65533;c^W2&#65533;&#705;(&#65533;&#65533;&#65533;"H&#65533;&#65533;&#65533;&#65533;&#65533;&#65533;<&#65533;5&#65533;c 4&#65533;&#65533;&#65533;&#187;&#65533;Oo&#65533;J&#65533;&#65533;+F&#65533;&#1073;p&#65533;&#1667;&#65533;g1&#65533;&#65533;<#&#65533;&#65533;&%&#65533;%&#65533;&#65533;&#65533;&#65533;jR&#65533;(WQ[Ns	Q(&#65533;?%*&#65533;&#1567;SG&#65533;&#65533;J&#65533;;&#65533;)P&#65533;^&#65533;&#65533;G&
&#65533;&#65533;&#65533;U&#65533;&#65533;0&#65533;}^+&#65533;^&#65533;Bd&#65533;\f&#65533;K&#65533;&#65533;&#65533;ch
 &#65533;<&#65533;A&#65533;P&#65533;A&#65533;&#65533;&#65533;	&#433;8&#65533;)&#65533;\&#65533;S&#65533;&#65533;	R@/L&#65533;\p &#65533;&#65533;&#5339;&#65533;"&#65533;&#386;y&#65533;4&#65533;&#65533;&#65533;&#65533;&#65533;x-&#65533;&#65533;Q&#65533;IQJ&#65533;&#65533;XDP&#65533;R&#65533;&#65533;J&#65533;,&#1173;4\&#65533;&#65533;d&#65533;3&#65533;r&#65533;T&#65533;&#65533;.}&#65533;&#65533;&#65533;&#65533;&#65533;&#65533;&#65533;&#65533;&#65533;&#65533;o&#164;&#65533;&#65533; R&#65533;L&#65533;P`&#65533;3&#65533;&&#65533;4HMi&#65533;I&#65533;p&#65533;bw)&#65533;&#173;Y.&#65533;aaX8C&#65533;R2;&#65533;&#65533;&#65533;vj&#65533;
&#65533;|e&#65533;&#65533;XMJ2&#65533;&#65533;&#65533;&#65533;&#65533;(&#65533;y&#65533;T&#65533;&#65533;zPS*4&#65533;
JQy&#65533;-&#65533;&#65533;YEiy&#65533;\Q&#65533;&#65533;&#65533;$&#65533;&#65533;&#65533;&#65533;&#65533;&#65533;(&#65533;&#65533;C&#65533;]&#65533;&#916;^&#65533; =@<	&#65533;G&#65533;&#65533;&#65533;&#65533;&#65533;5o&#65533;*b}$#&#65533;O&#1367;&#65533;&#65533;
&#65533;.C&#65533;&#65533;iT&#65533;&#65533;&#65533;,me<k8&#65533;R3&#65533;hM&#65533;H&#65533;\j&#65533;&#65533;X&#65533;jO&#65533;T&#65533;&#65533;Q&#65533;&#65533;&#666;&#65533;&#65533; &#65533;JU&#65533;&#65533;&#65533;F z&#65533;]&#65533;E&#65533;H&#65533;&#65533;&#65533;&#65533;:&#65533;&#65533;&#1534;&#65533;1&#65533;
&#65533;&#65533; 0FX&#65533;&#65533;&#65533;L&#65533;&#65533;&#65533;X6&#65533;&#65533; &#65533;=kZY\&#65533;p&#65533;&#65533;&#876;I&#65533;&#65533;&#930;s&#65533;`&#65533;&#65533;&#65533;ZZ&#65533;&#65533;&#65533;P&#65533;Z&#65533;Dd!u&#65533;&#65533;\&#65533;j&#889;V&#65533;&#65533; &#65533;gn_g&#65533;;&#65533;&#65533;&#65533;j&#65533;&#65533;&#65533;3	&#65533;lI&#65533;	^&#65533;\&#65533;&#65533;&#65533;&#65533;/&#65533;&#65533;[;&#65533;&#461;o &#65533;&#65533;h6&#65533;y&#65533;&#65533;&#27995;&#1981;#&#65533;&#395;K&#811060;&#65533;5	N&#65533;X&#1402;&#65533;&#65533;^&#1056;|_&#1528;b@&#65533;&#65533;&#65533;&#65533;m	&#65533;&#65533;&#65533;r&#65533;&#65533;[Q&#65533;p)&#65533; &#65533;&&#65533;&#65533;K&#65533;>`&#65533;&#65533;lm&#65533;&#65533;]R7&#65533;&#65533;&#1391;e}s&#65533;&#65533;N&#317;&#164;&#65533;H#&#65533;&#65533;E&#65533;H&#65533;&#65533;&#65533;6x&#65533;n&#65533;g|&#65533;&#65533;&#65533;&#65533;S&#65533;&#65533;&#65533;\&#65533;zS&#65533;&#65533;&#65533;&#65533;X&#65533;'V(&#65533;yP1 &#65533;&#65533;&#65533;	&#65533;&#65533;&#65533;&#65533;&#65533;u0&#65533;+&#65533;)&#65533;&#65533;&#65533;V&#65533;1&#65533;s&#65533;:J&#65533;d&#65533;&#429;&#65533;F&#65533;&#65533;&#65533;&#65533;&#65533;&#65533;&#65533;&#858;E27&#65533;&#65533;&#65533;&#65533;Sl&#65533;':e&#65533;
&#813;&#65533;&#65533;&#65533;7=&#65533;_&#65533;&#65533;&#65533;&#65533;1iE3&#65533;&#65533;&#65533;&#65533;B&#65533;!B&#65533;F&#65533;&#65533;&#65533;q&#65533;&#65533;	&#65533;&#65533;K9T&#65533;|&#65533;:]G5&#65533;:&#65533;&#65533;mq&#65533;2_&#65533;&#65533;&#65533;&#1285;&#65533;j&#65533;&#65533;&#65533;+>,K&#65533;&#65533;9&#65533;2&#65533;&#65533;&#65533;)\M&#65533;r:&#65533;&#65533;&#44255;&#65533;0&#65533;&#65533;&#1610;&#65533;&#65533;M&#65533;&#65533;&#65533;B4;"&#65533;&#65533;&#65533;&#65533;&#65533;8+7&#65533;&#1438;4&#65533;&#65533;&#65533;K;ug3&#65533;6&#65533;&#65533;yK/&#65533;&#65533;P&#65533;&#65533;&&#65533;m&#65533;&#65533;7>&#65533; I~wC oG&#65533;&#65533;&#65533;5&#65533;&#2027;&#65533;}7&#65533;&#65533;5&#65533;.&#65533;&#65533;&#65533;&#65533;O&#65533;&#65533;U&#65533;t&#65533;%gp&#65533;&#65533;W&#65533;&#65533;	BqW&#65533;:&#15534;6!v^k[K9|&#65533;&#65533;3&#65533;&#65533;+&#65533;-&#1780;&#65533;-y^&#1943;&#65533;&#65533;V&#65533;&#65533;&#65533;R&#65533;y&#65533;<&#65533;/&#1976;b&#65533;&#65533;:?&#65533;&#65533;1&#65533;f&#490;y&#65533;&#65533;&#65533;+8&#1225;\&#65533;"&#65533;&#65533;&#1910;&#65533;z&#65533;N&#65533;P&#65533;&#65533;&#65533;&#65533;&#180;&#65533;&#65533;&#65533;W{&#65533;&#65533;&#1463;&#1503;{&#65533;&#65533;o&#65533;&#65533;&#65533;&#65533;&#65533;&#65533;$&#65533;?&#65533;&#65533;&#65533;75C-&#65533;- B&#797;&#65533;&#65533;&#65533;&#65533;mq&#65533;b&#65533;&#65533;9&#1530;&#65533;c&#65533;si&#65533;&#65533;&#65533;&#65533;3}&#65533;&#65533;i&#65533;&#65533;}*&#65533;&#1447;&#65533;=(&#65533;?&#65533;V&#65533;&#65533;<&#65533;&#65533;&#65533;&#65533;[&#65533;&#65533;h&#65533;(&#65533;&#65533;&#65533;&#65533;&#65533;w&#65533;&#65533;S&#65533;&#65533;&#65533;=&#65533;cx&#65533;%&#65533;&#65533;&#65533;^&#1266;&#65533;&#65533;&#65533;&#65533;&#65533;@0&#65533;&#65533;m`&#65533;G&#65533;z&#65533;&#65533;V&#65533;&#65533;&#65533;&#65533;&#65533;6&#65533;&#1501;k&#65533;&#65533;&#19223;&#65533;T&#65533;_&#65533;&#1583;&#65533;&#65533;&#65533;&#65533;&#65533;&#65533;&#65533;#&#65533;
&#65533;&#65533;}6|-&#65533;`|W~&#65533;GC1@k&#455;|_&#65533;m&#65533;&#65533;m&#65533;&#65533;x&&#65533;x&#65533;T&#65533;&#65533;le&#65533;T@ &#65533;&#65533;w xwxGo&#65533;&|&#65533;G&#661;u&#65533;Gk&#65533;&#65533;q&#65533;v&#65533;&#65533;Fp%[&#65533;&#65533;e&#65533;ehW&#65533;&#28794;Gw#Hq&#65533;j&#65533;w&#65533;&#65533;G~|G|&#65533;&#65533;o&#65533;&#65533;u^a&#65533;38r&#65533;b_&#65533;oI&#65533;%K&#65533;&#65533;!hA&#65533;y&#65533;ws&#65533;w&#65533;&#65533;w9&#450;&#65533;&#65533;&#65533;\'x^&#65533;8&#65533;Y&#65533;"&#65533;g&#65533;h&#65533;8XO&#65533; ?8uT&#65533;&#65533;&#65533; &#256;x~E&#65533;w&#65533;6~gx&#65533;J&#65533;&#65533;&#65533;.&#1540;&#65533;&#65533;&#65533;Wcsp&#65533;&#65533;CY&#65533;e&#65533;&#65533;&#65533;&#1411;}&#65533;&#65533;3&#65533;&#65533;xwCH&#65533;f'&#65533;&#65533;&#65533;&#65533;&#65533;&#65533;&#65533;&#65533;&#65533;s8&#65533;O&#65533;|3&#65533;1cp&#65533;6Q&#323;\&#65533;\p R7s (&#65533;&#65533;G&#65533;Pq&#65533;&#65533;&#65533;z&#65533;q&#65533;x &#65533;&#65533;&#65533;&#65533;&#65533;&#65533;&#65533;~&#65533;h&#65533;&#65533;8tfQ&#65533;v&#65533;&#65533;&#1349;O&#65533;_h/`&#65533;&#65533;&#65533;&#65533;&#65533;~&#65533;&#65533;d&#840;&#65533;&#65533;&#1544;4 &#65533;K&#65533;&#65533;&#65533;&#65533;&#65533;g&#65533;R&#65533;|&#65533;&#65533;&#65533;&#65533;g_{&#519;&#65533;u:1` &#65533;X&#65533; &#65533;&#65533;}&#65533;&#65533;y&#65533;&#65533;&#65533;E&#65533;d&#65533;x&#65533;&#65533;&#65533;J&#65533;&#65533;x|&#65533;&#65533;~&#65533;w&#65533;&#65533;&#65533;g&#65533;&#65533;3&#65533;&#65533;X&#65533;h &#65533;V&#65533;&#65533;{&#65533;&#65533;}&#65533;&#65533;yc&#65533;&#65533;&#65533;&#65533;(&#1544;h&#65533;&#65533;&#65533;Gz/&#65533;&#65533;u&#65533;&#65533;k]8a&#1617; w&#65533;]&#65533;Mh `&#65533;')&#65533;	I&#65533;,&#1616;&#65533;&#65533;&#65533;&#65533;)&#65533;Y&#65533;Z&#65533;&#65533;&#32824;&#65533;&#65533;=	&#65533;&#65533;&#65533;&#65533;&#65533;8&#65533; &#65533;g&#65533;  &#65533;&#65533;I&#65533;&#65533;C8&#65533;&#588;%&#65533;&#65533;8&#65533;+X|&#65533;8&#65533;yz&#65533;3&#65533;Wc\&#65533;uCy &#65533;8uL&#65533;&#65533;&#29198;K&#596;M&#65533;&#65533;&#65533;&#65533;&#65533;Q)&#65533;i&#65533;<&#65533;&#65533;&#65533;wk&#65533;&#65533;&#65533;r&#65533;S"	&#65533;Ci T0&#65533;S&#65533;&#65533;)&#65533;&#65533;&#65533;&#65533;&#65533;&#65533;&#65533;&#65533;&#65533;H&#65533;&#65533;&#522;R&#65533;&#65533;&#65533;&#65533;&#1600;&#65533;zP&#65533;&#65533;4&#65533;&#65533;~&#65533;8&#65533;@&#65533;&#65533;9&#65533;*&#65533;&#65533;,	m&#65533;&#65533;&#65533;&#65533;&#65533;&#65533;)&#65533;&#65533;G&#65533;&#65533;)&#65533;&#65533;&#65533;P&#65533;&#65533;1F&#65533;F%&#38628;H&#65533;&#65533;&#65533;&#65533;&#65533;&#592;&#65533;&#65533;,&#65533;&#65533;&#65533;&#1562;T&#65533;q&#65533;)&#65533;&#1145;&#65533;_&#65533;&#65533;&#1465;?p E&#65533; &#65533;{h&#605;&#456;&#65533;&#65533;&#65533;&#65533;t&#65533;fM&#65533;&#65533;O&#600;f(&#65533;4&#65533;&#65533;&#65533;(&#65533;&#65533;&#28729;)M&#65533;&#65533;&#65533;&#65533;T&#65533;9u&#65533;&#65533;&#65533;)&#65533;w&#65533;&#65533;&#65533;&#543;&#65533;&#65533;&#65533;&#65533;&#1612;e&#65533;&#65533;&#65533;&#65533;&#65533;&#65533;i&#65533;7&#65533;&#65533;q&#65533;i&#65533;&#65533;	@&#65533;a&#65533;&#65533;y&#65533;&#65533;&#65533;&#65533;N&#65533;b&#65533;&#1624;g&#65533;&#65533;h&#65533;<W&#65533;@&#65533;&#65533;Z&#65533;w&#65533;&#65533;P&#65533;1&#65533;&#65533;&#65533;0&#65533;&#65533;&#65533;&#65533;&#65533;&#1439;
&#65533;&#65533;&#65533;:z&#65533;&#65533;Y&#65533;&#65533;	&#65533;&#1696;
&#65533;&#65533;	&#65533;.*)&#65533;&#1693;&#65533;p&#65533;&#65533;&#65533;&#65533;&#65533;	&#65533;&#65533;&#545;nI&#65533;&#65533;&#65533;&#65533;&#65533;X&#65533;6&#65533; &#65533;um)&#65533;u+&#65533;w-&#65533;&#65533;eZ&#65533;g&#65533;&#65533;&#1927;&#65533;&#43304;&#65533;m&#65533;&#65533;P&#65533;Y&#65533;!Z&#65533;-x&#65533;u&#1637;&#65533;&#65533;b&#65533; E&#65533;&#65533;&#65533;&#65533;I*&#65533;&#65533;&#65533;&#65533;&#65533;&#65533;&#65533;P&#65533;&#65533;&#8803;09&#65533;&#65533;&#65533;&#65533;&#65533;7&#65533;&#65533;&#65533;&#65533;&#629;HT&#65533;&#65533;W&#65533;&#65533;&#65533;e&#65533;&#65533;&#65533;i&#65533;&#65533;&#65533;&#65533;&#65533;J&#65533;&#65533;&#65533;p&#65533;&#65533;&#682;&#65533;&#65533;&#65533;&#65533;:~~:&#65533;&#65533;i&#65533;&#65533;z&#65533;&#65533;z&#65533;&#65533;i&#65533;QZ&#65533;&#65533;R&#65533;\&#65533;7&#65533;&#65533;w&#65533;z&#65533;&#65533;&#65533;&#65533;&#65533;&#65533;&#65533;&#65533;&#65533;&#65533;&#65533;&#65533;&#65533;&#65533;J&#65533;m&#65533;&#65533;y&#65533;&#65533;j&#65533;&#65533;&#65533;&#65533;&#65533;7C+j&#65533;&#65533;&#65533; &#65533;*&#65533;A&#65533;&#65533;j&#65533;&#65533;&#65533;&#65533;K&#65533;&#65533;MZ&#65533;&#65533;&#65533; &#65533;&#65533;&#65533;&#65533;&#1628;&#279;&#65533;&#65533;(&#65533;&#65533;&#623;*&#65533;&#65533;j&#65533;&#39583;&#65533;*&#65533;6&#65533;&#65533;&#65533;*&#65533;VJ&#65533;&#65533;&#65533;&#65533;&#65533;&#65533;&#1711;(0&#65533;g	&#65533;&#65533;*&#65533;&#65533;&#65533;&#65533;&#65533;&#65533;&#65533;n&#680;&#65533;#&#65533;K&#65533;&#761;H';{&#65533;&#65533;&#65533;J&#65533;,k&#65533;h&#65533;&#65533;&#65533;
&#65533;1&#47871;&#65533;&#65533;fh&#65533;&#65533;z&#65533;&#65533;&#65533;&#65533;Z&#65533;&#65533;y&#65533;@[&#65533;A+&#65533;&#65533;&#65533;&#735;Oz&#65533;&#65533;&#65533;&#65533;9ko&#65533;&#65533;%k&#65533;&#65533;&#65533;A&#65533;I&#65533;k{&#65533;&#65533;&#65533;&#65533;&#65533;&#65533;&#65533;ju3K&#65533;0&#65533;d&#65533;&#65533;&#65533;&#65533;P&#65533;&#65533;<&#65533;&#65533;&#65533;&#65533;n+&#65533;&#65533;&#65533;&#65533;&#65533;&#1695;&#65533;&#65533;&#65533;&#65533;&#65533;&#21388;&#1656;N&#1784;T0&#65533;~+ @K&#65533;&#65533;x&#65533;A&#65533;&#65533;&#65533;&#65533;/&#65533;&#65533;&#65533;_{&#65533;&#65533;&#65533;{&#65533;&#65533;&#65533;&#1783;~K&#65533;&#65533;k&#65533;&#65533;W&#65533;&#65533;&#65533;*&#65533;{Z&#65533;&#744;&#65533;&#65533;&#65533;&#760;z&#65533;^c&#65533;&#65533;&#65533;&#65533;mK&#65533;&#65533;&#754;&#65533;&#65533;&#65533;&#65533;
&#65533;]&#1766;_&#65533;&#65533;&#65533;&#65533;&#1530;&#65533;zw&#65533;&#65533;&#762;)&#65533;&#65533;&#65533;&#65533;+;&#65533;)&#65533;&#65533;E&#65533;&#65533;O&#65533;J&#65533;&#65533;&#65533;&#65533;&#65533;
&#65533;&#65533;&#65533;&#65533;[&#65533;&#65533;&#65533;&#65533;&#65533;&#765;X&#65533;&#65533;&#65533;
&#65533;O&#65533;d&#65533;J&#65533;&#65533;&#65533;&#65533;&#65533;&#65533;&#65533;&#65533;Q &#858;&#65533;m&#65533;&#65533;&#65533;&#65533;;&#65533;&#65533;&#65533;7
&#65533;&#65533;
&#65533;&#65533;&#49132;&#65533;&#65533;+&#65533;Uk&#65533;nK&#65533;D&#65533;&#65533;&#65533;&#65533;L)&#65533;&#776;&#65533;&#65533;&#65533;&#65533;&#65533;&#65533;&#65533;<&#65533;&#65533;+&#65533;\&#65533;C&#740; &#65533;lZ&#65533;&#65533;&#65533;&#65533;^Q&#65533;&#65533;&#65533;[&#65533;&#65533;&#65533;&#65533;&#347;&#65533;{&#65533;F{&#65533;&#65533;&#65533;&#65533;&#65533;&#65533;&#65533;&#65533;&#65533;{&#65533;	Q :&#65533;&#65533;;l&#65533;&#1819;&#65533;&#65533;J&#65533;&#65533;:&#65533;D&#65533;^&#30463;/@&#65533;J\@&#65533;&#65533;k&#65533;;&#65533;&#65533;&#65533;&#65533;&#65533;&#65533;&#65533;2+&#65533;xX&#65533;&#65533;/&#65533;6]&#65533;_L&#65533;`L&#65533;O&#65533;&#456;&#65533;T\&#65533;&#65533;&#65533;D\&#65533;n,&#65533;q&#65533;&#65533;&#65533;t&#65533;&#65533;&#267;&#65533;&#65533;&#65533;&#65533;&#65533;<&#65533;j&#65533;&#65533;&#65533;&#65533;&#65533;&#65533;&#65533;&#65533;%&#515;&#65533;@&#455;l&#65533;&#65533;&#65533;&#65533;&#65533;&#65533;&#518;&#65533;&#65533;&#65533;&#65533;&#65533;&#65533;&#65533;l&#65533;&#65533;|&#65533;&#65533;`&#538;&#65533;&#65533;N&#65533;&#65533;o[&#65533;&#65533;{&#65533;i<&#65533;N&#65533;&#416;&#65533;&#65533; &#65533;:&#65533;&#751;&#65533;`&#65533;&#65533;&#65533;&#65533;S<&#65533;~\&#65533;&#65533;&#508;&#65533;&#65533;&#65533;&#65533;&#65533;&#65533;,&#794;&#65533;&#543;\&#65533;&#65533;	&#65533;&#65533;&#65533;j&#65533;&#65533;|&#65533;&#65533;&#65533;&#65533;&#65533;&#65533;L&#65533;&#65533;&#65533;,&#65533;&#65533;K&#65533;&#65533;;&#65533;0&#65533;&#65533;&#65533;{&#65533;&#65533;A L`&#65533;l&#65533;&#65533;&#1308;&#65533;&#65533;)&#65533;&#65533;W&#65533;&#65533;j&#65533;E&#65533;}&#65533;&#65533;'&#65533; AP5&#65533;&#65533;&#65533;&#65533;&#65533;&#65533;\&#832;k&#65533;&#65533;h&#65533;&#65533;&#65533;&#65533;&#65533;&#65533;A&#65533;&#65533;&#65533;&#65533;&#65533;=&#65533;&#65533;|&#65533;f
&#65533;&#65533;&#65533;&#65533;&#65533;&#65533;&#1073;&#65533;$&#65533;/&#65533;&#65533;W&#65533;&#65533;&#65533;&#65533;&#65533;"M&#65533;&#65533;&#65533;&#65533;&#65533;&#65533;}&#65533;x&#65533;&#65533;h&#65533;&#65533;&#65533;&#65533;7&#65533;Q &#65533;W&#65533;6&#65533;&#65533;6] =&#65533;&#65533;l&#65533;&#38672;g&#65533;&#65533;&#65533;&#811;G&#65533;&#65533;F}@ApK]&#65533;b&#65533;b&#65533;&#65533;8&#65533;&#65533;]&#65533;`L&#65533;&#65533;I&#65533;&#65533;&#65533;/&#65533;&#65533;]&#65533;0W&#65533;&#65533; &#1415;&#65533;&#65533;~=&#65533;g&#65533;&#65533;:&#859;&#65533;&#65533;C[&#65533;&&#65533;&#65533;\&#65533;Q &#65533;&#65533;g&#65533;[&#65533;&#65533;}&#65533;&#65533;[`&#65533;5&#65533;&#65533;!&#65533;&#65533;'&#1917;h:&#65533;&#65533;&#1548;0{&#65533;b&#65533;&#65533;b&#65533;@&#65533;&#1518;&#65533;&#1689;}&#65533;&#65533;&#65533;&#65533;=-ot=&#65533;>&#65533;&#274;}~]&#1646;&#65533;&#65533;@&#65533;&#1711;&#65533;&#65533;!&#65533;&#65533;&#65533;L&#65533;p&#1784;&#65533;P&#1618;&#65533;&#65533;&#65533;&#1863;&#65533;DP&#65533;D&#1808;M&#65533;R=&#65533;&#65533;&#65533;&#65533; &#65533;&#65533;M<&#65533;&#65533;&#65533;}&#65533;&#65533;&#65533;m&#65533;&#65533;&#65533;-&#1793;](&#65533;P&#65533;Y&#65533;-&#65533;&#65533;&#65533;V&#65533;Vph l&#65533; F&#65533;&#65533;&#65533; &#65533;P&#65533;&#65533;&#65533;&#65533;&#65533;&#65533;f&#65533;&#65533;M&#65533;5@V&#65533;&#2049;&#65533;&#65533;M&#1276;}&#65533;\&#65533;&#7841;&#65533;&#65533;&#65533;a&#65533;m&#65533; h&#65533;&#65533;A&#65533;&#65533;&#65533;F&#65533;&#65533;&#65533;&#65533;&#65533;&#65533;&#65533;o! 3>&#65533;&#65533;&#65533;8&#65533;&#65533;<>@&#65533;&#65533;F&#65533;&#65533;}]&#65533;E~L|&#65533;5&#65533;&#259;&#65533;&#65533;P-&#65533;&#65533;&#65533;&#18465;P&#65533;&#65533;F&#65533;&#1034;&#65533;l&#13930;&#65533;! R&#876;n&#65533;&#65533;&#65533; m&#65533;qQ&#1666;&#65533;&#65533;&#65533;&#65533;/LI&#65533;&#65533;@qN.&#65533;:&#65533;{&#65533;h&#65533;&#65533;&#65533;&#65533;I&#65533;&#65533;Y&#65533;&#65533;&#65533;&#65533;&#65533;&#65533;&#65533;&#65533;&#65533;&#65533;|&#65533;&#65533;&#65533;.@-&#65533;&#65533;&#1702;&#65533;f&#65533;g:&#65533;&#65533;&#65533;M&#65533;&#65533;^&#65533;&#65533;&#65533;&#1750;&#65533;7	@&#65533;n&#65533;Q &#65533;`&#65533;
&#170;x&#65533;	0m&#65533;zX&#65533;&#65533;&#65533;  &#65533;&#65533;u&#65533;&#65533;&#520;q&#65533;
&#65533;&#65533;&#65533;&#65533;&#65533;N&#65533;&#65533;&#65533;y&#65533;&#65533;&#65533;&#1712;&#65533;g&#65533;&#65533;&#65533;V~7 &#65533;&#65533;&#65533;ge&#65533;&#65533;'&#65533;,X&#65533;Mug	&#65533;&#65533;&#65533; &#65533;&#65533;&#65533;&#65533;&#597;
*&#65533;&#65533;s&#65533;Tl&#65533;\<&#65533;xpUy&#65533;&#65533;&#65533;	&#65533;,k&#65533;&#65533;&#65533;&#44049;&#1440;&#65533;&#467;7y&#65533;&#65533; Tpo&#65533;d&#65533;&#841;o&#65533;)e&#65533;&#65533;&#65533;6&#65533;KSS&#65533;&#65533;^ }&#65533;T&#65533;g&#65533;KEzk]&#65533;&#65533;ePR(W&#65533;&#65533;&#65533;&#65533;. &#65533;&#65533;w&#65533;&#65533;(?&#65533;ap&#65533;#&#65533;vJ&#65533;&#65533;<@&#65533;&#65533;&#65533;Zm&#65533;u;_r=&#65533;+&#723;P^&#65533;Z.&#65533;Eo&#65533;^&#65533;&#65533;	>&#65533;&#65533;?X6-&#65533;B%F&#65533; &#65533;&#65533;"&#65533;HjD&#65533;V&#65533;&#65533;&#65533;&#65533;&#65533;?S&#65533;0&#65533;SJ&#65533;e&#65533;&#65533;H)j&#65533;&#65533;Z&#65533;a&#65533;&#65533;Yog&#65533;&#65533;&#65533;-&#65533;&#65533;&#65533;UTT&#65533;.&#65533;&#518;z&#2021;&#65533;eu:Qp(&#65533;C&#65533;&&#65533;&#65533;4&#65533;&#65533;&#65533;"&#65533;\6&#1632;&#65533;&#65533;&#65533;}_|&#65533;&#65533;Q&#65533;3ir^&#65533;+&#65533;2.&#65533;d&#65533;w/i&#1478;&#65533;z&#65533;7/&#65533;&#65533;&#65533;~;&#65533;&#65533;SV&#65533;&#65533;_3EN&#65533;&#65533;T&#65533;&#65533;C&#65533;*z&#65533;&&#65533;&#65533;Y&#65533;s7&#65533;1_&#65533;{&#65533; &#65533;"XEN&#65533;&#65533; lEzz&#65533;&#65533;&#65533;&#65533;&#65533;&#65533;u&#65533;&#65533;&#65533;&#65533;&#65533;&#65533;.&#65533;E&#65533;&#65533;/&#65533;o&#65533;&#65533;&#65533;V&#65533;&#65533;&#65533;&#1871;&#65533;&#65533;J&#65533;Uiz&#65533;&#65533;$&#65533;&#65533;U&#65533;!h&#65533; @&#65533;@&#65533;D&#65533;P&#65533;B&#65533;>&#65533;&#65533;&#65533;&#65533;&#65533;p@&#65533;&#65533;F1&#65533;X&#65533;&#65533;&#65533;MNL&#65533;Re&#649;4\&#65533; I&#65533;&#65533;F<x@3` 
<:&#65533;XQA&#65533;B+&#65533; !&#65533;R&#65533;M&#65533;>&#65533;&#65533; *,n&#65533;&#65533;&#65533;#&#528;#S&#65533;8&#65533;&#65533;&#65533;X*%&#666;]y&#65533;&#65533;&#537;m
1@&#65533;A&#65533;-zT@&#65533;}&#65533;&#65533;&#65533;&#65533;&#310;9b&#65533;j&#65533;&#65533;Ta&#65533;}Y&#65533;&#65533;e&#65533;>Vy&#65533;-F^<&#65533;&#65533;&#65533;&#65533;&#65533;
x&#65533;v&#65533;+X&#65533;j&#1453;R&#65533;a&#65533;&#65533;&#65533;a&#65533;!? &#65533;&#65533;q&#65533;&#65533;t&#65533;L >&#65533;&#65533;&#658;#[&#65533;| fE&#65533;6sJ&#65533;&#65533;ati&#1255;=&#65533;u&#65533;]&#65533;v&#65533;&#65533;&#806;&#65533;1F&#65533;&#65533;%uS&#65533;&#65533;&#65533;o&#65533;X&#1851;.&#65533;8q&#65533;/J&#65533;T&#65533;&#65533;s&#65533;!<@%&#65533;&#65533;7&#65533;&#65533;&#65533;&#65533;&#65533;&#65533;.A&#65533;&#65533;&#65533;*&#65533;&#65533;&#65533;&#65533;&#65533;&#65533;&#65533;&#65533;&#65533;&#65533;^8"8,&#65533;A  &#65533;b&#65533;&#951;&#65533;&#65533;C/&#65533;&#65533;FjN&#65533;&#65533;:&#65533;4<&#65533;&#65533;o&#65533;Q&#65533;&#65533;*+&#65533;&#65533; &#65533;&#555;(&#65533;3t&#65533;C&#65533;&#1057;&#65533;&&#65533;&#65533;0&#65533;&#65533;&#65533;O8%K&#65533;&#65533;&#65533;&#65533;&#65533;Exj&#65533;7,&#65533;&#65533;&#65533;D&#65533;)^&#65533;&#512;&#65533;&#65533;&#65533;T&#65533;,1&#65533;@I&&#65533;&#65533;&#65533;&#65533; &#65533;&#65533;&#1224;&=Q&#65533;&#65533;&#65533;&#65533;&#65533;&#65533;>*&#65533;{&#65533;&#65533;&#65533;ML2&#65533;"MK/e&#65533;bs&#65533;&<&#65533;)&#1307;&#65533;  N&#65533;&#65533;&#65533;&#65533;,`&#65533;&#65533;?_&#65533;&#65533;WkT&&#65533;&#65533;RJ&#65533;&#65533;2&#65533;t1&#65533;
$-&#65533;.L&#65533;EV *xtBPE&#65533;&#65533;R&#65533;&#65533;&#65533;Y&#65533;S&#65533; b=D&#65533;C&#65533;&#65533;&#65533;&#65533;>&#65533;&#65533;Ws&#65533;8&#65533;(&#65533; :&#65533;`Ly&#65533; &#65533;d&#65533;Es&#65533;-;u6&#65533;&#65533;&#65533;&#65533;&#1292;; &#65533;&#65533;a&#65533;&#65533;+&#65533;b&#65533;-&#65533;o&#65533;&#65533;5&#65533;Z&#65533;&#65533;&#65533;V\ F&#65533;Ec&#65533;&#65533;x&#65533;%&#65533;^|O^&#65533;E&#65533;}&#65533;&&#65533;&#65533;e&#65533;C&#65533;0&#65533;&#65533;x&#65533;&#65533;Uu0&#65533;&#65533;#&#65533;&#65533;"&#65533;xX&#65533;p&#65533;&#65533;O&#65533;&#65533;&#65533;&#65533;A?&#258;&#65533;&#65533;@&#65533;x&#452;`&#802;BP
e&#65533;&#65533;{aS&#65533;E&#65533;&#65533;&#65533;i&#65533;&#65533; &#65533;\&#65533;V&#65533;&#65533;h&#65533;&#65533;&#65533;a&#65533;&#65533;~u&#65533;X&#65533;^X&#1789;i&#65533;,&#65533;0 &#65533;!@&#65533;&#65533;&#65533;&#65533;B&#65533;R&#65533;:r&#65533; 8b_&#65533; t9f&#65533;&#998;yB&#65533;&#65533;&#65533;&#65533;~Z&#65533;A&#65533;&#65533;bh&#65533;&#65533;&#65533;
&#65533;&#65533;&#65533;&#65533;%&#65533;B&#65533;t&#65533;&#65533; S&#65533;&#65533;&#65533;&#65533;&#65533;$'&#65533;/&#65533;d&#65533;&#65533;&#65533;&#65533;F&#65533;y&#65533;&#65533;&#65533;&#65533;r&#65533;#&#65533;bh&#65533;Q&#65533;&#65533;&#65533;A&#65533;~&#65533;&#65533;-|v&#65533;&#65533;&#65533;&#65533;&#65533;
&8 d\\&#65533;
&#65533;0&#65533;x&#65533;&#65533;R&#65533;M&#65533;&#65533;e&#65533;&#65533;&#65533;=&#65533;&#65533;HR&#65533;'b$&#65533;VA&#65533;$&#65533;v:&#65533;Yhk&#65533;&#192;&#65533;=&#65533;&#65533;.uD8Dp &#65533;a&#65533;&#65533;&#65533;V&#65533;&#65533;&#65533;p)&#65533;&#1183;&#65533;&#65533;%&#65533;&#27984;s &#65533;H&#65533;
F=&#65533;i[[(&#65533;&#65533;&#1085;&#65533;	&#65533;&#65533;p&#65533;&#65533;&HA&#65533;&#65533;N&#65533;#&#65533;&#65533;&#65533;P&#65533;&#65533;XS&#65533;*&#65533;8&#65533;&#1034;	&#65533;&#65533;h&#65533;
&#65533;&#65533;_&#65533;&#65533;&#65533;&#65533;s&#65533;&#65533;&#65533;&#65533;{rq&#65533;&#65533;&#65533;E&#65533;&#65533;&#65533; ;&#65533;&#65533;&#65533;Z&#65533;&#65533;&#65533;&#65533;`dx"&#65533;&#65533;
T&#41607;<&#65533;&#1315;&#65533;&#65533;&#65533;e_D&#65533;&#65533;&#65533; &#65533;72 &#65533;\&#65533;0B"b
&#1794;&#65533;5&#65533;@&#65533;&#65533;&#65533;&#65533;g-"&#65533;DxA&#65533;&#65533;32&#65533;&#65533;\ j&#65533;&#65533;HD&#65533;&#65533;rn&#65533;&#65533;#&#65533;&#65533;9&#65533;&#65533;&#65533;&#65533;<&#65533;&#65533;tCfOb&#65533;ZA @&#65533;&#65533;q{&#65533;&#65533;#&#65533;K	&#1285;@&#65533;&#65533;&#65533;
r&#65533;J&#65533;&#1180; @&#1022;8&#65533;E&#65533;y&#1093;aR&#65533;&#50474;	l(&#65533;F&#65533;&#65533;&#65533;&#65533;=&#65533;M`&#65533;&#65533; 	&#65533;0&#65533;&#1269;2&#65533;Wp &#65533;&#572;p&#65533;&#65533;(Dy0Q&#65533;&#65533;&#65533;&#65533;&#65533;&#65533;&#65533;H&#65533;,&#65533;&#65533;&#65533;&#65533;&#65533;(&#65533;T&#65533;&Ig&#65533;A&#65533;&#65533;&#65533;&#65533;]&#65533;\&#65533;4p"&#65533;&#65533;G&#65533; &#65533;"&#65533;<4&#65533;d &#65533;D)0T)&#65533;&&#65533;&#65533;&#65533;&#65533;~&#65533;,&#65533;&#65533;&#65533;&#65533;pc&#65533;&#1948;T&#65533;i&#65533;`&#65533;A &#65533;X	&#1584;&#65533;&#65533;&#65533;&#295;&#65533;&#65533;P&#65533;ZH&#65533;@!8&#65533;#&#65533;"&#65533;&#65533;3fP&#65533;dGH2O&#65533;`&#65533;gt&#65533;&#65533; &#65533;&#65533;&#65533;&#65533;&#65533;&#65533;&#65533;z"&#65533;&#65533;u&#65533;m&#65533;&#65533;8&#65533;	 &#65533;q&#65533;_F&#246;&#65533;Ny&#65533;e&#65533;&#65533;&#65533;n&#13442;&#65533;i=&#65533;&#278;&#65533;j&#65533;&#999;p&#65533; .&#65533;&#65533;P&#65533;&#65533;&#65533;&#65533;u&#65533;&#65533;&#65533;&#65533;*&#65533;`&#65533;~&#65533;(]&#65533;&#65533;&#1622;yaZt&#65533;KR2=&#65533;.&#65533;&#65533;2&#65533;&#65533;&#65533;&#645;0&#65533;P&#65533;
&#65533;&#65533;&#65533;&#1467;R&#65533;	o{&#65533;&#65533;&#65533;&#65533;Z&#11023;>e\R&#65533;N&#65533;&#65533;M&#65533;L{I$&#65533;g&#65533;emS8&#65533; &#65533;J&#3722;&#65533;c&#65533;KY&#65533;&#65533;&#65533;&#65533;&#65533;&#65533;N&#65533;[&#65533;&#65533;($&#65533;&#65533;&#1244;&#65533;B&#65533;&#65533;Lu%~&#65533;&#65533;uY&#65533;&#65533;&#65533;&#54411;n&#65533;&#65533;&#65533;8&#65533;ph&#65533;&#65533;&#65533;L&#65533;&#65533;]&#65533;w &#65533;&#65533;|d<"&#65533;&#65533;n&#65533;&#65533;*b,	&#65533;`&#65533;C@&#65533;A&#65533;X&#275;&#65533;&#65533;&#65533;n&#65533;&&#65533;8O&#65533;Z&#65533;gX&#65533;(S0@&#65533;&#65533;&V&#65533;&#65533;&#65533;&#65533;c&#65533;&#65533;$&#65533;k&#65533;=&#53829;4&#65533;&#65533;w&#65533;&#65533;&#65533;%3O&#65533;Y&#65533;h0&#65533;)3E&#65533;&#65533;0 &#65533;&#65533;1*J&#65533;&#65533;B &#65533;&#1831;%`&#65533;&#65533;?r&#65533;&#65533;&#65533;&#65533;6#y	&#65533;KJ%:Hy)o&@&#65533;&#65533;L&#65533;%?&#65533;7&#65533;&#65533;&#65533;&#65533;>'&#65533;&#65533;&#65533; &&#1075;&#65533;&#65533;&#65533;Q&#65533;&#65533;&#65533; C]6&#65533;r&#65533;\&#65533;&#65533;t&#65533;&#65533;&#494;ty0&#65533;&#65533;;&#65533;&#65533;&#65533;)@*Bm&#65533;9&#65533;&#65533; =[ U&#835;V?&#65533;B&#65533;&#65533;&#65533;&#65533;&#65533;&#65533;n&#65533;&#65533;CA&#65533;&#65533;P&#65533;)&#65533;&#65533;&#65533;&#65533;GC&#65533;92F6&#65533;&#65533;m&#65533;3&#65533;D%&#1806;&#65533; &#65533; &#65533;"&#65533;&#65533;&#65533;'&#65533;@dFL&#65533;&#65533;&#65533;&#65533;&#65533;&#65533;0&#65533; *&#65533;@&#65533;K(0q&#65533;8 &#65533;o&#65533;&#241;
[&#65533;e~&#65533;;&#65533;7&#65533;4&#65533;c&#65533;&#65533;&#65533; &#65533;&#65533;@L&#65533;&#65533;&#65533;x&#65533;\h&#595;&#65533;? &#65533;&#65533;&#65533;uB&#65533;C&#1277;&#65533;&#65533;s&#65533;w&#65533;<E'&#65533;2&#65533;&#65533;&#65533;&#65533;+&#65533;6&#65533;&#65533;yC@@&#65533;&#65533;&#65533;uF&#65533;&#65533;B[&#65533;&#65533; &#65533;FH@@) &#65533;B&#65533;X&#65533;&#65533;mz&#65533;y!P&#65533; b@&#65533;&#65533;!&#65533;@B&#65533;&#65533;Vx&#65533;>*
v&#65533;&#65533;k&#65533;#&#65533;"e.vM&#65533;&#65533;&#65533;&&#65533; &#977;@&#65533;&#65533;&#65533;s;&#65533;&#1363;&#65533;DJ@z&#65533;&#65533;&#65533; ^&#65533;&#65533;&#65533;1x$1&#65533;&#65533;&#65533;&#65533;&#65533;&#65533;!&#65533;x&#65533;&#65533;&#537;d&#1026;&#65533;&#65533;k&#65533;-&&#65533;El,&#65533;&#65533;&#65533;-&#65533;&#65533;B
p&#65533;&#65533;&#65533;MF&#65533;&#65533;&#65533;K&#65533;&#65533;\&#65533;&#65533;&#65533;e` &#65533;0F&#65533;B&#65533;+&#65533;&#65533;8&#65533;a&#65533;&#65533;&#65533;?&#65533;&#65533;&#65533;&#65533;2&#65533;&#65533;&#65533; &#65533;8&#65533;&#739;&#65533;Lc9&#65533;&#65533;&#65533;&#1224;&#65533;&#33324;&#65533;&#65533; &#65533;[&#65533;&#65533;&#65533;c&#65533;AS{*i&#65533;=&#65533;&#65533;;|&#65533;&#65533;'r&#65533;=&&#65533;&<&#65533;?-8&#65533;&#65533;&#65533; x0&#65533;&#65533;:&#65533;&#65533;3&#65533;&#65533;&#65533;&#65533;&#65533;&#65533;H&#65533;&#65533;0H&#65533;@&#65533;&#1034;&#65533;&#65533;G&#65533; Bh&#65533;8&#65533;&#65533;&#65533;$&#65533;s&#65533;&#65533;@&#65533;&#65533;&#65533;|&#65533;?&#65533;(
&#65533;&#65533;&#65533;&#65533;&#65533;&#65533;&#65533;?&#65533;?&#65533;&#65533;&#65533;&#65533;&#65533;$AX"8&#65533;&#65533;&#65533;&#65533;8&#65533;&#65533;[&#65533;&C(",B&#65533;&#65533;&#65533;	&#51956;&#65533;&#65533;&#65533;'&#65533;/
(:PC&#65533;"S=,&#65533;Q&#65533;.4&#65533;/C&#65533;&#65533;"&#65533;&#65533;(	@b&#65533;?&#65533;?&#65533;#E-&#65533;&#65533;)&#65533;=A :&#65533;&#65533;&#65533;&#65533;1/p'=&#65533;3&#65533;&#65533;A&#65533;@&#65533;4B&#65533;&#65533;>&#65533;3D&3&#65533;&#65533;&#65533;H*&#65533;&#65533;&#65533;&#65533;&#65533;&#65533;&#65533;&#65533;3&#65533;4&#65533;&#65533;&#65533;&#162;3&#65533;h&#65533;/&#65533;-2&#65533;&#65533;&#65533; #@ ,@$&#65533;&#65533;&#65533;a&#65533;m!7&#65533;8&H&#65533;v&#65533;&#65533;&#65533;&#65533;&#65533;E&#65533;&#65533;>T&#43769;Bt9D|&#65533;r*&#65533;&#65533;9,&#65533;&#65533;8&#65533;&#65533;&#65533;K&#65533;
. &#65533;&#258;&#65533; b&#65533;/&#65533;&#65533;&#65533;&#65533;z,%&#65533;&#65533;&#65533;&#65533;Y&#65533;!&#65533;1b&#65533;&#65533;!&#65533;3&#65533;&#65533; !&#65533;&#65533;{&#65533;&#65533;&#65533;&#65533;&#65533;&#65533;&#65533;&#65533;E_&#65533;4&#65533;`&#65533;&#1059;g&#65533;Z&#65533; &#65533;,&#65533;<H&#65533;	&#65533;&#65533;&#65533;&#65533;z&#65533;c|H &@ *p&#65533;&#65533;&#238;B&#65533;,&#65533; &#65533;8b&#1060;&#65533;L&#65533;	&#65533; &#65533;&#65533;p&#65533;&#65533;&#65533;yR&#65533;&#65533;GzD{&#65533;B&#65533;IbK&#65533;'&#65533;&#65533;&&#65533;9&#65533;"H&#65533;I&&#65533;3&#65533;
&#65533;&#65533;1&#65533;A&#676;\&#65533;[A&#65533;&#65533;!Z&#65533;&#65533;&#65533;&#65533;&#65533;&#65533;5&#65533;&#65533;@m26&#65533;&#65533;&#65533;J&#65533;&#65533;b&#65533;&#65533;&#65533;\&#728;&#65533;<&#65533;&#65533;&#65533;J&#65533;KE&#65533;3&&#65533;JB&#1765;&#65533;# &#65533;(5&#65533;|&#397;&#65533;4;&#65533;&#65533;L&#642; &#65533;&A&#65533;	&#65533;,&#65533;&#65533;9&#1258;'&#65533;&#65533;`"&#65533;?+P&#65533;&#65533;3z&#65533;&#65533;P&#65533;qI&#65533;I&#65533;&#65533;&#65533;&#65533;I&#65533;&#65533;&#65533;'&#65533;	&#1268;B&#65533;&#65533; &#65533;&#65533;*dF&#65533;&#65533;&#65533;&#65533;&#65533;&#65533;&#65533;<&#65533;&#65533;.&#65533;&#65533;&#65533;&#65533;&#65533;&#65533;&#65533;+&#65533;&#65533;$: &#65533;S&#65533;)&#1337;&#65533;&#65533;Z&#65533;r9&#65533;B&#65533;&#34326;&#65533;&#65533;|&#948;&#65533;G&#65533;8&#283;l*&#65533;&#65533;D&#65533;&#65533;%s&#65533;&#65533;&#65533;0&#65533;<1&#1484;&#65533;	!&#65533;&#65533;&#65533;&#65533;3O   r&#65533;&#65533;&#65533;&#65533;<&#65533;&#65533;4p&#65533;&#65533;&#65533;&#65533; Y&#65533;J')&#65533;&&#65533;P&#65533;tO{&#65533;9&#65533;K'l&#65533;&#65533;1M&#65533;&#65533;.&#65533;&#65533;(>&#65533;+&#65533;&#65533;4&#65533;&#65533;&#65533;P&#65533;&#65533;E&#65533;C&#65533;O&#65533;&#65533;'&#65533;&#65533;9&#65533;&#65533;4&#65533;`r&#65533;&#65533;p	&#65533;e&#65533;&#65533;&#65533;&#65533;}I&#65533;L&#65533;6&#65533;&#65533;$&#65533;&#65533;&#65533;&#65533;&#65533;k&#1065;&#65533;&#65533;&#65533;&#65533;&#1524;&#1051;)&#65533;&#65533;&#65533;P&#65533;&#1542;	&#65533;&#1368;&#65533;)&#65533;RJ&#65533;N&#205;0&#65533;&#65533;&#65533;&#65533;&#603;6&#65533;&#531;1&#65533;A5&#65533;&#65533; &#65533;&#65533;~&#65533;&#65533;lSj&#65533;&#65533;&#65533;9/&#65533;3
&#65533;+&#65533;;&#65533;&#65533;&#65533;&#65533;=5&#65533;4o&#65533;&#65533;&#65533;	 &#65533;&#65533;&#65533;R&#65533;R&#65533;&#65533;&#65533; EpTZ&#65533;&#65533;&#65533; &#65533;mI-&#65533;m&#65533;/&#65533;&#65533;&#65533;&#1307;4&#65533;Pi!=2&#65533;9ZP&#65533;&#65533;&#65533;&#65533;P&#65533;&#65533;&#65533;&#65533;pHWE`&#65533;&#65533;&#65533; 0&#65533;&#65533;n&#65533;&#65533;f"E&#65533;0H/; &#65533;d&#65533;&#65533;&#65533;&#65533;&#65533;&#65533; &#65533;% &#65533;&#65533;0&#65533; &#65533;&#792;\9&#65533;&#65533;&#65533;y&#65533;Qj&#65533;&#60041;l&#65533;&#144;&#65533;+o&#65533;*&#65533;&#65533;&#1475;0 &#65533;_9&#65533;&#65533;&#65533;&#65533;"(&#65533;&#65533;&#65533;&#65533;^,#&#65533;&#65533;&#65533;@i&#65533;6&#65533; &#65533;&#1152;~&#65533;Wd-#&#65533;&#65533;&#65533;&#65533;&#65533;T&#65533;&#65533;&#65533;I&#65533;&#65533;&#65533;&#45749;*|XK&#65533;="&#65533;B&#65533;&#1542;&#65533;&#65533;&#65533;i&#65533;&#38494;.&#65533;I&#65533;@&#`A&#65533;[yV&#65533; &#65533;=V5&#65533;&#65533;&#65533;Y&#65533;&#65533;I&#65533;V&#65533;&#65533;V&#29888;&#984;&#65533;k&#65533;'&#65533;&#65533;X&#65533;&#65533;&#1057;m &#65533;&#65533;~=N&#65533;h&#65533;&#65533;2#&#65533;+e&#1153;&#65533;R&#65533;&#65533;&#1174;&#65533;&#65533;&#65533;&#65533;&#65533;&#65533;&#65533;&#65533;&#65533;&#65533;&#16943;[&&#65533;Y&#1858;&#65533;&#65533;&#65533;&#65533;>TH&#1548;&#65533;L&#65533;F&#65533;-&#65533;&#65533;&#65533;&#65533;&#65533;b@&#65533;&#65533;-&#65533;]A&#65533;&#65533;&#65533;&#65533;&#65533;&#1251;&#65533;&#65533;Up&#65533;C&#65533;&#65533;u&#65533;&#65533;GD&#1218;&#65533;,iU:&#65533;C&#65533;&#65533;K&#65533;&#65533;&#65533;S&#65533;W&#65533;U&#65533;@&#65533; &#65533;&#65533;&#65533;	&#65533;&#65533;q&#65533;&#65533;&#1892;&#65533;&#65533;R<"&#65533;&#65533;W&#65533;x&#65533;&#65533;&#65533;&#65533;]&#65533;&#65533;Y&#65533;%&#65533;*&#65533;&#65533;[&#65533;P&#65533;&#65533;&#65533;&#65533;&#231;"&#686;XU&#1952;X&#65533;E~M)&#65533;&#65533;&#65533;&#65533;&#65533;&#65533;&#65533;oa&#65533;`&#65533;Z&#65533;#+x#&#65533;\ &#65533;&#65533;&#65533;%&#65533;&#65533;&#65533;&#65533;&#1624;&#820;f-&#65533;U&#65533;&#65533; 8=&#1941;\&#65533;&#65533;<&#65533;&#65533;&#65533;&#65533;d&#1989;X&#65533;&#65533;&#65533;&#1406;nq&#65533;Z&#65533;,&#65533;A+0&#65533;&#65533;h&#65533;&#65533;T)&#65533;^&#1605;YMM&#65533;]&#65533;&#65533;iS&#65533;&#65533;&#65533;&#65533;&#755;&#65533;M&#65533;X&#65533;&&#65533;=8&#65533;&#65533;&#65533;&#65533;P$&#65533;&#65533;T!&#65533;&#65533;&#65533;&#65533;&#65533;~uC^aN.&#65533;zT	B&#65533;&#65533;&#65533;&#65533;`&#65533;&#65533;&#65533;&#65533;&#65533;H8&#65533;&#65533;&#65533;]"&#65533;`&#65533;&#65533;S#v&#65533;=&#65533;&#65533;'&#65533;F*Q&#65533;&#1305;$q&#65533;&#65533;S&#65533;v&#65533;&#65533;&#65533;bVK&#65533;&#65533;/&#65533;&#65533;&#65533;}&#65533;&#65533;&#65533;&#65533;&#65533;&#65533;&#1066;`2&#65533;%*vc ( p&#65533;A&#65533;b&#65533;=&#65533;&#65533;,H&#65533;gk
&#65533;&#65533;&#65533;&#65533;&#65533;&#65533;@&#65533;&#1973;L	/&#65533;&#65533;&#221;&#65533;h&#834;&#65533;D&#65533;&#65533;|&#65533;&#1515;&#65533;&#65533;&#65533;&#536;&#65533;I&#65533;6`&#65533;&#65533;&#65533;&#65533;R&#65533;&#65533;9&#65533;&#65533;L	&#640;&#65533;5&#65533;&#65533;'T&#65533;&#65533;&#65533;&#65533;&#65533;6&#65533;~&#65533;1n!ZV8
b!&#65533;&#65533;&#65533;&#22896; m&#603;&#1409;&#65533;[,&#65533;&#65533;?l&#65533;&#65533;`&#65533;e&&#65533;z:e*=&#65533;gV&#65533;MI`&#65533;&#65533;&#65533;DVL&#65533;&#65533;&#65533;I&#65533;`\&#65533;&#65533;"&#65533;f&#65533;&#65533; "&#65533;&#65533;E&#65533;&#65533;&#65533;" k&#65533;&#65533;&#1365;&#65533;)&#65533;&#65533;p&#65533;&#65533;&#65533;h->&#65533;.&#65533;	^'}&#65533;&#65533;;&#65533;&#65533;m&#433;&#65533;&#65533;&#65533;&#65533;&#65533;&#65533;&#65533;&#65533;O[!&#65533;&#65533;&#65533;C&#65533;&#65533;&#65533;h&#65533;&#65533;	&#65533;&#65533;&#65533;zN&#65533;&#65533;h$1F&#960;&#65533;m&#1963;&#65533;[&#65533;>&#65533;&#65533;&#65533;&#65533;C&#65533;r&#65533;&#65533;M&#65533;&#65533;$&#65533;V&#65533;&#65533;^.&#1141;i&#65533;&#65533;&#65533;&#65533;&#65533;I&#65533;fV&#65533;&#65533;Z4`&#65533;&#65533;&#65533;!*&#65533;&#65533;Nj&#65533;&#65533;d&#65533;&#65533;r&#1252;&#65533;U&#65533;m&#623;&#65533;c&#65533;&#65533;&#65533;&#65533;w&#65533;h,&#65533;&#39902;a&#65533;&#65533;&#65533;&#65533;&#1864;|&#65533;&#65533;li&#65533;&#65533;{&#65533;&#1024;&#1542;&#65533;&#65533;i&#65533;&#65533;&#65533;&#65533;&#20928; B&#65533;&#19294;h'P&#65533;&#65533;&#65533;&#65533;l{&	&#65533;&#65533;&#65533;&#65533;&#65533;&#65533;&#65533;!^&#65533;0 &#65533;z&#65533;(t&#65533;r&#65533;&#65533;I&#65533;&#65533;&#65533;&#65533;k&#65533;&#65533;&#65533;&#65533;h&#65533;&#65533;&#65533;g\&#65533;u	0V/&#65533;&#65533;66&#65533;,&#65533;&#65533;, &#65533;m&#65533;&#65533;&#65533;&#65533;&#65533;&#65533;&#65533;n^s

A}i&#65533;&#65533;k&#65533;lA.#&#65533;f&#65533;C=&#65533;+&#65533;| ky&#65533;&#65533;&#65533;&#65533;&#65533;&#65533;n4&#65533;n&#65533;t&#65533;&#65533;&#65533;&#65533;&#65533;jAN&#65533;&#65533;^e&#65533;&#65533;IF&#65533;&#65533;IR&#65533;&#65533;&#65533;&#65533;,&#65533;&#65533;&#65533;&#404;&#65533;&#65533;+&#65533;&#65533;&#65533;&#65533;&#65533;&#65533;.&#65533;h&#65533;&#65533;&#65533;C&#65533;,&#65533;	&#65533;p&#65533;$&#65533;n&#468;&#65533;eRn
l&#65533;&m&#65533;k&#65533;6&#65533;b&#65533;&#65533;&#533;x&#65533;&#65533; 9s+&#65533;o_&#65533;&#65533;&#65533;&#65533;]&#65533;&#65533;0ep&#65533;&#65533;~]8&#65533; &#65533;&#65533;&#65533;&#65533;&#65533;&#65533;N9&#65533;&#65533;r49&#65533;&#65533;u&#65533;R&#65533;MS&&#65533;&#65533;i&#65533;6&#65533;&#65533;&#65533;T&#65533;&#65533;`&#65533;&#65533;c&#65533;&#405; &#65533;&#65533;,&#65533;&#65533;=( &#65533;8&#1953; &#65533;&#65533;&#65533;K&#65533;m'p&#65533;$&#65533;&#65533;L&#65533;/&#65533;&#65533;&#1738;rB&#65533;D7&#65533;&#65533;G&#65533;	9&#65533;:&#65533; &#65533;&#65533;&#65533;(	&#65533;&#65533;M*&#65533; &#65533;&#65533;.&#65533;/@ nA&#65533;&#65533;&#65533;&#65533;&#65533;&#65533;v&#65533;&#65533;&#65533;,&#65533;nt{t,&#65533;t&#65533;8@B p&#65533;&#1131;y&#851;&#65533;&#65533;M*&#65533;P&#65533;s&#65533;~&#65533;&#65533;b@r%&#65533;E&#65533;&#65533;i&#1570;,X&#1005;8k&#65533;l&#65533;&#65533;&#65533;&#65533;&#65533;( &#65533; B&#65533;&#65533;R&#65533;&#65533;hdIV&#65533;&#65533;A&#65533;P&#65533;F&#65533;$IvMV&#65533;$&#65533;&#65533;&#65533;Q38&#65533;" &#65533;&#65533;&#65533;&#65533;mWx&#65533;uj;8&#65533;&#65533;C&#281; f&#65533;o&#65533;&#65533;&#65533;cO&#65533;vw&#65533;&#65533;]&#65533;xo&#945;8 &#65533;&#1593;z&#65533;]otN&#65533;&#65533;&#65533;wBP(&#65533;&#65533;-&#65533;&#65533;&#65533;&#65533;M&#65533;%"&#65533;QxuWN&#65533;~&#65533;&#65533;g&#65533;&#65533;&#954;x&#65533;U:&#65533;<&#65533;&#65533;-&#65533;&#65533;&#65533;&#65533;&#65533;
&#65533;<&#65533;jx`&#65533;hT&#65533;&#1889;#r&#65533; &#65533;m&#65533;>)&#65533;&#65533;zq&#65533;+I&#65533;u1&#65533;hP&#65533;&#65533;&#65533;&#65533;zs&#65533;/&#65533;&#65533;?b&#65533;)&#65533;&#65533;o$&#1261;&#65533;;&#65533;$w&#65533;&#65533;&#65533;<&#65533;&#65533;&#65533;&#65533;&#65533;&#65533;&#65533;&#1941;$]&#65533;?&#65533;&#65533;RF&#1225;9&#238;&#65533;&#65533;(2&#65533;x	&#65533;&#65533;[&#65533;pu&#65533;W&#65533;&#65533;A&#65533;&#65533;A&#65533;C&#65533;&#65533;&#65533;&#1535;&#65533;[&#65533;]&#65533;&#65533;&#65533;~&#65533;&#65533;&#65533;&#65533;&#65533; RZ/&#65533;&#65533;&#65533;&#65533;&#338;(`&#65533;&#65533;&#65533;q&#65533;Up&#65533;q&#65533;&#65533;GH	D #&#65533;&#65533;&#65533;&#65533;&#65533;o&#65533;&#65533;&#65533;&#65533;G&#65533;&#65533;'r'&#65533;&#65533;n&#65533;&#65533;h&#65533;&#65533;{&#65533;W&#65533;&#65533;&#65533;7t)phI&#65533;&#65533;&#65533;&#65533;-&#1847;&#65533;+&#65533;g"&#65533;&#65533;&#65533;J&#65533;=&#65533;Q&#65533;AU&#65533;kI&#65533;&#65533;&#65533;M&#65533;R&#65533;$_&#65533;g}&#65533;&#563170; &#65533;&#65533;Z&#65533;d^&#65533;8&#65533; &#65533; 	&#65533;( e h&z&#65533;&#65533;&#65533;$8BE+Z&#65533;&#65533;&#65533;r(&#65533;&(&#65533;l&#65533;2	L&#65533;L&#65533;&#796;&#65533;&#65533;&#856;:&#65533;&#65533;&#65533;R&#65533;&#65533;&#65533;x&#65533;a &#65533;
B&#65533;&#65533;R&#65533;&#65533;"&#65533;&#65533; p&#65533;&#65533;&#65533;+&#1584;b&#466;-k&#65533;,&#1716;bTHh&#65533; AK:&#65533;&#65533;&#65533;&#65533;^2&#392;&#65533;&#65533;FGbL&#65533;&#65533; &#65533;&#65533;&#65533; FT&#65533;D&#65533;3'&#923;&#65533;&#65533;&#65533;&#65533;is'O^,&#65533;5&#65533;&#65533;&#65533; &#65533;I&#65533;&#65533;}&#65533;c&#65533;T2<&#65533;N&#65533;&#65533;&#65533;&#65533;&#1586;g&#1262;&#65533;vBp	&#65533;EQ"E{&#65533;&#65533;MP&#65533;&#65533;,([	S)&#65533;)Q&#300;I&#65533;IM&#65533;9mF&#65533;I&#65533;q:&#1028; ` &#65533;&#65533;&#65533;&#527;f
&#65533;&#65533;&#1256;&#65533;SS2`"/l&#65533;&#65533;&#65533;&#65533;&#65533;W{hp&#65533;n&#65533;&#65533;&#65533;o&#65533;&#65533;&#65533;^9&#65533;&#65533;4&#65533;&#65533;q&#65533;}&#65533;C&#65533;&#65533;&#65533;5&#65533;v!&#65533;8"8a&#65533;b'j'YNI&#65533;  R0&#65533;g&#65533;R&#65533;&#65533;g&#65533;id&#65533;&#65533;Oq&#65533;FDn &#65533;I*&#65533;&#65533;U&#65533;&#65533;%&#65533;`&#65533;A!`&#65533;!G&#65533;&#65533;yXXqE5&#65533;H&#65533;&#65533;K&#65533;&#65533;&#1865;:&#65533;Q&#65533;`v&#65533;iD'&#65533;&#65533;h8&#65533;&#65533;&#65533;}v&#65533;QI&#65533;&#65533;S<y(d&#65533;E&#65533;&#65533;&#65533;$&#65533;&#65533;&#65533;W h`BR&#65533;&#65533;_^&#65533;`gXw\&#65533;&#65533;D5(BD&#65533;Vl&#65533;&#1543;g&#65533;xb&#65533;o'&#65533;l&#65533;&#65533;S&#65533;&#65533;>P&#65533;&#65533;&#65533;&#65533;I&#65533;&#65533;&#65533;R C.0&#65533;&#65533;~&#65533;Z{&#65533;Ylx&#65533;An&#65533;h&#65533;&#65533;EPU<`&#65533;&#65533;&#65533;&#65533;Pj&#65533;&#65533;&#65533;dD&#65533;a&#65533;'&#65533;i&#65533;&#65533;&#153;+&#65533;(&#65533;&#65533;&#65533;k&#40965;D	p&#65533;&#65533;0#F&#65533;&#26529;AY&#65533;UI{$&#65533;k nqq&#65533;R&#65533;&#65533;p>x%&#65533;&#65533;&#65533;@*N&#65533;&#65533;D&#65533;&#65533;&#1116;D(Rf&#65533;1&#65533;&#65533;&#65533;)&#65533;zb&#65533;&#65533;&#65533;O&#65533;U&#65533;&#65533;/&#65533;&#65533;p&#65533;&#65533;&#65533;&#65533;&#453;J&#65533;&#65533;S8PE.<&#65533;&#65533;&#65533;]G&#65533;$&#65533;&#65533;-]-(&#65533;&#65533;&&#65533;P&#65533;4d&#65533;&#65533;&#65533;&#65533;&#65533;&#1275;&#65533;n&#65533;H5&#1755;3&#65533;14&#65533;og&#65533;\&#65533;pP&#65533;$@&#240;l&#65533;&#65533;R&#65533;&#65533;6|&#65533;*&#65533;4`M&#227;^&#65533;&#65533;&#65533;&#65533;^>v&#65533;&#1541;&#65533;*&#65533;o&#65533;&#65533;&#65533;&#65533;&#65533;86XA\1&#65533;&#65533;q&#65533;&#65533;A&#65533;&#65533;&#65533;&#65533;}&#65533;&#65533;o&#65533;&#65533;BD&#65533;&#65533; &#65533;D&#65533;&#65533;&#65533;I&#65533;&#1237;&#65533;6&#65533;&#65533;r%&#65533;y&#65533;U T&#65533;UH&#65533;&#65533;7@&#65533;~&#65533;_&#1750;&#65533;&#65533;&#1875;-&#65533;D&#65533;&#65533; z(G8!&#65533;V&#65533;&#65533;u&#65533;&#65533;&#65533;&#65533;W&#65533;&#65533;a&#65533;
@8&#65533;&#65533;$<&#65533;E&#65533;
$&#2004;78&#65533;&#65533;	&#65533;1&#65533;^b&#65533;&#65533;"(:&#65533;&#1968;&#65533;0&#65533;&#65533;r&#65533;y&#65533;&#65533;$&#65533;&#65533;&#65533;G k &#65533;&#160;G R&#65533;&#65533;:&#65533;&#65533;&#65533;3&#65533;C	rX>&#65533;&#65533;&#65533;O&#65533;&#65533;&#65533;@&#65533;&#65533;g&#65533;=&#65533;`P&#65533;&#65533;&#65533;&#65533;?&#65533;y&#65533;u&#65533;&#65533; (&#65533;-&#65533;!&#65533;W&#65533;&#65533;&#65533;yiA&#65533;`uw&#65533;-&#65533;Qs&#65533;A&#65533;2&#65533;&#65533;&#65533;&#65533; &#65533;&#65533;^&#65533;&#65533;&#65533; &#65533;	G8&#65533;&#65533;b&#1072;&#65533;&).t&#65533;B&#65533;@&#65533;Dx&#65533;{&#65533;J`&#65533;!&#65533;&#65533;&#65533;p&#65533;3X&#65533;&#65533;,C&#65533;J9&#65533;&#65533;x&#65533;x&#65533;&#65533;P&#65533;C\&#65533;"m
 B)S&#65533;	&#65533;&#65533;`&#65533;2 Piq&#65533;&#65533;&#65533;v}YPz&#65533;&#65533; :&#65533;&#1113;[p&#65533;&#65533;L5&#65533;1&#65533;x&#65533; &#65533;&#65533;`&#65533; "&#258;&#65533;&#65533;&#65533; 3R&#65533;&#65533;n&#65533;&#65533;_!EP
&#65533;&#65533;q&#65533;v&#65533;Ge&#65533;&#65533;&#65533;!&#65533;0&#65533;&#65533; &#65533;&#65533;&#259;&#65533;&#65533;&#65533;&t&#65533;&#65533;4&#65533;+#&#65533;&#65533;&#65533;&#65533;q&#65533;&#65533;l&#65533;&#65533;a&#65533;~&#65533;&#65533;&#65533;&#1702;&#65533;0RH]&#65533;&#65533;R&#65533;d&#65533;&#65533;&#65533;&#65533;3&#65533;&#65533;&#65533;9^A&#65533;&#1636;&#65533;&#65533;&#65533;:&#65533;T&#65533;e&#1155;&#65533;4&#65533;&#65533;<&#1893;S&#65533;)1&#65533;&#65533;? &#65533; &#65533;&#65533;&#1929;l&#65533;`&#65533;g=&#65533; &#65533;&#65533;&#65533;&#65533;q<&#65533;$&#65533;"A"(&#65533;&#65533;GtVU*a&#65533;mkB&#65533;&#65533;PW&#65533;
&#65533;^&#65533;P
&#65533;&#65533;F&#65533;&#65533;(&#65533;&#18618;&#65533;>&#65533;d#IK
&#65533;c&#65533;&#49193;2&#65533;&#65533; &#65533;6:&#65533;&#65533;;U&#65533;&#65533;yn&#27955;=&#65533;c&#65533;&#65533;G&#65533;&#65533;M/&#65533;&#65533;&#65533;S&#65533;&#65533;X&#65533;t@&#65533;T/&#65533;)&#257;&#65533;@&#65533;&#65533;-$&#65533;&#65533;	&#65533;g&#65533;&#65533;&#65533;
!&#65533;&#65533;j6&#65533;&#65533;&#65533;u0&#1288;&#65533;&#65533;+&#65533;&#65533;D&#65533;&#65533;&#65533;_o&#65533;&#65533;`.&#65533;&#65533;B&#65533;&#65533;7&#1170;&#65533;W&#65533;&#65533;U&&#65533;b&#65533;M&#65533;Z!o&#65533;^&#65533;&#65533;&#65533;t&#65533;.&#65533;)~E&#65533;&#65533;*&#65533;@
"[P&#65533;b&#65533;&#65533;C&#65533;	&#65533;&#65533;&#65533;S&#65533;&#65533;&#65533;D&#65533;E&#65533;&#65533;&#65533;&#65533;A#O&#65533;&#65533;!	&#65533;(&#65533;a&#65533;&#65533;&#65533;	&#65533;
@A&#65533;&#65533;&#65533;&#65533;^ij!&#65533;&#65533;p+\&#65533;&#65533;&#698;&#65533;&#65533;&#65533;&#65533;w&#65533;>&#65533;"&#65533;&#65533;e&#65533;m-&#65533;&#1870;fJ&#65533; &#65533;&#65533;&#1894;&#65533;S&#65533;&#65533;9&#65533;jw&#65533;8&#65533;*t&#65533;,&#65533;&#65533;&#65533;&#65533;>pt&#65533;&#65533;5&#65533;_ &#65533;&#65533;&#65533;&#65533;&#65533;1&#65533;0(&#65533;&#65533;&#65533;l1&#65533;&#65533;`&#65533;Axk&#65533;&#65533;&#65533;&#65533;&#65533;]&#65533;&#65533;u&#65533;&#65533;&#65533;&#65533;&#65533;Z<b&#65533;x&#65533;u&#65533;&#65533;+DY&#65533;[&#65533;&#65533;&#65533;&#65533;2&#1480;x&#65533;&#65533;&#65533;&#65533;&#65533;;&#65533;4&#65533; )&#1848;, &#65533;&#65533;t&#65533;Q&#65533;&#65533;&#65533;.&#65533;&#65533;&#65533;&#65533;K^#Yn)&#65533;I&#65533;b&#65533;&#65533;:&#65533;&#65533;&#65533;)g&#65533;&#65533;-&#65533;T&#65533;:p&#65533;N&#65533;2&#65533;+p&#65533; &#65533;&#65533;&#65533;e;&#65533;1&#65533;&#65533;&#65533;&#65533;j&#65533;i?x8&#65533;&#65533;"&#65533;f&#65533;@<k&#65533;&#65533;LE&#65533;!&`&#65533;&#65533;&#65533;&#65533;5J&#65533;&#65533;&#65533;&#65533;&#65533;&#65533;-og &#65533;&#65533;&#65533;XP0&#65533;&#65533;&#65533;}^&#565;&#65533;&#65533;&#65533;&#65533;&#65533;#&#65533;x&#65533;.&#65533;&#65533;&#65533;L&#65533;l&#65533;'&#65533;w&#1435;&#65533;5$X/&#65533;&#65533;GS	&#65533;\&#65533;bA&#65533;!&#65533;v&#65533;th;&#65533;`~&#65533;_&#65533;;&#65533;&#65533;&#65533;&#65533;'B&#65533;&#65533;&#65533;#4&#65533;&#65533;G<&#65533;&#65533;&#65533;&#65533;&#65533;P&#65533;#l&#65533;&#65533;&#65533;&#65533;&#65533;'P1&#65533;R&#65533;&#65533;&#65533;M&#65533;+-&#65533;y&#65533;&#65533;5&#65533;wX@p&#65533;&#65533;&#65533;&#522;&#65533;2C$&#153;&#65533;jef7;&#65533;&#65533;&#65533;&#65533;W&#65533;i&#65533;4ESgD&#65533;&#65533;9&#65533;&#65533;&#65533;i&#65533;&#65533;&#65533;T&#65533;&#65533;`@ F&#65533;&#65533;&#65533;Gd&#65533;M&#65533;&#65533;&#65533;P&#65533;&#65533;&#65533;1&#65533;&#65533;&#65533;&#3469;`&#65533;&#65533;9&#65533;&#1504;m&$&#65533;(`&&#65533;&#65533;
T&#1077;^_<&#65533;&#65533;&#65533;`&#65533;&#65533;&#65533;&#512;u&#65533;&#65533;
&#65533;&#65533;&#65533;&#65533;&#219;&#65533;c&#65533;&#65533;4hu&#65533;&#65533;d&#65533;&#65533;&#65533;fG&#65533;1]&#65533;%.Fp&#65533;){&#65533;&S/S&#1806;&#65533;_&#65533;&#65533;&#65533;4&#65533;&#65533;Y&#65533;&#65533;&#65533;E&#65533; E(~&#65533;~6pk&#65533;&#65533;&#24692;"&#65533;&#65533;&#648;&#65533;&#65533;AD&#65533;&#65533;y&#65533;EB$h&#65533;-&#65533;'DD&#65533;0 &#65533;&#65533;&#65533;&#65533;&#603;D&#65533;R&#65533;p&#65533;&#65533;yEA|&#65533;&#65533;&#65533;\&#65533;N~pZ&#65533;&#65533;&#65533;&#65533;$&#65533;-&#65533; !Y&#65533;&#65533;&#939;&#65533;&#65533;J&#65533;TM&#65533;&#65533;D&#65533;&#65533;qN&#65533;&#65533;p&#65533;q0&#65533;AX&#65533;VY&#65533;&#65533;@&#65533;&#65533;_%&#65533;&#65533;&#65533;X@&#65533;&#65533;&#65533;_a&#65533; &#65533;&#65533;&#65533;&#65533;@&#65533;&#65533;"&#65533;&#65533;&#65533;&#65533;_&d&#65533;&#65533;9&#65533;5D&#65533;1&#65533;&#65533;LTtM&#65533;&#65533;=&#65533;F&#65533;&#65533;&#65533;&#65533;&#65533; &#65533;&#65533;-]  &#65533;W&#65533;`O&#65533;&#65533;F~,&#65533;&#65533;&#65533;H  1&#65533;&#65533;	&&#65533;""&#65533;(&#65533;u`G&#65533;&#65533;T	&#65533;]{iLYA&#441;&#65533;&#65533;&#65533;I&#65533;%&#65533;dn&#65533; K	&#65533;A$S&#65533;&#65533;&#65533;&#65533;&#1017;&#65533;&#65533;&#65533;8&#65533;(&#65533;% &#65533;&#65533; &#65533;aG&#65533;a&#65533;T&#65533;& B HB&#65533;1&#65533;&#65533;@\&#65533;&#65533;&#65533;&#65533;&#65533;@N&#65533;~&#65533;5F`&#65533;&#65533; &#65533;]&#65533;&#65533; W&#65533;L&#65533;Q&#65533;C&#65533;a	`&#65533;\_&#65533;&#813;&#772;&#149;&#65533;"J_c]&#65533;&#65533;I&#65533;&#65533;&#65533;&#65533;&#65533; &#65533;&#65533;e&#65533;N)&#65533;&#65533;e&#65533;4T&#65533;&#65533;)&#65533; &#65533;&#65533;T&#65533;&#65533;&#65533;&#65533;&#65533;&#65533;Y%`&#65533; tHN-^	&#65533;&#65533;b&#65533;&#65533;&#65533;&#65533;4A*\&#65533;\&#65533;I&#65533;&#65533;LKB&#65533;@&#65533;&#65533;U&#1054;4N&#65533;&#65533;&#65533;MRc6^&#65533;&#65533;@7  &#65533;@&#65533;&#65533;(&#65533;&#65533;DDx@$ &#65533;)P&#65533;A&#65533;K&#65533;<&#1453;&#260;!&#65533;&#65533;2&#65533;&#65533;&#1617;@&#65533;]?&#65533;&#276;Ybz&#65533;KA&#65533;H&#65533;8&#65533;&#65533;T&#65533;&#65533;&#65533;HD&#65533;&#65533;uD&#65533;&#65533;XA&#65533;9z&#65533;&#65533;.&#65533;&#65533;&#65533;&#65533;&#65533;I&#65533;&#65533;%&#65533;&#65533;JN&#65533;&#65533; <&#65533;Dc&#65533;=&#65533;&#65533;d&#65533;&#65533;M&#65533;d6^&#65533;OB l&#65533;&#65533;P&#65533;LV[:&#65533; &#340;&#65533;EY&#65533;&#65533;&#1725;&#65533;&#65533;v&#65533;
e&#65533;&#65533;I&#65533;d&#65533;&#65533;&#65533;&&#65533;&#65533;X&#65533;QY&#65533;B&#65533;a&#65533;I&#65533;&#65533;'(&#65533;&#65533;A&#65533;&#65533;!&#65533;aXb&#65533;@&#65533;E&#65533;&#65533;&#65533;L&#65533;N8P&#65533;TB$hB&#65533;&#65533;&#65533;1&#65533;&#65533;&#65533;&#65533;&#65533;@&#65533;&#65533;^ &#65533;AfdZ#{Vce&#65533;d&#65533;Y&#65533;r&#65533;&#65533;l&#65533;&#65533;c	Pa&#65533;&#65533;&#65533;DxA&#65533; \A&#65533;&&#65533;f}e&#65533;i&#65533;T&#65533;&#65533;&#65533;K&#65533;&#65533;K&#900;&#65533;&#65533;xYo&#65533;W&#65533;&#1894;&#65533;e&#65533;X&#65533;&#65533;9$&#65533;K&#65533;a&#65533;&#65533;&#65533;i&#65533;DX&#907;Eb$&#65533;9A-&#65533; $N &#65533;&#65533;'T&#65533;v&#65533;1L&#65533;$K&#65533;&#65533;bV&#65533;A&#65533;&#65533;M&#65533;d{V&#65533;5*i{&#65533;g&#65533;&#65533;&#65533;u&#65533;&#65533;&#65533;&#65533;P&#65533;&#65533;<&#65533;Q&#65533;A!&#65533;D&#65533;&#65533;&#65533;&#65533;&#65533;%&#65533;&j&#65533;&#65533;&#65533;W&#65533;hyRhmV&#65533;&#65533;&#65533;&#65533;&#65533;X&#65533;&#65533;&#65533;&#65533;&#65533;W&#65533;eb&#65533;z&#65533;C&#65533;&&#65533;&#65533;&#65533;&#65533;&#65533;\&#65533;}&#65533;?5P&#65533;h&#65533;&#65533;V`$&#65533;&#65533;$0&#65533;x&#65533;(&#65533;1n&#65533;I&#207;&#65533;dXW&#65533;&#65533;&#5242;a&#65533;&#65533;*&#65533;&#65533;&#65533;U&#65533;O@KTi8b)"&#65533;&#65533;p,%&#1280;j&#65533;&#65533;&#65533;"(e&#65533;W&#65533;&#65533;$&#65533;&#65533;%Y&#65533;W&#65533;y&#65533;Lah&#65533;&#65533;&#65533;mh&#65533;&#65533;]AJ&#65533;T&#65533;#h&#65533;&#65533;	*&#65533;&#65533;&#65533;&#65533;m&#65533;&#65533; &#65533;&#65533;ERg]8&\&#65533;&#65533;^&#65533;vvg&#65533;&#65533;[&#65533;I]&#65533;&#65533;g&#65533;&#65533;k&#65533;&#65533;&#65533;&#65533;-&#65533;&#65533;&#65533;X&#65533;i&Kl&#65533;b!&#65533;ii&#65533;% H&#65533;&#65533;&#65533;&#65533;?&#65533;U&#65533;&#65533;&#65533;&#65533;FY&#65533;$j",&#65533;"&#65533;&#65533;&#65533;&#65533;H&#65533;`&#65533;&#65533;&#65533;m&#65533;*&#65533;&#65533;&#65533;&#2035;.&#65533;&#905;&#65533;(&#65533; 
&#65533;X+s&#65533;I&#65533;]%P&#44562;+w"&#65533;3Fz&#411;M2){&#1409;&#65533;&#65533;&#65533;j&#65533;&#65533;&#65533;&#65533;&#65533;gK&#65533;k~b!&#65533;&#65533;"&#65533;K	&#65533;&#65533;&#65533;&#65533;&#65533;&#65533;&#65533;)&#65533;>&#65533;6l&#65533;&#65533;&&#65533;&#65533;%&#65533;)&#65533;&#65533;&#65533;Vl?^h&#65533;&#65533;&#65533;j&#65533;&#458;B&#65533;&#65533;&#65533;&#65533;u&#65533;'\&#65533;'&#65533;8&#65533; p$&#65533;&#65533;5&#65533;&#65533;&#658;&#65533;I&#65533;&#65533;bf&#65533;&#65533;&#65533;&#65533;R#&#65533;&#65533;,&#65533;6&#65533;&#65533;&#65533;^u#&#65533;&#65533;!&#65533;&#65533; &#1200;T`&#65533;&#65533;&#65533;&#65533;X&#65533;&#526;&#65533;&#65533;&#65533;&#65533;&#65533;m&#65533;i&#65533;~&#65533;W^-&#65533;&#65533;cX&#65533;)&#65533;&#1190;&#65533;q,Su,&#1646;&#65533;&#65533;f&#65533;\I&#65533;&#1177;&#129;f+&#65533;&#65533;B&#1874;&#65533;`&#65533;&#65533;<c&#65533;&#1444;V&#65533;&#2038;&#65533;&#65533;~@&#65533;&#65533;f#`W7&#65533;*&#65533;&#65533;&#65533;pQ&#65533;a&#65533;:&#65533; @@&#65533;&&#65533;&#65533;&#65533;nLynm~e&#65533;&#65533;&#65533;~&#65533;&#65533;B\&#65533;.&#33960;&#65533;&#65533;&#65533;>&#65533;'Xb&#65533;&#65533;n+&#65533;&#65533;&#257;&#65533;n&#65533;&#65533;1&#65533;&#65533;&#65533;&#65533;A&#65533;>&#65533;&#814;k&#65533;&#1708;&#65533;,&#65533;&i|j&#65533;&#65533;&#1633;}&#65533;K&#65533;eWQ&#65533;&#1756;bd&#65533;@W&#65533;A&#65533;"&#65533;%&#65533;	&#65533;&#65533;L&#65533;&#65533;	+&#65533;V&#65533;&#65533;&#65533;i&#907;B&#65533;&#65533;(x&#65533;Efko&#65533;&#65533;&#65533;z &#65533;&#65533;u&#65533;#&#65533;&#65533;&#63818;&#65533;`&#65533;&#65533;&#65533;&#65533;3&#65533;&#65533;/{&#65533;&#65533;5p&#65533;'&#65533;&#65533;[l&#65533;ON)b&#65533;5&#65533;u&#65533;&#65533;&#65533;"*&#65533;&&#65533;&#65533;&#65533;@&#65533;&#65533;`H&#65533;&#65533;&#65533;&#65533;J&#65533; S&#65533;/
&#817;J&#65533;&&#65533;1
`&#65533;H&#65533;	, (!I&#65533;'&#815;"XJ&#65533;&#65533;&#65533;&#65533;&#65533;xjc&#65533;R#&#65533;&#65533;&#65533;&#65533;Z&#65533;&#704;-&#65533;&#65533;5/&#65533;qK$&#65533;&#65533;&#65533;&#47267;F&#65533;&#65533;&#65533;@&#65533;-&#1266;-&#65533;2&#65533;&#65533;7&#65533;&#65533;. 7A&#65533;&#65533;0D&#65533;B&#65533;&#65533;&#65533;&#65533;bC4D&#65533;&#466;&#65533;D&#65533;&#65533;&HB&#65533;qa&#65533;@tQ&#65533; &#65533;&#65533;zV&#65533;'o&#65533;v3#0(_&#65533;&#65533;6p}~*Gp&#65533;R&#65533;&#65533;&#65533;
&#65533;&#65533;&#65533;&#65533;/&#65533; x&#65533;&#65533;q"C&#65533; `&#65533;4J&#65533;&#65533;Ic5c&#65533;J&#65533;&#65533;&#65533;&#65533;D&#65533;%PT&#1994;&#65533;&#65533;&#65533;&#65533;7S&#65533;'&#65533;8O`6F&#65533;:&#65533;&#65533;&#65533;qq&#65533;&#65533;&#65533;)M;&#232;c&#65533;&#65533;&#65533;&#65533;/?{&#65533;5&#65533;wr&#65533;I&#65533;Aq2&#65533;&#65533;y^rk&#65533;&Kt8s&#65533;8&#65533;jef&#65533;hq&#65533;&#65533;&#65533;&#65533;&#65533;&#65533;&#65533;q	`&#65533;`&#65533;FI8&#65533;c&#65533;7X&#65533;x&#65533;4fwz5L&#65533;I&#65533;&#65533;Jf&#65533;%DW&#65533;&#65533;,&#65533;&#1196;8{&#65533;[w&#65533;D&#65533;@&#65533;&#65533;&#65533;`f7>0&#65533;D&#65533;,&#65533;&#65533;&#65533;&#65533;&#65533;&#65533;M5I&#65533;&#65533;&#969;&#65533;1D&#65533;-&#1793;w&#65533;&#65533;%|g&#65533;&#65533;&#65533;@&#65533;&#65533;@! &#65533;4&#65533;&#65533;[u5&#65533;{B&#65533;&#65533;vrDO&#65533;7&#65533;,E&#65533;E30}^ &#65533;&#65533;U~q&#65533;|t&#65533;]&#65533;5&#65533;!&#65533;%I&#65533;<M&#65533;&#65533;&#65533;&#65533;&#65533;W&#65533;4%&#65533;&#65533;J~'b6@4&#65533;!&#65533;&#65533;At&#65533;&#65533;&#65533;*&#65533;d3?&#65533;&&#65533;hGq&#65533;$&#65533;&#65533;\&#65533;jNu[&#65533; l'&#65533;R+Z)&#65533;&#65533;9Ap&#65533;4&#65533;&#65533;&#65533;rB&#65533;?U&#65533;&#65533;J&#207;&&#65533;JRv4&#65533;&#65533;&#65533;5&#65533;&#65533;&#65533;@&#65533;F&#65533;L&#65533;&#65533;&ijK&#65533;D&#65533;$&#65533;A&#65533;&#65533;x&#65533;7]&#65533;&#65533;&#65533;&#65533;&#65533;g*&#65533;<&#65533;v
&#65533;&#65533;&#65533;&#65533;&#65533;F_Ko&#65533;v^&#65533;&#65533;&#65533;Q&#65533;+&#65533;WOA!4&#65533;&#65533;.&#65533;t&#65533;&#65533;&#65533;gc&#65533;6?&#65533;i&#65533;v&#65533;J&#65533;$&#65533;&#65533;#L&#65533;l8y&#65533;@&#65533;&#65533;&#65533;<&#65533;v4&#65533;1
Z%&#65533;p&#65533;&#65533;T9&#65533;, &#65533;&#65533;&#65533;L@*&#65533;@*&#65533;&#65533;C&#65533;0&#65533;&#65533;&#65533;&#65533;"&#65533;&#65533;&#65533;&#65533;&#65533;]@&#65533;&#65533;&#65533;&#65533;&#65533;
&#65533;6/i#&#65533;&#65533;J&#65533;$&#65533;@&#65533;A&#65533; &#65533;gr6&#65533;AFgfGp&#65533;c&#65533;""/&#65533;&#890;x&#65533;Y&#65533;,&#65533;&#65533;&#65533;B &#65533;{&#65533;&#65533;&#65533;+(&#65533;&#65533;&#65533;5&#65533;&#65533;^YP&#65533;Lf&#65533;{&#65533;&#65533;OOx'O&#65533;5&#65533;&#65533;$&#65533;  @@&<y&#65533;&#65533;j&#65533;&#65533;$z&#65533;&#65533;)&#65533;uO&#65533;&#65533;&#65533;&#65533;&#688;&#65533;LP&#65533;&#65533;$ SiAL&#65533;&#65533;&#65533;Aq&#65533;
&#65533;&#65533;8Y[&#65533;&#1310;&#65533;I&#65533;3F&#65533;uK&#65533;N&#65533;9&#65533;&&#65533;yC&#65533;&#65533;&#129;p&#65533;&#65533;&#65533;#&#65533;`c9&#65533;&#65533;:/&#65533;&;&#65533;&#65533; &#65533;&#65533;&#65533;&#65533;&#65533;&#65533;&#1478;h&#65533;&#65533;G|&#65533;'&#65533;&#65533;&#65533;&#65533;&#65533;&#65533;% &#65533;&#65533;&#65533;E&#7467;W&#65533;&#65533;&#65533;&#65533;"ow.E&#65533;A  Wh "&#65533;&#65533;&#65533;A&#65533;"4 6&#152;&#65533;Bk&#65533;,:&#65533;&#65533;&#65533;$
:_&#1848;DJh&#65533;,&#65533;l&#65533;X&#65533;!
h&#65533;&D&#65533;f&#1728;&#65533;&#65533;a&#65533;&#65533;&#65533;&#65533;c&#65533;'{|Po$@W&#65533;&#65533; 8(&#65533;&#65533;&&#65533;&#65533;&#65533;&#65533;A,0&#65533;O&#65533;k&#65533;3V&#65533;#&#955;7&#65533;&#65533; O&#65533;&#65533;&#65533;$A&#65533;=BD&#65533;&#65533;cA;M@ &#65533;&#65533;&#65533;&#65533;&#65533;&#65533;7#T&#1531;M&#65533;zN&#65533;&#65533;&#65533;&#65533;[&#65533;&#65533;&#65533;th8(OA&#65533;o&#65533;&#65533;&#65533;&#65533;&#65533;$t8&#65533;&#65533;'&#65533;&#65533;z&#65533;w<&#65533;=&#65533;l&#65533;&#65533;]:|Z&#65533;&#65533;h&#65533;7&#65533;&#65533;&#65533;>&#65533;&#65533;&#65533;  @a&#65533;3*&#65533;&#65533;]&#65533;-&#65533;&#65533;&#65533;&#65533;p+i&#65533;&#65533;t&#65533;&&#65533;&#65533;!8BW@ &#65533;3"&#65533;&#65533;&#65533;;Wp&#65533;&L&#65533;&#993;&#65533;&#1276;&#44030;&#65533;+"&#65533;&#65533;<&#65533;&#65533;Gh&#65533;:)&#65533;&#65533;&#65533;@*&#65533;)&(@&#65533;&#65533;3&#65533;&#65533;%>
\&#201761;~&#65533;!&#65533;C&#65533;u.f&#65533;&#65533;&#65533;bFb&#65533;L&#65533;&#1169;d&#586;&#65533;  &#65533; &#65533;e&#65533;	&#65533;&#65533;E7iiX&#65533;s"&#65533;;"(&#40083;hQ&#65533;G&#65533;&U&#65533;t 
&(P @@&#65533;&#65533;*1,W&#65533;:&#65533;&#65533;&#65533;H	&#65533;_KqrD&#65533;R&#65533;{zh&#65533;&#65533;&#65533;>&#65533;D&#65533;&#65533; &#65533;0C5b&#65533;&#65533;3xFh8&#65533;&#279;;r4&#65533;(M&#65533;&#65533;!&#65533;	&#65533;&#1233;&#65533;&#65533;}&#1204;i#&#1158;&#65533;&&#65533;,t&#65533;a&#65533;2C&#870;V&#65533;&#65533;h,N&#65533;N&#65533;&#65533;&#65533;*V'Z&#65533;&#65533;x6A&#65533;t&#65533;`&#65533;3&#65533;<&#65533;&#65533;q&#65533;&#65533;\Q09C%&#65533;V_?&#65533;&#65533;&#65533;1xa&#65533;&#65533;&#65533;<&#625;y&#65533;6&#65533;&#65533;a&#65533;&&#65533;&#65533;&#65533;dZ&#65533;r&#65533;H&#65533;&#65533;&#65533;8r&#65533;&#65533;t2*&#65533;|&#65533;eK&#65533;N&#65533;&#65533;: 6&#1642;&#65533;&#65533;6&#1806;x&#65533;&#65533;&#65533;&#65533;7:&#65533;}&#65533;P ;?&#65533;&#711;&#65533;&#65533;&#65533;hP&#65533;&#65533;D&#65533;&#65533;&#65533;1?&#65533;&#65533;!&#65533;&#65533;{&#65533;0&#65533;&#65533;&#65533; `d&#65533;&#65533;&#65533;3I&#65533;&#65533;&#65533;h&#65533;>&#65533;&#65533;h#&#65533;= &#65533;e8&#65533;&#65533;&#65533;d&#65533;&#65533;.&#65533;C&#65533;dp &&#65533;&#65533;*B&#65533;&#65533;&#65533;8&#65533;2&#65533;&#65533;&#65533;&#65533;&#65533;A&#65533;&#65533;8#;&#65533;&#65533;1&#65533;&#65533; &#65533;&#65533;&#65533;&#65533;F&#65533;31&#65533;z&#65533;&#65533;&#65533;&#65533;&#65533;"K&#65533;b&#65533;P&#1188;>&#65533; io&#65533;0&#65533;*!&#65533;&#65533;Rb&#65533;0QU&#65533;52&#65533;<&#65533;&#1712;P&#65533;B&#65533;2&#65533;&#65533;	&#65533;J&#65533;&#65533;&#65533;&#65533;W&#65533;xH!Aq,&#65533;%!K&#1314;@BX	&#65533;L&#65533;&#65533;&#65533;&#65533;<4kC1H&#65533;A&#65533;?&#65533;&#65533;a&#65533;&#65533;"A*8J&#65533;C&#65533;T&#65533;5k&#807;&#65533;rU&#65533;&#65533;ps&#65533;M&#65533;&#65533;&#65533;,&#65533;&#65533;S&#65533;&#65533;&#65533;&#65533;&#65533;&#65533;&#65533;8>"&#65533;`;A&#65533;&#65533;"C&#65533;Ut
l&#65533;xa&#65533;0&#65533;lX"D&#65533;u&#65533;#&#65533;&#65533;(#&#65533;AF@`&#65533;&#65533;&#65533;0&#65533;&#65533;L&#65533;&#65533;V&#65533;&#65533;U4c&#65533;&#65533;&#65533;ih&#1216;|X@&#65533;&#65533;&#65533;c&#65533;&#65533;}%&#65533;&#65533;&#65533;&#65533;`b&#65533;&#65533;&#65533;&#65533;d&#65533;3D86&#65533;&#65533;"v&#65533;&#65533;Q&#65533;&#65533;d&#65533;j&#65533; &#65533;@N.jG&#65533;&#200;&#65533;&#65533;&#1036;&#65533;&#65533;B&#65533;&#65533;K>&#65533;&#65533;&#65533;&#24265;:&#65533;LaMS&#65533;51,&#65533;&#65533;&#65533;x&#65533;&#65533;&#65533;t&#65533;&#65533;&#65533;&#65533;&#65533;s`"&#65533;&#65533;T&#65533;&#65533;&#65533;"&#65533;_B&#65533;&#65533;4&#65533;hb&#65533;&#65533;V@&#65533;b&#65533;&#65533;vD&#65533; &#65533;&#65533;&#65533;&#65533;&#65533;@V&#65533;`3&#65533;W&#65533;&#65533;&#65533;&#65533;8&#65533;1`&#65533;&#1898;h&#65533;p+&#65533;q&<&#65533;&#65533;&#65533;&#65533;&#65533;N&#65533;&#65533;&#65533;,9Z&#65533;&#65533;&#65533;Ar&#65533;+&#65533;&#65533;c#&#65533;&#820;&#65533;&#1748;v&#65533;&#306;&#250;&#65533;i$L&#65533;&#65533;&#65533;&#65533;&#65533;x@&#65533;&#65533;VGj&#65533;&#65533;&#65533;&#65533;&#65533;&#65533;e%+&#65533;P&#65533;&#65533;e&#65533;{Y&#65533;&#65533;&#65533;$&#812;6&#65533;X&#65533; &#65533;@=&#65533;&#65533;~`&#65533;:&#65533;!h&#65533;&#65533;&#65533;w4I&#65533;z>&#65533;C&#65533;&#65533;&#65533;&#65533;l&#65533;a6&#65533;A&&#65533;&#65533;A&#65533;&#65533;$&#65533;&#65533;&#65533;&#65533;&#65533;&#65533;b>&#65533;Df4&#65533;	1La (J$(2&#65533;<&#65533;n%&#65533;&#65533;&#65533;&#65533;&"mcC&#65533;>&#65533;J|Y&#65533;&#65533;&&#65533;&#65533;9pxGH/j&#65533; 	&#65533;&#65533;&#65533;0&#65533;Z&#65533;(4&#65533;8r8c&#65533;&#65533;L&#65533;!&#65533;&#65533;&#1424;Z.G:2&#65533;&#65533;&#65533;MT&#65533;n&#65533;B&#65533;0&#65533;8b'Zp&#65533;L&#65533;&#812;&#65533;m&#65533;D2&#65533;&#65533;&#65533;&#65533;&#65533;R"v&#65533;M&#65533;g&#65533;&#65533;&#65533;#&#65533;:|&#65533;%&#65533;^&#1916;x&#65533;&#65533;x&#65533;A&#65533;
&#65533;5<&#65533;t&#65533;^4Pc &#65533;i&#65533;&#65533;&#65533;p&&#65533;A&#65533;;Gq&#65533;&#65533;&#65533;.&#65533;&#65533;&#65533;&#65533;&#65533;;&#65533;T&#65533;&#65533;0&#65533; :&#65533;&#65533;&#65533;@&#65533;&#65533;&#65533;&#65533;
+	C^B&#65533;&#65533;&#65533;	&#65533;&#65533;&#65533;VB&#65533;&#65533;&#65533;&#65533;c&#65533;- &#65533;&#65533;&#65533;DpX&#65533;&#65533;Y@&#65533;\&#65533;tt&#65533;.&#65533;2+5&#65533;M&#194;&#65533;&#65533;&#65533;08A+.&#65533;LgZ&#65533;$}&#65533;3
q&#65533; r0&#65533;&#65533;^7Y(c]NZ&#65533; DzV@+!&#65533;&#1840;&#65533;	&#65533;}8_G~&#1086;&#65533;&#65533;"n&#65533;&#65533;N`&#65533;:2v&#1410;&#65533;&#65533;@H&#65533;&#65533;&#65533;! &#65533;&#1095;,&#1057;.[&#65533;S(&#65533;_&#65533;&#65533;+&#65533;&#65533;&#65533;&#65533;&#65533;.&#65533;&#65533;&#65533;&#65533;3KzW74@&#65533;9!
&#65533;&#65533;&#65533;B&#65533;&#65533;bb B&#65533;0b&#65533;%&#65533;&#65533;y&#65533;&#65533;:7&#65533;4&#65533;&#65533;1LjC&#65533;&#65533;BD&#65533;;&#65533;&#65533;C@&#65533;=LBn&#65533; &#697;6 L&#65533;&#65533;V&#65533;&#65533;&#65533;&#3244;&#65533;B`D&#65533;"&#65533;1:PM&#65533;(\i &#65533;^H&#238;w5&#65533;H&#65533;1&#65533;&#65533;a&#65533;N`FX&#65533;}&#65533;	&#65533;&#65533;"R'&#65533; ~&#65533;~&#65533; &#65533;I&#65533;D&#65533;8
{J&#65533;&#65533;3&#65533;e&#65533;&#65533;&#65533;D}&#65533;]&#36736;&#65533;&#65533;`?9&#65533;-j&#65533;.D&#65533;&#65533;}&#65533;m0)dF&#65533;&#65533;8&#65533;&#65533;5&#65533;!R&#65533;N&#65533;&#65533;mL&#65533;W&#65533;+&#65533;O&#65533;T &#65533; 3&#65533;&#65533; h&>&#65533;BI&#65533;&#65533;>2&#65533;Q(v&#65533;&#65533;t1~&#65533;Az&#65533;&#65533;&#65533;&#65533;lw&#65533;&#65533;&#65533;&#65533; R&#65533;&#65533;&#65533;E&#65533;mK&#65533;N%x5&#65533;hoof&#65533;*&#1024;t&#65533;D+FzR
[&#65533;?&#65533;&#65533;L&#65533;a&#65533;3&#65533;45&#65533;I&#65533; &#65533;&#65533;U&#65533;&#65533;&#65533;LD@&#65533;!Z&#65533;&#65533;&#65533;&#65533;&#65533;&#65533;>|j&#65533;pD&#65533;H&#65533;<xa%[&#65533;&#65533;&#65533;	&#65533;Hnxe>Ge&#65533;.&#65533;#HFDu&#65533;*&#65533;&#1025;&#65533;dd&#65533;[&#65533;&#65533;&#65533;&#65533;&#1518;'-&#65533;'l&#65533;1&#65533;0	K!a#&#65533;&#65533;&#65533;)&#65533;&#65533;E&#65533;F &#65533;&#65533;j&#65533;q&#65533; U&&#65533;&#65533;(&#65533;a&&#65533;&#65533;YRBD2+&#65533;A&2&#65533;&#65533; &#65533;&#65533;$&#65533;&#65533;,&#65533;&#65533;n&#65533;&#65533; t&#1097;^&#65533;&#65533;&#65533;&#65533;&#65533;&#65533;&#65533;&#65533;&#65533;^O&#65533;WO&#65533;i&#65533;s7,S&#65533;&#65533;&#65533;$&#65533;&#65533;V&#65533;@O8DK5X	&#65533;&#65533;. &#65533;G&#65533;&#65533;i&#65533;Bh&#65533; (^qx&#65533;&#65533; 8v"&#65533;&#65533;"&r&#65533;&#65533;&#65533;&#65533;&#65533;l&#65533;A&#65533;&#65533;&#65533;&#65533;	%&#65533;&#65533;T %g&#65533;&#65533;X&#65533;4oo~&#65533;&#65533;
&#65533;r&#65533;&#65533;&#65533;LG&#65533;Gu7z&#65533;;&#65533;&#65533;&#65533;0[&#65533;&#65533;N&#65533;&#65533;&#65533;&#65533;V&#65533;xoQP&#65533;^&#65533;&#65533;&#65533;&#65533; @&#65533;&#65533;&#65533;&#65533;t&#65533;&#65533;[IK
8&#65533;&#65533;!#&#65533;&#65533;&#65533;&#65533;&#65533;0&#65533;@X	&#65533;`&#65533;&#65533;K0g&#1024;&#65533;-&#65533;&#65533;;&#65533;f&#164;P	&#1818;&#65533;LY
&#65533; n&#65533;
&#65533;&&#65533;D&#65533;&#65533;&#65533;a&#65533;&#65533;h&#65533;I7&#690;h&#65533;&#65533;>&#65533;&#65533;u$>[&#65533;p&#65533;&#65533;&#65533;&#65533;|&#65533;P&#65533;&&#65533;c1|u&#65533;}-bH?&#65533;&#65533;&#65533;&#65533;) &#65533;\`
&#65533;&#65533;&#65533;'f{
k&#65533;&#65533;%&#65533;|r&#65533;m&#65533;&#65533;gO&#65533;&#65533;&#65533;w!+&#65533;&#65533;:Kc&#65533;@( &#65533;&#65533;&#65533;&#65533;"&#65533;""&#65533;O'q	7Hb&#65533;&#65533;H$V2l=&#65533;&#65533; &#1063;&#65533;&#65533;&#1705;Q&#65533;&#65533;:&#65533;&#65533;Tl&#65533;&#65533;t&#65533;&#65533;X&#65533;
&#65533;&#65533;&#65533;*&#65533;&#65533;&#65533; &#65533;&#65533;&#65533;
&#65533;
&#65533;&#65533;&#65533;M&#756;,&#65533;~&#65533;<&#65533;0&#65533;&#65533;\m&#65533;b&#65533;P`&#65533;&#65533;&#65533;2&#65533;&#65533;&#65533; &#65533;&#65533;&#65533;l&#65533;&#65533;&#65533;(&#65533;&#65533;&#65533;#T&#65533; &#65533;`$\(&#65533;,&#65533;SVB@&#65533;!&#65533;&#65533;k&#65533;!&#65533;f%&#65533;&#65533;&#65533;&#65533;&#65533;&#65533; &#65533;gKAPAB&#65533;pK&#65533;*&#65533;B&#65533;&#65533;+.C&#65533;&#65533;b&#65533;
8&#65533;&#65533;&#43946;o&#1946;&#65533;&#65533;&#65533;	&#65533;P&#65533;o&#65533;&#65533;&#65533;&#65533;} &#65533; p&#65533;&#65533;  4e%&#65533; &#65533;*&#133;^&#65533;&#65533;&#65533;&#65533;&#65533;$&#1326;vJ&#65533;&#65533;&#65533; &#65533;v &#65533;,&#65533;&#65533;
V&#65533; &#65533;@&#65533;H	.S&#65533;&#65533;&#65533;&#65533;	&#65533;,+&#65533;&#65533;a&#65533;&#65533;7x&#65533;&#65533;`&#65533;&#65533;&#65533;L&#65533;&#65533;&#65533;h&#65533;&#65533;mC&#65533;f&#65533;~q&#65533;+&#65533;&#65533;&#65533;>&#65533;&#65533;&#65533;
&#65533;ZCc,&#65533;&#65533;&#65533;V&#65533;&#65533;f&#65533;&#65533;>@&#65533;O&#65533;tP"fp% &#65533;$q&#65533; &#65533;=&#65533;&#65533;\ &#65533;&#672;&#65533;HQ5&#1056;&#65533;O&#65533;),X }+&#65533;L90&#178;&#65533;&#65533;&#65533;&#65533;&#65533;&#65533;&#65533;&#65533;0-&#65533;& &#65533;&#65533;&#65533;&#65533;&#65533;&#65533;&#65533;&#65533;T(&#65533;#&#65533;,H&#65533;@3&#65533;&#65533;Fn&#65533;~&#3426;*&#65533;&#65533;`%&#65533;&#65533;L&#928;&#65533;,&#65533;&#65533;&#65533;&#65533;&#65533;&#65533;15 &#65533;&#65533;a&#65533;&#65533;f&#375;&#65533;&#65533;&#65533;&#65533;&#1328;&#1310;!{2&#65533;,&#65533;U&#65533;!)p&#65533;+&#65533;lc*&#65533;TK&#65533;&#65533;&#65533;D&#65533;2:&#65533;&#65533;&#170;#r' &#1664;&#65533;,b&#65533;&#65533;V&#65533; &#65533;K|PNV&#65533;dB&#65533; `&#65533;&#65533;n%&#65533;&#65533;@&#65533;&#65533;&#65533;Z&#65533;,&#65533;&#65533;/&#65533;&#65533;Lo&#65533;&#65533;".$jEp&#65533;E&#65533;&#65533;J
&#65533;&#65533;&#65533;L&#65533;'O
&#65533;&#65533;"&#65533;&#65533;Z&#65533;|&#65533;!&#65533;@&#65533; &#65533;FB&#65533;&#65533;G~ &#65533;&#1440;	&#65533;&#65533;&#65533;&#65533;&#65533; &#65533;B&#65533;"kV&#65533;(&#65533; &#65533;:Z&#65533;-?+ &#65533;F"	&#65533;&#65533;&#65533; .&#65533;&#65533;&#65533; &#65533;&#65533;oLC&#65533;R) &#65533; &#65533;(&#65533;/&#65533;&#65533;&#65533;j&#65533;!&#65533;4&#65533;&#65533;&#65533;Z!&#65533;&#65533;&#65533;'sq&#65533;
&#65533;1&#65533;&#65533;&#65533;4#&#65533;|&#65533;&#65533;&#65533;Z&#65533; &#65533;c"&#65533;cVun% &#65533;`3&#65533; vb&#65533;)&#65533;&#65533;(&#65533;J&#65533;l&#65533;j~&#65533;&#65533;&#65533;`&#65533; &#65533;&#65533;8&#65533; d&#65533;Q&#1142;&#65533;@&#65533;&#65533;)&#65533;&#65533;&#65533;)fcxv&#65533;Vz&#65533;x"h&#65533;&#65533;4&#65533;
b@H&#65533;&#65533;L&#65533;&#65533;&#65533;&#65533;F&#65533;1&#65533;&#65533;&#65533;o&#65533;&#65533;&#65533; &#65533;&#65533;&#65533;&#65533;p&#34518;N"&#65533;&#65533;&#65533;&#65533;{&&#65533;&#65533; &#65533;No&#65533;&#777;&#65533;&&#65533;,&#65533;&#65533;&#65533;&#65533;&#65533;2t&#65533;(&#783;&#65533;2&#65533;5&#65533;%&#65533;&#65533;@-&#65533;&#65533;
w&#65533;%+)&#65533;2C&#65533;L+&#65533;&#65533;CsF:&#65533;&#65533;&#65533;\&#65533;&#65533;
` 1&#65533;&#6448;&#65533;'C&#65533;s&#65533;&#65533;&#65533;&#65533;`&#65533;b&#65533;e&#65533;&#65533;&#723;&#65533;&#65533;&#65533;
` &#65533;R&#65533;='a&#65533;*&#65533;X)4)Bm&#65533;F&#65533;&#1150;D&#65533;(6`&#65533;&#65533;K&#65533;&#65533;@&#65533;`&#65533;&#65533;jSj
}&#65533;&#65533; hA&#65533;&#65533;Q	*mL&#65533;"9&#65533;&#65533;4&#65533;*&#65533;C{&#65533;Ml&#65533;&#65533;&#65533;`X&#65533;&#65533;&#65533;&#65533; &#65533;&#65533;&#65533;&#65533;&#65533;&#65533;EK&#65533;>&#65533;&#65533;&#65533;&#65533;&#1051;( W&#65533;&#65533;&#65533;(&#1408;&#65533;8s(&#65533;&#65533;l&#65533;h&#1135;&#65533;:&#65533;&#65533;&#65533;&#65533;&#65533;J&#65533;(&#1074;"&#65533;&#65533; &#65533;N~&#65533;&#65533;`&#65533;(&#65533;&#65533;8 &#65533;=&#1408;&#65533;`|&#65533;@.@&#65533;&#65533;V&#65533;&#65533;&#65533;Q&#65533;*&#65533;B&#65533;&#65533;I&#1896;&#65533;&#65533;&#65533;X9&#65533;&#65533;&#65533;&#1581;&#65533;&#65533;&#824;&#65533;&#65533;&#65533;&#65533;:&#65533;&#65533;&#65533;5&#65533;&#65533;&#65533; &#65533;d`
&#65533; &#911;(rp&#65533;F
'&#65533;Y&#65533;&#65533;fo
&#65533;&#65533;&&#128;!&#65533;bH&#65533;&#65533;`	&#65533;&#65533; &#65533;`&#65533;&#65533;&#65533;*&#65533;QN3&#65533;&#426;&#65533;&#65533;5t&#65533;
&#65533;S&#65533;8^&#65533;x &#65533;pD&#65533;&#65533;>&#65533;&#65533; 0&#65533;&#65533;`P&#65533;c?&#65533;&#65533;H&#65533;&#65533; &#65533;&#65533;&#65533;&#65533; &#65533;G8&#65533;k2#o&#65533;%&#65533;&#65533;&#65533;*&#65533;iE|hi>%&#65533;
&#65533;&#65533;G4&#65533;
&#65533;&#65533;>*K&#65533;&#65533; k&#65533;&#65533;^&#65533;&#159;*"&#65533;`&`&#65533;N3&#65533;&#370;&#65533;K&#65533;)&#65533;
&#65533;aw&#65533;0E4X&#65533;lc&#65533;&#65533;&#65533;&#65533;&#65533;&#65533;/&#65533;&#65533;&#65533;0(d&#65533;&#65533;(&#1964;0.&#65533;&#65533;~ &#65533;6!Z&#65533;BJ&#65533;&#65533;&#65533;`_	 &#65533;'&#65533;Lie&#65533;,K3&#65533;h&#65533;
&#65533;&#65533;L&#65533;~&#65533;K&#65533;&#65533;(V&#65533;i?@TI3&#65533;&#65533;$&#65533;H&#65533;&#65533;8&#65533;ouwB &#65533; &&#65533;B2&#65533;
 &#65533;Ul&#65533;P&#65533;&#65533;U&#65533;Uc!&#65533;&#65533;`
&#65533;a
&#65533;
$&#65533;E+&#65533;&#65533;&#65533;n&#65533;"&#65533;&#65533;&#65533; &#65533;&#65533;&#65533; &#65533;&#65533;`.4=&#65533;`]&#65533;"4&#65533;3A&#65533;TA&#65533;&#65533;ia&#65533;&#65533;&#65533;F+A3&#50107;&#65533;&#65533;0&#65533;aBl'`&#65533;JLj&#65533;&#65533;&#65533;&#65533;$&#65533;\&#65533;7a&#65533;&#65533;7M&#65533;&#65533; 8&#65533;	&#65533;&#65533;i&#65533;bs&#65533;m&#65533;&#641;!,Y&#65533;
&#65533;&#65533;11&#65533; &#65533;&#65533;&#65533;&#65533;3cd &#65533;V&#65533;@&#65533;3&#65533;&#146;&#65533;&#65533;&#65533;(&#65533;&#65533; <&#65533;&#65533;&#65533;&#65533;&#65533;R&#65533;,B
!Zi&#65533;vX&#65533;yW@a6}&#672;*!I/'&#65533;&#65533;&#65533;j&#65533;&#65533;B&#65533;&#65533;a&#65533;&#65533; l&#65533;v&#65533;&#65533;&#65533;&#65533;&#65533;&#65533;&#65533;< cAA"l&#65533;&#65533;&#65533;&#65533;D&#41842;&#65533;&#1792;&#65533;@&#65533;U&#65533;!&#65533;&#65533;&#65533;&#1440;&#65533;&#65533;(&#65533; &#65533;"&#65533;&#65533;&#65533;*&#65533;p&#65533;^&#65533;&#65533;Ts&#65533;&#65533;n&#65533;>`$F5&#65533;&#65533;&#65533;6!&#65533;,)&#65533;&#65533;&#65533;Tw&#65533;	&#65533;`6W`&#65533;Y&#65533;&#65533;@ )(F&#65533;~ &#1800;&#65533;9&#65533; &#65533;&#65533;8&#65533;&#65533;XX&#65533;&#65533;8&#65533;&#65533;^a&#65533;&#51861;YYY&#65533;&#65533;*&#65533;&#65533;&#65533;F3H&#65533;>&#65533;`D&#65533;&#65533;&#65533;&N&#65533;+&#65533;K )8`Z&#65533;p&#65533;A&#1660;&#65533;&#65533;;&#65533;n%&#65533;u&#65533;&#65533;&#339;&#65533;&#65533;&#65533;&#65533;&#1659;&#65533;&#65533;(&#65533;k&#65533;$&#65533;&#65533;c"~B&#65533;vu&#65533;o&#65533;V&#65533;>&#65533;v&#65533;&#65533;l&#65533;tXK&#65533;&#65533;@&#65533;&#65533;&#65533;Z&#65533;%8&#65533;&#65533;tF &#65533;K&#403; j$!bV&#65533;&#453;  $A{&#65533;&#65533;&#65533;k&#1408;&#65533;&#65533;F&#65533;>b&#65533;&#65533;F%&#65533;Mg&#65533;&#65533;\&#65533;&#65533;.A&#160;"&#65533;([1 &#65533;E&#65533;w&#65533; &#1152;&#65533;&#65533;<'a?&#65533;&#65533;i&#65533;ML&#65533;y&#65533;a&#65533;&#65533; &#65533;&#65533;&#65533;+&#1428;&#65533;&#65533;&#65533;&#65533;5N&#65533;&#65533;&#65533;v&#65533;&#65533;\
&#65533;)&#65533;x&#65533;bA.a&#65533;&#65533;&#65533; &#65533;q%&#65533;Y&#65533;&#65533; 3N`^oy&#65533;&#65533;$&&#65533;&a>`&#65533;&#65533;H&#65533;n8B&&#65533; B&#65533;&#65533; &#65533;6&#65533;p7&#65533;&#65533;n&#65533;&#65533; Z&#65533;&#65533;&#65533;H"u&#65533;a&#65533;gLt'&#65533;&#65533;  &#65533;&#65533;&#65533; *cK9w?A&#65533;&#65533;&#65533;&#65533;_A&#65533;C&#65533;&#65533;&#65533;&#65533;&#65533;!E*8&#65533;&#65533; &#65533;FOK|j&#65533;&#288;(&#65533;&#65533;&#65533;&#65533;&#65533;]@3&#65533;@1=&#65533;&#1240;F&#65533; 7&#65533;&#65533;#&#65533;W&#65533;!&#65533;!&#65533; T&#65533;F&#65533;aB&#65533;`&#65533;&#65533;&#65533;&#65533;6&#65533;fR&#65533;&#65533;@R&#65533;~&#65533;rp<&#65533;&#65533;&#65533;&#65533;
:&#65533;&#65533;@XO&#65533;&#65533;&#65533;lA&#65533;:E&#65533;!;&#1665;&#65533;x&#65533;/  &#65533;v~&#65533;&#65533;&#65533;t
&#65533;&#65533;	&#65533;&#65533;&#65533;D &#65533;d&#65533;g&#65533; &#65533;&#65533;&#65533;9&#65533;&#65533;V&#65533;v&#65533;&#65533;|&#65533;=&#65533;s&#65533;@9&#65533;@&#1678;B}-&#65533;&#65533;&#65533;
&#241383;&#65533;)Y&#65533;[R&#65533;	} &#65533;&#65533;9&#65533;M&#65533;&#65533;1vms&#65533;Ft&#65533;|&#65533;b&#65533;&#65533;C*&#65533;B[&#65533;&#65533;&#65533;&#65533;O&#65533;K&#65533;&#65533;&#65533;z&#65533;&#65533;^&#65533;&#65533; Hk&#65533;b&#65533;,|&#65533;&#65533;#&#65533;g6[&#65533;&#65533;>&#65533;&#65533;.&#65533;]&#742; &#65533;&#65533; &#65533;}3a&#65533;<&#65533;&#65533;&#65533;&#65533;&#65533;&#65533;&#65533;L&#65533;&#65533;&#65533;&#65533;
]&#65533;&#65533;&#1617;g &#65533;&#1600;M&#65533;&#65533;&#65533;&#65533;&#65533;uNk7&#65533;&#65533;i&#65533;&#65533;0&#65533;&#65533;9&#65533;B&#65533;E{&#65533;&#65533;&#65533;	$	4u&#65533;&#65533;(&#65533;`&#65533;&#2034;&#65533;N&#65533;~>&#65533;&#65533;W&#65533;&#65533;&#65533;/2&#65533;UT&#65533;&#65533;&#65533;*&#65533;^&#65533;&#65533;~&#65533;"&#65533;&A&#65533;bl&#65533;&#65533;nv&#1697;&#65533;&#477;}&#65533;@
F&#65533; <&#65533;&#65533;&#65533;&#65533;5~w&#1654;:&#65533;&#65533;&#65533;&#1524;&#65533;&#65533;X&#65533;_Yn&#65533;&#65533;A+&#65533;cn&#65533;&#65533;&#65533; &#65533;&#65533;r&#65533;e`&#65533;W&#65533;&#615448;.1&#65533;c&#65533;h	]&#65533;1$&#65533;&#65533;&#65533;&#65533;(&#65533; &#65533;;&#65533;&#65533;1&#65533;|l &#65533;&#65533;.'&#65533;&#65533;"~&>&#65533;`$@&#65533;}&#65533;1&#65533;&#1709;&#65533;l!}&#678;l&#65533;&#1588;V>4&#65533;&#65533;&#65533;&#65533;&#65533; &#65533;&#65533;&#65533;E&#65533; &#65533;&#65533;	Ku&#65533;2&#65533;-&#65533;}">)&#65533;&#65533;$&#65533;&#65533;y&#65533;&#65533;*B&#65533;&#65533;(z&#65533;|&#65533;&#65533;&#65533;&#65533;&#985;&#65533;"&#65533;&#65533;&#2034;&#65533;&#65533;&#1035;&#65533;>&#65533;)~&#65533;! 0^ &#65533; &#158;&#65533;&#65533;&#65533;%&#65533;&#65533;0&#65533;&#65533;p &#65533;{&#65533;&#65533;Z&#65533;&#65533;a&#65533;z&#65533;v%V`&#65533; &#65533; &#65533;}+#&#65533;&#65533;r%&#65533;&#65533;]&#65533;&#65533;&#65533;&#65533;&#65533;&#65533;$&#65533;I">( &#65533;l&#65533;qS&#65533;&#65533;+%&#65533;G*&#65533;=~&#65533;w'&#65533;9&#65533;&#1655;&#65533;&#65533;&#65533;&#65533;DH_
$&#65533;&#65533;O&#65533;&#65533;]`&#65533;5p&#65533;&#65533;&#65533;_&#65533;BA&#65533;Z&#1279;8&#65533; &#65533;&#65533;C&#65533;&#65533;&#65533;&#65533;pM2$@&#65533;&#65533;.&#65533;&#65533;&#65533;&#65533;&#65533; B+bd&#65533;I&#65533;p@ &#65533;$&#65533;K&#65533;&#65533;&#65533;2e&#659;2&#65533;A&#65533;&#65533;J&#65533;(%&#65533;&#65533;	sK&#65533;6m &#1138;&#65533;&#870;4&#65533;=Z&#65533;&#16851;&#65533;P&#65533;&#65533;&#65533;c&#65533;&#65533;8&#65533;Z&#65533;ju&#65533;&#1453;Zx&#65533;&#65533;u&#65533;&#1585; P&#65533;&&#65533;&#65533;&#65533;&#65533;!!&#65533;h&#65533;x&#65533;&#65533;&#139;&#65533;*UhTy&#65533;&#65533;&#65533;`&#65533;	J.&#65533;"&#1105;&#65533;&#65533;3&#65533;&#65533;1(P&#65533;Y&#65533;lM`&#65533;:u&i@&#65533;&#65533;KZ`&#65533;&#65533;3"&#65533;/&#65533; t!I&#404;0&#65533;d2&#65533;iQ1&#65533;a	Tt&#65533;#U&#65533; 3&#65533;&#65533;r1&#65533;&#65533;&#65533;&#65533;4e&#1236;>>&#65533;&#1553;&#65533;8&#65533;&#1849;s&#65533;
6<&#1649;x&#65533;@&#65533;V&#65533;o&#65533;&#405; C]6^&#65533;T&#65533;&#727;F`&#65533;&#65533;$&#65533;qc&#65533;)V.&#65533;&#65533;\&#65533;&#65533;Y&#65533;&#65533;5&#65533;d6&#65533;&#65533;&#65533;&#65533;k 0&#65533;ud&#65533;BD&#65533;AB&#65533;&#65533;!0&#65533;>d&#65533;&#65533;n|&#65533;[n&#65533;MB&#1801;p&#65533;P&#65533;$!"DHy&#65533;&#65533;DpL&#65533;&#65533;%&#65533;&#65533;&#65533;(Mw&#65533;-&#65533;&#65533;MwR&#65533;&#65533;]W&#65533;5&#65533;X+`&#65533;&#65533; q&#65533;&\RH1&#65533;&#65533;&#65533;&#65533;&#65533;&#65533;=&#65533;a&#65533;&&#65533;&#65533;0F&#65533;&#65533;r`e&#65533;a&#65533;&#771;5A&#65533;!&#337;"C&#65533;&#65533;	&#65533;x&#65533;&#65533;u8SS&#65533;P!B&#65533;hJ&#65533;!&#65533;8&#65533;QM#&#65533;&#65533;	&#65533;&#65533;HS$&#65533;$&#65533;&#65533;&#65533;&#404;S;&#65533;1&#1364;&#65533;Uy%&#65533;Y&#65533;&#65533;&#65533; `&#65533;%P &#65533;zq&#65533;WW&#65533;&#65533;&#65533;&#65533;&#65533;'X&#65533;&#65533;&#65533;A&#65533;I0&#65533;&#65533;1&#65533;Yv}&#65533;y&#65533;@&#65533;&#65533;F&#65533;n0Tbm&#65533;HB&#65533;&#65533;|&#65533;M&#65533;&#65533;&#65533; 0&#65533;&#1318;&#1137;D.N.e&#65533;i8&#65533;O&#65533;&#65533;&#65533;j&#65533;EM&#484;t&#65533;&#7232;&#65533;WU&#65533;G&#65533;&#65533;&#65533;A&#65533;&#65533;&#1456;&#310;&#65533;&#1944;&#65533;&#1685;f~m&#65533;&#65533;&#65533;&#65533;-F&#65533;&#65533;&#65533;&#65533;-|&#65533;&#65533;&#65533;~&#65533;&#65533;5n&#65533;&#1028;!ph&#65533;&#65533;R.Ba&#65533;a&#329;)&#65533;&#65533;B&#65533;!&#65533;I&#65533;&#65533;1i&#65533;&#65533;X &#65533;&#65533;&#65533;&#65533;r&#65533;&#65533;&#65533;0&#65533;i0&#246;&#65533;&#65533;T&#65533;q&#65533;&#65533; [^&#65533;'&#65533;&#65533;&#65533;7&#65533;&#614;&#65533;W_&#1018;|X"N&#65533;&#65533;D&#65533;&#65533;&#65533;&#65533;\rI+&#65533;X&#1930;&#65533;&#65533;J&#65533;F!&#65533;&#65533;&#65533;&#65533;T31&#65533;&#65533;&#65533;?b&#65533;-&#65533; }d&#1711;R&#65533;j&#656;;Z&#65533;&#65533;Qb &#65533;k;|{&#65533;m&#65533;&#65533;:&#65533;&#65533; &#65533;W&#65533;z7l&#65533;&#65533;7<&#65533;0&#65533;&#65533;&#65533;&#65533;J&#65533;ve&#65533;^*&#65533;GC&#65533;&#65533;&#65533;$A&#65533;lqB&#65533;Hs&#65533;&#65533;&#65533;=xy&#65533;&#65533;M&#65533;&#65533;3&#1287;&#65533; `j&#65533;W&#65533; &#65533;TD>&#32999; &#65533;D&#296;x,a&#65533;&#65533;&&#65533;&#65533;&#65533;A&#65533;&#65533;&#65533;n&#65533;&#65533;&#65533;&#65533;&#65533;&#65533;uhB#&#65533;p<[&#1315;bsX&#65533;&#65533;&#65533;&#65533;p&#65533;z&#65533;&#65533;&#630;&#65533;&#65533;&#65533;&#65533;&#587;&#65533;h&#65533;&#65533;NH&#65533;(q&#65533;h&#65533;5.!&#65533;&#65533;i\&#65533;!X &#65533;0&#65533; &#65533;&#65533;D&#65533;&#65533;&#65533; "2&#65533;&#65533;Dd&#65533;Y&#65533;v&#65533;&#41184;&#65533;p&#65533;I0&#771;i&#65533;A&#268;&#473;:&#801;	s&#65533;&#65533;	ah4cy&#65533;r&#65533;W&#65533;PC&#65533;&#65533;&#65533;&#65533;po&#65533;&#65533;&#65533;&#65533;VF&#65533;&#65533;T&#712;fH"&#65533;RH&#65533;&#65533;&#65533;&#65533;8&#65533;&#65533;"&#65533;@$&#528;L&#65533;}&#65533; 
1&#65533;d&#65533;2&#65533;C&#65533;&#65533;~&#65533;*%WD@&#65533;&#65533;&#65533; ::&#65533;&#65533;E&#65533;F&#65533;&#65533;&#65533;&#65533;s0DF0&#65533;@6&#65533;&#65533;&#65533;&#65533;N&#65533;&#562;&#65533;!&#784;&#65533;&#65533;&#65533;$K&#65533;+&#65533;&#775;&#65533;&#65533;&#65533;}&#65533;&#65533;g&#65533;0&#65533;K&#65533;h&#65533;&#65533;O&#65533;S&#65533;&#65533;&#65533;zFE&#65533;4AMC#C&#65533;&#23457;!D}X&#65533;g8&#65533; D &#65533;W&#352443;&#65533;(&#65533;gS&#65533;&#65533;29&#65533;L&#65533;&#65533;&#65533;m(&#65533;L5&#65533;MC4&#65533;&#65533;&#65533;&#65533;-&#65533;&#65533;<&#65533;|S,&#65533;&#65533;&#65533;i&#65533;&#65533;&#65533;&#65533;XdRg]< &#65533;&#65533;&#65533;EM@&#65533;'&#65533;&#65533;"2&#65533; &#1575;SI0&#65533;'&#65533;O=h8&#65533;`&#65533;&#65533;j&#65533;}&#65533;!1&#65533;&#65533;&#65533; &#65533;&#65533;&#1744;&#65533;&#65533;&#65533;JR2&#65533;6L&#65533;&#65533;&#65533;G&#65533;&#65533;&#1108;&#65533;&#65533;3A;)5&#65533;p&#65533;]p&#65533;*05d&#65533;	&#65533;&#860;&#65533;;&#65533;&#65533;(&#582;,&#65533;&#327;D-&#65533;&#65533;ub&#65533; j&#65533;'>&#65533;&#65533;~&#65533;&#65533;&#65533;4&#65533;&#65533;&#65533;$	,p&#65533;5&#65533;&#65533; &#65533;&#60736;L&#65533;@&#65533;&#65533;&#65533;I&#65533;&#65533;&#65533;6&#65533;B^&#65533;&#65533;&#65533;#5&#65533;_O&#65533;DT&#65533;&#65533;&#65533;&#65533;&#65533;&#65533;xh:&#65533;r&#65533;&#65533;-&#65533;&#65533;&#65533;&#65533;(	&#1339;&#1319;&#65533;&#65533;&#65533;'&K`-&&#1056;&#65533;K&#65533;{E &#65533;~{&#65533;j&#65533;&#65533;4&#65533;&#65533;&#65533;iD &#65533;  1&#65533;&#65533;&#65533;t&#65533;&#65533;R IQ*&#65533;&#65533;&#1434;j&#65533;v&#65533;&#65533;&#65533;Z&#65533;&#65533;&#65533;&#13488;&#1324;&5;&#65533;*&#65533;0&#65533;x&#65533;&#65533;&#65533;4&#65533;z&#65533;&#65533;&#65533;"{*&#65533;&#65533;!&#65533;&#65533;&#65533;,&#65533;&#65533;&#65533;		Xo{&#65533;&#65533;&#65533;
`&#65533;&#65533;F}&#65533;w&#2016;]&#65533;&#65533;&#65533;9h+/&#65533;* d&#65533;&#65533;&#65533;&&#65533; z&#65533;k]&#65533;&#1410;\(&#65533;w&#65533;&#65533;&#51858;<&#65533;&#65533;&#65533;&#1244;C`_q&#1024;&#65533;&#65533;&#65533;x@0&#924;R@&#65533;r&#65533;&#65533;&#65533;&#65533;&#65533;V6&#65533;6o`&#65533;&#65533;&#65533;!&#65533;9&#65533;&#65533;q&#65533;&#65533;&#65533;&#65533;[&#65533;&#351;&#65533; U&#65533;1&#65533;NA&#65533; "&#65533;&#65533;&#65533; &#65533;$j &#65533;&#65533;&#65533;	&#65533; &#65533;u[&#65533;&#65533;&#65533;d&#65533;a&#65533;&#65533;(T]kn	&#65533;&#65533;&#65533;5&#65533;&#65533;/&#65533;@&#65533;kc&#65533;Ca=&#65533;&#65533;&#65533;&#65533;&#65533;g&#65533; &#65533;5&#65533;1&#65533;	m 65GP&#65533;&#65533;+ Hk&#65533;`&#449;&#65533;\&#65533;?&#65533;7&#65533;&#65533;&#65533;&#65533;	&#65533;
&#65533;&#65533;2 &#65533;&#1028;&#65533;<!&#65533;&#65533;W&#65533;U&#65533;/&#65533;&#65533;Z&#65533;&#65533;BII&#65533;&#1540;6&#65533;z&#65533;&#65533;m&#65533;gJl&#31784;g&#65533;&#65533;~&#65533;:&#65533;Z;&#65533;&#1605;~@&#65533;r\>&#65533;&#65533;&#65533; la&#65533;?&#65533;&#65533;WH&#1816;&#65533;X&#65533;&#65533;&#65533;|&#65533;&#65533;&#65533;&#65533;k&#65533;&#65533; 0&#1025;,!&#65533;&#405;&#65533;&#65533;&#65533;tT&#65533;&#65533;&#65533;&#832;&#65533;&#65533;n&#65533;&#65533;+&#65533;&#65533;&#65533;&#65533;&#65533;&#65533;&#1397;&#65533;W &#65533;%&#65533;&#65533;&#65533;<&#702;&#65533;&#65533;	A&#65533;C&#65533; \7 &#65533;3&#65533;>&#65533;&#65533;&#65533;&#65533;&#65533;I~&#65533;BLHb\&#65533;$~&#65533;&#65533;4&#65533;R&#65533;&#65533; $x&#65533;5&#65533;&#65533;$m}uRx&#65533;&#65533;&#65533;&#65533;&#65533;_&#65533;&#65533;wq&#65533;&#65533;0&#65533;9 ~l&#65533; j&#65533;&#65533;&#65533;N&#65533;&#65533;]&#65204;?&#65533;&#65533;&#65533;&#65533;	1&#65533;&#65533;Y&#65533;&#65533;&#65533;&#65533;%&#65533;3&#65533;1&#65533;&#65533;g@&#65533;&#65533;&#65533;6&#65533;&#65533;^&#65533;&#65533;U&#65533;&#65533;_&#65533;&#65533;0&#65533;l;&#65533;[&#65533;A&#501;&#65533;u&#65533;&#65533;&#65533;&#65533;Y&#65533;&#65533;&#65533;|&#65533;&#65533;:}&#65533;&#65533;{&#65533;&#65533;&#65533;&#65533;3~&#65533;&#65533;&#65533;J&#65533;$T&#65533;\r&#65533;S&#65533;m&#65533;Ah&#65533;P&#65533;&#65533; &#65533;!t&#65533;&#65533;&#65533;&#336;.A&#65533;[W&#65533;>&#65533;F A&#65533;.&#65533;V6a&#65533;*@wk&#65533;$pEw&#65533;qT&#65533;&#65533;x&#65533;!&#65533;l@` &#65533;&#65533;&YX&#65533;y\G~&#65533;&#65533;t&#65533;a~&#65533;F`zS&#65533;I&#65533;&#65533;& gGrx!Bn&#65533;"V2&#65533;@vZ 	>&#65533;{<&#65533;^&#65533;s}&#65533;HG&#65533;M|4&#65533;&#65533;fE&#65533;%  &#65533;&#65533;2,(LWg'@ &#65533;&#65533; &#1094;&#65533;&#65533;s8&#65533;&#65533;X@1 =9&#65533;+!`&#65533;&#65533;&#65533;q5&#65533;^&#65533;&#65533;z$&#65533;Q@#0A &#65533;7@&#65533;"k@H8A m &#65533;&#65533;p&#65533;(&#1284;:f4&#65533;ThM|&#65533;GkF	&#65533;&#65533;&#65533;%&#65533;=&#1413;&#65533;&#65533;&#65533;&#449;bx&#65533;Xp/P&#65533; &#65533;)&#518;&#65533;&#65533;&#65533;&#65533;Pt&#65533;&#65533;&#65533;7&#65533;&#65533;Nvx&#65533;x&#65533;hzH &#65533;5_&#65533;&#65533;z&#65533;1!y&#65533;i&#65533;&#65533;@\&#65533;+&#65533;*&#65533;"}&#65533;"$&#65533;[&#65533;a&#65533;&#65533;Vo&#65533;6&#65533;B't{&#16992;&#65533;&#65533;1&#65533;h&#65533;&#65533;g&#65533;&#65533;&#65533;b1X0&#65533;&#65533; &#65533;x&#65533;&#65533;&#65533;&#65533;&#65533;&#65533;&#65533;&#65533;1` &#65533;&#65533;&#65533;&#65533;&#65533;8&#65533;&#152;m&#65533; &#65533;0rh'.B*5b&#984;;i&#65533;r&#65533;Kh*&#65533;&#65533;&#65533;&#65533;;N&#65533;j&#65533;&#65533;&#65533;VR&#65533;H&#65533;W&#65533;fw&#65533;&#65533;0#&#65533;&#65533;C}^&#65533;&#65533;&#65533;&#65533;b&#65533;0&#65533;XT`>&#65533;&#527;&#65533;&#65533;&#65533;&#65533;s&#65533;&#65533;0CI&#65533;GY&#65533;&#65533;&#65533;	&#65533;&#65533;&#65533;&#65533;m&#65533;{&#65533;4&#65533; &#65533;(Y&#65533;&#65533;&#65533;=A	#&#31885;> &#65533;*B&#65533;k"&#65533;0(M&#65533;kn&#65533;&#65533;
&#65533;&#65533;sr&#65533;&#65533;X}&#65533;&#65533;rldQ&#65533;&#65533;p&#65533;/&#65533;&#65533;&#65533;&#65533;?)&#65533;&#65533;q&#65533;hq&#65533;&#65533;&#65533;&#65533;&#65533;&#65533;(&#65533;&#65533;(_}&#33266;WS&#65533;	&#65533;&#65533;p&#65533;%!	i&#65533;Q&#65533;&#65533;&#65533;iQ&#65533;V&#65533;&#65533;"&#65533;&#65533;xR}&#278;&#65533;&#65533;&#65533;8&#65533;&#65533;.&#65533;c&#65533;&#65533;c`&#65533;&#65533;6&#65533;bQL`&#65533;}&#65533;9I&#65533;&#65533;&#65533;&#65533;H&#65533;r&#65533;&#65533;&#65533;&#65533;Nz&#65533;&#65533;&#65533;&#600;N&#65533;&#65533;&#65533;DPT&#65533;&#65533;&#65533;0&#65533;&#65533;_&#65533;&#65533;&#65533;	&#65533;&#65533;5_&#65533;&#65533;a&#65533;j&#65533;f&#65533;&#65533;B&#65533;y&#65533;&#65533;&#65533;&#65533;k&#65533;&#538;&#65533;P&#65533;Cr"}&#65533;&#1093;&#65533;&#65533;&#65533;&#65533;(yd&#65533;&#1728;&#65533; &#65533;0&#65533;&#65533;&#65533;&#65533;&#65533;&#65533;&#65533;9D)=&#65533;I&#65533;&#65533;&#65533;Z&#65533;&#65533;	@ZO&#65533;qM&#65533;&#1548;0&#65533;&#65533;
&#65533;&#65533;&#593;&#65533;9A&#65533;&#65533;&#65533;x$@&#65533;&#65533;&#65533;&#65533;L@&#65533;I&#65533;-y8&#65533;&#65533; 1)&#65533;bH &#65533;&#65533;@&#65533;&#65533;&#1610;z&#65533;&#65533;  &#65533;z&#65533;&#65533;&#676;M&#65533;&#65533;&#65533;z$&#65533;O&#65533;!&#65533;&#65533;Bb&#65533;&#65533;&#65533;T#&#65533;&#65533;8&#65533;_:&#65533;&#65533;&#65533;)&#65533;&#65533;j&#65533;G&#65533;&#65533;L&#65533;I&#65533;('r"&#65533;.&#578;9f w&#65533;t/D&#65533;&#65533;|&#65533;G&#65533;tp&#65533;T&#65533; &#9508;Mj&#65533;&#65533;&#65533;&#65533;&#65533;u&#65533;e&#65533;bd&#65533;9yT6a@ &#65533;i&#65533;#&#65533;)&#65533;&#65533;)&#65533;&#65533;&#1381;|&#448;&#65533;Ge&#670;&#65533;&#65533;&#65533;&#65533;k&#65533;&#65533;&#65533;#&#65533;&#65533;A&#65533;si&#65533;8F&#65533;&#65533;&#65533;sH&#65533;&#65533;&#65533; &#65533;&#65533;&#65533;8`N&#65533;&#65533;&#65533;&#65533;: &#65533;j&#65533;&#65533;Z&#65533;&#65533;&#616;&#65533;WvJ
n&#65533;gE&#1092;&#65533;&#65533;i&#65533;5%&#1129;a&#621;&#65533;&#65533;&#65533;&#65533;&#65533;&#65533;&#65533;&#65533;Gs&#65533;&#65533;5&#2202;&#65533;8&#65533;H&#65533;Zx&#65533;m&#65533;&#65533;&#65533;}&#1671;&#65533;bz&#65533;&#65533;@: &#65533;&#65533;b&#65533;"&#65533;&#65533;*&#65533;&#65533;zS&#65533;&#65533;&#761;&#65533;&#65533;&#65533;&#65533;O&#65533;zM(&#65533;e&#65533;&#65533;&#65533;&#65533;9&#65533;&#65533;)&#65533;&#65533;&#65533;&#65533;	t&#65533;xR|&#65533;&#65533;&#65533;&#65533;&#65533;%&#742;m&#65533;"}q&#1670;&#65533;&#65533;8&#65533;&f&#65533;&#65533;&#65533;&#65533;&#65533; h&#65533;&#65533;&#65533;+&#1071; &#65533;b&#65533;&#65533;gK&#65533;E[&#65533;:&#65533;k&#65533;&#65533;
[vCF?&#65533;&#65533;n&#65533;Met	Xi$&#65533;&#65533;bI&#65533;%&#65533;&#65533;&#65533;&#65533;aA3&#65533;&#65533;t'`J&#65533;&#65533;&#65533;&#2440;!&#65533;&#65533;	&#65533;mX&#65533;1&#65533;&#65533;&#65533;1<
&#65533;&#65533;;&#65533;?&#65533;A&#65533;&#65533;B&#65533;&#65533;&#65533;&#65533;&#65533;Gve&#65533;8&#65533;&#65533;p&#65533;&#65533;_ &#65533;&#65533;&#65533;&#65533;&#65533;
&#65533;^za&#65533;&#65533;&#65533;G&#65533;&#65533;f&#1904;M   &#65533;k&#678;X0&#65533;&#65533;&#65533;n&#65533;2=6}&#65533;)&#65533;C&#65533;&#65533;j&#65533;w&#65533;&#65533;&#65533;&#65533;{&#759;&#65533;&#1783;&#65533;&#65533;&#65533;"cl&#65533;Z&#65533;M&#65533;&#65533;&#65533;&#65533;&#65533;9&#65533;&#65533;4!&#65533;#&#65533;&#65533;&#65533;
&#65533;{a&#65533;&#65533;&#65533;&#65533;|&#65533;&#1796;B&#65533;j&#65533;&#65533;&#65533;Zh>&#65533;&#65533;4&#65533;-&#65533;2&#65533;&#65533;&#65533;2[&#65533;&#65533;1&#65533;<&#65533;&#65533;xk&#65533;=&#1779;&#65533;&#65533;&#65533;&#65533;&#48836;&#65533;&#65533;&#65533;&#236;&#65533;7&#65533;&#65533;&#65533;&#65533;&#65533;&#65533;&#65533;C&#65533;"z&#65533;&#1051;|&#65533;K&#65533;&#65533;&#65533;a&#65533;&#65533;0&#65533;&#65533;&#65533;k&#65533;/:&#65533;8&#65533;&#65533;&#65533;&#65533;&#65533;&&#65533;&#65533; &#65533;&#65533;s+y&#65533;&#190;&#65533;&#65533;&#65533;&#65533;&#65533;&#65533;K&#65533;&#65533;&#65533;&#65533;&#65533;&#65533;&#65533;mN)&#65533;G&&#65533;&#65533;&#65533;&#65533;&#65533;I&#65533;a&#65533;V&#65533;&#65533;f&#65533;aM&#65533;&#65533;&#65533;&#65533; t&#65533;X&#65533; &#65533;z&#65533;&#65533;*Dr&#42147;&#65533; v&#65533;&#65533;&#65533;&#65533;4;&#65533;&#65533;%&#65533;&#65533;&#65533;&#65533;&#65533;?&#1787;C&#65533;&#65533;&#65533;+&#65533;&#65533;K&#65533;&#65533;:&#65533;&#65533;*&#65533;&#1717;&#19057;&#65533;X&#65533;&#65533;'&#65533;&#65533;,%&#65533;0Q &#65533;&#65533;p&#65533;Y&#65533;K&#65533;&#65533;;}&#65533;&#65533;&#65533;&#46260;:&#368;[&#65533;&#1027;&#372;[&#65533;\&#65533;&#65533;_&#65533;&#65533;&#65533;&#65533;&#65533;O{&#65533;1n&#65533;C&#699;&#65533;&#65533;&#764;ci&#65533;?7&#65533;&#65533;
&#65533;&#65533;D]8&#65533;&#65533;1&#65533;&#65533;GLX&#65533; M,}p&#65533;4&#65533;n&#65533;|+&#65533;h&#65533;;&#65533;&#65533;%|&#141;&#65533;+&#65533;&#145;&#65533;&#65533;z&#65533;&#65533;&#65533;1&#65533;S&#65533;vl&#65533;7&#65533;Y\Fp,z&#65533;&#65533;1 z&#65533;N`&#65533;);&#739;x>&#65533;|	&#65533;&#65533;&#65533;l&#65533;&#65533;&#65533;#l&#65533;&#65533;&#819;&#65533;&#65533;&#719;&#65533;&#65533;&#65533;&#65533;&#65533;&#1812;&#65533;&#1520;$&#65533;3&#65533;&#65533;&#65533;j&#1829;&#65533;zy&#65533;&#65533;&#65533;&#65533;u| &#65533;&#65533;&#65533;t&#65533;&#65533;&#65533;&#65533;&#65533;&#65533;&#65533;1 &#65533;&#65533;\	'&#178;;&#65533;&#65533;&#65533;&#379;&#65533;X&#50988;&#65533;?&#65533;&#65533;&#65533;5&#560;&#65533;&#65533;'&#65533;&#65533;&#65533;&#65533;&#65533;&#65533;&#65533;&#65533;&#65533;&#65533;&#65533;Rs HR<&#65533;.&#65533;&#65533;1&#65533;&#65533;	M&#65533;q&#65533; .=&#65533;&#65533;l7$&#65533;&#65533;&#65533;&#65533;&#65533;&#65533;&#65533;&#65533;KI&#65533;&#65533;&#65533;&#65533;9&#65533;v:8&#65533;&#65533;&#65533;&#65533;&#65533;=&#65533;&#65533;a&#65533;d&#65533;6&#65533;&#65533;
&#65533;Xq&#65533;&#65533;&#65533;1&#65533;&#65533;|&#65533;&#1130;0c&#1028;l&#65533;}&#65533;<&#65533;(&#65533;&#65533;&#65533;l&#65533;&#65533;&#65533;&#65533;&#65533;I&#65533;EZZZ&#65533;{d&#65533;&#65533;&#65533;&#65533;&#65533;&#65533;m*&#65533;v&#65533;&#65533;81 *&#65533;&#65533;3&#146;r&#65533;&&#65533;Z}&#65533;&#65533;&#1080;&#65533;&#65533;&#65533;\&#65533;>&#65533;&#65533;{&#65533;&#65533;&#65533;:&#65533;K9&#65533;r&#65533;Y&#392;&#65533;&#65533;G&#764;&#65533;&#65533;&#65533;&#65533;&#65533;&#65533;n&&#65533;&#65533;#&#65533;&#65533;&#65533;B'q&#65533;&#65533;&#65533;&#65533;2&#65533;&#65533;&#65533;=&#65533;i&#887;?&#65533;&#65533;n&#860;c&#1504;d&#65533;Od&#65533;w&#65533;?&#65533;k&#65533;$k&#1100;k&#65533;&#65533;'&#65533;&#65533;<%&#65533;,&#65533;Z&#65533;o&#65533;&#65533;2&#65533;&#65533;&#65533; ]&#65533;&#65533;9&#151;&#65533;&#65533;&#65533;&#65533;&#1436;&#65533;&#1118;&#65533;&#65533;&#65533;&#65533;^^&#65533;&#65533;`&#65533;w44&#65533;&#65533;&#65533;&#65533;&#1889;lB&HP =&#65533;rS&#65533;%&#65533;&#65533;1&#65533;"&#65533;&#65533;&#65533;&#65533;&#65533;&#65533;/0&#65533;&#65533;&#29559;&#65533;&#65533;&#65533;a&#65533;&#65533;p&#65533;&#65533;	&#65533;A&#432;&#65533;}&#65533;V&#65533;&#65533;&#65533;&#65533;&#65533;T&#65533;&#65533;&#65533;Qpq&#65533;>%  &#65533;~&#65533;&#1868;q&#65533;&#65533;&#65533;8.^&#65533;&#65533;*&#65533;&#65533;&#1434;&#65533;&#65533;&#65533;&#65533;n&#65533;&#65533;&#65533;Y&#65533;&#65533;}&#787;Z&#65533;&#65533;&#65533;(4&#65533;&#65533;&#65533;&#65533;d\&#65533;Y]&#65533;	>'Z&#65533;&#65533;zL&#65533;&#65533;&#65533;&#65533;pd&#65533;&#65533;&#65533;&#65533;&#65533;;&#65533;&#65533;#&#65533;&#65533;&#65533;N GN&#65533;&#65533;=&#65533;E&#65533;&#65533;l&#65533;$&#695;&#65533;G&#65533;&#65533;v;Y&#65533;&#1793;BJ&#65533;~)&&#65533;&#65533;*0&#65533;%&#65533;E&#65533;;&#65533;S>n&#65533;&#65533;&#1847;qN&#65533;&#65533;m&#65533;v&#1944;r-&#65533;&#65533;&#65533;&#65533;'&#65533;&#65533;&#65533;&#65533;M;nB&#1540;M!&#65533;	p&#65533;&#65533;/&#65533;8&#65533; &#65533;&#65533;3&#65533;<&#65533;&#256; I&#50318;R&#65533;&#65533;s&#65533;&#65533;Y\o.&#65533;JJ&#65533;d&#65533;&#65533;&#65533;h&#65533;&#65533;^&#65533;5&#65533;E&#65533;&#65533;&#65533;&#65533;&#65533;nR&#65533;&#65533;w &#65533;@&#65533;&#65533;&#65533;&#65533;[&#65533;N&#65533;h&#65533;&#65533;C&#65533;&#1386;,&#65533;@&#65533;&#65533;N&#65533;&#65533;r&#50279;+&#65533;&#65533;&#65533;&#65533;&#65533;s&#916;O&#65533;T&#65533;&#1568;&#65533;&#65533;&#65533;&#65533;&#65533;z&#65533;v3<&#65533;&#65533;&#65533;&#65533;S^M![
d&#65533;&#65533;+&#65533;&#65533;xK&#65533;ca&#65533; &#65533;&#65533;n&#65533;&#65533;&#65533;"&#65533;k
&#65533;&#65533;N&#65533;L@ &#65533;&#65533;^&#65533;&#65533;&#65533;&#65533;&#915;&#65533;&#65533;d&#65533;&#65533;B&#65533;rN&#65533;&#65533;l&#65533;G&#65533;&#65533;&#65533;&#65533;o&#65533;!&#65533;m&#65533;$+5
&#65533;RC<&#65533;_&#65533;^&#65533;^&#65533;&#65533;&#65533;O&#65533;-?&#65533;&#65533;R&#65533;&{-	&#65533;&#65533;&#65533;&#65533;&#618359;&#65533;&#65533;&#65533;&#65533;&#65533;&#65533;O&#65533;&#65533;&#65533;&#65533;&#65533;&#65533;&#65533;~&#65533;&#65533;&#65533;&#65533;:&#65533;&#65533;4R&#65533;D	&#65533; &#65533;b&#65533;&#65533;&#65533;/O&#65533;|&#65533;Z&#65533;Y&#65533;&#65533;&#65533;SO&#65533;&#65533;o&#65533;&#65533;&#65533;&#65533;N&#65533;&#65533;&#65533;&#65533;I&#65533;&#65533;&#65533;&#65533;0&#65533;%&#65533;9&#65533;A&#65533;&#65533;&#65533;d
&#65533;%W&#65533;&#65533;&&#65533;'D
ro&#65533;O&#65533;&#65533;U&#65533;FO&#65533;&#65533;n&#65533;_&#65533;&#65533;&#65533;&#1394;>R_&#65533;&#65533;_&#65533;%&#65533;&#65533;&#65533;=&#65533;&#65533;&#65533;+&#65533;&#65533;^&#65533;&#65533;@&#65533;2&#65533;7&#65533;Z&#65533;&#65533;*&#65533;f&#65533;&#65533;B&#65533;&#65533;@
h&#65533;zR&#65533;:/&#65533;~&#65533;r&#65533;C9P&#65533;&#65533;&#65533;EO&#60111;&#65533;&#65533;:&#65533;&#65533;yL&#65533;L`&#65533;F&#65533;&#65533;&#65533;&#65533;L&#65533;&#65533;1&#65533;o&#65533;r&#65533;&#65533;&#65533;&#65533;&#65533;&#65533;&#65533;&#65533;H&#65533;K&#65533;!X&#1056;@&#65533;,d&#65533;C%N@&#65533;&#65533;E!&#65533;&#65533;&#65533;&#65533;&#1123;Gc&#65533;4ib&#65533;d&#65533;#&#65533;&#65533;&#65533;m&#65533;hH&#65533;&#65533;&#65533;&#65533; &#65533;)&#65533;&#65533;&#65533;&#65533;&#65533;+*h 
&#65533;&#65533;&#65533;Ip&#1025;&#65533;bI&#65533;&#65533;0R&#65533;H&#65533;Y&#65533;T}&#65533;&#65533;&#65533;W&#65533;a&#65533;&#65533;S&#65533;, &#65533;i&#1390;e&#65533;&#65533;&#65533;&#65533;J&#65533;@&#65533;&#65533;&#990;C.|H&#65533;&#65533;_&#65533;(f&#65533;&#65533;0!&#65533;&#65533;&#65533;ps&#65533;C&#65533;&#65533;% &#65533;C3v&#65533;>ZkelJ&#65533;$&#65533;&#65533;!}&#65533;%&#65533;5o&&#65533;&#65533;&#65533;&#65533;OB&#65533;&#65533;a@&L&#65533;P&#65533;Z&#65533;&#65533;o&#4011;&#65533; &#65533;&#65533;&#65533;d&#758;e&#65533;&#65533;&#1784;J&#65533;&#65533;]&#65533;&#65533;&#65533;&#65533;|!N&#1821;"&#65533;&#65533;+B&#65533;&#65533;y
:&#65533;&#65533;]2`$0k&#65533;XH$&#65533;9*)&#65533;B&#65533;&#1675;&#65533;&#65533;j
'&#65533;&#65533;s&#65533;&#1540;"&#65533;&#65533;&#65533;&#65533;&#65533; "&#65533;)"&#65533;&#65533;(N&#65533;&#1678;:N)&#65533;&#65533;rnD&#65533;&#778;.&#65533;&#65533;4&#65533;&#65533;:x&#1195;&#65533;&#65533;&#1803;&#65533;&#65533;&#65533;Tm5&#65533;&#65533;&#65533;@&#65533;x2&#65533;&#65533;&#65533;zHF&#65533;&#65533;&#65533;&#65533;N2{&#65533;&#65533;)~h&#65533;&#65533;&&#65533;&#65533;&#65533;j&#65533;N@&#65533;k&#65533;@&#65533;&#65533; &#65533;&#65533;C&#65533;T&#65533;3&#996;&#65533;&#65533;'&#1056;&#250;&#65533;N&#65533;Z&#65533;DM<q.&#65533;&#65533;b&#65533;&#65533;&#65533;&#65533;F&#65533;Rs&#65533;1&#65533;,&#65533;G&#65533;M/H&#65533;&#65533;z&#65533;P4F&#65533;H&#65533;&#65533;Zz%&#65533;&#65533;C&#65533;T&#65533;&#478;&#65533;&#65533; &#65533; &#65533;-&#65533;&#65533;&#65533;&#65533;V&#628;&#65533;&#65533;	d&#65533;`&#352;r&#65533;5&#65533;[&#65533;0);&#65533;&#65533;sD=&#65533;O&#65533;{FI'&#65533;&#65533; &#1072;&#65533;v&#65533;&#65533;T][6&#65533;&#65533;&#65533;&#65533;X&#65533;&#65533;&#65533;PZ&#65533;&#65533;&#1310;P&#65533;&#65533;&#65533;D4&#1116;vtM"&#65533;Uu&#65533;UqUVE&#534;Q&#65533;&#65533;&#65533;m6&#65533;&#65533;RnX&#25237;.&#379;Z&#65533;U&#65533;&#65533;&#65533;&#65533;G&#65533;JAW&#65533;&#65533;&#65533;!&#65533;v&#1163;&#65533;  I&#65533;&&#65533;&#65533;&#1864;,&#65533;:&#65533;^{S&#65533;W&#65533;W)&#65533;&#65533;&#65533;YGy_&#65533;`;f&#65533;&#65533;&#65533;N&#65533;"Re+Y&#65533;&#65533;Z&#65533;9&#65533;sA&#65533;&#65533;&#65533;&#65533;io  &#65533;&#65533;&#65533;&#65533;&_~W&#65533;Ch&#65533;&#65533;^V&#65533;8&#65533;gH&#966;w&#65533;&#65533;kWxs&#195;&#65533;@&#965;&#65533;&#826;&#65533;e&#65533;&#65533;:&#65533;Yn&#65533;F&#65533;v&#65533;&#65533;`8d&#65533;a&#65533;&#65533;&#1166;d&#65533;	5&#65533;b&#65533;&#65533;&#65533;x!BRU&#65533;^&#65533;&#65533;0@&#65533;H5&#65533;\T&#65533;&#65533;&#411;,&#65533;&#65533;6E&#65533;&#65533;&#65533;1&#18138;-&#65533;&#65533;&#165;.&#65533;k&#65533;&#65533;vdU&#65533;=r&#65533;m&#65533;wO/W^"&#65533;^&#65533;&#65533;&#65533; &#65533;&#65533;&#534;ow&#65533;&#65533;}&#65533;&#65533;`avv?&#65533;&#65533;{H&#657;&#65533;Tw&#65533;&#65533;&#65533;?TZx&#65533;x&#65533;}&#65533;&#65533;&#799;&#65533;z&#65533;1&#65533;&#65533;y"A&#65533;!&#65533;n &#65533;&#65533;'&#65533;&#65533;&#65533;O#^&#65533;&#65533;&#65533;.&#65533;Yq&#65533;&#65533;	m&#65533;&#65533;&#65533;H&#65533;&#65533;]&#65533;&#65533;w<&#65533;U!p&#65533;h&#65533;*&#65533;r&#65533;&#65533;&#65533;&#65533;&#1597;<&#65533;|&#65533;!^&#65533;&#65533;&#65533;2&#65533;Ip&#65533;j&#39131;O|&#65533;&#65533;YsX&#65533;&#65533;'&#65533;&&#65533;F&#65533;&#65533;&#65533;&#65533; &#65533;&#65533; &#65533;&#65533;}&#65533;!v&#65533;&#65533;@&#233;&#65533;.&#65533;bG&#65533;&#65533;,9&#65533;&#65533;&#65533;&#65533;7&#65533;&#65533;&#65533;O&#65533;s&#65533;&#65533;2R&#65533;N&#65533;&#65533;&#65533;Kc&#1928;%&#249;$&#65533;:&#65533;&#65533;&#65533;
GH&#65533;2dQ>&#65533;[&#65533;&#318;&#65533;6&#65533;d&#65533;HGLfr]-&#65533;]&#65533;&#65533;D&#65533;Q&#65533;l&#65533;^&#65533;&#65533;-C&#65533;+sfKk)0&#65533;&#65533;c&#65533;`&#65533;8XC&#65533;&#65533;O&#65533;&#65533;D&#65533;w7@&#65533;&#65533;-&#65533;&#65533;A&#65533;H)&#65533;J&#65533;0&#65533;&#65533;*&#1780;Z&#65533;HR	(&#65533;a&#65533;!	&#65533;8&#65533;rp&#65533;#y&#65533;&#880;&#65533;&#65533;&#65533;&#65533;&#65533;Ei&#827;&#1153;&#65533;&#65533;^;&#65533;&#65533;J&#65533;&#65533;&#65533;Z&#65533;&#65533;&#65533;&#65533;h#K &#65533;&#65533;8&#65533;#e&#65533;&#65533;)T&#65533;S&#65533;&#65533;&#65533;/_SP&#65533;R&#65533;&#65533;&#65533;&#248;I:&#65533;&#65533;,h&#65533;&#65533;X&#65533;&#65533;D&#65533;e&#65533;O&#65533;?&8]T&#65533;&#65533;&#65533;$&#65533;&#65533;C&#65533;&#65533;|&#65533;&#65533;&#65533;&#65533;&#65533;$&#65533;&#1180;&5&#65533;Q&#65533;&#65533;&#65533;6X&#65533;%&#568;i&#592;&#65533;T&#65533;&#65533;&#65533;A&#65533;G4s"0&#65533;&#65533;KV&#65533;&#65533;&#65533;a&#65533;K6e_&#65533;rz&#1357;jP&#65533;&#65533;k&#65533;Q	&#161;&#65533;&#65533;&#65533;FfB&#65533;&#65533;&#65533;&#65533;&#65533;&#65533;c&#65533;V[&#65533;)&#65533;&#65533;&#1876;.X&#65533;k&#65533;x&#65533;&#65533;&#65533;&#65533;G&#65533;&#65533;kX'B&#65533;rsX&#65533;c&#65533;N&#65533;zX&#65533;&#65533;&#65533;wt&#362;b&#65533;5&#65533;&#65533;&#30965;&#65533;%&#65533;zY=&#65533;&#65533;w&#65533;U&#65533;`	&#65533;S&#326;&#65533;]&#65533;&#65533;&#1633;&#65533;A&#65533;&#65533;&#65533;&#65533;&#65533;@&#65533;
&#65533;&#65533;b&#65533;&#65533;8 j&#1459;&#65533;&#65533;&#65533;+e,iK&#65533;[6&#1426;&#65533;&#65533;{&#65533;j&#65533;$9&#65533;&#65533;&#1394;&#65533;e.QC&#65533;>O&#65533;2X&#65533;M&#65533;[\&#65533;&#570;&#1081;f$&#65533;I\&#65533;&#65533;&#65533;&#65533;{-l&#65533;&#65533;&#65533;&#65533;&#1287;&#65533;&#65533;&#65533;&#1142;&#65533;^&#65533;&#65533;7&#65533;&#65533;b&#65533;T&#65533;&#65533;mq&#65533;1&#65533;Q&#65533;y&#65533;&#65533;;&#65533;&#65533;&#1171;&#65533;&#65533;m{&#65533;&#65533;b7&#65533;w&#65533;&#65533;q&#507;_&#65533;&#65533;&#65533;&#65533;Vex&#65533;HN&#65533;X&#65533;1&#65533;np&#65533;Y&#65533;9Xd&#65533;]&#1924;)&#65533;;g&#65533;H&#65533;]&#65533;&#65533;&#65533;mi&#65533;&#65533;/{&#65533;{9&#65533;X&#65533;&#65533;J&#65533;"&#65533;&#65533;&#65533;&#65533;X&#65533;&#65533;&#65533;&#65533;&#65533;[&#65533;0n&#65533;S&#65533;9>o y&#65533;&#65533;&#65533;&#65533;&#65533;&#65533;UNg&#65533;&#65533;&#65533;o4|ElH&#65533;&#65533;&#65533;&#65533;&#65533;l&#65533;(&#65533;&#65533;&#65533;&#65533;&#65533;+_9&#65533;C&#65533;!.G&#65533;C0&#65533;T"&#65533;4&#65533;&#65533;;&#65533;Z9&#65533;&#65533;Z&#65533;Nf}5&#65533;9&#65533;&#65533;&#65533;E&#65533;;/6,"&#65533;&#65533;&#65533;&#1190;&#65533;&#515;&#65533;&#65533;E&#65533;&#65533;&#65533;6&#65533;Vt&#65533;&#65533;&#65533;h,&#65533;&#65533;&#65533;&#65533;&#65533;Ui&#65533;&#65533;&#1721;ek&#65533;+7M&#65533;&#65533;g&#65533;o5&#65533;&#65533;&#65533;0eMz&#65533;&#65533;&#1444;&#65533;&#65533;#*O&#65533;Ws&#65533;&#65533;Xh]kd&#65533;Y&#65533;G&#65533;b.&#65533;&#65533;&#65533;)&#65533;-s8"=9=Zc&#65533;&#65533;&#65533;-oS$;/~&#65533;&#65533;&#65533;&#65533;&#65533;7&#65533;&#65533;yJ&#65533;&#65533;&#65533;&#65533;f&#65533;[&#65533;&#65533;d_&#65533;&#65533;6&#9951;Mn&#65533;V&#65533;&#65533;&#65533;6&#65533;;=kF&#65533;[&#65533;%&#65533;&#65533;&#65533;&#65533;&#65533;e{&#65533;&#65533;b644mSb&#65533;&#65533;&#65533;&#65533;x&#341;&#65533;&#65533;&#65533;&#65533;&#65533;Aer &#65533;&#65533;o&#65533;;&#65533;{&#65533;&#65533;&#65533;v&#65533;M&#1948;5&#65533;&#1187;I.&#65533;y&#65533;l&#65533;_8&#65533;"&#65533;6&#65533;?}r&#65533;&#65533;&#65533;j&#65533;'&#65533;&#65533;[&#65533;&#1761;&#65533;&#65533;t&#65533;&#65533;&#65533;&#65533;&#65533;<&#65533;K&#65533;&#407021;&#65533;&#65533;\&#65533;.&#65533;&#65533;c^&#65533;&#65533;&#1052;&#65533;&#65533;&#65533;&#1177;&#65533;&#65533;&#65533;&#65533;&#65533;&#65533;n\9&#65533;]u]&#65533;F&#65533;&#65533;&#65533;&#65533;p&#65533;&#65533;]&#65533;n&#65533;&II&#65533;B&#65533;&#65533;VW&#65533;&#199;]sO{]&#65533;ow&#65533;d&#1566;G&#65533;&#65533;z/w&#65533;&#65533;&#65533;&#65533;&#65533;&#65533;}&#65533;o&#65533;8&#65533;-?&#65533;+&#65533;&#65533; &#65533;+@&#65533;,&#65533;cZ&#27593;&#65533;M&#65533;&#65533;&#743;>&#65533;	&#1468;9&#65533;&#65533;&#65533;&#65533;:&#65533;&#65533;&#65533;&#65533;&#65533;O,&#65533;&#65533;^&#65533;&#65533;.}&#65533;>c&#65533;W&#65533;&#65533;x&#65533;&#65533;n&#65533;b'}&#65533;&#65533;Os&#65533;&#65533;&#65533;&#65533;&#65533;&#65533;&#1862;&#65533;&#65533;!&#65533;!o&#65533;&#65533;&#65533;>&#65533;&#65533;&#32656;&#65533;&#65533;&#65533;H&#65533;&#65533;&#65533;&#65533;5&#1913;&#65533;v}&#65533;&#65533;&#1978;&#65533;g?&#65533;&#65533;&#65533;[l28&#65533;&#65533;&#65533;%&#65533;&#65533;&#65533;&#65533;_&#65533;&#65533;7<&#65533;}&#65533;y)A&#65533;&#65533;&#766;&#65533;&#65533;?\&#65533;&#65533;&#65533;0&#65533;&#65533;)F&#65533;u&#65533;<&#65533;K@
&#65533;&#65533;&#65533;;3&#65533;kc7&#65533;&#65533;
&#65533;&#65533;&#65533;[@L&#65533;&#65533;&#65533;@<A&#65533;&#65533;&#65533;&#65533;5<@|&#65533;&#65533;SA&#2010;@&#65533;&#65533;&#65533;[&#65533;5Z?&#65533;A&#65533;&#65533;&#65533;&#65533;A B!B",B#<B$LB%\B&lB'|B(&#65533;B)&#65533;B*&#128;  !&#65533;	 &#65533; ,!  j&#65533; &#65533; H&#65533;&#65533;&#65533;&#65533;*\&#560;&#65533;&#199;#J&#65533;H&#65533;a&#65533;&#65533;<i&#65533;&#65533;&#65533;&#65533;7NTI&#65533;&#65533;&#595;(S&#65533;\&#626;%&#587;j8&#65533;0C
&#65533;'O:&#65533;&#65533;&#1633;&#65533; &#65533;@pI&#65533;&#65533;&#1123;H&#65533;*]
&#65533;&#467;H&#65533;&#65533;@&#65533;&#65533;&#65533;&#65533;\Vp&#65533;&#661;&#65533;&#65533;$ &#65533;0&#65533;&#65533;&#1651;h&#1258;]&#752;	&#65533;&#65533;T&#1897;f&#65533;
&#65533;Y&#65533;&#65533;&#65533;&#727;KXd&#65533;
L&#65533;&#65533;a&#65533;'&#65533;&#65533;+&#65533;&#65533;&#1917;"K&#65533;,&#65533;.^&#65533;b&#65533;&#825;&#65533;g&#65533;O`P`l5&#65533;]&#680;#&#65533;H]&#65533;_	9&#65533;~&#65533;M&#65533;&#65533;&#65533;D&#65533;&#65533;&#65533;:+k&#1387;o&#65533;&#65533;o&#65533;o+_&#924;i&#65533;&#379;u~&#65533;M\&#65533;&#65533;&#65533;&#65533;+&#65533;&#65533;&#65533;B&#65533;&#65533;&#65533;&#203;&#65533;o&#65533;'&#65533;&#65533;8s&#65533;&#65533;j&#65533;up&#65533;&#187;&#65533;&#1022;&#65533;nX&#65533;&#65533;&#65533;&#65533;&#65533;O0l&#65533;&#65533;&#65533;&#65533;Sz&#65533;&#65533;v]&#65533;wC&#65533;&#65533;&#887;]dZ&#65533;&#65533;&#65533;H&#65533;Uh&#65533;m'H&#65533;BC@&#65533;&#65533;\&#1201;g e&#65533;g"&#65533;.&#65533;&#65533;d&#65533;u0&#65533;&#65533;(&#65533;aOH &#65533;
&#65533;&#65533;^+&#65533;&#65533;&#65533;&#65533;	)&#65533;+B&#65533;UL0&#65533;L.&#65533; R&#65533;&#65533;n&#65533;&#65533;&#65533;&#65533;=&#65533;X&#65533;Qt&#65533;e&#65533;)f7Y^Ox@a&#65533;h&#65533;&#65533;P&#1672;c&#65533;&#65533;YUd>&#65533;wb&#65533;`&#65533;&#65533;&#65533;F&#65533;g&#65533;&#65533;&#65533;:&#65533;&#65533;&#25891;1&#65533;]s&#65533;&#65533;&#65533;vd&#65533;B&#65533;&#65533;"{.&#65533;(&#35228;E&#65533;&#65533;&#65533;&&#65533;&#65533;J7&#1864;u&#65533;'&#65533;&#65533;&#65533;Zziw&#65533;v&#65533;*&#65533;Ct&#1318;&#65533; *ZjW&#65533;v&#65533;{&#1509;&#65533;j&#65533;|Vv&#65533;&#65533;&#938;l&#65533;C&#784;C&#65533;&#65533;B&#65533;&#65533;&#65533;W&#65533;&#65533;ejZ7l&#65533;{Y&#65533;&#65533;.+&#65533;&#65533;-&#65533;&#65533;&#65533;&#65533;&#65533;:&#65533;p&#65533;&#65533;&#65533;&#65533;w'&#65533;
*Xl&#65533;&#518;;&#65533;&#65533;&#65533;&#65533;6&#65533;hz&#65533;&#601;&#65533;i&#65533;j&#65533;m&#65533;&#65533;6&#65533;&#65533;~u@&#415;&#65533;V&#65533;\$&#65533;0&#65533;TVY&#65533;c;&#65533;&#65533;{&#65533;9_j&#65533;&#65533;JZ&#65533;2m&#65533;pn&#65533;N)mzdP&#65533;k]&#65533;Y/&#65533;@[&#65533;]^&#65533;v0&#65533;/'&#65533;&#65533;Q&#65533;`.&#65533;Rv80&#65533;&#65533;~&#65533;3{&#65533;&#65533;&#65533;&#1697;&#65533;k&#65533;&#65533;&#1026;&#65533;dV&#65533;L$8[&#65533;&#65533;&#65533;RI&#65533;\:ce&#65533;&#65533;YK&#65533;&#65533;&#65533;&#65533;&#65533;<w&#65533;OQ&#65533;P&#65533;&#65533;j&#65533;&#65533;&#65533;Q&#1944;&#65533;&#65533;8&#65533;k&#65533;c]&#65533;&#65533;&#65533;&#65533;rW&#65533;W;&#65533;&#65533;D-&#65533;yR$&#65533;&#65533;v&#65533;Qn&#545;&#1316;6&#65533;&#65533;&#65533;<&#65533;&2p[&#65533; k_S&#65533;&#65533;&#65533;e&#65533;&#65533;&#65533;- &#65533;&#1220;|&#65533;&#65533;&#65533;8&#65533;"&&#65533;&#65533;&#65533;&#65533;&#65533;&#65533;&#65533;?A&#65533;&#65533;G&#65533;&#65533; .&#65533;&#65533;4&#65533;5&#65533;'&#65533;&#65533;&#65533;&#65533;&#65533;&#1835;&#65533;&#65533;|&#65533;&#65533;_&#65533;N -&#65533;&#65533;$&#65533;P&#65533;&#65533;&#65533;&#65533;&#65533;;&#65533;&#44957;s&#65533;&#65533;&#65533;&#65533;+&#65533;&#463;&#65533;&#65533;e3&#65533;&#65533;&#65533;=&#65533;p"x&#65533; 2&#65533;&#65533;&#65533;pSR&#65533;&#65533;&#65533;&#65533;=^&#65533;&#65533;B&#65533;&#65533;&#65533;&#65533;<&#65533;&#65533;/}&#65533;;&#65533;&#65533;&#65533;&#65533;E%c&#65533;s&#65533;	&nx2q,S7&#65533;&#65533;J+W)&#65533;&#65533;&#65533;'&#65533;!&#65533;&#65533;&#65533;	&#65533;!&#65533;L&#65533;&#65533;&#65533;&#65533;V&#65533;&#65533;&#65533;&#50643;&#65533;&#65533;N&#65533;^&#65533;&#65533;u&#65533;&#760;F&#65533;l&#65533;&#65533;BD &#65533; D|&#65533;&#1622;D&#65533;m&#65533;t&#223;c&#65533;2C,q&#65533;&#65533; &#65533;&#65533;&#65533;&#65533;v&#65533; P&#65533;&#65533;H &#65533;&#65533;&#65533;V&#65533;&#65533;:tF~&#65533;]&#65533;Z&#65533;&#65533;"E va)&#65533;&#65533;E<&#65533; p&#65533;&#65533;v&#29813;=Pt&#65533;^&#65533;F&#65533;&#65533;4&#65533;&#65533;&#65533;4&#65533;W&#65533;&#65533;3T^&#65533;h&#65533;#&#65533;`0 ZR&#65533;$0&#65533;M&#65533;@&#65533;5p 3&#65533;&#65533;&#65533;e&#65533;Q&#65533;&#65533;1&#15746;&#65533;f&#65533;Pn&#65533;df&#1621;J&#65533;&#65533;\&#65533;%&#65533;&#65533;KM&#65533;QpF$&#65533;&#65533;4&#65533;P&#65533;&#65533;&#65533;.&#65533;&#1792;&#65533;&#65533;&#65533;iz&#985;9&#65533;c&#65533;&#65533;&#65533;&#278;&#1684;&&#65533;i&#65533;&#65533;&#896;w3#&#65533; q4KtS&#65533;t&#65533;N&#65533;&#65533;L&#65533;4&#65533;]9#&#65533;h&#65533;&l&#65533;3z=8 7w&#65533;M60&#65533;*&#65533;&#842;i&#65533;c&#65533;j&#65533;(e&#65533;&#65533;"ZM
&#65533;gC9&#65533;&#65533;E7g&#65533;`&#65533;&#65533;&#65533;&#65533;	'N&#65533;	t&#65533;&#65533;&#65533;`IM
&#65533;&#65533;&#65533;&#65533;;&#65533;&#65533;K):&#65533;&#65533;&#65533;ts	&#65533;)?&#65533;I&#65533;&#65533;&#65533;0&#65533;[&#65533;8&#65533;W&#65533;&#65533;&#65533;l&#65533;D&#65533;&#65533;&#65533;*&#65533;&#65533;!5&#65533;&#1734;&#65533;`&#1127;&#65533;&#65533; &#65533;*!&#65533;&#65533;O1&#65533;&#65533;&#65533;&P&#65533;I&#1185;&#65533;&#65533;L&#65533;P&#65533;&#65533;J&#982;R`&#65533;&#65533;Bd&#65533;V&#65533;Q!&#65533;7&#361;&#65533;&#65533;
L&#65533;nU&#65533;&#65533;&#65533;&#65533;&#65533;jPC&#65533;&#65533;&#65533;&#65533;&#65533;&#65533;J&#65533;&#65533;)mHRhjc&#614;&#65533;&#65533;Ju&#65533;}&#65533;l&#65533;fD&#65533;&#65533;U&#1458;Pz&#65533;@&#65533;&#65533;!&#65533;&#65533;-laX&#65533;&#1672;&#65533;&#65533;yZ&#65533;&#65533;&#65533;RK&#65533;&#65533;6ip-7&#65533;&#65533;&#605;&#65533;Sc=&#1386;t&#1730;&#65533;&#65533;&#65533;&#65533;&#65533;+p&#65533;&#65533;&#65533;&#65533;&#421;&#65533;C&#65533;&#65533;&#65533;&#65533;&#65533;K	&#65533;&#65533;twY]&#65533;&#65533;&#65533;&#65533;&#65533;*n&#65533;&#65533;&#1754;!&#1420;&#65533;&#65533;&#65533;x&#65533;K&#65533;&#65533;&#65533;V&#65533;&#65533;-	&#65533;&#65533;&#65533;}=&#65533;
&#65533;&#65533;']&#65533;&#65533;S&#65533;&#65533;&#65533;w&#65533;&#1903;&#65533;t&#65533;&#65533;&#65533;&#1335;&#65533;&#65533;&#65533;&#65533;Y&#65533;&#65533;&#65533;&#65533;Q&#65533;r@&#65533;W,&#65533;&#65533;&#65533;ta&#1757;&#65533;&#65533;&#65533;&#65533;e&#601;&#65533;&#65533;f&#65533;$&#65533;&#65533;;+&#1810;J&#65533;&#65533;&#65533;Mqj&#65533;I&#65533;&#65533;*&#65533;&#65533;GMV&#65533;&#65533;&#65533;&#65533;&#65533;G&#997;cw&#65533;&#65533;>&#65533;+&#65533;,&#65533;&#206;x&#65533;&#876;&#65533;Wl&#65533;&#65533;:Y&#65533;PO|#|S+S&#65533;&#65533;b4&#65533;]&#65533;&#65533;a&#65533;&#793;E&#65533;H&#65533;&#65533;3&#65533;7&#65533;7B&#65533;&#65533;B&#65533;&#65533;&#20281;ST`&#65533;&#65533;e&#65533;&#1017;z&#65533;&#65533;x&#65533;&#65533;&#65533;5&#65533;a&#65533;&#65533;&#1225;&#65533;n&#65533;},&#65533;P&#65533;w&#65533;!&#65533;!#&#65533;fE3Y`&#65533;959C8&#65533;&#65533;&#65533;&#65533;s&#65533;&#65533;&#65533;ZX&#65533;&#65533;&#65533;mu&#65533;_Ps&#1315;V&#65533;&#65533;&#65533;&#65533;[3Y&#65533;&#65533;]205&#65533;&#65533;Ys&#65533;&#65533;A&#65533;)]&#65533;]&#65533;13&#65533;
&#65533;Q&#65533;&#65533;Nj&#65533;M~>6&#65533;&#65533;&#65533;Ak&#65533;&#65533;&#65533;&#65533;q&#65533;&#65533;&#65533;M&#65533;&#1693;z&#65533;$&#65533;mnSw&#65533;9&#65533;&#65533;&#65533;l&#65533;>-&#65533;&#65533;Em&#65533;&#65533;MNv&#65533;&#65533;&#65533;aN&#65533;&#65533;&#65533;&#65533;&#65533;\&#65533;S"&#1591;&#65533;&#65533;&#65533;&#65533;&#65533;&#65533; &#65533;&#65533;&#65533;z]w&#65533;Z&#65533;5&#65533;&#141;&#65533;r&#65533;&#65533;&#65533;&#65533;&#65533;&#65533;&#65533;mo&#65533;^<P*&#65533;&#65533;&#65533;&#65533;Y+<&#65533;&#65533;0&#65533;&#65533;&#65533;&#65533;-{&#65533;&#65533;&#65533;n&#65533;[.j&#65533;N&#65533;&#65533;&#57894;s&#65533;&#65533;&#65533;(&#65533;&#65533;y&#489;&#65533;&#65533;<&#65533;&#65533;1&#65533;O~t&#65533;&&#65533;Kw&#65533;&#65533;&#65533;&#65533;/O&#65533;&#65533;N{&#65533;m&#65533;% &#65533;&#1638;B	8Y&#65533;&#65533;&#65533;&#65533;T&#65533;&#65533;lG&#65533;&#65533;&#65533;#e?wj&#65533;t&#65533;
s&#65533;+&#65533;[<0&#65533;&#65533;&#65533;&#65533;	x&#65533;z&#65533;&#65533;;c]&#65533;&#65533;&#897;&#65533;&#65533;5&#65533;&#65533;&#65533;b&#65533;&#65533;O&#65533;&#65533;%&#65533;&#65533;]&#65533;&#1781;&#65533;G$&#65533;&#65533;[&#65533;I&#572;&#65533;&#65533;&#65533;Z&#65533;v~&#65533;&#65533;&#65533;&#65533;&#65533;v=&#65533;&#65533;\9^&#65533;m&#65533;&#65533;|&#65533;E&#65533;m&#65533;<&#18389;&#2025;&#65533;&#65533;&#65533;_&#65533;2&#65533;y&#65533;o&#65533;&#670;&#65533;&#65533;&#65533;&#65533;&#65533;&#65533;p[&#766;4y&#65533;&#65533;&#65533;&#65533;&#65533;k7&#65533;I&#65533;p&#65533;i_~&#65533;g_F(&#65533;&#65533;&#65533;&#65533;&#65533;&#65533;&#65533;K&#65533;&~^&#65533;&#65533;&nawa&#65533;&#65533;_&#65533;g+&#65533;&#65533;~xnRG{@q}tw&#65533; &#65533;&#65533;s&&#65533;}|w  ~&#65533;&#65533;u&#65533;&#65533;s8yXv_DwzX&#1344;&#65533;&#65533;&#65533;&#65533;|&#65533;7u&#65533;g&#65533;8#&#65533;&#65533;&#65533;{&#65533;Q"HsE&#65533;&#65533;'r&#279;iYVp&#65533;&#65533;]F&#65533;~&#65533;&#65533;r2&#65533;z-H5&#65533; x&#65533;&#65533;&#65533;&#65533;&#65533;gk&#65533;&#65533;k &#65533; (&#65533;&#65533;z&#65533;W~&#65533;7y&#65533;FzZ&#65533;O&#65533;&#65533;|,&#65533;x0Hqk&#65533;&#65533;~H&#65533;&#65533;GTh&#65533;1&#65533; &#65533;&#65533;&#65533;&#65533;Y&#65533;s&#65533;^~@8&#65533;&#65533;z!G&#65533;&#65533;vI&#65533;h|jxxlHv''{&#65533;1j8uw&#65533;@P&#65533;z(&#65533;&#65533;&#65533;&#65533;:Gz&#65533;}W&#65533;?&#65533;&#65533;&#65533;z&#65533;h_Bw&#65533;j&#65533;@D&#65533;&#65533;&#65533;&#65533;x&#65533;&#1472;&#65533;&#65533;|%ga&#65533;&#65533;G&#65533;t U&#65533;&#65533;&#65533;&#65533;&#65533;&#65533;&#1025;&#65533;&#65533;y&#65533;W!(&#65533;`H&#65533;&#65533;wg&#65533;wB	&#65533;6&#65533;w&#65533;&#65533;&#65533;w&#65533;,&#65533;&#65533;&#1640;&#65533;&#65533;&#65533;@1 &#65533;&#65533;&#65533;&#392;&#65533;&#1537;&#65533;&#524;\(c_(&#65533;Bxi g&#65533;&#65533;&#65533;&#65533;(Fvl&#65533;X&#65533;&#65533;&#65533;E&#65533;&#65533;(n	&#65533;&#65533;p &#39438;|&#519;:&#65533;w:&#451;&#65533;&#65533;k&#65533;&#65533;&#65533;&#65533;&#65533;Gat&#65533;v~&#65533;Hz&#65533;(y&#65533;'&#65533;E7&#65533;Y&#65533;&#2020;I&#65533;&#65533;&#65533;&#65533;&#65533;&#65533;X&#65533;&#65533;&#65533;w&#65533;&#65533;&#65533;&#65533;&#65533;u)&#65533;&#65533;&#65533;HU&#65533;&#65533;Et&#65533;&#65533;&#65533;e )&#65533;&#65533;([	&#65533;i -&#402;&#65533;&#65533;}&#65533;&#65533;&#65533;&#65533;&#65533;(&#65533;3&#65533;^&#65533;&#65533;7&#65533;&#65533;&#65533;&#65533;m5&#1427;ex&#65533;&#65533;&#65533;(x&#65533;D&#65533;4 Ly&#65533;&#65533;&#65533;&#568;oS&#588;=h&#65533;&#65533;&#65533;&#1176;&#65533;}&#65533;u@&#65533;y&#65533;|)p&#65533;&#65533;I1`&#65533;8&#65533;i&#65533;k&#65533;P&#65533;&#65533;&#65533;mT&#65533; X&#65533;9Di&#65533;:&#65533;&#65533;d(z_&#65533;a)p&#65533;&#65533;&#65533;&#65533;i&#65533;&#65533; &#65533;X&#65533;&#65533;q&#65533;&#65533;&#1622;R&#65533;&#65533;&#65533;&#65533;&#65533;&#1484;]X&#65533;6	|uI&#65533;&#65533;n;&#65533;&#65533;E&#1619;&#65533;&#65533;e&#65533;O
I&#65533;&#65533;&#65533;Y&#65533;H&#65533;&#65533;&#65533;&#38575;9&#65533;#8&#65533;&#65533;&#65533;&#65533;9&#65533;k&#65533;v&#65533;S&#65533;&#65533;&#65533;V&#65533;&#65533;&#65533; &#65533;)&#65533;&#65533;a&#65533;&#65533;&#65533;&#65533;&#65533;&#65533;&#65533;&#65533;	&#65533;&#65533;&#65533;y&#65533;s&#65533;&#65533;&#65533;&#65533;&#65533;&#65533;k&#65533;9&#65533;GIU>&#65533;Tv h	&#65533;&#65533;1&#65533;&#65533;&#1614;&#60952;&#65533;	&#65533;&#65533;&#606;&#65533;Y&#65533;X&#65533;	&#65533;&#65533;&#65533;&#65533;&#65533;&#65533;&#65533;&#65533; 7&#65533;&#65533;&#65533;&#65533;Y&#65533;&#65533;	&#65533;&#65533;y&#65533;
&#65533;&#65533;&#65533;&#65533;&#65533;&#65533;&#65533;&#65533;&#65533;&#65533;(&#1696;&#65533;	&#65533;&#65533;&#65533;T0&#65533;&#65533; &#65533;&#65533;&#65533;&#65533;8&#65533;&#65533;i&#65533;&#65533;Y&#65533;&#65533;w&#65533;	z&#65533;&#65533;i&#65533;&#65533;&#65533;&#65533;'&#65533;&#65533;&#65533;&#65533;&#65533;&#5217;&#65533;i&#65533;7:&#65533;j&#65533;&#65533;&#65533;4&#1630;&#65533;(&#65533;B&#65533;&#65533;&#65533;w&#65533;*Z&#65533;@~H&#65533;&#65533;J&#65533;L&#65533;&#65533;*&#65533;&#65533;&#553;&#65533;*&#65533;;&#65533;8&#65533;&#65533;W&#65533;_&#65533;Y&#65533;_
&#65533;&#65533;&#65533;&#65533;c&#65533;e&#1700;h&#65533;&#65533;8&#43084;&#1638;TJ&#65533;q&#65533;&#65533;W
|1&#65533;&#1064;v:&#65533;&#65533;&#674;G&#65533;&#65533;&#1383;&#65533;AZ&#65533;g
&#65533;&#1678;&#65533;&#65533;:j&#65533;!&#65533; &#65533;&#65533;&#65533;\G&#65533;@&#65533;&#65533;&#65533;&#65533;y*&#65533;&#65533;&#645;	&#65533;&#65533;&#65533;z&#65533;&#65533;&#65533;&#65533;&#65533;&#65533;&#673;&&#65533;&#65533;R	&#65533;&#65533;&#604;p&#42790;&#65533;&#65533;&#65533;&#65533;&#65533;&#65533;
|&#65533;&#65533;8&#65533;	&#65533;&#65533;&#65533;&#65533;4z&#65533;&#65533;&#681;&#65533;&#683;&#65533;&#664;&#65533;&#65533;r)&#65533;&#234;K&#65533;&#65533;&#65533;&#65533;Je&#65533;&#65533;&#65533;&#65533;Z&#65533;&#65533;
&#65533;&#1130;&#65533;&#65533;w&#65533;&#65533;&#65533;&#65533;j&#65533;&#65533;&#65533;&#65533;&#65533;&#1709;&#65533;z&#65533;&#65533;W;*&#65533;&#65533;Z&#65533;&#65533; &#65533;&#1700;&#65533;&#41437;:&#65533;&#65533;&#614;;]!&#65533;&#65533;&#65533;j &#65533;Z&#65533;&#65533;&#65533;&#65533;)0&#65533;&#65533;&#65533;&#65533;4j&#65533;g&#65533;&#65533;&#65533;y&#65533;&#65533;&#65533;&#65533;&#65533;TJ&#65533;&#65533;&#65533;&#65533;&#65533;^x&#65533;&#65533;&#1690;&#65533;&#65533;&#65533; &#65533;i&#65533;&#65533;&#65533;&#65533;&#1642;&#65533;&#65533;&#1605;&#65533;:&#65533;&#65533;&#65533;MW&#65533;;*&#65533;&#65533;&#65533;&#65533;A&#65533;&#65533;&#65533;k&#65533; &#65533;&#65533;1kL;&#65533;&#1702;6&#709;o&#65533;&#65533; (&#65533;&#1762;-&#65533;&#65533;T
&#65533;&#65533;*&#65533;&#65533;&#65533;-k&#65533;&#65533;&#65533;K&#65533;&#65533;&#65533;&#65533;&#65533;&#65533;&#65533;&#65533;
K&#65533;n&#65533;&#65533;&#757;&#65533;&#44403;Q&#65533;`k&#65533; &#65533;&#65533;&#65533;&#65533;&#65533;MK&#65533;&#693;j&#65533;&#65533;&#65533;&#65533;Q&#373;&#65533;5&#65533;t[" &#65533;&#65533;&#1130;&#65533;{&#753;~K&#65533;&#65533;&#65533;&#65533;&#65533;&#65533;&#65533;&#65533;U&#65533;%0&#65533;&#65533;&#65533;=&#65533;&#65533;w&#65533;&#65533;&#65533;&#65533;z&#65533;RZ5{&#65533;&#65533;&#65533;&#65533;[&#65533;&#65533;E&#65533;&#1785;&#65533;!y&#65533;x&#48272;&#65533;&#65533;&#65533;x&#65533;&#65533;&#65533;w&#65533;k&#65533;&#65533;&#748;&#65533;&#65533;&#65533;&#65533;&#65533;k&#65533;&#1784;&#65533;&#65533;&#65533;&#65533;&#65533;&#65533;&#65533;&#1686;7&#65533;&#65533;&#65533;&#65533;&#65533;k&#65533;&#65533;Y&#65533;&#65533;&#65533;}&#65533;{&#65533;&#711;&#65533;&#65533;&#65533;G&#65533;&#65533;&#65533;*&#65533;&#65533;&#65533;&#65533;&#65533;&#65533;&#65533;&#65533;&#65533;&#65533;k&#65533;&#1789;&#65533;K&#65533;&#65533;&#65533;&#65533;[&#65533;&#65533;&#65533;&#1115;&#65533;&#65533;&#65178;&#65533;&#65533;&#65533;&#65533;&#65533;K	&#65533;&#65533;&#65533;&#65533;&#65533;;&#65533;&#65533;{&#65533;&#1051;&#65533;&#65533;&#65533;&#1482;&#65533;&#65533;&#65533;&#52989;&#65533;K&#65533;&#65533;&#65533;v&#65533;&#65533;&#65533;&#65533;H;&#65533;&#65533;&#65533;&#65533;&#65533;k&#65533;&#65533;&#65533;&#65533;&#65533;&#65533;&#65533;&#65533;Ak&#65533;&#65533;&#65533;&#859;&#65533;&#65533;&#65533;&#65533;&#65533;&#65533;L&#1783;&#65533;:&#65533;&#65533;&#1644;&#65533;	&#65533;l&#65533;&#65533;&#65533;&#65533;&#65533;&#1784;.\&#65533;&#47796;K&#767;#L&#65533;&#65533; &#65533;&#65533;)&#65533;>|=&#65533;&#65533;&#65533;&#65533;C&#65533;&#65533;E,&#65533;O&#65533;&#65533;&#65533;&#1708;&#65533;&#65533;;&#65533;&#65533;Q&#65533;&#65533;E&#65533;&#65533;X&#65533;&#65533;+&#65533;\|&#65533;R&#65533;&#65533;L&#65533;&#65533;&#65533;[mcl&#65533;&#65533;&#65533;&#1788;&#65533;;&#65533;&#65533;;&#65533;&#756;&#65533;(g&#65533;[&#65533;&#65533;a&#65533;&#65533;&&#65533;"&#65533;&#65533;&#65533;ul*&#65533;T,&#65533;&#65533;+&#65533;[&#65533; l&#65533;&#1307;&#65533;&#65533;&#65533;&#65533;%&#65533;&#65533;&#65533;&#65533;&#65533;&#65533;&#518;Q &#65533;&#65533;x\&#65533;g&#65533;&#65533;&#65533; L&#65533;6&#65533;&#65533;o&#65533;&#65533;&#65533;&#65533;&#47906;&#65533;7`&#678;&#65533;&#65533;l&#65533;x&#65533;&#65533;&#65533;&#65533;&#65533;&#584;&#65533;&#65533;&#65533;&#65533;l&#65533;&#65533;k&#65533;&#65533;[&#65533;&#65533;&#65533;7&#65533;&#65533;&#849;\&#65533;-&#65533;&#65533;J&#65533;&#65533;jZ&#772;|&#65533;\&#65533;&#65533;w&#65533;&#306;&#65533;&#823;&#65533;&#1148;&#65533;&#65533;,&#65533;&#65533;j&#65533;F&#65533;&#409;&#65533;&#65533;g&#65533;&#65533;&#65533;&#65533;&#65533;P+&#65533;L&#951;A&#65533;&#892;L&#65533;&#65533;<&#65533;&#65533;&#65533;&#350;&#65533;&#388;&#65533;_&#65533;&#65533;&#65533;&#65533;&#65533;&#65533;&#65533;Q&#65533;&#65533;|&#65533;:&#65533;&#65533;&#65533;&#65533;&#65533;&#827;&#65533;<&#65533;5&#65533;&#65533;T&#65533;&#65533;p,&#65533;&#65533;w&#65533;&#65533;&#65533;&#65533;`F&#65533;&#1082;&#65533;M&#65533;z&#65533;&#65533;2<&#65533;&#65533;&#65533;&#65533;&#65533;&#65533;&#65533;&#65533;&#65533;m+&#1204;&#65533;%m&#65533;&&#65533;&#65533;L&#65533;&#65533;&#65533;&#65533;&#65533;&#65533;&#65533;lL&#65533;&#65533;&#65533;&#65533;k&#65533;"&#65533;&#65533;8&#65533;+&#65533;<&#65533;&#65533;&#65533;&#65533;&#65533;|&#65533;j*&#65533;&#65533;^,&#65533;&#65533;&#65533;MM' &f-&#65533;S}&#665;&#65533;&#65533;m&#65533;&#65533;&#65533;&#1349;&#65533;&#65533;- &#65533;a]$m&#65533;g&#65533;>M&#65533;V|&#65533;0+&#65533;&#65533;8&#65533;1-&#65533;rv&#65533;uM Apx&#65533;&#65533;h&#65533;&#65533;&#65533;&#65533;&#65533;}\&#65533;4&#65533;&#1135;&#65533;&#1287;}!w&#65533;&#1548;&#65533;&#65533;A&#65533;&#65533;&#65533;&#65533;-&#65533;&#65533;&#65533;&#753;&#65533;&#65533;&#65533;s&#65533;&#65533;3R &#65533;&#65533;W&#65533;&#1630;&#65533;&#65533;)&#1916;Ep&#65533;&#65533;,&#194;&#65533;&#65533;&#65533;9&#65533;&#65533;$O`&#65533;&#65533;&#65533;&#65533;&#65533;&#65533;R}&#65533;?=&#65533;&#65533;&#65533;&#65533;/&#65533;&#65533;5,i&#65533;&#65533;&#65533;M5 &#65533;&#65533;&#65533;&#65533;=}&#65533;+}&#65533;&#65533;&#65533;&#65533;0&#1899;&#65533;&#65533;&#65533;h&#65533;[&#65533;&#65533;m&#65533;&#65533;&#65533;=&#866;=&#65533;l&#65533;&#65533;3,&#65533;&#65533;hR :0&#65533;&#65533;]&#65533;&#65533;&#65533;&#1233;&#65533;&#466;&#65533;.]&#65533;,&#65533;&#65533;&.0&#65533;[`&#1455;&#1775;&#65533;&#65533;W&#65533;y&#65533;&#65533;&#65533;&#868;l&#65533;y&#65533;t=&#65533;&#65533;1 @@&#65533;g&#65533;&#65533;W`&#65533;~D`&#65533;y}&#65533;j&#65533;&#65533;&#65533;9T &#65533;(C`&#65533;y&#65533;&#65533;&#65533;D@VP&#65533;5&#65533;&#888;9G ,&#65533;&#65533;B:&#1390;&#65533;6&#65533;90$&#65533;%-&#65533;=&#1863;"&#65533;&#65533;`s@>+$`&#65533;&&#65533;&#65533;&#65533;&#65533;&#65533;5&#65533;&#65533;p0&#65533;U&#65533;/&#65533;&#65533;=&#65533;:&#65533;&#65533;\&#65533;g.=*&#65533;&#65533;: &#65533;`&#65533;[N*&#65533;s&#65533;&#65533;&#1638;&#1848;&#65533;&#65533;@&#65533;|~;!&#65533;&#65533;&#65533;On&#65533;&#65533;
&#65533;&#65533;m&#65533;8w&#65533;&#1216;&#65533;&#65533;*&#65533; &#65533;&#65533;&#65533;e&#65533;&#65533;&#65533;&#65533;Y&#297;&#65533;&#65533;eS &#65533;&#65533;k&#65533;x&#65533;&#65533;y&#65533;.(9&#65533;&#65533;ln&#65533;}&#65533;0&#65533;q&#65533;&#65533;t&#65533;&#65533;&#65533;&#65533;&#65533;&#65533;,]&#65533;f&#65533;&#65533;&#65533;$&#65533;q&#65533;*&#65533;&#65533;&#65533;%]Z&#65533;&#616;>&#766;,&#65533; &#65533;iZ-&#65533;% g&#65533;&#65533;&#65533;.&#65533;&#1566;&#55154;&#65533;&#65533;"&#65533;&#65533;&#65533;&#806;&#65533;&#65533;&#65533;rv&#65533;&#65533;(&#65533;&#65533;&#65533;_&#65533;&#65533;&#65533;&#65533;J&#65533;&#65533;&#65533;&#65533;&#65533;&#65533;J<&#65533;&#65533;+&#65533;&#65533;9L$ &#65533;&#65533;jc\&#65533;&#65533;k+&#65533;&#65533;I&#65533;&#65533;&#65533;&#65533;&#65533;&#65533;3&#65533;&#1770;&#65533;W)&#65533;>{&#304;&#65533;&#65533;o!j&#65533;X<&#65533;.?&#65533;	F&#65533;&#65533;&#65533;&#65533;7&#65533;&#65533;&#753;&#65533;*&#65533;&#65533;&#65533;&#65533;$&#65533;&#65533;H&#65533;5U&#65533;6_&#65533;&#65533;y&#65533;*a{&#65533;&#65533;-&#65533;&#65533;7&#65533;&#65533;&#65533;J)&#65533;C&#65533;&#65533;&#65533;I&#65533;&#65533;Lo&#65533;&#65533;&#65533;&#65533;&#65533;&#65533;&#65533;&#65533;S&#65533;	`&#65533;2&#65533;s&#65533;z&#65533;_&#65533;u&#17883;&#65533;Xz`&#65533;)&#65533;&#65533;c&#65533;k&#65533;&#65533;&#65533;e&#65533;&#65533;t&#65533;&#1478;&#65533;&#65533;I"&#65533;&#65533;A&#65533;
z&#65533;z>&#65533;&#65533;&#65533;&{$@p&&#65533;_`SAh&#65533;&#65533;&#65533;m&#65533;g[&#65533;pl%9&#65533;&#65533;&#65533;&#65533;lA&#65533;D&#65533;&#65533;&#65533;&#65533;&#65533;&#65533;O&#65533;&#65533;S,G=?.&#65533;L&#65533;6&#65533;&#65533;&JUp&#65533;&#65533;&#65533;W&#65533;&#65533;`.&#65533;&#65533;&#65533;&#65533;O&#65533;B&#65533;&#65533;&#65533;&#65533;&#65533;&#65533;tl|&#65533;[&#65533;&#65533;&#65533;&#65533;#&#65533;Qw&#65533;&#65533;V&#65533;}H&#65533;&#65533;U&#65533;DKm&#65533;&#65533;H&#65533;!&#65533;&#65533;&&#65533;@8&#65533;&#65533;&#65533;&#65533;&#65533;W&#65533;/QCPQ&#65533;&#65533;&#65533;-T&#65533;o&#65533;&#65533;&#65533;&#65533;&#65533;&#65533;M&#65533;&#65533;&#65533;_&#65533;&#65533;<&#65533;&#65533;&#65533;&#65533;&#65533;I &#65533;B&#65533;@
$&#65533;0aB12Lx&#65533;@I&#65533;&#65533;1&#65533; &#65533;<&#65533;&#65533;1&#65533;&#65533;&#65533;$;&#65533;&#65533;&#65533;&#65533;&#65533;	 -]&#65533;&#65533;S&#65533;L&#65533;5m&#65533;&#281;S&#65533;N&#65533;=}&#65533;T(N	&#65533; H@&#65533;&#65533;&#65533;
&#65533;0&#65533;&#65533;CB	T&#65533;pc&#65533;&#65533;?&#65533;4&#65533;Al2OR`9T&#65533;Z&#65533;m&#1918;&#65533;Wn&#65533;&#65533;
,&#65533;w)S&#65533; &#65533;&#1339;.&#65533;b&#65533;:c&#65533;&#65533;&#65533;&#65533;&#65533;&#65533;&#65533;^&#412;Y&#65533;f&#65533;l&#65533;&#363;4&#65533;a&#65533;}
&#65533;ZuT&#65533;I&#65533;&#65533;&#65533;&#65533;&#65533;+&#65533;G&#65533; !&#65533;U&#65533;f&#65533;,w\&#65533;p&#65533;B&#65533;V&#65533;+Z/_&#65533;PS?&#65533;&#65533;&#65533; &#65533;&#65533;&#65533;R|&#65533;Xc&#65533;C&#65533;r&#7298;&#65533;n&#65533;!~G&#65533;^&#65533;z&#65533;&#65533;H:1&#65533;D&#65533;LO;&#65533;8&#65533;~&#65533;&#65533;<&#65533;5&#65533;&#65533;&#65533;&#65533;O<&#65533;`0&#65533;=&#65533;0&#155;8 &#65533; &#65533;b&#65533;&#65533;r(&#65533;&#65533;&#65533;&#65533;!DC&#65533;N&#65533;&#65533;&#65533;&#65533;&#65533;f&#65533;&#65533;;&#65533;&#65533;&#65533;&#65533;&#65533;&#65533;t&#65533;&#65533;	o&#65533;1&#65533;&#65533; &#65533;&#65533;&#65533;&#65533;@ &#65533;j&#65533;&#65533;&#65533;&#65533;`&#65533;I'q(&#65533;&#65533;&#546;&#65533;:&#65533;&#65533;&#65533;cTp 
t3L1&#65533;&#65533;&#65533;(*-&#65533;-M&#1546;&#65533;5&#65533;&#65533;s&#65533;&#26419;&#65533;9&#65533;&#65533;&#65533;&#65533;&#65533;
S
;&#65533;6&#65533; &#65533;&#65533;&#65533;b&#65533;
&#65533;&#65533;A&#65533;1e&#65533;Q&#65533;&#65533;8 &#65533; aSL&#65533;4&#65533;&#65533;&#761;&#34340;&#65533;
>U;&#65533;3J)	&#65533;(6&#65533;&#65533;&#65533;
n&#65533;r&#65533;HH&#65533;Q[o&#65533;&#65533;	&#65533;&#65533;A}4&#65533;J&#65533;A&#65533;!+&#65533;&#65533;8-&#65533;PY0&#65533;&#65533;	&#65533;&#65533;&#65533;S*&#65533;,U:&#65533;Ju&#65533;&#65533;(&#65533;`&#65533;o&#65533;&#65533;&#65533;<8Wuq&#65533;b&#65533;tg&#65533;&#65533;r&#65533;&#65533;&#65533;
&#65533;+S&#65533;T&#65533;&#65533;&#65533;_&#65533;fX3&#65533;&#65533;&#65533;3X&#65533;v.ba&#65533;eA*F&#65533;V&#65533;&#1450;&#65533;&#65533;!Z}&#65533;&#65533;&#65533;x&#183;uGv&#65533;%p&#65533;
&#65533;`&#65533;&#65533;E8&#65533;b&#1539;T&#1196;b&#65533;&#65533;1&#65533;w.&#65533;X&#65533;&#65533;&#65533;!&#65533;&#65533;U&#65533;&#65533;F &#65533;&#65533;Q8&#65533;&#65533;	&#65533;&#65533;[&&#65533;&#65533;&#65533;&#65533;*r&#65533;&#65533;;q+&#65533;&#65533;c.6&#65533;!]&#65533;&#65533;&#65533;&#65533;vW&#65533;&#65533;&#65533;&#65533;&#65533;	#&#65533;"&#65533;("m&#65533;&#65533;@=#&#65533;R&#65533;&#65533;-p&#65533;z&#65533;&#65533;&#65533;H a&#65533;fY#&#65533;&#65533;t`&#65533;&#65533;&#65533;XT&#65533;&#65533;&#1814;"o%x"&#65533;&#65533; ]&#65533;'&#65533;&;u&#65533;N&#65533;&#65533;&#65533;Bp&#65533;`&#65533;b#&#65533;&#65533;B &#65533;&#65533;&#65533; &#65533;S&#65533;&#65533;&#65533;9c&#65533;G~p&#65533;*&#65533;kYLp&#65533;&#65533; &#65533;&#65533;bzE&#65533;\&#65533;&#65533;&#65533;k&#65533;Z&#1770;(&#65533;zc&#65533;&#65533;@V&#65533;Tg?&#65533;.Z&#53250;P&#65533;&#65533;B"&#65533; b &#65533;&#65533;&#65533;&#65533;&#65533;&#65533;1I=ez ^&#65533;&#65533;&#65533;!&#65533;69 &#65533;b&#65533;&#65533;M&#65533;:&#65533;A&#65533;&#65533;&#65533;np[&#65533;]&#65533;j&#65533;=&#65533;=s&#65533;&#65533;&#65533;&#65533;&#65533;x&#65533;[-xn&#65533;&#65533;(&#65533;
&#65533;&#65533;&#65533;&#65533;Z&#65533; p&#65533;&#65533;t&#65533;]&#65533;&#65533;`"1w&#65533;A&&#65533;0&#65533;&#65533;&#65533;fH&#65533;&#65533;&#65533;r$# c&#65533;&#65533;&#65533;8&#65533;&#65533;v&#65533;&#65533;?&#65533;Aj&#65533;iJ&#65533;V&#65533;P(4RE**W&#65533;&#65533;&#65533;f&#65533;&#65533;.T` &#65533;&#65533;a}R&#65533;x` &#65533;"&#65533;)$&#65533;&#65533;vW&#65533;&#65533; &#65533; Hnr9HX&#65533;&#65533;&#65533;&#65533;&#65533;xU|`&#65533;&#65533;&#65533;&#65533;%n(0&#65533;&#65533;H&#65533;&#65533;&#65533;_&#65533;I&#65533;&#65533;]&#65533;ijD&#65533;&#65533;|g&#65533;&#65533;&#65533;&#65533;@ &#65533;&#65533;
&#65533;&#65533;Vz&#65533;MZ &#65533;
y &#65533;&#65533;A&#65533;Z &#65533; ,18 &#65533; &#65533;&#65533;&#65533;&#65533;&#65533;
&#65533;N&#10607;&#65533;m&#449;&#65533;&#65533;&#65533;d&#65533;e9k&#65533;&#65533;&#65533;&#65533;&#65533;Nv&#65533;&#65533;&#65533;&#65533;&#286;&#65533;&#65533;4&#65533;5&#65533;a&&#65533;^
&#65533;cL&#65533;&#65533;r&#65533;Q&#65533;&#65533;&#65533;L&#65533;&#65533;&#65533;&#65533;&#1898;&#65533;>P&#65533;"&#65533;@ Z&#65533;F&#65533;&#65533;f
 5&#65533;&#65533;1W	&#65533;R&#65533;P3&#65533;h6&#65533;&#65533;!8&#65533;&#65533;&#65533;&#65533;`HB:&#65533;I&#65533;AX&#65533;&#65533;&#65533;&#65533;$8&#65533;&#65533;xNn&#65533;Jke\Y&#65533;&#65533; )~&#65533; &#1079;&#65533;
&#65533;@l&#65533;&#65533;&#65533;&#65533;HI&#65533;BDB!`aF&#65533;&#65533;&#1155;&#65533;&#65533;	&#65533;J&#65533;BW&#65533;P@(&#65533;&#65533;&#65533;v&#65533;vD
&#65533;&#65533;&#65533;8]@&#65533;&#65533;A&#65533;mAP&#65533;MmJ&#65533;&#65533;Z&#65533;z&#65533;&#65533;*k0&#65533;&#65533;Q&#65533;&#65533;&#65533;4&#65533;&#65533;"VTB CP*v&#65533;&#65533;B&#1395;t9B&#1768;&#65533;)M&#65533;T0&#65533;&#65533;P0&#65533;&#65533;@&#65533;-=8&#65533;Y)@2Df7(&#65533;&#65533;&#65533;G*&#594;TL^f&#65533;I-&#65533;`*Hj&#65533;&#65533;&#65533;&#65533;Z&#65533;)kZMkN/&#65533;&#65533;#&#65533;&#65533;&#1034;6&#65533;3&#65533;&#65533;
t&#65533;&#65533;&#65533;~&#65533;&#65533;h$
T0Y&A)0Ty&#65533;&#65533;&#65533;P!oC)@t&#65533;&#65533;&#65533;&#65533;&#65533;&#65533;!J(&#65533;[&#65533;&QQ &#65533;&#65533;&#65533;IM5&#65533;2&#65533;&#65533;[=&#65533;o&#65533;5&#65533;. iQT&#65533;R&#65533;&#65533;&#65533;u&#65533;&#65533;&#65533;&#65533;&#65533;&#65533;+&#65533;%&#65533;j6
@&#65533;y	jQEA&#65533;&#65533;&#65533;%u&#65533;&yj&#65533;"@@&#65533;R&#65533;&#65533;AG&#65533;&#65533;&#65533;m)0&#65533;yd 8&#65533;V&#65533;&#65533;&#65533;&#65533; &#65533; &#65533;@4g&#65533;&#65533;hL&#65533;&#65533;*lD&#65533;&#65533;f&#65533;,n&#65533;&#65533;+&#65533;&#65533;&#65533;&#65533;pb&#65533;b&#65533;&#65533;&#65533;&#65533;&#65533; &#65533;&#65533;&#65533;&#65533;N&#65533;&#65533;\@&#65533;&#65533;?#&#65533;@&#65533;&#65533;X]&#65533;&#65533;N&#65533;&#65533;F&#65533; v&#1155;&#65533;&7+&#65533;x&#65533;&#65533;A&#65533;&#65533;&#65533;'	F&#1514;&#65533;k&#65533;&#65533;&#65533;&#65533;I&#65533;&#65533;a1]&#65533;&#65533; &#65533;&#65533;^t q&#65533;&#65533;&#65533;&#65533;&#65533;- &#65533;&#65533;&#65533;&#65533;&#65533;&#65533;?&#65533;N&#65533;&#65533;H@.&#65533;b&#65533;f&#65533;&#65533;z&#65533;&#65533;&#65533;&#65533;'&#65533;Cd&#65533;&#65533;S&#65533;&#65533;&#65533;&#65533;t0<z*p&#65533;Mn&#65533;&#65533;'&#65533;7&#65533;&#65533;tn8-&#65533;&#65533;&#26009;:&#65533;J&#65533;;&#65533;&#65533;o\&#65533;&#65533;&#65533;&#65533;T8N*&#65533;&#65533;B&#65533;&#65533;&#65533;&#65533;&#65533;&#65533;1:p&#65533;L&#65533;#&#65533;q&#65533;&#65533;&#65533;$~&#65533;!&#65533;0#d&#65533;&#65533;&#65533;@&#65533;&#65533;&#65533;a&#65533;F&&#65533;&#65533;&#65533;u&#65533;;y&#65533;=0&#65533;L&#65533;&#65533;jp&#65533;&#65533;&#388;d&#65533;mI&#65533;2&#65533;&#65533;&#65533;V&#65533;OB&#65533;	l&#65533;&#65533;	e`B&#65533;&#65533;`dXX&&#65533;&#65533;@$4(&#65533;`&#65533;C&#65533;8&#65533;'&#65533;h3&#65533;&#65533;h&#65533;&#28083;&#65533;D@	\&#65533;&#65533;!&#65533;!&#65533;4l]yA&#65533;&#65533;@O &#65533;&#65533;&#562;^0&#65533;%&#65533;X&#65533;E$l&#65533;p"a&#65533; &#65533;&#65533;&#65533;"&#65533;&#65533;&#65533;'&#65533;&#65533;IJ2&#65533;!&#65533; &#65533;V&#65533;"&#65533;v'&#65533;&#65533;MR4&#1470;&#65533;&#65533;&#65533;$	&#65533;&#65533;B&#65533;;`&#65533;&#65533;&#65533;<`&#65533;&#65533;&#65533;&#65533;&#65533;\&#65533;&#65533;T  &#65533;N&#65533;C&#65533;&#65533;lsg&#65533;&#65533;&#65533;k7W&#65533;&#65533;p&#65533;$&#65533;&#65533;0H&#65533;G&#65533;&#65533;D@ z&#65533;#&#65533;&#65533;lsn&#65533;&#65533;}&#65533;Vn&#65533;7&#65533;&#65533;Oq&#65533;5&#65533;&#65533;&#65533;#&#65533;&#65533;&#65533;&#65533;&#65533;&#65533;r&#65533;&#65533;@H&#65533; !h8*K9SWL&#65533;B&#65533;&#65533;y&#65533;(&#65533;#Y&#65533;;&#65533;#&#65533;`-R&#65533;&#65533;&#33533;&#1707;M&#65533;FsH&#65533;"&#65533;f
fb&&#65533;&#65533;%&#65533;>&#65533;k&#65533;w&#65533;&#65533;&#65533;=&#65533;KY&#65533;RS&#65533;&#65533;&#65533;1-s&#65533;f&#65533;6&#65533;R.&#65533;&#65533;&#65533;&#65533;&#65533;:&#1594;&#65533;*&#65533;#&#65533;-`&#65533; &#65533;q&#65533;&#65533;IsY2L2@&#65533;&#65533;&#753;&#65533;X&#65533;&#65533;&#65533;#P&#65533;&&#65533;&#65533;&#65533;&#65533;&#65533;":c&#65533;&#65533;&#65533;&#65533;&#65533;H&#65533;&#65533;&#65533;(s/&#65533;&#65533;*&#65533;Ad?&#65533;&#65533;&#65533;a&#65533;&#65533;&#65533;&#65533;
&#65533;X&#65533;
&#65533;v""&#65533;&#669;&#65533;c&#65533;!&#65533;!&#65533;&#65533;&#65533;&#65533; &#65533;&#65533;B&#65533;&#65533;&#65533;&#65533;!&#65533;&#65533;&#65533;;i/&#65533;P&#65533;e&#65533;7&#65533;"&#65533;&@6&#65533;!9&#65533;c&#65533;T&#65533;&#65533;&#65533;%a49&#65533;%M\!&#65533;&#65533;&#65533;>&#65533;AQ&#65533;&#65533;c5&#17622;/s#&#65533;&#65533;&#65533;&#65533;@&#65533;Y&#65533;&#65533;B\&#65533;&#65533;,!C&#65533;r&#65533;&#2011;&#273;&#1089;+(&#65533;&#65533;&#65533;C{&#65533;&#793;&#65533;ki6&#65533;%&#65533;(&#65533;J"&#65533;&#65533;&#65533;&#65533;I$QN\&#65533;e&#65533;&#65533;&#65533;&#65533;6&#65533;C9&#65533;&#65533;]d?^&#65533;9&#39650;A&#65533;&#65533;I8&#65533;&#65533;?0,&#65533;Z&#65533;*&#65533;&#65533;&#65533;	&#65533;&#65533;&#65533;N+&#65533;S&#65533;&#65533;&#65533;uA-&#65533;&#65533;&#65533;b&#65533;&#65533;&#65533;&#65533;R&#65533;{&#65533;'t&#65533;&#65533;&#65533;F&#65533;%R#P:!&#65533;8a&#65533;&&#65533;g&#65533;&#65533;lma&#65533;&#1186;*&#65533;&#65533;&#65533;F&#65533;+/*&#65533;A@4F&#65533;&#65533; &#65533;@&#65533;hq&#65533;/&#1872;&#65533;%[&#65533;&#664;HuI(&#65533;,&#65533; &#65533;&#65533;	E7K&#65533;&#52829;&#65533;A9&#65533;&#65533;&#65533;U&#65533;&#65533;&#65533;&#65533;'&&#65533;&#65533;&#65533;&#65533;&#65533;&#65533;&#65533;fq&#65533;O&#65533;&#65533;y,&#65533;&#65533;&#65533;&#65533;&#65533;&#65533;&#65533;&#65533;8
&#65533;&#65533;&#65533;60&#65533;&#65533;&#65533; &#65533;&#65533;'A	a7&#65533;&#65533;>&#65533;&#65533;&#65533;&#65533;&#65533;&#65533;Z\&#65533;&#65533;4&#65533;&#65533;$&#65533;e&#65533;(w&#65533;&#65533;&#65533;&#65533;&#65533;R%G*{&#65533;&#65533;%&#65533;&#65533;P	&#65533;8&#65533;&#65533;%&#65533;ZT&#65533;u|
&#65533;&#65533;&#65533;&#65533;A&#65533;&#65533;&#65533; L&#65533;h&#65533;(&#65533;0&#65533;&#65533;@&#65533;&#65533;[&#65533;&#65533;J&#65533;&#65533;sL[p&#65533;&#65533;&#65533;&#65533; &#65533;&#65533;
{ &#65533;&#65533;;&#65533;&#65533;$&#65533;&#65533;K&#65533;:&#65533;zZ&#65533;&#65533;&#65533;&#65533;&#65533;M&#65533;*&#65533;-&#65533;q&#65533;Z\G&#65533;&#65533;I&#65533;&#65533;:&#65533;l&#65533;&#65533;&#65533;&#65533;&#65533;&#65533;&#65533; &#65533;i&#65533;$&#65533;&#65533;&#65533;&#65533;&#65533;#&#65533;,0&#65533;&#65533;t&#65533;R/&#65533;zM&#65533;&#65533;&#65533;0 7<&#65533;&#65533;L,&#65533;<&#159;{yj&#65533;&#65533;P&#65533;&#65533;P3j,&#617;&#65533;&#65533;&#65533;&#65533;OI&#65533;+T&#65533;&#65533;&#65533;&#65533;&#49863;&#1551;&#65533;&#65533;&#65533;&#65533;l&#65533;<&#65533;&#65533;8&#65533; [2e&#65533; &#65533; p&#65533; &#65533;FQ&#65533;&#65533;&#65533;DD+&#65533;a4&#65533;"&#65533;&#65533;&#65533;&#65533;%&#65533; &#65533;&#1066;#O&#1378;&#65533;&#418;&#65533;&#65533;&#65533;&#65533;+&#65533;B&#65533;&#822;&#65533;&#65533;&#65533;&#65533;&#65533;&#65533;&#65533;&#1676;&#65533;&#65533;'&#65533;&#65533;&#65533;5&#65533;&#1057;&#65533;&#65533;<&#65533;&#65533;&#65533;&#65533;&#65533;QF1 +&#65533;&#65533;&#65533;&#65533;,b":&#65533;&#65533;&#65533;<}&#65533;	X&#65533;&#65533;&#65533;X&#65533;P&#65533;4&#65533;&#65533;&#65533;&#65533;0&#65533;O9&#65533;&#65533;&#65533;&#65533;*&#65533;&#1265;&#65533;&#65533;
EeI&#65533;1&#65533;4&#65533;P&#1956;&#65533;@&#65533;6=&#65533;pBC&#65533;&#65533;:&#65533;&#65533;,0&#65533;&#65533;+&#65533;&#65533;B&#65533;q&#65533;P\'&#65533;"T&#65533;(&#65533;0IoT&#65533;'&#65533;/=Q&#65533;&#65533;&#65533;&#65533;&#65533;H&#65533;&#65533; y9&T&#65533;r&#65533;&#65533;&&#740;5)&#65533;UXe&#65533;
&#65533;5#b'&#65533;&#65533;)&#65533;7*`&#65533;&#65533;&#65533;@#o&#65533;&#65533;&#65533;&#65533;T&#65533;&#65533;&#65533;&#65533;~&#65533;&#65533;&#65533;9 &#65533;&#65533;&#65533;&#514;hm&#65533;i5&k2&#354;&#65533;+:&#65533;V1) &#65533;3c3&#65533;h&#65533;&#65533;h!	z&#65533;&#65533;&#65533; &#65533; &#65533;.}&#65533;<&#65533;&#65533;W&#65533;&#65533;~3 &#65533;x &#65533;*&#65533;&#65533;&#65533;&#65533;Os2+XV3&#65533;&#65533;m&#65533;y&#65533;&#641;L&#65533;q&#65533;9tU&#65533;$&#65533;So&#65533;X<&#65533;&#65533;M&#65533;&#1166;&#65533;&#65533;&#65533;&#1497;( &#65533;&#65533;H&&#65533;K&&#65533;&#65533;&#65533;]E[P*0X&#65533;p&#65533;&#65533;t&#65533;&#65533;+*&#65533;&#65533;e!&#65533;&#4096;&#761;&#65533;&#65533;T&#65533;lZy%ZTq&#65533;&#65533;	&#65533;&#65533;&#65533;&#65533;&#65533;&#65533;&#65533;2&#65533;+&#65533;&#65533;&#65533; 9&#65533;&#65533;e&#65533;&#65533;&#65533;&#65533;B&#65533;R&#65533;&#65533;&#65533;&#65533;&#65533;B>&#65533;&#65533;aZ&#929;&#634;|[&#528;&#65533;}&#65533;&#65533;&#65533;&#65533;'0&#65533;&#65533;)&#65533;&#395;&#65533;2'&#65533;&#24061;ZPR&#65533;\&#65533;&#65533;&#65533;(&#65533;N&#65533;*!L&#65533;&#65533;&#65533;&#65533;V&#65533;&#65533;&#65533;&#871;&#65533;&#65533;Y&#65533;&#65533;&#65533;&#65533;&#65533;&#65533;T&#65533;&#65533;U|&#65533;&#65533;&#65533;&#65533;g5&#65533;&#1720;&#1788;]Y+&#65533;&#65533;
,9&#65533;e]F&#65533; )&#65533;&#65533;,@tr,0&#65533; &#65533;]&#65533;D&#596;\I1&#65533;&#65533;X&#65533;&#65533;&#65533;&#329;0 &#65533;m&#65533;&#65533;&#65533;&#1369;&#65533;"&#65533;t&#65533;^&#65533;&#65533;&#65533;)&#65533;&#65533;8'J[&#65533;][&#65533;&#65533;XN&#65533;\&#65533;,D&#65533;0 &#65533;]Z&#65533;uZ&#65533;&#65533;&#65533;%:&#65533;93&#65533;&#65533;&#65533;&#65533;p&#65533;&#65533;&#65533;p&#65533;&#65533;M4&#65533;&#65533;&#65533;T&#65533;&#65533;J&#65533;&#65533;&#65533;	&#65533;-&#65533;c2&#65533;&#65533;S&#65533;&#65533;
: gqa&#65533;&#5632;&#65533;&#453;?&#1398;6`&#65533;&#65533;W&#65533;M&#65533;9d`&#65533;&#65533;	&#65533;&#65533;&#65533;c&#65533;V&#65533;&#65533;&#65533;VV&#65533;&#65533;&#65533;&#65533;-n	&#65533;&#65533;
&#65533;!&#65533;T&#65533;m[$&#65533;&#65533;*I:db&#65533;&#65533; -~&#65533;g&#65533;@&#65533;>&#65533;&#65533;[+&#65533;+&#65533;&#65533;Gpc.&#65533;&#65533;&#65533;E&#1747;c._&#65533;YO&#65533;&#523;\$&#65533;J&#65533;'V&#65533;&#65533;&#65533;&#65533;9&#65533;&#65533;3&#65533;&#65533;0&#65533;&#65533;K~	&#65533;&#65533;&#65533;nCKk&#65533;A>&#65533;x&#65533;&#65533;&#1040;%^c&#65533;ic&#65533;&#65533;&#65533;&#65533;&#65533;&#2025;&#875;&#65533;&#65533;^&#65533;&#65533;FL&#65533;d &#65533;&#65533;W&#65533;dO&_&#65533;&#65533;&#65533;&#65533;R&#65533;&#65533;a&#65533;&#65533;`&#65533;&#65533;&#65533;\@&#65533;`2\)44&#65533;V&#65533;_Z&#65533;&#65533;sb\.&#65533;&#65533;-&#65533;&#1993;&#65533;&#65533;E&#65533;m`E&#65533;&#65533;Z&#65533;&#65533;&#65533;`\&#65533;&#1237;&#65533;O&#65533;^h&#65533;`&#65533;&#1092;%&#65533;&#65533;"&#65533;&#65533;&#65533;&#65533;&#65533;&#65533;D&#65533;&#65533;&#65533;&#65533;&Y	&#65533;&#65533;2\&#65533;I&#65533; &#65533;Tgv&#65533;&#65533;6K&#65533;&#65533;&#65533;&#65533;&#65533;&#65533;f&#65533;&#65533;&#65533;&#65533;}6&#65533;&#65533;)f  h&#1664;v2&#65533;`f&#225; &#65533;K&#65533;&#65533;Eh&#65533;u\&#65533;&#65533;gX&#65533;S&#65533;b=TQ&#65533;n&#1945;aN&#21888;&#65533; &#65533;&#65533;&#65533;&#65533;!i&#65533;&#65533;uI<&#65533;K&#65533; &#65533;q%j&#65533;gQ&#65533;&#1608;n&#897;@d&#65533;&#65533;&#65533;&#641;&#65533;u&#65533;&#65533;e&#65533;&#65533;;&#65533;\
{mh&#65533;.&#65533;&#65533;&#65533;'N&#65533;&#65533;&#65533;&#65533;z&#65533;h>&#65533;&#65533;n&#65533;&#33616;b&#65533;H&#65533;U^&#65533;&#65533;&#10917;&#65533;v&#65533;k.&&#65533;=]M&#65533;Nk&#65533;^kl~j&#65533;0e&#65533;&#65533;&#65533;&#65533;`&#65533;( (&#65533;&#65533;&#1762;&#65533;&#41126;:X&#65533;&#65533;&#65533;&#65533;^&#65533;&#65533;S&#65533;t&#65533;&#65533;q&#65533;&#65533;E&#65533;&#65533;&#65533;&#65533;&#65533;
&#65533;&#65533;3h&#65533;&#65533;&#444;c&#65533;>&#65533;&#65533;&#65533;lh&#65533;^i&#65533;&#65533;ni&#65533;$&#65533;&#65533;&#65533;&#1509;&#65533;&#65533;&#65533;f&#65533;&#65533;&#65533;&#65533;&#65533;&#65533;eU&#65533;&#65533;2
&#65533;&#65533;&#65533;>Xi&#65533;&#65533;&#65533;&#65533;6&#174;f&#65533;N4&#65533;&#65533;&#65533;&#65533;\&#65533;>&#65533;&#65533;)&#65533;&#65533;!&#65533;&#65533;m&#65533;&#65533;&#385;.&#65533;c&#65533;n&#65533;"&#65533;&#65533;i&#65533;m&#65533;F4&#65533;&&#65533;b}TAm&#65533;&#65533;Zj&#65533;d&#65533;rY=&#65533;k&#65533;&#65533;b&#65533;&#65533;&#65533;m&#65533;Q&#65533;&#65533;G&#65533;&#65533;&#1847;Nm&#65533;Nm&#65533;&#65533;o}&#65533;e&#65533;-&#65533;mO&#65533;[&#65533;]&#65533;|%&#65533;F!&#65533;&#65533;&#65533;Fa&#65533;&#65533;n&#65533;n&#65533; &#65533;&#65533;&#65533;&#65533;j&#65533;v j&#65533;&#65533;n%&#65533;&#65533;&#65533;q&#65533;d&#65533;h&#65533;]laV&#65533;&#474;*&#65533;&#65533;Uln6&#65533;&#65533;&#65533;qh&#65533; &#65533;DjO&#65533;&#65533;&#65533;d &#1999;N&#65533;&#65533;&#65533;&#65533;9&#65533;L&#700;&#65533;&#65533;&#65533;&#30272;&#65533;-&#65533; &#65533;&#65533;&#65533;&#65533;l+m&#65533;RG&#65533;.g4&#65533; &#65533;&#65533;&#65533;&#65533;J&#65533;h&#65533;&#65533;4&#65533;&#65533; &#65533;6&#65533;&#65533;*&#65533;&#65533;N&&#65533;;{&#65533;&#65533;&#65533;&#65533;`&#65533;&#65533;F&#65533;dy&#65533;&#65533;qA&#65533;d(t&#65533;&#65533;'|&#65533;Ot&#65533;r&#65533;9&#65533;f.&#65533;r	&#65533;&#65533;.&#65533;&&#65533;K&#65533; &#65533;&#65533;tv&#65533;t6&#65533;t&#65533;&#65533;&#65533;JQG&#65533;,uS&#65533;X!&#65533;r&#65533;&#792;&#65533;t-K&#65533;	X&#65533;Y&#65533;&#65533;&#65533;D&#65533;a&#65533;&#65533;q+&#65533;&#65533;_/&#65533;S7Z&#65533;&#65533;\&#65533;1&c&#65533;EV+egv&#65533;NN[o&#65533;O&#65533;&#65533;&#1380;&#65533;QG&#65533;E? r&#65533;&#65533;/&#514;&#65533;&#65533;
U&#65533;&#65533;&#65533;
w4&#65533;-.&#65533;g&#65533;&#65533;xZ'0&#65533;&#65533;&#65533;&#65533;$&#65533;Q)x&#65533;&#65533;&#65533;&#65533;C&#65533;"1&#65533;&#65533;&#65533;~G&#65533;	&#65533;&#65533;&#65533;utx\%&#65533;O&#65533;Yd:oa&#65533;}KC&#65533;@&#65533;&#65533;. t2wO&#65533;y&#65533;&#65533;xr&#65533;&#65533;#8&#65533;8n&#65533;xw&#65533;j&#65533;,&#65533;&#129;&#65533;&#65533;&#58823;&#1368;g%&#65533;&#65533;&#65533;&#65533;/&#65533;&#65533;&#65533;&#65533;&#65533;y&#65533;&#65533; aH&#65533;T&#65533;&#65533;*&#65533;&#65533;&#1994;+&#65533;"&#65533;]&#65533;pf&#65533;K&#65533;&#65533;m&#65533;&#65533;&#65533;&#65533;&#65533;&#65533;w&#65533;&#65533;q&#65533;&#65533;&#65533;z&#65533;&#65533;&#65533;&#65533;S&#65533;7&#65533;&#65533;2 |2&#1544;&#65533;_&#65533;&#65533;l&#65533;&#65533;&#65533;&#65533;&#65533;W&#65533;&#65533;w&#65533;{N&#65533;&#65533;Eo&#65533;&#65533;!&#65533;J&#65533;&#514;&#65533;&#65533;*&#65533;&#65533;&#65533;&#65533;&#65533;?&#1590;&#65533;&#65533;[]&#65533;&#1231;z&#65533;&#65533;&#65533;&#65533;&#65533;yM&#65533;&#65533;&#65533;p!&#65533;b&!&#65533;&#65533;&#65533;&#65533;>&#65533;&#983; (&#65533;?X`&#65533;&#65533;&#65533;&#65533;&#65533;W&#65533;$h&#65533;&#65533;&#65533;{&#65533;Gx:@&#65533;&#65533;&#65533;&#65533;&#65533;&#65533;&#65533;&#65533;1t2&#722;&#65533;&#685;d
|
&#65533;&#65533;}&#65533;-&#65533; K&#65533;=&#65533;&#65533;4&#65533;G&#65533;$P&#65533;&#65533;7~&#65533;w&#65533;$&#65533;z&#65533;g&#65533;&#65533;zA&&&#65533;s
&#65533;&#65533;@&#65533;@4 N^&#65533;H&#65533; &#65533;B)2R &#65533;&#65533;!&#264;'R&#65533;h&#65533;"&#396;7r&#65533;&#65533;&#65533;#&#528;"=x2@&#65533;&#65533; F&#65533;0A&#65533;&#65533;"0g&&#65533;&#65533;&#65533;	&#924;:o&#65533;LR&#65533;g'B&#65533;&#65533;(J&#65533;&#273;JK$A&#65533;3B&#65533;&#65533;1`&#65533;&#65533;0$&#65533;8&#65533;&#65533;1$%&#65533;&#65533;0&#65533; &#65533;,'F&#65533;m&#65533;&#65533;-&#1848;r&#65533;, &#65533;&#65533;,&#65533;2&#1634;R&#65533;&#729;4y&#65533;&#65533;,lgO&#65533;A&#65533;
-&#65533;&#65533;&#65533;&#65533;&#65533;@bj&#1387;Y[&#65533;@&#65533;`&#65533;&#65533;.fH)-&#65533;&#65533;Y&#65533;tW&#65533;n&#65533;&#65533;5l&#65533;Z&#65533;HP&#65533;&#65533;&#65533;	EP&#65533;&#65533;&#1480;&#65533;.Q$!~&#65533;0r&#65533;5&#65533;d\&#65533;#T&#65533;|yf&#65533;Y%&#65533;p&#65533;&#65533;&#65533;h9T=m&#65533;K&#65533;&#65533;&#65533;&#1523;o&#65533;~bI	&#65533;bx&#65533;{L#5jlr&#65533;/N.&#65533;$&#65533;a,&#65533;&#257;&#65533;-&#65533;&#65533;sEIG&#65533;u&#65533;MEV-&#1090;f=&#65533;&#65533;g&#65533;&#65533;&#65533;iR&#65533;&#65533;&#65533;[7&#65533;&#65533;	v&#65533;&#65533;"&#65533;-&#65533;6T&#65533;&#65533;%&#65533;&#65533;&#65533;[&#65533;G&#65533;&#65533;%&#65533;&#65533;F9&#65533;&#65533;	&#65533;&#65533;&#65533;Ev@uXF&#65533;&#65533;!hvOX&#65533;a &#65533;&#65533;&#65533;&#65533;H&#65533;# C>&#65533;X&#65533;D>&#65533;&#65533;S'@&#65533;"&#65533;q&#65533;yQ$d&#65533;2&#65533;&#65533;^I&#65533;DXa&#65533;o&#65533;&#65533;x`&#65533;L&#65533;&#65533;&#65533;v&#65533;&#65533;&#65533;&#65533;&#65533;&#65533;&#65533;&L&#484;Y<	&#65533;Z&#65533;Y&#65533;&#65533;H0&#65533;&#65533;&#65533;&#65533;[q&#65533;0Jx&#65533;&#65533;&#65533;e&#65533;q&#65533;r@&#65533;&'7&#65533;9'&#65533;&#65533;&#65533;7&#65533;&#65533;p&#65533;N&#65533;&#65533;@,&#65533;&#65533;&#65533;Z&#65533;&#65533;o+V &#65533;5&#65533;&#65533;&#65533;9Z&#65533;&#65533;&#65533;&#65533;t&#65533;?&#65533;&#65533;@&#65533;j&#65533;&#65533;eTiwP&#65533;&#65533;&#65533;JA&#65533;&#65533;&#65533;&#65533;Y&#65533;PW>r&#65533;qe&#1066;D&#65533;z+&#65533;&#65533;&#52865;&#65533;;LW&#65533;evN&#65533;RA&#65533;&#65533;D(&#65533;&#65533;&#65533;&#65533;&#65533;J&#65533;&#65533;&#65533;-&#65533;&#65533;&#65533;~&#65533;&#65533;&#27908;6!&#65533;&#65533;:&#65533;&#65533;T&#65533;&#65533;@A&#65533;&#65533;fI&#65533;&#1537;&#65533;&#65533;&#65533;:&#65533;&#65533;&#545;&#65533;"&#65533;<&#65533;&#65533;&#65533;Z&#65533; &#65533;&#65533;&#65533;&#65533;&#65533;Yk&#65533;&#65533;&#65533;Zu&#65533;U9&#65533;@B&#65533;&#65533;&#65533;
:laEm&#65533;c&#522;&#65533;-&#65533;)&#1757;&#65533;v&#65533;&#65533;rNL&#65533;&#65533;.T&#65533;3f&#1139;&#65533;Y&#65533;`o&#65533;T&#321;F%&#65533;  &#65533;&#513;e8&#65533;&#65533;&#65533;&#1738;&#65533;&#65533;&#65533;q&#65533;&#65533;&#65533;5&#65533;W4&#65533;&#65533;vdgA&#65533;0&#65533;q&#65533;ah&#65533;_&#1694;lr&#65533;w&#65533;}&#65533;&#65533;&#65533;
yL&#65533;&#65533;&#65533;P^&#65533;A<&#65533;&#65533;8&#65533;B&#65533;+C&#65533;9 XAC&#65533;&#65533;&#65533;&#65533;9&#65533;J&#65533;&#65533;S&#65533;|&#65533;C&#65533;&#65533;>&#65533;&#65533;&#65533;B&#65533;&#1519;WEU&#65533;&#1945;&#65533;6&#65533;&#65533;&#65533;0&#65533;!D&#65533;&#65533;&#65533;&#65533;&#65533;&#65533;&#65533;m?W&#65533;C&#65533;&#65533;@n&#65533;Bx&#65533;J&#65533;l&#65533; &#65533; &#65533;&#65533;T&#65533;2D&#65533;+m&#65533;&#65533;"&#65533;&#65533;&#1208;&#65533;"O&#65533;^&#65533;;P&#65533;k&#65533;&#65533;G&#65533;3(&#65533;&#65533;&#65533;A&#65533;h&#65533;&#321;~F&#794;0&#65533;&#1473;&#65533;*bK&#65533;\&#65533;&#65533;&#65533;(	5 B*&#65533;=&#65533;&#65533;'A ^&#65533;&#65533;P	>0Wx&#65533;&#65533;8F1v+\&#65533;z&#65533;nCL5;&#65533;&#65533;w%2&#65533;&#1092;&#65533;&#65533;&#65533;&#65533;5VI&#65533; &#65533;t&#65533;&#65533; r&#65533;&#65533;&#65533;&#65533;&#65533;&#65533;"&&#65533; ?&#65533;&#65533;&#65533;s*&#65533;Z&#65533;&#298;&#65533;RlN&#65533;&#65533;w&#65533;&#65533;,\&#65533;m&#65533;&#65533;&#1026;&#65533;&#65533;&#65533;Y&#65533;&#65533;^|&#65533;&#65533;&#65533;&#65533;&#65533;&#65533;&#65533;&#65533;&#65533;Fp! ]rL&#65533;b&#65533;)'M&#65533;kY&#611;&#65533;H&#65533;&#65533;'l@&#65533;&#65533;>&#65533;&#65533;&#65533;p&#65533;m@&#65533;&#65533;&#65533;&#65533;-H#&#65533;7,_&#65533;0&#65533;&#65533;&#65533;&#65533;M0<QC&#65533;.L&#65533;&#65533;&#65533;{z0 &#65533;/l&#65533;4&#65533;)&#65533;&#65533; >&#65533;&#65533;&#65533;@&#65533;Bc&#65533;#3&#946;&#65533;W&#65533;A#&#65533;E&#50338;&#65533;&#65533;E)z&#65533;3S&#65533;oTp&#65533;&#65533;&#65533;&#65533;I&#65533;&#65533;P&#499;&#65533;F&#65533;&#65533;0H'&#65533;0&#65533;&#65533;&#65533;m&#65533;|&#65533;X&#65533;Ej`&#65533;&#65533;&#65533;Dww6&#65533;&#65533;&#65533;&#65533;&#65533;&#997;;&#65533;tbU&#65533;R1eI&#65533;y1Atp"P&#65533;&#65533;&#65533;E5nt&#1317;&#65533;"&#65533;@E&#65533;&#1388;&#65533;&#65533;h0&#65533;&#65533;)&#65533;E4{ &#65533;,s&#65533;iE&#65533;,&#65533;^&#65533;x&&#65533;k:5&#65533;&#65533;&#65533;&#65533;&p &#65533;!&#65533;&#65533;
&#65533;Ct&#65533;
&#65533; <&#65533;&#65533; &#65533;&#65533;&#65533;&#65533;d*h_&#65533;&#65533;/1q &#65533;&#65533;&#65533;&#1564;&#65533;&#65533;&#1095;&#65533;M)&#65533;&#65533;&#65533;6&#1921;&#65533;?z&#65533;(%x[	j&#65533;&#65533;&#65533;%&#65533;\&#65533;&#65533;\&#65533; #&#65533;&#366;&#65533;$&#65533;2/&#65533;&#65533;
i%&#65533;C&#65533;&#65533;_%&#65533;&#65533;,\&#65533;h$h["&#65533;r &#65533;&#65533;@&#65533;&#65533;&#65533;t&#65533;&#65533;c&#65533;&#65533;r&#65533;&#65533;&#65533;2&#1732;&#1047;&#65533;&#65533;m&#65533;&#65533;&#65533;&#65533;&#65533;e0&#65533;?Q;6(f!&#65533;Vm
&p&#65533;&#65533;&#65533;
&#65533;&#1361;Z&#1242;&#65533;\&#1942;&#65533;N&#65533;.&#65533;J\&#65533;Bb&#65533;-&#65533;'&#65533;&#65533;&#65533;8&`I&#65533;]&#65533;&#65533;5&#65533;&#65533;&#65533;&#65533;r8&#65533;&#65533;&#65533;`
@ &#65533;
*8[&#65533;&#65533;&#65533;"PA\5*&#65533;&#65533;1&#65533;s&#65533;&#65533;&#65533;/&#65533;7{&#65533;&#65533;&#65533;&#65533;mY@iM&#65533;?&#65533;@1&#65533;S<p&#65533;&#65533;&#65533;&#65533;%0&#65533;?l&#65533;%h{&#65533;>&#1079;l&#65533;p&#65533;<\H&#65533;&#912;&#65533;&#65533;.&#1016;&#264; 1&#65533;&#65533;P&#65533;&#65533;@&#65533;N$`1_[&#65533;hE&#65533;x+ D&#65533;01-Spw&#65533;&#65533;O&#65533;&#65533;^*&#65533;&#65533;&#65533;*> &#65533;&#65533;&#65533;&#65533;&#65533;&#65533;r&#65533;&#65533;j&#65533;&#65533;&#65533;&#65533;&#686;I&#1328;&#65533;QF;dS-*c&#65533;S&#65533;"&#65533;*(&#65533;&#65533;&#65533;`"|UGF&#65533;&#65533;&#65533;K&#65533;7&#65533;&#65533;&#65533;&#65533;L=@&#65533;&#65533;zx@&#65533;&#65533;$@&#65533;&#65533;&#65533;b&#65533;i&#65533;a%C&#65533;&#65533;&#65533;=- &#65533;&#65533;&#65533;=&#65533;"&#1558;P"A%@&#65533;0&#65533;T@&#65533;~&#65533;&#65533;&#65533;F&#65533;dT&#65533;&#65533;&#65533;u&#65533;&#65533;&#65533;^&#65533;&#65533;&#65533;&#65533;$&#65533;Z&#65533;&#65533;&#886;&#65533;&#65533;&#65533;&#65533;F%&#65533;KQ&#65533;p3n&#65533;v&#65533;o}k&#65533;C&#65533;9&#65533;&#65533;=9$&#795;r;a&#65533;@&#65533;&#65533;pk&#65533;AP&#65533;&#65533;(&#65533;v	]&#46900;&#65533;&#592;i&#65533;&#65533;'Tbk&#65533;"&#65533;&#65533;W"&#65533;/xA&#65533;	o&#1568;&#65533;&#65533;&#65533;&#65533;	&#65533;u&#65533;&#65533;Z&#65533;&#65533;&#65533;D&#65533;|&#65533;Yx&#65533;&#65533;&#821;&#65533;z&#65533;8&#65533;&#65533;N v&#65533;&#65533;([4&#65533;&#65533;#&#65533;%&#65533;&#65533;&#65533;4&#65533;<&#65533;&#65533;n9&#65533;&#65533;&#65533;&#65533;b2	&#65533;yAp@n&#65533;
&#65533;&#1053;:miI&#65533;&#65533;0h&#65533;&#65533;&#65533;&#65533;#D!&#65533;G&#65533;&#65533;&#1342;&#65533;!&#65533;d&#65533;&#65533;3&#65533;&#65533;S__U|E;&#65533;&#1027;H`&#65533;&#65533;{&#11133;,&#65533;&#65533;V<&#65533;w&#175;&#65533; &#65533;("Ps&#65533;!|r=&#65533;&#65533;&#65533;{&#2043;&#65533;U&#65533;&#65533;&#65533;&#65533;&#65533;p9&#65533;W&#65533;&#65533;i&#65533;AL@&#65533;l&#65533;&#65533;]&#65533;&#65533;2&#65533;&#65533;jJg&#65533;A&#65533;&#65533;&#65533;&#65533;&#1887;&#65533;?H&#65533;&#65533;&#65533;.`&#65533;Kf=&#65533;?&#65533;&#65533;&#65533;Ag%'&#65533;&#65533;&#65533;@`E&#65533;&#65533;&#65533;&#876;&#65533;&#65533;&#65533;&#65533;&#1351;&#65533;&#65533;Qt &#65533;O&#65533;&#65533;J<$&#65533;&#65533; <[&#65533;AX&#65533;&#65533;&#65533;&#65533;&#65533;&#765;\&#65533;&#65533;&#65533;u $&#65533;`&#65533;&#65533;@&#65533;m&#65533;&#65533;&#65533;&#65533;&#65533;&#65533;&#65533;gD&#65533;(&#65533;&#65533;x&#1082;D&#65533;&#65533;V$&#65533;+D"a$&#65533;a$&#65533;&#65533;&#65533;&#65533;&#65533;1&#65533;&#65533;&#65533;P&#65533;&#65533;&#65533;&#65533;I&#65533;!&#65533;*\&#65533;&#65533;=Q&#65533;e&#65533;JQ&#65533;&#65533;&#65533;&#65533;&#65533;&#65533;&#65533;&#65533;Dm&#65533;`&#65533;&#65533;y`&#65533;	W&#65533;	&#65533;&#65533;&#65533;&#65533;&#65533;&#65533;X&#65533;&#65533;&#65533;d&#65533;&#65533;&#65533;BiA&#65533;`&#65533; &#65533;I&#65533;&#65533;4b#z!*IQ&#65533; (\B5 &#65533;&&#65533;&#65533;+&#65533;A&#65533;&#65533;&#65533;&#65533;%4&#65533;d&#65533;(&#65533;PM!&#65533;&#65533;&#65533;*&#65533;Q&#65533;ZYT@&#65533;[&#65533; j5&#65533;zG&#65533;&#65533;@&#65533;&#65533;&#373;&#65533;&#65533;]`&#65533;&#65533;p	&#65533;&#65533;!&#65533;!&#65533;]&#65533;\
&#65533;&#65533;&#65533;!"!&#1052;5&#416;	P&#65533;&#65533; &#65533;&#65533;&#65533;5.&#65533;&#65533;&#65533;8&S}&#65533;&#65533;1&#65533;1&#65533;*x&#65533;4&#65533;&#65533;&#65533;&#65533;&#65533;&#65533;c|&#65533;&#65533;( &#1441;b&#65533;>&#65533;?&#65533;&#65533;&#65533;Y&#65533;+&#65533;(&#65533;&#65533;mYF&#65533;.&#65533;&#65533;&#65533;Q	 &#65533;&#502;<P&#757;&#65533;&#65533;a<&#65533;&#65533;A&#65533;Q_Z&#65533;4&#65533;&#65533;Y#&#65533;&#65533;@X&#65533; &#65533;xO &#65533;&#65533;&#65533;&#65533;.&#65533;&#65533;.&#1444;&#65533;&#65533;&#65533;m&#65533;B(&#65533;&#65533;%\&#65533;;&#65533;&#65533;<&#65533;&#65533;&#65533;&#65533;&#65533;b&#65533;E&#65533;&#65533;?&#65533;&#65533;&#65533;&#65533;&#65533;A&#65533;$S&#610;&#65533;$&#65533;M&#65533;&#65533;T&#65533;&#65533;&#65533;P#&#65533;l&#65533;p&#65533;&#65533;.&#65533;&#1941;&#65533;&#741;&#65533;a&#65533;d&#65533;&#65533;\&#65533;b5&#65533;G	&#65533;&#65533;&#65533;&#65533;8&#65533;#&#65533;A AL &#65533;&#65533;&#1846;&#1380;.&#65533;\/&#65533;T	4&#65533;	&#65533;O&#65533;7X&#65533;&#65533;*^R&#65533;Rj&#65533;&#65533;Rv&#65533;*&#65533;&#65533;Q!&#65533;T&#65533;S,&#65533;&#1772;!&#65533;&#65533;&#65533;BJ&#65533;b&#65533;m&#65533;W&#65533;&#65533;&#65533;&#1752;&#65533;&#65533;!4&#65533; p&#65533;&#65533;9&#65533;&#65533;&#65533;&#65533;P&#665;`&#65533;&#65533;&#65533;$HA	@&#65533;Z#dc&#65533;&#65533;&#65533;_&#65533;&#65533; (B&#1560;&#65533;^M2gH&#65533; A &#65533;7&#65533;&#65533;5PB<&#65533;&#65533;4A&#65533;} &#65533;&#65533;&#65533;*&#65533;*&#65533;'|2eS&#65533; T&#65533;E&#65533;<&#1420;&#25308;[&#65533;&#65533;]&#65533;y*&/.&#65533;&#1670;R&#65533;&X^`M&#65533;&#65533;!8&#65533;1&#65533;&#65533;&#65533;&#65533;&#65533;B_&#65533;&#65533;&#65533;&#65533;'H&#65533;&#65533;M&#65533;&#65533;G&#65533;&#65533;&#65533;&#65533;&#65533;&D&#65533;@&#65533;&#65533; &#65533;#}&#1308;&#65533;4&!V&#65533;5&#65533;&#65533;1@A!&#65533;&#65533;<&#65533;&#65533;&#65533;&#65533;&#65533;|i &#65533;&#65533;&#65533;{*%@&#65533;N[&#65533;'m&#65533;&#65533;&#65533;&#65533;F&#1555;&#65533;E,n&#65533; &#65533;@&#65533;&#65533;E&#65533;V&#65533;&#1326;qe&#65533;.&#65533;&#65533;!m&#65533;Y&#65533;\&#733;&#65533;&#65533;R6&#65533;&#65533;&#65533;%&#65533;&#65533;42&#65533;dH&#65533;&#1031;He#&#65533;A&#65533;&#65533;e&#65533;I&#65533;&#65533;N\&#65533;&#65533;@Q&#65533;&#65533;$A&#65533;&#65533;&#65533;&#65533;6 z&#65533;{J&#65533;)&#65533;&#65533;g?&#65533;'&#65533;U&#65533;&#65533;&#65533;&#65533;&#65533; &#65533;&#65533;
&#65533;j&#65533;&#65533;ZT&#65533;[&#65533;&#65533;f(Z&#65533;>\&#65533;mW&#65533;a&#65533;"h&#65533;:$D&#65533;&#65533;q&#65533;&#65533;&#65533;
Pnz&#65533;&#65533;&#65533;i&#65533;&#65533;&#65533;&#685;&#65533;qAHI&#65533;&#65533;M&#65533;&#65533;O(&#137;B'K&#65533;&#65533;W&#65533; &#65533;*&#65533;(&#65533;&#65533;&#65533;w
&#65533;&#65533;(&#65533;1LA!&#51727;&#65533;&#65533;&#65533;&#65533;{~&#65533;&gjj&#65533;&#65533; *)&#65533;~(y@uQ	&#65533;BtAT&#65533;&#65533;*&#65533;&#1413;&#65533;T&#65533;ja&#65533;E&#65533;&kreH&#65533;&#65533;.D:hN|&#65533;E&#65533;&#65533;&HZ&#65533;qn&#65533;&#65533;=&#65533;&#65533;R&#65533;&#65533;v&#65533; E&#65533;I&#65533;&#65533; &#65533;&#65533;_KV&L[&#65533;&#65533;9&#65533;M"&#65533;^8A_&#65533;*&#65533;bOC&#65533;&#1921;*Rj{j&#65533;v&#65533;^&#65533;gBh6A&#65533;ATv&#65533; )	&#65533;Y&#65533;t&#65533;&#65533;l&#65533; &#65533;&#65533;F,@&#65533;&#65533;F&#65533;&#65533;&#65533;J&#65533;~i&#65533;r&#65533;&#65533;:&#65533;C&#65533;&#65533;l&#1668;&#65533;#\&#65533;&#65533;j&#65533;&#65533;&#65533; '&#2013;&#65533;&#65533;TeTm&#65533;&#65533;`&#65533;&#65533;&#65533;&#65533;*IJQ&#65533;@s`&#65533;&#65533;[D&#65533;&#65533;-&#65533;&#65533;&#65533;&#65533;@&#65533;&#65533;&#65533;&#171;|jf?~&#65533;n&#65533;}&#65533;&#65533;&#65533;k&#65533;&#65533;&#65533;<@x'TE)H BP +&#65533;&#65533;j&#65533;&#65533;~&#65533;h=SJ&#65533;&#65533;&#65533;"dz&#65533;B&#65533;&#65533;*h	D&#65533;&#65533;&#1453;&#65533;Y&#65533;&#1824;&#65533;-&#65533;&#65533;)H&#65533;&#65533;&#65533;&#65533;&#65533;@A8Q&#65533;&#65533;&#65533;@&#65533;&#65533;&#65533;&#65533;$&#65533;&#65533;'&#65533;m&#65533;&#65533;&#65533;M&#65533;~'&#65533;6&#1537;'T'~&#65533;'&#65533;&#65533;<&#65533; &#65533;&#65533;j*&#65533;&#65533;&#65533;f&m&#65533;6&#65533;!&#65533; HA<0Gpz&#65533;'&#65533;$&#65533;	&#65533; &#65533; &#65533;VjP@&#65533;V&#65533;&#1478;&#65533;&#65533;V&#65533;&#1561;&#65533;&#65533;&#65533;&#1709;&#65533;&#65533;"&#65533;Bl&#65533;-&#65533;R&#65533;@"EX&#65533;&:&#65533;X&#65533;&#65533;&#65533;&#65533;&#65533;+&&#65533;&#65533;)&#65533;m,?=\&#65533;@s6V&#65533;&#65533;&#65533;2n&#65533;&#65533;A,!2&#65533;i^&#1408;&#65533;K8'rb4t&#65533;&#65533;&#65533;Ad&#65533;d&#65533;sj&#65533;&#1195;?&#65533;&#65533;&#65533;&#65533;n&#65533;z&#65533;&#65533;&#65533;&#65533;&#65533;&#65533;V&#65533;#&#65533;@ &#65533;X$&#65533;|&#65533;p&#65533;&#65533;&#65533;&#65533;
P&#65533;&#65533;&#65533;pF&#65533;&#1033;&#65533;]dii&#65533;&#65533;&#65533;a&#65533;&#65533;n&#65533;&#65533;&#65533;R4/X&#65533;&#65533;&#65533;%1R&#65533;&#2046;e4&#65533;&#65533;&#65533;1Z&#65533;y%AHE&#65533; &#65533;&#65533;/&#710;KB&#65533;&#65533;&#65533;&#65533;&#65533;&#65533; Tc&#65533;&#65533; &#65533;$x&#65533;&#65533;oe6&#65533;@&#65533;&#65533;&#65533;&#65533;1}&#171;&#65533;n&#65533;&#65533;&#65533;&#65533;&#65533;&#65533;l&#65533;&#65533;@AHAX&#65533;&#65533;@"&#65533;.w2&#65533;t@0rF&#65533;&#65533;&#65533;	o$&#65533;&#65533;-D&#65533;z&#65533;-'/&#65533;<&#65533;s&#65533;&#65533;c&#65533;&#65533;)O&#65533;&#65533;rBs&#65533;3&#65533;&#65533;&#65533;&#65533;+o&#65533;&#65533;% &#65533;&#65533;-&#65533;&#65533;_2.&#65533;&#854;X4&#65533;w&#65533;&#65533;)&#65533;&#65533;gn&#65533;&#65533;A&#65533;&#65533;1&#65533;&#65533;qJ7s&#65533;&#659;&#65533;&#65533;B&#65533;t&#65533;&#65533;&#65533;qT$&#65533;&#65533;B&#65533;s|B9c&#65533;&#65533;v@&#65533;0;;D&#65533;&#65533;3<&#65533;N;&#65533;iNk&#65533;Nl'/(l&#422;lZ&#65533;>T&#65533;&#65533;fq&#65533;a&#65533;&#65533;1b/&#65533;-$&#65533;&#65533;4K/&#65533;&#65533;&#65533;0&#65533;!@_&#65533;&#65533;#D&#65533;&#65533;&#65533;u&#65533;&&#65533;&#65533; 0&#65533;&#65533;&#65533;
&#65533;B5&#65533;A1&#65533;&#65533;&#65533;&#65533;&#65533;&#65533;&#65533;&#65533;4&#65533;r*dCs4&#65533;qSz*&#65533;&#65533;+&#65533;0&#65533;&#65533;&#65533;D&#65533;8@	8
&#65533;&#65533;? Q&#65533;&#65533;L&#65533;&#65533;&#65533; &#65533;&#65533;RG&#65533;&#65533;&#65533;&#179;&#65533;i&#65533;&#1001;
@&#65533;&#65533;Vv%&#65533;&#1685;^(&#65533;&#65533;&#65533;&#27593;e&#1805;&#65533;.&#65533;&#65533;&#65533;HcYs,&#65533;Nq@, [X&#65533;&#65533;<1.k&#65533;D&#65533;_>&#65533;TB1&&#65533;! &#65533;&#65533;&#65533;5&#65533;k&#65533;&#65533;&#65533;D@&#65533;n{f&#65533;#of&#65533;B&#65533;&#65533;&#65533;:&#65533;&#65533;&#65533;&#65533; &#65533;&#532;rLbw&#65533;&#65533;O'A"$|&#65533;5QsB&#65533;"&#65533;6|D&#381;&#65533;&#65533;/p&#65533;A.@&#65533;^&#65533;&#65533;mp%W&#65533;&#65533;&#65533;&#65533;Q&#65533;&#65533;&
&#65533;)t&#65533;8Y
T&#65533;&#65533;-&#65533;&#65533;y x&#65533;Es&#65533;^$( T&#65533;U&#65533;&#65533;&#65533;'&#65533;{&#65533;'&#65533;&#65533;0v*J&#65533;c&#65533;&#65533;7~o<&#65533;&#65533;%&#65533;B)&#65533;&#65533;&#65533;wLb"<@"8&#65533;O&#65533;\&#65533;&#65533;&#65533;f
s&#65533;i&#65533;3&#65533;K&#65533;D&#65533;-&#65533;&#65533;q&#65533;V&#65533;&#65533;B&#65533;@u&#65533;/&#65533;&#65533;l &#65533;s&#65533;a&#65533;&#65533;&#65533;&#65533;&#65533;5Y&#65533;x4&#141;K&#65533;`@#&&#65533;A^w&#65533;&#65533;&#65533;#&#65533;w`^&#65533;&#65533;&#65533;'&#65533;wy&#65533;'&#65533;&#147;C&#65533;4&#65533;%&#65533;&#65533;&#65533;&#65533;&#65533;&#40372;&#65533;&#65533;1&#65533;Os&#65533;72T&#65533;LeA &#65533;@< wrg"&#1537;&#65533;P;&#65533;8&#65533;Pg&#65533;sBk{@&#65533;&#65533;9 &#65533;I&#65533;&#65533;&#65533;&#1785;&#65533;t)8&#1049;R&#65533;&#65533;ZH&#65533;&#385;&#65533;
&#65533;Zq[&#65533;,&#65533;&#65533;m5&#65533;	&#65533;2&#65533;&#1272;&#65533;A&#65533;@\&#65533;F@&#65533;J2&#65533;w&#65533;&#65533;& &#65533;&#65533;=&#65533;nz%0&#1873;&#65533;&#65533;&#65533;(&#65533;&#65533;&#65533;&#65533;<&#65533;&#65533;&#1836;W|&#65533;aj&#65533;&#65533;&#65533;4+&#65533;&#65533;&#65533;&#65533;BLq&#65533;C`0&#65533;&#65533;:&#65533;&#65533;&#65533;&#65533;;&#65533;&#65533;;&#65533;&#65533;;&#65533;'x&#65533;&#896;R&#65533;&#65533;4&#609;}&#65533;&#65533;U&#65533;&#65533;&#65533;|&#65533;&#65533;&#1164;&#65533;c&#65533;@&#65533;7&#65533;&#65533;&#65533;q9&#1734;

&#65533;&#65533;&#65533;_A&#65533; &#65533;G@_&#65533;&#65533;c&#65533;&#65533;&#65533;&#65533;\C&#65533;&#65533;&#65533;i=&#65533;B<&#65533;a&#65533;&#65533;%(&#65533;&#65533;W&#65533;&#65533;:-&#423;&#65533;Kj &#65533;"&#65533;&#65533;&#65533;J&#65533;&#65533;&#65533;&#65533;6&#65533;Qx&#65533;&#65533;c$&#65533;&#65533;&#1268;&#65533;@(&#65533;3&#65533;&#65533;$&#65533;&#65533;hl&#65533;6Y; x@&#65533;&#65533;&#65533;&#65533;&#65533;{&#65533;&#65533;&#65533;c~e&#65533;?hN&#65533;&#65533;4:pA&#65533;&#65533;Y2&#65533;8&#65533;&#65533;&#65533; B&#65533;&#65533;&#65533;&#65533;&#65533;&#65533;&#65533;&#65533;&#65533;&#65533;&#65533;&#65533;$&#65533;&#65533;Ba?<'&#65533;&#65533;&#65533;w&#65533;&#65533;&#65533;&#65533;&#65533;='&#65533;&#58791;&#65533;LB4 S&#65533;<&#65533;&#65533;"x&#65533;&#65533;&#65533;&#65533;'B	&#65533;&#65533;P&#65533;P&#65533; $&#65533;B(&#65533;<8x:<&#65533;&#65533;.<!&#65533;&#65533;&#65533;&#65533;&#65533;&#65533;&#65533;<&#65533;&#65533;&#65533;&#65533;.&#65533;&#65533;CB&#65533;L&#65533;&#65533;J&#65533;@	rE&#65533;-z&#65533; 	&#65533;DB&#65533;&#65533;p&#65533; d&#1336;&#65533;cG&#65533;=&#65533;&#65533;q&#65533;&#65533;&#65533;(Q&#65533;N&#65533;2&#65533;&#1637;K&#65533;&#264;&#65533;33&#65533;&#65533;&#65533;}&#65533;&#65533;&#65533;&#65533;G&#65533;;5:&#65533;&#65533;&#65533;G&#65533;&5:TL&#65533;4&#65533;&#65533;]J&#65533;&#65533;jU&#65533;F'&#65533;i&#65533;Mp~Pm&#65533;&#65533;Pe&#65533;&#360;R%&#65533;&#65533;$r&#65533;$^;z&#65533;&#65533;S#&#65533;&#65533;D&#65533;&#65533;~&#65533;6&#65533;&#65533;<&V&#65533;&#65533;qc&#463;!3~&#65533;&#65533;&#65533;&#65533;,H&#65533;&#65533;&#65533;&#65533; &#65533;&#65533;H-ZJ&#65533;<&#65533;&#65533;&#65533;*&#65533;0&#65533;&#65533;&#65533;H&#65533;5&#65533;&#65533;M&#65533; &#65533;nq&#65533;P"C&#65533;<`&#65533;&#65533;&#159;5&#65533; &#65533;$&#65533;I&#65533;&#65533;&#65533;P&#65533;1&#65533;*&#65533;L&#65533;9&#65533;&#65533;&#65533;&#40142;&#1387;J&#65533;-&#1696;O&#65533;P&#65533;JEj&#65533;&#65533;$&#65533;4v&#65533;H&#65533;&#65533;:,Y&#21751;p&#65533;+.'B&#65533;+&T&#65533;cH&#65533;&#65533;#&#65533;#J&#65533;&#749;t &#65533;&#65533; &#65533;&#65533;&#65533;@Q&#65533;&#65533;&#65533;&#65533;&#65533;.&#65533;L3&#65533;r&#65533;L&#65533;_&#65533;&#65533;4&#1330;&#65533;&#65533;hh&#841;&#65533;d&#65533;&#65533;&#65533;&#10243;&#65533;M&#65533;&#65533; &#65533;&#34890;&#65533;#11 ):Q&#65533;#&#65533;H1&&#65533;d&#65533;&#61149;z&#65533;A&#65533;&#65533;&#65533;J&#65533;&#809;&#65533;j&#65533;b&#65533; &#65533;7&#65533;&#65533;)&IC&#65533;
&#65533;C&#65533;&#65533;2&#65533;&#65533;^ &#65533;&#65533;&#65533;&#65533;B&#65533;	&#65533;TYh&#65533;&#65533;&#65533;'&#65533;hh+&#65533;&#65533;\&#65533;&#65533;&#65533; pR&#65533;M9e&#65533;&#65533;]  3W&#65533;ESg8-5K(A&#65533;H&#65533;6&#65533;zr&#65533;&#65533;|&#65533;5&#65533;#R&#1185; ,j&#65533;&#1229;&#65533; d&#65533;&#65533;&#65533;d h&#408;&#65533;.&#65533;K&#65533;h&#137;&#65533;.&#65533;&#65533;&#65533;&#65533;T&#65533;Mn&#65533;HC#-&#65533;/&#65533;8&#65533;j"&#65533;4 &#65533;h&#65533;5&#65533; &#703;&#65533;&#65533;P&#65533;DL&#65533;+&#65533;}&#65533;&#65533;&#65533;&#65533;AH &#65533;!&#65533;&#65533; &#65533;&#65533;O&#1024;&#65533;5&#65533;m&#65533;&#65533;x&#65533;DRU&#65533;6cQcUU&#65533;&#65533;&#65533;&#65533;0&#65533;&#65533;&#65533;=&#65533;!&#65533;xMI&#65533;&#65533;&#65533;a $&#65533;*&#65533;&#915;&#1297;&#65533;T&#65533;&#65533;IZj&#65533;uc&#65533;&#65533;&#1782;&#1763;&#65533;k#Sf&#1496;B=8&#65533;&#65533;&#65533;<z&#65533;t&#65533;&#65533;&#65533;#&#65533;&#65533;	$B&#65533;&#65533;&#65533;U&#65533;&#65533;Gm&#65533;&#65533;&#65533;&#65533;&#65533;&#65533;[&#65533;'p $TQ1C&#65533;R7K&#65533;oU{ &#65533;|&#65533;&#65533;-&#65533;RYq&#65533;ry+&#65533;&#936;&#65533;c&#65533;i0w&#65533;&#65533;7&#65533;&#65533;K| &#65533;&#65533;&#65533;\/&#65533;22 &#65533;&#65533;&#65533;n`&#65533;@&&#65533;&#65533;n&#65533;&#65533;	&#65533;&#65533;D^&#65533;&#65533;]E&#65533;&#65533;&#65533;&#1687;&#65533;&#289;$t&#65533;&#65533;&#65533;&#65533;)&#65533;D
2&#65533;&#65533;\z&#65533;=0&#65533;&#65533;P/C&#65533;b&#65533;&#65533;W5&#65533;&#65533;lL&#65533;&#65533;|e&#65533;&#65533;7&#65533;&#65533;[&#65533;W&#65533;&#65533;k&#1611;&#65533;&#65533;&#65533;&#65533; c&#65533;&#65533;&#65533;Wv&#65533;&#65533;&#65533;&#65533;&#65533;&#65533;&#65533;`&#65533;&#1038;tHs&#65533;6R	7&#65533;&#65533;*&#65533;H&#65533;V&#65533; 7EZX&#65533;&#65533;%&#65533;&#65533;4&#65533;f&#65533;&#65533;1&#65533;&#65533;P&#65533;&#65533;.v&#65533;&#65533;&#65533;&#65533;H<Hv@&#65533;_*&#65533;|&#65533;`&#65533;P&#65533;p8, &#65533;! &#370;&#65533;&#65533;&#65533;qO{&#65533;&#65533;&#65533;>&#65533;X&#65533;&#65533;
&#65533;&#65533;&#65533;C&&#65533;8&#65533; !8 &#65533;&#65533;r&#65533;&#65533;&#65533;&#65533;r&#65533;&#65533;&#65533;(x&#65533;h&#65533;&#65533;gn0&#65533;&#65533;&#65533;&#65533;*D&#65533;&#65533;&#65533;b;&#65533;Bw&#65533;&#65533;&#65533;* &#65533;mCX1 &#360;&#65533;M&#65533;`&#65533;d&#65533;&#65533;&#1605;_&#65533;&#65533;&#65533;*V(&#65533;&#65533;.&#65533;'&#65533;&#65533;0),-&#65533;&#65533;&#65533;&#65533;C1&#65533;E4e&#65533;8&#65533;&#65533;&#65533;3&#65533;`&#65533;&#65533;&#65533;&#65533;&#65533;[&#65533;,&#65533;&#65533;y2#&#65533;&#65533;&#65533;'
2z&#908;S&#65533;&#65533;&#1040;>&#65533;&#65533;q&#65533;|&#65533;c.9&#65533;!&#65533;A&&#65533;f&#65533;&#65533;T&#65533;J@&#65533;c.&#65533;&#65533;&#65533;&#65533; &#65533;p&#65533;F&#65533;&#65533;&#65533;&#65533;d&#65533;	&#65533;&#65533;&#65533;~&#65533;&#65533;|+\&#65533;&#65533;&#194;&#65533;R&#65533;&#65533;xP&#65533;<!&#65533;=&#65533;KiJ#&#65533;2H,&#324;CH&#65533;
+&#65533;&#65533;&#65533;&#65533;\^r&#840;j&#65533;0&#65533;&#65533;&#65533;&#65533;w&#65533;d&#65533;&#65533;&#65533;&#65533;DG&#65533;g:3&#65533;O&#65533;
H0&#65533;>&#65533;&#65533;=f&#65533;&#65533;	&#1712;&#65533;&#65533;@fDNI&#65533;&#65533;&#65533;&#65533;&#65533;&#65533;u&#65533;&#65533;*JxB&#65533;&#65533;fl&#65533;&#65533;&#65533;L&#65533; :&#65533;0Ux&#65533;'&#65533;`&#65533;x&#65533;&#65533;&#65533;&#65533;@A+sPR&#65533;Y  &#65533;&#65533;&#65533;&#65533;&#65533;|V&#65533;&#65533;!&#65533;X&#65533;&#65533;) 	D@R&#65533;&#65533;&#65533;C&#65533;&#65533;&#65533;R&#65533;&#65533;~&#65533;AF&#65533;&#805;$&#65533;&#65533;TqC$&#65533;D@&#65533;*&#65533; &#65533; &#65533;K&#65533;+#Z@D&#65533;&#65533;&#65533;	H&#65533;&#65533;&#65533;&#65533;>&#65533;<#&#65533;B&#65533;&#65533;'^&#65533;&#65533;%.o&#65533;?g@&#65533;&#65533;uD&#65533;&#1467;&#65533;&#65533;&#65533;&#65533;d&#65533;[&#65533;*8&#65533;*	5&#65533;t&#65533;&#1662;. a&#65533;&#65533;&#65533;;&#65533;&#65533;a&#65533;&#65533;\&#65533;
a&#65533;&#65533;&#65533;L3&#65533;&#65533;L&#65533;[&#65533;<&#65533;&#65533;CK&#65533;&#65533;y&#65533;&#65533;&#65533;&#65533;T{ 	&#65533;&#65533;iX&#65533;1&#65533; &#65533;SVa$&#65533;&#65533;BC&#65533;-^u&#65533;'`0&#65533;w&#65533;&#65533;&#65533;A&#65533;&#65533;&#65533;&#65533;B7&#65533;&#65533;k&#65533;&&#65533;OH&#65533;&#65533;&#65533;0R-aV LbX&#65533;&#65533;&#65533;&#65533;&#65533;&#65533;!&#65533;&#65533;&#65533;&#65533;v&#65533;&#657;&#65533;lD B&#65533;&#65533;J&#65533;&#65533;&#65533;wD&#65533;pC%4B&#65533;?f&#65533;9@&#65533;&#65533;&#65533;|PA&#65533;K&#65533;&#65533;&#65533;&#65533;=y}&#65533;&#65533;	&#65533;H&#65533;&#65533;&#65533;8\V5&#65533;2&#65533;!&#65533;&#65533;&#65533;&#65533; A&#65533; YCr&#65533;g h`&#65533;a 
P&#65533;%L&#65533;$&#65533;&#65533;&#65533;&#1036;&#65533;&#65533;9e~&#65533;@L#KY#&#65533;&#65533;&#65533;2&#65533;&#2069;6de&#65533;Di&#242;<x&#65533;.&#65533;#7&#65533;o&#65533;&#65533;&#65533;&#65533;&#65533;#&#65533;&#65533;"&#406;&#65533;4&#65533;A6a&#65533;(<&#65533;&#65533;M&#65533;d%&#65533;&#65533;@&#65533;giz&#65533;88@	&#65533;&#65533;J &#65533;a&#65533;&#65533;&#65533;&#65533;&#65533;&#65533;kO@&#65533;&#65533;&#65533;#\&#65533;cc&#65533;&#65533;&#65533;?&#65533;. &#19572;w&#65533;&#65533;u&#65533;"&#65533;&#65533;&#65533;&#65533;&#65533;(T&#65533;&#65533;&#65533;&#65533;sj&#65533;	M&#65533;&#1488;&#65533;&#65533;&#65533;B &#65533;&#65533;?@f&#65533;A&#65533;}@Xs&#65533;&#65533;J8l&#65533;3&#65533;A&#65533;&#65533;&#65533;KH&#65533;z&#65533;1!hT;G&#65533;s&#138;&#65533;&#65533;<?@&#65533;&#65533;&#65533;&#65533; W&#65533;&#65533;4&#65533;h&#65533;iK&#65533;B&#65533;A&#65533;63=&#65533;9&#65533;&#1699;&#65533;&#65533;&#65533;&#65533;<yh&#65533;a &#65533;&#65533;KA&#65533;H&#65533;&#65533;&#65533;&#65533;e$&#65533;&#65533;5 N&#65533;&#65533;TP#&#65533;&#65533;&#65533;`&#65533;&#65533;&#65533;'>,"WI&#65533;xn&#65533;[}&&#65533;&#65533;&#65533;&#65533;&#65533;&#65533;6&#65533;r&#65533;&#65533;Pj&#65533;8*&#65533;D&#65533;b=ty&#65533;1&#65533;&#65533;&#65533;-58B&#65533;c&#65533;&#65533;&#65533;&#65533;&#65533;a&#65533;t&#65533;p&#65533;&#65533;&#65533;&#65533;VSH&#65533;&#65533;B&#65533;.N&#65533;V50&#65533;e&#714; Tp&#65533;#4@&#65533;&#65533;B.G*&#65533;&#65533;&#65533;~&#65533;&#65533;&#65533;&#65533;=&#65533;h<&#65533;&#65533;&#65533;Pq&#65533;&#65533;W&#65533;&#65533;&#65533;0&&#65533;&#65533;S&#65533;r&#367;\&#65533;7J`&#65533;&#65533; &#65533;&#65533;&#65533;@&#65533;&#65533;@&#65533;P&#65533;&#65533;&#65533;&#1602;&@&#65533; `&#65533;&#65533;&#65533;,&#65533;&#65533;6h&#65533;&#65533;&#422;&#65533;&#65533;&#133;&#65533;&#65533;@&#65533;&#65533;&#65533;(.&#65533;&#65533; &#65533;2b&#65533;n(&&#65533;&#65533; &#65533; H B $a&#65533;&#65533;(
&#65533;&#65533;4B&#65533;x&#65533;&#642;&#65533;`&#65533;f)&#65533;&#65533;A&#65533;&#65533;&#65533;_,Dm&#65533;&#65533;` &#65533;&#65533;/&#65533;&#65533;-&#65533;&#65533;&#65533;/&#65533;&#65533;&#65533;&#65533;&#65533;-&#65533;&#65533;&#65533;&#65533;&#65533;CP&#65533;
x&#65533;p&#65533;&#65533;
P@&#65533;l,<a&#65533;&#386;&#65533;&#65533;R&#65533; M&#65533;&#65533;&#65533;&#65533;*&#1664;&#65533;&#65533;&#65533;&#65533;&#65533;&#65533;A&#65533;&#65533;&#65533;$&#65533;"&#65533;@#&#65533; &#65533;&#65533;&#65533;	&#65533;
  &#65533;V&#65533;?&#65533;&#65533;!f0&#65533;b&#65533;[H&#65533;,&#65533;:&#65533;&#65533;s&#65533;&#65533;K&#65533;G&#65533;&#65533;&#65533;&#719;&#65533;pD&#65533;*Dd&#65533;&#65533;
*&#65533;&#65533;&#65533;H&#65533; t&#65533;&#65533;&#65533;&#65533;`X&#65533;
&#65533; &#65533;
&#65533;&#1965;&#65533;>&#65533;p&#65533;&#65533;&#65533;&#65533;&#65533;&#65533; &#65533;&#65533;/N&#1824;N&#65533;b&#65533;&#65533;&#65533;>p#&#1806;(P0#&#65533;`&#65533;
a`M&#65533; ,&#65533;N&#65533;&#65533;  .p^l&#65533;!&#65533;&#65533;&#65533;&#682;&#65533;OTAH&#65533;Q&#65533; &#65533;&#65533;&#65533;```&#65533;,&#65533;\&#65533;&#65533;N&#65533;&#65533;&#65533;?&#65533;&#65533;O|\	&#65533;E&#65533;<I&#65533;@\&#65533;l"&#65533; X&#65533;	&#65533;&#65533;&#65533;p1R&#65533;&#65533;&#65533;&#65533;	&#65533;&#65533;&#65533;&#65533;&#65533; &#65533;&#65533;&#65533;&#65533;&#65533;
b&#65533;#B&#65533;*&ai&#65533;@&#65533;b&#65533;&#65533; &#65533;2 &#65533;q&#65533;&#65533;&#65533;&#65533; &#65533;&#65533;&#65533;&#65533;&#682;&#65533;J/&#65533;@&#65533;&#65533;/,&#65533;-&#65533;L
<@&#65533;&#65533;n@&#65533;&#65533;*#&#65533;:&#65533;&#65533; &#65533;J &#65533;j&#65533;&#65533;j&#65533;&#928;\A&#65533;&#65533;&#65533;`,Y`V&#65533;P&#65533;"&#65533;&#65533;&#65533;,A|&#65533;=&#65533;#&#65533;Ej&H&#65533;2"&#65533;<&#65533;6A0"j &#65533; &#65533;:&#65533;.!]&#65533;@2&#65533; &#65533;N(!&#65533;N`&#65533; #&#65533;A&#65533;&#65533;&#65533;&#65533;E&#65533;/&#65533;!n&#65533;j&#65533;!&#65533;q&#65533;&#65533;&#65533;&#65533;&#65533;&#65533;zK&#1662;*$ &#1002;Rn&#65533;&#65533;o+&#65533;&#65533;+&#65533;&#65533;D&#65533;^&#65533;^&#65533;&#65533;z 0 S`-5&#65533;&#65533; t`"1&#65533;#&#65533;mp &#65533;&#65533;/&#65533;&#65533;&#65533;t&#65533;&`&#1516;B+|J#`~ &#65533;#&#800;0]'&#65533;&#65533;&#65533;vJ?&#65533;&#65533;&#65533;,#&@&#65533;&#65533;+#6&#65533;0&#65533;&#65533;?&#65533;@
$&#65533;!0&#65533;&#65533;&#65533;&#65533;Bf&#65533;>&#65533;f7#G
&#65533;&#65533;7&#65533;&#65533;&#65533; &#65533;&#1674;s|&#65533;b#z&#65533;&#65533;`,&#65533;3&#65533;`!A*
&#65533;2&#144;4r/&#65533;&#65533;,&#65533;<&#65533;&#65533;&#65533;&#65533;&#65533;v&#65533;D&#65533; &#65533;&#65533;&#65533;&#65533;&#65533;8&#65533;&#65533;/&#65533;&#65533;&#65533;&#666;&#65533;&#65533;lm(&#65533;d&#65533;&#65533; @&#1422;	&#65533;J+&#65533;L&#65533;. 6&#65533; &#65533;@&#65533;E(	&#65533;&#439;>&#65533;2&#65533;&#65533;,Tn<@b&#65533;&#65533;&#65533;8&#65533;+=&#65533;&#65533;t&#65533;8C&#405;Rz&#65533;2 U4;&#65533;&#65533;&#65533;a!&#65533;&#65533;&#65533;F&#65533;@&#65533;;&#65533;sGy&#65533;H&#65533;BN &#65533;&#65533;&#65533;`&#65533;&#65533;>&#65533;,&#65533;#n &#65533;$Az@&#1184;'&#65533;+&#65533;>P&#708;&#65533;1&#65533;L2&#65533;I@&#65533;&#910;&#65533;x&#65533;&#65533;l@(&#65533;2&#65533;&#65533;&#65533;&#1553;)&#65533;"&#65533;$&#65533;&#65533;&#65533;'&#65533;&#65533;4f&#65533;&#65533;7&#65533;&#65533;J&#65533;&#65533;&#65533;A&#65533;C&#65533;T &#65533;,;i&#65533; E&#65533;3w&#65533;&#65533;&#65533;&#65533;&#65533;&#65533;&#65533;&#65533;F92R%uR&#65533;&#65533;&#65533;&#65533;3&#65533;&#65533;t &#65533;@&#65533;"U=Bz:&#65533;&#65533;&#65533;&#65533;( &#65533;&#65533;] &#65533;&#65533;d'&#65533;2&#65533;&#65533;2k&#65533;4!&#65533;&#65533; 4b &#65533;&#65533;7&#65533;	&#65533;6&#65533;n0&#65533;j&#65533;/Y9eYCl&#65533;&#65533;3ZrZ[%d&#65533;S&#65533;U,&#65533;&#65533;p[e&#65533;&#65533;Q&#65533;Qm R;R]&#65533;&#65533;&#65533; &#65533;&#256;&#65533;&#65533;`&#65533;j'&#65533;
&#65533;&#65533;&#65533;&#65533;bd&#65533;#Z&#65533;?&#65533;.&#65533;&#65533;&#65533;jF&#65533;\F?&#65533;&#65533;Hh&#65533;VCuTs5&#65533;&#65533;r&#65533;&#65533; t X&#65533;&#65533;)&#65533;"dh@F
d&G&#65533;N&#65533;K6O&#65533; Pv	]&#65533;D&#65533;!&#65533;  evpe&#65533;F&#65533;&#65533;\s&#65533;g&#65533;&#65533;>&#65533;&#65533;\s&#65533;N&#65533;j</p(&#65533;e=&#65533;&#65533;&#65533;jk2?5&#65533; &#65533;d&#65533;v&#65533;&#65533;&#65533;&#65533;2B&#65533;&#65533;&#65533;I3&#65533;&&#65533;.&#65533;$6#8 q
&#65533;&#65533;D&#65533;&#65533;G&#938;&#65533;<@&#65533;Nn;e&#65533;@&#65533;Y&#65533;&#65533;C&#65533;vo_eGV&#65533;O&#65533;,&#65533; #&#65533;p&#65533;&#65533;&#47450;
]&#65533;Lq&#65533;6+&#65533;&#65533;P73h
&#65533;sr&#65533;a3b&#65533;c"&#65533;&#65533;\&#65533;.&#65533;&#65533;V&#65533;&#65533;&#65533;&#65533; K&#65533;&#65533;3 &#65533;cK0,&#65533;tl&#758;(BP&#65533;&#65533;&#65533;R&#65533;&#65533;&#65533; &#65533;@x;&#65533;&#65533;xU&#65533;d&#65533;&#65533;C&#65533;Vo&#65533;4e&#65533;&#65533;X &#65533;&#65533;&#65533;!#&#65533;z&#65533;K&#65533;&#65533;#&#65533;&#65533;;wN&#65533;w H&#65533;V1 r&#65533;7n&#65533;r]&#65533;&#65533;s&#65533;&#65533;)&#65533;~&#65533;1&#65533;&#65533;3&#65533;e
x&#65533;uyI@uSk!k^`&#65533;(@#Z`!&#65533;&#65533;`.^ B1&#65533;
b&#65533;f&#65533; &#65533;&#65533;?)&#65533;&#65533;x&#65533;&#65533;&#65533;U _@eWl=#'P&#65533;&#65533;e6#&#65533; {;&#65533;,T/]&#65533;5*&#65533;&#65533;&#65533;&#65533; &#65533;&#65533;U&#65533;&#65533;oj&#65533;n&#65533;&#65533;l"&#65533;&#65533;>&#65533;r"a~q 6&#65533;j&#65533; &#65533;&#65533;?&#65533;`&#65533;B&#65533;&#65533;``&#65533;@&#470;|U!n&#65533;/B&#65533;&#65533;|&#65533;c&#65533;<&#65533;5&#65533;&#65533;&#65533;&#65533;N&#65533;&#65533;&#65533;&#65533;&#65533;9&#65533;y&#65533;&#65533;y;&#65533;95&#65533;&#65533;&#65533;&#65533;&#65533;&#1201;RX&#65533;U&#65533;{ej&#65533;5&#65533;&#65533;b&#65533;&#65533;
R&#65533;R9)&#65533;L(Y#"!|%uu&#65533;
&#65533;&#65533;=&#65533;&#65533;&a<	A#6a&#65533;&#65533;Q2 &#65533;&#65533;&#65533;&#65533;w&#65533;&#65533;&#65533;&#65533;`&#65533;&#65533;`H&#65533;b&#65533;&#65533;Ba@b&#65533;@7uYDH@&#65533;&#65533;&#65533; 3X&#65533;&#65533;&#65533;yE&#65533;&#65533;&#65533;&#65533;,uz&#65533;/+&#1970;7GYX&#65533;&#65533;B&#65533;`&#65533;&#65533;=&#65533;"&#65533;`&#65533;2A8bUe
&#65533;&#65533;&#65533;&#65533;&#65533;C&#65533; 
&#65533;t]&#65533;'5&#65533;&#65533;&#65533;&#65533;3&#155;wr=&#65533;`u&#65533;&#20606;&#1653;v&#65533;F&#65533;&#65533;&#65533;z&#65533;&#65533;&#65533;&#65533;B&#65533;&#65533;&#65533; &#65533;"f x:Dv&#65533;&#65533;\&#65533;Y&#65533;W&#65533;&#65533;y&#65533;]E&#65533;k&#65533;oc&#65533;,&#65533;&#65533;8Z&#65533;&#65533;T4l&#65533;&#65533;E&#65533;I&#65533;&#65533;&#65533; &#65533;4&#806; &#65533;&#65533;&#65533;&#65533;&#65533;*&#65533;q&#65533;U&#65533;s&#65533;h&#65533;&#65533; &#65533;&#1316;&#65533;L&#65533;`&#65533;&@w&#65533;&#65533;2&#65533;esA&#65533;&#65533;NW?`&#18463; '7&#65533;z.6&#951;xwn&#65533;A&#65533; &#65533;&#65533;&#65533;9&#65533;C&#65533;&#65533;&#65533;&zo]&#65533;yk&#65533;&#65533;7K&#65533;&#65533;&#65533;z&#65533;Y&#65533;&#65533;&#65533;X&#65533;&#65533;&#717250;N@&#65533;&#65533;&#65533;.xA&#65533;&#65533;u6&#65533;jej&#65533;`&#65533;`&#65533;N&#65533;&#65533;&#65533;3ef&#65533;&#65533;@&#1399;#H&#65533;! R9&#65533;\&#65533;*&#65533;,&#65533;&#65533;@&#65533;&#65533;&&#65533; r&#65533;	()&#65533; 0&#65533;&#65533;
&#65533;&#65533;i&#65533;1xY&#65533;&#65533;X8?T&#65533;&#65533;:&#65533;&#65533;%6.Zz&#65533;&#65533;
&#65533;bvp&#65533;ZE3&#65533;&#65533;S&#65533;&#65533;WX&#65533;&#65533;;]&#65533;V#&#65533;&#65533;U&#65533;
&#65533;u9&#65533;
@W(&#65533; &#65533;9D`&#65533;&#65533;&#65533;&#65533;?&#65533;
&#65533;W+&#65533; D&#65533;#"9kar&#65533;qw:&#65533;&#930;Rg&#65533; &#65533;&#65533;A&#65533;Z&#65533;&#65533;&#65533;&#65533;&#65533;&#65533; &#65533;+&#65533;+w&#65533;&#65533;&#1837;&#65533;&#65533;*&#65533;&#65533;|&#65533;Fm4&#65533;Y#&#65533;&#65533;&#65533;&#738;O:&#1209;&#65533;&#65533;&#65533;&#65533;@&#65533;4s&#65533;&#65533;&#712;7&#65533;]]&#65533;v|&#65533;#&#65533;&#65533;&#65533;&#1514;&#65533;$&#65533;0a&#65533; &#65533;JT90,&#65533;&#65533;&#65533;&#65533;m&#65533;&#65533;&#65533;&#65533;A&#65533;|r&#196;v&#65533;,)&#1794;&#65533;?&#65533;&#65533; H&#65533;zHy3&#65533;&#65533;&#65533;Z\#6&#65533;9~N&#65533;&#65533;&#65533;Za
&#65533; &#65533;E{q ?&#65533;;&#65533;&#1849;&#65533;&#65533;&#65533;y&#65533;&#65533;i&#65533;&#65533;&#65533;&#65533;QV?k	&#65533;W(.aS&#65533;&#65533;&#65533;(.#&#65533;`&#65533;&#65533;t d&#65533;V&#65533;&#65533;&#435;6D&#65533;*&#65533;;&#629;&
  &#65533;`&#65533; &#65533;m&#65533;A_ &#65533;&#65533;&#65533;&#65533;&#65533;c&#65533;8&#65533;&#65533;\&#65533;&#65533;x&#65533;a=&#153; s&#65533;&#65533;Yp&#65533;&#65533;a
T4&#36893;&#65533;U&#65533;Gz&#299;&#65533;&#65533;3&#65533;
&#65533;o&#65533;(&#65533;&#65533;&#65533;&#65533; ubX&#65533;%&#65533;&#65533;;"f&#65533;&]`*!&#65533;@&#65533;<P&#65533;3&#65533;&#65533;&#65533;#&#65533;&#65533;,v&#65533;!#&#65533;&#65533; &#65533;&#65533;&#65533;&#65533;&#65533;B`&#65533;&#65533;&#65533;V&#65533;&#65533;
*&#65533;	&#65533;y&#65533;&#65533;&#65533;~&#65533;&#65533;z5~&#65533;&#65533;&#65533;
&#65533; &#65533;4H&#65533;	p&#65533;&#65533;x{&#65533;&#65533;&#65533;5&#65533;&#65533;y|&#65533;N&&#65533;&#547;&#65533;&#1209;(&#65533;&#65533;`&#65533;9b&#65533;&#65533;g&#65533;2B&#65533;#&#65533;o&#65533; i&#65533;&#65533;4&#65533;&#65533;0B&#65533;&#65533;&#65533;&#65533;"&#65533;`&#65533;8&#65533;&#65533;&#65533;&#65533;x&#65533;&#65533;Y&#65533;&#65533;&#65533;&#65533;y&#65533;&#65533;)A&#65533;[&#65533;2&#65533;&#65533;F&#65533;&#65533;&#65533;;C&#65533;&#51323;&#65533;iu&#65533;`S&#65533;c&#626;&#65533;&#65533;U'!d&#1946;&#65533;0k&#2014;#&#65533;:&#1664;&#65533;&#65533;T &#65533;_&#65533;r^&#65533;&#65533;	&#65533;B&#65533;&#65533;)&#65533;&#65533;Ud&#65533;B&#65533;&#65533;%&#65533;==&#65533;&#65533;Y&#65533;&#65533;&#65533;&#65533;&#65533;_&#65533;&#65533;K&#65533;Zm]&#65533;)A&#65533;!&#65533;\&#65533;&#65533;M_&#65533;&#65533;~&#65533;&#65533; `O&#65533;&#65533;n&&#65533;'2A9t&#65533; bR-&#65533;n 8x0&#65533;H
&#65533;0&#65533;8?&#65533;&#65533;I&#65533;&#65533;&#134;;rl&#1156;!HCu&#65533;&#65533;|&#65533;Q&#65533;G05j&#65533;a&#65533;N'XIT&#65533;&#65533;D4x(1&#65533;&#1057;D&#65533;=&#65533;4&#65533;&#65533;'&#65533;&#1344;&#65533;T&#65533;&#65533;8&#65533;&#65533;@&#65533;&#65533;\&#65533;&#65533;,q&#65533;&5&#65533;(={&#65533;&#65533;&#65533;V&#65533;&#65533;&#65533;}fl&#660;?&#65533;&#65533;&#65533;&#65533;n&#65533;{&#65533;z&#65533;8pCD"&#65533;X&#65533;&#65533;&#484;&#65533;&#65533;qS&#65533;a&#65533;"{&#65533;&#65533;&#65533;M&#65533;4&#65533;&#65533;<FL&#65533;pZ&#1362;&#65533;&#65533;D&#65533;8oI&#65533;&#65533;eK;2C91a&#65533;&#65533;N&#65533;&#65533;?&#65533;<9 M&#65533;>&#65533;!u&#65533;&#1331;v&#65533;&#65533;5l&F&#65533;+&#65533;&#65533;&#65533;&#65533;3&#65533;m)&#65533;&#65533;K&#65533;&#65533;&#572;&#65533;&#65533;~&#65533;?&#65533;L&#65533;P&#771;&#65533;&#65533;83^&#65533;&#65533;G&#65533;&#65533;Y&#65533;&#65533;&#65533;q&#65533;}]&#65533;w&#65533;_Cr&#65533;XHx&#65533;&#65533;J,&#65533;&#65533;n-&#65533;D&#65533;&#65533;tDN	&#1024;&#65533;|&#65533;b&#65533;&#65533;-&#65533; @UtTQw&#65533;VZ]&#65533;U	/&#65533;&#65533;&#65533;v&#65533;&#65533;&#65533;\3&#65533;@A	y&#14439;&#65533;H{&#65533;&#65533;HO&#65533;&#65533;&#65533;V&#65533;&#65533;BD&#65533;QH$=&#65533;k&#65533;B&#65533;	&#65533;} &#65533;&#65533;h6&#65533;G&#65533;&#65533;&#65533;F&#65533;V&#65533;wWI&Y&#65533;N&#65533;&#65533;f&#65533;&#65533;NQ&#65533;&#65533;1f&#65533;"&#65533;&#65533;.J&#65533;	<0ctRU5&#65533;Wm&#65533;#v9&#65533;`&#65533;&#65533;Q&#65533;&#65533;q&#65533;&#214;ym&#65533;5&#65533;GPB&#65533;&#65533;z&#65533;	a-&#65533;&#65533;Pq&#65533;&#65533;&#65533;G}r&#65533;GS0&#65533;C i&#65533;&#65533;&#65533;r&#65533;HZ&#65533;&#65533;$&#65533;&#65533;&#65533;f&#65533;HM&#65533;&#65533;A&#65533;$&#65533;a!:&#65533;M8&#65533;&#65533;CQ&#65533;&#65533;.&#65533;&#65533;&#65533;&#65533;&#65533;M&#65533;c&#65533;<zE&#65533;	&#1749;&#65533;.Z&#65533;xE[&#65533;&#65533;&#65533;\M&#65533;&#65533;&#1940;&#65533;&#65533;&#65533;d|n&#65533;wP &#65533;&#65533;a&#65533;#&#206;&#65533;B&#65533;u&#65533;F&#65533;&#65533;!P.&#65533;Id&#65533;&#65533;&#65533;&#65533;!@&#65533;&#411;&#65533;V&#65533;$I&&#65533;&#65533;&#65533;&#311;t&#65533;&#65533;&#65533;_=&#65533;`&#65533;>&#65533;x &#65533;&#65533;&#65533;h&#65533;&#65533;&#65533;&#859;@N/t&#65533;&#65533;f&#65533;&#65533;&#65533;&#65533;l&#65533;{&#65533;1&#65533;&#65533;E&#65533;&#65533;&#65533;J&#65533;y&#65533;&#65533;&#65533;h&#65533;B&#65533;!&#65533;AF&#65533;6&#65533;=&#65533;&#65533;&#65533;IFi&#65533;&#65533;&#65533;}tT&#65533;&#1657;rl&#65533;&#65533;!&#65533;1&#65533;&#65533;Q&#65533;L&#65533;&#65533;`&#65533;_&#65533;&#65533;6&#1298;&#65533;&#65533;&#65533;4NjU&#65533;	&#65533;&#65533;&#65533;W`&#65533;&#65533;&#65533;NNTx&#65533;(y&#65533;&#65533;g]&#65533;&#65533;|&#65533;5&#65533;$&#65533;&#65533;&#65533;&#65533;
&#65533;&#65533;&#65533;}&#65533;&#65533;2$&#65533; &#65533;wb&#65533;1&#65533;V&#65533;!&#65533;&#65533;B&#65533;3&#65533;m"r&#65533;&#1334;
&#65533;%&#65533; &#65533;&#65533;&#1986;&#65533;&#65533;/&#34560;&#65533;&#65533;o&#65533;MIU&#65533;8&#65533;t&#65533;%&#65533;&#65533;&#65533;H&#65533;/&#65533;E&#65533;"&#65533;$&#65533;&#65533;-p)]:&#65533;:Vv&#65533;K&#65533;&#65533;@&#65533; &#65533;V&#65533;&#65533;gp 8&#65533;&#65533;b&#65533;&#65533; &#65533;&#65533;L&#1317;&#65533;k&#65533;$%3L&#65533;#&#65533;^&#65533;@2&#65533;n&#65533;/q *&#65533;&#65533;&#65533;w&#65533;&#65533;&#65533;K&#65533;&#65533;! 
 &#65533;<ER&#65533;&#65533;T&#65533;&#65533;'$&#65533;	(&#65533;aD&#65533;#&#65533;I,&#65533;&#65533;z&#65533;&#65533;&#65533;&#65533;q&#65533;&#65533;#&#65533;9 &#65533; &#65533;AH 87&#65533;&#65533; :i&#65533;<@d(OhC&#65533;&#65533;&#65533;B&#65533;p&#65533;&#65533;&#65533;&#65533;&#65533;*&#65533;&#65533;&#65533;&#65533;o&#65533;&#65533;# &#329;&#65533;&#65533;&#65533;\&#65533;&#65533;&#65533;ME:&#65533;&#65533;\&#65533;$0&#65533;&#65533;&#65533;Z &#65533;&#65533;PUV4&#65533;&#65533;&#65533;&#65533;&#65533;e&#65533;&#65533; &#65533;&#65533;Mx&#65533;&#65533;A&#65533;R&#65533;Gl&#65533;p&#65533;A$F&#65533;&#65533;&#65533;&#65533;/-&#65533;&#65533;_&#65533;&#65533;9$&#65533;&#65533;h&#65533;A:T&#65533; &#65533;&#65533;5&#65533;!&#65533;I&#65533;>`&#65533;&#65533;&#65533;&#65533;d4&#65533;&#65533;b&#65533;&#65533;&#65533;&#65533;&#65533;&#65533;0&#65533;i&#65533;&#680;&#65533;E&#65533;&#65533;&#65533;#n&#65533;*bE,r&#65533;iXcPD&#65533;,
&#65533;gATpH&#65533;#S&#65533;&#65533;"&#1392;&#65533;6&#65533;`xy&#65533;&#65533;&#65533;&#65533;&#65533;4L&#65533;&#65533;U&#388;2&#65533;9&#65533;Q8(d	_&#65533;&#65533;I>&#409; &#65533;TTN&#65533;T&#65533;7xNP &#65533;&#65533;&#833;
$&#65533;#?&#65533;&#65533;&#65533;+&#65533;&#65533;&#65533;&#65533;&#899;&#65533;_&#65533;J]&#142;&#65533;&#65533;I&#65533;f&#65533;N&#65533;&#65533;@&#65533;&#65533;&#65533;R(&#1808;&#1565;&#65533;h1G&#65533;jw&#65533;{'&#65533;Ye&#65533;bJ&#1408;&#65533;&#65533;v&#65533;kt)3&#65533;&#65533;&#1219;&#65533;`7:&#65533;&#65533;U&#65533;R&#405;&#65533;3&#65533;&#65533;A`0&#65533;'t&#65533;&#65533;)M{&#65533;&#65533;Tr&#65533;!\pYHF&#65533;&#65533;7&#44862;&#1193;&#65533;<-&#65533;Y (&#65533;!&#65533;xNa&#65533;&#65533;&#65533;f&#65533;&#65533;&#65533;&#65533;&#65533;a
+&#65533;d'&#65533;6l"D&#1772;&#65533;&#65533;&#65533;&#65533;&#65533;H+ &#65533;&#65533;tb(@&#65533;$&#65533;z&#65533;h!&#65533;*&#65533;)&#65533;&#826;&S&#65533;CACK&#65533;&#65533;&#65533;" 6&#65533;"&#65533; &#65533;0 )&#65533;&#65533;&#65533;&#65533;V&#65533;&#65533;&#65533;V&#65533;&#65533;&#65533;c'&#65533;/)< &#65533;&#65533;&#65533;&#65533;)U)K&#65533;H&#65533;FE&#65533;qz&#65533;&#65533;+x&#65533;n&#65533;&#65533;&#65533;&#65533;&#65533;H&#65533;t&#65533;bz&#65533;&#65533;&#1780;&#65533;&#65533; &#65533;&#65533;m&#65533;I&#1070;N&#65533;&#65533;&#65533;&#65533;&#65533;&#65533;;&#166;&#65533;&#65533;&#65533;&#65533;&#65533;&#1729;u(&#65533;&#65533;&#65533;p 8#}x&#65533;:&#65533;&#65533;B(&#65533;&#65533;y&#65533;HX&#65533;&#65533;v)e&#65533;&#65533;t&#65533;&#65533;@&#65533;}&#65533;&#65533;;&#65533;e5p!&#65533;&#65533;&#65533;}&#65533;"5@&#65533;&#65533;&#65533;O9;&#65533; &#65533;H^&#65533;&#735;h&#65533;&#65533;&#65533;8&#65533;y&#65533;&#65533;Z&#65533;&#65533;gXc&#65533;t&#65533;pg&#65533;L|8&#65533; &#65533;&#65533;f&#65533;&#65533;?&#65533;F&#65533;F	&#65533;&#65533;o)$&#65533;!ra&#65533;"&#65533;@&#65533;I&#65533;&#65533;niX&#65533;{&#65533;k&#65533;&#65533;Y&#65533;&#65533;hiPf`#&#65533;&#1350;U&#65533;&&#65533;0&#65533;&#65533;Z H0&#65533;&#65533;&#65533;&#65533;&#65533;r{&#65533;&#65533;.&#1527;+&#65533; &#65533;&#65533;&#65533;&#65533;&#65533; pA&#65533;5&#65533;&#65533;w&#65533;&#65533;&#65533;[y&#65533;v&#65533;`&#65533;c&#65533;9&#65533;&#36279;&#65533;&#65533;p&#65533;{&#65533;&#65533;&#65533;&#65533;&#65533;b&&#65533;A&#65533;Y&#65533;&#65533;L&#65533;&#65533; Z&#65533;&#65533;&&#65533;&#65533;&#65533;B%&#65533;z&#65533;&B&#65533;&#65533;#&#65533;&#65533;Em&#65533;C&#65533;&#65533;&#65533;qm=&#65533;&#65533;v&#65533;ij&#65533;"&#65533;&#65533;cu&#65533;?&#65533;&#65533;	&#65533;&#65533; &#65533;
&#65533;&#65533; *#vC&#65533;&#65533;&#65533;&#65533;&#65533;&#65533;&#65533;r&#1662;&#65533;66&#65533;ZpYx ;&#65533;&#65533;&#65533;1{&#65533;&#65533;KS&#65533; &#65533;&#65533;=&#65533;+}&#65533;&#65533;&#65533;x&#65533;&#65533;&#65533;>&#65533;&#65533;(Z@>&#65533;';I"m&#65533;h&#65533;&#65533;nD&#65533;	;&#65533;H&#65533;*8	&#65533;7(w &#65533;&#65533;&#65533;&#65533;P!X]&#65533;&#65533;\&#65533;&#65533; &#65533;:&#65533;CA55&#65533;&#65533;&#65533;X&#65533;\&#65533;8(rrV@&#65533;`&#65533;)o&#65533;&#65533;W&#65533;k&#65533;&#65533;&#65533;&#65533;&#65533;&#65533;||g&#65533;&#65533;b)Op&#65533;=@x`&#65533;&#65533;g&#65533;fc`N&#65533;e*'G&#65533;T	&#65533;&#65533;to/`&#65533;&#65533;&#65533;&#65533;&#65533;o&#65533;&#65533;&#65533;/&#65533;&#65533;&#65533;&#65533;}&#65533;
!&#65533;4l&#65533;&#65533;hB&#65533;0&#65533;&#65533;&#65533;&#65533;&#65533;w+l&#65533;$1&#65533;i:&#65533;&#65533;&#65533;&#1456;HUAl&#65533; &#65533;&#65533;5&#65533;&#65533;uO&#65533;&#1181;&#65533;K&#65533;QS&#65533;h) 
B&#65533;&#65533;&#65533;&#65533;&#1457;N&#65533;&#65533;&#65533;da@y&#65533;&#65533;&#65533;&#65533;X&#65533;6y&#65533;f_+`_&#65533;EsO&#65533;6&#65533;=&#65533;&#65533;z3@3`&#65533;3 z&#65533;&#65533;S&#65533;B&#65533;&#65533;&#65533;&#65533;&#65533;C&#65533;`L&#65533;{&#65533;'Y)&#65533;&#65533;+&#514;&#65533;wg&#65533;:&#65533;&#65533;3Bq&#65533; &#65533;&#65533;&#65533;&#65533;  &#65533; }`F&#65533;&#65533;1&#1953;<&#65533;G&#65533;pA&#65533;&#260;&#65533;&#65533;10]&#65533;`w&#65533;r0&#65533;&#65533;L4d&#65533;&#65533;3 &#65533;q&#65533;&#65533;j&#65533;&#65533;"P.&#65533;&#65533;&#65533;ri&#65533;x &#65533;&#65533;e&#65533;&#65533;q&#65533;d&#65533;&#65533;&#65533;&#65533;C&#65533;fx&#65533;&#65533;&#65533;9&#65533;}&#65533;&#65533;gFI8RIc*&#65533;IKw&#65533;&#65533;&#450;+h&#65533;&#65533;(&#65533;&#65533;H&#65533;7&#65533;&#65533;]&#65533;&#65533;@@S4p&#65533;1D&#65533;&#65533;&&#65533;&#65533;9'2[7&#65533;G&#453;p&#65533;Ci&#65533; &#65533;&#65533;&#65533;F;m&#65533;
&#65533;iVd&#65533;T&#65533;&#65533;wGQ &#65533;&#65533;'^_r* &#65533;&#65533;LA&#65533;&#65533;i(&#65533;T&#65533;xH&#65533;&#1608;eO&#65533;kPQ&#65533;m\&#65533;0R&#65533;R&#65533;R )&#65533;&#65533;R&#65533;&#65533;&#65533;g&#65533;9&#65533;&#65533;&#65533;s&#65533;{&#65533;X&#65533;&#65533;&#527;&#65533;&#65533;&#65533;jQ&#65533;&#65533;Z&#65533;&#65533;&#65533; @*&#65533;S&#65533;n	&#65533; &#65533;#F -&#65533;&#65533;&#65533;g~+&#65533;V&#65533;3&#65533;&#65533;b&#65533;&#65533;1&#65533;@~&#65533;c%u&#65533;~? d&#1056;&#65533;&#65533;&#65533;&#65533;_&#65533;j&#65533;&#65533;"0&#65533;&#65533;&#65533;&#65533;8&#65533;&#1208;&#65533;m&#65533;&#65533;
&#65533;&#65533;?	&#65533;XF&#65533; )7 &#65533;&#1543;I&#65533;&#65533;&#40462;&#65533;r}&#65533;&#65533;&#65533;&#65533;&#65533;l&#65533;&#65533; 4&#65533;,&#65533;&#65533;.&#65533; &#1862;&#65533;&#65533;&#1551;4%&#65533;cI&#65533;ei&#65533;gy&#65533;&#65533;@*Tsj&#65533;Ot&#65533;&#65533;M&#65533;&#65533;&#65533;J &#65533;hs&#65533;=&#65533;&#65533;&#65533;&#65533;&#1399;2!&#65533;cuG&#65533;rUn&#65533;&#65533;&#65533;*wG!Wh&#65533;s&#65533;&#65533;.rE@&#65533;&#65533;&#65533;&#65533;&#65533;".,` &#65533;w&#65533;&#1032;&#65533;9)&#65533;0&#65533;k&#65533;&#65533;&#65533;e&#65533;&#38539;&#1370;Ey&#65533;H&#65533;&#65533;&#65533;&#65533;(&#46619;Iy&#65533;;&#65533;lQq#&#65533;&#65533;&#65533;'&#65533;{`Y&#65533;h)&#65533;&#65533;&_&#65533;&#348;&#65533;	_&#65533;&#65533;Xd&#65533;&#65533;`n&#65533;:m&#65533;(&#65533;&#65533;0	&#65533;By&#65533;&#65533;&#65533;O&#65533;&#65533;p`o&#65533;2&#65533;&#65533;uXcW&#65533;)A&#65533;G&#65533;&#65533;&#65533;r&#65533;jg&#65533;C0&#65533;&#65533;A&#65533;*&#65533; &#65533;&#65533; :'e&#65533;y&#65533;&#65533;&#65533;&#65533;j&#1542;&#65533;&#1363;d &#65533;&#65533;&#65533;sX&#65533;&#65533;&#65533;&#65533;&#398;&#65533;&#59931;7&#65533;&#65533;&#65533;4&#65533;9	&#65533;&#65533;L&#65533;&#65533;g&#65533;&#65533;x&#65533;]&#1436;j &#65533;1*&#65533;3J&#65533;5
&#65533;&#65533;Y&#65533;&#1046;R&#65533;n&#65533;&#65533;gk&#65533;}&#65533;&#65533;"&#65533;y&#65533;y&#65533;&#65533;&#65533;o`&#65533;&#65533;&#65533;`&#1034;/&#65533;0&#65533;5 &#65533;&#65533;5&#65533;%&#65533;G&#65533;&#65533;*O&#65533; &#65533;8,&#65533;")&#65533;(O0&#65533;	` &#65533;&#27168;&#65533;	&#65533;)&#65533;y&#65533;&#65533;z&#65533;FY&#65533;&#65533;	&#65533;Li&#65533;&#65533;&#1563;&#65533;&#65533;.	&#65533;z&#65533;&#65533;&#65533;&#65533;i&#65533;2_6J&#65533;x*&#65533;&#65533;:&#65533;6J&#65533;@a&#65533;&#65533;n&#65533;&#65533;[&#65533;u&#65533;&#65533;f&#65533;&#65533;P&#65533;&#65533;EVl&#65533;&#65533;	!p@rG&#65533;U&#65533;&#65533;;&#65533;!&#65533;W&#65533;:&#65533;i&#65533;&#65533;&#65533;z]&#65533;&#65533;~&#65533;&#65533;3&#65533;vD&#65533; -&#65533;&#65533;&#65533;'kl&#65533;f&#65533;&#65533;q&#65533;&#65533;*&#65533;Y&#65533;&#65533;&#65533;=)&#65533;Fy}&#65533;&#65533;Ri&#65533;~H&#65533;S9&#65533;&#65533;%@&#65533;&#65533;&#65533;&#65533;&#65533;X&#65533;&#65533;&#65533;&#65533;J&#65533;&#65533;&#65533;k&#65533;&#65533;r&#65533;&#65533;k<&#65533;&#65533;&#65533;n0&#65533;6	=&#65533;o{&#65533;v<&#65533;&#65533;&#65533;Qy`xi1&#65533;1&#65533;_&#65533;2&#65533;eaP}&#65533;&#65533;&#65533;&#65533;i&#65533;&#65533;\&#65533;&#65533;G^JZ&#65533;&#65533;9&#65533;&#65533;&#65533;7&#65533;&#684;&#27156;&#65533;&#65533;&#65533;&#65533;(&#65533;}&#65533;&#65533;&#65533;&#65533;&#65533;Q&#65533;&#65533;S&#65533;sP&#65533;&#65533;&#65533;&#65533;&#65533;c&#65533;6&#65533;&#65533;&#65533;rCK&#65533;j&#65533;-@&#65533;DK&#65533;<@&#65533;ETy&#65533;&#65533;&#65533;LZh&#65533;h&#65533;&#65533;Aj&#65533;Z&#65533;&#65533;O&#65533;Bp+Qi&#65533;;<0&#65533;&#65533;&#65533;&#65533;&#65533;5[[eqwpW&#65533;R-&#65533;&#65533;&#65533;&#65533;&#65533;5&#65533;&#65533;	z&#65533;h&#65533;'&#65533;&#65533;&#38227;&#65533;Y&#65533;&#65533;&#653;*&#65533;&#65533;&#65533;&#65533;x&#65533;4&#1755;#&#65533; 	&#65533;&#65533;=&#65533;&#65533;&#65533;3&#1710;&#65533;W&#65533;G&#65533;&#65533;&#65533;&#761;&#65533;C&#65533;&#65533;LE&#65533;p	&#65533;&#65533;H<h|&#65533;]&#65533;&#65533;%A&#65533;`er&#65533;&#65533;&#65533;H&#65533;&#65533;"eG]	3=&#65533;4&#65533;;&#65533;WW&#65533;r&#65533;&#65533;i&#65533;!&#65533;,p 1&#65533;s&#567;'&#65533;N	&#65533;&#65533;&#1767;&#65533;+y&#65533;&#717;1&#65533;&#65533;z&#519;!&#65533;PE &#65533;H&#65533;&#65533;&#65533;&#65533;&#65533;{&#65533;&#65533;&#65533;r&#65533;&#65533;x&#65533;*&#65533;&#65533;&#65533;0p&#65533; 0&#65533;&#65533;3&#65533;13 &#65533; &#65533;@&#65533;&#65533;&#65533;&#65533;n p&#65533;+&#65533;&b&#65533;jX&#65533;NBW&#65533;4&#65533;&#65533;L&#539;.&#346; !&#764;,@&#65533;&#65533;k&#65533;R&#1463;&#65533;&#65533;&#65533;f0&#65533;:Y&#65533;v&#65533;1+!J&#65533;I&#65533;s80r&#65533;&#65533;&#65533;&#65533;&#65533;&#65533;;&#65533;&#65533;;&#65533;&#65533;=<&#65533; &#65533;&#65533;&#65533;&#65533;&#65533;v&#65533;&#65533;il&y&#65533;<D )&#65533;&#65533;&#629;o&#65533;S&#65533;&#65533;,&#65533;5w&#65533;&#65533;&#65533;&#65533;&#65533;aW&#65533;p&#65533;&#65533;"=&#65533;v&#65533;!;"&#65533;<'&#65533;&#65533;+&#65533;&#65533;&#65533;*&#65533;&#1659;k0[&#65533;&#65533;9&#65533;&#65533;&#65533;3&#65533; iy&#65533;&#65533;&#65533;:<&#65533;&#65533;&#65533;&#1307;o&#65533;&#527;&#591;&#65533;&#65533;&#65533;h&#496;&#65533;S&#65533;&#65533;&#65533;&#65533;&#65533;&#65533;z< &#65533;{{&#65533;&#65533;&#65533;I&#65533;[y&#65533;&#65533; &#65533;7.TL&#65533;@P&#65533;&#65533;Uxu&#65533;&#65533;&#65533;7&#65533;f*&#65533;:(&#65533;&#65533;&#65533;;%&#65533;_&#65533;K&#65533;r&#65533;&#65533;&#65533;&#65533;*&#65533;&#65533;&#65533;&#65533;&#65533;3+&#65533;)>&#65533;&#65533;jp&#65533;&#65533;k&#65533;>&#65533;&#65533;z&#1644;&#65533;&#65533;&#65533;&#65533;&#65533;&#577;8&#65533;&#65533;9&#65533;&#65533;z&#65533;&#65533;$
LQ&#65533;&#65533;&#65533;&#65533;&#65533;&#65533;&#65533;&#65533;!&#65533;V"4-&#65533;&#1811;O&#65533;9&#65533;uRe&#65533;&#65533;&#65533;E&#65533;&#65533;&#65533;k&#65533;&#65533;a8f&#65533;&#65533;&#65533;&#65533;L&#65533;&&#65533;^&#65533;&#1696;G&#65533;&#65533;u&#65533;&#65533;&#65533;X&#65533;)s2&#65533;&#65533;&#65533;&#65533;&#65533;J&#65533;&#65533;&#65533;&#65533;!-&#65533;	&#65533;l&#65533;{Ib&#65533;j&#65533;B,&#65533; ,Gf&#65533;7&#65533;`\&#65533;&#472;Q&#65533;&#65533;6W&#65533;YE&#65533;&#65533;Q2&#65533;&#65533;t]z&#65533;&#65533;&#65533;3&#65533;-&#65533;-^&#955;l&#65533;&#65533;&#65533;&#65533;q<&#65533;}h(&#65533;&#65533;&#65533;&#65533;&#65533;+&#65533;&#65533;&#65533;&#65533;&#1116;&#65533;&#1340;&#65533;
z&#65533;o:&#65533;g&#65533;&#65533;&#65533;, fH&#65533;&#65533;&#65533;&#65533;&#65533;5&&#65533;&#65533;&#65533;0 &#65533;&#65533;&#65533;&#65533;&#65533;E%&#65533;A&#65533;&#65533;&#65533;x&#65533;O&#65533;&#65533;E"y}&#65533;L&#65533;f&#1309;T&#65533;9&#65533;&#765;&#65533;&#65533;@M&#65533;l&#65533;h&#65533;&#300;&#65533;U&#65533;&#1081;y&#65533;t&#65533;&#65533;&#65533;&#65533;e&#65533;&#65533;&#65533;=&#65533; &#1671;&#65533;&#65533;&#65533; &#65533;l&#65533;&#65533;&#1707;&#65533;&#65533;&#496;&#65533;I&#65533;&#65533;,&#65533;bb&#65533;&#65533;&#65533;yp&#65533;&#65533;&#65533;&#65533;&#65533;i&#65533;&#65533;U&#65533;v)&#65533;&#65533;&#65533;cx&#65533;&#65533;?&#65533;c&#65533;&#65533;&#65533;]&#65533;&#971;&#65533;M-&#65533;&#65533;&#65533;&#65533;M&#65533;9&#65533;
&#1367;&#65533;&#65533;?&#65533;V]&#506;&#65533;&#65533;3&#65533;&#65533;&#65533;&#65533;*&#65533;-0&#65533;e&#1774;&#65533;&#65533;&#65533;&#65533;&#65533;&#65533;!p&#65533;&#65533;&#65533;&#65533; $P&#65533;]NzI&#65533;&#65533;&#65533; &#65533; o&#65533;|&#65533;&#65533; J|t&#65533;p&#65533;\!&#1846;aW&#65533;-&#65533;&#65533;&#65533;K&#65533;&#65533;:N&#65533;s&#65533;&#65533;
&#65533;&#65533;(&#65533;&#65533;w&#65533;&#65533;&#65533;u&#65533;VF&#65533;&#65533;&#65533;&#65533;&#65533;&#65533;!&#65533;&#65533;&#65533;&#65533;1&#65533;&#65533;&#65533;
P&#65533;/f&#65533;&#65533;+&#65533;-&#65533;&#50669;[&#1851;&#65533;&#65533;y}<d&#65533;xB&#65533;I&#65533;&#65533;&#23030;&#65533;&#65533; U&#65533;&#65533;&#65533;n&#65533;w&#65533;&#399;&#65533;l&#65533;&#65533;&#65533;M&#65533;P&#65533;W-@9\&#65533;&#65533;&#65533;f=&#65533;2&#65533;&#65533;k&#65533;$&#65533;&#65533;e&#2029;&#65533; &#65533;&#65533;K{&#65533;A&#65533;&#65533;~&#65533;&#65533;w}_+&#65533; 0&#65533;;&#65533;&#65533;j&#65533;&#65533;R()&#65533;F&#65533;\&#65533;&#65533;&#44816;&#65533;y&#65533;&#6439;&#65533;S&#65533;(&#65533;&#65533;R0-p&#65533;&#65533;&#65533;,&#65533;&#65533;!&#65533;&#65533;&#65533;n&#65533;&#65533;f&#65533;@&#65533;&#65533;&#65533; Z&#65533;6&#65533; s&#65533;!&#65533;V&#1065;&#65533;8&#65533;	&#65533;;H~&#65533;1q&#65533;&#65533;LQ&#65533;&#65533;] k&#65533;L}&#65533;3&#65533;lY &#65533;Z.&#65533;N&#65533;&#65533;H&#65533;R@&#65533;(&#65533;&#1954;&#65533;&#65533;~&#65533;&#65533;&#65533;&#65533;`&#65533;o!@&#65533;&#65533;&#1192;81&#65533; E 	&#65533; } &#65533;&#65533;&#65533;O&#65533;	&#65533;&#65533;ug5FL!&#155;GM&#65533;G&#65533;~&#65533;f&#65533;`p&#65533;&#65533;^&#65533; &#65533; &#65533;&#65533;&#65533;&#65533;&#65533;&#65533;&#1342;&#65533;&#65533;8 en&#65533;&#1048;&#65533;&#65533;&#65533;&#65533;&#65533;&#65533;j&#65533;N{n&#65533;`&#65533;&#65533;* &#65533;%&#65533;Z&#65533;&#65533;&#65533;&#65533;&#65533;&#65533;#&#65533;&#65533;5	&#65533;!&#65533;)&#65533;&#65533;>-C&#433;&#65533;Ms&n \&#65533;E&#65533;&#399;R&#65533;&#65533;&#65533;o&#65533;&#65533;9&#65533;&#65533;)^&#65533;&#872;&#65533;&#65533;&#1982;&#65533;S&#65533;&#11145;&#65533;{&#65533;y{&#65533;&#65533;&#65533;^&#65533;;+&#65533;&#65533;	&#65533;&#65533;&#1795;?&#65533;&#65533;gG&#65533;w&#65533;&#64993;&#65533;4&#65533;G{0 T&#65533;&#65533;E`%&#65533;H&#65533;~&#65533;HO&#65533;&#65533;&#65533;&#65533;&#65533;&#65533;&#65533;g&#65533;&#65533;&#65533;L&#65533;&#65533;&#65533;3&#65533;&#1434;J&#65533; &#65533;&#65533;$`&#65533;p &#65533;D!&#65533;s&#65533;g&#65533;&#65533;4&#65533;&#65533;O~W&#65533;&#65533;&#65533;&#65533;&#65533;`I&#1480;&#65533;w &#65533;Lp&#65533;4E&#65533;}&#65533;&#65533;&#65533; &#65533;&#65533;o&#65533;Q/&#1160;&#65533;&#65533;&#65533;F&#65533;&#65533;t&#65533;&#65533;;~\l&#65533;&#65533;&#65533;&#65533;&#65533;g&#65533;&#65533;v1[&#65533;/|&#65533;&#65533;n&#65533;&#65533;3&#65533;&#65533;x{&#65533;x&#65533;&#65533;&#65533;&#65533;&#65533;& &#65533;I&#65533;_&#65533;Z&#65533;&#1396;&#65533;&#65533;+&#65533;&#11807;&#65533;O&#65533;&#65533;&#65533;R&#65533;&#65533;&#65533;$&&#65533;&#65533;!&#65533;	&#65533;k&#65533;&#65533;&#65533;y&#65533;&#65533;&#65533;&#65533;&#65533;q&#65533;&#65533; 	.d&#65533;&#65533;&#65533;C&#65533;%N&#65533;X&#65533;a&#65533;l&#65533;&#65533;&#65533;&#65533;!O@ Y&#65533;&#65533;I&#65533;$@&#65533;&#65533;%D&#65533;0&#65533;&#65533;Ytz&#65533;&#1619;g8&#65533;&#65533;&#65533;&#65533;&#65533;I&#65533;&#65533;&#65533;4&#65533;SQ&#65533;N&#65533;Y&#65533;&#65533;U&#65533;Y&#65533;n&#65533;:&#65533;(kPZ=&#65533;&#65533;l&#65533;$-
&#65533;&#65533;&#65533; &#65533;&#65533;&#65533;&#65533;&#65533;C&#65533;&#65533;6b&#65533;&#65533;&#65533;F&#65533;_&#65533;&#65533;&,&#65533;&#65533;&#65533;&#1050;Yd&#65533;&#65533;&#65533;c&#65533;3b&#65533;&#65533;&#65533;&#65533;&#65533;(ol&#65533;&#65533;&#1651;&#65533;!T&#65533;DS&#65533;&#65533;b&#65533;&#809;3&#65533;O&#65533;.xB&#65533;&#65533;Q&#65533;K&#65533;6&#65533;&#65533;4&#65533;T&#65533;\&#65533;'<&#65533;c&#65533;Z-_&#65533;&#65533;
&#65533;j&#65533;&#65533;B&#65533;#&#65533;&#65533;&#65533;&#65533;&#65533;&#65533;4i&#65533;&_&#65533;|&#65533;&#65533;Ff&#65533;&#65533;}&#65533;&#65533;=*&#65533;&#65533;9&#65533;I&#65533;&#65533;&#65533;&#65533;&#65533;&#65533;&#65533;T#*`&#65533;4&#65533;`!&#65533;&#65533;V&#65533;&#65533;5&#65533;J(
l+
7&#65533;t&#65533;&#873;&#1996;&#65533;&#65533;8C$&#65533;&#232;&#65533;&#65533;&#65533;k(K&#65533;V&#65533;pd&#65533; &#65533;&#65533;4&#65533;&&#65533;pq&#65533;&#65533;&#65533;H&#65533;R&#65533;~8,&#65533;&#65533;&#65533;SrI&/&#1192;&#65533;&#65533;&#65533;&#207;&#65533;
&#65533;S&#65533;J,&#65533;&#65533;RK d&#65533;%&(&#65533;&]&#65533;BB&#65533;J&#65533;&#65533;&#65533;&#65533;*&#65533;&#65533;4L&#65533;7&#65533;<&#65533;&#940;H&#65533;
9&#65533;&#730;@&#65533;P&#65533;@&#65533;[ &#65533;r&#65533;&#209;&#65533;A&#65533;&#65533;.r&#65533;&#65533;&#65533;D&#65533;&#65533;BF9&#65533;IN;&#65533;&#65533;&#589;.&#748;&#65533;&#938;&#1298;M&#65533;TSes&#65533;,&#65533;$&#65533;&#65533;K&#65533;&#65533;&#65533;2cx&#65533;&#65533;&#65533;P&#65533;&#65533;71&#65533;&#65533;N&#65533;&#65533;SO&#65533;B&#65533;&#65533;Dk&#65533;b&#922;&#65533;\&#65533;&#65533;"&#65533;&#65533;&#65533;$-&#65533;&#65533; &#65533;6&#1696;&#65533;Rp--r&#65533;B&#65533;T&#65533;O&#65533;U&#1506;&#65533;&#65533;u$R73KU&#47959;U5 &#65533;`&#65533;P`"AL&#65533;&#65533;&#65533;`&#65533;&#65533;'&#65533;&#65533;&#65533;B&#65533;S7&#65533;v8b&#65533;&#65533;)3&#65533;&#65533;&#65533;O&#65533;&#65533;$&#65533; z&#65533;&(&#65533;&#65533;n&#65533;&#65533;&#65533;-p&#65533;lK&#65533;&#65533;H&#65533;uk&#65533;&#65533;&#65533;v-&#65533;HJ&#65533;&#65533;\!&#65533;]f&#65533;&#65533;-&#65533;&#65533;&#65533;]&#65533;B&#65533;&#65533;pZ&#65533;,&#65533;&#65533;r&#65533;}&#65533;&#65533;&#65533;&#65533;&&#426;&#65533;bC&#65533;m 3&#784; E&#65533;&#65533;z&#410;< &#65533;&#65533;!&#65533;(&#65533;&#65533;&#65533;d&#65533;&#65533;I&#65533;`&#65533;e&#65533;&#309;t&#65533;[&#65533;f&#65533;&#65533;>&#65533;&#65533;&#65533;Y&#1951;&#65533;EUh&#65533;&#65533;mu&#65533;
>&#65533;l_,#&#65533;a?+O&#65533;&#65533;&#65533;rJb&#65533;G&#65533;:&#65533;&#65533;&#65533;&#1165;&#65533;Q&#65533;&#65533;&#65533;&#65533;e&#65533;A&#266;&#65533;nhc
&#65533;M&#65533;&#65533;v&#65533;&#65533;&#65533;&#65533;Hr e&#65533;&#65533;&#65533;_7&#65533;Pw6&#65533;&#65533;N&#65533;&#65533;
U&#65533;&#65533;&#65533;P&#65533;&#65533;&#619;L\&#65533;&#65533;9&#65533;&#65533;&#236;&#65533;&#65533;&#65533;&#65533;&#65533;>]Z1&#65533;l&#65533;0&#65533; &#65533;!&#65533;&#65533;&#65533;&#65533;&#65533;&#65533;sLo&#65533;&#65533;&#65533;&#65533; &#65533;&#65533;&#65533;y&#65533;&#65533;&#65533;T&#65533;&#1237;&#65533;&#65533;&#65533;%&#65533;Yn3&#65533;I&#65533;7&#65533;&#65533;&#65533;lrn&#65533;&#65533;;}&#65533;&#65533;&#65533;n&#65533; &#65533;VX&#65533;c&#65533;rC&#65533;&#1040;!&#65533;o0&#65533;&#65533;&#65533;_vW&#65533;&#65533;&#65533;&#65533;8&#65533;&#65533;l8< &#65533;&#65533;&#65533;&#65533;&#65533;W&#65533;*.&#65533;$&#65533;&#1019;F/*&#65533;{&#65533;&#65533;P&#65533;&#65533;&#65533;&#1025;&#65533;{&#65533;&#705;&#65533;0D
&#65533;n,~2F!JH&#65533;&#65533;%$*la&#65533;^X&#65533;9&#65533;x7d#&#65533;&#65533;G8&#65533;/&#65533;&#65533;z&#65533;~:s&#65533;Q&#65533;F|&#65533;&#65533;W&#65533;&#65533;&#777;{&#65533;+&#65533;&#65533;g:+zpk&#65533; &#65533;&#65533;&#65533;"fM&#65533;&#65533;&#65533;&#65533;@B&#65533;&#65533;&#65533;&#65533;&#65533;-&#65533;&#65533;&#65533;F&#65533;S&#65533;Q&#65533;&#65533;z&#65533;wx9&#65533;&#65533;'&#65533;&#65533;bH&#65533;8X/&#65533;'&#65533;mc&#65533;&#65533;`&#65533;*!2&#65533;&#65533;&#65533;&#65533;+.&#65533;&#65533;&#65533;P&#65533;&#65533;&#65533;"&#65533;)H&#65533;F&#65533;pD&#65533;0	&#65533;l2w/&#65533;[&#65533;~&#65533;&#65533;Qf&#65533;So&#65533;c5#9&#65533;&#65533;&#1109;&#65533;&#65533;e9&#65533;dJ$Z&#62461;&#65533;.&#65533;"&#65533;^&#65533;o)&#65533;&#65533;\&#65533;&#65533;Z&#65533;&#65533;&#65533;(&#65533;?(&#65533;$R&#65533;&#65533;H&#65533;~&#65533;+&#65533;a@&#65533;M&#65533;nsp&#1868;&#65533;&#65533;'&#65533;q~$&#65533;&#65533;|&#65533;i<&Oadg.&#65533;N^V&#50185;<
&#65533;&#65533;0&#65533;{&#65533;1&#65533;&#65533;&#65533;)&#65533;A&#65533;(#a&#65533;i&#65533;&#65533;&#65533;HhO&#65533;&#65533;M&#65533;b&#1281;C&#65533;(9&#65533;S&#65533;0&#65533;&#65533;&#65533;&#65533;&#65533;&#65533;&>L&#65533;&#65533;<&#65533;5R`*&#65533;	S&#65533;q>&#25381;&#65533;&#65533;fM+&#65533;BL&#1319;k]R|&#697;G&#65533;&#65533;&#65533;7&#65533;&#65533;e/&#65533;L&#65533;b&#65533;&#65533;'&#65533;S&#65533;&#65533;R@&#65533;&#65533;&#65533;s,&#921;L-e&#1467;&#65533;&#65533;\ilF&#65533;z&#1631;&#65533;r5g*&#686;6&#65533;p<\'.&#65533;&#65533;&#1488;&#65533;&#65533;J&#65533;'&#65533;a&#65533;&#65533;
PC&#65533;"k2av&#65533;&#65533;&#428;&#65533;F&#65533;&#65533;/&#65533;&#65533;T&#65533;N&#65533;JBjg&#65533;	\&#468;$&#65533;TM&#65533;W&#65533;V&#65533;{&#65533;&#65533;eVK&#65533;&#65533;,&#65533;A&#65533;5Km&#65533;`MN&#65533;9&#65533;&#65533;e&#65533;W\&#65533;V&#65533;&#65533;&#65533;uOp&#65533;&#65533;(wg&#65533;-&#65533;^?&#65533;&#65533;R&#65533;&#65533;I&#65533;`&#65533;~x&#65533;
4c&#65533;a}2&#65533;&#65533;&#65533;&#65533;&#65533;&#65533;8&#65533;&#65533;oI&#65533;&#65533;X&#65533;&#65533;#&#65533;{&#65533;&#65533;&#65533;&#65533;RFg<&#65533;(T&#65533;&#65533;=&#65533;'&#65533;&#65533;&#65533;`&#65533;"LTa&#65533;&#65533;>&#65533;I&#65533;&8\&#65533;&#65533;&#65533;b^&#572;W&#65533;&#65533;#Q&#65533;X&#65533;&#65533;b&#65533;&#65533;&#65533;u&#65533;E9&#65533;&#65533;&#65533;J&#65533;&#65533;&#1109;&#65533;&#65533;G&#65533;&#65533;&#65533;&#65533;&#65533;UC'Vz&#65533;&#65533;&#65533;&#65533;&#65533;1&#65533;&#65533;[&#65533;&#65533;%&#65533;!:.&#65533;q{&#65533;&#819;&#65533;BT&#65533;rB&#65533;,K&#65533;R&#65533;&#65533;e&#65533;s#b'[E&#65533;&#65533;m&#65533;&#65533;K&#65533;{8&#65533;\&#65533;&#1616;L&#65533;&#65533;&#65533;&#1634;&#65533;ej&#65533;&#65533;&#65533;&#65533;R-z$&#65533;&#65533;z&#65533;&#65533;&#65533;&#65533;&#65533;]Nmn&#65533;>&#52862;&#65533;9&#65533;[&#65533;&#65533;j&#65533;\R?su.&#65533;>	&#65533;&#65533;&#140;w&#65533;&#65533;&#65533;7&#65533;h8&#65533;u&#65533;&#65533;&#65533;O&#65533;&#65533;@&#65533;&#65533;&#1182;2&#65533;&#65533;f&#65533;&#65533;Y&#65533;&#65533;&#65533;}{&#65533;&#65533;&&#65533;Z+{6q&#65533;&#65533;&#65533;&#65533;x&#65533;Oe&#65533;&#65533;mS&#1866;&#65533;&#65533;&#65533;	x,a&#65533;:0&#850;S&#65533;&#65533;|&#65533;+A&#65533;&#150;(&#65533;/m&#65533;&!&#65533;&#65533;G&#65533;%&#65533;&#65533;&#65533;d&#65533;VL&#1705;5Nu&#65533;&#65533;E6&#65533;@&#65533;&#65533;&#65533;S&#65533;&#65533;&#65533;X&#65533;&#65533;t\&#65533;U&#65533;	&#65533;&#65533;&#65533;4C&#65533;z&#65533;v&#65533;&#65533;&#65533;'&#65533;&#65533;&#65533;8_&#65533;&#65533;&#65533;7Rl|g&#65533;&#65533;&#65533;V6&#65533;&#65533;&#65533;;&#65533;i&#65533;&#65533;*&#65533;&#65533;Y&#65533;Uh1&#65533;&#65533;&#1650;m&#65533;&#65533;BS&#65533;&#65533;@CJKp&&#65533;z&#65533;&#65533;#&#65533;8&#65533;&#65533;j[[&#65533;$&#65533;&#65533;&#65533;pr&#65533;&#65533;&#65533;S;&#65533;u&#65533;y&#65533;i&#65533;>&#65533;&#1038;&#65533;&#813;Z&#65533;(&#65533;&#65533;&#65533;&#65533;s&#65533;r^:&#65533;p&#65533;,&#65533;&#65533;d/&#65533;&#65533;Mv&#65533;R&#65533;&#65533;zw&#65533;xU&#65533;&#713;&#65533;(&#65533;&#65533;&#457;u&#65533;?&#65533;&#859;&#65533;&#65533;S=,&#65533;&#65533;&#65533;&#65533;&#65533;N&q&#65533;&#65533;&#65533;&#1658;&#65533;s&#65533;qx%&#65533;;&#2029;@&#65533;4&#1243;&#65533;w&#65533;&#65533;&#65533;(Ow&#65533;&#65533;&#65533;&#65533;!*&#65533;&#65533;&#65533; &#65533;w&#65533;M&#65533;&#65533;&#65533;&#65533;5&#65533;q&#65533;&#65533;&#65533;U&#65533;=[&#65533;&#65533;&#65533;&#65533;U}Y&#65533;H&#65533;lau&#65533;&#65533;&#65533;&#65533;2rQb&#65533;0&#65533;&#27174;z&#65533;;&#65533;L&#65533;&#65533;w&#65533;&#65533;&#65533;NS&#65533;xU+&#65533;&#65533;&#65533;&#65533;&#65533;&#65533;&#65533;&#65533;s&#65533;w&#65533;&#65533;&#65533;}wj&#65533;k&#65533;&#65533;+u&#65533;&#65533;)&#65533;&#65533;&#65533;!&#65533;&#65533;&#65533;yq9&#65533;2&#65533;&#65533;&#65533;&#65533;&#65533;&#65533;&#1790;&#65533;[@&#65533;&#65533;S&#65533;_2&#65533;&#65533;#&#65533;&#65533;;?&#65533;s&#65533;[[&#65533;&#65533;r<O&#65533;&#65533;&#65533;?$&#65533;&#65533;&#65533;&#1145;&#65533;&#1048;diC&#65533;&#65533;&#65533;r&#65533;>&#65533;Y=&#65533;k@&#65533;&#65533;&#65533;&#65533;&#65533;?&#65533;A>&#65533;&#65533;&#251;&#65533;&#65533;&#65533;@&#65533;&#65533;&#65533;&#65533;&#65533;\B&#65533;&#65533;&#65533;&#65533;&#65533;&#65533;&#65533;c&#1570;&#65533;&#65533;&#65533;B@0 &#65533;4&#65533;&#65533;B8a@&#65533;C1C&#65533;&#65533;&#65533;[=4&#65533;A&#65533;&#65533;(&#65533;&#65533;&#65533;&#65533;U&#65533;&#1787;:&#65533;&#765;!&#65533;&#65533;&#65533;&#65533;4&#65533;&#65533;&#65533;#;&#65533;&#65533;@D&#65533;A'&#65533;
&#65533;&#641;)&#65533;dj&#65533;W+&#65533;&#65533;&#65533;>	0&#65533;CA&#1317;JC3&#65533;E&#1706;&#65533;&#65533;7Pc2&#65533;&#65533;&#196;&#65533;C&#65533;#&#65533; |&#65533;:CB&#65533;&#65533;&#218;&#65533;&#65533;1&#65533;1&#65533;&#65533;)D&#65533;!&#65533;&#65533;P&#65533;n&#65533;&#65533;&#65533;*J&#65533;3 &#65533;&#65533;SB&#65533;:&#65533;&#65533;&#65533;T&#65533;&#65533;_K&#65533;&#65533;&#65533;&#65533;Q&#65533;7&#65533;3E;&#1328;T&#65533;&#65533;&#65533;a&#65533;O[2W&#65533;&#65533;&#65533;Aql&#65533;o)'&#65533;@&#65533;c -&#65533;!G&#65533;Q&#65533;&#65533;`&#65533;x&#65533;2z&#174;&#65533;	"p&#65533;&#65533;i&#65533;g,&#65533;hl&#65533;5QR&#65533;:&#65533;B&#65533;;&#65533;&#65533;&#65533;&#65533;

$&#65533;AS&#65533;&#65533;&#65533;H&#65533;&#65533;$&#65533;&#65533;
6&#65533;&#65533;&#65533;&#394;&#65533;f@z<F{D5|&#65533;7y&#13068;&#65533;&#65533;N&#65533;&#65533;&#65533;&#65533;&#65533;h&#65533;&#65533;U&#65533;&#65533;	&#65533;CL&#65533;F&#65533;&#65533;&#65533;&#65533;&#65533;\Z&#65533;&#65533;&#65533;>3&#65533;kC=&#65533;SC|=Zd&#65533;&#65533;#u!(p&#65533;V8&#65533;I&#65533;&#1775;)&#65533;x"&#65533;**t*&#65533;m&#65533;&#65533;&#282;P&#65533;&#65533;|&#65533;F&#65533;&#65533;&#65533;!&#65533;&#65533;X&#541;&#65533;PkBC,&#65533;2&#65533;.N&#65533;fd&#65533;<|@z&#65533;3&#65533;&#65533;R&#65533;.`&#65533;&#65533;&#65533;&#65533;&#65533;&#65533;;&#596;&#65533;=J&#65533;J&#65533;&#65533;,Q&#65533;&#65533;&#65533;&#65533; &#65533;&#65533;D&#65533;&#65533;&#580;&#65533;I:DK&#65533;&#65533;I&#65533;&#65533;&#65533;|&#65533;&#65533;,&#65533;'&#65533;&#603;&#65533;&#65533;I }&#1848;&#65533;[&#65533;\&#65533;&#65533;&#65533;K&#65533;&#65533;&#65533;&#65533;&#65533;&#65533;u&#65533;J&#65533;K&#65533;&#65533;*&#65533;\L&#65533;L&#65533;V&#65533;&#65533;z&#65533;&#65533;s&#65533;U, &#65533;&#65533;D&#65533;T&#65533;&#65533;I&#65533;$2&#65533;&#65533;&#65533;&#65533;P&#65533;$&#847;&#65533;b&#65533;	H&#65533;&#65533;&#65533;I[&#65533;&#65533;*=&#1692;&#65533;<JL&#65533;&#65533;&#65533;C&#65533;&#65533;&#65533;M&#65533;&#65533;K&#65533;|L&#65533;4HK&#65533;1#;#&#65533;&#65533;&#65533;H&#65533;4&#723;K9&#65533;&#65533;&#65533;
&#65533;$$R&#65533;
7<&#65533;&#65533;9&#65533;N&#65533;5^&#65533;=,&#65533;&#65533;&#65533;&#715;&#65533;J&#65533;$A&#65533;T&#65533;&#65533;&#65533;&#65533;&#65533;&#65533;&#65533;+&#65533;&#65533;&#65533;!B&#65533;d6D8&#65533;&#65533;C&#65533;N &#65533;&#924;&#65533;N]&#65533;&#65533;91&#65533;&#1888;&#65533;&#65533;&#65533;&#65533;1t&#65533;&#65533;B:&#65533;&#65533;&#65533;&#65533;&#65533;&#65533;&#65533;Dc&#65533;P&#65533;&#362;&#65533;A&#65533;&#65533;/&#65533;"&#65533;&#65533;d&#65533;&#65533;&#65533;!&#65533;<&#65533;	&#65533;K&#65533;F&#65533;&#65533;&#65533;&#65533;Q&#65533;-
A&#1701;&#65533;@M)&&#1707;&#65533;a&#65533;5&#65533;t44&#65533;3yQ&#65533;	&#65533;/L&#65533;rD&#1169;&#65533;I&#65533;&#65533;P&#65533;R&#65533;O&#65533;Q&#65533;(Q&#65533;&#65533;S&#65533;3&#65533;&#65533;&#65533;&#65533;)P&#65533;I&#65533;M&#65533;&#65533;AbO&#65533;&#65533;U&#65533;&#65533;TE3&#65533;"&#65533;&#65533;S&#65533;&#65533;&#65533;&#65533;=&#65533;&#65533;&#65533;;&#65533;S&#65533;&#65533;9&#65533;&#65533;Df&#65533;&#65533;&#65533;&#65533; &#65533;&#65533;*&#24251;&#65533;8?-Ek&#65533;!E#&#65533;s	&#65533;%S&#276;
K-KL&#65533;&#65533;&#65533;J?&#65533;:&#65533;&#65533;l<_&#65533;&#65533;&#65533;4US&#65533;&#47282;&#65533;NW&#65533;TXEVY&#65533;&#65533;&#65533;QM&#887;&#65533;bSr&#65533;C&#65533;&#65533;U&#65533;&#65533;&#65533;2&#65533;&#65533;a}&#65533;9&#65533;&#65533;E&#65533;&#1381;RV&#65533;R&#65533;CQVlEi&#65533;&#65533;J&#65533;=U&#65533;U&#65533;&#65533;V&#65533;V&#65533;&#65533;R\9t&#65533;&#65533;&#65533;&#65533;W3&#65533;Q&#65533;EN&#1148;&#65533;15&#65533;`&#65533;&#65533;v&#65533;Ac5&#1581;&#1271;&#65533;&#65533;{u.&#65533;&#65533;V~&#65533;Q%&#65533;&#65533;&#65533;SU&#65533;&#791;k&#65533;5-X&#65533;&#65533;Z(s&#65533;&#65533;]&#65533;&#65533;&#65533;&#65533;Yu&#65533;L&#65533;t&#65533;&#65533;&#65533;P&#65533;}&#193;tW[&#65533;&#65533;&#65533;&#1582;&#65533;=&#65533;-&#65533;&#65533;Y($&#65533;C&#65533;74&#595;&#65533;&#65533;Z&#65533;T&#65533;&#65533;=2&#65533;&#65533;&#65533;r&#1251;&#251;pz&#65533;~&#65533;F&#65533;%&#1656;&#65533;&#65533;S&#65533;bu&#65533;&#65533;aX&#65533;&#65533;39;O&#65533;&#65533;&#65533;&#1267;&#228;&#65533;c&#488;JN&#65533;&#65533;&#65533;&#811;&#65533;&#65533;&#65533;z&#65533;&#65533;&#65533;4&#65533;S%U
&#65533;T&#65533;&#65533;&#65533;(M&#65533;V&#65533;M
|&#65533;[\&#65533;&#65533;U9&#65533;OQ}&#65533;&#65533;&#65533;M[|&#65533;DF&#65533;&#48083;&#65533;P&#65533;$&#65533;pe&#65533;F-TC&#24105;!J&#65533;$&#65533;d&#65533;u%&#65533;&#65533;%HL=]&#65533;&#65533;Z&#65533;&#65533;&#65533;&#65533;&#65533;&#65533;Z&#65533;&#65533;m\&#65533;=&#65533;jR&#65533;&#65533;&#65533;&#65533;S&#65533;xMT&#65533;C&#65533;&#65533;&#65533;!&#382;4&#65533;^&#65533;5J'zI&#65533;&#65533;V7&#65533;F&#1749;&#1855;&#65533;&#65533;=&#65533;KZ%&#65533;P&#65533;&#65533;&#65533;^&#65533;&#65533;3&#892;&#1332;&#65533;&#65533;c&#65533;&#65533;&#65533;&#65533;!e&#65533;:]&#65533;&#65533;&#65533;&#65533;4M&#65533;&#1888;&#772;\&#65533;<K&#65533;&#65533;&#65533;&#65533;],MZ#5&#65533;&#65533;S&#65533;&#65533;&MSU&#65533;&#65533;&#65533;&#1182;&#880;;J&#65533;$&#65533;I&#65533;hsZ&#65533;"&#65533; `&#65533;PTQ*`&#65533;]6&#65533;G^&#65533;&#65533;S&#65533;&#65533;&#65533;KM^&#1837;&#65533; =W&#65533;&#65533;C1&#65533;&#65533;&#65533;&#65533;
&#65533;&#514;&#65533;&#65533;L&#65533;&#65533;v9f&#65533;&#65533;&#65533;&#65533;_&#65533;&#65533;D$&#65533;,&#65533; &#65533;a&#65533;Q^&#65533;&#438;,_&#65533;eZ&#65533;&#65533;&#65533;>5&#65533;&#65533;&#65533;-Z&#65533;c9Ns&#65533;gd&#65533;%Nc&#65533;E&#65533;7lNw&#65533;=)&#65533;&#65533;&#65533;&#65533;&#65533;&#65533;&#65533;$&#65533;b&#65533;&#65533;J=&#65533;i&#65533;&#65533;&#65533;cM&#65533;&#65533;&#65533;&#65533;&#65533;];3&#65533;&#65533;UcD.Y&#65533;&#65533;&#65533;&#65533;K&#65533;8&#65533;P	&#65533;+>c<f&#65533;&#65533;&#836;&#65533;&#65533;&#65533;&#65533;1^V&#65533;&#65533;&#65533;&#65533;N&#65533;D&#65533;&#65533;6n&#65533;(&#65533;7u&#65533;FI&#65533;&#65533;&#65533;&#65533;&#65533;J&#65533;S=&#65533;&#242;&#65533;&#65533;0^&#65533;nd&#65533;&#65533;|&#65533;&#65533;%e`&#65533;&#65533;E&#65533;&#65533;&#65533;&#65533;&#65533;[V<*&#65533;&#65533;e&#65533;,&#65533;Re&#65533;J&#65533;Ey?&#65533;&#932;&#65533;&#65533;]&#65533;&#65533;&#65533;^6d`&#65533;`HK&#65533;T&#65533;&#1925;&#65533;&#65533;&#65533;L&#65533;&#65533;`b&#65533;&#65533;&#65533;#&#436;&#65533;A&#65533;&#65533;&#65533; >&#65533;UN]&#65533;]6|&#65533;<o>dp.eHL&#65533;b&#65533;&#65533;dH&&#65533;&#65533;J^N&#65533;&#65533;G&#65533;&#65533;&#65533;&#65533;&#65533;&#65533;bq]4&#65533;&#65533;#&#65533;@&#65533;&#65533;&#65533;^&#65533;%&#65533;&#65533;&#65533;+f[5&#65533;6&#65533;m>&#65533;&#65533;h&#65533;>&#65533;4&#65533;l&#65533;&#65533;&#65533;P&#65533;c&#65533;&#65533;h&#65533;M&#65533;}<_V&#65533;^&#65533;&#65533;&#65533;&#65533;&#65533;&#65533;&#65533;Se&#1712;&#65533;B&#65533;f&#65533;M&#65533;Mjx&#65533;K&#65533;&#65533;OWzd&#65533;J&#65533;&#65533;&#65533;&#65533;&#65533;Wo&#65533;&#65533;&&#65533;d&#65533;&#65533;%&#65533;V&#65533;&#1563;&#65533;g&#65533;&#65533;8]&#65533;&#65533;cj:&#65533;&#65533;M:VX>&#65533;&#65533;H&#65533;+Ugg&#65533;g&#65533;j&#65533;6&#1640;}&#65533;B&#65533;&#65533;&#65533;X&#65533;n"&#65533;uck&#65533;>l&#65533;dYZ&#65533;&#65533;&#65533;k&#65533;t&#65533;&#65533;&#65533;&#65533;&#65533;&#65533;&#65533;&#65533;&#65533;e&#65533;`&#65533;k&#65533;&#65533;1&#65533;&#65533;t&#65533;&#286;&#65533;u&#65533;L&#65533;&#65533;&#65533;vl&#65533;&#65533;&#973;&#65533;&#65533;t%;&#65533;Fd&#65533;&#65533;&#65533;T#]&#460;&#65533;&#65533;&#65533;&#65533;&#65533;&#65533;5m&#65533;&#65533;#r&#65533;&#65533;&#65533;F&#65533;&#65533;Vf&#65533;&#65533;&#65533;&#65533;&#65533;&#65533;>G&#65533;V;&#65533;&#65533;&#65533;&#65533;&#65533;&#65533;&#1814;Y&#65533;r&#65533;&#65533;&#65533;&#65533;n&#65533;&#65533;U&#65533;V&#65533;d6&#57780;c&#65533;^n&nn&#65533;&#65533;&#65533;&#65533;&#65533;&#65533;F&#65533;&#65533;!&#65533;n&#65533;\&#65533;&#65533; 5&#65533;&#1225;&#65533;l&#65533;&#65533;v&#65533;&#1702;Z&#65533;&#27394;&#65533;&#65533;D&#65533; t&#65533;&#12188;&#65533;&#65533;&#65533;o&#65533;kC&#65533;|n&#65533;&#65533;&#65533;&#65533;V&#65533;&#65533;p@&#65533;`&#65533;&#65533;&#65533;&#65533;&#65533;f&#65533;&#65533;&#1408;&#65533;&#65533;?}Us&#65533;p&#65533;:&#65533;l&#65533;Q&#65533;p.&#65533;WM&#65533;&#65533;#&#65533;&#65533;&#65533;&#65533;*qW&#65533;&#65533;&#65533;I^&#65533;&#65533;e&#65533;5.8T&#65533;J&#65533;q&#65533;NoA&#65533;q$&#65533;p8J&#65533;J&#65533;&#65533;&#65533;&#65533;p&#65533;}p&#65533;&#65533;o	Or,&#65533;gY&#65533;j&#65533;VZX&#65533;rp&#65533;r&#65533;&#65533;r&#65533;&#65533;&#65533;^&#65533;,O&#65533;AM&#65533;x&#65533;&#65533;=&#65533;&#65533;/&#65533;&#65533;&#710;2s&#65533;&#65533;&#65533;&#1262;q5&#65533;&#65533;)&#65533;iG}^&#65533;{&#65533;&#65533;D&#65533;<na:?&#65533;&#65533;fP(-rGs>t&#65533;&#65533;&#65533;&#65533;&#65533;#\&#65533;&#65533;<R&#1007;&#65533;Ft&#65533;&#65533;PFnH&#65533;c&#65533;@&#65533;&#65533;&#65533;_K&#65533;HL&#65533;&#65533;gNw&#65533;&#65533;qPuZuR&#65533;&#65533;&#65533;c]&#65533;U}&#65533;e&#65533;&#65533;DgUpnG&#65533;ucG&#65533;N^&#65533;&#65533;e]&#65533;&#65533;\&#65533;&#65533;i6&#65533;&#65533;N&#65533;[#?&#65533;c&#65533;&#65533;&#65533;&#1388;N&#65533;&#65533;&#65533;&#65533;f&#65533;]&#65533;&#65533;&#65533;&#65533;&#65533;HW&#65533;&#1173;Rx-vl_&#65533;&#65533;`&#65533;Fk(&#65533;U&#65533;&#65533;"&#65533;Arj7skgw~/a&#65533;~+&#65533;&#65533;Z~&#65533;8:&#65533;&#65533;rvt?&#65533;~_x&#65533;NV&#65533;&#65533;#{&#65533;&#65533;9e&#65533;&#65533;r&#65533;&#65533;&#65533;&#65533;t&#65533;6U&#65533;&#65533;=&#65533;Ax&#65533;n&#65533;/&#65533;&#65533;&#65533;xw	&#65533;OY]k"&#65533;t&#65533;7y&#65533;&#65533;q&#65533;wOM&#65533;aO&#65533;&#65533;&#65533;&#65533;=&#65533;&#65533;&#65533;}=jt&#65533;&#65533;Z&#65533;yF&#65533;w&#65533;?&#65533;c&#65533;3q&#65533;o&#65533;u?V&#65533;&#65533;z&#65533;&#65533;z&#65533;&#65533;z&#65533;&#65533;z&#65533;&#65533;z&#65533;&#65533;z&#65533;&#65533;z&#65533;&#65533;z&#65533;{&#65533;&#65533;$ ;
</file>

<file path=ppt/media/image14.txt>GIF89a&#65533;^&#65533;&#65533; &#65533;&#65533;&#65533; &#65533;&#65533;&#65533;&#65533;&#65533;&#65533;&#65533;&#65533;&#65533;&#65533;&#65533;&#65533;&#65533;&#65533;&#65533;&#65533;&#65533;&#65533;&#65533;&#65533;&#65533;&#65533;&#65533;&#65533;&#65533;&#65533;&#65533;&#299;&#65533;&#65533;&#65533;&#65533;&#828;&#65533;&#65533;&#65533;&#65533;&#65533;&#65533;&#65533;&#65533;&#65533;&#65533;&#65533;&#65533;&#65533;&#65533;&#65533;&#65533;&#65533;&#65533;&#65533;&#65533;&#65533;&#65533;&#65533;&#65533;&#65533;&#65533;&#65533;&#65533;&#65533;&#65533;&#65533;&#65533;&#65533;&#65533;&#65533;&#65533;&#65533;&#65533;&#65533;&#65533;&#65533;&#65533;&#65533;&#65533;&#65533;&#65533;&#35305;&#65533;&#65533;&#65533;&#65533;&#65533;&#65533;&#65533;&#65533;&#65533;&#65533;&#65533;&#65533;&#31271;&#65533;&#65533;&#65533;&#65533;&#65533;&#65533;&#65533;&#65533;&#65533;&#65533;&#65533;&#65533;&#65533;&#65533;&#65533;&#65533;}&#65533;&#65533;&#65533;f&#1314;f&#781;Z&#65533;&#65533;&#65533;&#65533;&#65533;&#65533;&#65533;#&#65533;&#65533;&#65533;&#65533;&#65533;f&#1812;^&#65533;&#65533;&#65533;&#65533;CU&#65533;&#65533;&#65533;&#65533;&#65533;f&#65533;*&#65533;&#65533;&#65533;&#65533;&#65533;i&#65533;:M&#65533;&#65533;&#65533;&#65533;&#65533;c&#65533;&#65533;&#65533;&#65533;2&#65533;N`&#65533;zM&#65533;&#65533;d&#230;i&#1903;&#65533;&#65533;&#65533;&#65533;&#581;U&#65533;&#65533;&#65533;&#65533;-&#65533;&#65533;&#65533;&#1110;a&#65533;&#65533;&#65533;&#65533;&#65533;&#65533;&#65533;&#65533;&#65533;&#65533;[q&#65533;-&#65533;&#902;U&#65533;0&#65533;&#65533;&#65533;&#65533;0&#65533;&#65533;&#65533;&#65533;&#65533;&#65533;&#65533;l{&#65533;&&#65533;.&#65533;&#65533;&#65533;&#65533;&#65533;&#65533;&#65533;cs&#65533;&#65533;&#65533;&#65533;&#65533;&#65533;&#65533;&#65533;&#65533;&#65533;&#65533;&#314;&#65533; 6&#65533;,B&#65533;5I&#65533;&#65533;b&#65533;mD&#65533;&#65533;&#65533;&#65533;mD&#65533;&&#65533;&#65533;&#65533;&#65533;&#65533;&#65533;&#65533;&#65533;&#65533;&#65533;&#65533;&#65533;&#65533;f&#65533;	&#65533;1E&#65533;)=&#65533;&#65533;&#65533;&#65533;&#65533;nP&#1138;&#65533;&#1114;a&#65533;&#65533;&#65533;&#44135;&#65533;O1&#65533;qF&#65533;wi&#65533;-&#65533;#:&#65533;&#756;&#65533;&#65533;&#65533;&#65533;#9&#65533;&#65533;&#65533;&#65533;]L&#65533;tJ&#65533;&#65533;&#65533;&#1350;l&#65533;&#65533;&#65533;i&#65533;L4&#985;&#65533;&#65533;&#65533;&#65533;&#65533;&#65533;y&#65533;&#65533;&#65533;&#65533;k{&#65533;K]&#65533;&#65533;&#65533;&#665;&#65533;&#65533;&#65533;&#65533;&#65533;J\&#65533;&#65533;&#65533;~&#65533;&#65533;&#65533;&#65533;u&#65533;tf&#65533;QJ&#65533;&#65533;&#65533;&#65533;wk&#65533;wJ&#65533;dk&#1803;s&#65533;&#65533;st&#40757;&#65533;1F&#65533;&#65533;v&#65533;uq&#65533;P0&#65533;mU&#65533;6)&#65533;jX&#65533;&#65533;{&#1452;&#65533;&#65533;8&#65533;5)&#65533;63&#65533;SM&#65533;OI&#65533;4*&#65533;6&#65533;.&#65533;&#235;&#65533;IL&#65533;|&#65533;;&#65533;&#65533;&#65533;&#65533;sJ&#65533;&#65533;&#65533;&#65533;*&#65533;V+&#65533;&#65533;&#65533;&#588;&#65533;&#65533;&#65533;&#65533;&#65533;F'&#65533;&#65533;&#65533;&#65533;Za&#985;z&#65533;&#65533;&#65533;&#65533;&#65533;&#65533;&#65533;~4hO&#65533;&#65533;&#65533;&#65533;&#65533;&#65533;&#65533;&#65533;&#65533;&#65533;rQ&#65533;xx&#65533;&#65533;[&#849;m&#65533;=F&#65533;&#65533;&#65533;&#65533;&#65533;&#65533;&#65533;N;&#65533;c>&#65533;O2p$&#65533;&#65533;&#65533;&#65533;&#221;&#65533;&#65533;&#65533;&#459;&#65533;&#65533;\Xp&#65533;&#65533;&#65533;P.&#65533;`>&#65533;|&#65533;&#65533;*!X&#65533;|&#65533;a6&#65533;<A&#65533;icn&#65533;&#65533;&#619;&#65533;&#1591;&#65533;&#65533;&#65533;&#65533;&#65533;b&#741;&#65533;&&#65533;&#65533;&#65533;&#65533;TLdsqv&#65533;^&#65533;&#65533;&#65533;&#65533;&#65533;&#65533;&#65533;lxY&#65533;A;X&#477;&#65533;&#65533;X&#65533; 4\C5&#65533;\&#65533;xu&#65533;a4&#65533;X=&#65533;|&#65533;&#65533;   &#65533;~&#65533;&#65533;6@&#65533;   !&#65533;NETSCAPE2.0   !&#65533;<Copyright 2015 www.PresenterMedia.com    12309:MM/JD:2798916 !&#65533;
 &#65533; ,    &#65533;^ &#65533; H&#65533;&#65533;&#65533;&#65533;*\&#560;&#65533;&#199;#J&#65533;H&#65533;&#65533;&#331;3j&#65533;&#561;&#65533;&#463; C&#65533;I&#65533;&#65533;&#595;(S&#65533;\&#626;&#65533;&#727;0c&#668;I&#65533;&#65533;&#859;8s&#65533;&#65533;&#627;&#65533;&#991;@&#65533;
J&#65533;&#65533;&#1123;H&#65533;*]&#692;&#65533;&#1255;P&#65533;J&#65533;J&#65533;&#65533;&#1387;X&#65533;j&#65533;&#693;&#65533;&#1519;`&#202;K&#65533;&#65533;&#1651;h&#1258;]&#758;&#65533;&#1783;p&#65533;&#669;K&#65533;&#65533;&#1915;x&#65533;&#65533;&#65533;&#759;&#65533;&#2047;&#65533;L&#65533;&#65533;&#65533;&#200;+^&#824;&#65533;&#65533;&#464;#K&#65533;L&#65533;&#65533;&#65533;&#728;3G&#1376;&#65533;&#65533;g&#928;=&#65533;&#1440;&#65533;&#65533;&#65533;&#65533;^&#34869;&#65533;&#65533;88M&#65533;v&#29230;9{&#65533;=&#65533;&#65533;&#65533;&#1503;Aw&#65533;&#65533;&#65533;o&#65533;&#65533;)&#65533;&#65533;&#65533; &#65533;&#65533;&S&#65533;F&#65533;8&#1249;CM}q&#65533;n&#65533;k&#65533;&#65533;&#65533;8&#65533;&#65533;&#65533;&#65533;&#65533;T&#65533;&#65533;&#65533;&#65533;&#65533;8`&#65533;={&#65533;&&#65533;&#65533;}&#65533;@&#65533;&#65533;G&#65533;&#65533;&#65533;r&#65533;&#65533;w&#65533;} B&#65533;&#65533;~&#65533;&#65533;&#1921;	&#65533;&#1792;&#65533;&#65533;w&#65533;&#65533;E&#65533;Z&#65533;&#65533;V&#65533;|j&#65533;&#65533;{&#65533;&#65533;|&#65533;<'&#65533;y&#65533;)&#65533;&#65533;wc&#65533;&#65533;;-&#1553;&#65533;&#65533;5w!*&#65533;x&#1028;&#65533;5xb&#65533;&#65533;x&#65533;&#65533;7V&#65533;&#65533;<Y&#65533;A&#65533;#1&#65533;&#65533;L&#65533;!&#65533;&#65533;&#65533;&#65533; !&#65533;(&#65533;F8.c&#65533;W&#65533;&#281;&#65533;[68\&#65533;R&#65533;@&#65533;&#65533;&#422;De>(g&#65533;i&#65533;T^H&#1349;6&#65533;0p'{Hb&#65533;'&#65533;43c&#65533;*e	(&#65533;&#65533;]H&#65533;V&#65533;X&#65533;B*g3tBRq&#65533;Z&#65533;n&#65533;&#65533;y _*&#65533;c&#65533;v&#65533;&#65533;&#65533;&#65533;&#65533;&#65533;&#65533;&#65533;&#65533;&#65533;.&#65533;&#65533;&#65533;q~&#65533;L3&#65533;&#65533;&#65533;)&#65533;e&#65533;&#65533;&#65533;&#65533;&#65533;*&#65533; U&#65533;!&#65533;&#65533;&#65533;*'
&#65533;j&#65533;&#65533;&#65533;z.&#1728;&#65533;&#65533;F&#301;kI+\&#65533;&#65533;&#65533;&#65533;&#65533;bm&#65533;n&#65533;V&#65533;&#65533;&#65533;*&#65533; &#22923;]&#65533;&#65533;&#65533;&#65533;&#65533;&#65533;6&#65533;@&#65533;&#65533;}&#65533;n&#65533;&#65533;z&#65533;j&#65533;&#65533;&#65533;f&#65533;&#65533;0y&#65533;&#65533;
g&#65533;&#65533;<.&#65533;&#65533;u&#65533;A3&#65533;&#65533;&#65533;&#65533;&#65533;/&#65533;d&#65533;,r&#65533;&#65533;&#65533;&#65533;&#65533;&#1772;v&#65533;&#65533;&#65533;&#65533;&#65533;l&#65533;&#65533;P&#65533;&#65533;,&#65533;&#1977;;s&#65533;&#65533;&#65533;&#65533;&#65533;\&#65533;&#65533;
&#65533;&#65533;&#65533;DP&#65533;&#65533;&#65533;&#65533;47M&#65533;&#65533;:'&#65533;h&#65533;L&#65533;{&#65533;&#65533;&#65533;B01m`&#65533;<&#65533;&#65533;&#65533;6&#65533;&#65533;&#65533;A&#65533;^&#65533;&#65533;vu&#65533;&#65533;&#65533;&#65533;u&#65533;(+&#65533;&#65533;&#65533;&#65533;&#65533;&#65533;&#65533;&#65533;&#65533;&#65533;&#65533;F&#65533;U{&#65533;\pn3<&#65533;&#65533;&#65533;&#65533;G\&#65533;x&#65533;s&#65533;&#65533;&#65533;	&#65533;+&#65533;&#65533;&#65533;&#65533;]&#65533;&#65533;}&#65533;K&#65533;&#65533;&#65533;&#189;&#65533;9&#65533;&#65533;-x&#1040;k&#65533;&#65533;a#n&#65533;&#65533;&#65533;^&#65533;&#65533;g&#65533;:&#65533;&#65533;&#65533;F&#65533;K{&#65533;&#65533;&#65533;&#65533;w&#65533;&#65533;&#65533;&#65533;9&#65533;<&#65533;&#65533;?&#65533;&#65533;9&#65533;|&&#1914;7&#65533;&#65533;4o.x&#65533;&#65533;.&#65533;&#65533;&#65533;&#65533;n&#65533;&#65533;s&#65533;&#65533;q&#65533;n&#65533;&#65533;&#65533;&#65533;&#65533;&#65533;W&#65533;&#65533;&#65533;{&#65533;&#65533;]	 &#65533;	D&#65533;b&#65533;	&#65533;&#65533;&#65533;'&#65533;R&#65533;&#65533;&#65533;;_W&#65533;7&#65533; &#65533;&#65533;U&#65533;&#65533;g&#65533;&#65533;&#65533;-u&#65533;&#65533;&#1025;	&#65533;&#65533;}	&#65533;&#65533;kWA&#65533;&#65533;8&4&#1765;6&#65533;&#65533;&#65533;&#65533;&#65533;!	&#65533;&#65533;H@&#65533;&#65533;h&#65533;&#65533;&#65533;<0m&#65533;P! &#65533;&#65533;&#65533;B
&#65533;o&#65533;8&#65533;&#65533;&#65533;&#65533;*&#65533;&#65533;&#65533;q&#65533;&#65533;MG"b&#65533;9D^&#65533;&#65533;&#65533;1aOL&#65533;&#65533;&#65533;2&#1711;&#65533;&#65533;#_&#65533;&#65533;x=b&#65533;0&#65533;&#65533;[aks=&#65533;Q|fD&#65533;&#65533;&#65533;&#65533;.r}`"&#65533;&#65533;&#1041;&#65533;&#65533;1&#65533;{4Y&#65533;=2&#65533;&#65533;L&#65533;&#65533;&#65533;&#65533;-3D2&#65533;!&#1128;G&#65533;w&#65533;&#65533;&#65533;&#65533;&#65533;&#65533;	t&#65533;&#65533;&#65533;&#65533;&#65533;&#65533;;r&#65533;hL&#65533;&#65533;&#65533;HA.&#65533;{&#65533;!/{&#65533;f&#65533;q&#65533;&#65533;&#798;&#65533;&#65533;&&#65533;HN`&#65533;e &#65533;&#2029;&#65533;&#65533;&#65533;l&#65533;_	K/&#65533;&#1176;&#65533;,&#874;&#65533;&#65533;Mf:&#65533;&#65533;YLR&#65533;&#65533;&#65533;D&#554;.&#65533;&#65533;&#65533;`r&#1177;&#65533;&#65533;&#65533;&#65533;&#65533;i.&#65533;&#65533;<&#65533;>&#1641;J-&#65533;|&#65533;&#65533;<C&#65533;&#65533;@&#65533;&#1178;&#1532;e>&#65533;&#65533; &#65533;&#65533; &#65533;&#65533;"?	JzV4h&#65533;L&#65533;oVU%&#65533;6t&#65533;&#65533;&#65533;@&#65533;H&#65533;i&#914;&#65533;L&#65533;&#65533;FB%?&#65533;s&#65533;!}gL&#65533;U&#65533;B&#65533;R&#65533;-e)O&#65533;0&#65533;J&#65533;&#65533;h<&#65533;3R&#65533;&#65533;&#65533;qxZ&#65533;z&#1116;^&#65533;; 1&#65533;&#65533;&#1183;&#65533;4&#65533;"=&#65533;7&#65533;Cs"5&#65533;&#65533;&#65533;&#65533;S&#65533;ZH&#65533;&#1685;&#65533;3m&#65533;Q&#65533;&#65533;U0&#65533;&#65533;N&#65533;&#65533;K&#65533;&#65533;&#1309;&#65533;9lU&#65533;ZN&#65533;&#65533;U&#65533;&#65533;Uf4p+V&#65533;&#65533;&#65533;we,&#65533;&#65533;&#65533;U&#65533;=&#65533;&#65533;&#65533;&#65533;&#65533;J&#65533;&#65533;>&#65533;&#65533;Rm&#65533;b{&#1515;&#65533;&#1316;&#65533;&#65533;,d&#65533;&#65533;(&#65533;P&#65533;E&#65533;Uw&#65533;&#65533;&#65533;v&#65533;&#65533;[dR;&#65533;&#65533;&#65533;J&#65533;&#65533;lY]&#65533;4&#65533;6&#65533;&#65533;%Ec+&#1803;*&#1351;&#489;nsU&#65533;&#65533;&#1399;&#65533;ec,&#65533;U&#65533;^&#65533;&#65533;unK&#65533;&#65533;B&#65533;&#65533;&#65533;&#65533;&#65533;t&#1640;&#65533;&#65533;Bv&#65533;&#65533;1p&#65533;&#65533;r&#1511;R&#65533;|&#65533;&#65533;[&#65533;U&#65533;&#65533;cqC&#65533;]&#65533;Z&#65533;&#65533;&#65533;&#65533;mj&#65533;]&#65533;r6&#65533;6M&#65533;} V&#65533;`&#65533;&#65533;&#65533;&#65533;&#65533;&#222;&#65533;&#65533;Al&#65533;&#65533;N&#65533;&#65533;  &#65533;r&#65533;&#65533;&#65533;	W&#65533;&#65533;6)_Ul&#65533;&#65533;&#65533;&#65533;4&#65533;&#65533;o&#65533;Z&#65533;"&#65533;&#65533;Znu&#65533;`&#65533;W&#65533;&#65533;&#65533;oiZ&#65533;*&#65533;&#65533;'&#65533;1yz&#65533;&#65533;. &#65533;Q&#65533;lb$&#65533;8&#65533;KVj&#65533;C&#65533;>&#65533;&#65533;2.&#65533;&#65533;8`+&#65533;8&#511;&#882;&#65533;&#65533;&#65533;Rfs<(A7,3&#65533;&#65533;&#65533;&#65533;&#411;f&#65533;&#65533;X&#65533;&#65533;u&#65533;@>L&#65533;1&#1241;&#65533;3e+&#65533;&#65533;&#65533;d-&#65533;&#65533;&#65533;&#65533;&#65533;q&#65533;&#65533;&#65533;DZ&#969;&#65533;&#65533;,&#65533;&#65533;&#65533;5&#65533;&#65533;&#65533;&#65533;r &#65533;&#65533;_[&#65533;$0&#65533;&#65533;U&#65533;&#65533;&#65533;J&#65533;&#65533;b0&#65533;0:&#65533;&#65533;Nv&#65533;&#65533;&#65533;j&#65533;&#65533;&#65533;&#65533;&#65533;&#65533;&#65533;&#128;&#1082;&#1462;&&#65533;&#65533;p&#65533;N&#65533;z&#65533;|&#65533;&#65533;Y&#65533;&#1578;&#65533;&#65533;=&#65533;h&#65533;Z&#65533;&#65533;&#65533;6&#65533;B[}&#494;u&#65533;&#65533;#&#65533;&#1771;&#65533;&#65533;&#65533;&#65533;&#65533;&#65533;&#1454;o&#65533;n&#8123;&#65533;&#65533;~&#65533;6&#65533;&#65533;i&#65533;&#65533;&#65533;&#65533;7&#65533;&#65533;&#65533;&#65533;.v&#65533;&#65533;&#65533;Vu}?&#65533;-B
&#65533;`&#65533;&#65533;F&#65533;&#65533;[&#65533;w&#65533;&#65533;C;&#65533;y&#65533;b&#65533;@&#65533;&#65533;&#65533;S&#65533;&#65533;&#65533;~y&#65533;&#65533;&#65533;&#8469;&#65533;BK&#65533;&#65533;Q&#65533;&#65533;[&#65533;&#65533;&#65533;&#65533;&#65533;7Pt&#65533;&#65533;}:o &#65533;&#65533;m&#65533;C+{&#65533;&9&#65533;&#65533;}s&#65533; &#65533;GGz&#65533;&#65533;&#65533;t&#65533;s&#65533;&#65533;^&#65533;&#65533;@&#65533;&#65533;&#65533;&#65533;i&#1429;&#65533;&#65533;&#65533;}&#65533;o;&#65533;)n&#65533;&#65533;1Ah &#65533;&#65533;&#65533;&#65533;&#387;&#65533;p&#65533;&#65533;&#65533;n&#65533;&#65533;3&#65533;&#65533;&#65533;&#65533;&#1941;&#65533;u&#65533;{^&#65533;,|&#65533;&#65533;{&#65533;9&#65533;&#65533;&#65533;&#65533;l5&#65533; F&#65533;;;&#65533;&#65533;&#65533;&#65533;>&#65533;&#65533;&#1690;g&#65533;&#917;&#65533;&#65533;&#963;>&#65533;{&#65533;&#65533; @&#65533;&#65533;&#65533;&#65533;&#65533;f.u&#65533;;_&#1719;/&#65533;&#65533;&#65533;&#65533;&#65533;/]}&#65533;^:&#1757;>&#65533;ktE8&#65533;&#65533;&#65533;&#65533;O&#65533;&#65533;G&#1916;&#65533;O&#65533; Pv&#65533;`X&#65533;&#65533;&#65533;~}&#65533;&#65533;/&#65533;&#65533;&#65533;O&#65533;&#65533;&#65533;&#65533;~&#65533;}
&#65533; &#1508;y&#65533;&#65533;{l&#65533;&#65533;&#65533;&#65533;&#1895;Rib &#65533;&#65533;wMx&#65533;&#65533;B&#65533;P&#65533;zX&#65533;x 8p&#65533;&#65533;&#65533;&#65533;&#65533;BpxWru&#65533;W&#65533;x&#65533;U&#65533;&#65533;Fc^&#65533;w_!&#65533;@#H&#65533;&#65533;w|&#65533;}&#65533;&#65533;&#65533;|p20{-H{&0Z0&#65533;&#65533;g^&#65533;a&#65533;&#65533; 7Y3(&#65533;}&#65533;&#65533;&#65533;&#65533;1&#65533;&#65533;&#65533;&#65533;v \x&#65533;&&#65533;b&#65533;I&#65533;p-&#65533;|S(n:X&#65533;&&#65533;vV&#65533;X&#65533;/&#65533;&#65533;hB&#1538;b&#65533;&#65533;@|ex &#65533;F~q8&#65533;SH&#65533;&#65533;&#65533;&#65533;^&#65533; -F&#65533;&#919;&#65533;&#65533;&#65533;X&#65533;&#1415;&#65533;hm&#65533;G\&#65533;&#65533;&#65533;V&#65533;&#65533;&#65533;&#65533;:&#65533;fM_Hyy8&#65533;&#65533;&#65533;&#65533;~&#65533;&&#65533;p&#65533;(Z&#65533;&#679;&#65533;:&#65533;&#65533;|X.&#65533;&#65533;1&#65533;&@&#65533;&#65533;&#65533;K&#65533;$&#65533;&#65533;&#65533;&#65533;&#65533;(&#65533;&#65533;H&#65533;&#65533;&#65533;&#65533;j&#65533;D&#65533;4P&#65533;&#65533;?&#65533;&#65533;8&#65533;p&#65533;&#65533;&#65533;&#65533;&#65533;&#65533;&#65533;Z&#65533;(&#65533;&#65533;&#65533;&#65533;&#65533;|&#65533;&#65533;D &#65533;#&#65533;R&#65533;8&#65533;&#65533;&#65533;&#65533;&#1029;&#65533;&#65533;&#65533;H&#65533;&#65533;8\CI&#65533;&#65533;3G&#65533; &#65533;&#65533;&#65533;`&#65533;&#65533;W7q&#65533;x&#65533;&#65533;xM !&#65533;d1&#65533;&#65533;&#65533;&#65533; &#65533;H&#65533;I&#65533;&#65533;&#65533;&#65533;&#65533;&#65533;&#1552;&#65533;&#65533; &#65533;&#65533;M&#65533;&#65533;c8&#256;-&#65533;8&#65533;&#65533;}&#65533; &#65533;xm&#65533;&#65533;B&#65533;Z{&#65533;	&#65533;b&#65533;'9&#65533;&#65533; +&#65533;&#65533;&#65533;&#65533;&#65533;Q
0g 6Oq`0&#65533;W&#65533;&#65533;<ac5&#65533;&#65533;<&#65533;-&#65533;&#65533;z84&#65533;v&#65533;T&#65533;mu/&#65533;&#65533;-&#65533;&#65533;&#65533;$a%I&#65533;&#65533;#&#65533;F(87&#65533;( iP|&#65533;j  >&#65533;Sq!&#65533;.,0q&#65533;/&#65533;ba&#65533;&#65533;'&#65533;&#65533;Tb7Ku&#65533; L  /`404&#65533;
n@ &#65533; &#65533;/&#65533; &#65533;ai&#65533;&#65533;&#65533;0t,&#65533;&#65533;`!r&#65533;h=t&#65533;A&#65533;&#65533; ( L03&#65533;@&#65533; &#65533;&#65533;&#65533;9<&#65533;a )&#65533;?&#65533;&#65533;&#65533;^s,W/:".TM&#65533;&#65533;&#65533; 6&#65533; &#65533;w >@&#65533;	:&#65533;I2&#345;&#65533;i&#65533;B&#65533;&#65533;:&#65533;&#1180;&#65533;'@#p&#65533;&#65533;&#65533;] &#65533;&#65533;&#65533;u &#65533;&#65533;q&#65533;&#65533;&#65533;A:W&#65533;&#65533;B&#65533;&#65533;&#195;&#65533;9<1&#65533;cQ&#1492;W!&#65533; &#65533;&#65533;QP&#65533;&#65533;a&#65533;hi&#65533;&#65533;%j&#65533;&#65533;K3%	&#65533;,4&#65533;&#65533;&#65533;0&#65533;&#65533;_ &#65533;&#65533;&#65533;&#65533;OV&#65533;&#65533;&#65533;&#65533;Y&#65533;K1&#65533;$&#65533;"&#65533;&#65533;&#65533;2H&#65533;4&#65533;=h&#65533;L&#263;&#65533; .&#65533;> &#65533;&#65533;h0&#65533;&#65533;	&#65533;0(&#65533;&#65533; @LP&#65533;e&#65533;r&#65533;	&#65533;&#65533;&#65533;)&#65533;.!
l
 m`K&#65533;3&#65533;:R@&#65533;&#65533;^C"!$&#65533;,&#65533;&#65533;8&#65533;%HLtw&#65533;pP&#65533;6&#65533;&#65533;U&#65533;p9q= &#65533;&#65533;&#65533;&#65533; &#65533;o&#1065;o `&#65533;&#65533;q&#65533;/A&#65533;&#65533;&#65533;6p&#65533;Ha&#65533;P$%&#65533;q-&#65533;VI&#65533;,Pb5&#65533;&#65533;%g&#65533;q&#65533;&#65533;8&#65533;q&#65533; 607&#65533;J&#65533;}&#65533;rP&#65533;&#65533;*m&#65533;_&#65533;&#65533;Z b&#65533;&#65533;*&#65533; &#65533;&#65533;0:&#65533;  	|Y&#65533;&#65533;(&#65533;&#65533;^4&#65533;&#65533;2c&#65533;&Q&#65533;rT&#65533;B
&#65533;a&#65533;&#65533;&#65533;*&#65533;@&#65533;bj&#65533;&#65533;&#65533; u=&#65533;&#65533;&#65533;	 &#65533;Z&#65533;` a&#1072;.&#65533;&#65533;&#65533;U D&#65533;3&#65533;B-&#65533;&#65533;>&#65533;&#65533;&#65533;&#281;9&#65533;&#65533;;gV&#65533;&#65533;WyX&#65533;&#65533;&#65533;&#65533;< n&#65533;&#65533;6&#65533;&#65533;&#65533;&#1625;&#65533;&#65533;&#65533;Q
 &#65533;=[&#65533;+&#65533; &#65533;&#65533; &#65533;&#65533;8&#65533;&#65533;#&#65533;D&#65533;y&#65533;R&#65533;R+^p7&#65533;D&#65533;&#65533;&#65533;!T`. : Z`
7	j&#65533; &#65533;&#65533;  ?Z&#65533;&#65533;r &#65533; &#65533;s&#65533;&#755; &#65533;&#65533; &#65533;&#65533;&#65533;q2O&#65533;2E#6&#65533; &#65533;&#65533;,&#65533;&#65533;)&#65533;0k&#65533;A&#65533;a&#1755; @&#65533;&#65533; 6q&#65533;&#65533;&#65533;d&#65533;&#65533;&#65533;&#65533;&#65533;J`&#65533;l&#65533;&#65533;{`&#65533;hp>&#65533;&#11340;&#65533;&#65533;&#1251;F2&#65533;&#65533;i&#65533;&#65533;?&#65533;c&#65533;4y&#65533;x&#65533;i&#65533;&#65533;&#65533;93&#65533;6&#65533;&#65533;&#65533;&#65533;&#65533;&#65533;&#65533;jP&#65533;F&#65533;y&#65533;r`&#65533;(&#65533;<q&#65533;&#65533;&#65533;&#65533;&#65533;&#65533;e&#65533;&#65533;&#65533;&#65533;&#65533;&#65533;4&#65533;+&#65533;p&#65533;fO)&#65533;&#65533;uE&#1181;&#395;=k&#65533;5&#65533;&#65533;v&#1773; 0|Km i`&#65533;3&#65533;&#65533;.&#1138;l:&#65533;:&#65533;&#65533;+%fB`&#65533;$4Q&#65533;J&#65533;9&#65533;&#65533;Sh&#65533;ua6r&#65533;
&#65533;&#65533;v`&#65533;vK&#2009;&#65533;|&#65533;&#65533;&#65533;&#65533;&#65533;&#65533;9&#678;9&#65533;	0A	l&#65533;5&#65533;Q"&#65533;(4&#65533;&#65533;&#65533;,&#65533;@&#65533;5&#65533;1&#65533;l0&#65533;h&#65533;&#65533;&#65533;T&#65533;@&#65533;&#65533;+3&#65533;&#65533;3&#65533;&#65533;O&#65533;i&#65533;) *b+.&#65533;	0&#65533;&#65533;&#65533;q
2l&#65533;&#692;&#65533;,&#65533;&#65533;&#65533;/&#65533;$&#65533;&#65533;k&#65533;/i3y&#65533;q&#65533;f&#65533;&#65533;&#149;&#65533;
N &#65533;&#1663;&#65533;<&#65533;:&#65533;&#65533;&#65533;&#65533;&#65533;&#65533;&#65533;&#65533;&#65533;9&#65533;z 0q&#65533;:&#65533;&#65533;|&#65533;M);&#65533;y*q&#65533;:&#65533;&#65533;q&#65533;sP>&#65533; @|&#65533;)S&#65533;&#65533;ra&#65533;n9&#65533;&#65533;a&#522; &#65533;&#65533;d (`&#65533;41j&#65533;o&#65533;:&#65533;V,&#65533;&#65533;&#65533;L&#65533;J 7&#65533;`&#1786;/`&#65533;,i&#65533;&#65533;x&#65533;0RT&#65533;&#65533;8&#65533;%*q|q(Y7&#65533;3y&#65533;&#65533;&#65533;&#65533;&#65533;8
&#65533;&#65533;&#65533;\ &#65533;3&#65533;&#65533;|[&#133320;&#65533;&#1318;&#65533;&#1929;L`&#65533;	&#65533;\&#65533;(&#65533;(`&#65533;8L&#65533;2B&#65533;B0x&#65533;W&#65533;{(*i\&#65533;&#65533;&#65533;&#65533;n&#65533;n^&#65533;&#313;0J&#65533;&#65533;<n`&#65533;'&#65533;v&#65533;&#18467;&#65533; t*&#65533;pT&#65533;Z&#65533;&#65533;&#65533; Q&#65533;&#65533;&#65533;r&#65533;&#65533; ~&#65533;&#65533;L&#65533;H&#65533;BPF&#65533;K&#65533;&#65533; r&#65533;&#65533;&#65533; iS&#65533;&#65533;x7!&#65533;f0&#65533;W&#65533;&#65533;&#65533;&#65533;&#65533;N@&#65533;&#65533;&#65533; 0&#65533;&#65533;&#65533;p&#65533;&#65533;9 &#65533;Pa&#65533;U&#65533;&#65533;i&#65533;&#65533;- &#65533;`z =0V&#65533;h`&#65533;>&#65533;&#65533;&#65533;&#65533;&#65533;P(&#65533;U0&#65533; &#65533;A R NP&#65533;Z@|&#65533;\&#65533;j&#65533;&#65533;&#65533;&#65533;/@}&#65533;QPuJ]&#65533;&#65533;&#65533;El&#65533;ezvN,&#65533;&#65533;2&#65533;&#65533;&#65533;&#65533;&#261;&&#65533; &#65533;6&#65533;&#65533;q&#65533;&#65533;&#65533;&#65533;&#65533;&#65533;&#65533;b P &#65533;&#65533;&#65533;a&#65533;&#65533;&#65533;&#1546;&#65533;&#65533;o&#1078;&#65533;yP&#65533;6&#65533;b03&#65533;t)n&#65533;&#65533;&#65533; p&#1531;&#65533;&#65533;3&#65533;&#65533;PpN&#65533;=`7&#65533;&#65533;	&#65533;&#65533;&#65533;a&#65533;U&#65533;\&#65533;&#65533; &#65533;M&#65533;&#65533;o&#65533;&#65533;&#65533;:&#65533;=p&#65533;Ai&#65533;	v&#65533;	|pRp&#65533;w&#65533;
|p&#65533;m:p9&#65533;&#65533;&#65533;&#65533; &#65533;&#65533;|&#65533;&#65533;J&#65533;c{&#65533;r@&#65533; &#65533;&#65533;&#841;9Be>xf&#65533;&#65533;&K&#65533;$&#65533;+b&#65533;&#65533;&#65533;?&#65533;BPh&#65533;p&#65533;&#65533;&#65533;& &#65533;Y&#65533;&#65533;U&#65533;P@]<&#65533; &#65533;&#65533;9&#65533;	&#65533; mP&#65533;0&#65533;&#65533;&#65533;&#65533;&#65533;6 9 &#1224; j
&#2045;&#65533;0&#865;{ {n&#65533;&#65533;&#65533;	b&#65533;_ ]0&#65533;q&#65533;&#65533;j&#65533;&#65533;j&#65533;
">h@&#65533;a &#65533;J &#65533; &#65533;r&#65533;&#65533;/&#65533;&#1548;~(&#65533;&#65533;p&#65533; M0&#65533;!.`&#65533;&#65533;&#65533;
~&#65533;&#1709;7P&#65533;&#65533;&#65533; &#65533;TR&#65533;L&#65533;8E&#65533;s&#65533;V&#65533;7&#65533;'vb&#65533;\C&#65533;# @&#65533;m&#65533;a&#65533;&#65533;&#1361;&#65533;&#65533;&#65533;&#65533;mp&#65533;O&#65533;&#65533;(p&#65533;  &#65533;&#65533;&#65533;&#65533;0  &#65533;&#65533;&#65533;&#65533;6&#65533;&#65533;-&#65533;[pm&#65533;&#65533;&#65533;&#1802;&#989;+&#65533;l&#65533;&#65533;m&#65533;b&#65533;&#65533;&#65533;&#65533;^&#65533;&#65533;9 &#65533;I &#65533;j&#65533;
&#65533;&#65533;&#65533;nb&#65533;(&#65533;>&#65533;&#65533;&#65533;&#65533;&#65533;&#65533;&#65533;(p&#65533;  g&#65533;&#65533;&#65533;
	I&#65533;&#65533;&#65533;&#65533;!:&&#65533;n 	U&#65533;>rpJM57ItlF&#65533;o&#686;&#65533;&#65533;}&#65533;&#65533;&#65533;&#1547;]?&#65533;gF&#65533;X&#65533;&#65533;&#65533;&#65533;c&#65533;7&#65533;&#65533;p|&#65533;&#65533;>&#65533;LP&#65533;&#65533;&#65533;&#878;&#65533;/&#65533;
N &#65533;:&#65533;&#65533;L&#65533;8;&#65533;d.&#65533;jn&#65533;&#65533;&#65533;&#65533;n&#65533;&#65533;9 N &#65533;&#65533;&#65533;&#65533;Z&#65533;&#65533;Z@&#65533;&#65533;T&#2041;3P&#65533;a&#65533;&#65533;&#65533;&#65533;&#1005;D&#65533;&#65533;N&#65533;{&#65533;&#65533;&#65533;&#65533;&#65533;:&#65533;=`o &#65533;}&#65533;@&#65533;&#65533;&#65533;K&#65533;!7&#65533;[&#65533;>&#65533;p &#65533;^5&#65533;U&#65533;&#65533;&#65533;M&#65533;&#65533; '`&#65533;&&#65533;^&#65533;U&#65533;&#65533;q&#65533;&#65533;c,6oa	&#65533;&#65533;4\&#65533;>&#65533;( ^ &#65533;OLlZ&#65533;@&#65533;;&#65533;&#65533;  &#65533;q&#65533;.&#65533;&#65533;&#65533;[&#65533;F&#761;a+&#65533;&#65533;&#65533;&#65533;&#65533;&#65533;[&#65533;J&#65533;&#65533;i&#65533;&#65533;&#65533;&#65533;&#65533;R@&#65533;_&#65533;>&#65533;&#65533;_&#65533;&#65533;&#65533;	&#65533;_&#65533;^&#65533;&#65533;&#65533;&#1951;&#65533;&#65533;&#65533;&#65533;<p&#65533;M:1{l^&#65533; &#832;k AL G0h&#65533;@A&#65533;% ,&#65533;&#65533; &#65533;-^&#280;Q&#65533;F&#65533;=~R&#65533;H&#65533;hp&#65533;Q&#65533;#F&#65533;&#1036;&#65533;&#65533;5kD&#65533;pa&#65533;B&#65533;0a&#65533;&#65533;)X&#1153;J&#65533;.&#65533;&#65533; Lh&#65533;&#65533;&#1184;&#65533; [(R@&#65533;,-T)V 
V&#65533;M)v&#65533;"&#65533;SK)2!KE&#1637;3(:&#65533;&#65533;1&#65533;&#65533;K&#65533;Pt&#65533;&#65533;b&#65533;6}&#65533;R&#65533;&#65533;0
&#65533;M&#65533;hLs&#65533;&#65533;&#65533;=&#65533;(r&#65533;&#1174;&#65533;&#65533;&#65533;5&#65533;`&#65533;&#65533;bq&#65533;T&#65533;&#65533;&#65533;&#65533;Ae&#65533;{&#65533;&#65533;&#65533;
 &#65533;&#65533;&#65533;i&#65533;<.&#65533;(&#65533;&#65533;p&#65533;&#333;G~&#65533; J&#65533;LX"&#65533; &#65533;&#65533;6&#65533;&#65533;9&#65533;L'&#990;?[5a"R&#65533;&#65533;J&#65533;&#65533;&#65533;s#&#65533;&#65533;ToPt&#65533;&#65533;&#65533;7k&#65533;j{&#65533;&#65533;R &#65533;&#65533;U&#65533;)&#65533;&#65533;&#65533;&#65533;&#65533;&#65533; 4&#65533;&#65533;&#65533;.&#65533;&#65533;H&#65533;&#65533;[&#65533;&#65533;t&#65533;b&#65533;(zC&#65533;&#65533;&#65533;&#65533;&#65533;k4&#65533;&#265;&#65533;,&#65533;A&#65533;&#65533;&#65533;r&#65533;0r 4&#65533;x&#65533;N!&#65533;~[&#65533;&#65533;p1a< &#65533;P@&&#65533;t&#65533;);{.&#65533;&#65533;&#65533;&#65533;2J)&#65533;&#65533;#&#65533;&#65533;Hb&#65533;f&#65533;&#65533;:&#65533;j&#1833;;&#65533;to&#65533;&#65533;"&#65533;&#65533;&#65533;&#65533; `.&#65533;q&#65533;)&&#65533;&#65533;%&#65533;&#65533;T  c&#65533;*&#65533;0&#65533;j&#65533;&#65533;&#65533;&#65533;&#65533;:&#65533;$A.&#65533;r&#65533;" &#65533;&#65533;&#65533;	&#65533;&#65533;&#65533;&#65533;G&CR&#65533;&#1154;&#65533;3F&#65533;HY&#738;&#65533; 6Y&#65533;&#65533;&#65533;P	&#65533;Z&#65533;!&#65533;&#65533;&#65533;1&#65533;	N&#65533;A&#65533;, &#65533; &#65533;&#65533;&#65533;":2&#65533;&#65533;PS&#65533;'&#65533;&#65533;#&#65533;Ji&#65533;&#65533;&#65533;Z&#65533;&#65533;&#65533;2K   h"h71&#65533;&#65533;&#65533;7gsM&#65533;H&#65533;a	&#65533;&#65533;&#65533;3 &#65533;&#65533;&#65533;,&#65533;&#65533;&#65533;&#133;&#65533;L&#65533;&#65533;0&d&#65533;&#65533;BA:t&#65533;}&#65533;:/&#65533;-&#65533;j&#65533;"0&#65533;&#65533;&#65533;K&#65533;"&#65533;&&#65533;0R l&#65533;&#304;&#65533; &#65533;&#65533;/$3&#65533;&#65533;,&#65533;h&#65533;&#65533;^&#1302;v&#65533;	W&#65533;t&#65533;U&#65533;&#65533;J8&#65533;3&#65533;a&#1676;=6\&#65533;v#&#65533;F&#65533;&#65533;[&#65533; k&#65533;f&#65533;&#65533;&#65533;X.&#1738;&#65533;4&#65533;`N&#65533;sYZ&#65533;l&#65533;\&#65533;
&#964;	&#65533;&#65533;&#65533;]&#65533;&#65533;U&#65533;E	D&#65533;)|]@&#65533;*X&#65533;&#65533;&#65533; @&#65533;D*8&#65533;, a&#65533;&#65533;a z&#65533;&#65533;4&<l&#65533;&#65533;t?&#65533;&#65533;&#65533;&#65533;c&#65533;z&#65533;"e&&#65533;&#65533;*'K&#65533;&#65533;&#65533;&#65533;&#65533;&#65533;&#65533;h&#65533;^c3g&#65533;/j&#65533;&#65533;!&#65533;&#65533;&#65533;H&#65533;&#65533;nks&#65533;&#65533;&#65533;s&#65533;>&#65533;&#65533;&#65533;&#65533; %/&#65533;&#65533;&#65533;&#1683;&#346;&#65533;&#65533;w&#65533;&#65533;&#65533;&#65533;&#65533;6a&#65533;&#65533;b&#65533;&#65533;P&#65533;&#65533;&#65533;8&#65533;&#65533;r&#65533;&#65533;\&#65533;&#65533;^ &#65533;&#65533;o&#65533;i&#65533;&#65533;&#65533;&#65533;zt%&#65533;,&#65533;&#65533;H&#65533;&#65533;&#65533;'&#65533; (&#1162;	&#65533;'D&#1520;&#65533;&#65533;2W&#65533;L,p&#65533;&#65533;S\&#65533;&#65533;&#65533; &#65533;Pb&#65533;&#65533;&#65533;&#65533;u&#841;&#65533;&#65533;$&#65533;&#65533;	d4&#65533;&#65533;QB&#65533;&#65533;&#65533;tKx/&#65533;!&#65533;&#65533;,&#65533;x7$&#65533;&#65533;Q$&#65533;!Ik:&#65533;&#1977;&#65533;&#65533; &#65533;#0&#65533;&#1622;/4&#65533;&#65533; wKPW&#65533;&#65533;&#65533;)&#65533;* X &#65533;&#424;&#65533;&#65533;3Shp&#65533;&#65533;&#65533;/)&#65533;&#65533;&#65533;gE0&#65533;"9&#65533; &#65533;&#65533;P&#65533;hS&#65533;\/B=&#65533;Q.&#65533;&#65533;Rr@&#65533;&#65533;&#65533;HyDSxF&#65533;&#197;&#65533;6 B&#65533;T'7'&#65533;t&#484;&-&#65533;&#65533;1e(&#65533;4&#1040; &#65533;D&#65533;&#65533;&#1024;80w)&#65533;&#65533;&#65533;&#65533;D&#65533;&#65533;  &#65533;&#65533;"A% &#65533;.&#65533;&#65533;	&#65533;&#65533;&#65533;&#65533;&#65533;&#65533;&#65533;% &#65533;)^Y&#65533;&#65533;8D&#65533;&#421;&#65533;&#65533;&#65533;-nc&#65533;&#1032;&#65533;&#65533; &#65533;q&#65533;&#65533;&#65533;&#65533;&#65533;M&#65533;&#65533;z&#65533;a6t8=Z&#65533;&#65533;&#65533;&#65533;(&#65533;
@&#65533;&#65533;,&#65533;&#65533;E&#65533;&#65533;&#65533;&#65533;W&#65533;&#65533;G&#65533;&#65533;8&#65533; 0n0&#65533;&#577;()&#65533;,&#65533;&#65533;&#65533;D9Q&#65533;&#65533;4&#65533;,&#65533;)A&#65533;&#196;&#65533;cJ&#65533;od&#1601;&#65533;&#65533;%&#65533;&#65533;F&#933;&#65533;R	.P .!&#65533;&#65533;&#65533;".&#65533; U&#65533;&#65533;  Q&#65533;&#65533;%4&#65533;!&#65533;&#65533;_Y&#65533;S@T2->&#65533;"&#65533;&#65533;#&#65533; &#65533; &#65533;&#627;	w,E&#393;&#65533;&#65533;&#65533;&#65533;AiUN&#65533;&#65533;,F&#65533;i&P&#65533;&#65533;&#65533;D&#65533;@jc&#581;&#65533;&#65533;D&#65533;&#65533;
!&#65533;&#1418;&#65533;&#1391;V&#65533;10&#65533;&#65533;&#65533;&#65533;6&#65533;&#65533;BZ&#65533;&#65533;&M`&#65533;&#65533;t	*&#65533;&#65533; &#65533;. &#65533;&#65533;f&#421;&#65533;&#65533;V&#65533;i&#65533;h&#65533;&#65533;	&#65533;IW&#65533; &#325;-E6&#65533;|&#65533;&#65533;&#1290;&#65533;aB&#65533;' &#65533;U&#65533;&#65533;	 z&#65533;BFF&#65533;&#65533;"&#65533;&#65533;&#65533;ad&#65533;&#65533;2%&#65533;K&#65533;I`X&#65533;&#65533;&#65533;&#65533;&#65533;&#65533;&#65533;p&#65533;&#65533; &#65533;o&iD&#65533;]&#65533;&#65533;&#31592;&#65533;d&#65533;&#65533;7&#65533;h&#65533;+&#65533;E&&#65533;&#65533;+&#65533;.&#65533;&#65533;(&#65533;&#65533;^v8D&#65533;&#65533;G&#65533;;&#65533;'&#65533;&#65533;<&#65533;&#65533;&#436;#Y S&#65533;&#65533;&#65533;&#65533;&#65533;&#65533;K&#65533;&#65533;6&#65533;D[&#272;M&#65533;&#65533;&#1193;&#65533;&#65533;&#65533;&#65533;L9&#65533;&#65533;X&#65533;&#65533;x&#65533;&#65533;&#65533;#&#65533;q)&#65533;&#65533;&#65533;l&#65533;xq f ]&#65533;R&#1365;(I&#1307;&#65533;&#65533;F&#65533;&#65533;u&#65533;&#65533;xs&#65533;Y	&#65533;O&#65533;&#65533;&#65533;&#65533;$&#65533;C&#65533;&#65533;bw&#65533;&#65533;&#65533;&#65533;%CUU]&#65533;&#65533;5$s~&#957;&#65533;&#65533; / &#65533;*N&#65533;&#65533;&#65533;&#65533;&#65533; &#65533;&#65533;#&#65533;*Z&#65533;2&#1413;"F&#65533;&#65533;T&#65533;&#65533;8#P\&#65533;&#65533;&#65533;&#65533;3\A
F &#65533;&#65533;`b&#65533;&#65533;&#65533;p&#65533;3&#65533;C&#65533;/&#65533;&#65533;M&#65533;4&#598;b8&#65533;aD3X&#65533;_&#65533;b@% &#65533;X&#65533;&#65533;?&#65533;C&#65533;`&#65533;Iv&#65533;&#65533;&#65533;6&#65533;&#65533;&#65533;uo&#65533;g&#65533;$&#65533;&#65533;PF&#65533;_@;&#65533;&#65533;&#65533;&#65533;&#65533;&#65533;&#65533;&#65533;&&#65533;	&#65533;.&#65533;&#65533;E&#65533;&#65533;cF&#65533;"p&#65533;2&#65533;B&#65533;&#65533;n&#65533;*^&#65533;&#65533;&#6919;9?&#65533;17&#65533;&#65533;H&#65533;V&#65533;@&#65533;&#65533;n pE&#65533;M&#65533;&#65533;"&#65533;&#65533;g&#65533;&#65533;&#65533; g#&#65533;&#65533;t&#65533;&#65533;&#65533;&#65533;&#65533;?: &#65533;&#65533;A&#65533;&#65533;
P&#65533;&#65533;&#65533;	JL&#65533;&#65533;&#65533;gv&#65533;&#2031;&#65533;&#65533;wmX&#65533;&#65533;&#65533;&#65533;H&#65533;&#65533;a#&#65533;&#65533;&#65533;~&#65533;&U&#65533;&#65533;-&#65533;&#65533;&#65533;yE1&#65533;Pd9&#65533;/&#65533;&#65533;&#65533;Cj+p&#65533;&#65533;&#65533;&#65533;d&#65533;&#65533;C(B&#65533;	&#65533;k&#65533;B&#65533;M&#65533;&#65533;*&#65533;&#65533;U&#65533; b)<Zq&#65533;wH&#65533;B&#65533;&#65533;&#65533;&#65533;V5&#65533;&#65533;m&#65533;o:@<1&#65533;&#65533;&#65533;&#65533;&#65533;&#65533;f/&#65533;p&#65533;U&#1825;&#65533;v&#65533;8&#65533;&#65533;&@Z>U&#65533;p&#65533;&#65533;&#65533;&#65533;&#65533;&#65533; &#896;&#65533;&#65533;&#65533;&#65533;#O&#1948;J&#65533;A&#1821;$X,&#65533;&#65533;k&#65533;&#220;&#65533;&#65533;v^9	&#65533;&#65533;&#65533;&#65533;&#65533;D &#65533;]&#65533;l&#65533;2&#2267;4S&#65533;&#65533;&#65533;&#65533;
&#65533;?&#65533;i&#65533; @&#65533;&#65533;5&#65533;&#65533;#,a (&#65533;(&#65533;&#65533;&#65533;&#65533;Pu)w&#138;&#65533;&#65533;w&#65533;&#65533;&#65533;&#58383;&#65533;^&#65533;&#65533;&#65533;&#65533;:X&#65533;&#1348;p&#65533;=&#65533;o Q&#65533;&#65533;&#65533; &#65533;<&#65533;&#65533;@h&#65533;"&#65533;&#65533;%&#65533;B&#65533;8&#65533;1&#65533;&#1539;&#65533;&#65533;&#65533;&#65533;~&#65533;&#65533;&#65533;#C2&#65533;:=&#65533;*&#65533;&#65533;X&#65533;&#1071;&#65533;&#65533;&#65533;&#65533;q&#65533;&#65533;&#65533;&#65533;&#65533;6&#1816;&#65533;&#1873;&#65533;&#65533;&#65533;&#65533;\0&#65533;h.&#65533;&#65533;I&#65533;&#65533;&#65533;&#65533;4&#65533;&#65533;&#65533; &#65533;&#65533;&#65533;&#1604;&#65533;c&#65533;&#65533;*T@&#65533;&#65533;&#65533;/@3&#65533;&#65533;&#65533;&#65533;x1&#65533;&#65533;'&#65533;&#65533;c&#65533;&#65533;&#65533;N &#65533;<&#65533;&#635;&#65533;Cd &#65533;G&#65533;&#65533;=`&#65533;&#65533;&#65533;&#65533;&#65533;&#65533;&#65533;&#65533;&#65533;$x&#65533;h &#65533;h&#65533;
&#65533;&#65533;&#65533;&#65533;!y&#65533;R&#65533;+&#65533;&#65533; &#65533;
&#65533;&#65533;&#65533;@&#65533;(&#65533;&#65533;&#65533;G&#65533;&#65533;&#65533;&#65533;*&#65533;&#65533;&#65533;2&#65533;YD!
&#65533;&#65533;&#709;&#65533;&#65533;&#65533;
&#65533;=&#65533;&#65533;K&#65533;&#65533;&#65533;&#65533;r&#65533;x&#65533;&#65533;A  &#65533;
 0&#65533;&#65533;:0	 &#65533;&#65533;H&#65533;&p&#65533;U&#65533;&&#65533;BS8&#65533;&#65533;h,|'&#65533;&#65533;&'&#65533;	H&#65533;;P&#65533;&#65533;&#65533;&#65533;&#65533;9&#65533;&#65533;8&#65533;A&#65533;V&#65533; @.&#65533;&#65533;&#65533;&#65533;&#65533;b&#65533;<&#65533;Z&#65533;*&#65533;&#65533;&#65533;@ &#65533;

|9&#65533;&#65533;QD&#65533;&#65533;	&#65533;H:H&#65533;&#65533;j1 &#65533;&#65533;y&#65533;&#65533;&#65533;p&#65533;&#65533;&#65533;r&#65533;\PH[&#65533;7&#65533;&#65533;&#65533; &#65533;A x&#65533;MX&#65533;&#65533;[Fz&#65533;&#65533;+&#65533;&#65533;&#65533;&#65533;&#65533;&#65533;>&#65533;zb&#65533;&#65533;)&#65533;&#65533;&#65533;&#65533;&#65533;{S^&#65533;&#65533;k&#65533;W&#65533;&#65533;&#65533;^&#586;&#65533;F&#65533;&#65533;&#394;H&#65533;
&#65533;0&#65533;(p?&#65533;&#65533;0&#65533;!&#65533;&#513;&#65533;#&#65533;&#65533;5&#65533;#&hGH2&#65533;&#65533;f8&#65533;J&#65533;&#65533;C&#65533;&#664;3&#65533;L&#65533;&#65533; &#65533;&#497;&#65533;&#65533;&#65533;H&#65533;*&#65533;&#65533;/&#65533;&#65533;M&#50263;P&#65533;&#1459;a:&#65533;HT&#65533;&#65533;A &#65533;yIP<&#65533;X3&#65533;$&#65533;#&#65533;
3&#65533;@&#65533;&#65533;&#65533;&#741;&#1563;&#65533;K &#65533;&#65533;&#65533;&#65533;6V&#65533; &#65533;&#65533;&#65533;&#515;&#1032;&#65533;&#65533;$6&#65533;
x&#65533;)&#65533;&#65533;
('	&#65533;&#65533;EHJ&#65533;&#65533;&#65533;$9&#65533;*&#65533;P -&#65533;&#591;&#65533;&#65533;@&#65533;(&#65533;&#65533;&#65533;&#65533;&#65533;C&#65533;&#65533;{l&#65533;&#65533;"&#65533;&#65533; &#65533;&#65533;D&#65533;&#65533;"&#65533;&#65533;:&#65533;&#65533;&#65533;&#65533;THG&#65533;&#65533;f:&#65533;P&#65533;H&#65533;&#65533;&#65533;LB&#65533;A 8&#65533;&#1539;A0 &#65533;&#65533;&#65533;&#65533;&#65533;&#556;&#65533;D9&#65533;Qz&#65533;01&#65533;' 3&#65533;&#65533;A&#65533;8JUI&#65533;(&#65533;&#65533;&#65533;&#65533;&#65533;&#770;&#65533;&#65533;&#65533;:#5&#65533;&#65533;&#65533;:&#65533;&#65533;?&#65533;&#65533;&#65533;&#65533;&#65533;k&#65533;~"&#65533;&#65533;&#65533;&#65533;,D&#65533;
&#65533;z6Za,'C&#65533;&#65533;&#65533;!&#65533;&#65533;&#65533;&#1259;&#65533;M:&#40054;QH&#65533;&#65533;L&#65533;&#65533;7&#65533;&#65533;%&#65533;&#65533;c(O p&#65533;T&#683;;&#828;&#65533;3[&#65533;&#65533;&#65533;A(4&#65533;&#65533;&#65533;&#65533;&#65533;&#65533;&#65533;&#65533;&#65533;$&#65533;&#65533;T&#65533;P&#65533;&#65533;'&#65533;
>&#65533;/\&#65533;&#65533;<.&#65533;&#65533;%&#65533;&#65533;&#65533;&#65533;AQ&#65533;]
^(&#65533;
&#65533;&#65533;&#65533; 
&#65533;|	&#65533;&#65533;h9&#65533;
Q&#65533;LDb&#765;865&#65533;&#14881;&#65533;&#65533;M&#65533;S&#65533;<&#65533;#&#65533;&#65533;L&#65533;	&#65533;1&#65533;&#65533;Q&#65533;h&#65533;&#65533;&#65533;&#65533;>e&#65533;cX&#65533;&#65533;&#65533;Ax&#65533;H&#65533;&#65533;&#65533;0$%&#65533;7&#65533;&#65533;j&#667;&#65533;&#65533;&#65533;^ '&#65533;&#330;X&#65533;JP&#65533; R8&#65533;&#65533;&#1538;T&#65533; &#65533;"4%hp&#138;|B&#65533;&#65533;"&#65533;6}&#65533;8&#353;9&#65533;8AP&#65533;@ &#65533;PX/&#65533;&#65533;J&#65533;&#65533;@&#65533;&#282;&#65533;&#65533;C&#65533;&#65533;@&#65533;&#65533;PK&#65533;BK&#65533;|&#65533;"1!&#65533;Q&#65533;T&#65533;p&#65533;S&#65533;&#65533;&#65533;&#65533;&#65533;8@&#1482;&#65533;a&#65533;N&#65533;&#65533;@:&#65533;UyOm&#65533;V&#65533;E&#65533;h&#65533;&#65533;&#435;9&#65533;&#65533;&#65533;U&#65533;#&#65533;&#65533;&#65533;&#65533;&#65533;&#65533;$&#65533;&#65533;&#65533;&#1354;S%h&#65533;&#65533;&#65533;&#65533;&#65533;-&#65533;&#65533;O!pS&#65533;&#65533;s&#65533;S&#65533;&#65533;"R&#65533;i&#65533;&#65533;
&#65533;lu&#65533;C&#65533;Vn}&#65533;&#65533;"N&#65533;c!&#65533;&#1503;	&#65533;9&#65533;&#65533;&#65533;FMW]%|&#65533;&#65533;.{KK&#837;H:&#65533;J&#65533;*&#65533;&#65533;&#65533;<&#65533;&#65533;&#65533;&#65533;*H&#65533;J& X&#65533;&#65533;&#65533;P&#65533;&#224;&#65533;T&#65533;&#65533;Tq0Z&#1538;&#65533;U&#164;k&#266;f&#65533;A&#65533;&#65533;I&#65533;&#65533;&#65533;&#65533;5&#65533;&#65533;8c&#65533;GY  B&#65533;7&#65533;N&#65533; &#65533;&#737;U&#65533;&#65533;&#1028;&#1613;&#65533; k&#1856;EU&#65533;&#65533;-W&#65533;&#65533;jW&#65533;&#65533;N&#65533;&#65533;\&#65533; T&#1152; &#65533;&#234;&#65533;&#65533;&#65533;J&#65533;+&#65533;&#65533;&#65533; uZX &#65533;tEX&#65533;&#65533;&#65533;O)&#65533;&#65533;&#65533;L}&#65533;&#65533;&#65533;\&#1392;%&#65533;&#65533;L&#65533;&#1563;&#65533; h&#65533;]&#65533;W<&#65533;&#65533;&#1372;&#65533;H&#65533;c&#65533;&#65533;
&#65533;&#254;&#65533;&#65533;/&#65533;&#65533;&#65533;<&#65533;X&#65533;&#65533;XIjGB3Y&#65533;&#65533;&#65533;&#353;C&#65533;hy&#1616;&#1554;&#65533;h&#65533;V&#65533;D&#65533;&#65533;&#65533;z&#65533;@&#65533;&#65533;&#65533;&#65533;&#65533;`&#65533;&#65533;S&#65533;&#65533;&#65533;G&#65533;&#65533;G&#1096;&#65533;!qW&#65533;L&#65533;&#65533;&#1902; &#65533;&#1159;[&#65533;&#65533;&#65533;[
mJ&#65533;T&#65533;&#65533;Z&#65533;=&#65533;=^r&#65533;&#65533;&#65533;:&#65533;)&#65533;&#65533;6H&#65533;4&#65533;H'&#65533;^ &#65533;^&#65533;&#65533; &#65533;-&#65533;&#65533;`{&#65533;&#65533;&#65533;&#65533;&#1982;&#65533;&#65533;&#65533;&#65533;&#65533;i&#65533;#7&#65533;&#65533;&#65533;-&#65533;.&#65533;'I&#65533;&#65533;&#65533;&#65533;&#65533;bN&#186;\n-&#65533;&#65533;9F&#65533;&#65533;&#65533;&#65533;&#865;D&#65533;&#65533;&#65533;D`D&#65533;&#65533;&#65533;&#34405;&#65533;}&#65533;&#65533;&#65533;R &#65533;&#1152;wQ&0&#65533;.&#65533;&#65533;k:&#65533;&#65533;&#65533;&#65533;&#65533;&#65533;!0&#65533;&#65533;&#65533;&#65533;E9&#65533;&#65533;&#65533;&#65533;:S &#65533;y&#65533;T&#65533;Eh&#65533;&#65533;[ h7-&#65533;&#65533;&#65533;0&#829;m&#65533;&#65533;&#65533;a&#65533;&#65533;5S&#65533;p&#65533;&#65533;&#65533;1&#65533;.&#65533;\HZ &#65533;&#65533;b&#65533;&#65533;&#65533;n&#65533;&#65533;&#65533;\&#65533;&#65533; &#65533;&#65533;bq&#65533;&#65533;SrJ&#65533;# &#65533;@W&#65533;&#65533;$cY&#65533;&#65533;D&#65533;&#65533;/K&#54851;R&#65533;&#65533;Xy&#1667;&#65533;8&#65533;8q&#65533;&#65533;l
M&#65533;&#65533;&#65533;D&#65533;>!&#65533;6&#65533;&#65533;&#65533;&#65533;&#65533;6@&#65533;E&#65533;G&#65533;xM&#65533; &#65533;&#65533;V&#65533;U!L&#65533;8&#65533;&#65533;M0_k&#65533;^7&#65533;:&#65533;9&#65533;&#65533;&#65533;&#65533;&#65533; &#65533;&#65533; &#65533;&#65533;&#1384;&#65533;+&#65533;e&#65533;-&#1096;`&#65533;]&#65533;b
e&#65533;&#65533;8&#65533;&#65533;&#65533;yT&#65533;J&#65533;R$&#65533;2&#65533;bWH	Pd&#65533;.&#65533;&#65533;&#65533;7&#65533;S&#613;H
&#65533;R&#65533;&#65533;@&&#65533;H( dp&#65533;\t&#65533;t&#65533;&#65533;u&#1416;I&#65533;d&#65533;&#65533;e&#65533;&#65533;]jb&#65533;M&#65533;&#65533;g&#65533;=&#65533;&#65533;&#65533;&#65533;qS4&#65533;&#65533;&#65533;&#384;&#65533;\ A&#65533;&#65533;-he&#65533;@&#65533;&#65533;&#65533;&#21022;e&#65533;T&#65533; &#65533;&#65533;W&#65533;&#65533;\&#65533;
=%Y&#65533;M&#65533;&#804;8h&#65533;&#65533;&#65533;&#65533;Qf&#65533;v	&#65533;&#65533;9&#65533;p a&#65533;&#65533;x&#65533;&#65533;.0&#65533;&#65533;b&#65533;0-&#65533;&#65533;R;&#65533;	M+ &#65533;&#918;&#65533;Q`
&#65533;n&#65533;-&#65533;id&#65533;&#65533;&#65533;Q&#65533;j&#65533;	&#65533;GZ&#65533;&#65533;^R&#65533;&#1026;o&#65533;&#362;>&#65533;Z&#65533;&#778;&#65533;&#65533;&#65533;&#65533;&#65533;&#65533;&#65533;H&#65533; &#65533;.Hb&#65533;&#65533;Z 5k&#65533;P&#65533;&#65533;&#65533;9&#1341;&#65533;T&#65533;&#65533;d&#65533;s	&#65533;&#65533;k&#65533;&#65533;D&#353;&#65533;&#65533;U&#65533;&#65533;&#65533;&#65533;e&#65533;&#65533;`&#65533;&#65533;/ &#65533;1&#65533;/&#65533;&&#65533; &#65533;x&#65533;F&#65533;&#65533;&#65533;&#65533; x5 fU&#65533;/e&#65533;{m&#65533;X&#65533;&#65533;&#65533;&#65533;&#65533;&#65533;-&#65533;&#65533;#&#65533;m&#65533;&#65533;#H+&#65533;&#65533;4&#65533;&#65533;&#65533; &#65533;&&#65533;&#65533;&#65533;&#65533;:HP&#65533;H&#65533;P0&#65533;&#65533;Q&#65533;9&#65533; &#65533;&#354;&#65533;&#65533;&#65533;&#65533;&#65533;&#65533;&#65533;h&#65533;c&#65533;&#65533;&#65533;&#65533;&#957;&#65533;q&#65533;&#65533;&#65533;&#65533;b&#65533;&#65533;X&#65533;&#65533;;&#65533;U&#65533;&#65533;&#65533;6o$&#65533;&#65533;&#65533;X&#65533;&#65533;I&#65533;&#65533;	v&#65533;-&#65533;&#65533;&#65533;4Ot&#65533;&#65533;.&#65533;~&#65533;&#65533;.&#65533;S&#65533;&#65533;-&#65533;?&#65533;I&#65533;&#65533;&#65533;[&#65533; J&#65533;N&#65533;O&#65533;&#1088;(&#65533;&#65533;&#65533;t&#65533;x&#65533;&#65533;&#65533;&#65533;&#65533;^&#65533;'&#65533;mQ!L&#65533;&#65533;^8H&#65533;&#65533;&#65533;&#65533;&#65533;&#65533;&#65533;&#65533;&#65533;_&#65533;	h&#65533;&#65533;&#65533;X &#65533;\&#65533;~n&#65533;&#65533;&#65533;[&#65533;&#65533;&#65533;&#65533;7&#65533;f&#65533;&#65533;]&#65533;&#65533;t6&#65533;&#65533;&#65533;$&#65533;K&#65533;JR&#65533;&#65533;&#65533;p&#65533;&#65533;r&#65533;n%&#65533;&#65533;&#65533;x&#65533;rq-&#65533;&#65533;Ex&#65533;&#65533;h.m&#1666;&#65533;&#65533;I3&#65533;&#65533;&#65533;[&#65533;5hS&#65533;&#65533;0x&#65533;&#65533;>gI8&#65533;<&#65533;&#65533;&#65533;&#65533;p&#65533;&#65533;&#65533;&#65533;&t&#65533;&#65533;&#65533;3@U&#65533;U&#65533;&#65533;&#65533;ht&#65533; ;&#65533;&#65533;>k&#65533;&#65533;&#65533;&#65533;&#65533;r&#65533;&#65533;vk&#65533;&#65533;&#65533;N&#65533;ePK&#65533;&#65533;&#65533;}&#65533;&#65533;:&#65533;&#65533;&#65533;hg&#865;&#65533;yK&#65533;V&#65533;&#65533;&#65533;!!&#65533; &#65533;2&#65533;O&#65533;&#65533;=PG&#65533;u&#65533;r&#65533;&#65533;&#65533;#&#65533;c&#65533;v&#65533;h.c&#65533;&#65533;d&#504;&#65533;ABQ&#65533;8&#65533;hF&#65533;)X&#65533;=&#65533;&#65533;&#65533;&#65533;&#65533;&#65533;o?X &#65533;&#65533;&#65533;%s&#65533;3&#65533;&#65533;4X&#65533; &#65533;&#65533;&#65533;&#65533;|&#65533;
&#65533;H&#65533;&#65533;?	&#65533;fbEX&#65533;-&#65533;*&#65533;&#65533;S&#25402;b&#65533;&#65533;b[&#65533;h&#65533; &#65533;ZQ&#65533;&#65533;&#65533;&"!&#65533;+&#65533;&#65533;&#65533;8&#65533;	x&#65533;%`fx&#65533;	&#65533;&#65533;&#65533;2P n&#65533;&#65533;:%@&#65533;|%1X5&#65533;&#65533;I v4&#65533;bW&#65533;&#65533;k&#65533;\&#65533;I&#65533;x&#65533;M%04&#65533;<&#65533;&#65533;yH)&#65533;d&#65533;&#65533;< JI&#65533;?&#229;F&#65533;3Hd4
-8@U/H&#65533;>&#65533;
&#65533;^&#65533;o&#65533;&#65533;+J&#65533;E&#65533;&#65533;Ya qx&#65533;&#65533;&#65533;  "&#65533;&#65533;af&#65533;<D&#65533;(&#65533;&#1299;&#65533;N&#65533;&#65533;Be&#65533;C``&#65533;&#65533;L&#65533;_n&#65533;fp&#65533;&#65533;W&#65533;Z&#65533;x&#65533;&#65533;s&#65533;&#762;X&#65533;3  D&#65533;X&#65533;h&#65533; &#65533;~H&#65533;&#65533;&#65533;&#65533;&#65533;&#65533;&#65533; t&#65533;&#65533;&#65533;`&#65533; 
&#65533;!&#65533; &#65533;&#65533;
 &#65533;I >&#1953;&#65533;`&#65533;!/^&#65533;Id&#65533;&#65533;"&#65533;a&#65533;&#65533;"&#65533;dF g&#65533;x&#65533;!&#65533;&#65533;6&#65533; &#65533;@&#65533;QI&#65533;:|&#65533;	J 
+\&#65533;!&#65533;&#65533;&#65533; &#65533;&#65533;&#65533; :B9&#65533;&#65533;&#65533;A  v&#65533;&#65533;&#65533;e+u*[hC&#65533;&#65533;&#65533;&#65533;% @X&#65533;wA&#65533;&#65533;&#65533;&#65533;-l&#65533;0&#65533;&#266;3n&#65533;&#65533;1&#65533;&#65533;`h&#65533;!B[&#65533;s&#65533;"&#65533;&#65533;&#811;ar&#65533;.m&#65533;&#65533;&#65533;fVwFpd&#65533;&#65533;&#65533;{&#65533;2r	)&#65533;.d&#65533;&#65533;D% &#65533;x&#65533;-&#65533;/Q&#65533;&#65533;r&#65533;1&#65533;>u f!&#65533;&#65533;]\ &#65533;`@K&#65533;&#65533;#&#65533;&#65533;&#65533;7 &#65533;&#65533;&#65533;&#65533;1&#65533;&#65533;&#65533;&#65533;&#65533;&#65533;*o&#65533;&#65533;2"1&#65533;L&#65533;!$-"G&#65533;&#65533;&#65533;TP&#65533;y&#65533;PIT P&#65533;R.l&#65533;q&#517;&#65533;&#65533;&#65533;&#65533;:t&#65533;&#65533;%4S&#65533;Yi&#65533;e&#65533;[&#65533;p g(&#65533;&#65533;^&X&#65533;H&#65533;#&#65533;=&#65533;&#65533;#&#65533;&#65533;&#65533;eYfr&#65533;HW]C&#65533;aQ0&#65533;i&#65533;-&#65533;&#65533;&#65533;&#65533;&#65533;7&#65533;&#65533;%[&#65533;V&#65533;o&#65533;&#65533;F &#65533;1&#65533;&#65533;
q&#697;&#65533;uJ&#65533; m(&#65533;&#65533;&#65533;|7&#65533;!&#65533;&#65533;p(&#65533;dR&#65533;&#65533;a \&#65533;0&#65533;&#65533;&#65533;9&#65533;&#65533;&#65533;&#65533;&#65533;(&#65533;9iqP&#65533;xt&#1887;&#65533;&#65533;&P&#65533;&#65533;@&#65533;`&#65533;:&#65533;P&#65533;&d&#65533;&#65533;b&#65533;0C \puT&#65533;&#65533;&#65533;"ZC&#65533;(&#65533;&#65533;/&&#65533;&#65533;^a&#65533;$&#65533;&#65533;Z{-&#65533;&#65533;E&#65533;qFY&#65533;5&#65533;
DI&#65533;(P&#65533;&#65533;&#65533;&#65533;&#65533;&#65533;&#65533;&#65533;&#65533;&#65533;&#65533;&#65533;&#315;&#1061;dB&#65533;NY &#65533;W&#65533;&#65533;10cl&#65533;n&#65533; &#65533;9&#65533;&#65533;3m&#65533;H a&#65533;n&#65533;1&#65533;&#65533;Ajt1&#65533;:dQ&#65533;~0A&#65533;#&#65533;&#65533;&#65533;EjT&#65533;&#544;&#65533;&#65533;#&#65533;C&#65533;3&#65533;aRJI&#65533;&#65533;Ab@a&#65533;&#65533;&#65533;&#65533;jX(rJ&#65533;&#65533;"F&#65533;&#65533;'&#65533;U&#65533;ne&#65533;\I&#65533;&#65533; _~&#65533;&#65533;&#1626;}6&#65533;i{D&#65533;&#65533;pi&#65533;m&#65533;$&#65533;!4&#65533;i#@&#65533;&#65533;&#65533;ZG3&#65533;*&#65533;Em &#65533;&#65533;&&#65533;	p&#65533;&#65533;E i&#65533;&#65533;&#65533; X&#65533;&t q&#65533;&#65533;cXl&#65533;Da8&#65533;9&#65533;H<&#65533;r&#65533;&#1313;Z@&#65533;&#65533;i&#65533;&#65533;9&#65533;G_&#65533;&#65533;T(&#65533;&#65533;&#65533;/&#65533;0 &#65533;z&#65533;&#65533;Jx2&#65533;@&#65533;&#1127;&#65533;&#65533;&#65533;&#65533;&#65533;=&#65533;&#65533;)^(&#65533;+&#852;&#65533;t jp&#65533;b&#65533;0&#65533;&#65533;*&#65533;&#65533;&#65533;r&#65533;u&#65533;`&#65533;m&#65533;`r&#65533;}?&#65533;&#65533;&#65533;8&#65533;&#65533;o&#216;$*7&#65533;&#65533;o&#65533;&#65533;&#65533;&#65533;Tc%&#32811;3@&#65533;&#65533;&#65533;&#65533;&#65533;3(&#65533; &#65533;&#65533;WN&#65533;&#65533;&#65533; d&#65533;&#65533;ZB8&#65533;&#65533;&#65533;5_&#65533;&#65533;+^&#1096;9D&#65533;&#65533;&#65533;&#65533;&#65533;&#65533;&#65533;&#921;n!GQBv&#65533;&#65533;&#65533;$^[&#65533;I&#65533;r&#65533;7 bw
&#65533;&#65533;" &#65533;&#65533;&#65533;&#65533; WDu &#65533;'&#65533;&#65533;&#65533;&#65533;&#65533;&#65533;&#65533;&#197;&#65533;I$[&#65533;*&#65533;&#65533;MP&#65533;-/&#65533;8&#65533;&#65533;&#65533;A&#65533;;&#65533;)&#65533;&#65533;&#9278;m&#65533;&#65533;2&#65533;&#1514;&#65533;&#65533;G&#65533; )H&#65533;l&#65533;Eq&#65533;&#65533;&#65533;x&#65533;?N&#65533;nO!@r1&#65533;	@&#65533;Tj&#65533;s%&#65533;&#65533;&#65533;&#65533;&#65533;Q&#65533;K$&#65533; =&#65533;5 v".&#65533;&#65533;y%[8&#65533;o&#65533;06
iO&#65533;&#65533;p&#65533;/LQ!&#65533;&#1730;J&#65533;&#65533;&#65533;&#65533;^&#65533;&#65533;Sy=9 %&#65533;&#65533;B1&#65533;b&#65533;XM&#65533;&#65533;&#65533;&#65533;!F &#65533;&#65533;0&#65533;6&#65533;5@Z&#65533;&#65533;&#65533;8&#65533;&#65533;`]&#65533;R[04&#65533;&#65533;&#65533;}^k@&#65533;&#65533;&#65533;&#65533;A&#65533;&#65533;bu&#65533;H&#65533;&#65533;&#65533;s&#65533;D)>&#65533;&#65533;}R*u&#65533;&#65533;&#65533;&#65533;&#65533;	x&#65533;&#65533;
PM&#65533;&#658;I&#65533;&#65533;&#65533;&#65533;&#65533;&#65533;&#65533;HI&#65533;&#65533;&#65533;&#65533;L&#65533;&#65533;&#65533;
&#65533;qb&#65533;,X&#65533;%6&#65533; &#65533;&#65533;&#65533;<&#65533; -&#65533;&#65533;&#65533;&#65533;&#65533;&#65533; JL&#65533;&#65533;L&#65533;&#65533;]&#515;-&#65533;&#65533;oBB&#268;y&#65533;3&#65533;,&#65533;(&#65533;
&#65533;&#65533;!G.&#65533;h&#65533;&#65533;"%> &#65533;&#65533;08&#65533;&#1962;&#65533;&#65533;b&#65533;rP T &#65533;&#65533;&#65533;5
&#65533;?+Xki&#65533;[x&#65533;L&#65533;&#65533;&#65533;&#65533; )&#65533;C@ D&#65533;&#65533;&#65533;-&#65533;&#65533;Fp&#65533;^&#65533;R&#65533;V&#65533;&#65533;&#65533;&#65533;\&#65533;AT&#65533;7&#65533;@
N1@)&#65533;&C"M&#65533;H
 &#65533;&#65533;&#65533;" l&#65533;	&#65533;A"&#65533;Xe&#65533;&#65533;&#65533;&#1803;xJ&#65533;&#65533; FAH*qU&#1538;#&#65533; 
&#65533;la&#65533;&#65533;L&#65533;&#65533;&#65533;$(&#65533;	V(&#65533;o&#65533;&#692;&#65533;&#65533;PxDj &#65533;$P&#65533;0&#65533;+&#65533;&#65533;I&#65533;&#65533;p&#65533;._&#65533;&#65533;+&#65533;&#65533;2&#1794;&#65533;,_4&#65533;08s&#65533;&#65533;>5@K&#65533;&#65533;&#65533;0`&#65533;&#65533;3&#65533;`>(&#65533;&#65533;&#596;B\&#65533;&#65533;&#65533;/&#65533;"&#65533;&#65533;Hi}|&#65533;8&#65533;&#65533;&#65533;7I&#65533;'dy{&#65533;&#65533;&#65533;y6&#65533;&#330;&#65533;&#65533;&#65533;8 &#65533;R&#65533;&#65533;&#65533;D .
.IH&#65533;&#65533;{}R&#65533;&#65533;e?&#65533;9&#65533;-b&#65533;&#65533;"&#65533;P&#65533;We\1p&#65533;;&#65533; &#65533;D&#65533;&#65533;	K&#801;&#65533;Q%[&#65533;&#65533;wK*&#65533;kT&#65533;r &#65533;&#65533;&#65533;/0&#65533;-h&#65533; &#1296;&#65533;&#65533;Q)&#65533;&#65533;  a&#65533;+X4&#65533;&#65533;R&#65533; &#65533;t&#65533;&#65533;&#1056;&#65533;/&#1540;<J&#65533;&#65533;iD~&#65533;C&#65533;&#65533;"Kh3p&#65533;DZL&&#65533;&#65533;z&#65533;4%@&#65533;M&#1155;^L&#65533; :V&#65533;@t&#65533;&#65533;JE&#65533;:Hu&#65533;h&#65533;^Hf n&#65533;&#65533;HA&#65533;h&#65533;O&#65533;rp&#65533;&#65533;!&#65533;`&#65533;&#65533;Zq	&#65533;n&#65533;&#910;&#65533;&#65533;#&#65533; \&#65533;i0X&#65533;<&#65533;9$,`,&#65533;&#65533;+'W&#65533;&#65533;R&#65533;3&#65533;g0&#65533;"ky&#65533;a&#29825;lth&#65533;#&#65533;&#65533;0Z&#65533;x&#65533;3&#65533;&#65533;(5@&#65533;&#65533;&#1571;&#65533;&?&#65533;&&#65533;&#65533;&#65533;A&#65533;a&#65533;8&#65533;"&#65533;&#65533;7&#65533;&#65533;&#65533;v&#65533;&#65533;nO&#65533;&#65533;&#65533;-&#65533;&#334;v&#65533;] E&#65533;#&#65533;&#65533;A&#65533;` '&#65533;
7&#65533;A(&#10390;;^=8H !&#65533;xAI&#65533;BQP&#65533;&#641;&#65533;/@&#65533;'&#65533;P&#65533;WxN&#65533;&#65533;X#P&#65533;&#65533;&#766;]&#65533;&#65533;&#65533;P&#65533;t&#65533;&#65533;&#65533;Q@&#65533;h&#65533;}t&#65533;a&#65533;b&#65533;:*&#65533;&#65533;&#65533;v y&#65533;3&#65533;&#65533;&#65533;&#1930;d&#65533;&#65533; p>&#1228;&#65533;&#65533; &#65533;&#1031;&#65533;&#65533;&#65533;&#65533;&#65533;&#65533;&#65533;&#65533;&#65533;s&#65533;&#65533;4&#65533; &#65533;4&#65533;&#65533;&#1233;&#65533;&#65533;&#65533;&#65533;9w:&#65533;&#65533;&#65533;:&#65533;nK&#65533;I&#65533;&#65533;&#65533;
Uh&#65533;&#65533;L&#65533;&&#65533;[&#65533;&#65533;&#65533;3 )G8X&#65533;_p&#65533;&#65533;~p&#65533;L&#65533;&#65533; ,A&#65533;'$~m&#65533;&#65533;&#65533; &#65533;bE&#65533;&#65533;&#65533;]9&#65533;&#65533;`B`&#65533;&#65533;``&#65533;ML-&#65533;&#65533; &#65533;$&#65533; 0 "8&#65533;~&#65533;&#65533;&#65533;&#65533;U&#65533;&#65533;&#65533;A&#65533;`&#65533;&#65533;1&#65533;1&#65533;}&#33888;	bX&#65533;&#65533;&#65533;^&#65533;i&#65533;&#65533;eA&#65533; x&#65533;&#65533;@\&#65533;&#65533; tA&#65533;=&#65533;&#65533;&#65533;&#65533;4&#65533;l&#1878;&#65533;&#65533;&#65533;J&#65533;&#65533;n&#65533;0&#65533;}&#65533;I zaR$!I&#65533;&#65533;[t&#65533;&#65533;_&#65533; &#65533;&#65533;[&#65533;&#65533;&#65533;&#65533;&#65533;&#65533;A	&#65533;&#65533;j&#257;&#65533;&#65533;S&#65533;}&#65533;q&#65533;&#65533;O &#65533;! V&#65533;$&#65533;X&#65533;&#65533;b"&#65533;&#65533;&#65533;&#65533;&#65533;hC"&#65533;A &#65533; &#65533;&#65533;&#65533;&#604;&#65533;@&#65533;&#65533;&#65533;Y&#1954;U&#65533;&#65533;eb&#65533;}&#65533;ce&#65533;yc&#65533;&#65533;	&#65533;`&#65533;a&#65533;bt&#65533; &#65533;&#65533;&#65533;GD&#65533;&#65533;&#65533;&#65533;#&#65533;J&#65533;&#65533; !&#65533;X&#65533;&#65533;&#65533;&#65533;&#1550;4&#65533;H&#65533;&#65533;H&#65533;#&#65533;&#65533;&#65533;`&#65533;&#65533;&#65533;0&#65533;L&#65533;T&#65533;b&#65533;Y]D&#65533;(&#65533;&#65533;u&#65533;&#65533;&#65533;]&#65533;&#65533;Z&#65533;&#65533;&#65533;&#65533;M&#331;0&#65533;b&#65533;&#65533;# &#65533;&#65533;^&#65533;&#65533;B&#65533;&#65533;&#65533;!$&#65533;!&#65533;&#65533;hy&#65533;&#65533;&#65533;<?>C "("&0&#65533; <&#65533;M&#65533;}&#65533;nF&#65533;&#65533;U&#65533;&#65533;)&#65533;Dj&#65533;&j&#65533;m&#65533;&#65533;&#65533; p\&#65533;&#65533;B&#65533;&#65533;&#65533;&#65533;C&#65533;&#65533;=&#65533;< &#65533;(\&#169;&#65533;&#65533;"&#65533;&#65533;&#65533;|&#65533;8&#65533;%XA-&#65533;&#65533;&#65533;'X&#65533;$&#65533;d&#65533;&#65533;dG&#65533;&#65533;(B/&#65533;&#65533;@BD&#25419;&#65533;&#65533;&#65533;&#65533;#\&#65533;Ci@&#65533;&#65533;a%q#&#65533;&#65533;O&#65533;&#1564;8&#65533;&#1880;U3&#65533;&#541;&#65533;&#65533;Z^Ke&#65533;a&#65533;0&#65533;&#65533;l@&#65533;i&#65533;&#65533;lT&#65533;&#65533;4"L &#65533;?&#65533;&#65533;A &#65533;&#65533;j&#65533;qT&#65533;&#65533;<"$F&#65533;
&#65533;I&#65533;&#65533;&#65533;&#65533;&#65533;&#65533;&#65533;<$fF&#65533;%*&#65533;E2&#65533;&#65533;)&#65533;&#65533;&#29022;
&#65533; &#577;d2&#65533;Cj*&#65533;&#65533;#L&#65533;2&#65533;>&#65533;&#65533;&#65533;&#65533;&#65533;&#65533;&#65533;$.&#65533;X@1&#362;&#65533;&#65533;[&#65533;b&#65533;A&#65533;B(&#65533;&#65533;&#65533;8&#65533;&#843;&#65533;A4&#65533;%&#65533;&#65533;&#65533;&#65533;&#65533;&#65533;&#65533;zeg&#65533;e&#65533;@&#65533;&#65533;&#801;&#65533;E&#65533;&#65533;Z&#65533;&#65533;&#65533;h@[&#65533;S"&#65533;&#65533;,&#65533;&#65533;e&#65533;&#65533;&#65533;a&#65533;&#65533;&#65533;&#65533;L&#65533;A&#65533;	&#65533;&#65533;	x@&#65533;&#65533;&#65533;&#65533;&#1868;\T3(&#65533;.&#65533;a
 "&#65533;&$A6&#65533;#^h&#65533;&#65533;	@fdF&#65533;dV&#65533;&#65533;4fR&#65533;&#65533;p&#65533;F&#65533;&#65533;F&#65533;&#65533;&#35944;&#65533;&#65533;(&#65533;^)&#65533;^&#65533;&#65533;&#65533;&#65533;&#65533;&#65533;&#65533;&#65533;&#65533;&#1152;(&#65533;PI&#65533;&#65533;&#65533;&#65533;&#65533;X&#65533;$Xa&#65533;AB@B%&#65533;&#65533;&#65533;&#65533;&#65533;&#65533;&#65533;{&#65533;&#65533;	&#65533;&#65533;L&#65533;_Khg&#65533;&#65533;&#65533;&#65533;U&#65533;&#65533;&#65533;A&#65533; &#65533;gyJ&#65533;^&#65533;&#65533;S&#65533;&#65533;&#852;=yF&#65533;&#65533;{zi&#1544;i&#65533;"&#65533;
&#65533;L&#65533;G&#65533;t)E&#65533;&#65533;&#65533;&#65533;&#65533;&#65533;&#65533;&#65533;`	^$"(&#65533;&#65533;?f&#65533;&#65533;"F(&#65533;d#^&#65533;cf(dJ&#65533;d&#65533;&#65533;$&#65533;&#65533;)h&#65533;&#65533;&#65533;&#65533;q&#65533;&#65533;&#65533;F&#65533;&#65533;&#65533;&#65533;"&#65533;b	&#65533;&|&#65533;5&#65533;
&#65533;t&#65533;8B&#65533;A"&#65533;(P&#65533;D&#65533;@&#65533;,&#65533;B|Q&#65533;&#65533;&#65533;&#65533;&#65533;J&#65533;&#65533;	&#65533; &#65533;*&#65533;&#65533;B$&#65533;&#65533;,&#65533;p&#65533;	\'v&#65533;&#65533;E1&#65533;&#65533;&#65533;&#65533;c&#65533;&#65533;]&#65533;}&#65533;&#65533;&#65533;&#65533;nF&#65533;&#65533;&#65533;&#65533;r>;&#65533;&#65533;  &#65533;&#65533;&#542;&#167;dF&#65533;&#65533;!>%,&#65533;&#65533;&#65533;&^&#65533; &#65533;~&#65533;&#65533;X&#65533;+&#65533;n&#65533;&#65533;@@&#65533;&#65533;&#65533;&#65533;&#65533;}&#65533;&#65533;!&#65533;l"$B!&#65533;,@&#65533;&#65533;$&#65533;v&#65533;"&#65533;*&#65533;&#65533;>&#65533;$&#65533;c&#65533;&#65533;&#65533;R&#65533;DZ"g^&#65533;E&#65533;&#65533;&#65533;j&#65533;&#53894;&#65533;h&#65533;&#65533;@0&#65533;&#65533;&#65533;k &#65533;%&#65533;&#65533;&#65533;g&#65533;yD C,A:&#65533;%,&#1542;k$4 Pl&#65533;$]&#65533;&#65533;&#65533;v&#65533;&#65533;,X&#65533;&#1165;&#65533;&#17038;&#1323;Z&#65533;kC&#65533;&#65533;]&#65533;'c&#65533;'\t&#65533;]&#65533;E\&#65533;&#65533;,@&#65533;P&#65533;&#65533;&#65533;&#65533;&#65533;&#65533;,&#65533;RDu&#65533;&#65533;R&#65533;&#65533;bGi&#65533;]&#65533;&#65533;!X`&#65533;&#65533; ,>&#65533;@&#134;n&#65533;&#65533;&#65533;&#65533;&#530;l!4 &#65533;
f&#65533;&#65533;,&#65533;NB1(f&#65533;r&#65533;Y&#169;&#65533;	C&#65533;&#65533;e&#65533;&#65533;&#65533;&#65533;lg6&#65533;&#65533;&#65533;*&#65533;&#65533;*G:&#65533;|&#65533;&#65533;&#65533;tL#&#65533;&#65533;&#65533;@!&#65533;:&#65533;B"T&#65533;&#65533;@$&#65533;&#65533;
L&#65533;&#1714;&#65533;&#65533;&#65533;DU<&#65533;\&#65533;&#65533;l&#65533;&#65533;&#65533;!&#65533;&#27486;&#65533;O&#65533;8RZ% {B@L &#65533;/ &#65533;&#65533;z&#65533; &#65533;H&#65533;2&#65533;x@&#65533;~&#65533;&#65533;)}b&#65533;4&#65533;&#65533;&#65533;dp&#65533;&#65533;n&#65533;Zp&#33588;@&#65533;&#421;\&#65533;A5&#65533; &#65533;&#65533; %0 &#65533;&#65533;>*}Zn>&#65533;&#65533;&#65533;ah&#65533;n(&#65533;&#65533;j&#65533;@^C&#65533;,&#65533;^&#65533;gb&#65533;}&#65533;&#65533;&#65533;j&#65533;&#65533;&#65533;Q&#65533;G&#65533;QNp&#65533;&#65533;& A
&#65533;l)&#65533;&#65533;<BsxA&#65533;&#65533;A#h&#65533;f&#65533;&#65533;f&#65533;@&#65533;9o&#65533;&#65533;0g&#65533;Z&#65533;&#65533;!&#65533;I[&#1948;+&#65533;&#65533;&#65533;&#65533;T&#65533;&#65533;O{&#65533;&#65533;\&#65533;a&#65533;2&#65533;&#65533;R&#65533;L@<&#65533;"&#65533;&#65533;"&#65533;&#799;&#65533;e&#65533;:P&#65533;&#65533;q&#65533;&#65533;U0>}M&#65533;jp&#65533;&#65533;&#65533;_&#65533;@&#65533;&#65533;&#65533;9L&#65533;9pe&#65533;J&#65533;&#65533;&#65533;p
&#1989;&#65533;l&#65533;J&#65533;&#65533;Z&#65533;&#65533;f(&#65533;&#65533;&#65533;&#65533;&#65533;&#65533;&#65533;&#65533;&#65533;&#65533;&#65533;0&#65533;&#65533;B&#65533;&#65533;&#65533;q&#65533;&#65533; &#65533;
XX&#65533;U$&#998;@&&#65533;'&#65533;&#65533;&#65533;&#65533;3^&#65533;&#65533;&#65533;&#65533;&#65533;&#65533;&#65533;~A&#65533;&#65533;[&#65533;e&#65533;+&#1897;&#65533;&#65533;1&#65533;6c&#65533;&#65533;b8&#65533;p&#65533;[&#65533;&#65533;fRk&#65533;F&#65533;L&#65533;&#65533;&#65533;&#65533;&#65533;&#65533;%&#65533;'{r&#65533;Zr_&#65533;&#65533;&#65533;&#65533;&#65533;&#65533;<&#65533;&#65533;'&#65533;B &#65533;<&#65533;&#65533;&#614;&#65533;&#65533;r&#65533;&#65533;&#65533;2&#65533;&#65533;&#65533;cZ`&#65533;~h&#65533;&#65533;&#65533;@)@&#65533;&#65533;&#65533;i@L&#65533;&#65533;&#1450;&#65533;/&#553; #&#65533;&#65533;&#65533;&s&#65533;&#65533;6&#65533;Y:,4&#65533;V&#65533;BZ8_3&#65533;&#65533;H&#65533;B0&#65533;&#65533;&#65533;&#65533;&#65533;&#65533;8&#65533; &#65533;&#1691;&#2036;&#65533;:&#65533;i&#65533;&#65533;X&#65533;<'5=&#65533;&#65533;&#65533;&#65533;&#65533;<&#65533;'&#65533;T*8T5.\&#65533;&#65533;&#65533;V7&#34176;D"&#65533;<&#65533;l&#65533;&#65533; &#65533;&#65533;&#65533;&#46514;&#65533;~&#65533;B;&#65533;*&#65533;&#65533;&#65533;c&#65533;.&#65533;Y4,&#65533;"z&#65533;&#65533;&#65533;&#1202;FA z I#&#65533;&#65533;&#65533;&#65533;wg&#65533;!&#65533; @K\&#65533;FV&#65533;.F&#65533;t&#65533;]&#65533;&#65533;&#65533;&#65533;4&#65533;&#65533;4&#65533;	&#65533;;u:&#65533;&#65533;d&#65533;c&#65533;K&#65533;&#65533;&#65533;&#65533;2h&#65533;&#65533;#&#65533;&#65533;R_&#65533;'&#65533;&#65533;&#65533;&#65533;&#65533;Jr&#65533;84&#194;6&#65533;V&#65533;&#65533;&#65533;&#37504;&#65533;4Y&#65533;&#65533;Y"&#65533;cZC(&&#65533;b.&&#65533;&#65533;&#65533;&#65533;&#2011;&#65533;-&#65533;&#65533;&#65533;!&#65533;l&#65533;-Z0&#65533;r&#65533;@&#65533;	&#65533;/&#65533;j'&#65533;&#54179;&#65533;7v&#65533;I[sd&#65533;&#65533;&#65533;& W&#65533;/o@;g&#65533;&#65533;g<&#65533;&#65533;j&#65533;&#65533;&#65533;>3&#65533;&#65533;3&#65533;" &#65533;&#65533;&#65533;k'5(#&#65533;< (&#65533;&#65533;&#65533;5&#65533;&#65533;EA&#65533;&#65533;n&#65533;.&#65533;!,&#65533;&#538;&#65533;YC&#65533;&#65533;&#65533;&#65533;|&#65533;&#65533;F=7Z&#65533;n*&#65533;u&#65533;-&#65533;th&#65533;&#65533;e&#65533;(fA &#65533;&#65533;&#65533;&#65533;}&#65533;&#65533;k&#1754;)&#65533;tx6i&#65533;&#65533;Z&#65533;4_e&#65533;7I&#65533;&#65533;6&#65533;'x&#65533;PM&#65533;A&#65533;&#65533;&#65533;&#65533;&#65533;&#65533;Kc&#65533;&#65533;&#65533;sj?xmK2&#65533;7&#65533;oO2&#65533;kqR&#65533;%&#64755;T&#65533;&#65533;&#65533;;A&#65533;&#65533;9&#65533;@"l&#65533;&#65533;&&#65533;]&#65533;O&#65533;e]4@&#65533;&#65533;&#65533;C&#65533;.&#65533;&#65533;&#65533;&#65533;&#65533;&#65533;u&#65533;&#65533;}I&#65533;2&#65533;&#65533;3+&#65533;&#65533;&#65533;t&#65533;
#&#905;&#65533;&#65533;&#65533;=&#65533;'&#65533;&#65533;/c&#65533;O&#65533;=&#65533;]l&#65533;&#65533;&#65533;&#65533;i&#65533;&#65533;&#65533;z&#65533;_&#65533;^&#65533;9&#65533;*&#65533;&#65533;&#65533;&#65533;&#65533;&#65533;8<u&#65533;vkC &#65533;6 %(&#65533; ,f"&#65533;&#65533;a*@"n&#65533;)Wh*&#65533;&#65533;&#65533;&#65533;B&#65533;@&#65533;j&#65533;W&#65533;w&#65533;{&#65533;4&#65533;&#65533;S&#65533;n&#65533;M9x&#1716;&#65533;A&#65533;eO&#65533; &#65533;&#65533;&#65533;&#65533;&#935;&#65533;&#65533;&#65533;zs:&#65533;&#65533;&#65533;
"&#65533;&#65533;&#65533;&#250;&#65533;&#65533;&#65533;k&#1245;&#65533;_&#65533;Xpp&#65533;K&#65533;&#34703;8$&#65533;&#65533;&#65533;Yh&#65533;/&#65533;&#65533;&#65533;Ab &#65533;&#65533;@&#65533;34&#65533;&#65533; &#65533;o&#65533;&#65533;ya9&#65533;&#65533;&#65533;&#65533;&#65533;&#65533;&#65533;&#1239;&#65533;&#65533;&#65533;&#65533;=&#65533;1F&#65533;]&#520;~&#65533;/$&#65533;&#65533;X&#65533;
&#65533;&#65533;P&#65533;3N7v&#65533;Ih&#65533;&#65533;&#65533;&#65533;6&#65533;'l&#65533;&#65533;y&#65533;&#65533;&#65533;|k?&#65533;&#65533;F2$&#65533;&#65533;&#65533;&#65533;!U&#65533;kpVX[j!@{&#65533;*&#65533;wN&#65533;&#65533;&#65533;&#65533;7&#65533;&#65533;&#65533;|&#65533;&#65533;&#65533;&#65533;&#65533;&#65533;&#65533;&#65533;L&#65533;&#65533;&#65533;&#1106;&#65533;aM&#1897;&#65533;|&#65533;N&#65533;&#65533;&#65533;j&#65533;6<&#65533;&#65533;&#65533;&#65533;K&#1820;E&#65533;H&#65533;&#65533;&#65533;&#65533;&#65533;&#65533;&#65533;&#65533;;%&#65533;.&#65533;&#65533; &#65533;(&#65533;.}]>}	A&#65533;&#65533;&#65533;&#65533;&#65533;&#65533;&#65533;p&#65533;&#65533;s&#65533;&#65533;&#65533;&#65533;}-&#65533;<)v&#65533;&#65533;|&#65533;V&#65533;]&#65533;&#65533; }>&#446;&#65533;&#65533;&#65533;h&#837;]&#65533;&#65533;e&#65533;<?a&#65533;|&#65533;x&#65533;`&#65533;&#65533;O &#65533;&#65533;~d&#65533;&#65533;&#65533;U&#65533;G5&#65533;r&#65533;+&#65533;&#65533;D0&#65533;&#65533;{&#65533;B&#65533;j&#65533;&#65533;e&#65533;&#65533;#&#2011;=&#1425;!&#65533;c&#65533;&#65533;@&#65533;8&#65533;}>2h3Pz&#65533;&#65533;&#65533;&#65533;N@&#65533;4 m&#65533;&#65533;&#65533;&#65533;&#65533;&#65533;&#65533;l &#65533;D@8 0&#65533;`A&#65533;&T&#65533;&#65533;aC&#65533;4`@&#65533;&#65533;YE0 F&#65533;@&#65533;&#65533;]9RAI&#65533; &#65533;! &#65533;M&#65533;0&#65533;CM5kN0&#65533;ra&#65533;?N&#65533;&#65533;@&#65533;-NA@&#65533;&#65533;j&#65533;:U&#65533;*&#65533;5&#65533;&#65533;&#65533;kW&#65533;_&#65533;&#65533;-H@&#65533;&#65533;V=PKA&#1740;o&#65533;&#65533;m&#65533;&#65533;&#65533;Zb&#65533;X&#65533;A(&#65533;"@&#65533;1.&#697;[@&#1584;&#65533;&#65533;)* &#65533;pe&#65533;^&#858;}&#65533;y*T&#65533;&#65533;&#65533;&#65533;l&#65533;A&#65533;&#1051; &#65533;L`&#65533;P&#65533;k&#65533;.&#65533;P&#65533;&#65533;E&#65533;L&#65533;>%K&#65533;&#65533;&#15767;&#65533;&#65533;u7&#264;&#65533;&#65533;N&#65533;RA&#65533;&#989;&#65533;,I&#1584;&#65533;f&#65533;
=0<t&#65533;&#65533;&#65533;
&#65533;E/&#65533;	
x&#65533;&#65533;<r&#65533;&#65533;&#65533;&#471;&#65533;0"PA.&#65533;&#65533;&#201;5&#65533;&#65533;*&#65533;6&#1750;j
&#65533;x&#65533;&#702;xo&#65533;!lI&#65533;&#65533;&#65533;j&#65533;&#65533;(&#65533; b&#65533;e&#65533;PD&#65533;&#65533;&#65533;"&#65533;&#65533;&#65533; &#65533;[B&#65533;&#65533;&#65533;&#65533;&#65533;&#65533;K&#65533;&#65533;&#65533; &#65533;&#65533;&#65533;&#65533;&#65533;&#61102;YR&#65533;!["&#65533;&#65533;<&#65533;O&#65533;d&#65533;;&#65533;m7&#65533;&#65533;&#65533;&#65533;&#65533;&#65533;&#786;&#65533;&#65533;x#&#65533;A! D&&#65533;,DIt.&#65533;&#65533;b@&#708;&#65533;&#65533;:&#65533;&#65533;"&#65533;6&#1550;&#65533;&#65533;&#65533;&#65533;p&#507;&#65533;&#65533;&#65533;&#65533;A	eQ&#65533;&#65533;N&#65533;&#65533;4&#65533;&#65533;&#65533;&#65533;I&#65533;r&#65533;&#65533;&#1075;&#65533;K&#65533;3&#65533;PL&#65533;&#65533;&#65533;&#65533;&#65533;,&#1382;	T&#212; b^&#65533;s&#65533;&#835;`!&#65533;&#65533;LG&#65533;&&#65533;&#65533;/Uy&#65533;5&#65533;	Z&#65533;&#65533;&#65533;&#65533;< &#680;U+&#65533;>&#65533;&#65533;*&#65533;&#65533;|&#65533;&#65533;&#65533;&#65533;&#65533;&#65533;&#65533;5&#65533;&#1184;uiB&#65533;v&#65533;@e`&#65533;^&#65533;t4&#396;&#65533;<,&#65533;6&#65533;&#65533; Z&#65533;&#65533;V(&#65533;&#65533;&#65533;&#65533;&#65533;&#65533;_&#65533;&#65533;9&#65533;46&#65533;&#1107;&#65533;&#141;)&#65533;&#65533;t&#65533;!&#65533;>M&#65533;&#65533;5[6&#65533;-K&#65533;&#922;&#65533;&#65533;&#65533;1&#65533;&#65533;;&#65533;&#65533;jw&#65533;f&#65533;&#65533;&#65533;he&#65533;&#65533;&#65533;5O&#65533;i&#65533;8&#65533;&#65533;f&#65533;&#65533;&#65533;@`a&#65533;5&#65533;&#65533;d&#65533;RA&#65533;&#65533;&#65533;&#65533;^&#65533;&#65533;&#65533;Y&#65533;<&#65533;i&#65533;P&#65533;Z&#65533;&#65533;&#65533;`&#65533;&#65533;N  -?z&#65533;>&#65533;^pX&#65533;M&#65533;&#65533;&#65533;&#65533;C&#65533;&#65533;&#65533;+Z&#65533;f6&#65533;&#65533;&#65533;&#65533;&#65533;&#65533;&#65533;&#65533;&#65533;&#65533;&#65533;&#65533;&#65533;&#65533;&#65533;U&#65533;w&#65533;P\&#65533;&#65533;.M&#65533;&#65533;" &#65533;&#65533;&#65533;zR'&#65533;&#65533;%u$&#65533;p&#65533;X'&#65533;AW&#65533;&#65533;&#65533;;&#65533;%$&#65533;&#65533;&#65533;:M&#65533;&#65533;&#65533;A]&#65533;X&#65533;&#65533;+J{&#65533;l0&#65533;B7j&#675;3s\&#65533;&#65533;J&#65533;&#65533;b&#65533;&#65533;&#65533;&#65533;&#65533;b&#65533;&#65533;&#65533;O/Z&#65533;&#65533;h`Q&#65533;&#65533;G~wZ7:ln&#65533;h&#65533;H&#65533;&#65533;&#65533;Z@&#65533;&#65533;N]4&#65533;&#65533;n&#65533;]l&#65533;&#65533;&#65533;Y&#65533;&#65533;&#65533;R&#65533;&#65533;&#65533;&#65533;&#65533;C&#65533;R{&#65533;&#65533;&#65533;&#65533;&#65533;
[H&#65533;&#65533;&#65533;3b&#65533;&#65533;z&#65533;&#65533;&#65533;&#371;&#65533;&#65533;&#65533;o&#65533;&#1043;&#65533;&#65533;lD&#65533;	c&#65533;&#65533;&#65533;D&#65533;&#65533;&#65533;no(q&#65533;&#65533;r&#65533;&#65533;
)a<I&#65533;&#65533;&#65533;&#65533;&#65533;M&#65533;&#65533;&#65533;#&#65533;w&#65533;A&#65533;5&#65533;&#65533;	&#65533;&#65533;&#65533;&#65533;z&#65533;Z!&#65533;t&#65533;%!&#65533;&#65533;E)v/E&#338;&#65533;Pdp&#65533;E-&#65533;;&&#65533;&#59173;&#65533;#i"&#287;s6&#65533;?&#65533;JVc&#65533;&#65533;d&#65533;<&#65533;$C&#65533;&#65533;&#65533;z&#65533;h&#65533;!&#65533;N(mt#&#65533; 3&#2012;L#&#65533;&#65533;&#65533;&#65533;A	*r-
(&#1398;d b=&#65533;&#65533;N&#65533;Tv&#65533;&#65533;?B(+&#65533;iO&#65533;&#65533;(C&#65533;&#65533;&#65533; \&#65533;&#65533;&#448;8&#65533;&#65533;gy\&#65533;EP&#65533;n&#65533;W(&#65533;&#65533;r&#65533;#&#65533;%&#65533;u&#65533;"#%x&#65533;&#65533;52V&#65533;K^R&#65533;&#65533;:-&#65533;&#249;'eC&#65533;&#65533;&#65533;&#65533;Y2&#65533;&#65533;&#65533;&#65533;.&#65533;&#65533;KD&#65533;&#65533;&#65533;&#65533;+&#1488;&#65533;h&#65533;&#65533;"&#65533;q&#65533;&#65533;&#65533;&#65533;&#65533;&#65533;&#65533;&#65533;&#65533;&#65533;&#65533;&#65533;a&#65533;`'&#65533;&#65533;P&#65533;e&#65533;-&#65533;i&#65533;&#65533;&#65533;&#65533;/#t&#65533;&#65533;&#65533;&#65533;(&#65533;&#65533;&#65533; $k^<&#65533;Q&#65533;&#65533;&#65533;&#65533;B&#65533;&#65533;q&&#65533;&#65533;&#65533;*&#65533;I&#65533;|80&#65533;&#65533;r&#65533;&#65533;&#65533;(">x&#65533;&#65533;-<&#65533;_$&#65533;O&#65533;L&#65533;#(&#65533;&#65533;&#65533;Q&#65533;&#65533;&#65533;&#65533;T8&#65533;j(!*Jm&&#1289;3}J8&#65533;&#65533;&#65533;=N&#65533;&#65533;)&#65533;&#65533;c&#65533;&#65533;A&#65533;&#65533;b&#65533;&#65533;I&#65533;z&#65533;y&#65533;39&#65533;1	t&#65533;#&#172;&#65533;{t&#65533;Pvd&#608;&#65533;e&#65533;&#65533;;|\X&#65533;&#65533;"*&#65533;&#65533;&#65533;H&#65533;F 
&#65533;.&#65533;s
r&#65533;&#65533;"VQ( &#65533;c!+&#65533;[.&#65533;,&#65533;&#65533;kX&#65533;*G&#65533;:&#65533;&#65533;&#65533;&#65533;&#65533;&#65533;&#65533;&#65533; &#65533;
&#65533;&#65533;&#65533;B.&#65533;&#65533;&#65533;&#65533;&#65533;&#65533;&#65533;P&#65533;n&#65533;&#65533;&#65533;,&#65533;3&#65533;P96&#65533;&#325;l&#65533;&#65533;&#65533;m&#65533;60&#65533;&#65533;*g&#65533;&#65533;Y&#970;&#65533;&#65533;&#1397;&#65533;;*&#65533;&#65533;%Q&#65533;X&#65533;&#65533;`&#65533;\&#65533;`&#65533;(0&#65533;<&#65533;\&#65533;@&#65533;@&#65533;&#65533;&#65533;J &#65533;*v@n&#437;oq&#65533;%&#65533;&#65533;&#65533;&#65533;!t&#65533;&#1963;&#65533;&#1692;&#35249;&#65533;&#65533;&#65533;-&#65533;:Z=A&#597;kQ&#65533;&#65533;_&#65533;,0x&#65533;&#65533;&#65533;&&#65533;&#65533;&#65533;&#65533;&#65533;QW<&#65533;&#1943;&#65533;&#65533;Q&#65533;}&#65533;*&#65533;"I&#65533;&#65533;&#65533;&#65533;m;&#65533;&#65533;&&#65533;zz&#65533;&#65533;d&#65533;#AT0P{&#65533;&#65533;&#65533;+&#65533;&#65533;kk&+&#65533;&#65533;*&#65533;&#65533;&#65533;&#65533;]{a,&#65533;Je&#65533;a&#65533;&#65533;@n&#65533;v&#65533;&#65533;-C/&#65533;fL&#65533;&#65533;5&#65533;\&#65533;&#65533;"&#65533;&#65533;&#253;&#65533;&#65533;&#65533;a1&#65533;&#65533;&#65533;%&#65533; @&#65533;+&#65533;q&#65533;&#65533;|&#65533;>&#65533;<R&#65533;r&#65533;[g&#65533;b5&#65533;v&#65533;5&#1352;11/&#65533;qx& &#65533;rf&W&#1069;]l&#65533;&#65533;:&#65533;&#65533;&#65533;A&#65533;>"&#65533;2&#65533;&#1993;&#279;jP&#65533;s&#65533;&#65533;hL3&#272;&#65533;&#65533;&#65533;'&#65533;&#65533;&#65533;R/z&#65533;j@%?&#65533;&#65533;F&#65533;0&#65533;_&#65533;&#65533;ja&#65533;&#65533;&#65533;o&#65533;&#65533;L&#65533;&#65533;&#65533;&#65533;&#65533;&#65533;V&#65533;&#65533;<&#65533;&#65533;&#65533;A&#65533;&#65533;Q2&#65533;gwE&#65533;&#65533;&#65533;&#65533;&#65533;&#65533;V&#65533;x&#65533;&#65533;v	+C=&#65533;&#65533;P&#65533;&#65533;&#65533;.n&#65533;j&#65533;s&#65533;.&#65533;va&#65533;Z&#65533;&#65533;k#&#65533; &#65533;n\u&#65533;|&#65533;`&#65533;&#1209;&#65533;&#65533;&#65533;r&#65533;^&#65533;Z&#65533;&#65533;i&#65533;&#65533;I&#65533;ly#<!y&#65533;&#65533;7dm<Z8&#65533;&#65533;[|&#65533;V&#65533;d&#65533;&#65533;%&#65533;x!&#65533; &#65533;	&#65533;&#65533;&#65533;6&#65533;mr&#65533;&#65533;1-eU&#65533;&#65533;p&ry&#65533;&#65533;&#65533;&#65533;&#769;n&#65533;&#1683;-&#65533;H&#65533;&#65533;&#65533;z&#65533;&#188;&#65533;A&#65533;&#65533;&#65533;8P&#63679;&#65533;&#65533;-&#65533;&#65533;&#65533;&#65533;&#65533;.&#65533;IQwz&#65533;w{&#717;&#65533;K&#65533;&#65533;&#65533;&#65533;:&#65533;&#65533;~&#65533;qx&#65533;&#65533;zZ&&#65533;-k&#65533;Q>&#65533;&#65533;&#65533;B&#65533;u&#65533;&#65533;&#65533;&#65533;=&#65533;&#65533;&#1981;&#65533;&#535;&#65533;&7\82&#65533;&#65533;&#65533;;\ep&#65533;h&#65533;&#65533;Z&#65533;w&#65533;&#65533;"&#65533;&#367;&#65533;,&#449;L&#65533;&#65533;&#65533;G&#65533;tLq&#65533;&#65533;e&#65533;h&#65533;=&#65533;o_bs&#65533;xm&#65533;&#65533;&#65533;/&#65533;\&#65533;&#65533;&#65533;6&#65533;O;&#65533;&#65533;&#65533;F/&#65533;&#167;&#65533;Y&#65533;&#65533;J&#65533;&#65533;{&#65533;&#65533;&#65533;&#65533;&#65533;&#65533;KG &#65533;&#65533;&#65533;&#65533;%&#65533;	&#65533;&#65533;&#65533;v&#65533;Y&#399;,v&#65533;&#65533;&#65533;&#65533;&#65533;y)h&#65533;&#65533;&#65533;&#65533;&#65533;&#65533;=L&#65533;<p`R_&#65533;&#65533;v\X\=&#65533;&#1126;3|&#65533;&#65533;D&#65533;&#65533;&#65533;&#2029;&#65533;|&#65533;O&#65533;I&#65533;&#65533;.&#65533;&#220;&#65533;&#65533;&#18658;&#65533;<&#65533;&#65533;%&#65533;&#65533;c&#65533;:/A&#65533;w&&#65533;70&#65533;&#65533;&#65533;,&#65533;$&#65533;&#65533;\.<&#65533;&#65533;&#65533;`A &#65533;&#65533;0R&#65533;&#65533;N&#65533;J&#65533;&#65533;E&#62088;&#65533;#p&#65533;&#65533;&#65533;&#65533;&#65533;ir/&#65533;8#&#65533;&#65533;&#65533;&#65533;4*	3*&#65533;&#1927; &#65533;&#65533;&#65533;&#65533;&#65533;#+%&#783;2&#65533;o&#65533;&#65533;:l&#466;^&#65533;	&#65533;&#65533;&#384;	&#65533;~&#65533;&#65533;V$>&#65533;Fv&#65533;$z&#65533;&#65533;&#65533;i1&#65533;"C&#65533;&#65533;.&#65533;&#65533;HL&#65533;Z&#37630;
&#65533;N9&#65533;&#65533;&#65533;O &#65533;0Y&#65533;O&#65533;v&#65533;{&#65533;K#&#65533;&&#65533;Dx&#65533;&#65533;&#65533;&#65533;F0&#65533;cv&#65533;&#65533;|&#65533;&#65533;&#65533;&#65533;J&#65533;&#65533;&#65533;BY&#65533;b8
&#65533;&#65533;&#63412;P!n&#65533;&#65533;P&#65533;&#65533;  &#65533;BB&#65533;N(&#65533;8*J&#65533;&#65533;&#65533;&#65533;&#65533;?~&#65533;_&#65533;C&#65533;&#65533;]&#65533;p&#65533;	Gg&#65533;,D&#65533;&#65533;,,#&#65533;&#65533;&#65533;&#65533;g&#65533;&#65533;db&#65533;M&#65533;&#65533;#&#65533;&#65533;$&#1999;M&#65533;&#65533;.&#65533;&#65533;&#65533;pN&#65533;&#65533;&#65533;&#65533;1&#65533;ZPS&#65533;&#65533;&#65533;&#65533;&#65533;&#65533;+3&#65533;ZZ&#65533;&#65533;&#65533;K&#65533;&#65533;&#65533;&#8730;*L&#65533;Rd&#65533;&#65533;&#65533;s&#65533;&#65533;*XL&#65533;$&#65533;%:&#65533;&#65533;&#65533;&#65533;#&#65533;&#65533;&#65533;&#65533;WR&#65533;/&#65533;
&#356;&#65533;!&#65533;QO&#65533;&#65533;02%&#65533;1&#65533; #d&#65533;&#65533;&#65533;D)&#65533;&#65533;$zn\d "11&#1690;%U&#65533;4&#65533;&#65533;&#65533;$-&#65533;M&#65533;J&#65533;$ke$IQ&#65533;&#65533;2*1&#65533;%&#65533;p&#65533;&#65533;	C&&#453;j&#65533;oZ^&#65533;$&#65533;&#65533;vr&#139;&#65533;&#612;&#65533;&#65533;+C&#65533;a&#65533;&#65533;&#65533; ){j$	&#65533; &#65533;"-&#65533;&#65533;R*&#65533;&#65533;^&#65533;P&#65533;&#1194;&#65533;:d+&#65533;A&#65533;&#65533;&&#242;lL`F&#65533;&#65533;:&#65533;o&#65533;&/&#65533;q-&#65533;D&#1230;&#65533;@P&#65533;&#65533;#&#65533;q&#228;&#65533;&#65533;*3&#65533;
&#65533;142I&#65533;&#65533;&#65533;&#65533;0?\&#65533;+GB\&#65533;oQ&&#65533;2XS:&#65533;&#65533;6@1&#65533; &#65533;O&#65533;q&#65533;&&#65533;&#65533;J3&#65533;-&#65533;&#65533;(o&#65533;.7&#65533;8&#65533;&#65533;$&#1230;(&#65533;&#65533;W&#65533;
&#65533;2"&#65533;18&#65533;&#65533;:O&#1234;&#65533;X&#65533;&#1710;&#65533;-B&#65533;~1C&#65533; XF`	J u&#65533;&#65533;9&#65533;&#65533;80	\&#65533;3r&#65533;8&#65533;G9G&#65533;
q&#65533;>&#65533;eG&#65533;(M&#65533;&#65533;&#65533;3>2&#65533;a6>&#65533;|nQ&#65533;&#65533;A&#65533;&#65533;#&#65533;&#65533;S1&#65533; T-&#65533;4&#65533;o*/&#4978;&#65533;&#65533;>d9?&#65533;)&#65533;&#65533;N&#1810;&#1616;q@Q4EG&#65533;@&#65533;p&#65533;&#65533;8:&#65533;+TnB"&#65533;&#65533;M&#65533;f&#65533;,v&#65533;AK3&#65533;"F&#65533;=&#65533;.4&#65533;WR4I&#65533;&#65533;&#65533;&#65533;MJ&#65533;`&#65533;+C&#65533;%&#65533;et&&#65533;d&#65533; @%&#65533;s^&#65533;&#65533;&#65533;xd&#65533;4a
S&#65533;:&#65533;4M&#1364;t&#65533;"of&#65533;&#65533;L&#65533;X2&#1342;2(&#65533;&#65533;&#65533;&#65533;@&#65533;}N(&#65533;.&#65533;k00K&#65533;J&#65533;t*&#65533;m&#65533;6
9&#65533;_M|L&#65533;==,@&#65533;4RU&#65533;:hb&#65533;&#65533;f&#65533;&#65533;&#65533;-8B$JS&#65533;&#65533;O1&#65533;h&#65533;q&#65533;&#65533;1;<e&#65533;7&#65533;&#65533;&#65533;&#65533;OUReuR&#65533;&#65533;&&#65533;&#65533;&#65533;&#65533;&#65533;&#65533;&#65533;(KJTY*&#65533;1\&#1805;&#65533;&#65533;)&#65533;&#65533;Q'P&#65533;*V&#65533;g&#65533;Y&#65533;,n&#65533;K&#65533;&#65533;X&#65533;4A&#65533;&#65533;Z;&#65533;,&#65533;&#65533;&#65533;&#65533;p&#65533;&#65533;hz&#65533;&#65533;%&#65533;&#65533;_&#65533;&#65533;H}R&#65533;5]Ur&#65533;&#65533;	&#65533;&#65533;Z5&#65533;C&#61714;&#65533;&#65533;9C&#65533;J&#65533;&#65533; 5P&#65533;U]&#65533;&#65533;9&#65533;&#65533;&#65533;8^&#65533;+&#65533;BxL&#65533;
&#65533;LU&#65533;t&#65533;&#65533;&#65533;&#65533;_)v&#65533;C&#65533;&#65533;i&#65533;r&#65533;&#65533;&#65533;K&#65533;&#65533;C&#65533;bN3&#65533;a&#65533;&#65533;Ub&#65533;bUV.L&#65533;(&#65533;4vc9&#65533;3V/dcy&#65533;dK&#65533;&#65533;L&#65533;me&#65533;&#65533;Nv-&#65533;x&#65533;i&#65533;0&#65533;&#65533;&#65533;C&#65533;&#65533;&#65533;&#65533;KGw&#65533;LO&#65533;Oh&#65533;&#65533;&#65533;vM&#65533;&#65533;&#65533;wjPL&#65533;&#65533;&#65533;t&#65533;i&#65533;6g&#65533;uG8&#65533;j&#65533;&#65533;&#65533;&#65533;&#65533;&#65533;L&#65533;&#65533;k-IH&#65533;6n9&#65533;30	V&#65533;&#65533;&#65533;l&#65533;m&#65533;#&#65533;
$\SL&#65533;{&#65533;i&#65533;p&#226;g&#65533;5e&#65533;63&#65533;- 2bp&#65533;[&#65533;&#65533;a&#65533;r&#65533;&#65533;U&#65533;]&#65533;ck/a&#65533;W&#65533;/?&#65533;sMB~e&#65533;Ve
&#65533;&#65533;&#65533;dEw&#65533;&#65533;tm]&#65533;&#65533;g'6R&#65533;v&#65533;P&#65533;J&#65533;fA&#296;&#65533;&#65533;V,&#65533;vE\&#65533;Vs&#981;sS2&#65533;n"&#65533;L6&#65533;&#65533;&#65533;iD&#65533;&#65533;q|UnS&#65533;lE&#65533;-&#65533;&#65533;pK5&#65533;#&#65533;7{&#65533;&#65533;W&#65533;vg&#65533;&#65533;&#65533;&#65533;|CS&#65533;&#65533;|&#65533;}_R}&#65533;&#1747;yw&#65533;}!.&#65533;&#65533; &#65533;_&#65533;p)&#65533;&#65533;~&#65533;&#65533;Y&#65533;&#65533;w&#65533;-&#65533;A&#65533;^&#65533;FA&#65533;'m&#65533;L&#65533;f&#65533;&#65533;&#65533;`?&#65533;&#65533;1&#65533;&#65533;D&#65533;}&#65533;&#65533;&#65533;&#65533;%&#65533;&#65533;&#65533;>8m<x&#65533;&#65533;&#65533;&#65533;&#65533;N&#65533;&#65533;&#65533;&#65533;&#65533;P8&#65533;luS/&#65533;s:&#65533;&#65533;~;x&#65533;&#65533;&#65533;&#65533;l&#65533;&#65533;z5&#65533;Ow_&#65533;&#65533;p&#65533;-j7W|&#65533;&#65533;$+&#65533;s&#65533;X&#65533;l^s&#65533;&#65533;&#65533;&#65533;&#65533;_&#65533;w&#65533;QP_&#65533;1&#65533;&#65533;su&#1353;&#65533;&#65533;\&#65533;/&#65533;XUFuR&#65533;85&#65533;8&#65533;&#65533;&#65533;&#65533;(]&#65533;N`&#65533;&#1769;&#65533;;&#65533;&#65533;&#65533;8&#65533;&#65533;&#65533;&#65533;P&#65533;&#65533;&#65533;&#65533;&#65533;&#65533;&#65533;&#65533;"&#65533;r&#65533;W&#65533;&#65533;&#65533;&#65533;y&#65533;&#65533;K0&#65533;/&#1111;&#65533;&#65533;&#65533;&#65533;$&#65533;&#527352;&#65533;&#65533;X&#65533;m&#65533;&#65533;Y&#65533;&#65533;&#65533;&#65533;/&#65533;v&#65533;8&#65533;&#65533;x2'&#65533;&#65533;&#65533;%&#65533;U&#65533;Y y]&#65533;&#65533;&#65533;OMw&#65533;i&#65533;&#65533;&#65533;&#65533;%&#65533;&#65533;&#65533;uu&#65533;&#65533;7&#65533;&#65533;{&#1619;i&#600;&#15699;&#65533;&#65533;r	y&#65533;&#65533;XH&#65533;&#65533;478&#65533;&#65533;y7&#65533;9&#65533;&#65533;(&#65533;&#65533;&#65533;&#65533;a&#65533;&#65533;w&#65533;&#65533;^&#65533;&#65533;&#65533;&#65533;y9&#65533;&#65533;Y&#65533;W957&#579;&#65533;U&#65533;3y&#65533;&#65533;&#65533;&#65533;&#65533;y&#65533;&#65533;&#65533;:&#65533;wXWb&#65533;&#65533;&#65533;Z&#65533;&#65533;&#65533;&#65533;&#65533;&#65533;U&#65533;K6&#65533;!z&#65533;&#1495;;t&#65533;&#65533;&#65533;&#65533;t&#65533;&#65533;9&#65533;,z&#65533;&#1633;?:&#65533;ElZ&#65533;&#65533;U&#65533;&#65533;&#65533;&#65533;&#65533;&#65533;&#65533;:&#65533;h&#65533;&#65533;&#65533;&#65533;&#65533;&#65533;e:[&#65533;&#65533;&#65533;&#65533;K&#1687;/&#65533;E&#65533;&#65533;_4;&#65533;&#65533;;c&#65533;z&#65533;&#65533;Z&#65533;Y&#65533;&#65533;&#1447;&#65533;D&#65533;[&#65533;~&#1211;&#65533;
&#65533;&#65533;&#65533;&#65533;&#65533;&#1507;;6&#65533;X&#65533;&#65533;qz&#65533;&#65533;&#1638;&#65533;U&#65533;&#65533;&#65533;]&#65533;Y&#65533;w&#65533;&#65533;r:&#65533;%%&#65533;o&#65533;&#65533;&#65533;Z&#65533;W&#65533;&#65533;{:&#65533;u:&#65533;&#65533;:&#65533;G&#65533;&#65533;&#65533;&#65533;&#65533;&&#65533;&#65533;x&#65533;uZ&#65533;y&#65533;&#65533;zRB&#65533;&#65533;&#65533;Q}&#65533;&#65533;&#65533;&#65533;U&#65533;z&#65533;&#65533;&#65533;&#65533;&#65533;W&#65533;&#65533;X&#65533;&#65533;}5&#65533;&#65533;b&#65533;&#1709;&#46742;[&#65533;&#65533;&#65533;E&#65533;&#65533;&#65533;&#65533;&#65533;A&#65533;PC&#476;&#65533;U_{&#65533;'&#65533;&#65533;_&#65533;&#65533;;&#65533;"i&#65533;u&#65533;&#65533;G&#65533;75;AN[&#65533;>[&#65533;&#65533;&#65533;&#65533;;{&#65533;};&#65533;&#65533;%&#65533;I[&#65533;#[&#65533;7&#988;&#65533;{&#65533;w[&#65533;z;&#65533;&#65533;w&#65533;&#65533;&#65533;&#65533;o&#65533;&#65533;&#1785;I&#65533;&#65533;&#65533;[&#65533;&#65533;{&#65533;&#65533;;&#65533;&#65533;{&#65533;YY&#65533;&#1780;&#65533;S&#65533;"&#65533;y&#65533;&#891;&#65533;&#65533;&#65533;&#65533;8&#65533;&#24319;&#65533;&#65533;&#65533;&#65533;&#65533;&#65533;{&#65533;&#65533;&#65533;&#65533;&#65533;&#65533;&#65533;&#65533;&#65533;w&#65533;&#65533;&#65533;&#65533;&#65533;;&#163;Z&#65533;&#65533;x&#65533;7&#65533;&#65533;&#65533;&#65533;3\T]&#65533;&#65533;&#65533;&#65533;E5&#65533;&#65533;&#65533;<&#65533;&#65533;&#65533;&#65533;&#65533;&#65533;&#65533;&#1791;&#1367;\I&#65533;&#65533;?\&#65533;W5&#65533;m&#65533;2&#65533;&#65533;q&#65533;&#65533;c&#65533;&#65533;f&#65533;&#65533;&#65533;[&#65533;&#65533;&#391;&#65533;&#65533;#&#65533;&#319;&#65533;&#465;\&#65533;*&#65533;&#65533;&#1561;&#65533;\&#65533;&#65533;&#65533;M&#65533;&#65533;&#65533;&#65533;a]&#65533;&#65533;&#65533;F&#65533;&#65533;&#856;P&#65533;<
]&#65533;&#65533;/&#65533;&#65533;}&#65533;f&#1771;&#65533;&#1848;&#65533;|&#599;&#65533;&#65533;&#65533;&#65533;&#301;4&#65533;&#65533;v&#65533;&#65533;&#65533;&#65533;	&#65533;&#313;&#1795;0&#65533;&#65533;&#65533;g&#275;&#65533;&#65533;w&#65533;&#65533;&#65533;&#65533;&#65533;&#65533;&#65533;]&#1397;&#65533;&#65533;yV3N&#65533;&#65533;i;&#65533;&#65533;<&#65533;)&#65533;$	&#65533;&#65533;&#751;&#65533;&#65533;&#65533;&#65533;&#65533;&#1035;|&#65533;={&#649;|&#65533;|VN&#1337;W&#65533;&#65533;&#65533;&#65533;&#65533;&#65533;U&#65533;&#65533;&#65533;&#65533;!}>&#444;%$&#65533;17&#65533;&#65533;&#65533;&#65533;CP&#65533;&#220;g&#65533;]&#65533;&#65533;&#65533;C&#65533;vu&#65533; &#65533;&#65533;&#65533;&#671;&#65533;&#1493;=&#65533;&#65533;\&#65533;&#65533;i&#65533;&#65533;&#65533;&#65533;[&#65533;&#65533;&#65533;\&#1713;=&#1787;&#65533;&#65533;&#65533;&#65533;&#65533;&#65533;=&#1835;}&#65533;3&#65533;&#65533;M&#65533;&#65533;&#957;&#65533;)&#65533;&#65533;U&#65533;&#1917;=&#65533;&#65533;&#65533;=&#65533;A&#65533;kB&#65533;&#65533;[&#65533;&#65533;C=&#65533;&#65533;}&#65533;&#65533;]&#65533;&#65533;|&#65533;Q&#65533;&#65533;]&#65533;&#65533;&#65533;&#65533;&#65533;&#65533;?4&#65533;&#65533;&#65533;&#65533;&#65533;%^&#65533;&#65533;9&#65533;A<&#65533;&#65533;=&#65533;G;48>&#1373;=&#65533;G&#65533;7&#1841;&#65533;&#65533;&#65533;&#65533;&#65533;w&#1905;q=&#65533;]~&#65533;?~&#65533;M&#65533;&#1589;{&#65533;]&#65533;q=&#65533;3&#65533;&#2037;y9&#65533;&#65533;u&#65533;&#65533;uxct&#65533;&#65533;o&#65533;&#65533;^&#65533;&#637;&#65533;~&#65533;g^&#65533;&#65533;v&#1349;&#65533;&#65533;&#65533;&#65533;"&#65533;]&#65533;9~&#65533;C&#65533;&#65533;&#65533;^&#65533;&#1932;&#341;&#65533;&#65533;&#65533;&#65533;C\&#65533;&#65533;&#65533;e&#65533;&#65533;&#2045;&#65533;&#65533;w&#65533;&#65533;&#65533;&#65533;&#65533;]&#176;&#65533;t&#65533;&#65533;&#65533;}~&#65533;&#65533;&#65533;]&#65533;C&#65533;&#65533;m&#65533;%I&#65533;&#65533;&#65533;&#65533;&#65533;5=&#65533;&#65533;>&#65533;U&#65533;&#65533;)&#65533;&#65533;O&#65533;&#65533;&#65533;&#65533;&#65533;&#65533;+&#65533;&#65533;B&#65533;~&#65533;&#65533;a&#65533;&#65533;R&#65533;&#65533;8&#65533;&#65533;^&#65533;&#65533;&#65533;&#65533;&#65533;z&#65533;?&#58097;&#65533;>&#65533;/p&#65533;&#65533;&#65533;&#65533;C&#65533;&#65533;M_&#65533;^&#65533;&#65533;!&#65533;R&#65533;=&#65533;5&#65533;&#65533;-+&#65533;G&#65533;&#65533;M&#65533;&#65533;_&#65533;C&#65533;&#65533;&#63231;&#65533;&#65533;&#65533;&#65533;&#65533;&#65533;?&#65533;&#65533;&#65533;&#65533;&#65533;&#65533;&#65533;&#65533;&#65533;&#65533;?&#65533;&#65533;&#65533;&#639;&#65533;&#65533;&#65533;&#65533;&#65533;?&#65533;&#65533;&#65533;&#1663;&#65533;&#65533;&#65533;&#65533;&#65533;?&#65533;&#65533;&#65533;&#65533;&#65533;&#65533;&#65533;&#65533;&#65533;?&#65533;&#65533;&#65533;&#65533;&#65533;&#65533;&#65533;&#65533;&#65533;&#65533;&#65533;&#65533;<&#65533;0&#65533;&#133;:|1&#65533;&#265;+Z&#65533;&#65533;1&#65533;&#397;;z&#65533;2&#65533;&#529;$.K&#65533;<&#65533;2&#65533;&#661;,[&#65533;|	3&#65533;&#793;4k&#1724;&#65533;3&#65533;&#925;<{&#65533;&#65533;	4&#65533;&#1057;D&#65533;=&#65533;4&#65533;R&#65533; !&#65533;
 &#65533; ,  &#65533;3 &#65533; H&#65533;&#65533;&#65533;&#65533;*\&#560;&#65533;&#199;#J&#65533;H&#65533;&#65533;&#331;3j&#65533;&#561;&#65533;&#463; C&#65533;I&#65533;&#65533;&#595;(S&#65533;\&#626;&#65533;&#727;0c&#668;I&#65533;&#65533;&#859;8s&#65533;&#65533;&#627;&#65533;&#991;@&#65533;
J&#65533;&#65533;&#1123;H&#65533;*]&#692;&#65533;&#1255;
) @&#65533;&#65533;&#65533;&#65533;R&#65533;Z&#65533;&#1327;`&#202;=I&#65533;*C
h&#65533;`&#65533;&#65533;&#65533;&#1591;p&#65533;&#65533;M85"Z
Y&#65533;&#65533;&#65533;u&#65533;&#2047;&#65533;&#65533;Z&#65533;&#65533;&#65533;*&#65533;lT&#65533;&#1322;W3&#65533;&#65533;&#65533;&#379;Z	&#65533;0&#65533;&#65533;&#1010;&#65533;+&#65533;p[&#606;S&#65533;&#50865;&#65533;a&#65533;&#65533;V=s&#65533;Y&#65533;&#65533;C&#65533;&#65533;&#891;&#65533;&#65533;x&#65533;R&#65533;}&#65533;@o&#65533;&#65533;&#65533;~&#65533;y&#65533;&#65533;&#65533;&#65533;kt&#65533;<vq&#65533;,K&#65533;kXsb&#65533;&#65533;&#65533;W&#65533;&#65533;&#65533;1&#65533;&#65533;&#201;&#65533;; &#65533;$&#65533;]&#65533;]&#65533;&#65533;}&#65533;&#65533;?R&#65533;9v&#65533;&#65533;&#65533;&#65533;a&#65533;=F&#65533;q&&#65533;P~&#65533;&#65533;z&#65533;!0&#65533;&#65533;ig&#65533;|&#1961;7|&#65533;ZH&#65533;eF&#65533;  `&#65533;&#65533;&#65533;Z&#65533;&#229;&#65533;A&#65533;&#65533;&#65533;&#65533;U^&#65533;&#65533;a&#65533;&#65533;t&&#65533;DR&#65533;&#65533;&#65533;@&#65533;?&#65533;WZ &#65533;&#65533;	&#65533;&#65533;I>&#65533;&#65533;&#65533;&#65533;Ai]&#65533;Y%e&#65533;yI&#65533;]&#65533;e`&#65533;$&#65533;(&#65533;&#65533;U~&#65533;&#65533;&#65533;6&#65533;~	]UL&#65533;Dff8&#65533;&#65533;&#65533;  &#65533;h'B4Vg&#65533;s
 &#65533;&#65533;&#65533;Y&#65533;&#65533;&#65533;&#65533;g&#65533;&#65533;*0`&#65533;&#65533;&#65533; &#65533;&#65533;&#65533;'<*@%&#65533;`b&#65533;gy&#65533;=&#30112;
&#65533;&#65533; &#65533;&#65533;&#65533;BW&#65533;.&#65533;&#1603;hR
&#65533;&#65533;&#65533;W&#65533;&#65533;'&#65533;&#65533;&#65533;&#65533;#\&#65533;&#65533;U&#65533;N&#65533;"&#65533;&#65533;#8
&#65533;&#65533;\&#65533;j&#65533;&#65533;>&#65533;&#65533;u&#65533;p	&#65533;&#65533;&#65533;&#65533;,&#65533;&#65533;&#65533;)'&#65533;&#65533;6&#65533;&#65533;r&#65533;&#65533;&#65533;ov&#65533;-&#65533;&#65533;	&#65533;&#65533;&#65533;
,&#65533;:&#65533;A&#65533;&#65533;&#65533;o&#65533;b&#65533;&#1788;&#65533;&#65533;"&#65533;l%n&#65533;&#65533;6&#65533;0&#65533;&#65533;n&#65533;pAd&#65533;5&#65533;&#65533;:&#65533;9-&#65533;%&#65533;&#65533;&#65533;X&#65533;A&#65533;&#65533;&#65533;&#65533;&#65533;&#65533;&#65533;&#65533;&#65533;&#65533;&#65533;&#65533;&#65533;&#65533;e[&#65533;&#65533;6:v&#65533;&#65533;"W&#65533;@	&#65533;&#65533;&#65533;
p&#65533;-o&#65533;&#65533;&#65533;V\&#65533;v&#65533;v&#65533;]&#65533;&#65533;U&#65533;L&#65533;&#65533;n	&#65533;,&#65533;gDCf&#65533;&#65533;ul&#65533;&#65533;&#65533;&#65533;&#65533;&#65533;?&#65533;&#1704;\&#65533;=&#65533;&#1362;&#65533;,&#65533;&#65533;@&#65533;&#65533;S&#65533;&#65533;&#65533;&#65533;&#65533;^&#65533;v6&#65533;{&#65533;i&#65533;&#65533;&#1298;&#65533;&#65533;&#65533;&#65533;&#65533;2&#65533;&#65533;%}&#65533;&#65533;!S&#65533;6&#65533;
&#65533;Vq~&#65533;}t&#65533;&#65533;z&#65533;v&#65533;M'&#65533;3&#65533;&#65533;H&#65533;&#65533;W&#65533;&#65533;&#65533;.&#65533;&#65533;&#522;&#65533;@&#65533;&#65533;8Q&#65533;y&#65533;&#65533;&#65533;z&#65533;W&#65533;&#65533;&#65533;&#65533;&#42350;&#65533;&#65533;u~&#65533;&#65533;C~&#65533;&#65533;g+=&#65533;&#65533;&#1454;7&#65533;I&#65533;&#65533;&#65533;&#1597;&#65533;^#&#65533;&#65533;&#65533;&#65533;Y&#65533;	&#1767;&#65533;&#65533;&#65533;&#65533;&#65533;{&#65533;&#65533;e&#65533;&#65533;&#65533;&#65533;&#65533;&#65533;\&#65533;&#65533;&#65533;+&#65533;c&#65533;h&#65533;A&#65533;ez&#65533; &#65533;38&#65533;M&#65533;x3] &#65533;&#65533;&#65533;Iw&#65533;_ &#65533;&#65533;Oz&#65533;"^&#1002;w:&#65533; &#65533;c&#65533;&#65533;&#65533;&#444;&#65533;&#65533;&#65533;&#65533;_&#65533;&#65533;2>&#65533;&#65533;K&#65533;;&#65533;&#65533;&#65533;&#65533;w&#584; &#65533;!&#65533;&#65533;tB&#65533;P&#65533;&#65533;#&#65533;&#65533;7CL&#65533;v!&#65533;&#65533;&#65533;&#65533;7&#65533;&#591;&#65533;&#65533;&#65533;a&#65533;g&#65533;bY&#65533;H&#65533;C&#65533;hhCi&#65533;3m)a&#65533;8E&#65533;&#65533;t&#65533;:&#65533;&#65533;&#65533;&#65533;@L&#65533;dI
&#65533;&#65533;?12&#65533;&#65533;>&#65533;&#65533;(&#65533;+&#65533;/&#65533;2&#65533;&#65533;|&#65533;&#65533;&#65533;$&#65533;&#65533;v&#1315;&#65533;0hE&#65533;&#65533;&#65533;\c&#65533;&p&#65533;8%tA&#65533;&#65533;N*&#65533;&#65533;&#65533;s&#65533;&#65533;(&#65533;H&#1168;&#65533;?&#65533;7&#637;N&#60485;.&#65533;&#65533; &#1600;"N&#65533;Z&#65533;&#65533;LT0~&#1173;&#65533;&#65533;&#65533;p`i8Y>&#65533;n<&#65533;hXI
&#65533;&#65533;&#65533;&#65533;d%'&#65533;9L+^&#65533;&#65533;c#&#65533;8&#65533;&#65533;&#65533;r(&#65533;P/}&#65533;D`.&#65533;&#65533;&#65533;k&#65533;&#65533;Y=&#65533;	r&#65533;&#65533;&#65533;&#65533;&#65533;MR&#65533;Lg&#65533;&#65533;&#65533;&#65533;l&#65533;p&#65533;p&#65533;&#65533;&#65533;Mp&#65533;Sb{&#65533;&'c&#65533;&#957;&#65533;&#65533;	&#65533;W !&#65533;@&#65533;&#1241;&#65533;Dh4&#65533;N(Ys&#65533;M&#65533;D&#65533;9&#577;t(s&#65533;&#65533;8&#65533;&#1039;qT&#65533;&#65533;&#65533;&#65533;:&#65533;&#65533;&#65533;&#65533;&#65533;&#65533;h&#65533;&#65533;&#169;R&#65533;&#65533;E&#65533;&#65533;&#65533;(G&#65533;L&#1972;&#65533;5&#65533;I&#65533;&#165;&#65533;&#65533;4&#65533;@}i5C9T&#65533;&#65533;&#1318;&#65533;!3&#65533;*&#65533;&#65533;&#65533;&#65533;P&#65533;&#65533;X=j&#65533;+BTM&#65533;&#65533;&#65533;)&#65533;9I&#65533;.&#65533;'&#65533;&#65533;8&#65533;y&#525;Ju8U,&#65533;Y&#65533;&#65533;F&#65533;&#65533;t&#65533;&#65533;&#65533;&#65533;q&#65533;&#1121;&#65533;&#65533;&#65533;^&#65533;&#65533;&#65533;&#65533;a&#65533;&#65533;%m&#65533;[&#65533;&#1518;&#1205;&#65533;P+&#65533;&#1583;.d,&#65533;DG&#65533;U&#177;C,&#65533;+
kX&#1018;&#65533;&#65533;gE&#65533;h&#1370;&#1344;&#65533;Fv&#65533;&#65533;Mp&#65533;&#65533;:&#65533;&#65533;&#65533;t&#65533;X&#65533;&#65533;P&#65533;&#65533;t&#65533;&#65533;&#65533;cK&#65533;&#65533;/= &#65533;&#65533;&#65533;o/&#65533;Z&#65533;&#65533;&#65533;E&#65533;$&#65533;c&#65533;&#1601;&#65533;N &#65533;&#65533;&#65533;&#65533;&#65533;*&#65533;&#1011;&#65533;Ilq&#65533;Q6v&#65533;?3eiAh'&#65533;Fw&#65533;&#65533;L&#65533;^&#65533;y]&#65533;&#65533;x&#65533;] [#{&#65533;&#65533;&#1668;&#65533;&#65533;o~&#65533;&#65533;&#65533;&#65533;"7&#65533;&#65533;&#65533;h&#65533;[&#65533;&#65533;f&#65533;N&#65533;oy&#65533;&#65533;&#65533;&#65533;z&#65533;&#65533;&#65533;/2&#65533;;R&#65533;zW&#65533;	&#65533;a&#65533;z&#65533;&#65533;&#65533;=&#65533;,&#65533;&#65533;v&#65533;&#65533;4tk&#65533;&#65533; p&#65533;v&#65533;3&#65533;&#65533;&#65533;+&#65533;:Vf4&#65533;m7&#65533;&#65533;&#65533;&#65533;&#65533;_&#65533;aUV&#65533;2&#65533;q&#65533;&#65533;,_&#65533;2Ih&#65533;&#65533;U&#65533;a*&#65533;x&#65533; &#65533;i&#65533;M&#65533;&#65533;&#65533;&#65533;&#65533;4LjI7&#65533;&#65533;9'&#65533;&#65533;&#65533;&#65533;&#65533;Hc&#65533;&#65533;&#65533;ov&#65533;J&#65533;7G&#65533;&#65533;8&#65533;&#9186;&#65533;&#65533;&#65533;&#1104;&4&#65533;&#65533;,_9O&#65533;&#65533;tf&#65533;&#65533;w&#65533; F&#65533;-&#65533;&#65533;p&#65533;&#65533;&#65533;5G&#65533;2E&#65533;&#65533;`*&#65533;&#65533;12#&#65533;&#65533;&#65533;&#65533;>t&#65533;&#65533;&#65533;&#65533;lz'!(&#65533;&#65533;&#65533;&#65533;&#65533;>&#65533;&#65533;&#65533;&#980;%&#65533;CljI&#65533;o&#65533;N2&#65533;&#65533;&#65533;[@&#65533;&#65533;C&#65533;&#65533;&#65533;&#65533;m&#65533;&#65533;&#65533;&#65533;&#65533;&#65533;&#65533;Kc&#65533;&#65533;&#65533;&#65533;&#65533;N &#65533;(&#65533;X&#65533;(&#65533;&#65533;_D&#65533;z&#65533;;&#65533;&#65533;Nu &#65533;&#65533;&#65533;D&#65533;
&#65533;~7&#65533;&#65533;&#65533;&#65533;]&#65533;&#65533;&#65533;&#65533;&#65533;|&#65533;skZ&#65533;9A&#65533;=kZ[&#182;&#65533;|>m&#65533;6Sh&#65533;&#65533;Y&#65533;+Tkq&&#65533;&#65533;&#65533;&#65533;oD&#65533;&#65533;&#65533;0&#65533;5&#65533;s&#65533;{&#288;&#65533;8&#65533;%&#65533;(T&#65533;&#65533;&#1195;&#65533;V&#65533;<(&#65533;|&#65533;y&#1464;&#65533;&#65533;&#65533;7s\&#65533;I&#65533;&#65533;d &#65533;&#65533;t&#65533;0&#65533;&#65533;  lw&#65533;y&#65533;&#65533;T#&#65533;&#65533;&#65533;&#65533;&#65533;|&#65533;No&#65533;&#65533;iX$>'[&#65533;:&#65533;WNw&#65533;&#65533;W&#65533;4&#65533;&#65533;1M&#65533;s&#65533;&#65533;8A@&#65533; &#65533;S&#65533;&#65533;7&#65533;&#65533;&#1134;V~&#65533;&#65533;&#65533;&#65533;R@&#65533;&#65533;^K&#65533;G&#65533;&#65533;?&#65533;&#65533;&#65533;^&#65533;s_&#65533;/!&#65533;&#65533;&#65533;&#65533;7&#65533;&#65533;'&#65533;&#65533;&#65533;&#65533;&#65533;q&#65533;&#65533;&#65533;/&#65533;&#65533;%&#65533;&#65533;s&#65533;&#65533;&#65533;&#65533;M[&#65533;r&#65533;O&#65533;&#5991;&#65533;&#65533;A&#65533;&#65533;&#65533;&#65533;&#65533;?&#65533;&#65533;S&#65533;&#65533;&#1467;&#65533;&#65533;A<&#65533;&#65533;&#1566;&#65533;&#65533;&#1022;&#65533;5&#65533;o&#65533;&#65533;~&#65533;&#65533;&#65533;s&#65533;&#65533;&#65533;L&#65533;&#65533;7uz&#65533;&#1535;~&#1899;]&#65533;l&#65533;&#65533;&#65533;&#65533;Us&#65533;&#65533;&#65533;g&#65533;&#65533;&#65533;&#65533;&#65533;cZ&#65533;&#65533;g&#65533;&#65533;4&#65533;}&#65533;Wy&#65533;wp&#65533;&#65533;}&#65533;4^&#65533;&#65533;n&#65533;7_&#65533;&#1472;y&#65533;&#65533;&#65533;&#65533;&#65533;8&#65533; Fd}&#65533;w{&#65533;f&#65533;&#65533;{&#65533;&#65533;}&#65533;U &#65533;0&#65533;&#65533;&#65533;G&#65533;&#65533;&#65533;&#65533;&#65533;p&#65533;WC&#65533;0I0&#65533;j&#65533;g&#65533;&&#65533;}&#65533;&#65533;&#65533;&#65533;%{&#65533;C 2&#65533;&#65533;&#65533;"&#65533;&#65533;/&#65533;&#65533;0&#65533;&#65533;&#65533;6~9(0I&#1027;&#65533;&#65533;}^&#65533;{F&#65533;&#65533;&#65533;?&#65533;fx&#65533;R&#65533;kTh`&&#65533;]W&#65533;&#65533; 'p&#65533;&#65533;X&#65533;zh&#65533;)&#65533;&#65533;"Pm,Pf&#65533;&#65533;&#65533;&#65533;]T&#1542;n&#65533;p&#65533;;A 2&#65533;`&#65533;Z&#32933;&#65533;{8z&#65533;$&#65533;&#65533;%&#65533;B Qx&#65533;&#65533;h&#65533;&#65533;&#65533;&#65533;&#65533;h`&#65533;&#65533;80u&#65533;&#65533;&#65533;&#65533;&#65533;H"&#65533;&#65533;&#65533;&#65533; &#65533;&#65533;&#65533;&#65533;y&#65533;&#65533;&#65533;F&#65533;&#65533;=q &#65533;v[J(&#65533;&#65533;8m~&#33268;B&#65533; &#65533;8&#65533;&#65533;0&#65533;&#65533;n8&#65533;<&#65533;&#65533;&#65533;&#65533;&#65533;&#65533;h&#65533;&#65533;&#1540;&#65533;(`x&#65533;&#1992;&#65533;&#65533;r&#65533;X&#65533;&#65533;Xu&#65533;8&#65533;&#65533;x&#65533;6&#65533;&#65533;g&#65533;&#65533;&#65533;&#65533;(&#65533;NX&#65533;K&#65533;yI&#65533; %&#65533;]'@u}Gg&#65533;H&#65533;&#65533;"&#65533;&#65533;$u5&#65533;]&#65533;&#65533;M&#65533;&#65533;&#65533;&#65533;X&#65533;[(&#65533;&#65533;&#65533;&#65533; &#65533;e&#65533;&#65533;F&#65533;&#65533;8&#65533;9&#65533;v&#65533;,`n2`&#65533;&#65533;H&#65533;&#65533;&#65533;&#65533;&#65533;P&#65533;
0{Ke&#65533;&#65533;&#65533;]&#65533;6&#65533;#&#65533;>&#65533;`&#65533;'&#65533;&#65533; R&#65533;&#65533;&#65533;J&#65533;&#65533;I8&#65533;hH&#65533;&#65533;&#65533;TcGS &#65533;% `=&#1619; 0&#65533;H!&#65533;&#65533;Xn&#65533;&#65533;&#65533;&#65533;&#65533;&#65533;Oy&#65533; &#65533;&#65533;&#65533;&#65533;"q&#65533; %&#65533;Z&#65533;#&#65533;^&#65533;&#65533;iu&#65533;&#65533;gy&#65533;&#65533;&#65533;/3&#65533;DV&#65533;?&#65533;q q&#65533; &#65533; &#65533;|`
&#65533; j+)yJ&#65533;\f&#65533;&#65533;&#1973; &#65533;&#65533;)F4 &#65533; &#65533;a%&#65533; Y9Q&#65533;v &#65533;  3&#65533;6&#65533;}&#65533;&#65533;i &#65533;&#65533;r&#65533;&#65533; 3YR&#65533; &#65533;A~pcB&#65533;a &#65533;&#65533;* &#65533;&#65533;4&#65533;
.&#65533; &#65533;@^ \  6&#65533;`!&#65533; &#65533;Z&#288;# &#65533;F)&#65533;"I%&#65533;yg\!&#242;:&#4380;&#65533;&#65533;&#65533;&#65533;&#65533;`QP`!N [ \03&#65533;&#65533; T0&#65533;^ &#65533;&#65533;}&#65533;Y&#65533;Q"&#65533;@:II9&#65533;&#65533; &#65533;&#65533;s&#65533;.dg&#65533; =&#65533;&#65533;	&Yw&#65533;/0&#65533;&#65533;1!&#65533;&#65533;r 
&#65533;;Y10&#65533;&#65533;a&#65533;WR%B&#65533;?&#65533;&#65533;&#65533;&#65533; V	B&#65533;&#65533;&#65533;	]&#65533;&#65533;7&#65533;&#65533;&#65533;&#65533; &#65533;&#65533; '&#65533; i&#65533;P&#65533;&#65533;&#65533;pF7IH|SA+ &#65533;'&#65533;Nq&#65533;5\'&#65533;&#65533;M&#65533;&#65533;o&#65533;I&#65533;&#65533;9&#65533;^P&#65533;i@4&#65533;&#65533;U&#65533;&#65533;&#65533;&#65533;&#65533;pZ&#65533;\&#65533;&#65533;&#65533;&#65533; Sa&#65533; gD&#65533;F~eA+^q+q&#65533; jTJ&#65533;f&#65533;&#65533;pU&#65533;&#65533;j  7&#65533;	v&#65533;`&#65533;&#65533;&#65533;J`Y
 Y&#65533;o&#65533;0(p4 &#65533;&#1064;V*=&#1058;&#65533;:40&#65533;|&#14755;&#433941;&#65533;&#65533;
z&#65533;&#65533;'&#65533;Y&#65533;&#65533;5\&#65533;+&#65533;R&#65533;&#65533;>&#65533;&#65533;a&#65533;8&#65533;&#65533;&#65533;o  >0&#65533;a&#65533;&#65533;&#65533; &#65533;q	&#810;&#65533;HJ&#65533;&#1064;90]p&#65533;>&#65533;)G&#65533;&#60003;4D~x&#65533;)N&#65533;!&#65533;:Rq&#65533;&#65533;&#65533;&#65533;*&#65533; &#65533;Lp`&#65533;&#677;J&#65533; &#65533;	&#65533;&#65533;&#65533;*&#65533;&#65533;&#65533;&#610;.q&#65533;&#65533;*]&#65533;L&#65533;A&#65533;&#65533;&#65533;&#65533;&#65533;	&#65533;&#65533;&#65533;&#65533;&#65533;!8&#1873;#&#65533;r7&#65533;j&#65533; 9
&#65533;&#65533;Q9&#65533;6&#65533;{&#65533;&#65533;
 4&#65533;)&#65533;&#65533;&#65533;z&#65533;&#65533;&#620;&#65533;&#65533;&#65533;0&#65533;. N&#65533;M&#65533;&#65533;&#65533;&#65533;1G&#65533;,P&#65533;7&e<&#65533;a,ws9Y&#65533;&#65533;
QM&#65533;&#65533;&#65533;*&#65533;&#65533;`0&#65533;&#65533;&#65533;`P&#65533;&#1209;&#65533;v 3&#65533;&#65533;&#65533;
 m&#65533;&#65533;.Q ;&#65533;N&#65533;J1&#65533;"&#65533;&#65533; &#65533;rS=&#65533;0&#65533;2&#65533;&#65533;&#65533;&#65533;6&#65533;s&#65533;&#65533;y&#65533;&#65533; 
 j&#65533;4A&#65533;U&#65533;&#65533;&#65533;&#1128;70&#65533;&#65533;&#65533;&#65533;K&#65533;&#65533;&#65533;&#65533;&#1768;&#65533;&#65533;z&#65533;&#65533;#&#65533;&#65533;@&#65533;YPK&#65533;&#65533;z&#65533;&#65533;&#65533;&#1274;&#65533;&#65533;&#65533;1&#65533;&#65533;&#1772; &#65533;v&#65533;I&#65533;[&#65533;&#65533;&#65533;i&#65533;j&#65533;&#65533;&#65533;&#794;&#65533;&#65533;&#65533;&#65533;&#1768;^&#65533;&#65533;&#65533;&#65533;W&#188;&#65533;&#65533;&#65533;I&#65533;&#65533;v&#65533;)&#65533;-z&#65533;&#65533;|&#65533;k?&#65533;~&#1085;0&#65533;90&#65533;&#65533;k&#65533;&#1273;	&#65533;[&#65533;&#65533; m&#65533;&#50942;&#65533;&#65533;&#65533;+&#65533;&#65533;Z&#65533;Da&#65533;&#65533;"&#65533;&#65533;,d&#65533;v&#65533;nSr&#65533;f$Hn&#65533;d]&#65533;&#65533;&#65533;&#65533;&#65533;P_&#1064;6 .&#65533;;&#65533;&#65533;&#65533;&#65533;&#65533;-&#1768;&#65533;z&#65533;&#65533;&#65533;[&#65533;&#65533;&#65533;&#65533; G@&#65533;1&#65533;!N&#65533;vN&#65533;&e&#65533;$be&#65533;#Z&#65533;*` o83&#65533;&#65533;&#65533;&#65533;&#65533;+G&#1064;W&#65533;&#65533;&#65533;&#65533;a&#65533;J	&#65533;&#1723;:&#65533;`K&#65533;;&#65533;m &#65533;?!&#65533;-&#65533;7(&#65533;V&#65533;&#65533;&#65533;&#1366;&#65533;lv&#65533;fKb&#65533;B&#1045;!&#65533;g<bP&#65533;&#313;K&#65533;&#65533;&#65533;&#65533;&#65533;&#65533;&#65533;&#65533;&#65533;j&#65533;j&#65533;&#65533;&#65533;&#65533;&#748;^&#65533;&#65533;u1&&#65533;!&#65533;&#65533;8&#65533;&#65533;&#65533;&#65533;&#65533;T&#65533;YY&#65533;|J&#65533;t[&#65533;]m&#65533;&#65533;c&#65533;p&#65533;0&#65533;a &#65533;3&#65533;&#65533;3&#65533;&#65533;&#65533;UJ&#65533; &#65533;y &#65533;j&#65533;T&#65533;P&#65533;&#65533;a&#65533;F,P&#65533;=a!v!&#65533;3&#65533;&#65533;s&#65533; &#65533;9&#65533;_&#65533;&#65533;&#65533;2&#65533;U1&#65533;&#65533;[GHE\&#65533;N &#794;&#65533;9&#65533;&#65533;&#65533;&#65533;&#65533;&#65533;
&#65533;&#65533; K h&#65533;9p1a : }&#65533;&#65533;<&#65533;&#65533;&#756;SK&#65533;&#65533;'&#65533;&#382;\&#65533;&#65533;b&#65533;_&#615;&#65533; &#65533;&#65533;&pl&#65533;&#65533;">&#1064;6 W`[&#1062;&#65533;&#65533;^p_&#65533;&#65533;&#65533;}&#65533;i&#65533; &#65533;@3&#65533;&#65533;&#65533;&#65533;&#65533;.&#65533;&#65533;,L&#65533;&#65533;~PI U&#65533;&#65533;&#65533;&#65533;j&#65533;J &#65533;e=&#65533;&#65533;&#65533;LKG&#65533;&#65533;7&#65533;&#65533;Y&#65533;&#65533;$qhs&#65533;\[&#65533;L&#65533;&#65533; &&#65533;U&#65533;o&#65533;<=&#65533;Z&#65533;&#65533;n&#65533;&#65533;&#65533;&#65533;6&#65533;&#65533;&#65533;QJ409&#65533;=o&#65533;
y &#65533;&#65533;&#65533;P&#65533;M{&#65533;&#65533;
 &#65533;`X&#65533;Z`_&#65533;l&#65533;\&#65533;&#65533;&#65533;o
>O&#65533;*{KZ&#65533;&#65533;5&#65533; &#65533;J	&#65533;&#65533;l&#65533; s&#65533;jJ&#65533;&#65533;o&#65533;&#65533;&#52344;U&#65533;> &#65533;&#65533;7`&#65533;U&#65533;7 y&#65533;&#1549;&#65533;7&#65533;&#65533; v&#65533;&#65533;&#65533;&#65533;&#65533;9 	L0.@&#65533;&#65533;&#65533;U:&#65533;&#65533; Z&#65533;u`P&#65533;6 ~2&#65533; &#65533;&#65533;&#65533;9&#65533;J &#65533;&#65533;&#65533;&#65533;1&#65533;B&#65533;&#65533;5&#65533;MZG-&#1683;(>&#65533;&#65533;&#65533;=w&#65533;&#65533;U&#65533;&#65533;&#65533;(&#65533;&#65533;&#65533; &#65533;&#65533;I&#65533;W&#65533;&#65533;0&#65533;j &#65533;&#65533;&#65533;(&#65533;
&#65533;&#65533;&#65533;.`&#65533;&#1692;&#65533;&#65533;U*&#65533;90ZPY`r&#65533;&#65533;&#65533;&#65533;&#65533;<&#65533;IU&#65533;	&#65533;&#65533;&#65533; &#65533;&#65533;&#65533;@
&#65533;&#65533;&#65533;&#65533;L&#65533;L&#65533;>&#65533;s0&#65533;/&#65533;&#1295;&#65533;&#65533;	&#65533;&#65533;P&#65533;9P7`&#65533;l&#65533;&#65533;&#65533;&#65533;2)&#65533;E[&#65533;&#65533;&#65533;&#65533;&#1762;i &#65533;r9&#65533;i"&#65533;u&#65533;gw&#65533;&#65533;&#65533;[Y&#65533;&#1064;o@&#65533;M&#65533;&#65533;&#65533;0&#65533;/&#65533;&#65533;&#1695;+&#65533;&#65533;&#878;+.y&#65533;&#65533;]&#65533;0&#65533;&#65533;[&#65533;&#65533;&#65533;&#65533; &#65533;
&#65533;+h b&#65533;&#65533;&#65533;&#65533;M&#65533;&#65533;3&#65533;&#65533;&#65533;&#65533;Ar&#65533;` 	U&#65533;j@(`RNI &#65533;&#65533;Y&#65533;}&#65533;1&#65533;T&#65533;>&#65533;&#65533;0&#65533;&#65533;a&#65533;d&#65533; Y18&#65533;&#65533;td&#65533;&n'GR&#65533;&#65533;t*t&#65533;|&#65533;rxGn&&#65533;&#65533;#&#65533;&#65533;&#65533;&#65533;&#65533;&#65533;(&#65533;
iP&#65533;U&#1695; &#65533;
&#65533;&#65533;&#65533;+&#65533;3[&#65533;y&#65533;&#65533;&#1972;6&#65533;I&#65533;&#65533;&#65533;&#65533;&#65533;
]&#65533;N&#65533;o&#65533;&#65533;&#65533;&#65533;3 &#65533;&#65533;&#65533;&#65533;&#65533;&#65533;a&#65533;(&#65533;\0&#65533;&#65533;&#65533;&#1138;{&#65533;!?&#65533; &#65533;&#65533;&#65533;	&#65533;&#65533;&#65533;0&#65533;&#65533;	R&#65533;]P&#65533;&#65533;e&#65533;&#65533;&#65533;&#65533;&#65533;&#65533;&#65533;	6&#65533;~&#65533;n~Nu3D&#65533;&#65533;x&#65533;^Pv&#65533;C:&#65533;EYi"&#65533;~N&#65533;h&#65533;&#65533;&#65533;&#65533;8&#65533;&#65533;&#65533;&#65533;&#65533;&#65533;&#1128;&#65533;&#65533;&#65533;U&#65533;&#65533;h&#65533;
 &#65533;&#597;~&#2045;&#65533;&#65533;&#65533;&#65533;&#65533;&#65533;`&#65533;&#65533;&#65533;9&#65533;&#65533;&#65533;&#65533; &#65533;&#65533;(&#65533;&#65533;]Z&#65533;&#65533;	{&#65533; &#65533;&#65533;&#65533; P(&#65533;&#65533;7P&#65533;W&#65533;(&#65533;&#65533;&#65533;9&#65533;&#65533;	~&#65533;&#65533;&#65533;&#1833;}&#65533;J&#65533;/&#65533;j&#65533;&#65533; k&#65533;)IoFK?;&#65533;&#65533;r.&#65533;&#65533; "&#65533;)8&#65533;&#65533;&#65533;&#65533;V&#65533;&#65533;,&#65533;r&#65533;&#65533;~&#65533;&#1286;=&#65533;&#65533;K 
F\(&#65533;&#65533;Y&#65533;&#65533;&#65533;
&#65533;&#1969;j&#65533;  &#65533;&#65533;&#65533;&#806; ]`&#65533;&#65533;&#65533;R&#1900;/p&#65533;&#65533;&#65533;6p&#65533;&#65533;u &#65533;&#65533;&#65533;&#65533;&#65533;&#65533;K&#65533;&#65533;PJ&#65533;&#65533;&#65533;&#65533; q&#65533;&#65533;&#65533;t`  >&#65533;)@&#65533;*[0&#65533;a&LP(&#65533;B&#65533;!94R(&#65533;&#65533;&#65533;-&#65533;@@&#65533;L,B&#65533;y&#65533;@&#65533; 
EmP&#65533;&#65533;"DPPU&#65533;T&#65533;U&#65533;^&#346;U+VP!8 @&#65533;6&#65533;1&#65533;&#1122; &#65533;&#65533;ZT&#65533;J&#65533;6&#65533;`&#65533;&#65533;|A &#65533;&#65533;*&#65533;
&#65533;&#65533;a&#65533;&#65533;&#65533; Pb&#65533;Wc &#65533;&#65533;&#65533;&#65533;&#65533;&#65533;&#65533;&#65533;&#634; 1&#65533;&#65533;I87&#65533;&#185;qCHy&#65533;f:&#65533;: &#65533;&#65533;&#65533;M&#65533;8&#65533;&#1414;&#65533;&#65533;&#65533;&#65533;(&#65533;&#65533;&#65533;&#65533;h,.&#65533;jp4 H&#65533;$13&#65533;|&#65533;R&#65533;a%r&#65533;6l)e&#729;0&#65533;q3&#65533;q<&#65533;&#645;_A&#65533;&#65533;v4}&#65533;U&#65533;~&#65533;&#65533;&#65533;&#65533;G&#40646;(0@&#65533;&#65533;&#65533; &#65533;L(&#65533;&#65533;&#65533;
&#65533;-&#65533;&#65533;o&#65533;&#65533;:k&#65533;&#65533;&#65533;jL	 P&#65533; 7&#65533;&#65533;![S&#242; &#65533;&#65533;2&#65533;f&#65533;&#65533;1<&#65533;#&#65533;(c&#65533;&#65533;&#773;&#65533;&#65533;!F&#65533; &#65533;&#65533;&#65533;&#65533;BH&&#65533;l&#65533;9 &#65533;h"F46&#65533;&#65533;f&#65533;&#65533;#-&#65533;@&#65533;)b(*P&#65533;0 &#65533;&#921;&#65533;&#65533;&#65533;&#65533; &#65533;&#65533;%,&#65533;(&#65533;&#65533;*&#65533;&#65533;hJ'?u&#65533;'&#65533;Jj&#65533;&#65533;&#65533;tp&#65533;&#65533;&#65533;&#65533;&#65533;.&#65533;&#65533;/RI'&#65533;T+&#1032; J&#65533;K&#65533;l&#65533;F&#65533;(F&#65533;b
&#65533;N&#65533;&#65533;&#65533;&#65533;%&#65533;
,&#65533;EB&#65533;&#65533;G z@&#65533; i&#65533;7%\PHH&#65533;&#1060;&#65533;&#65533;&#1776;&#65533;&#65533;&#65533;P&#65533;&#65533;L;!&#65533;!&#65533;n&#65533;9.&#65533;8&#65533;&#65533;L&#65533;&#65533;&#65533;;&#65533;&#65533;L&#65533;8q&#65533;&#65533;$.&#65533;&#65533;w&#65533;|s1&#65533;p&#65533;	'j&#65533; &#1043;%&#65533;X&#65533;&#65533; &#65533;t&#65533;	&#65533;&#65533;&#65533;,&#65533;bx&#65533; aT&#65533;-&#65533;Q &#65533;4c&#65533;7&#65533;4&#967;(8&#65533;&#65533;	&#65533;p-&#65533;&#65533;"&#65533;&#1289;&#65533;&#65533;UG1D+&#65533;V[&#65533;&#65533;&#500;qY&#65533;2&#65533;&#1396;dmV1Xa&#65533; &#65533;'&#65533;&#65533;
&#65533;&#65533; #z&#65533;a&#65533; &#65533;&#65533;Y&#65533;C&#65533;o&#65533;i[ &#65533;vH&#65533;-9&#65533;&#65533;&#65533;E6:&#65533;&#65533;&#65533; &#65533;Z&#65533;s&#65533;N&#65533;U&#65533;_&#65533;&#65533;&#1769;'&#65533;n&#65533;,&#65533;Z&#65533;PT@T&#65533;M&#65533;&#65533;&#65533;&#65533;&#65533;&#216;c&#65533;&#65533;&#65533;&#65533;&#65533; D&#1040;/&#65533;b&#65533;S>"(&#65533;&#65533;J&#65533;&#65533;&#65533;U&#65533;k&#65533;"-&#65533;hH&#65533;&#65533; &#65533;!&#65533;,P&#65533;1]&#65533;&#65533;&#65533;-&#65533;&#65533;&#65533;*&#65533; S&#65533;0 &#65533;0&#1601;&#65533;\F&#132;h&#65533;&#65533;+sD&#65533;&#65533;&#65533;&#65533;zH-*!wjsU$J&#65533;.:&#65533;a&#65533;x&#65533;&#65533;P"&#65533;&@~/&#65533;&#65533;&#65533;&#65533;&#65533;C&#65533;&#65533;	_&#65533;&#65533;"` 7&#65533;&#65533;}E &#65533;K$ |nTz&#65533;&#65533;*d:&#65533;&#65533; &#65533;&#65533;&#65533;N&#65533;&#65533;&#65533;&#65533;X&#65533;
&#65533;&#65533;&#65533;dl&#65533;\m! &#65533;L&#65533;L&#251;F	]&#65533;V&#65533;&#65533;&#65533;&#65533;hi&#65533;&#65533;BC&#65533;V5&#65533;p {&#65533;&#65533;&#65533;&#65533;	&#65533;&#65533;&#65533;4r!&#65533;Z&#65533;  &#65533;&#65533; `J#/q_&#65533;v0B)e~&#65533;3&#65533;&#65533;&#65533;&#65533;E&#65533;T&#65533;&#65533;K&#65533; @6&#65533;&#65533;?&#65533;X&#65533;	`&#65533; @&#65533;&#65533;&#65533;A&#65533;&#613;eZX&#65533;R&#65533;&#65533; k&#65533; a&#65533;  
&#65533;pg&#65533;h&#65533;`L&#65533;&#65533;X&#65533;&#65533;VBrw&#65533;&#65533;d&#65533;&#65533;&#65533;	&#65533;#&#65533;&#65533;&#65533;y&#65533;s&#65533;#&#65533;&#65533;!&#65533;|]k&#65533;2&#65533;D&#65533;4Dl&#65533;C&#65533;&#65533;e"L&#65533;V&#65533;X&#65533;&(&#65533;%&#65533;o&#65533; 0&#65533;	T&#65533;r`W&#65533;&#65533;&#65533;&#65533;Gn&#65533;f6&#65533;B&#65533;&#65533;&&#65533;&#65533;q&#65533;{&#65533;&#65533;4&#65533;)M&#65533;h&#65533;!Y&#65533;E&#65533;&#65533;C*L`$&#65533;&#65533;Fg1Z&#65533;&#65533;&#65533;"&#65533;6,e &#65533;&#65533;u%&#65533;&#65533;
&#65533;&#65533;C
*&#65533;&#65533;0&#65533;!,o5&#752;&#65533;&#65533;!<&#65533;&#65533;&#65533;	 &#65533;RXa&#65533;&#65533;C^b&#65533;@l&#65533;&#65533;4&#65533;&#65533;`G&#65533;1QJ&#65533;4&#65533;B&#65533;&#65533;<
&#65533;jPU&#65533;x&#65533;;(1&#65533;&#65533;&#925;&#65533;&#65533;&#1833;R&#65533;&#65533;*&#65533;-H0(	&#65533;&#65533;`&#65533;h&#65533;HP&#65533;&#65533;`&#65533;&#545;	)&#65533;<!=p&#65533;
&#65533;*P40Ds&#65533;i&#65533;&#65533;K1!@&#65533;` &#65533;&#65533;z&#65533;&#65533;C^I&#1094;&#65533;&#65533;H&#65533;&&#65533;QH9&#65533;l.^T&#65533;d&#65533;&#65533;	 @@&#65533;@&#1426;(R&#65533;AP&#65533;:#&#65533;&#65533;)&#1397;&#65533;,&#65533;d&#1170;oR&#65533;_aY* *&#65533;TtFH&#65533;K&#65533;*dL &#65533;% n&#65533;U&#65533;N$&#65533;&#65533;`R&#65533;3&#65533; &#65533;&#65533;X&#65533;j&#65533;&#1048;&#65533;TAmY&#65533;+&#65533;&#65533;gB&#65533;P!0w&#1697;F&#65533;&#65533;X7d u&#542;rA&#65533;&#65533;{&#65533;&#65533;Z&#65533;&#65533;&#554;&#65533;&#65533;&#1038;C
&#65533;&#65533;&#642; )M&#65533;&#65533;Np&#65533;&#65533;" &#65533;&#65533;"&#65533;&#65533;&#65533;&#65533;&#65533;&#65533;i&#65533;fn_&#65533;a&#65533;&#65533; D-&#65533;KVJ&#65533;&#65533;&#65533;&#65533;&#65533;&#65533;&#65533;
&#65533;&#65533;,&#65533;A$: 4&#65533;&#65533;'&#65533;h&#65533;sn@&#1442;&#65533;.&#65533;&#65533;&#65533;&#65533; &4AW&#65533;&#65533;&#65533;&#65533;d&|+&#65533;M&#65533;X@&#186; &#65533;&#23170;G0&#65533;"&#65533;&#65533;&#65533;&#65533;&#1938; p&#65533;pv3&#65533;&#1330;&#65533;&#65533;8&#65533;	&#65533;/g&#65533; &#65533;&#65533;&#65533;&#65533;&#65533;&#65533;N&#65533;  "&#65533;&#65533;RH[&#65533;=&#65533;gtY5&#65533;cG7&#65533;q&#65533;p&#65533;&#65533; P&#65533;&#65533;&#65533;N&#65533;&#65533;&#65533;&#65533;OM&#65533;&#1600;&#65533;&#65533;S`&#1914;&#65533;&#65533;&#65533;&#65533;&#65533;&#65533; &#65533;>&#65533;v&#65533;_w&#65533;THE&#65533;,)&#65533;6>&#65533;2U&#65533;\&#65533; &#65533;&#65533;0&#65533;&#65533;AC&#65533;p=4&#65533;&#65533;&#65533;&#65533;C&#65533;896 CC
&#65533;&#65533;&#65533;H&#65533;&#65533;#&#65533;<;&#65533; &#65533;&#65533;&#65533;&#65533;&#1816;Sd&#65533; &#65533;&#65533;&#674;&#65533;&#65533;&#65533;&#65533;y@O&#1474;&#65533;&#65533;s&#65533;G&#65533;&#65533;m&#5990;&#65533;&#65533;)ut&#65533;7&#65533;&#65533;&#65533;&#65533;&#65533;&#65533;&#65533;&#65533;&#1026;&#65533;t&#1705;:-&#65533;&#65533;&#802;&#65533;5&#65533;@C#`&#65533;&#65533;&#65533;&#1246;U&#65533;2&#65533;&#65533;Y&#65533; H$0"&#1091;Xq&#65533;^&#65533;&#65533;v&#1142;JxA&#65533;&#65533;t F&#65533;&#65533;&#65533;p&#65533;
&#65533;&#65533;Z&#65533;e&#1756;&#65533;k^`&#65533;p&#65533;9&#1222;3&#65533;A&#65533;&#65533;7&#65533;m&#65533;r&#65533;u&#65533;	 3&#1437;&#65533;&#65533;&#65533;&#65533;&#65533;&#65533;@ L&#65533;&#65533;&#65533;m-&#65533;&#65533;#=0&#65533;&#65533;&#65533;T_&#65533;&#65533;&#65533;H&#65533;C =&#65533;&#65533;&#65533;&#65533;&#65533;&#65533;&#65533;]@&#65533;&#65533;&#65533;hau&#65533;&#65533;&#65533;iY81&#65533;. &#65533;&#65533;a&#65533;r&#65533;&#65533;&#65533;&#65533;&#65533;&#65533;&#65533; &#65533;
 -`&#65533;!^X&#65533;&#65533;&#65533;`O&#65533;RL&#65533;}&#65533;&#65533;3&#65533;&#65533;U&#65533;9 h&#65533;&#65533;V&#65533;&#65533;&#573;6&#65533;&#65533; &#65533;: bp&#65533;&#65533;)Q&#65533;
^`E&#65533;&#65533;&#65533;[&#748;X&#65533;B&#65533;8v&#65533;&#65533; 	p&#65533;&#65533;e&#65533;&#65533;
&#65533;.&#65533;&#65533;&#65533;&#65533;&#65533;&#65533;&#65533;&#65533;H(&#65533;&#1959;q|&#511;&#65533;&#65533; &#65533;T\'&#65533;&#65533;&#65533;&#65533;&#65533;S&#65533;-J&#65533;&#65533;&#65533;Q&#65533;&#65533;c&#65533;Wi&#65533;uI &#65533;!&#65533;<4&#65533;<&#65533;&#65533;1&#65533;{	dp&#65533;&#65533;&#65533;&#65533;(z&#65533;P&#65533;+&#65533;&#65533;9'&#65533;&#65533;&#65533;FH[A-&#65533;&#65533;
&#65533; hk&#65533;Q0)h=P&#65533;&#706;7P&#65533;+&#65533;5(X&#65533;*`&#65533;&#65533;>&#65533;&#65533;>&#65533;0&#65533;&#65533;p&#65533;.&#1582;&#848;/ &#65533;l&#65533;S&#65533;&#65533; &#65533;&#65533;&#65533;p1?&#65533;&#65533;Qi&#65533;&#65533;&#65533;&#65533;&#65533;&#65533;&#65533;@!&&#65533;@E[&#65533;&#65533;&#65533;&#65533;&#65533;&#65533;4&#65533;<6tL&#65533;&#299;&#65533;&#65533;&#65533;&#65533;&#1161;)&#65533;[&#65533;P)&#65533;&#65533;P(y&#65533;&#65533;&#65533;1&#65533;&#65533;&#65533;6&#65533;J&#65533;&#65533;|&#65533;&#65533;/&#1804;%&#65533;&#65533;&#65533;&#65533;&#65533;&#1827;&#65533;  >&#65533;&#65533;;0&#65533;u&#1091;1>&#65533;hD&#515;^&#65533;,&#65533;&#65533;&#65533;>#x&#65533;&#65533;&#65533;!&#65533;p&#65533;&#65533;'&#65533;&#65533;3-p&#65533;3 &#65533;
&#65533;&#65533;&#65533;&#65533;,p&#65533;&#65533;&#65533;
p&#65533;&#65533;@&#65533;&#65533;?&#65533;&#65533;&#65533;&#65533;&#65533;&#65533;Z&#65533;&#65533;&#65533;&#65533;s&#1807;&#65533;<&#65533;&#65533;aR&#65533;&#65533;CD&#65533; &#65533;I&#65533;&#65533;p&#65533;&#65533;0&#65533;&#65533;[DP&#65533;&#65533;
(&#65533;&#65533;&#65533;@/&#65533;'&#65533;HM&#65533;&#65533;&#65533;&#65533; &#65533;Q&#65533;&#65533;&#65533;j&#65533;&#65533;&#888;+&#65533;&#65533;x&#65533;X&#65533;=&#65533;&#65533;Yl4pH&#65533;^&#65533;%&#65533; &#516;;&#65533;Y8+x6&#65533;&#158;&#65533;&#65533;Hp&#65533;& &#65533;g&#65533;30&#65533;3{&#65533;&#65533; &#65533;C&#195;&#65533;	&#65533;0&#65533;&#65533;&#65533;&#65533;;b`&#192;&#65533;q0q|&#65533;&#65533;Y&#65533;&#65533;B&#491;&#1290;x&#65533;	c&#448;&#65533;&#65533;&#65533;S<&#65533;9&#65533;	&#65533;&#65533;&#65533;Yez}t&#65533;h&#65533;x@C&#65533;&#65533;&#65533;H&#65533;5&#65533;&#65533;1X&#65533;&#65533;&#65533;o&#1740;&#65533;&#65533;!&#65533;&#65533;=&#1219;&#65533;K&#1689;&#65533;&#65533;&#65533;&#65533;^&#65533;=&#65533; &#65533;&#65533;!&#65533;(90&#65533;:-&#65533;&#65533;&#65533;&#65533;JF&#65533;&#65533; p&#65533;*&#65533;&#65533;v&#65533;>&#65533;<&#65533;(l&#65533;&#65533;&#65533;&#65533;&&#65533; &#65533;&#65533;&#65533;	 &#233;x 8&#65533;kG&#65533;&#777;&#65533;&#65533;&#642;[&#65533;&#65533;&#65533;&#65533;&#65533;&#2314;M&#65533;&#65533;&#65533;{&#65533;ot&#65533;&#65533;A<>&#65533;&#65533;H&#65533;@&#656;&#65533;@&#715;&#65533;o;(D G&#65533;&#65533;&#65533;&#65533;&#65533;&#65533;&#26178;&#65533;<&#65533;W&#65533;H&#65533;K&#65533;&#65533;O&#1689;0&#65533;d &#775;&#65533;&#65533;&#65533;j*p&#65533;&#65533;H&#65533;L&#65533;n&#65533;6&#65533;&#65533;C&#65533;&#65533;*h&#65533;&#65533;&#65533;&#65533;'&#65533;&#65533;&#65533;h&#65533;pU&#1025;&#65533;&#65533;&#65533;&#65533;&#1323;*` &#65533;&#65533;&#65533;(&#65533;&#65533;&#65533;&#65533;&#65533;i&#65533;&#65533;k&#640;Q&#65533;&#65533;p&#65533;b&#65533;&#862;&#65533;&#65533;&#65533;&#65533;+&#65533;4&#65533;&#220;&#65533;&#65533;3&#65533;F&#1144;&#65533;&#65533;&#65533;k&#65533;Kp&#65533;jX &#65533;&#65533;)&#65533;&#65533;g&#65533;!D&#65533;&#65533;&#65533;	 /p&#65533;*O&#65533;&#65533;NA&#65533;&#65533;&#65533;&#1641;&#65533;&#65533;&#65533;+&#65533;x&#546;&#65533;*j&#65533;F&#65533;+&#65533;&#65533;.&#65533;N&#65533;&#65533;&#65533;&#65533;&#65533;L&#65533;&#65533;&#65533;P&#65533;%0&#65533;&#65533;#&#65533;&#65533;H	}6>&#65533;])&#65533;&#65533; &#65533;&#65533;&#65533;&#65533;&#65533;M5tJ&#65533;&#65533;&#65533;&#65533;BY-e&#65533;F?&#65533;&#65533;&#65533;<&#65533;pX&#65533;&#1306; 8&#65533;5&#65533;Q&#65533;`;$&#65533;D&#65533;&#65533;&#65533;*&#65533; &#65533;&#65533; &#65533;&#65533;&#65533;&#65533;&#65533;"O&#65533;&#65533;&#65533;&#65533;&#65533;&#65533;*}&#65533;{O-m&#65533;c&#65533;&#65533;p&#65533;TH&#65533;&#65533;&#65533;&#65533;&#65533;&#65533;8P[F&#65533;&#65533;&#65533;&#65533;&#65533;p&#65533;&#65533;&#683;&#65533;&#65533;&#65533;&#65533;&&#65533;4p8&#65533;	`T&#65533;0&#65533;@-mGC&#65533;	&#65533; &#65533;&#65533;Drl
&#65533;s&#65533;F&#65533; &#65533;&#65533;?5&#65533;&#65533;>&#65533;&#65533;*&#65533;?r<[&#65533;&#65533;P&#65533;i&#65533;&#65533;&#65533;T&#65533;1&#65533;BU&#1668;&#65533;H&#65533;&#65533;&#65533;&#65533;&#65533;!4&#65533;(=U&#65533;U[&#65533;&#65533;&#65533;&#65533;&#1288;&#65533;L&#263;&#65533;Ipz(&#65533;&#65533;M0&#65533;5}&#65533;U&#65533;&#1250;3~Q&#65533;&#65533;@&#65533;[&#65533;+/&#65533;Vh	&#372;x&#65533;&#65533; &#65533;(&#65533;A&#65533;CJ&#65533;&#65533;&#65533;%&#65533;&#65533;"&#65533;8\&#65533;X&#1506;&#65533;
&#65533;F&#65533;&#65533;C&#65533;(0&#1338;;G&#65533;&#957;&#65533;P&#65533;K,&#65533;</8&#65533;T-X&#65533;&#65533;!;&#65533;&#65533;Z&#65533;&#65533;U&#65533;&#65533;&#65533;U"&#65533;&#65533;&#65533;#&#65533;&#65533;.u:C&#974;&#1377;&#65533;&#1032;c&#1881;du&#65533;8&#65533;E&#65533;&#65533;&#65533;&#65533;&#65533;8&#1689;:&#65533;&#65533;S&#65533;(Js&#65533;
&#65533;	&#65533;Vh&#65533;&#65533;&#65533;Y&#65533;&#65533;&#65533;7&#65533;,&#65533;j&#65533;k2&#65533;&#941;&#65533;&#65533;&#65533;&#1145;&#65533;&#65533;&#65533;&#65533;&#65533;&#65533;&#65533;@&#65533;&#65533;9&#65533;&#65533;P&#65533;j&#65533;&#65533;&#65533;k&#65533;$&#65533;.)$&#65533;&#65533;HU;&#65533;&#65533;)[(=&#65533;&#65533;x9&#65533;E&#65533;&#65533;&#65533;R]&#65533;?&#65533;9&#65533;0&#65533;(M&#65533;&#65533;&#65533;cP	&#65533;&#65533;m&#65533;&#1689;h&#65533;|$7&#65533;&#65533;S&#65533;Z&#65533;:&#65533;5&#65533;M&#65533;&#1556;&#65533;&#65533;TB&#65533;4&#65533;&#65533;	&#65533;&#65533;&#65533;&#65533;5D38&#65533;S&#65533;&#65533;&#65533;h?0&#65533;&#65533;&#65533;8&#65533;&#65533;&#65533;&#1330;4&#65533;% Z&#65533;p&#65533;&#65533;S(&#65533;&#65533;'*&#65533;!&#65533;!#m;@!f&#65533;&#65533;&#65533;&#1464;&#65533;&#65533;**P&#65533;,&#65533;UD^ p&#65533;&#65533;6N&#65533;&#65533;a&#65533;&#65533;&#65533;Y&#65533;8&#65533;&#65533;x&#65533;!&#65533;X&#65533;Vo_(8&#65533;?}\0&#65533;&#65533;%&#65533;JC&#65533;&#65533;
&#65533;&#65533;{&#65533;_G&#65533;&#65533;&#65533;&#65533;&#65533;%&#65533; &#65533;&#65533;&#65533;&#65533;b]&#65533;`&#1799;&#65533;&#65533;&#65533;z^%&#65533;2[qH&#65533;&#65533;&#65533; &#65533;]&#65533;&&#1423;&#65533;&#65533;&#65533;*&#1949;A'{&#65533;$(&#65533;g&#1868;&#65533;m&#65533;Mh&#65533;&#65533;i&#65533;*&#65533;U5&#65533;&#65533;&#1405;g&#65533;U&#65533;&#65533;9U&#65533;h&#65533;&#65533;&#65533;&#65533;$&#65533;&#65533;&#1287;l&#65533;&#65533;&#65533;&#65533;&#65533;(&#65533;&#65533;&#65533;&#65533;r%&#65533;&#65533;&#65533;0&#65533;&6Zaj&#65533;&#65533;E&#926;uG8,&#1389;&#65533;Y&#65533;&#65533;&#65533;&#65533;&#65533;O4x&#65533;&#65533;7&#65533;c&#65533;]&#43149;5&#65533;~&#65533;&#65533;&#65533;&#1219;-xAG&#65533;&#65533;&#65533;c&#65533;0 B&#1573;Ex&#65533;}&#65533;In&#65533;{&#65533;&#65533;&#65533;&#65533;&#65533;&#65533;&#65533;&#65533;g[&#65533;&#65533;j	&#65533;*&#65533;&#65533;&#65533;g&#65533;(?>C &#65533;&#65533;&#65533;J&#65533;&#65533;)W&#65533;&#478;Z&#65533;6e&#65533;&#65533;&#65533;&#65533;I&#65533;&#65533;l&#65533;#&&#65533;&#762;W,.`&#65533;&#65533;\&#65533;h&#65533;&#1602;d&#65533;&#65533;&#65533;&#65533;&#65533;&#65533;1$&#65533;]0&#65533;<bNH8n&#65533;&#65533;=FX&#65533;!&#65533;&#65533;f&#65533;G(aW&#65533;&#65533;i&#65533;Fa46dd&#65533;&#65533;gk/~6- g&#65533;0&#65533;&#1412;7c&#65533;Y&#65533;v&#65533;
&#65533;Z K&#65533;&#65533;{_O&#65533;&#65533;>&#65533;g&#65533;&#65533;P&#65533;~F&#65533;&#65533;&#65533;nQ tjD&#65533;&#65533;>&#65533;X&#65533;P	chR&#65533;&#65533;>0L&#65533;p[aM&#65533;%b5&#65533;h&#65533;+&#65533;&#65533;&#65533;$c&#65533;&#65533;&#65533;&#65533;$p2=&#38158;i&#65533;i&#65533;&#65533;&#65533;kN" &#65533;l&#65533;m&#65533;&#65533;&#65533;&#65533;Y&#65533;&#65533;&#65533;&#65533;&#65533;&#65533;?&#65533;C&#65533;&#65533;&#65533;A &#65533;0 x&#65533;&#65533;Nfj&#65533;&#65533;&#65533;ue&#65533;q&#65533;9&#65533;j&#65533;	&#65533;&#65533;e&#65533;I&#65533;L3&#65533;&#65533;P&#65533;|&#65533;&#65533;&#65533;&#65533;Cl&#65533;P&#65533;B5P&#65533;&#65533;&#65533;&#65533;&#65533;&#65533;n&#65533;&#33509;&#65533;&#65533;&#1615;&#65533;z:3x&#65533;9&#65533;&#65533;p&#65533;&#542;n&#65533;&#65533;
V0&#65533;1&#65533;&#39433;%AL&#65533;\&#65533;no&#65533;&#65533;&#65533;&#65533;i&#920;&#65533;&#65533;z&#65533;&#65533;:&#65533;`&#65533;&#854;&#65533;&#65533;h&#65533;m&#65533;mC&#65533;U-&#65533;&#65533;&#65533;NIcm&#65533;p&#65533;&#841;&#65533;V&#65533;&#627;&#65533;&#65533;b&#65533;&#65533;&#65533;&#65533;&#65533;k6k&#65533;=&#65533;&#65533;P&#65533;&#65533;&#1612;&#672;&#65533;0xp	&#65533;a&#378;&#65533;.&#65533;&#65533;r&#65533;m&#65533;&#65533;n'&#65533;&#65533; 	&#50058;/&#65533;&#1868;&#65533;bO&#65533;P&#65533;&#65533;&#65533;6`4&#65533;Fdo&#897;v&#65533;&#65533;
&#65533;S1iD	c&#65533;&#65533;:&#63622; p&#65533;d&#65533;&#65533;g&#65533;&#65533;_&#65533;&#1122;;Q&#65533;6&#65533;&#65533;s&#65533;&#65533;&#65533;&#65533;0&#65533;&#65533;&#65533;&#65533;	 &#65533;&#65533;&#65533;&#65533;X&#65533; N &#65533;W&#65533;&#65533;>&#65533;Q'&#65533;:&#65533;&#65533;&#733;	 Ip&#65533;&#65533;X&#65533;S&#65533;&#65533;&#65533;&#65533; &#65533;kG&#65533;&#65533;D>i&#65533;Z	&#65533; &#65533;K0&#65533;h&#65533;+&#65533;aIO&#65533;6&#65533;&#65533;&#65533;~l&#65533;F&#65533;vF&#842;&#1676;&#65533;d"O&#65533;J-&#65533;&#65533;&#65533;>&#65533;&#65533;\&#65533;{&#65533;&#65533;&&#1494;&#65533;rE&#335;&#65533;r&#65533;$&#65533;&#65533;&#65533;-&#65533;&#512;&#517;&#65533;&#65533;[&#65533;&#65533;&#65533;&&#65533;%&#65533;&#65533;&#65533;M&#65533;&#65533;I&#65533;&#65533;pGp&#65533;Ph&#65533;y&#65533;!q&#65533;p4&#65533;!&#65533;&#65533;&#65533;q&#65533;&#65533;4q&#65533;SGo[&#65533;s&#65533;&#65533;F0&#65533;&#65533;sW&#65533;&#65533;&#65533;&#65533;9`/&#65533;w&#1376;&#65533;&#65533;P&#65533;NG&#65533;`lg&#65533;c&#65533;0&#65533;s&#65533;&#65533;&#65533;7L&#65533;[`u&#65533;0&#65533;N~&#65533;&#1070;g&#65533;&#65533;&#65533;O&#65533;&#65533;&#65533;&#65533;&#65533;&#65533;&#65533;&#65533; &#65533;u&#65533;?I&#65533;&#65533;&#65533;83&#65533;3&#65533;5&#65533;>&#65533;&#65533;gr6&#65533;3&#65533;i&#1184;h[&#65533;XP&#65533;&#65533;&#65533;&#22429;w&#65533;&#65533;\&#65533;D_k/&#65533;.&#65533;&#65533;&#65533;&#65533;%0&#65533;!4&#1025;J&#65533;&#65533;&#65533;&#578;&#65533;&#65533;9(&#65533;9xz#,B &#65533;&#65533;
z&#65533;	&#65533;;&#65533;7&#65533;B &#65533;&#65533;n 0&#65533;.hx&#65533;&#65533;j&#65533;&#65533;&#65533;&#65533;(&#65533;&#65533;}&#65533;&#1214;&#65533;&#65533;&#65533;s<&#65533;w	&#65533;&#65533;&#393;xNd&#65533;&#65533;0&#65533; F&#65533;&#65533;A&#65533;"&#65533;^ n&#65533;GC&#65533;&#65533;%-&#65533;!&#65533;B&#65533;&#65533;7&#65533;&#65533;&#65533;l&#65533;n&#65533;%&#65533;&#65533;( 4&#1409;&#1283;&#65533;gK&#65533;&#65533;}
&#65533;&#65533;&#65533;&#65533;&#65533;&#65533;&#65533;z&#65533;&#65533;&#65533;gC&#65533;&#65533;&#65533;&#65533;y&#65533;&#65533; &#65533;&#1682;&#65533;&#65533;>rLa&#65533;&#65533;x K&#65533;&#65533;&#65533;/p&#65533;z&#65533;_&#65533;&#65533;r&#65533;&#65533;&#24367;&#65533;&#65533;?&#65533;&#65533;-h&#65533;&#65533;6&#65533;&#65533;&#65533;M0c&#65533;&#65533;&#65533;&#65533;8&#65533;&#65533;a1h$&#65533;&#65533;&#1028;&#65533;&#65533;&#65533;&#65533;&#65533;6&#65533;&#65533;&#65533;&#65533;&#65533;&#65533;&#65533;!&#236;S &#65533;w 8^t&#65533;&#65533; &#65533; v &#65533;&#65533;&#65533;&#65533;&#195;/&#65533; &#65533;q&#65533;&#65533;;
s&#65533;8&#65533;&#65533;&#65533;<R&#65533;&#65533;`@#&#1848;c&#65533;l&#65533;&#65533;tq&#65533;GS(&#65533;&#65533;Y &#65533;8&#65533;&#65533;"h%&#1169;,d8` R&#65533;j(`u&#65533;T&#65533;@&#65533; 
4(a&#65533;"B$m&#65533;&#65533;-&#1848;r&#65533;&#1197;k&#65533;&#65533;]&#65533;&#65533;&#65533;j&#65533;o&#65533;<&#65533;&#65533;h&#65533;&#65533;@&#65533;&#65533;&#65533;H&#65533;&#65533;&#196;&#65533;6l01b	&#65533;&#65533;y&#65533;$&#65533; >&#65533;&#65533;&#65533;R(4&#33475;x&#65533;@G /x&#65533;V&#65533;x&#65533;&#437;&#65533;<f&#65533;&#897;&#65533;&#65533;<&#65533;88&#65533;E&#65533;PZ&#65533;&#65533;&#65533;"&#65533;Ln&#65533;&#65533;&#65533;&#65533;=xd$5&#65533;&#65533;+K&#65533;PE&#65533;ASJ&#65533;<&#65533;&#65533;(&{tL&#65533;&#65533;=0&#65533;@As&#65533;&#65533;Qq&#65533;s&#65533;8|E&#65533;`WeWd&#65533;UXc5 &#65533;Yj&#65533; |&#65533;y&#65533;!&#65533;!&#65533;8"{=&#65533;W&#65533;&#65533;@@&#65533;P&#65533;&#65533;&#65533;d&#65533;&#65533; &#65533;e&#65533;-1&#65533;B&#65533;&#65533;A@j&#65533;&#65533;&#65533;P|Rdy=&#65533;Ek&#65533;)d&#1355;&#65533;&#65533;m&#65533;&#65533;&#65533;&#65533;D( 0&#65533;vyx&#65533;&#65533;Aa&#65533;Eq tq	&#65533;U&#65533;&#65533;b&#65533;3&#65533;Gj&#65533;&#1412;\&#65533;4&#65533;&#65533;<&#65533;^y&#65533;&#65533;w&#1045;X&#65533;$ |&#65533;ACG&#65533; G Lb&#65533;&#65533;&#65533;4<&#65533;Oz!&#65533;&#65533;	&#65533;d&#65533;>q&#65533;&#65533; N=&#65533; &#65533;&#65533;a&#65533;U&#65533;
 &#65533;c&#65533;&#65533;&#65533;&#65533;P&#21053;&#65533;&#65533;+&#65533;x&#65533;&#65533;&#65533;U&#65533;&#65533;&#65533;&#65533;aR(@&#65533;d&#65533;&#65533;8&#65533;e&#65533;&#65533;A	&#65533;g 4&#65533;0)&#65533;M&#65533;&#65533;&#65533;(&#2014;@L&#65533;&#65533;QR&#65533;&#65533;`V,&#65533;&#65533;&#65533;&#65533;aLp&#65533;,<&#65533;T&#65533;6&#65533;t&#65533;&#65533;@&#65533;&#65533;|&#65533;8&#65533;D}&#65533;&#65533;&#1687;I0!&#65533;&A&#65533;&#65533;&#65533;{&#65533;h&#65533; I&#65533;i1(&#65533; &#65533;&#65533;J^t&#65533;g&#65533;+&#65533;2&1B&#65533;R`J =Y&#65533;&#65533;&#65533;&#65533;E&#65533;&#2362;&#65533;&#65533;&#65533;&#65533;&#65533;V]!&#65533;Xd&#65533;&#65533;&#45447;9&#65533;k&#65533;]{&#65533;u&#65533;&#65533;&#65533;%&#65533;&#65533;=&#65533;@`oQP&#65533;D;Ye&#65533;Z&#65533;V/&#65533;4&#65533;&#65533;B9H&#65533;&#65533;&#65533;{&#65533;L &#65533;&#65533;)R&&#65533;18&#65533;&#65533;?A&#65533;&#65533;#&#65533;&#65533;(&#65533;&#65533; $&#46167;Tt&#65533;&#65533;"&&#65533;&#65533;&#65533;C^&#65533;&#65533;&#65533;CnXw#nd&#65533;&#65533;J&#65533;A&#65533;M&#1088;9&#65533;&#65533;(&#65533;L8#&#65533;q&#65533;wut&#65533;}4a&#65533;4p&#65533;&#65533;C:mJ&#65533;&#65533;e &#65533;2m&#65533;&#141;&#65533;J&#65533;T&#65533;&#65533;&#65533;\yE&#65533;&#65533;b-&#65533;YqE &#65533;&#65533;`&#65533;?&#65533;+&#1044;&#65533;v\&#65533;F D&#65533;'&#65533;L&#65533;t&#65533;,&#65533;0d&#65533;&#65533;7"&#65533;&#65533;n8&#65533;&!&#65533;5.<>&#65533;&#65533;C&#65533;&#65533;&#373;&#65533;c&#65533;&#65533;	&#36868;&#65533;`-l&#65533;
2g(&#65533;"r+0&#65533; &#65533;W `a&&#65533;B}L&#65533;&#65533;&#65533;w&&#65533;&#65533;&#65533;&#65533;&#65533;&#65533;n&#65533;`&#65533;&#65533;&#65533;F&#65533;L>&#65533;1&#65533;&#65533;&#65533; &#65533;i$&#65533;hP&#65533;%$&#65533;&#65533;&#65533;&#65533;R&#65533;&#65533;t@{&#65533;&#65533;&#65533;&#65533;  &#65533;P&#65533;&#65533;v<(j^K&#65533;&#65533;!&#65533;E&#65533;
&#65533;&#65533;&#65533;&#65533;1&#65533;&#65533;&#65533;&#65533;&#65533;S&#65533;g>&#65533;&#65533;em?! e&#65533;@&#65533;&#544;n&#65533;jAc`h&#65533;&#65533;H=x&#65533;B!&#65533;&#65533;|&#65533;"b&#65533;&#65533;&#65533;w&#65533; 0#V&#65533;&#65533;A>$&#65533;	c&#65533;e/U&#65533;80&#65533;&#65533;p&#65533;&#65533;@W8&#65533;r&#65533;`&#65533;&#65533;c&#65533;&#65533;dAZ&#65533;&#65533;&#65533;5T&#65533;F,&#65533;&#65533;&#65533;&#65533;&#65533;&#65533;&#65533; &#65533;&#65533; H&#65533;#&#65533;&#65533;B&#65533;&#65533;&#65533;pAg&#65533;
W&#65533;&#65533;&#65533;&#65533;aT&#65533;{&#745;&#65533;h<"0&#65533;\"!&#65533;&#65533;?&#1194;}&#65533;&#1808;&#65533;&#65533;D*&#65533; &#65533;s$F3Z&#65533;,&#65533;/0&#65533;N&#65533;= `&#65533;&#65533;&#65533;&#65533;F&#65533;&#65533;&#65533;j,&#65533;&#65533;%T&#65533;&#65533;&#65533; P&#65533;DU&#65533; &#65533;a &#34000;kl%jJ&#65533;&#65533;P&#65533;F0us&#65533;&#65533;%>&#65533;	$&#65533;#bp&#65533;
W&#65533; N&#65533;&#65533;+&#65533;&#65533;\&#65533;6L&#65533;!jx&#65533;$d&#65533;&#65533;"&#65533;@~&#65533;&#65533;J<&#65533;&#65533;-0&#65533;P&#65533;&#65533;&#65533; &&#65533;&#65533;\&#65533;&#65533;(&#65533; 1 m+&#65533;&#65533; &#65533;0&#65533;&#65533;@p&#65533;OS&#65533; &#65533;&#65533;j*&#65533;;&#65533;W*&#564;&#65533;E M&#65533;&#65533;Q/&#65533;&#65533;&#1106;vKu&#65533;_(	#W)&#65533;Z&#65533;&#65533;&#65533;<	&#65533;&#65533;a h&#65533;j\&#65533;+x&#65533;&#65533;@D++ 1&#65533;&#65533;#&#65533; -9 &#65533;&#65533;.&#65533;&#65533;UnQ&#65533;&#65533;&#65533;&#65533;&#65533;#&#65533;0D&#65533;j	&#65533;&#65533;&#65533;>d&#65533;&#65533;&#65533;&#65533;t&#65533;5 j&#65533;B&#65533;0&#65533;i&#65533;&#65533;9&#65533;W (&#65533;& &#65533;&#65533;N&#65533;&#65533; nM&#65533;&#65533;Jd,}Z>&#65533;&#65533;vWMqLJ&#65533;J&#65533;1hE&#65533;J&#65533;&#65533;fe&#65533;&#65533;&#65533;E-
&#65533;&#65533;D&#65533;!&#65533;&#65533;&#293;e&#65533;A&#65533;&#65533;a&#65533;(&#65533;&#65533;Z&#364;&#65533;&#65533;(&#65533;^&#65533;&#65533;&#1586;&#65533;&#44576;F$"d B&#65533;`0&#65533;&#65533;b0&#65533;q&#65533;k&#65533;&#65533;B$&#65533;B&#65533;&#65533;&#65533;&#65533;&#65533;.w&#1907;C&#65533;&#65533;34&#65533;Cy&#65533;&#65533;&#65533;&#65533;e=&#65533;^ .&#65533;&#65533;E&#65533;P(A	&#65533;S fPe -i&#65533;&#65533;I&#65533;&#65533;&#65533;6&#65533;
&#65533;&#65533;d&#65533;&#65533;S,c&#65533;&#65533;&#65533;&#65533;0&#65533;Jp&#65533;-7^&#65533;&#65533;EM,jG&#65533;)&#65533;hT&#65533;U&#65533;@&#65533;<&#65533;d&#65533;&#65533;~&#65533;&#65533;Hf&#65533;&#65533;&#65533;5x&#65533;&#65533;&#65533;&#65533;&#65533;&#65533;&#65533;U<&#65533;	phC&#65533;&#65533;&#65533;&#65533;&#65533;x&#65533;&#65533;&#65533;&#65533;G&#65533; hO&#65533;`e&#65533;&#65533;E&#65533;&#65533;&#65533;
&#65533;&#65533;g``&#65533;a&#65533;&#65533;JR0	%e&#65533;&#65533;&#65533;pA&#65533;{&#65533;9&#65533;&#65533;&#65533;]~&#65533;R &#65533;A&#792;&#65533;G$&#65533;&#65533;x&#65533;&#65533;&#277;#(`&#65533;xH&#65533;Q&#65533;&#65533;&#65533;5&#1130;BlYsT&#65533;&#65533;&#65533;&#1030;&#65533;p&#65533;,k&#65533;&#65533;Z&#65533;1:3&#65533;&#1743;&#65533;&#65533;R s&#65533;&#65533;&#65533;&#65533;Hq&#65533;&#65533;3&#65533;&#65533;&#65533;U th&#65533;+J&#65533; Y&#65533;&#65533;	&#65533;P&#65533;"&#65533;BXa&#65533;&#65533;B&#65533;&#65533;&#65533;0&#65533;&#65533; V&#65533;&#65533;t0V&#65533;&#65533;lf7&#65533;n xbX97&#65533;Q&#65533;&#65533;tE:H&#65533;)&#65533;*&#65533;&#65533;&#65533;&#65533;EY}&#65533;&#65533;&#65533;&#65533; &#65533;&#65533;&#65533;+j&#65533;p.&#65533;&#65533;	7@oSw&#65533;D&#65533;&#65533;Oh'0&#65533;h&#65533;&#65533;&#65533;&#65533;&#65533;&#65533;&#65533;&#65533;0&#65533;4.&#65533;X&#65533;&#65533;&#65533;X&#65533;&#65533;&#65533;
yA&#65533;&#65533;&#65533;-&#65533;c?&#65533;&#65533;9E*sPp?&#65533;&#65533;&#65533;$)@@)T&#65533;&#65533;&#65533;&#65533;<&#65533;&#65533;&#65533;0&#65533;F&#65533;GHC&#65533;&#65533;(X&#65533;R&#65533;&#65533;&#65533;&#65533;&&#65533;&#65533;
&#65533;&#65533;&#65533;G&#65533;.~&#1524;&#65533;&#65533;&#65533;&#1958;&#65533;&#65533;&#65533;$&#65533;#bw&#65533;&#1767;rn'\&#65533;/&#48827;y&#65533;:&&#65533;&#65533;
&#65533;4-
&#65533;&#65533; &#65533;&#65533;IU&#65533;&#65533;JX&#65533;&#65533;Q&#65533;=&#65533;C&#65533;&#65533;&#65533;iE&#65533;&#65533;bA&#65533;@&#65533;2D&#65533;#&#65533;A&#65533; @&#65533; 84@( 8&#65533;QS&#65533;J&#65533;!&#65533;Q&#65533;iXY`&#65533;!&#65533;`&#65533;\&#65533;I&#65533;8&#65533;&#65533;&#65533;&#65533;`&#65533;pT&#65533;&#65533;'&#65533;&#65533;/&#65533;A&#873;&#65533;P&#65533;&#65533;'&#65533;&#65533;&#65533;&#65533;&#65533;@&#65533;&#65533;&#65533;&#65533;B&#65533;&#860;
&#65533;
$C2&#65533; &#513;! &#65533;*&#65533;B&#65533;D&#65533;-@&#65533;&#65533;&#65533;&#65533;UO&#65533;&#1645;&#65533;&#1645;&#65533;C&#65533;&#65533;O&#351;Tx&#65533;X9&#65533;&#65533;&#65533;R&#65533;&#65533;&#65533; &#65533;&#65533;@&#65533;(&#65533;]M &#65533;B&#65533;L&#65533;&#65533;H&#65533;&#179;1	&#65533;&#65533;A( &#65533;9Z&#65533;&#65533;@`&#65533;Ah`&#65533;&#1790;	*@&#65533;&#1118;
~VU&#65533;&#65533;&#65533;q&#65533;&#65533;&#1034; &#65533;@@d@1L&#65533;V&#65533;\&#65533;&#65533;&#65533;&#65533;&#65533;\&#65533;&#65533;Z&#19728;%a&#65533;&#65533;&#65533; &#65533;&#65533;&#65533; 3&#65533;3:&#65533;
]|&#1280;5^&#65533;5&#65533;6&#65533;&#65533;&#65533;&#1069;Z&#65533;)&#65533;2$&#65533; &#65533;&#65533;5&#65533;A&#65533;A&#65533;A&#1629;&#65533;&#1645;&#65533;N&#65533;&#65533;a_ &#65533; VX&#65533;&#65533;&#65533;&#65533;$&#65533;&#65533;I&#1024;#X&#65533;&#65533;&#65533;&#65533;A&#65533;$&#65533;V&#65533;&#65533;I&#65533;%` &#65533;&#65533;&#1847;&#65533;"`C&#65533;}&#65533;,Bd&#65533;%n&#1704;&#1994;d&#65533;p" h`8&#65533;&#65533;Y&#65533;8&#65533;&#65533;	:Z
f\A@&#655;&#65533;|&#65533;&#65533;&#65533;+b&#65533;&#65533;&#65533;&#65533;&#65533;&#65533;-j&#65533;&#65533;&#65533;&#65533;&#65533;&#65533;&#65533;Q&#65533;&#65533;&#65533;&#65533; "&#65533;X&#65533;G&#65533;H^$&#65533;0"&#65533;
&#65533;&#65533;2&#65533;4zH9x&#65533;&#65533;i&#65533;Xrc&#65533; 6&#65533;Y&#65533; h&#65533;&#65533;\&#65533; &#65533;9U<&#65533;&#65533;&#65533;&#65533;:&#65533;A[Q&#65533; &#65533;#&#65533;&#65533;	,|&#65533;>&#931;&#65533;&#65533;&#65533;&#65533;M]h&#65533;P]A&#65533;&#65533; !p&#65533;T&#65533;&#65533;&#65533;&#65533;p<&#65533;T&#65533;@&#65533;&#65533;&#65533;&#65533;B,&j00!<Bq&#65533;&#65533;&#65533;&#65533;b&#65533;
&#65533;&#65533;&#65533;&#65533;0&#65533;&#65533;J"&#65533;%8&#65533;	^A&#65533;&#65533;&#65533;Ph&#1892; |&#521;&#65533;4 &#65533;&#65533;	&#65533;PJWW&#65533;Cb&#65533;t&#133; DR&#65533; &#65533;&#65533;4&#65533;e&#65533;&#65533;8$B &#65533;@S:e&#65533;D&#65533;&#65533;@|H)@&#65533;&#65533;]&#65533;&#65533;%6&#65533;&#65533;Yr#[z#&#65533;p&#65533;0&#65533;5$&#65533;	&#65533;H&#65533;&#65533;c&#65533;&#65533;5`O$ %TD4Y&#65533;=D&#65533;XA^&#65533;&#65533;&#65533;&#65533;&#65533;<&#65533;-&#19932;B&#65533;&#65533;(&#65533;&#65533;HC&#65533;&#65533;Dbh0&#65533;7Y&#65533;T&#1536;v&#65533;&#65533;&#65533;T~&#65533;&#65533; ,"&#65533;% &#65533;&#65533;&#65533;&#65533;	&#65533;&#65533;)&#65533;&#65533;&#65533;,)&#65533;I&#65533;&#65533;&#65533;&#65533; M&#836;es&#1688;&#1296;&#65533;tn)R&#65533;X&#65533;|T&#65533;4&#65533;&#65533;&#65533;|&#65533;t&#65533;&#65533;3&#65533;&#65533;f'&#65533;&&#65533;gyFA&#65533;\/&#65533;&#65533;/1#&#65533;>c&#65533;&#65533;&#65533;{&#65533;g|:!&#65533;m&#65533;5&#65533;Y&#65533;'&#65533;g&#773;&#1024;&#65533;&#65533;'&#65533;Au&#65533;D&#65533;&#1858;,(&#65533;&#65533;A&#65533;A;  &#1281;&#65533;*xH&#65533;&#65533;B&&#65533;@&#65533;&#65533;&#65533;&#65533;&#65533;! &#65533;;&#65533;$&#65533;&#65533;&#65533;8B@F&#65533;&#65533;&#65533; $H%|&#65533;#P&#65533;&#65533;`lb&#65533;T( &#65533;)&#65533;LbENMZ&#65533;f@X&#65533;d!&#65533;&#65533;q&#65533; &#65533;Y&#65533;P.&#65533;W&#65533;&#65533;&#65533;kW|&#65533;&#65533;Ikd%&#65533;t&#65533;&#65533;&#65533;vE$)P&#65533;%)&#65533;&#38554;Av&#65533;&#65533;(&#65533;&#65533; &#40366;&#65533;&#65533; &#65533;0&#65533;&#65533;aeV&#65533;&#65533;V&#65533;i3&#65533;i4j|&#935;6&#65533;%&#65533;&#65533;W&#65533;V&#65533;2&#65533;C!&#65533;l&#65533;&#65533;&#65533;&#642;,h]&#65533;&#65533;Z&#65533;&#65533;&#65533;&#43522;&#65533;4&#65533;&#65533;&#65533;B&#65533;&#65533;&#65533;0 &#65533;B&#65533;p&#65533;&#65533;A|&#65533;&#65533;BD&#65533;&#65533;'&#65533;&#65533;&#65533;&#65533;E&#65533;p&#65533;1 &#65533; &#65533;AU k&#65533;i	&#65533;1&#65533;&#65533;-~&#65533;N&#65533;oR^&#65533;&#65533;<FM&#65533;d&#65533;&#65533;&#65533;E&#65533;&#65533;" &#65533;&#65533;&#65533;tJ&#65533;&#65533;d&#359;0Zd}&#382;&#65533;&#65533;,@	&#65533;&#1285;R&#65533;&#65533;%"&#65533;8&#65533;&#65533;l&#65533;&#65533;	&#65533;X&#65533;&#65533; &#65533;&#65533;&#65533;&#65533;yV&#65533;&#65533;P&#65533;&#65533;b&#65533;&#65533;&#65533;&#65533;"&#65533;(,&#65533;&#65533;g
t&#65533;e&#65533;&#65533;&#65533;&#65533;&#65533;'&#65533;e&#65533;&#65533;@
T&#65533;&#65533;b&#65533;&#65533;e:&#65533;c&#65533;B&#65533;f&#65533;&#32836;&#65533;&#65533;&#65533;&#65533;cO8@&#65533;B&#65533;1&#65533;X&#65533;U&#65533;z&#65533;&#65533;'&#65533;&#65533;&#65533;&#65533;&#65533;&#65533;&#65533;&#65533;&#65533;6@&#65533;O&#65533;&#65533;&#65533;f@ 	&#65533;&#1297;&#65533;&#65533;g&#65533;fM*&#65533;&#65533;&#65533;&#65533;&#65533;&#65533;x&#65533;Hi)&#65533;+&#1546;-&#65533;&#65533;&#324;&#65533;&#65533;&#65533;&#65533;C&#65533;Zm"&#65533;YxR&#65533;&#790;&#65533;&#842;L&#65533; Y&#65533;@&#65533;*&#65533;&#65533; 5&#65533;R&#65533;&#65533;Y&#65533;&#65533;&#65533; 4&#65533;&#65533;&#65533;&#65533;&#65533;&#65533;)-&#65533;)&&#297;&#65533;:&#65533;3&#65533;&#65533;&#65533;&#65533;,&#65533;&#65533;&#65533;&#65533;R&#65533;z&#65533;&#65533;&#65533;&#65533;&#65533;'&#65533;%&#65533;&#65533;&#65533;&#65533;&#40835;&#65533;&#65533;;&#65533;&#65533;*&#65533;B#&#65533;^&#65533;&<&&#65533;#T_;9&#65533;Y&#65533;&#65533;&#65533;CX&#65533;&#65533;&#65533;)&#65533;A;4&#65533;-&#65533;O\&#65533;&#65533;"}E E&#65533;/&#65533;&#65533;`&#65533;(6&#65533;M&#65533;&#65533;J&#65533;&#65533;&#65533;B&#65533;L&#65533;&#65533;f+d &#65533;&#65533;&#65533;&#65533;NWWL&#65533;&#65533;&#65533;&#65533;/&#65533;&#1318;&#65533;i"Vg&#65533;&#65533;E&#65533;]&#65533;&#65533; &#65533;&#65533;&#65533;K&#65533;&#65533;.rN&#65533;&#65533;XN&#65533;&#65533;&#65533;&#65533;J&#65533; m&#65533;14B"$B!&#65533;Tp&#65533;&#65533;W&#65533;c0yj&#65533;&#10151;&#12464;&#65533; A	&#65533;H9`.&#65533;X&#65533;0&#65533;&#65533;pY&#65533; $*&#65533;&#65533;&#65533;Z&#65533;Z\&#65533;C9&#65533;&#65533;2\&#65533;(`&#65533;!8*t&#65533;&#65533;&#167;&#65533;_(&#65533;>B&#65533;&#65533;&#65533;&#65533;oE&#65533;&#65533;0&#65533;.&#65533;	(&#65533;S+&#65533;&#65533;,@3&#65533;J-&#65533;4&#65533;&#65533;&#65533;&#65533;&#65533;8&#65533;q&#65533;t&#1542;D&#65533;f&#65533;`&#65533;&#65533;&#65533;&#65533;&#65533;"&#65533;&#65533;E&#65533;&#65533;&#1437;DRF&#65533;UL&#65533;&#65533;8hHZ`C/&#65533;D&#65533;&#65533;&#65533;&#65533;m&#65533;0#&#65533;&#65533;#7&#65533; ]&#65533;&#65533;X kt &#65533;&#65533;&#65533;!d&#65533;&&#65533;@ &#65533;&#189;&#8317;Np(W&#65533;'&#65533;&#65533;&#65533;@q`&#65533;&#65533;]&#65533;&#65533;V.&#65533;&#65533;&#65533;&#65533;&#65533;Z&#65533;2-u-&#2034;.&#65533;&#65533;&#65533;&#65533;H&#65533;&#65533;@&#65533;|&#65533; &#65533; 3*&#65533;B&#65533; *&#65533;&#65533;8LEP&#588;&#65533;b)&#65533;Y&#65533;&#65533;&#65533;l&#65533;l@`&#65533;g&#65533;&#65533;	&#65533;&#65533;r~&#65533;&#65533;^&#65533;;+@cp&#1414;&#65533;&#65533;fXod&#65533;&#65533;&#65533;&#65533;&#65533;>&#65533;+1|&#65533;&#65533;&#65533;&#65533;P&#65533;D&#65533;o&#65533;&#65533;DuvNA&#65533;&#65533;Vx&#65533;84o&#65533;L&#65533;&#65533;&#65533;L/n&#65533;&#65533;&#65533;&#65533;3&#65533;&#65533;#&#65533;]&#65533;&#65533;t&#65533;lR&#65533;H&#65533;&#65533;Io2'&#65533;&#65533;'K0&#65533;A!&#65533;&#65533;&#65533;&#65533;&#65533; &#65533;N&#65533;0&#65533;[VI&#65533;&#65533;&&#65533;3*!P&#242;&#65533;&#65533;2
5u#*&#65533;&#65533;l&#65533;&#1379;&#65533;&#65533;p&#65533;$8U8<&#65533;&#535;~&#65533;&#65533;&#65533;B,&#65533;5X&#65533;]D &#65533;&#65533;Ml:;&#65533;:&#65533;&#65533;D)&#65533;^&#65533;5&#65533;&#65533;H9{&#65533;&#65533;.a&#31937;?&#65533; @@3v&#65533;&#65533;&#65533;1
&#65533;1$6tH&#65533;&#65533;E&#65533;ZW&#65533;B&#65533;&#65533;&#65533;d&#65533;&#65533;&#65533;w&#65533;u9&#65533;&#65533;(&#65533;6&#65533;x#&#65533;&#65533;$&#65533;E 4	&#65533;vl&#65533;8&#65533;&#65533;oNv&#65533; &#65533;!&#65533;&#65533;&s2&#65533;&#65533;&#65533;&#65533;&#65533;&#65533;&#65533;&#65533;O&#65533;VX&#65533;&#65533;pp&#14503;&#65533;&#65533;&#65533;.&#65533;Sns_.t&#65533;&#65533;6Zy
&#65533;2&#65533;HC~&#65533;@)&#65533;&#65533;p&#65533;&#65533;,(&#65533;&#65533;5&#65533;&#142;&#65533;A&#65533; 8&#65533;&#65533;D&#1269;&#65533;>+&#65533;]&#65533;&#65533;5O&#65533;	&#65533;@&#65533;w^&#65533;	&#65533;"&#65533;dva&#65533;&#65533;8$&#65533;80&#65533;&#65533;D%%%@&#65533;f@&#65533;&#65533;A$H&#65533;H&#65533;&#65533;&#65533;x [&#65533;&#65533;&#65533;0&#65533;x};&#65533;&#65533;&#65533;&#65533;&#65533;X&#65533; G&#65533;c&#65533;Gp&#65533;x&#65533;7&#65533;X&#65533;&#65533;&#65533;&#65533;xK&#65533;/&#65533;
.&#65533;&#65533;6XAL&#65533;r&#65533;2xU&#65533;&#65533;*&#65533;2/{&#65533;#&#65533;&#65533;^&#65533;&#65533;2-&#65533;&#65533;&#1537;m&#65533;H&#65533;Q(@v&#65533;A&#65533;&#65533;
}x&#65533;7&#65533;+&#65533;%&#65533;"	&#65533;&#65533;&#65533;&#65533;7&#65533;&#1700;W&#65533;u!u &#65533;l@&#65533;&#65533;`E[4&#65533;8?&#65533;W&#34850;w&#65533; &#65533;H&#65533;&#65533;u&#65533;_&#65533;"&#65533;&#65533;&#65533;ex &#1168;xh&#65533;1&#65533;[&#65533;&#65533;&#65533;&#65533;&#65533;
&#65533;u&#65533;&#65533;@&#65533;:)&#65533;&#65533;&#65533;&#65533;&#65533;&#65533;&#65533;&#65533;,&#65533;A&#65533;&#65533;&#65533;n&#65533;4LS&#65533;&#65533;&#65533;2&#65533;+9&#65533;&#65533;'&#65533;&#65533;&#65533;&#65533;&#65533;R&#65533;&#65533;>,D{&#65533;#( -<w&#65533;&&#65533;&#65533;&#65533;'|&#65533;/ii&#65533;&#65533;
G&#65533;&#65533;f&#65533;s&&#65533;@}&#65533;6)&#65533;&#65533;&#65533;&#65533;&#65533;s&#65533;&#65533;W&#65533;{&#65533;&#65533;&#65533;6+&#65533;&#65533;&#65533;&#65533;&#65533;&#65533;&#65533;aZ&#65533;`c&#65533;&#65533;7?&#347;x&#65533;&#65533;&#65533;_&#65533;X@&#65533;&#65533;&#65533;&#65533;<&#65533;0&#65533;&#502;&#65533;&#65533;|&#65533;&#65533;&#65533;&#65533;&#65533;&#1482;Y&#65533;&#65533;I&#65533;tn&#65533;&#65533;&#65533;v&#65533;L&#65533;&#65533;L&#65533;2S&#1716;&#65533;;&#65533;z&#65533;&#532;&#65533;@)H;jFP!&#65533;&#65533;X&#65533;0&#65533;oc&#48357;
&#65533;@"&#65533;u&#1322;&#65533;&#65533;Q}&#65533;4&#65533;Z&#65533;{&m&#65533;	&#65533;&#65533;&#65533;#&#65533;l&#65533;&#65533;&#65533;$1&#65533;&#65533;&#65533;'88&#65533;&#65533;&#1607;H&#65533;&#65533;A&#65533;&#65533;&#65533;&#65533;&#65533;&#65533;&#65533;&#65533;3h&#65533;	&#65533;@&#65533;&#328;&#65533;{&#65533;3&#65533;&#65533;c&#65533;a8&#65533;%i&#65533;Q&#65533;&#962;p?&#65533;:l+&#65533;&#65533;+&#65533;&#65533;3&#65533;4&#65533;l9>@&#65533;P&#65533;&#65533;	!Q&#65533;:&#65533;(Q&#65533;B?&#65533;&#65533;2C&#65533;&#65533;&#65533;&#65533;&#65533;&#2165;S&#65533;?>!&#1160;@IP>x@&#65533; &#65533;/a&#65533;D2&#65533;f&#65533;,L&#65533;D&#65533;s&#65533;D*&#65533;&#65533;P&#65533;"H&#1122;8&#65533;&U&#65533;c&#65533;
&#65533;A0&#65533;&#65533;&#65533;!p&#65533;,&#65533;&#65533;&#65533;&#65533;,1aC&#65533;D,&#65533;P&#65533;m&#65533;o&#65533;68&#65533;"&#528;a\&#65533;q&#65533; &#65533;!fa&#199;'V&#65533;&#65533;qc&#65533;\YX&#38018;&#661;,P(` &#65533;&#65533;DI&#65533;&#193;&#65533;X0&#65533;D&#65533;&#65533;&#65533;8&#65533;A&#65533;\w&#1453;&#65533;&#65533;g&#511;&#65533;&#65533;&#65533;&#8192;&#65533;&#465;#&#65533;<&#65533;&#65533;&#65533;&#65533;&#65533;&#65533;&#65533;&#65533;&#65533;-&#65533;&#65533;h A"D	:$&#65533;E&#65533;d2&#65533;I&#65533;[7&#65533;&#65533;^&#874;s&#65533;+&#193057;&#65533;H&#65533;&#65533;&#65533;2&#65533;&#65533;Dfc&#65533;w
(&#65533;&#65533;J&#65533;&#65533;&#65533;RX&#65533;Z&#65533;&#65533;&#65533;&#65533;&#65533;
&#65533; &#65533;&#65533;J&#65533;&#65533;Xkm&#65533;<X@PL1&#374;&#1794;&#65533;.&#65533;&#65533;l/&#65533;&#65533;&#65533; &#65533;&#65533;&#65533;Q&#65533;y&#65533;&#65533;*&#65533;
`I&#65533;&#65533;0&#65533;&#65533;&#65533;	% ;&#65533;VkM&#65533;&#65533;
`m&#65533;&#1914;&#65533;&#65533;&#65533;v3z&#65533;&#65533;&#504;&#65533;GM&#65533;&#65533;&#65533;&#65533;&#14346;N:&#65533;&#65533;&#65533;9&#347013;&#65533;S&#65533;&#65533;>&#65533;K&#65533;A&#65533;&#65533;&#65533;&#65533;&#65533;z&#61447;&#65533;h&#65533;Q!B&#1226;B&#65533;&#65533; cy&#65533;b@&#65533;SOkBP&#65533;&#65533;x&$&#65533;2&#65533;&#65533;&#65533;&#65533;/'=&#65533;&#65533;e@k&#65533;[q&#65533;W!x]&#65533;:&#65533;j&#65533;F&#65533; G&#65533;c&#65533;=&#65533;C%U&#65533;)&#65533;&#65533;( &#65533;&#65533;&#65533;@8&#65533;$ &#65533;&#65533;
&#65533;&#65533;<&#1568;5{ &&#65533;M&#65533;&#1868;&#65533;&#65533;&#65533;J &#65533;w#3&#65533;&#65533;&#65533;&#65533;&#65533;5&#65533;u9`&#65533;&#65533;3&#65533;&#65533;,&#65533;&#65533;<&#65533;sO&#65533;&#65533;&#65533;&#65533;D&#560;(&#65533;Cn&#1706;&#1198;&#65533;&#65533;F "&#8781;&#65533;&#719;&#1231;?E&#65533;3~8*c&#65533;&#65533;&#65533;&#1389;&#65533;&#65533;3h&#65533;@&#65533;i&#65533;&#65533;f&#65533;Z&#65533;Bmt&#65533;&#65533;Zh&#342;&#65533;i&#65533;&#65533;Pj)3i&#65533;V4*53&#65533;&#65533;&#65533;2&#65533;&#65533;20&#65533;&#65533;b/&#65533;t&#65533;&#65533;8&#65533;!&#65533;l&#65533;4+ib&#65533;&#65533;&#65533;P7&#65533;|&#65533;N&#65533;&#65533;&#65533;&#65533;&#65533;&#65533;-a!&#65533;*V)gl&#65533;Z(&#65533;"Z<&#65533;&#65533;&#1101;&#65533;&#65533;g
&#65533;&#65533;&#1065;0\y&#214;Q&#65533;&#65533;&#65533;&#65533;L0&#65533;&#65533;&#65533;=&#65533;A&#65533;&#658;Y&#65533;&#65533;&#65533;8&#65533;yR&#65533;&#65533;&#974;=hM&#65533;tR&#65533;&#65533;&#65533;l^&#65533;&#65533;-@&#65533;&#65533;!&#65533;&#65533;&#65533;&#65533;&#65533;r&#65533;v&#65533;&#65533;&#65533;&#65533;&#65533;<&#65533;]z&#65533;|&#65533;&#65533;&#65533;&#65533;6n=&#65533;&#65533;&#65533;&#65533;&#65533;S|&#65533;&&#65533;&#1208;9ExF}&#65533;&#65533;x&#65533;"&#65533;6B&#65533;&#65533;""&#65533;&#65533;
=&#152;"TV&#65533;@&#65533;	!D&#65533;&#65533;&#65533;&#65533;":&#65533;M&#65533;%&#65533;&#65533;&#65533;T#L&#65533;&#65533;&#65533;RT&#65533;.&#65533;&#65533;2&#65533;&#65533;&#1444;mA&#65533;[eW&#65533;X&#65533;&#65533;&#65533;&#65533;&#65533;y&#65533;Y&#65533;6 &#65533;
&#65533;8&#65533;&#65533;J|6&#65533;;&#65533;|=&#65533;&#65533;&#65533;&#65533;&#65533;&#65533;`-o&#65533;&#65533;&#65533;&#65533;0&#65533;DH&#65533; G`@a	DLb&#65533;8&#65533;E&#65533;@&#65533;,U)k&#65533;&#65533;`u&#65533;&&F"V	  3&#65533;&#65533;J,kaK&#65533;l&#65533;&#65533;Dpk2&#65533;&#65533;C&#65533;Z&#65533;C&#65533; &#65533;&#65533; `'&#65533;&#65533;&#65533;j&#65533;&#65533;r;&#65533;5[JW&#65533;7&#65533;&#9298;&#65533;J[&#65533;&#65533;&#65533;&#65533;&#65533;;pAB&#65533;&#65533;&#65533;V*2%&#65533;&#65533;0&#65533;,&#65533; P&#65533;&#65533;H.7^&#65533;&#1899;&#65533;"FL&#65533;1&#65533;]`(C&#65533;&#65533;8&#65533;&#65533;&#65533;Y&#65533;J.31&#65533;&#65533;T&#65533;dD&#65533;&#65533;&#65533;&#65533;&#65533;!&#65533;h*&#65533;&#753;&#65533;<2@&#65533;&#65533;48.&#65533;j&#65533;4'&#65533;&#65533;d&p&#65533;eMu&#1618;&#65533;zPN&#65533;Y&#65533;9@	D@J]&#65533;j,#p&#65533;o&#65533;&#1089;&#1106;r&#65533;&#65533;e&#65533;t&#65533;&#65533;&#65533;@&#65533;&#140;Q&#65533;&#65533;&#65533;&#65533;X&#65533;91&#65533;&#65533;Y&#65533;+&#65533;,&#65533;&#65533;&#65533;&#792;&#65533;IZ&#65533;Y&#65533;&#65533;&#65533;&#65533;&#65533;%&#65533;&#65533;&#65533;&#665;Q&#65533;&#65533;&#65533;>&#65533;Y$e&#65533;&#65533;L*&#65533;&&#65533;N&#65533;&#65533;&#65533;[&#21736;&#65533;&#65533;&#65533;	S&#65533;&#65533;pQ&#65533;&#65533;T.3g,&#65533;&#65533;&#65533;q &#65533;]bb&#65533;&#65533;&#65533;(2&#65533;8Ss&#65533;jm^&#65533;N&#65533;&#65533;7M&#65533;]&#65533; &#65533;&#65533;z&#65533;&#710;&#65533;EM&#65533;I&#65533;	&#65533;&V&#65533;&#65533;U1&#65533;&#65533;:`&#1290;B&#65533;&#65533;&#65533;Z&#65533;*&#65533;q&#65533;vPM&#65533;&#65533;
IT&#65533;&#65533;YE 1&#65533;&#65533;-&#65533;U&#65533;&#65533;|&#65533;d&#65533;&#65533;&#65533;&#65533; &#65533;&#65533;&#65533;&#65533;&#65533;E,&#65533;&#65533;&#65533;G&#65533;&#25243;&#65533;LG5X&#65533;gq&#65533;&#65533;&#65533;&#65533;&#65533;$&#65533;&#1617;R&#65533;&#65533;BV&#65533;&#1137;lI&#65533;/&#65533;9Y&#65533;&#65533;&#65533;3&#65533;&#65533;&#50554;&#65533;[<F&#65533;r&#1666;@`iS&#65533;&#65533;&#65533;&#65533;y&#973;4[&#65533;&#65533;&#65533;*&#65533;&#65533;&#52864;LI&#65533;&#65533;u/&#65533;[&#65533;&#65533; &#65533;B?&#65533;&m&#65533;&#65533;&#65533; &#65533;&#65533;j&#65533;PS!t&#65533;f&#65533;}o) &#65533;&#65533;x&#65533;3c&#65533;n)&#65533;&#65533;&#65533;!@pv.&#65533;zT&#65533;&#65533;&#65533;mk&#65533;vVk&#65533;&#65533;&#65533;&#65533;%n&#65533;&#65533;&#65533;V%C&#65533;&#228;&#65533;
W&#65533; wF=&#65533;&#65533;T&#65533;&G(&#65533;l
&#555;&#65533;&#65533;V &#65533;nZ&#65533;c&#65533;V&#65533;+&#65533;&#65533;&#65533;&#65533;&#65533;&#65533;&#65533;	&#65533;&#65533;#&#65533;^<&#65533;#Yc` o&#65533;&#65533;&#65533;n-&#65533;A
&#65533;H57&#65533;&#1100;tc&#65533;&#65533;q&#3151;&#65533;;i&#65533;&#65533; &#65533;&#65533;&#65533;&#65533;=c&#65533;*&#65533;&#65533;u&#65533;	0^&#65533;&#65533;.&#65533;&#1687;&#65533;Y&#65533;&#65533;8/&#65533;&#65533;8	&#65533;H&#65533;&#65533;&#903;R&#65533;qX&#65533;&#65533;&0&#65533;|)&#65533;&#65533;&#65533;&#65533;3^\9mR9}&#65533;-P&#65533;&#65533;Z&#65533;&#65533;f&#65533;v&#65533;G&#65533;t&#65533;2&#65533;&#65533;&#65533;)%&#65533;&#65533;q&#65533;e&#65533;&#65533;X>.&#65533;&#65533;W&#65533;B&#65533;&#65533;&#895;&#65533;oE`&#65533;&#65533;&#65533;&#65533;Z&#65533;N&#65533;-&#65533;&#65533;s&#1841;&#65533;D &#65533;	t&#65533;G,&#65533;5s&#65533;&#65533;ko&#65533;&#65533;&#65533;&#55209;&#65533;&#65533;,/beR&#65533;&#65533;&#65533;D&#65533; &#65533;&#1291;uWF&#65533;1e&&#65533;\fZvw&#65533;&#65533;b4&#65533;"&#65533;&#65533;s)&#65533;v&#514; &#1368;&#65533;Q&#65533;&#65533;X&#65533;&#65533;t&#65533;&#65533;&#65533;8F&#65533;m!V&#65533;{R;%&#65533;&#65533;&#65533;&#65533;F&#65533;A&#65533;&#65533;-&#65533;&#65533;Nt&#65533;&#65533;&#465;&#65533;&#65533;&#65533;i&#65533;&#65533;&#65533;&#65533;&#65533;'&#65533;&#65533;R&#65533;&#65533;M&#65533;&#1457;6&#1025;&#65533;	&#65533;&#65533;a:&#65533;q&#65533;&#65533; Uy&#65533;&#65533;F,!&#65533;Zp&#65533;&#65533;&#65533;P&#65533;&#65533;&#409;+P&#65533;QS&#65533;\&#65533;Q&#65533;8{&#65533;&#65533;&#65533;&#65533;&#65533;&#65533;&#65533;&#65533;};"0A&#65533;&#338;&#65533;&#65533;6&#65533;&#65533;&#65533;&#65533;&#65533;C$&#65533;o9&#65533;z&#65533;&#65533;&#65533;&#65533;&#65533;&#773;&#65533; &#819;&#65533;&#65533;&#65533;t@&#1444;&#65533;\&#65533;&#2019;iMS&#65533;6&#65533;&#65533;&#65533;i&#65533;FrM&#65533;&#65533;L&#65533;]Y&#65533;&#65533;&#432;$&#65533;&#65533;&#65533;&#65533;8&#65533;(i&#65533;G&#65533;&#636;{)p+&#65533;>?J|&?&#65533;qx&#302;l&#65533;e&#65533;&#65533;&#2046;&#65533;S&#65533;&#65533;&#65533;&#65533;&#65533;y&#1079;z&#65533;g# &#65533;&#65533;&#65533;&#65533;DI&#65533;a}&#65533;&#65533;&#65533;u&#65533;&#406;&#65533;&#65533;&#65533;&#65533;l{&#65533;&#65533;&#65533; &#65533;&#65533;&#65533;&#65533;&#1860;&#65533;&#65533; &#65533;A&#65533;&#65533;&#65533;&#65533;+Y'&#65533;,p_?&#65533;&#65533;&#65533;o&#65533;&#65533;+8&#65533;&#65533;&#900;&#65533;@lh-h
 &#65533;&#65533;&#65533;J&#65533;x&#65533;&#65533;&#65533;2x+&#65533;&#431;&#65533;4p&#65533;+e3&#65533;&#65533;&#65533;&#65533;&#65533;-&#65533;&&#459;&#65533;i&#65533;<&#65533;`/&#65533;&#65533;&#65533;P&#65533;Wn&#65533;Z&#65533;s0s&#65533;
&#65533;&#65533;&#65533;M&#65533;&#65533;&#65533;9P&#65533;&#65533;&#65533;&#65533;	E&#65533;fK&#65533;:&#65533;0,&#65533;&#65533;&#1422;&#65533;&#65533;	&#65533;&#65533;F&#65533;lp&#65533;&#65533;\&#65533;&#65533;&#65533;+5J&#65533;&#65533;&#65533;&#526;&#65533;&#65533;&#65533;,&#65533;&#674;&#65533;08&#65533;&#65533;&#175;&#65533;&#65533;M&#65533;Ds(0h&#65533;&#65533;&#65533;kK&#65533;p&#65533;&#65533;	&#65533;&#65533;	&#65533;&#65533; &#65533;D
&#65533;0&#65533;&#65533;&#65533;&#65533;&#65533;&#65533;&#65533;K[&#1064;*&#65533;&#65533;&#65533;&#65533;&#65533;&#65533;lVZ&#65533;&#65533;7`&#65533;x&#65533; &#65533;p&#65533;&#65533;C&#65533;F^&#65533;m&#65533;j&#65533;`
&#65533;&#65533;&#65533;U&#65533;&#65533;&#65533;N+1&#65533;( JH&#65533;&#65533;b&#65533;&#65533; 'R&#65533;&#65533;&#65533;js&#65533;*s&#65533;&#65533;rCQl&#805;&#65533;D&#65533;d&#65533;l&#65533;&#65533;&#65533;H&#65533;&#65533;iHR+W&#65533;&#65533;&#65533;&#65533;O2>Q&#65533;&#65533; D&#65533;
%&#65533;&#65533;&#65533;C&#65533;&#65533;&#65533;&#65533;4T&#65533;&#65533;L &#65533;c&#65533;&#65533; 8M&#65533;&#1673;&#65533;D&#65533;&#65533;&#806;J&#65533;-3Pb&#65533;1 &#65533;&#65533;tb&#1873;&#65533;&#65533;j&#65533;&p&#65533;*,&#65533;&#65533;&#65533;X&&#65533;B&#65533;&#65533; &#65533; $G/&#65533;&#65533;Wm;&#65533;Nv4pj&#65533;&#65533; &#65533;&#65533;&#65533;&#65533;$k&#65533;*&#65533;&#65533; -r&#65533;&#65533;X&#145;!r.&#65533;&#65533;p&#65533;I&#1923;tr'&#65533;[	&#65533;y&#65533;L&#65533;&#65533;*&#65533;X&#65533;&#65533;PDrB 	&#65533;&#65533;Prj%R&#65533;P9*&#65533;@&#65533;&#65533;&#65533;&#65533;brr&#65533;&#65533;(&#65533; t&#65533;=&#65533;	&#65533;XM5&#65533;l&#65533;&#65533;&#65533;I&#65533;R&#65533;F@&#1606;j&#65533;1*&#65533;p&#65533;&#65533;&#65533;&#65533;
&#65533;*ob&#65533;Kp@&#65533;&#65533;	>nRb&#65533;&#65533;^Z1&#65533;&<&#65533;&#37511;&#65533;&#65533;|&#65533;]V&#65533;&#65533;2&#65533;./.	&#65533;()&#65533;RFXwX22&#65533;&#65533;!&#65533;&#65533;s!@&#65533;&#65533;&&#65533;&#65533;&#65533;&#65533;2#&#65533; &#65533;6&#65533;I&#65533;&#1954;-P&#65533;t&#65533;&#65533;&#65533;&#1961;K&#65533;&#65533;5&#65533;&#65533;&#65533;*G
E&#65533;/Q&#65533;&#65533;\QC8&#65533;&#65533;:&#65533;kvc&#65533;&#65533;2&#65533;v*,)&#65533;&#65533;S@&#65533;h+&#65533;&#65533;&#65533;(1h&#65533;=j&#65533;e&#65533;0/m&#65533;I/YJ&#65533;&#65533;&#1277;&#65533;%R @&#65533;&#65533;&#65533;<&#65533;&#65533;&#65533;=&#65533;$4&#65533;&#65533;&#268;&#65533;&#65533;&#65533; &#65533;&#65533;3@&#582;*&#65533;&#65533;Nf2&#65533;&#65533;@m,&#65533;O&#65533;&#51428;`&#65533;	&#1392;+&#65533;&#65533;P&#65533;&#65533;&#65533;&#65533;N&#65533;>3&#65533; TRC&#65533;&#65533;C&#65533;&#65533;3,k&#65533;X,+vB&#65533;&#65533;&#65533;&#65533;&#65533;.&#65533;9@5&#65533;&#65533;A&#65533;&#65533;ntzP#&#65533;7&#65533;&#240;&#65533;&#65533;&#65533;&#65533;A&#65533;}&#65533;C24F&#65533;D&#841;&#65533;&#65533;Z&#65533;&#65533;P&#65533;P4&#65533;&#65533;NM;&#65533;.'I&#65533;>'&#65533;Q&#65533;6&#65533;&#65533;N&#65533;&#65533;PK&#65533;&#65533; &#65533;Bu&#65533;&#65533;7r*&#294;&#65533;&#65533;&#65533; &#65533;TJ&#65533;i&#65533;(&#65533;&#65533;'0&
&#65533;b&#65533;\&#65533;ljIX&#65533;K3 A&#65533;&#65533;l&#65533;&#65533;K3&#65533;&#65533;&#65533;&#65533;&#591;
sp&#65533;&#65533;&#65533;4&#65533;&#65533;Q)iYs0O0/&#65533;&#65533;-vF/
&#65533;&#65533;N&#65533;2&#65533;&#65533;1Opl&#65533;S)&#559;&#65533;&#65533;Y&#65533;&#65533;&#65533;ZL'&#65533;b	&#1513;++&#65533;J4506_T4.CVe&#65533;D&#65533;&#65533;F&#65533;&#65533;&#65533;&#65533;?&#65533;&#65533;k&#65533;&#65533;&#322;DH&#65533;&#65533;&#65533;(&#65533;0--V&#65533;&#65533;&#65533;Y&#65533;&#65533;',&#65533;H&#65533;zP&#65533;@&#65533;&#65533;P&#65533;g&#798;&#65533;)a&#65533;L&#65533;q4&#65533;0:SBH&#65533;&#65533;G&#65533;T&&#65533;&#65533;b^&#65533;&#65533;n&#65533;5( &#65533;S*&#65533;gZ?&#65533;2*C
 [&#65533;&#65533;4&#65533;Z&#65533;&#65533;O&#65533;F/H&s&#65533;'&#65533;&#65533;&#65533;Rr&#65533;&#65533;&#65533;\M&#65533;&#65533;I5(Q&#540;T>co^!&#65533;^&#65533;&#65533;S&#65533;h_yJl~&#65533;&#354;&#65533;&#65533;&#65533;*&#1376;&#65533;a`@#&#65533;&#65533;`&#65533;&#65533;F,iv(YQ&#65533;&#1214;&#65533;&#65533;Xm&#65533;IO#7&#65533;&#65533;c&#65533;r&#65533;stl+&#65533;h3&#65533;Ve5uK&#65533;U_&#65533; &#65533;Rk&#65533;h&#65533;]&#65533;uF&#65533;&#65533;d&#65533;&#65533;b&#65533;&#65533;)%&#65533;4&#65533; C#&#65533;&#65533;%u;a&#65533;Zo/Z&#65533;&#65533;P&&#65533;@&#65533;&#65533;&#65533;-q&#65533;&#65533;&#65533;p*>&#65533;k&#65533;VX&#65533;&#65533;i;5)&#65533;&#65533;&#1078;m&#65533;v&#65533;&#65533;&#65533;%.&#65533;?]4nO2249&#65533;+&#65533;(&#65533;$wXI&#65533;^&#65533;&#65533;&#65533;4)7s&#65533;&#65533;G&#65533;t&#65533;,l&#65533;f&#65533;u}&#65533;_7@&#65533;&#65533;r&#65533;&#65533;L&#65533;y&#65533;%&#65533;BO&#65533;&#65533;&#65533;g&#65533;&#65533;c&#65533;GW&#65533;e&#65533;&#65533;&#65533;Z6&#65533;w&#65533;&#65533;44i&#65533;vJO&#65533;R"c&#65533;&#65533;%e&#65533;&#65533;lm&#65533;R&#65533;VR&#65533;S,&#65533;M{&#65533;7 &#65533;Ux]&#65533;&#65533;&#65533;bf7&#65533;| qG#&#65533;J&#65533;W/ *z&#65533;&#65533;&#65533;&#65533;u ho&#65533;&#65533;&#65533;&#65533;0&#65533;&#65533;w&#65533;&#65533;,&#65533;&#65533;Z&#65533;|&#65533;F&#65533;b&#65533;&#65533;pG&#65533;b&#65533;e[V&#65533;&#65533;8&#65533;&#65533;s~&#65533;Hl8&#65533;&#65533;=4&#65533;k&#65533;&#65533;&#65533; nGE@&#65533;C&#65533;&#65533;iy&#65533;&#65533;@&#65533;&#65533;&#65533;R&#65533;&#65533;&#65533;{#Ee&#65533;&#65533;&#65533;&#65533; (p3&#65533;&#65533;/&#65533;&#65533;y2&#65533;b+,,^&#65533;&#65533;&#65533;~&#65533;w&#65533;&#278;&#65533;&#65533;g&#65533;!y&#65533;&#645;&#65533;6&#65533;  A&#65533;|&#65533;&#65533;&#65533;*&#65533;&#65533;_&#65533;Vu&#65533;&#65533;7e&#65533;xi&#65533;X&#65533;-&#65533;&#65533;8H&#65533;&#65533;&#65533;&#65533;h&#65533;&#410;&#463;&#65533;&#65533;N&#65533;&#65533;d&#1848;&#65533;&#1912;oigxO8YR&#65533;&#65533;$&#65533;&#1174;7&#65533;&#65533;&#65533;G{&#65533;3&#65533;&#65533;g&#65533;&#65533;@-&#65533;&#65533;&#65533;9^L&#65533;7&#65533;N&#65533;&#340;&#65533;&#65533;&#65533;&#65533;K^/&#65533;&#65533;$I?y&#65533;iYKU&#65533;eMxhLc=u&#65533;}&#65533;&#65533;+k&#65533;[yp&#65533;Q,&#65533;&#65533;&#65533;&#65533;&#65533;&#65533;q&#65533;-&#65533;&#65533;&#65533;oU&#65533;m7&#65533;&#65533;B&#65533;&#65533;B&#65533;&#65533;y&#65533;&#65533;y&#65533;&#65533;c78|&#65533;&#440;X&#65533;&#65533;W(&#65533;F &#65533;&#65533;3I1&#65533;&#693115;&#65533;&#65533;&#1369;&#324;&#65533;&#65533;&#65533;u&#65533;&#65533;:&#65533;&#65533;-&#65533;&#65533;9&#65533;&#65533;&#65533;&#65533;~&#65533;&#1566; &#65533;&#65533;&#65533;&#65533;&#65533;(!&#65533;h&#65533;&#65533;wu"&#1624;&#723;&#65533;C&#65533;&#1054;&#65533;&#65533;&#65533;&#65533;
M&#65533;Ca&#65533;d&#65533;M&#65533;&#65533;&#65533;7x1H4x&#65533;|8&#65533;&#1998;O&#65533;,&#65533;Q&#65533;O9&#65533;&#65533;&#65533;E&#65533;&#65533;&#65533;&#65533;s&#65533;}&#65533;z &#65533;&#65533;&#65533;&#1044;&#65533; &#65533;&#65533;&#65533;&#65533;7&#65533;n_&#65533;c&#65533;I&#65533;&#65533;:&#65533;S&#65533;F&#65533;&#65533;&#65533;&#1496;&#65533;mf.&#65533;tW m&#65533;2;&#65533;]&#65533;9&#65533;&#65533;&#65533;&#65533;E3&#65533;&#65533;&#65533;&#65533; &#65533;8&#65533;7&#65533;&#65533;&#546;&#65533;&#65533;&#65533;&#65533;&#65533;MF&#65533;&#65533;:&#65533;e&#65533;&#65533;&#65533;&#1500;&#65533;&#65533;hF&#65533;u&#65533;\&#65533;F&#65533;8&#65533;+&#65533; y&#65533;96&#65533;&#65533;{&#65533;#w &#65533;E&#65533;JRo`&#65533;&#65533;&#65533;&#65533;&#65533;O&#65533;&#65533;&#65533;r7&#65533;&#65533;f@&#65533;&#65533;?&#65533;&#65533;&#65533;,p&#65533;vp&#65533;I&#65533;o&#65533;x&#65533;&#65533;#[(>&#65533;&#65533;&#65533;V&#65533;5&#65533;&#336;&#65533;&#65533;V&#65533;&#65533;=;&#65533;90&#65533;&#65533;|:&#65533;f:&#65533;kqUc&#65533;&#65533;&#65533;&#65533;w&#65533;)Qzoz&#65533;&#65533;"&#65533;O&#65533;Q4@&#65533;&#65533;tU&#65533;'&#65533;&#65533;&#65533;;&#65533;&#65533;y&#65533;&#65533;&#65533;&#65533;&#65533;N`&#65533;&#65533;)&#1534;&#65533;&#65533;&#65533;_&#65533;&#65533;&#65533;.WO&#65533;&#65533;PSH&#65533;&#65533;U&#65533;-&#65533;&#65533;T\S&#65533;k&#65533;&#65533;3&#65533;&#65533;&#65533;&#65533;9&#65533;/X&#65533;&#31628;&#65533;&#65533;P	&#65533;&#65533;&#1635;y$&#65533;g//O2H&#65533;#%,#&#65533;&#65533;&#65533;z
&#65533;n&#65533;kGq&#65533;V&#65533;&#65533;\&#65533;f&#65533;&#65533;Ko&#65533;&#65533;c/&#65533;Y&#65533;&#65533;d&#65533;&#65533;z&#65533;&#65533;&#65533;z&#65533;/&#65533;&#65533;r&#65533;&#65533;&#65533;}&#65533;^#&#305;[Rx1q&#65533;;\&#65533;&#65533;&#65533;W[m&#65533;&#65533;]&#65533;&#65533;&#65533;&#65533;R&#65533;S&#65533;&#65533;k&#65533;p&#65533;&#65533;}v48${X &#65533;&#65533;W&#65533;[&#65533;{&#65533;&#65533;&#65533;O-&#583;b&#65533;&#351;\&#65533;A&#65533;B&#65533;	&#65533;&#65533;F&#65533;j&#65533;&#65533;I&#65533;Qk&#65533;X&#65533;&#65533;&#65533;&#65533;?<&#65533;&#65533;&#65533;&#65533;&#65533;&#959;&#65533;&#65533;&#65533;&#65533;&#65533;{&#65533;&#65533;&#65533;&#65533;&#65533;&#65533;&#65533;&#65533;<~0OM&#65533;&#65533;m<b&#65533;&#65533;&#65533;&#65533;&#65533;&#65533;Z&#65533;&#380;[+&#65533;&#65533;&#65533;7d+&#65533;|'2V&#65533;P&#65533;h6&#65533;&#65533;&#65533;\ f:&#65533;S&#65533;&#65533;&#65533;7&#1283;<&#65533;&#65533;{&#65533;M=&#65533;&#65533;&#65533;&#65533;|&#65533;&#65533;&#65533;&#65533;a]&#65533;&#65533;!2&#65533;/3&#65533;&#65533;<&#65533;s&#65533;&#65533;&#65533;&#65533;&#65533;&#65533;A&#65533;&#65533;3&#1539;&#1915;&#65533;=&#65533;/&#910;V&#65533;}&#65533;&#65533;OI &#65533;&#65533;R&#65533;3R,&#65533;}Y&#65533;&#65533;&#65533;&#65533;&#65533;&#1731;&#65533;&#1781;&#65533;&#65533;&#65533;&#65533;&#65533;7j&#65533;=&#65533;&#65533;&#65533;$x Z2t;qX'&#1271;&#65533;:D&#65533;&#65533;&#65533;&#65533;&#65533;!&#65533;&#65533;S]&#65533;&#65533;W&#65533;&#163;J&#65533;&#65533;&#65533;1Q&#65533;5ss&#65533;w&#65533;&#65533;&#65533;&#1914;G&#65533;%#&#65533;&#1793;&#1594;U|m^&#1892;m&#65533;9 o7&#65533;v&#65533;uj&#65533;KC&#65533;&#65533;&V&#65533;7Z&#65533;E=&#65533;;&#65533;&#65533;U&#65533;&#65533;C&#65533;&#65533;I&#65533;&#65533;&#65533;&#65533;y&#65533;&#1638;&#65533;XK]:&#65533;&#65533;RD&#65533;&#65533;&#65533;x*$N&#34140;&#65533;&#65533;2&#65533;&#65533;&#1949;%&#65533;&#65533;h]&#65533;&#65533;&#65533;&#65533;&#65533;&#65533;V&#65533;QF&#65533;[&#65533;&#65533;&#65533;&#65533;&#65533;"&#65533;X&#65533;F&#65533;K&#65533;&#1519;&#65533;&#65533;&#65533;&#65533;&#65533;&#65533;&#1339;&#65533;&#1593;~h&#65533;&#65533;&#65533;&#65533;^&#65533;&#65533;W&#65533;Y&#65533;%v&#65533;+&#362;&#65533;&#65533;&#65533;&#65533;&#65533;nz&#65533;&#65533;&#65533;&#65533;&#65533;9|&#65533;&#65533;H&#65533;&#65533;S&#65533;&#65533;!})W%o	&#65533;&#65533;H&#65533;9&#65533;y&#65533;3&#65533;[&#65533;&#65533;&#65533;&#65533;&#65533;M&#65533;&#65533;\&#65533;&#65533;&#65533;z&#65533;&#65533;&#1520;&#65533;&#65533;&#65533;&#65533;2`U &#65533;r&#638;&#65533;e4E&#65533;&#1535;&#65533;&#65533;N&#65533;&#65533;\%P<h2&#65533;&#65533;&#65533;>&#65533;&#65533;n&#65533;&#2022;&#65533;&#65533;&#65533;&#65533;&#65533;&#65533;ae&#65533;X&#65533;g9&#65533;&#65533;G:&#65533;F&#65533;	&#65533;&#65533;Y
&#65533;&#65533;&#65533;&#65533;"^&#877;&#65533;&#65533;&#65533;&#65533;u&#65533;g&#65533;&#65533;&#65533;&#65533;(&#65533;&#65533;&#65533;&#65533;4&#65533;&#65533;&#65533;&#65533;:|q!&#65533;&#397;C &#65533;&#65533;&#65533;&#65533;;z&#65533;&#65533;&#65533;&#65533;&#65533;0p &#65533;&#469;FR  3&#65533;&#793;4k&#1724;&#65533;3&#65533;&#925;4)&#65533;| 1&#65533;&#65533;>_&#65533;<&#65533;(P&#65533;K&#65533;6|@&#65533;&#65533;&#1321;Q&#65533;"&#65533;&#65533;5&#65533;&#1453;\&#65533;z&#65533;I@&#65533;&#65533;3<&#65533;0&#65533;B&#65533;N,&#65533;&#65533;E&#65533;
 &#65533;&#65533;K&#65533; &#65533;3)&#65533;&#65533;&#65533;R&#65533;$&#65533;>&#65533;Ui&#311;&#65533;&#65533;&#65533;D&#65533;&#65533;g&#1735;o&#65533;N&#65533;<&#65533;&#65533;c&#540;;{&#65533;&#1817;@&#65533;
&#65533;-&#65533;&#65533;@&#65533;&#65533;[3f&#65533;"nEG&#65533;S&#65533; /&#65533;&#65533;|A&#65533;&#65533;&#65533;S2e&#1493;F&#65533;&#65533;&#65533;&#65533;&#65533;&#65533;&#65533;N&#65533;Yso&#65533;&#1323;[&#65533;&#65533; &#65533;&#65533;&#1191;&#65533;"T&#858;8&#1848;(nT&#65533; &#65533;&#65533;F^o&#65533;&#65533;p&#65533;&#65533;In&#65533;&#65533;|&#65533;[&#65533;&#863;&#65533;|<|H`N&#65533; &#65533;&#65533;	&#65533;&#65533;Z&#65533;&#65533;[l&#65533;&#65533;f
&#65533;&#65533;&#65533;z&#65533;&#65533;B&#65533;~&#65533;XI&#65533;&#65533;&#65533;&#65533;q&#65533;&#65533;7s&&#65533;&#65533;b&#65533;.&#65533;D&#65533;8y&#65533;&#65533;jF(!Ed&#65533;&#65533;&#65533;f&#65533;&#65533;^&#65533;&#65533;$N&#65533;9&#65533;}&#65533;&#1621;TP&#65533;&#65533;_P&&#65533;e&#65533;&#65533;=0&#65533;GB&#65533;&#65533;c&#65533;;&#65533;&#65533;c&#65533;&#65533;5 &#65533;&#65533;&#65533;&#65533;&#65533;n&#65533;&#65533;&#65533;rn&#65533;&#65533;$e&#65533;!W&#1172;&#65533;G&#1307;~&#65533;&#65533;U&#65533;w	&#65533;]j:&#65533;I&#65533;E4&#65533;&#65533;!h&#65533;&#65533;&#65533;&#65533;&#180;&#65533;&#65533;dg&#65533;Yj&#1621;&#65533;~
j)&#65533;Cj&#65533;&#65533;V&#65533;&#65533;X`2&#65533;&#65533;J&#65533; 
 P &#65533;&#65533;&#65533;("&#65533;N&#65533;&#65533;&#65533;&#65533;&#65533;zk&#65533;&#65533;R&#65533;F&#65533;Z*G&#65533;
&#65533;&#65533;&#65533;&#65533;^&#65533;&#65533;&#65533;&#65533;&#65533;&#65533;Ak&#65533;&#65533;{b;m&#65533;nU&#65533;8&#65533;6&#65533;&#65533;&#65533;&#65533;&#65533;o&#65533;i&#65533;&#65533;&#65533;jU&#65533;&#65533;&#65533;&#65533;Ko&#65533;&#65533;&#65533;;c&#65533;&#65533;B&#65533;&#65533;K&#65533;&#65533;&&#65533;&#65533;&#65533;Zy"&#65533;&#65533;&#65533;9p&#65533;RU&#65533;S&#65533;&#65533;&#65533;&#65533;&#65533;&#65533;&#65533;X'{n&#65533;&#1755;&#65533;&#65533;OUQ	&#65533;&#65533;&#65533;&#50900;Si@X|&#65533;&#65533;&#65533;&#65533;1&#65533;j&#65533;&#65533;&#65533;&#65533;Ur#&#65533;&#65533;&#65533;&#65533;F&#65533;+&#65533;&#65533;&#65533;&#65533;R&#65533;&#65533;-Gz&#65533;&#65533;&#65533;_=4S&&#65533;&#65533;&#65533;UQ&#65533;W<&#65533;&#65533;\&#65533;y&#65533;&#65533;`9&#65533;=&#65533;&#65533;X&#65533;&#65533;&#65533;&#65533;\&#65533;i-&#65533;l&#65533;\&#65533;&#65533;ex&#65533;hu&#65533;!s*w&#65533;V&#65533;&#1994;&#233;&#65533;&#1979;
&#65533;&#65533;&#65533;&#65533;)UR&#65533;!&#65533;Mt&#65533;H%&#65533;&#65533;&#65533;&#65533;&#65533;&#65533;&#65533;qC&#65533;&#65533;&#65533;&#65533;{y&#65533;&#65533;%&#65533;&#170;?&#314;&#37583;-&#65533;&#65533;&#65533;&#65533;N&#41043;{&#65533;&#65533;7&#65533;&#65533;&#1912;&#65533;M{&#65533;G>&#65533;g&#65533;&#65533;V&#65533;&#65533;z&#1021;'&#65533;&#1752;&#980;&#65533;&#65533;'&#65533;&#65533;&#65533;$&#65533;&#65533;=_&#65533;z&#65533;&#65533;;&#65533;&#65533;&#65533;co&#65533;&#65533;&#65533;#&#65533;=&#65533;&#22239;w&#65533;W&#461;&#65533;&#65533;aS&#65533;>&#65533;&#65533;&#65533;?&#65533;,o}&#65533;&#65533;_N&#65533;w&#65533;&#65533;0&#65533;&#65533;Z&#65533;&#65533;&#1319;&#65533;=|&#65533;&#65533; %(&#65533;*)p&#65533;&#65533;V&#65533;*H5:&#65533;=&#65533;&#65533;&#65533;@&#65533;&#65533;&#65533;o'l&#65533;&#65533;&#65533;Ni&#65533;&#65533;&#65533;&#65533;&#65533;&#65533;&#65533;}4&#1289;
1x&#65533;&#65533;&#65533;$u}K`g&#65533;&#65533;O&#65533;p&#65533;8&#65533;&#65533;&#63871;&#65533;9H&#65533;&#65533;&#65533;&#65533;&&#65533;cL&#65533;"!&#65533;9&#65533;J-&#65533;}R&#65533;"f&#65533;&#1215;&#65533;}q&#65533;Z&#65533;"&#65533;&#65533;D5&#65533;1)/&#65533;&#65533;&#65533;&#65533;&#65533;u&#65533;k"Q&#65533;&#65533;H&#461;&#1395;"&#65533;&#65533;x/9ZE&#65533;u&#65533;c&#65533;&#58940;&#65533;ap&#65533;N&#65533;&#65533;&#65533;X2&#65533;\&#65533;tU$$&#65533;&#65533;&#65533;<r2&#65533;_&#65533;&#65533;$9&#65533;&#65533;Il&#65533;&#65533;&#50846;(&#65533;IM&#65533;&#1107;!&#65533;#&#65533;6&#65533;&#65533;U&#1968;do&#65533;&#65533;?&#65533;J=&#65533;&#1161;&#65533;&#65533;&#65533;P*)Y&#65533;&#65533;&#65533;G%#&#65533;&#65533;&#65533;&#65533;UN&#65533;Y&#65533;%0&#65533;7L&#65533;Q&#65533;&#65533;7&#65533;&#65533;L&#65533;(&#65533;&#65533;&#65533;%f &#65533;!&#65533;QJ&#65533;dEi&#65533;)U&#65533;CT&#65533;&#65533;1&#65533;H&#65533;&#65533;0&#65533;&#65533;DfU&#65533;&#65533;O.&#65533;&#65533;&#65533;D&#65533;&#65533;>h&#65533;c&#65533;&#65533;lf"&#65533;HxF&#65533;#D&&#65533;h&#1033;&#65533;&#65533;&#65533;n:&>A&#65533;&#582;&#65533;&#65533;zB&#65533;9&#65533;7&#65533;}&#1114;&#65533;k$HO*&#65533;"j&#65533;&#65533;&#65533;&#65533;	&#336;&#65533;&#65533;a&#65533;&#65533;&#65533;D&#65533;)&#65533;6&#1163;(M$:&#65533;&#65533;&#65533;&#65533;k&#65533;;&#65533;UEm&#65533;H&#65533;&#65533;&#65533;|*F'&#65533;&#65533;Q.53&#723;eS&#65533;&#65533;&#65533;hJu&#65533;B&#65533;&#65533;Km&#65533;&#65533;t&#65533;r&#65533;Kj&#65533;&#65533;	P&#65533;&#65533;&#65533;&#65533;&#65533;J)T&#490;&#65533;gB&#65533;&#65533;&#65533;&#65533;V&#65533;&#292;&#65533;L&#65533;&#65533;4)]%eW&#65533;&#65533;u&#65533;I&#65533;&#65533;&#65533;tJ<C&#65533;:f5&#65533;VFQ&#65533;&#65533;x&#65533;'T&#65533;&#65533;&#65533;&#194;&#529;&&#65533;&#65533;7P&#65533;6&#65533;&#65533;g}&#65533;4!&#65533;&#1646;&#65533;rd9,!a&#65533;T&#65533;BV&#65533;&#65533;&#65533;g@&#65533;&#65533;Z&#65533;&#65533;&#65533;&#65533;tll&#65533;B&#65533;&#65533;&#65533;v&#65533;C&#65533;mI&#65533;&#65533;[&#65533;&#65533;v&#65533;&#65533;&#65533;&#65533;J&#65533;j&#65533;&#65533;&#1938;&#65533;&#65533;%&#65533;t&#65533;
&#65533;&#65533;H&#65533;&#65533;K&#1089;y&#65533;\&#65533;D&#65533;&#65533;V&#65533;.Om&#65533;X&#65533;&#65533;&#65533;&#65533;&#65533;u/O&#65533;K&#65533;M&#65533;m&#65533;&#845;yU&#65533;Y&#65533;&#65533;>&#65533;&#65533;&#65533; Y\&#65533;&#65533;&#65533;&#65533;&#65533;4&#65533;Q&#65533;&#65533;E&#65533;vU&#65533;<&#542;\&#65533;h;A&#1936;&#65533;&#65533;&#65533;\w&#65533;&#65533;&#65533;%&#65533;W&#65533;&#65533;&#65533;&#65533;&#65533;&#1096;H	GG&#65533;&#65533;0h#XJFW&#65533;7]&#65533;&#65533;O&#65533;zq&#65533;&#65533;-&#65533;&#65533;q&#65533;GR"r&#65533;&#65533;&#1356;,&#65533;&#65533;&#65533;&#65533;&#402;=-&#65533;{&#65533;&#65533;y&#65533;x&#65533;O~&#65533;U&#65533;&#65533;#9&#65533;H&#65533;N(&#65533;&#764;&#65533;&#65533;&#65533;<&#65533;&#65533;&#65533;l&#65533;&#362;&#65533;&#65533;J&#65533;&#65533;/&#65533;L&&#65533;&#65533;;~&#65533;&#65533;-&#65533;&#65533;b&#65533;&#65533;&#65533;a^&#65533;&#65533;K9&#65533;9&#65533;&#65533;l&#65533;&#65533;g&#65533;&#1092;^w4|&#65533;&#1502;&#65533;&#65533;&#65533;&#65533;/&#65533;]?G&#65533;&#1038;&#65533;_8&#65533;&#65533;dJ&#65533;Y&#471;&#436;&#65533;[_I7&#65533;&#65533;Uc&#65533;&#65533;&#65533;&#65533;&#65533;p&#65533;&#226;&#65533;k&#65533;7&#65533;&#1148;&#65533;&#65533;&#65533;&#1868;&#65533;&#65533;&#65533;C^&#65533;y&#65533;W&#65533;&#65533;&#65533;&#65533;&#65533;_%;&#65533;&#65533;F&#65533;&#65533;&#65533;&#65533;&#811;d7&#65533;&#1054;&#65533;&#65533;&#65533;]&#65533;k&#65533;:&#65533;&#65533;&#60855;&#65533;&#65533;mc&#65533;)  !&#65533;
 &#65533; ,,  &#65533;5 &#65533; H&#65533;&#65533;&#65533;&#65533;*\&#560;&#65533;&#199;#J&#65533;H&#65533;&#65533;&#331;1V(@&#65533;&#65533;G&#65533;
T&#65533;H&#65533;&#65533;&#595;(S&#65533;\&#626;&#65533;&#727;9HX&#65533;&#131;	`	&#65533;&#65533;&#991;@&#65533;
Jh3&#1452;&#65533;&#65533;##&#65533;J&#65533;J&#65533;&#65533;&#1387;X&#65533;
qiS&#65533;p&#65533;J&#65533;&#65533;&#1651;h&#65533;
&#65533;j&#65533;i&#526;`&#65533;&#65533;&#65533;&#1915;x&#65533;F,&#65533;@&#65533;&#879;`$&#65533;K&#65533;&#65533;&#65533;&#65533;W&#65533;&#65533;t&#65533;C&#65533;K&#65533;L&#65533;&#65533;&#592;&&#65533;k&#65533;&#65533;&#65533;&#65533;C&#65533;]*J&#65533;&#65533;&#1047;&#65533;&#65533;&#1520;&#65533;>&#65533;5&#65533;&#27691;Y&#65533;&#65533;&#891;7&#65533;&#1639;m&#1670;&#65533;:&#65533;&#1470;&#65533;+_N8m&#65533;&#65533;q&#65533; &#65533;&#65533;&#65533;&#65533;&#65533;	xP&#65533;$t&#65533;&#65533; &#65533;@p &#65533;&#65533;&#65533;&#65533;Cv&#65533;X&#65533;-&#65533;&#939;&#65533;&#65533;&#65533;&#65533;}&#65533;G&#65533;&#65533;l&#65533;&#65533;&#65533;g&#65533;&#65533;2&#65533;}XR&#65533;&#65533;&#65533;X&#65533;'.	(&#65533;V!&#65533;&#65533;J&#65533;&#65533;&#65533;&#65533;&#65533;X&#65533; &#65533;X&#65533;Q"E&#65533;&#65533;_&#65533;E&#65533;`&#65533;&#65533;(&#65533;&#65533;&#65533;0&#65533;&#65533;&#65533;N&#1817;HQ&#65533;&#65533;&#65533;&#1987;
d #C!&#65533;z?&#65533;PG|&#65533;8&#65533;WM&#65533;&#65533;&#65533;&#65533;&#65533;&#65533;@&#65533;k&#65533;&#65533;&#65533;&#65533;F&#65533;T&#65533;\>&#65533;&#65533;p)&#65533;&#65533;&#65533;N&#65533;c&#65533;l-Tqavi&#65533;`&#65533;b&#65533;&#65533;&#65533;&#65533;f&#65533;4'z&#65533;uE&&#65533;&#65533;&#604;H&#1401;&#65533;&#65533;ihfx;&#65533;&#65533; 0&#65533;&#34584;&#189;G&#65533;&#65533;V&#65533;&#65533;&#5667;&#65533;&#65533;9(i&#65533;&#312;QE&#65533;v &#65533;&#65533;&#65533;&#65533;'W&#65533;7-&#65533;S75&#65533;Q&#65533;&#65533;&#65533;&#65533;&#65533;&#65533;j O'&#65533;&#65533;XU&#410;]&#65533;&#65533;Vc&#65533;1&#65533;&#65533;&#65533;e`j&#65533;}BP)&#65533;&#65533;.9&#65533;&#65533;,z4R&#65533;&#65533;&#1944;&#65533;&#65533;&#65533;&#65533;&#65533;&#65533; &#65533;6 &#65533; &#65533;B&#65533;&#65533;yP&#65533;&#65533;{]XO%&#65533;&#1523;&#65533;&#65533;&#1704;&#65533;&#65533;V{-.|v&#65533;.`&#65533;f0&#65533;&#65533;&#65533;0&#65533;&#65533;`&#65533;&#65533;&#1304;wN&#65533;b&#65533;&#65533;vx&#65533;&#65533;K&#65533;&#65533;&#65533;R&#65533;&#65533;&#65533;b&#65533;[&#65533;(&#65533; 0&#65533;&#65533;;&#65533;&#65533;&#65533;&#65533;&#65533;yf&#65533;&#65533;E&#65533;&#65533;(&#65533;\&#65533;&#65533;6&#65533;^|&#65533;&+sl&#65533;<&#65533;8&#65533;&#65533;&#65533;&#65533;75Y&qCm&#65533;&#65533;&#65533;&#65533;k&#65533;&#65533;&#65533;&#65533;nh*&#65533;S&#65533;&#1433;\6&#65533;&#65533;&#65533;>w&#65533;&#65533;&#65533;B&#65533;&#65533;&#65533;&#1659;&#65533;&#65533;{6&#65533;"&#65533;&#65533;F&#65533;&#65533;&#65533;&#65533;&#65533;&#1883;g _}&#65533;&#65533;5R&#65533;&#65533;&#65533;9&#65533;&#865;&#65533;+&#65533;&#65533;&#65533;(Px&#65533;&#65533;:&#65533;0&#65533;i*&#65533;&#65533;hhL&#65533;&#65533;v&#65533;&#65533;&#65533;&#65533;#&#65533;&#65533;$_&#65533;&#65533;, &#65533;&#65533;&#65533;{/&#65533;&#65533;U&#65533;&#65533;&#65533;&#65533; y5;&#65533;Q&#65533;&#65533;G4&#65533;z&#65533;^4&#65533;&#65533;OY6&#65533;&#1751;hMl&#65533;&#65533;a&#65533;|~&#65533;&#65533;h0p&#65533;&#65533;GO&#65533;&#65533;`&#65533;&#65533;7&#65533;&#65533;;&#65533;&#65533;&#65533;X&#65533;^&#65533;&#65533;y&#65533;&#65533;;&#65533;Y&#65533;&#65533;&#65533;&#65533;&#65533;)&#65533;{&#65533;&#65533;&#65533;&#65533;9&#65533;&#65533;Nw&#65533;&#65533;&#65533;z&#65533;&#65533;&#65533; &#65533;F&#65533;&#65533;t&#65533;6&#65533;5N&#65533;&#65533;!`&#65533;\G&#65533;&#65533;&#65533;-N&#65533;&#65533;&#65533;8&#65533;&#65533;q&#65533;l&#65533;+&#65533;&#65533;O&#65533;&#65533;D&#65533;&#65533;P&#65533;:8)q&#65533;X!`&#65533;!&#65533;>&#65533;&#65533;d&#65533;&#2028;&#65533;(IJ{f&#65533;_&#65533;&#931;Z&#1904;`&#65533;&#65533;&#65533;&#65533;&#65533;- V"K&#65533;<$q&#65533;&#1347;&#65533;&#1564;x4&#65533;&#592;&#65533;&#65533;&#65533;&#65533;xEA&#65533;Zh&#150;&#65533;D&#65533;&#65533;&#576;&#65533;&#65533;#L&#65533;
&#65533;8=4&#65533;Q&#65533;L&#65533;&#65533;`&#65533;	&#65533;Q&#65533;t&#65533;YDD&#65533;&#65533;&#65533;s)&#65533;d /1&#65533;P.d&#65533;(&#65533;u&#65533;^&#65533;&#65533;&#65533;&#65533;
&#65533;w&#65533;&#1957;&#65533;<&#65533;&#65533;&#65533;f#J&,&#65533;dC&#1654;4i&#65533;&#65533;"&#65533;&#65533;&#65533;dGI&#65533;R&#65533;27.dc&#65533;&#65533;&#65533;~pNs&#65533;&#1458;&#65533;3&#65533;&#65533;kW&#65533;[&#65533;&#65533;H08^&#65533;
&#65533;d0&#65533;y@&#65533;&#65533;&#1176;j<e&#1108;&#65533;97Fq&#65533;&#65533;S&#1889;&#65533;9K&#65533;&#65533;mo&#65533;&#65533;&#1787;:&#65533;&#65533;-&#65533;c&#65533;&#65533;$&#65533;~Y4k&#65533;o&#65533;&#65533;,&#65533;AO&#65533;Dvz&#65533;&#65533;&#65533;&#65533;&#65533;&#65533;&#65533;&#1129;&#65533;&#65533;&#65533;&#65533;2&#65533;7b&#65533;&#65533;;&#65533;X&#1076;&#65533;!&#65533;&#65533;&#65533;B&#65533;&#65533;t.17&#65533;t&#65533;;&&#65533; ;&#65533;(&#496;f9&#65533;n&#65533;&#65533;&#65533;Z&#65533;&#65533;'&#65533;&#60580;xA&#65533;@&#65533;	&#65533;.rP}&#65533;&#65533;&#65533;T&#65533;&#65533;&#65533;}beM&#65533;J&#65533;&#65533;,r&#65533;&#65533;&#992;&#65533;bZ&#65533;P<&#65533;&`>&#65533;&#65533;&#65533; XjJ&#65533;&#65533;T&#65533;J&#65533;&#65533;&#65533;4&#65533;"&#65533;&#65533;fJT&#65533;&#65533;!&#65533;&#65533;&#65533;&#65533;&#65533;&#65533;v&#65533;t&#65533;&#65533;&#1666;&#65533;t&#65533;&#65533;s&#65533;]W&#65533;&#65533;&#65533;&#65533;+2&#65533;S'^&#65533;|X+&#65533;I&#65533;&#65533;`&#65533;&#65533;&#65533;S&#65533;aU&#555;&#65533;&#65533;5&#65533;&#65533;&#65533;&#65533;"+Y&#65533;&#65533;&#65533;&#65533;s&#65533;djA&#65533;&#65533;P&#65533;vV&#65533;{m&#65533;Li&#65533;&#65533;&#65533;&#65533;&#65533;&#65533;:&#65533;&#65533;&#65533;h&#65533;*&#65533;&#65533;&#65533;=&#65533;H'&#65533;&#65533;&#65533;&#65533;&#65533;lnu&#65533;N&#65533;&&#65533;&#65533;U&#65533;&#65533;U&#65533;&#65533;P&#65533;&#65533;v&#65533;&#65533;c KhF3"6&#65533;&#65533;,l&#65533;&#65533;	 &#250;w&#65533; n;&#65533;&#65533;&#65533;&#65533;pL&#65533;&#65533;J&#65533;&#65533;Q{1&#65533;&#65533;&#65533;&#1787;&#65533;&&#65533; b< a&#65533;+&#65533;&#1434;&#65533;&#65533;.&#65533;&#65533;;&#65533;&#65533;W-&#65533;&#65533;8&#65533;&#65533;0&#65533;W&#65533;U%p&#65533;&#587;``4&#65533;&#65533;&#65533;&#65533;y &#65533;&#65533;aN&#65533;&#65533;&#65533;TS&#65533;&#65533;	&#1463;&#65533;&#65533;D&#65533;&#65533;&#65533;&#65533;&#65533;&#65533;H&#65533;+&#65533;&#65533;&#65533;&#65533;&#65533;2&#65533;&#65533;&#65533;c&#65533;mLL"&#65533;&#65533;&#65533;&#65533;&#65533;V9L&#65533; &#65533;&#422;#&#65533;,n&#65533;d$&#65533;&#65533;&#65533;5/&#65533;c|N&#65533;&#65533;&#65533;&#65533;<g&#65533;&#65533;k&#65533;&#65533;?&#65533; &#65533;&#65533;&#65533;9&#65533;&#65533;=3&#65533;&#65533;[A&#65533;8&#65533;&#820;&#2010;&#65533;`&#65533;< &#65533;&#65533;%gK]JU&#65533;&#65533;&#65533;w\&#65533;&#65533;3&#65533;|&#65533;&#65533;&#65533;-r&#65533;}f&#65533;
&#65533;&#65533;	&#65533;&#65533;h&#65533;L &#65533;&#65533;t~&#65533;>&#65533;:&#65533;&#65533;cZ&#65533;&#65533;&#65533;&#65533;Q9m&#65533;|&#65533;a&#65533;&#65533;&#65533;MM&#65533;b&#65533;&#65533;&#65533;&#65533;~2<&#65533;&#65533;&#65533;&#65533;r<&#65533;&#65533;&#65533;&#422;m&#65533;J+&#65533;&#65533;&#883;l&#65533;&#65533;k&#65533;`&#65533;&#65533;&#65533;]&#65533;&#65533;&#65533;&#65533;&#454;&#65533;&#65533;W&#65533;&#65533;&#65533;'&#65533;&#65533;v&#65533;5&#65533;&#65533;/&#65533;/&#65533;&#65533;e&#65533;&#65533;ne &#65533;&#65533;Dla&#65533;&#65533;&#65533;&#65533;&#506;&#65533;&#65533;s&#65533;@&#65533;&#65533;n&#65533;Xm&#65533;&#65533;&#65533;&#65533;&#65533;&#65533;r&#65533;&#65533;&#65533;&#65533;,!&#65533;&#65533;(H&#65533;&#65533;&#65533;&#65533;.&#65533;n&#65533;&#65533;E&#65533;d&#65533;&#976;&#65533;z@\&#65533;&#65533;]&#65533;Z|&#65533;&#65533;&#65533;k&#65533;	&#65533;&#65533;s\&#65533;]&#65533;&#65533; q&#65533;&#65533;&#1969;&#65533;
W&#65533;&#65533;&#65533;&#65533;n&#65533;&#65533;&#65533;&#65533;&#65533;>&#487;&#65533;-&#65533;&#65533;&#65533;&#65533;&#65533;F1p	&#65533;sE&#65533;n&#2040;&#1973;&#65533;&#65533;r \{ &#65533;$?&#65533;&#65533;&#65533;&#65533;&#65533;&#65533;J&#65533;&#65533;&#65533;+n&#65533;&#65533;&#65533;&#65533;&#65533;&#65533;&#65533;Y&#65533;7&#65533;:&#65533;s&#65533;n`&#65533;;Qp&#65533;k}&#65533;_{&#65533;&#65533;&#65533;&#65533;Km!z&#65533;&#65533;&#65533;lb`&#65533;&#65533;&#65533;:&#65533;.&#65533;&#945;&#65533;L&#65533;&#65533;A|Y*&#65533; &#65533;&#65533;&#65533;&#65533;&#65533;i&#1125;&#65533;x&#1439;c&#65533;&#65533;Ev&#65533;&#65533;&#65533;&#727;&#65533;&#65533;&#65533;U&#65533;&#65533;&#65533;&#65533;&#65533;o@&#65533;&#65533;J&#65533;&#65533;&#65533;w &#65533;&#65533;}|&#65533;&#65533;&#65533;&#65533;&#65533;&#65533;&#65533;}&#65533;&#65533;+fC&#65533;X&#65533;&#65533;f&#65533;&#1953;&#65533;s&#65533;&#65533;&#65533;&#65533;&#65533;?&#65533;&#65533; &#65533;w&#65533;&#65533;&#65533;&#1047;:&#65533;&#65533;&#65533;|&#1527;&#65533;&#65533;&#65533;O&#65533;&#65533;&#65533;&#65533;`&#65533;&#65533;&#65533;&#65533;7&#65533;&#65533;WN\&#65533;&#65533;&#65533;'&#65533;}p~d1~'P|&#65533;w|&#65533;w
&#65533;z&#1536;&#512;&#65533;'&#65533;&#65533;-6%l&#65533;}&#65533;&#65533;t<w?&#65533;&#65533;s~&#65533;}&#65533;&#65533;I&#65533;Phz&#30144;&#65533;'(&#65533;&#65533;~&#65533;Du&#65533;j&#65533;r*&#65533;t&#65533;g"(&#65533;%hq&#65533;w"&#65533;&#65533;/&#65533;hx&#65533;wv&#65533;7 ?tp6&#65533;Fn7&#65533;tM7C"&#65533;c=(&#65533;&#65533;&#65533;&#65533;iq &#65533;&#65533;&#65533;+&#65533;&#65533;&#65533;&#65533;&#65533;&#65533;b&#65533;&#65533;&#65533;4&#65533;% p%&#65533;tT&#65533;:HA&#65533;kY&#1539;&#325;eA &#65533;&#65533;h&#514;g&#65533;&#65533;&#65533; &#65533;1.
&#65533;v&#65533;&#65533;vG&#65533;x&#65533;w&#65533;&#65533;&#65533;'}z&#65533;&#1031;"&#65533;~&#65533;x&#65533;&#65533;6MX&#65533;wzm'u&#65533;&#65533;&#65533;w_&#65533;&#65533;&#65533; qU&#65533;pRSb6&#65533;([ q&#199;D&#65533;|3&#65533;zu&#65533;&#65533;(&#65533;S&#65533;&#65533;x&#65533;X&#65533;R&#65533;"&#65533;PTh&#65533;i&#65533;&#65533;<&#65533;v`&#65533;&#65533;&#65533;wSP&#65533;&#65533;&#65533;&#216;&#65533;ANP,bv^d B&#65533;q'&#65533;2 &#65533;h&#65533;&#65533;x&#65533;y&#65533;&#65533;f&#65533;F&#65533;&#65533;&#65533;&#65533;@_&#65533;&#65533;q&#65533;&#65533;m&#65533;(&#65533;&#34309;&#65533;&#65533;&#65533; &#65533;&#65533;H&#65533;&#65533;p.&#65533;a 3)&#65533;&#65533;V&#65533;D &#65533;k&#65533;8&#65533;&#65533;&#65533;&#65533;8S sy&#65533;r.7$&#65533;q&#65533;&#1488;kD&#65533;&#459;&#65533;h&#65533;9,&#594;L&#65533;&#65533;xA#u &#65533;&#65533;&#65533;&#65533;&#65533;&#65533;V&#65533;&Yz&#65533;Y&#65533;-&#65533;&#65533;&#65533;x&#65533;B6a&#65533;&#65533;&#65533;H&#65533;:&#65533;E&#65533;y&#65533;&#65533;{*&#65533;V&#594;pC&#65533;vqP )RR6}X&#65533;^&#65533;Ty&#65533;W&#65533;K0&#65533; &#65533;&#65533;&#65533;&#65533;&#65533;	&#65533;P}&#65533;&#1857;&#65533;5e &#65533;&#65533;&#65533;I&#65533;V&#65533;&#65533;W&#65533;X&#65533;&#65533;&#65533;&#65533;&#840;u&#65533;3@/&#65533;} Dv&#65533;&#65533;&#65533; &#65533;&#65533;a%&#65533; &#65533; |W&#65533;,&#65533;&#65533;I&#65533;&#65533;)c&#65533;&#65533; &#65533;&#65533;&#65533;php4 vB&#65533;r8&#65533;&#65533;&#65533;&#65533;#&#65533;^T &#65533;Hq&#65533;&#65533;}(#`&#65533;&#65533;9RAy&#65533;.`&#65533;0&#65533;&#65533;M 70&#65533;Ua.&#65533; &#65533;&#65533;I&#65533;@&#65533;"&#65533;&#65533;&#1610;&#65533;M&#65533;&#65533;K)/&#65533;&#65533;&#65533;&#65533;&#65533;4&#65533; 6&#65533;&#65533; &#65533; &#65533;&#1055;L0{ 	T&#65533;&#65533;&#65533;\0&#65533;&#65533;&#65533; G &#65533;&xY.&#65533;&#65533;!&#65533;&#65533;HU.WS.&#65533; &#65533;&#65533;#&#65533;&#65533;&#65533;&#65533;&#65533;&#65533;&#65533;&#65533;pJ J&#65533;&#1055;0/ T!]&#65533;!&#65533;&#65533;&#65533;6&#65533;)&#65533;)<R6'&#65533;G&#65533;r3J%&#65533;,y&#65533;
&#65533;M&#65533;&#65533;&#65533;L&#65533;4&#65533;~ &#65533;E&#65533;	&#65533;&#65533;&#65533;`_&#65533;a p %&#65533;4&#1695;&#65533;&#65533;=q&#65533;&#65533;&#65533;r&#65533;&#65533;&&#65533;&#65533;YE*/p&#65533;:&#65533;So&#65533;&#65533;RR&#65533;P:Q	m&#65533; &#65533;&#65533;!&#65533;@&#65533;&#65533;o&#65533;{&#65533;j&#65533;&#65533;n&#65533;n&#65533;(p&#65533; u&#1064;&#65533;i&#65533;EA W@&#65533;&#65533;&#65533;h&#65533;&#65533;_q,,&#65533;&#65533;&#65533;I&#65533;&#65533;2;&#65533;&#65533;K&#1620;&#65533;&#65533;QR&#1064; &#65533; &#65533;9 &#65533;-!&#65533;j&#65533;&#65533;&#65533;&#65533;&#65533;&#65533;  t
 _&#65533;&#65533;&#65533;	R&#65533;&#65533;m:m&#65533;&#65533;&#65533;Zq&#65533;&#65533;&#65533;9&#65533;(&#65533;7210(&#1179;aY&#65533;&#29727;&#65533;&#65533;&#65533;&#65533;&#65533;r`&#65533;~&#65533;&#65533;Q&#65533;	&#65533;
&#65533;	*Q&#1064;&#65533;y&#65533;&#65533;J&#65533;&#65533;&#65533;Y&#65533;z(&#65533;&#65533;/s&#65533;&#65533;&#1239;&#65533;&#65533;&#65533;Z&#65533;&#65533;'&#65533;C&#65533;1&#65533;&#65533;&#65533; &#65533;
&#65533;3@&#65533;&#65533;y&#65533;f&#65533;{&#65533; ~&#65533;&#65533;	&#65533;&#65533;:&#65533;8[&#65533;&#1064;&#65533;&#65533;+1&#65533;s2&#65533;I;&#65533;&#65533;&#65533;&#65533;&#65533;&#65533;I&#65533;&#65533;&#65533;&#65533;&#65533;)&#65533; &#65533;3&#65533;&#65533;+&#65533;4&#1711;&#65533;	 &#65533;W+{&#65533;Q&#65533;&#65533;&#65533;~&#65533;&#65533;E;+&#65533;&#65533;i&#65533;G&#65533;8n&#65533;&#65533;&#65533;$&#65533;&#65533;BG&#65533;&#65533;Q&#65533;&#65533;&#65533;C&#65533;V;3&#65533;V&#65533;4&#65533;&#65533;&#65533;	 &#65533; &#65533;L&#65533;j&#1766;X+?K&#65533;&#749;7p&#65533;u+(&#65533;K u6i&#65533;<$&#65533;,&#1041;&#65533;E*C&#65533;g&#65533;`&#65533;&#65533;&#65533;&#65533;&#65533;&#65533;W&#65533;&#65533;&#65533;)&#65533; &#65533;&#65533;&#48725;+&#65533;3@&#65533;C&#65533;&#1818;&#65533;P&#65533;J&#65533;&#65533;W&#65533;t6&#65533;;5$&#65533;5?&#65533;&#65533;O&#65533;3&#65533;&#65533;&#65533;&#65533;k&#65533;&#65533;&#65533;&#65533;&#65533;&#65533;&#65533;&#65533;0 &#65533;&#65533;&#65533;&#65533;&#65533;*6&#65533;&#65533;C&#65533;&#65533;
 hp&#65533;UZ\~&#65533; YA(&#65533;&#65533;&#65533;&#65533;&#65533;C9A&#65533;&#65533;5T&#65533;&#65533;x&#65533;i&#65533;&#65533;&#65533;&#65533;&#65533;&#65533;+&#65533;Ip&#65533;&#65533;U   &#749;&#65533;+&#60143;7 &#65533;&#65533;&#1102;Lb:&#65533;;^X&#65533;2&#65533;&#65533;&#65533;	&#65533;&#65533;S&#1354;&#65533;g&#65533;&#1681;&#65533;&#65533;
 &#65533;0&#65533;V&#65533;&#65533;4`P&#65533;&#65533;k&#65533;&#65533;&#65533;&#65533;&#65533;&#65533;&#65533;&#38642;&#491;L3<ce,ytoiE_\1G&#65533;8?E&#65533;B6&#65533;w&#65533;&#65533;2|&#65533;&#65533;Z&#65533;z&#65533;>\&#65533; &#65533;&#65533;`&#65533;q WR&#65533;&#65533;&#65533;{&#65533;ha&#65533;Yr9&#65533;a&#65533;9&#65533;&#65533;&#65533;e6R&#65533;&#65533;!&#65533;&#65533;YV &#65533;BOl&#65533;&#65533;,&#65533;&#1830;P&#65533;&#65533;90&#65533;7,&#65533;&#65533;&#65533;&#65533;&#65533;&#65533;i <&#1064;Z&#65533;j ^ &#65533;P&#65533;b&#65533;j&#65533;&#65533;b0)&#65533;8 &#65533;&#65533;&#708;2&#1079;&#65533;&#65533;3ZH&#65533;&#65533;&#65533;{,]~7&#65533;&#65533;&#65533;&#65533;&#65533;V &#65533;&#65533;.&#65533;&#65533;&#65533;&#65533;\p&#65533; `&#65533;s&#65533;U : dK&#65533;a&#65533;&#65533;&#187;&#65533;&#65533;&#65533;Y&#65533;?&#65533;&#65533;yK&#65533;=&#65533;&#65533;&#65533;2ARa&#65533;)N[&#65533;&#65533;&#65533;
0&#65533;&#1062;=&#65533;p`&#1834;{&#65533;&#65533;jrp&#65533;0/&#65533;(&#65533;&#65533;`&#65533;&#65533;&#65533;l| 	&#65533;&#65533;	r&#65533;	s&#65533;&#65533;&#1128;&#65533; &#65533;&#65533;&#65533;[&#65533;
&#65533;4&#65533;7&#65533;	\&#65533;&#65533;&#65533;,&#65533;yt\_&#65533;8`yw&#65533;&#65533;w&#65533;&#65533;i[+&#65533;$VF*&#65533;&#65533;l`&#65533;&#65533;;&#65533;&#65533;&#65533;@[Z&#1062;>&#65533;]&#65533;&#65533;&#65533;&#1830;~&#65533;&#65533;	&#65533;Jm&#65533;`&#65533;a&#65533;p&#65533;=>&#65533;	6&#65533;	&#65533;&#65533;&#65533;&#65533;&#65533;&#65533;&#65533;@&#65533;m0_&#65533;&#65533;&#65533;	&#65533;P0&#65533;&#65533;&#1704;(&#65533;Y`m;q&#65533;'&#65533;&#65533;|&#65533;N&#65533;A&#65533;&#65533;x&#65533;	&#65533;t&#65533;&#65533;.&#65533;8W&#65533;0&#65533;8&#65533;j&#65533;y&#65533;8&#65533;&#65533;&#65533;mz(&#65533;&#65533;&#65533;@&#65533;&#1768;[&#65533;. J}&#65533;=:&#65533;&#65533;;&#65533;&#65533;&#65533;Z&#65533;. &#65533;&#65533;&#65533;m&#701;  	E&#65533;a=&#65533; g a&#65533;&#65533;@&#65533;RA d&#65533;&#65533;Z ~&#65533;&#65533;-.&#65533;#&#65533; P&#65533; suo&#820;y&#65533;&#65533;/&#65533;&#65533;&#65533;&#65533;
&#65533;&#65533;:&#65533;&#65533;D&#65533;&#65533;w&#65533;&#65533;0r&#65533;&#65533;&#65533;m&#65533;&#65533;&#65533;&#65533;&#65533; m&#65533;&#65533;M&#65533;<j&#65533;&#1376;&#65533;.&#65533; &#65533;&#65533; @&#65533;&#65533;&#65533;&#65533;3P&#65533;Y&#65533;aP&#65533;7`&#65533;Q&#65533;3&#65533;>P&#65533;`&#65533;&#65533;&#65533;&#65533;v&#65533;&#65533;
&#65533;&#65533;&#65533;&#65533;&#65533;Z&#65533;&#65533;&#1070;&#65533;&#65533;&#65533;&#65533;{&#65533;7&#65533;&#65533;@&#65533;&#65533;-&#65533;&#65533;AKY&#65533;&#65533; Me&#65533;H&#65533;;&#65533;'&#65533;E&#65533;Q&#65533;&#65533;^G0T&#65533;&#65533;&#1912;\&#65533;&#65533;(r0&#299;&#65533;\&#65533;p&#65533;&#65533;&#1720;&#65533;&#1887;h&#65533;@&#65533;&#65533;i&#65533;&#65533;&#65533;N`&#1997;&#65533; &#65533;&#65533;/0&#65533;&#65533;&#65533;-&#65533;j`&#65533;&#65533; { 9p&#65533;h&#65533;30&#65533;&#65533;	&#65533;3&#65533;7&#65533;/ 	&#65533;@&#65533;A&#65533; 	 ~Zps&#65533;2&#65533;`M&#65533;,&#65533;&#65533;V&#65533;&#65533;v&#65533;k&#65533;8~s&#65533; &#65533;804A&#65533;&#65533;&#65533;Eb&#65533;KZ&#542;%&#65533;cpL&#65533;N9m&#65533;_&#65533;#&#65533;&#65533;/&#65533;Np&#65533;&#65533;&#1887;\&#65533;&#65533;&#65533;&#65533;&#65533;&#65533; m&#65533;&#65533;} &#65533; V&#65533;&#65533;=&#65533;&#65533;  r&#65533;&#65533;=&#65533;b&#65533;&#65533;f&#65533;&#65533;3&#65533;&#65533;j Y&#65533;&#65533;	&#65533;&#65533;&#65533;&#65533;h&#65533;&#65533;}&#65533;&#65533;p^`rn&#65533;&#65533; J&#65533;&#65533;&#65533;j&#65533;|&#65533;| P&#65533;6 &#65533;0
<&#65533;&#65533;I&#65533;&#65533;&#65533;&#65533;a&#65533;2> "&#65533;PW0&#65533;Zy&#65533;i+#&#65533;R&#65533; kg&#65533;B_6&#65533;}oT&#65533;,&#65533;&#65533;&#65533;&#65533; m&#65533;T&#65533;m&#65533;&#65533;a@&#65533;&#65533;-&#46075;&#65533;&#65533;&#65533;&#65533;&#65533;	&#65533;&#65533;&#65533;Z&#65533;&#65533;&#65533;&#65533;{&#65533;&#65533;&#65533;&#65533;&#65533;&#65533;&#65533;&#65533;&#686;&#65533;t&#65533;&#65533;	am&#65533;&#65533;T&#65533;I&#65533;c~&#65533;&#65533;9i&#65533;&#65533;&#65533;&#65533; &#65533;&#65533;)&#65533;J&#65533;7&#65533;&#65533;7&#65533;P &#65533;(P&#65533;&#65533;A&#65533;&#65533;I0&#492;&#65533;A}@[&#65533;&#65533;&#65533;i&#65533;O&#65533;&#65533; &#65533;&#65533;c&#65533;&#65533;a&#65533;&#65533;&#65533;+K
&#65533;|u6&#65533;7&#1335;&#65533;&#65533;w&#65533;9&#65533;&#65533; m
	:&#65533;`&#65533;-&#65533;&#65533;O&#65533;&#65533; &#65533;N&#65533;&#65533;  &#65533;2&#65533;&#65533;&#65533;&#65533;&#366;&#65533;&#65533;&#65533;&#65533;&#394;&#65533;0o&#65533;6&#65533;&#65533;8:p;&#65533;?6 &#65533;:`&#65533;&#65533;>&#65533;&#65533;[P&#65533;&#65533;&#65533;&#65533;N&#65533;h&#65533;I&#65533;l&#65533;c&#65533;=&#65533;&#65533;:&#65533;&#65533;&#65533;&#65533;&#65533;&#65533;&#65533;j&#65533;/&#65533;zN&#65533;&#65533;&#65533;3	&#65533;:&#65533;&#65533;&#65533;&#65533;&#65533;T-&#65533;6&#49229;X0B&#65533;&#65533;&#65533;nt60&#65533;&#65533;&#65533;tNV_&#65533;x&#65533;S&#1062;&#65533;&#65533;&#65533;4  =&#65533;&#65533;b&#65533;&#65533;:3&#65533; @` 4 ^8&#65533;i&#65533;B&#65533;  &#65533;&#65533;&#65533;&#65533;D&#65533;r&#65533;C&#65533;&#65533;&#65533;{&#65533;&#1201;&#65533;&#65533;&#65533;Y&#65533;Y|8&#65533;&#65533;&#65533; Z(&#65533;4Q&#65533;&#65533;&#65533;>&#65533;TD&#65533;&#65533;&#65533;=&#1120;I&#65533;@&#65533;&('F&#65533;`&#65533;".8iX&#65533;#i&#65533;&#65533;<&#65533;h&#65533;&#65533;&#1098;
&#65533;|P&#65533; d@0@&#65533;&#65533;s2&#65533;5&#65533;,&#1716;&#65533;p)h&#65533;@&#65533;}&#65533;&#65533;&#65533;&#65533;U&#65533;`&#133;F&#65533;&#65533;k&#65533;H&#65533;&#65533;6L&#65533;2a&#65533;8`&#65533;&#65533;&#65533;&#65533;&#65533;&#65533;_&#65533;l&#65533;<B&#65533;j,H&#65533;@&#65533;&#65533;&#65533;&#65533;,D&#65533;B !o &#65533;&#65533;&#65533; &#65533;&#65533;&#65533;&#65533;&#65533;&#65533;&#65533;E&#65533;(f&#65533;H&#65533;%O&#65533;&#65533;S<&#65533;&#65533;&#65533;M=&#1329;&#65533;8&#457;WXU&#65533;&#1171;&#65533;O4:&#65533;&#65533;B&#65533;&#65533;E!):&#65533;CQ&#65533;&#65533;=bfhA!	.n&#65533;( >&#830538;*&#65533;&#65533;&#65533;&#65533;R &#65533;s&#65533;&#65533;@.&#65533;&#48060;&#65533;&#65533;&#65533;T,DG$QDQz\&#65533;&#65533;&#65533;&#65533;0&#65533;&#65533;>-&#65533;&#65533;&#65533;A&#65533;	,K,rYP\@&#65533;  @&#65533;&#65533; &#65533;m & &#65533;!&#65533;%|&#65533;R8&#65533;&#65533;&#65533;&#65533;&#65533;&#65533;&#65533;&#65533;/&#65533;/&#65533;0 @&#65533;#&#65533;r@;&#65533;PzA
,&#65533;k&#65533;&#65533;&#65533;iB;4&#65533;&#65533;B5&#65533;&#65533;W&#65533;&#65533;&#65533;&#65533;&#1072;&#65533;&#65533;&#65533;&#65533;A&#65533;-@&#65533;&#65533;&#65533;r&#65533;&#65533;,&#65533;piA&#65533;&#65533;&#65533; O=&#65533;&#65533;b&#65533;&#65533;s&#65533;DUWeuU}&#65533; &#65533;K&#65533;J&#65533;l&#65533;&#65533;@iM4SwD&#65533;Gs&#65533;
&#65533;|&#65533;%&#65533;&#65533;&#65533;(&#65533;&#65533;&#65533;h(K-&#65533;&#65533;/2R &&#65533; &#65533;=MBI,&#65533;&#65533;&&#65533;x&#65533;u&#65533;&#65533;J&#901;&#65533;Lht"* &#65533;&#65533;?r&#65533;&#197;&#65533;&#65533;&#65533;&#65533;N&#65533;&#160; X&#65533;&#65533;J#k &#65533;6&#65533;&#65533;S&#65533;&#65533;T-R94&#65533;&#65533;VG&&#65533;d&#65533;
&#65533;&#65533;
&#65533;E&#65533;[y&#65533;l&#65533;	z&#65533;L&#65533;IMX&#65533;Em
"&#65533;&#65533;%&#65533;&#65533;, &#65533;&#65533;&#65533;s&#65533;&#65533;*G&#65533;r&#65533;>&#65533;&#65533;&#65533;n(&#65533;&#65533;&#65533;&#65533;/&#65533;$I&#65533; z&#65533;(&#65533;&#65533;&#65533;,&#65533;!%&#65533;&#65533;&#65533;^,&#65533;&#65533;&#65533;&#65533;:&#65533;t&#731;&#1336;&#65533;&#65533;&#65533;&#65533;&#65533;&#65533;(&#65533;&#65533;&#65533;&#65533;P&#65533;&#65533;^&#65533;&#65533;&#65533;U&@&#65533;&#346;X&#65533;&#65533;/&#65533;&#65533;4&#65533;&#65533;&#65533;&#65533;5,&#65533;&#65533;L&#65533;sV_&#65533;\&#65533;5f&#65533;&#65533;&#65533;&#65533;&#65533;W&#65533;&#65533;&#65533;&#65533;)&#65533;E&#1392; &#65533;v&#65533;&#65533;
i&#65533;&#65533;)&#65533;&#65533;|&#65533;r&#65533;&#65533;\&#65533;&#65533;&#65533;&#65533;&#65533; *&#65533;H&#65533;[&#65533;	 &#65533;!&#65533;'&#622;&#65533;H&#65533;)&#720;&#65533;h&#65533;  &#65533;&#65533;&#65533;!4&#65533;&#65533;S&#65533;&#65533;&#65533;&#65533;w$1&&#65533;"&#65533;&#65533;Y&#65533;&#65533;&#65533;+jV%>&#65533;R&#65533;$<.$G&#65533;&#65533;=h &#65533;_<$>&#65533;5&#1025;&#65533;a&#65533;&#65533;&#65533;sLa5#&#65533;&#65533; &#65533;&#65533;&#65533;&#1365;&#65533;.&#65533;e(&#65533;&#1573;f@Cak&#65533;&#65533;&#65533;&#65533;4`!j(&#65533;B&#65533;D&#65533; &#65533;@&#65533;UJ&#65533;&#65533;X&#65533;.t&#65533;o&#65533;a&#65533;@&#65533;&#65533;5&#65533;	Da&#65533;uFb&#65533;&#65533;=&#65533; &#65533;
 &#65533;&#65533;&#65533;&#65533; (&#65533;&#65533;&#1906;&#65533;>&#65533;dgO&#65533;&#65533;&#65533;&#65533;X&#65533;f&#65533;+&#65533;H&#65533;&#65533;w`,&#65533;P &#65533;1&#65533;T@&#1026;&#65533;&#65533;d Q&#65533;&#65533;&#65533;&#65533; 
&#65533;&#65533;&#65533;&#65533;&#65533;<&#65533;&#65533;6&#65533;K$?h&#65533;&#65533;&#65533;&#65533;e&#65533;&#65533;`$&#65533;6&#65533;&#65533;&#65533;&#65533;{!l&#65533;4&#65533;&#65533;iQ&#65533;G&#65533;.8&#65533;pZc&#65533;&#65533;e&#65533;r!Q&#65533;&#65533;:&#65533;E&#551;&#65533;&#65533;$>&#65533;&#65533;&#65533;m&#65533;&#65533;&#65533;&#65533;U&#65533;W&#65533;w&#65533;&#65533;	&#65533;s"&#65533;`T&#65533;&&#65533;&#65533;5&#65533;&#65533;e&#65533;k@&#65533;&#65533;B&#65533;:&#65533;&#320954;&#65533;&#65533;&#1569;&#65533;	&#1180;L&#65533;!0Ebx&#65533;&#65533;<&#65533;&#65533;&#65533;&#65533;R&#65533;&#65533;c\g&#65533;s&#65533;&#65533;&#65533;&#65533;F$&#65533;&#65533;,&#65533;h&#65533;&#65533;.Cr4&#65533;&#65533;Ix&#65533;@&#65533;U&#65533;&#65533;$&#65533;	4&#65533;&#65533;&#1076;-&#65533;&#65533;&#65533;&#65533;&#65533;g&#65533;&#1873;&#65533;x6&#65533;&#65533;@hQ&#65533;\&#65533;&#65533;&#65533;&#65533;&#65533;&#65533;oPD&#65533;&#65533;7&#65533;LJb&#65533;T&#366;&#65533;&#65533;&#65533;S&#65533;&#65533;T7&#65533;&#65533;&#65533;Q%&#65533;C:gT&#65533;4RDV&#65533;D&#65533;&#65533;&#65533;(&#65533;&#65533;&#65533;&#65533;&#65533;$q&#65533;3&#65533;&#65533;L5K&#65533;B&#65533;&#65533; x2.&#65533;@v&#65533;.,D&#65533;5e&#65533;&#65533;P&#65533;t&#65533;	W&#65533;"&#65533;n5&#65533;&#65533;	&#1394;6&#65533;&#65533;8&#65533;#&#65533;_&#65533;X&#65533;&#65533;&#1106;&#65533;n&#516;KqYL&#65533;&#65533;k]X&#65533;! @	&#65533;N$ [yH&#65533;&#65533;S&#501;&#65533;&#65533;
&#65533;&R&#65533;&#65533;T&#65533;&#65533;O2 &#65533;8&#65533;&#65533;[&#65533;&#65533;+&#65533;&#65533;&#65533; TF &#65533;&#501;&#65533;X_&#65533;&#65533;&#65533;f
'@]&#65533;: &#65533;&#65533;d]&#65533;&#65533; D&#65533;iJ&#65533;d&#65533;'&#65533;&#65533;R&#65533;&#65533;~s'$&&#65533;FN &#65533;'&#65533;&#65533;&#65533;"wS&#65533;+,r&#65533;&#65533;V Otf2KL&#65533;&#65533;m&#65533;]8 &#65533;&#65533;$&#65533;9&#65533;a&#65533;-Kk&#65533;j &#65533;&#65533;Q&#65533;&#65533;R&#65533;7&#65533;b&#65533;p&#65533;&#65533;F}Q oE<2&#65533;e&#65533;&#65533;@&#65533;&#65533; &#65533;&#65533;&#65533;&#65533; &#65533;p&#65533;
$X.&#65533;&#65533;;&#65533;	&#65533;&#1581;&#65533;n#<&#65533;&#65533;&#65533;u&#315;&#65533;&#65533;&#65533;&#65533;CA&#65533;&#65533;&@&#65533;F&#65533; &#65533;&#65533;_&#65533;d7&#65533;!I &#65533;&#65533;+t&#65533;K&#65533;&#65533;E2&#65533;'&#65533;&#65533;N&#65533;&#65533;&#65533;&#65533;&#65533;.&#65533;&#65533;&#65533;H
~QZ&#65533;5/&#65533;	&#65533;P&#65533;^ .&#65533;t&#65533;&#65533;&&#65533;7a&#65533;&#65533;&#65533;&#65533;&#65533;0&#65533;&#65533;b[}~xS#&#65533;&#65533;&#65533;0&#65533;[&#65533;&#65533;L&#65533;&#65533;&#65533;&#65533;&#65533;4&#65533;iwX&#65533;d%&#65533;W&#65533;&#65533;	x&#65533;W&#65533;}&#65533;&#1026;!9MS&#65533;n &#65533;P&#65533; &#65533;&#65533;P&#65533;Va#l&#65533;
M$&#65533;FC*&#65533;%&#65533;&#65533;&#65533;_&#1458;&#65533;[&#838;&#65533;&#65533;W&#65533;&#65533;&#65533;&#65533;L&#65533;&#65533;!g0otr8&#65533;)	&#65533;}&#65533;&#65533; ?h&#65533;&#65533;&#65533;&#65533;6 P&#65533;&#65533;@fE|)&#65533;&#65533;&#65533;m&#65533;6&#65533;k&#65533;d&#441; $E&#65533;&#65533;!*&#65533;l&#65533;)=&#65533;g b&#65533;FxXm&#65533;O}+&#65533;E&#65533;&#194;sI&#1857;&#65533;&#65533;&#65533;2&#65533;r7&#65533;6`v&#65533;H'h&#65533;&#65533;N$&#65533;`&#65533;&#65533;=ajIo8&#65533;c&#65533;\&#65533;8&#65533;{@&#65533; ^#&#65533;&#65533;&#1957;Rl &#65533;&#65533;J&#65533;&#65533;}&#65533;&#161;&#65533;-&#65533; 7&#65533;iA&#65533;&#65533;&#65533;<&#1012;	%F&#65533;cV&#65533;n&#1597; &#65533;&#65533;q&#65533;&#65533;ac&#65533;!|&#65533;a&#65533;&#65533;&#65533;&#65533;&#65533;&#65533;6 m3&#65533;&#65533;#|&#65533;
W&#65533;JhA@K&#65533;&#65533;&#65533;<&#65533;?w &#65533;&#65533;&#65533;&#65533;a!&#1845;&#65533;&#65533;&#65533;&#65533;S(	Bf<LI&#65533;&#65533;\&#1662;5u h6&#65533;*&#65533;"5 yl&#65533;A&#65533;&#65533;&#65533;&#65533;y&#65533;&#65533;&#65533;&#65533;08&#65533;&#65533;6&#65533;&#65533;&#65533;&#65533;FT&#65533;M&#65533;&#65533;&#65533;&#65533;&#65533;m&#65533;0&#65533;!+aHc@l&#65533;{&#65533;w0&#65533;&#65533;&#65533;M&#65533;4BB&#65533;&#65533;g&#65533;&#65533;&#477;&#65533;N&#65533;&#65533;&#65533;x&#65533;r&#65533;&#65533;&#65533;Y7&#65533;%&#65533;}&#65533;&#65533;&#65533;&#59182;&#65533;&#65533;o&#65533;a&#65533;&#65533;x&#65533;r&#65533;&#65533;&#65533;/&#65533;&#65533;&#65533;&#1208;&#65533;`&#65533;4&#65533;&#65533;&#65533;8DX&#65533;&#65533;&#65533;&#65533;&#65533;&#65533;&#65533;&#65533;&#65533;&#65533;&#65533;&#65533;&#65533;C&#65533;&#65533;&#65533;? &#65533;e&#65533;&#1299;&#65533;4&#65533;&#65533;#x&#65533;&&#1031;&#65533;1nP&#65533;y&#65533;&#65533;^&#65533;5[H:/&#65533;&#65533;>&#65533;Z%&#65533;3&#65533;0&#65533;&#65533;&#65533;&#65533;&#65533;&#65533; &#65533;R&#65533;&#65533;&#65533;&#65533;&#65533; &#65533;Y&#65533;[&#65533;: &#65533;0&#65533;&#65533;no
&#65533;&#65533;&#65533;&#65533;&#65533;&#65533;B&#65533;&#65533;&#65533;&#65533;&#65533;&#65533;&#65533;A&#65533;&#65533;&#65533;&#65533;&#65533;&#65533;O{&#65533;P&#65533; a&#65533;&#65533;X&#65533;&#65533;&#65533;&#139;&#65533;&#65533;X&#65533; &#65533;C&#65533;&#65533;[&#65533; 2&#65533;&#65533;&#65533;&#65533;&#513;(&#1138;&#65533;<L6&#65533;&#65533;r&#65533;&#65533;
X&#65533;&#65533;&#65533;&#1651;/ pg&#1025;/&#65533;x(H@h&#65533;607B|&#65533;p&#65533;3&#65533;%B`&#65533;-88@&#65533;&#65533;&#65533;! &#65533;&#65533;&#65533;&#1146;&#65533;k&#65533;&#65533;&#1642;&#65533;>&#65533;&#65533;:&#65533;&#65533;2&#65533;&#65533;s&#65533;,T&#394;&#35503;&#65533;&#65533;90|&#65533;&#65533;&#65533;&#155;	&#65533;qz8c&#65533;&#65533;&#65533;&#65533;xp&#65533;9&#65533;&#65533;.&#65533;&#65533;2&#65533;s5&#65533;&#65533;&#65533;&#65533;&#65533;CUQ@&#65533;&#65533;0&#65533;!S&#65533;@&#65533;yD&#65533;&#65533;$&#65533;&#65533;&#1068;@y&#65533;<&#65533;&#65533;&J&#65533;<-(B/&#65533;&#65533;&#65533;&#65533;4&#65533;&#65533;&#65533;)=p&#65533;&#65533;X&#65533;&#65533;&XE-&#65533;3&#65533;P8&#65533;&#65533;&#65533;&#65533;&#65533;J#j:&#65533;)&#65533;&#65533;BC&#65533;&#65533;4b&#65533;&#65533;&#65533;7&#65533;Y&#409;&#65533;&#65533;P&#65533;&#65533;
C&#65533;&#65533;0&#65533;F&#65533;c43t8&#65533;&#65533;&#65533;)&#65533;&#65533;x&#65533;&#65533;x&#65533;Yh+&#65533;P&#65533;&#65533;*&#65533;t&#65533;&#65533;w&#285;v,@,"0&#65533;&#455;&#65533;&#65533;C&#65533;3&#65533;/&#65533;&#65533;&#65533;@x&#65533;&#65533;K&#65533;&#65533;`9&#1025;:&#65533;&#65533;$&#65533;&#65533;&#65533;&#65533;Bp&#65533;&#65533;COh&#65533;( &#65533;x&#65533;3&#65533;&#65533;&#65533;=&#65533;KR-f&#65533;&#65533;&#65533;	&#1564;X&#65533;'Q&#65533;7&#65533;lI;2;&#793;9?&#65533;Ie&#65533;&#65533;jL&#65533;&#1816;z1&#65533;B&#65533;&#237;&#65533;KC,&#65533; &#65533;&#65533;G&#65533;&#1558;7k&#65533;&#65533;`J&#65533;9&#457;&#65533;MX&#486;&#65533;&#65533;&#65533;&#65533;*X&#65533;&#65533;x&#65533;&#65533;l&#65533;@0&#65533;&#504;d&#65533;&#65533;y*&#65533;&#65533;&#65533;z&#65533;&#65533;&#65533;&#263;X@( &#65533;&#65533;"N-[p&#65533;P&#65533;$@&#65533;&#65533;&#65533;D&#65533;&#65533;&#65533;2.&#65533;=&#65533;1L &#65533;i&#65533;&#65533;&#65533;I&#65533;&#65533;a&#65533;&#65533;E&#65533;Bl\&#65533;&#65533;\&#65533;
&#65533; &#65533;&#65533;LE&#65533;&#65533;&#65533;&#65533;&#665;&#65533;&#65533;<&#65533;&#65533;&#65533;&#65533;hD&#65533;&#65533;`&#65533;&#65533;&#65533;%)|&#65533;8;&#65533;%v&#65533;&#65533;&#65533;&#65533;1i&#65533;&#65533;&#65533;2&#65533;&#65533;&#1146;&#453;`}$&#65533;&#65533;H&#65533;&#65533;P[0,&#65533;&#65533;&#65533;&#65533;0D&#65533; &#65533;&#47880;1Hx50&#65533;&#65533;P&#65533;}&#65533;=O&#65533;&#65533;(7d&#65533;?@s&#65533;]&#65533; &#65533;&#65533;&#65533;{La&#65533;&#65533;(&#65533;jt*SqO&#65533;TFG&#65533;I&#65533;&#65533;&#65533;J1*&#65533;&#65533;&#600;&#65533;&#65533;<M&#65533;`&#65533;Y&#65533;2&#515;R&&#65533;&#65533;x
&#1860;&#65533;<&#65533;&#65533;&#193;&#65533;&#65533;y%7&#65533;&#65533;&#65533;&#65533;&#65533;&#65533;9&#65533;&#65533;A(&#65533;&#65533;&#65533;&#65533;&#65533;&#65533;Q&#65533;&#65533;Q&#65533;&#65533;:0&#65533;&#65533;,0&#65533;/ &#65533;m&#65533;&#65533;&#65533;\5&#65533;&#65533;]&#65533;,&#65533;&#65533;&#65533;b&#276;P&#65533;&#65533;)&#65533;&#65533;&#65533;&#1840;&#65533;&#65533;$3&#65533;&#65533;&#65533;&#65533;&#65533;,&#65533;&#65533;&#65533;O&#65533;&#1560;&#65533;&#65533;?\&#1059;u8&#65533;&#12000;Q&#1226;&#65533;&#65533;&#65533;&#65533;<&#65533; Xs*&#65533;P&#65533;&#65533;&#65533;G&#65533;)&#65533;&#65533;&#65533;U&#65533;&#65533;&#65533;&#65533;E&#65533;&#897;p&#65533;&#65533;&#1587;&#65533;x% &#65533;9H&#65533;&#22792;J}- 7&#65533;&#1736;?H)x
e&#65533;{U-C(&#65533;&#65533;@OUe-h&#65533;'&#65533;&#65533;&#65533;'&#65533;&#65533;&#65533;a&#65533;-&#65533;t4\&#65533;U^&#1888;y&#65533;&#65533;s7+S&#65533;&#65533;d&#65533;&#65533;&#65533;%)DX&#65533;&#65533;&#65533;V&#65533;&#65533;I&#65533;&#65533;:&#65533;&#1219;&#65533;S&#65533;P&#65533;Y* W&#65533;!&#65533;lMWD&#65533;V&#65533;&#65533;&#65533;G}&#65533;&#65533;W48&#65533;&#65533;W &#65533;&#1289;PZ&#65533; &#65533;&#65533;z&#65533;[{&#65533;&#65533;&#65533;P&#65533;&#65533;&#65533;4&#65533;&#65533;WeL9
&#393;&#65533;&#65533;{Iq&#65533;@&#65533;&#65533;&#65533;X&#65533;&#65533;U&#65533;,&#65533;F;&#401;&#65533;?YL&#65533;&#65533;&#65533;%Y&#65533;H&#65533;&#65533;&#65533;6&#1394;7&#65533;&#65533;M&#65533;&#65533;So&#65533;Y&#65533;&#65533;%=Cu&#65533;&#65533;]&#65533;&#906;&#65533;&#65533;&#65533;&#65533;&#65533;&#65533;4&#65533;&#65533;&#65533;xZ|&#65533;9&#65533;p&#65533;*&#65533;A&#65533;y&#65533;&#65533;&#65533;&#65533;&#65533;&#65533; @X&#65533;R&#1581;&#65533;a X&#65533;7&#65533;R&#65533;&#65533;%8|?&#65533;9&#65533;sP;&#65533;U&#65533; &#65533;hLh&#65533;&#65533;{*V&#65533;&#65533;&#65533;F&#65533;MZ31&#65533;k&#65533;&#65533;h-&#65533;&#357;P&#65533;%&#65533;8z&#65533;)&#65533;C&#65533;&#65533;BEW&#65533;E	qc&#65533;mq3&#65533;S&#1281;&#65533;&#65533;&#65533;@&#65533;#&#65533;&#458;&#1671;8&#65533;&#65533;b&#65533;b&#65533;V&#65533;&#65533;&#65533;5`&#65533;&#65533;&#65533;&#1282;&#65533;&#65533;&#65533;7&#65533;I'&#65533; &#2013;&#65533;&#65533;PRy&#65533;&#65533;&#65533;R&#65533;=^q&#65533;&#65533;&#65533;,;&#65533;$&#65533;&#65533;1&#65533;&#1252;^]Z&#65533;y7 h&#65533;&#65533;-&#65533;/-;Z&#65533;&#65533;&#1468;:&#65533;&#65533;&#65533;&#65533;%&#65533;&#65533;&#65533;G @&#65533;pG&#65533;&#65533;l&#65533;&#65533;&#65533;@&#65533;&#498;&#294;&#65533;XbVL&#65533;~&#65533;&#65533;%1]&#65533;&#65533;%a&#65533;&#65533;&#65533;A0C&#65533;f&#65533;&#65533;&#65533;&#65533;&#65533;&#65533;i?&#65533;&#65533;)&#65533;&#65533;&#65533;&#65533;g&#65533;&#65533;
&#65533;R&#65533;&#65533; &#65533;&#65533;&#65533;9&#65533;&#65533;&#65533;d&#65533;`&#65533;,&#65533;&#65533;&#65533;&#65533;&#65533;&#65533;&#65533;&#65533;&#65533;&#65533;&#65533;[1&#65533;b&#65533;&#65533;	&#65533;?&#65533;&#65533;&#199;&#513;>@&#65533;&#65533;&#65533;&#65533;&#65533;cXM&#65533;&#65533;&#65533;&#65533;&#65533;&#65533;%9&#65533;&#65533;&#65533;&#65533;\&#65533;^&#65533;s&#65533;&#65533;&#65533;&#65533;&#877;`*&#65533;&#65533;M&#65533;&#65533;`&#24505;&#65533;&#44335;+&#65533;b&#65533;G @=&#65533;&#65533;M-&#65533;&#65533;0>U&#65533;&#1357;^&#65533;&#65533;&#65533;&#1735;&#65533;#&#65533;L7&#65533;&#65533;fZ&#65533;B&#65533;&#65533;k&#65533;&#65533;&#65533;&#65533;&#65533;,&#65533;UP&#25385;&#65533;&#370;&#9822;1&#65533; Ad,(^ &#65533; 	&#65533;>p&#65533;&#65533;&#65533;&#65533;Kb &#65533;OXP-&#65533;H&#147;&#65533;N&#65533;2,(&#65533;&#65533; j%Sh>Se&#65533;&#65533;&#65533;(&#65533;&#65533;}&#65533;p(&#65533;&#65533;&#65533;ZF-&#65533;&#65533;]7&#65533;&#65533;,&&#65533;~&#65533;&#65533;4&#65533;&#65533;T&#1357;&#65533;>&#65533;&#65533; &#65533;z&#65533;(&#65533;&#65533;661gF&#65533;&#65533;&#65533;&#65533;b&#65533;&#65533;8&#65533;&#65533;kf&#65533;
&#65533;&#65533;1&#65533;&#65533;? &#533;"jZ$D&#65533;@&#65533;S>-&#65533;&#65533;H&#65533;&#65533;j&#65533;o&#1858;&#65533;d&#65533;&#65533;dF}N&#65533;&#65533;6&#65533;&#65533;9P&#65533;/&#65533;<&#65533;.&#65533;P&#65533;$N&#65533;&#65533;fE&#65533;x&#65533;&#65533;&#65533;*&#65533;&#65533;z},&#65533;N&#65533;&#65533;&#65533;&#65533;zY&#923;S&#65533;	HOa&#65533;&#65533;y&#1402;&#65533;&fv&#65533;g^[&#65533;h&#65533;,&#65533; &#65533;?&#65533;&#65533;&#65533;&#65533;)q&#65533;&#65533;&#65533;[\&#65533;&#65533;%&#65533;&#65533;&#65533;)&#65533;&#65533;&#65533;&#65533;&#65533;p8`%P(R&#65533;&#65533;&#754;&#65533;A&#65533;j!=x)}H&#65533;&#65533;-k>&#65533;&#321;&#65533;&#65533;H&#65533;H+`k&#1825;&#65533;&#65533;98n&#65533;l?,&#1867;v_-&#65533;\&#65533;&#65533;f&#65533;&#65533;D&&#65533;&#65533;&#65533;*> 6^&#598;v&#65533;9&#65533;&#793;n&#65533;&#65533;P &#65533;c&#65533;)&#65533;&#65533;lH&#65533;&#65533;&#65533; &#65533;>&#65533;&#65533;&#65533;o&#65533;&#65533;&#65533;&#1030;&#65533;+)&#65533;-&#65533;&#65533;&#65533;G &#65533;&#65533;s&#1330;&#65533;|&#65533;A&#65533;&#65533;%&#65533;&#65533;G&#65533;&#65533;Vb&#65533;z&#65533;&#65533;&#65533;&#65533;&#65533;&#65533;&#65533;&#65533;I&#65533;&#65533;&#65533;|&#65533;&#65533;Vh&#65533;j&#65533;&#1101;&#65533;&#65533;&#65533;B&#65533;&#65533;&#65533;&#65533;&#65533;&#65533;&#65533;_&#65533;&#65533;w&#65533;&#65533;&#1024;3&#65533;	8f&#65533;14&#65533;&#65533;&#65533;f<&#65533;&#65533;&#65533;&#65533;&#65533;l&#27973;&#65533;&#65533;&#1965;&#65533;
&#65533;o&#65533;&#1830;&#65533;P&#65533;8&#65533;)&#65533;&#65533;&#65533;.g&#65533;&#65533;k	&#65533;8&#65533;&#65533;F&#65533;&#65533;&#65533;&#65533;&#65533;&#65533;&#65533;&#65533;&#1798;&#65533;)&#1157;&#65533;&#65533;&#1093;h&#65533;-p&#65533;&#65533;&#65533;&0  &#65533;<n&#65533;&#65533;4&#65533;&#65533;D&#65533;&#65533; &#65533;6@&#65533;&#65533;H&#65533;&#65533;_&#65533;&#65533;&#65533;&#65533;&#8808; &#65533;&#65533;.l&#65533;~&#65533;&#65533;a&#65533;>r&#65533;&#65533;&#65533;&#65533;d&#65533;;&#65533;J{iJ8&#65533;V&#65533;&#65533;&#65533;&#65533;&#65533; 0*cX&#65533;&#65533;@8 bP&#65533;H&#65533;&#65533;^r&#65533;s 9d&#65533;k&#65533;&#65533;3&#65533;&#65533;&#1339;S&#65533;~w&#65533;&#65533;Q5&#65533;&#65533;&#65533;&#65533;&#65533; &#65533;C8&#65533;&#65533;&#65533;&#65533;&#65533;A0 &#65533;(&#65533;.&#65533;5&#65533;~5X6x&#65533;&#65533;&#65533;k&#65533;&#65533;sigt\>&#65533;g&#65533;&#65533;&#65533;&#65533;&#65533;~&#1090;^&#65533;&#65533;&#65533;L&#65533;F&#65533;q&#65533;oscS&#65533;`&#65533;&#65533;,&#65533;&h&#65533;O&#65533;X&#65533;&#65533;U&#65533;*&#65533;&#65533;&#65533;&#65533;B&#65533; 0&#65533;&#65533;&#65533;&#65533;&#65533;` &#65533;H&#65533;D*&#65533;I&#65533;&#65533;&#65533;.?@h&#65533; &#65533;&#65533;&#65533;&#65533;&#65533;Tzv	gs*&#65533;&#65533;.&#65533;
O&#65533;y&#65533;<hY'&#65533;&#1294;@&#65533;+>&#65533;&#65533;8P?&#65533;n0&#65533;V>H&#65533;&#65533;*&#65533;2&&#65533;&#65533;&#65533;&#65533;b&#65533;H&#65533;*z&#65533;!&#65533;&#65533;&#65533;E~&#65533;&#65533;&#65533;0;&#65533;&#65533;&#65533;6o&#65533;n4~&#65533;'8&#65533;Jc&#65533;&#65533;vxs&#607662;&#65533;&#65533;&#65533;&#65533;&#65533;&#65533;Y&#20027;[&#65533;&#21199;&#65533; &#65533;[&#65533;&#65533;&#65533;-&#65533;&#65533;7&#65533;&#65533;&#65533;&#65533;g&#65533;&#65533;(&#65533;&#65533;&#65533;hw&#65533;&#65533;&#653;&#65533;&#65533;
&#65533;
&#65533; &#65533;<h&#65533;pE&#65533;&#65533;&#65533;&#65533;fa8&#65533;(&#65533;TA0&#65533;~&#65533;&#65533;&#65533;-]&#65533;&#65533;0&#65533;/5`&#65533;&#65533;&#65533;18&#65533;%&#65533;&#65533;|_&#65533;p&#65533;&#65533;&#65533; &#1237;&#65533;4&#65533;&#65533;#&#65533;&#1015;=&#65533;&#65533;&#65533;-;`&#65533;{&#65533;a&#65533;&#65533;&#65533;&#65533;]^&#65533;&#65533;&#65533;*bX&#65533;r#&#65533;CM&#65533;&#65533;&#65533;&#65533;&#65533;&#65533;p&1&#65533;&#65533;&#65533;&#65533;*&#65533;|&#65533;&#65533;&#65533;&#65533;&#65533;&#65533;84  &#65533;`&#65533;E!&#65533;h&#12448;E	&#1200;&#65533;&#65533;X%&#65533;&#65533; xq&#24594;&#65533;68&#65533;c&#65533;&#65533;&#65533; &#65533; &#65533;&#65533;ZJ&#65533;&#65533;*M&#65533;&#65533;JL&#65533;p &#65533;&#65533;R% ?(5RtI&#65533;BpA&#65533;&#65533;&#65533;&#65533;K-&#65533;&#65533;&#65533;j&#65533;&#65533;b &#65533;&#65533;&#65533;Wb&#65533;8&#65533;&#65533;&#65533;&#65533;4 &#130;&#65533;&#65533;&#65533;*0 &#65533;&#65533;&#1521;ey&#65533;&#65533;&#65533;/&#65533;&#65533;&#65533;&#65533;.l&#65533;h]	h&#65533;	q
d&#65533;&#1688;&#65533;&#65533;^@&#65533;&#65533;&#65533;8&#65533;&#65533;&l&#65533;&#65533;4&#65533;&#65533;&#65533;&#65533;L&#584;&#65533;&#65533;]&#65533;&#65533;N	UL { &#65533;&#65533;&#65533;&#65533;0&#1811;{&#65533;F h&#65533;&#65533;BpRN7&#65533;(&#1061;o&#65533;&#65533;0	3o&#65533;&#65533;,&#65533;&#65533;&#65533;	9&#1103;s&#65533;&#65533;r8q h&#65533;&#65533;&#65533;
N&#65533;&#1020;(&#65533;&#65533;T&#65533;tS~=@&#65533;4&#65533;&#65533;&#65533;&#65533;@T&#65533;&#65533;&#65533;1&#65533;h&#65533;&#65533;b`&#65533;&#65533;Yf]&#65533;[&#65533;&#65533;&#65533;&#65533;t&#65533;A,&^a&#65533;e@p1&#65533;8#&#65533;3f&#65533;X&#65533;&#65533;&#65533; &#65533;9x&#65533;R&#65533;&#1369;&#65533;&#65533;H&#65533;i&#65533;&#65533;&#65533;)&#65533;&#65533;v&#65533;3@&#65533;M!&#65533;<&#65533;&#65533;@b&#65533;Q&#65533;&#65533;n&#65533;&#65533;\&#65533;/&#65533;'I&#65533;!&#65533;&#65533;48&#65533;A&#65533;@~tD&#65533;AQL&#65533;`CJ!yTP&#65533; &#65533;&R&#65533;&#65533;&#65533;&#65533;&#65533;D&#65533;+ D &#65533;B&#65533;! N wIJaP&#65533;CC&#471;KH)&#65533;&#65533; `TDX&#65533;Udu&#65533;&#65533;&#65533;YYg&#65533;&#65533;V[o	Ab&#65533;&#65533;@&#65533; &#65533;&#65533;&#65533;&#65533;!Y?&#65533;y,&#65533;&#65533;&#65533; &#65533;,&#1925;&#65533;NT&#65533;fB&#65533;&#65533;py0&#65533;Ibq&#65533;Q&#65533;9Y&#65533;n&#65533;!&&#65533;&#65533;q&#65533;AY&#65533;&#65533;%B&#65533;Q&#65533;&#65533;!x%dcPJ&#65533;&#65533;&#65533;qAI&#65533;iEJ.&#65533;&#65533;&#65533;AZ@dh ~ &#65533;&#65533;>&#65533;&#65533;CJ&#65533; &#65533;&#65533;&#65533;&#65533;P}Ih1#9&#65533;&#65533;&#65533;&#65533;D&#65533;&#65533;&#65533;&#65533;&#65533;AF&#65533;&#65533;&#65533;B&#65533;&#65533;&#65533;&#65533;4&#65533; &#65533;F&#65533;%&#65533;
z&#65533;&#65533;j&#65533;:!6&#65533;&#65533;&#65533;zZ&#65533;&#65533;:b&#65533;&
&#65533;&#65533;V&#65533;&#65533;"&#65533;ZI&#65533;,&#65533;a&#65533;&#65533;jYY;&#65533;&#65533;&#65533;`&#65533;eY&#65533;S&#65533;6&#65533;&#65533;&#65533;&#65533;d{&#65533;`k &#65533;nb&#65533; &#65533;A&#1653;&#65533;&#65533;&#65533;<&#65533;x &#65533;&#65533;"&#65533;&#65533;1&#65533;+_$} &#65533; ]|d&#65533;&#65533;&#65533;&#65533;9&#65533; ?&#65533;u&#65533;&#65533;$a&#65533;&#65533;&#65533;|M4p&#65533;/&#65533;&#65533;&#65533;&#65533;&#65533;&#65533;R&#65533;9&#65533;&#65533;t@&#65533;|&#65533;&#65533;&#65533;FL&#65533;&#65533;&#65533;&#65533;&#65533;&#65533;&#65533;&#65533; @&#65533;	&#65533;&#65533;e&#65533;&#65533;&#65533;&#65533;*&#65533;M&#1761;1J&#65533;&#1416;&#65533;&#65533;e&#65533;7&#65533;&#65533;u^N&#65533;&#65533;&#65533;&#65533;&#65533;/X&#65533;gpo6&#65533;&#65533;,&#65533;ef&#65533; &#65533;&#24965;&#65533;%&#65533;	&#65533;6&#65533;d?4&#65533;&#65533;nv&#65533;&#65533;&#65533;A&#65533; &#65533; ; &#65533; }&#65533;&#65533;&#65533;&#65533;&#65533;&#65533;&#65533;&\&#65533;R(&#65533;7&#65533;&#65533;&#65533;&#65533;8j&#65533;&#65533;A&#65533;M &#65533;&#213;<vi$	T@&#65533;|&#65533;5p>p]Nf&#65533;;&#65533;&#65533;n&#65533;&#65533;P&#65533;@&#65533;'Q&#65533;&#65533;4R&#65533;-&#65533;Af&#65533;Ap l&#65533;&#65533; &#65533;2 m{e&#65533;&#65533;&#65533;V&#65533;*D&#65533;;_&#65533;p&#65533;	&#65533;}&#65533;r&#65533;&#65533;6&#65533;A A&#65533;
1&#65533;x!&#65533; &#65533; hg<#&#65533;&#1180;&KAB&#65533;M&#1965;5.&#65533;&#65533;&#65533;Z&#65533;&#65533;JW&#65533;&#65533;q j&#65533;/&#65533;&#65533;&#65533;v &#65533;Xa#$a	W7&#65533;&#65533;4&#65533;&&#65533;&#65533;+&#65533;	 &#65533;&#65533;A&#65533;&#65533;&#65533;BeqA&#65533;&#65533;&#65533;M&#65533;a."Qh&#65533;>) M&#65533;&#65533;J&#65533;&#65533;4&#65533;aF&#65533;B&#65533;4-Q&#65533;X&#65533;/&#65533;F&#65533;0%Be&#65533;&#65533;&#65533;F&#65533;&#874;C_ZB&#1280;&#65533;&#65533;j&#65533;&#65533;&#65533;>3&#65533;Gb&#65533;&#65533;&#65533;d&#65533;rW&#65533;"+&#65533;	R&#65533;&#65533;6!um &#65533;&#65533;B:L&#65533;&#65533;&#65533;E(!&#65533;&#65533;&#65533;&#65533;
&#1024;"P&#65533;<)$9PeN&#65533;p&#65533;Mqs&#65533;&#65533;'&#65533; &#65533;&#65533;R&#65533;t&#65533;e(&#65533;&#65533;3&#65533;0&#65533;tB7L&#65533;.&#65533;&#65533;	&#65533;&#65533;<Q	EX5 /&#65533;H&\&#65533;&#212;0Ht&#65533;&#65533;7&#65533;4&#65533;d?QBf&#65533;&#65533;= &#65533;&#65533;&#65533;&#65533;&#65533;$=M&#65533; &#65533;&#65533;F_x&#65533;F}f&#65533;&#65533;&#65533;&#65533;&#65533;Bd$&#869;&#65533;(&#65533;&#65533;&#65533;&#65533;&#507;|&#63574;&#65533;&#65533;&#65533;yc<&#65533;&#65533;m&#65533;P$&#65533;&#65533;&#65533;\&#65533;`&#65533; &#65533;b&#65533;#4B&#65533;qJ&#65533;4&&#65533;&#65533;&#65533;bJ&#65533;&#65533;&#65533;&#65533;P?m&#65533;&#65533;a&#65533;&#65533;&#65533;&#65533;_&#65533;&#65533;#^&#65533;9 &#65533;I&#65533;&#65533;R&#65533;&#65533;&#1320;&#65533;&#1035;&#65533;&#65533;WW&#65533;&#65533;&#65533;&#65533;S&#564;&#65533;p&#65533;y&#65533;W&#65533;A&#65533;h&#65533;&#65533;
P&#65533;&#65533;oUz!&#65533;&#65533;&#65533;AG&#65533;+&#65533;&#65533;d&#65533;&#18248;`pO&#65533;p&#65533;&#65533;&#65533;-l&#65533;l"&#65533;&#65533;|&#65533;m&#65533;U&#65533;w&#65533;&#634;&#65533;3a&#65533;,&#65533;e4=V&#65533;&#65533;d&#65533;&#65533;&#65533;&#65533;#ct&#65533;k&#65533;&#65533;.9&#65533;	&#65533;*T&#65533;b"&#65533;`)@&#65533;	g&#65533;&#65533;&#65533;,&#65533;&#65533;h&#65533;l|?0&#65533;&#65533;&#65533;o&#65533;&#65533;O&#65533;e1%&#1856;&#65533;/4"&#65533; &#43034;B"4/'9&#65533;&#65533;n&#65533;&#65533;{&#65533;&#170;a&#65533;&#65533;a&#65533;&#65533;]:d&#65533;J&#65533;&#65533;G$&#65533;	&#1800;&#10016;&#65533;8&#65533;)hD&#65533;&#65533;&#65533;&#65533;&#65533;&#65533;&#65533;~2&#65533;pk&#65533;X&#65533;&#65533;&#1101;=&#65533; a}.&#65533;&#178;&#65533;K&#65533;3-#D(
&#65533;&#65533;T&#65533;}&#65533;&#65533;&#65533;-K-&#1058;&#65533;k&#65533;&#65533;G&#65533;&#65533;&#65533;&#65533;Q&#65533;`2&#65533;&#65533;&#65533; &#65533;v|&#65533;1<~@Dqk_&#65533;	&#65533;n&#65533;&#65533;H&#65533;&#65533;&#838;]&#65533;#mm&#65533;XP&#65533;}&#65533;`&#65533;&#65533;&#65533;j&#65533;[&#65533;+&#65533;	f&#65533;
&#65533;`QXIH7uS&#65533;v&#1600; =&#65533;&#65533;fp&#65533;&#65533;&#65533;&#65533;&#65533;&#65533;&#65533;H&#65533;&#65533;`&#65533;o`&#65533;H&#65533;&#65533;VL&#65533;&#65533;&#65533;#x4W&#65533;&#65533;Zc= &#65533;H&#65533;UKc&#65533;&#65533;&#65533;M&#65533;&#65533;0&#65533;B
Rp`q&#65533;6&#641;jAK &#65533;&#65533;@D8^Q&#65533;&#65533;*&#65533;&#65533;h&#65533;(&#65533;/&#65533;
P&#65533;&#65533;6&#65533;Ri&#65533; &#65533;&#65533;1&#65533;k&#65533;=&#65533;&#65533;&#65533;&#65533;&#65533;&#65533;&#65533;.T&#65533;&#1688;6&#65533;&#65533;&#65533;"&#65533;&#65533;
-4&#65533;XX&#65533;&#65533;&#65533;&#65533;&#1753;#&#65533;1&#65533;y] ,&#170;9`&#65533;&#65533;@&#65533;&#65533;&#65533;	F4&#65533;JH&#65533;&#65533;w&#65533;9&#65533;wm&#65533;&X&#65533;&#65533;4&#65533;&#65533;&#65533;&#65533;A&#65533;&#65533;&#65533;(&#65533;u&#414;&#65533;&#65533;&#65533;&#65533;&#65533;M&#65533;G?&#65533;)&#65533;h&#65533;&#65533;&#65533;p&#65533;]&#65533;&#65533;&#1398;p&#65533;cXB)O9\~&#65533;`&#65533;O&#65533;&#65533;{&#65533;/ #y&#65533;(&#65533;&#65533;&#65533;#&#65533;(&#65533;m&#65533;][C&#65533;&#65533;&#65533;&#65533;&#65533;f/&#65533;&#65533;a&#65533;>&#65533;&#65533;2	&#65533;S<>0X4"&#65533;J]c&#65533;xnk&#65533;&#65533;&#295;&#65533;&#65533;&#65533;&#65533;(4PU&#65533;&#65533;
o0&#65533;
&#256;P	&#65533;.&#65533;A&#65533;&#65533;&#1941; &#224;&#65533;&#65533;x&#65533;&#65533;&#65533;.&#65533;&#65533;9D&#65533;0&#65533;N&#65533;A&#618;0&#65533;Z&#65533;yH&#1328;E&#65533;0&#1443;m&#65533;d>&#65533;&#65533;&#457;`&#65533;4&#65533;&#65533;&#65533;&#65533;&#606;&#65533;&#65533;&#65533;
&#65533;&#175;-N_&#65533; X&#65533;&#65533;&#65533;^&#65533;&#65533;&#65533;&#65533;\&#65533;&#65533; xA&#65533;&#65533;&#65533;U&#65533;&#65533;@'t&#65533;&#65533;&#65533;]&#65533;&#65533;q@t&#65533;#&#65533;&#65533;$lA&#65533;&#65533;}&#65533;$D&#65533; &#65533;XX&#65533;&#65533;&#65533;0&#65533;"TQm&#65533;&#65533;&#65533;&#65533;A&#65533;$&#65533;&#65533;u]&#65533;&#65533; \A(&#65533;&#65533;U7L h&#65533;}&#65533;"T&#65533;+&#65533;&#65533; &#65533;(&#65533;ct&#65533;;&#65533;&#65533;&#65533;&#65533; &#65533;&#65533;1d&#65533;=y"X&#65533; &#65533; &#65533;A&#65533;@A&#65533;Ol&#65533;A&#65533;H&#65533;&#65533;`*r&#65533;&#65533;E&#65533;&#65533; 0N&#65533;# ,&#65533;&#65533;&#65533;&#65533;&#65533;Q&#65533;&#65533;&#65533; &#65533;&#65533;&#128;)&#1288;)&#65533;&#65533;B)L&#65533;4&#65533;tB&#65533;A&#65533;&#65533;4&#65533;Y&#65533;8@&#65533;&#65533;N&#65533;h&#65533;&#65533;M&#65533;&#65533;}N&#65533;B&#65533;/D 9r&#65533;&#65533;P&#65533;JyJk,PB< &#65533;&#65533;!D&#65533;"&#65533;E&#861;&#65533;A"&#65533;&#65533;&#65533;i&#65533;&#65533;A&#65533;&#65533;,&#65533;e&#65533;&#65533;@&#65533;q"	&#65533;&#65533;&#65533;&#65533;&#65533;)N&#65533;&#65533;&#65533;&#65533;&#65533;,&#65533;	&#65533;E&#65533;&#374;L&#65533;&#65533; &#65533;`a&#65533;&#65533;&#65533;&#65533;&#65533;&#65533;Xp&#65533;&#65533;>&#65533;	!2&c2&#65533;$B1&#658;,&#65533;3&#65533;&#65533;&#65533;\fea&#65533;&#65533;&#65533;&#65533;5f&#65533;Lt&#65533;7&#65533;AD&#65533;:~&#2031;)etB&#65533;&#65533;&#65533;A&#65533;&#65533; &#65533;&#65533;&#65533;&#65533;P0m)&#65533;\&#65533;&#65533;!&#65533;8&#65533;&#65533;&#65533;&#65533;<4&#65533;(X&#65533;&#65533;y&#65533;)&#65533;V(&#65533;Yk&#65533;@&#65533;@&#65533;a&#65533;&#65533;&#65533;~&#65533;@+&#65533; g&#65533;&#65533;&#16398;&#65533;W&#65533;%~&#65533;&#58404;'&#65533;&#65533;P&#65533;&#65533; 	&#65533;&#229;&#65533;K&#65533;B&#65533;&#65533;&#65533;@]&#1827;&#65533;"&#65533;9&#65533;&#65533; &#65533;D&#65533;bKV/&#65533;E&#65533;&#65533; Qb&#65533;8&#65533; t&#65533;@0FJ&#65533;W&#65533;&#65533;/&#65533;-!p&#65533;S&#65533;&#65533;&#65533;&#1822;Wb&#65533;Vn%&#65533;&#65533;'{&#65533;AW&#65533;b&#65533;6&#65533;%&#65533;&#65533;8F&#65533;&#65533;Y&#65533;9
&#65533;X@&#65533; 7&#65533;(T&#65533;\&#65533;&#65533;&#65533;58&#1985;&#65533;&#65533;]&#65533;&#65533;8&#65533;&#65533;<@&#65533;&#65533;&#65533;BL(J8A;&#65533;Ah@h( .&#65533;lY&#65533;W&#65533;&#1619;|D&#65533;&#65533;&#65533;&#65533;&#65533;&#65533;V@L&#65533;@&#65533;pA@D&#65533;&#65533;P-&#65533;&#65533;l
KF&#65533;*&#65533;"n&#65533;E+* 0T
&#65533;N. M.diZlih&#65533;D&#65533;&#65533;jM^pe4&#65533;&#65533;@!&#65533;&#65533;&#65533;Q[&#65533;&#65533;@'&#65533;&#65533;&#65533;	&#65533;&#65533;&#65533;>#&#65533;!y!z&#65533;g&#65533;&#65533;{*{A
a_
L&#65533;&#65533;&#65533;_0N@&#65533;&#65533;V&#32815;&#65533;&#65533;&#65533;&#65533;&#65533;@&#65533;< &#65533;Z&#65533;r&#65533;[a&#65533;A&#65533;&#65533;"&#65533;ccx&#65533;&#65533;&#65533;!B&#65533;&#65533;&#65533;&#65533;&#65533;}&#65533;#&#65533;f &#65533;I&#65533;q&#65533;"P&#65533;F&#65533;C*&#65533;V&#65533;:FF&#65533;&#65533;(B84WP&#65533;&#65533; m&#65533;&#65533;mCn&#65533;$&#65533;&#65533;	l&#65533;	 &#65533;p* &#65533;RE&#65533;&#65533;&#65533;n&#65533;f&#65533;&#65533;&#337;&#65533;&#65533;&#65533;&#65533;>&#65533;&#65533;8&#65533;&#65533;&#65533;&#65533;&#65533;&#65533;&#65533;+-&#65533;&D&#65533;Z&#65533;&#65533;&#65533;&#65533;&#65533;
&#65533;T&&#65533;T.,&#65533;B&#65533;&#65533;j&#65533;&#65533;&#318;g&#65533;&#65533;K&#65533;A&#1117;&#65533;(&#65533;B &#65533;ZX@H[&#65533;&#65533;&#65533;&#65533;&#65533;a&#65533;|&#65533;&#65533;F&#65533;&#65533;&#65533;A&#65533;C#&#65533;&#65533; LY&#65533;&#65533;&#65533;&#65533; P*&#65533;&#65533;&#65533;\!&#65533;&#65533;Wa&#65533;&#65533;&#65533;<&#65533;]&#65533;&#65533;&#65533;
&#65533;D&#65533;p=$&#65533;&#65533;&,&#65533;^c&#65533;&#65533;	&#65533;&#65533;8&#65533;&#65533;&#65533;J&#65533;~-&#1542;&#65533;&#65533;"&#65533;&#65533;&#65533;H&#65533;&#65533;k&#65533;A&#65533;&#65533;&#65533;dO*@"&#65533;)&#65533;&#65533;&#65533;&#65533;&#65533;m&#1962;)-&#65533;&#1943;gO&#65533;&#65533;'^ &#65533;&#65533; v'&#65533;R&#65533;F&#65533;&#134;Z&#65533;:&#65533;&#65533;!&#65533;'&#65533;&#65533;{&#65533;&#65533;&#65533;&#65533;}&#65533;&#65533;6&#65533;g&#65533;&#65533;&#65533;&#65533;&#65533;
&#65533;&#65533;&#65533;X&#65533;5&#65533;&#65533;&#65533;#&#65533;&#65533;,&#65533;&#65533;ja&#65533;j5&#65533;&#65533;&#65533;lc&#65533;&#65533;&#65533;B&#65533;(x&#65533;&#65533;&#1350;&#65533;!L&#65533;e&#1303;`&#65533;g&#65533;&#65533;M1Dk&#65533;H&#65533;U(&#65533;C&#65533;&#65533;" &#65533;=&#65533;nZ&#65533;&#65533;&#65533;&#65533;&#65533;FZp&#65533;&#65533;&#65533;&#65533;/&#65533;&#65533;&#65533;T&#65533;+&#65533;&#65533;`*&#65533;Q&#65533;&#65533;&#65533;&#65533;&#65533;&#65533;&#65533;b&#65533;"&#65533; &#65533;&#65533;$&#65533;7|&#65533;&#65533;1&#65533;@&#65533;&#65533;&#65533;!$}&#65533;&#65533;&#65533;&#65533;&#65533;&#65533;! &#65533;&#1193;&#65533;&#65533;PS&#65533;&#65533; v&#65533;w*l&#65533;N%&#65533;&jU&#65533;H&#65533;&#65533;&#65533;a&#65533;&#65533;&#65533;N&#65533;&#65533;&#65533;&#65533;7~.&#65533;J&#65533;>z&#65533;.&#65533;&#65533;&#65533;&#65533;&#65533;	&#65533;e2&#65533;&#65533;<&#65533;&#65533;&#65533;&#65533;&#65533;)|&#65533;&#65533;&#65533;&#65533;&#65533;+&#65533;8&#65533;&#65533;&#65533;&#65533;}&#65533;Zg 	&#65533;"&#65533;
6 &#65533;&#65533;
&#65533;*RE&#65533;"&#65533;&#65533;&#65533;&#65533;&#65533;h&#65533;&#65533;:&#65533;&#65533;&#65533;8&#65533;&#65533;[&#65533;1&#65533;q&#65533;&#65533;&#65533;&#65533;&#65533;&#65533;D&#65533;@e&#65533;&#65533;&#65533; &#65533;&#65533;b&#65533;:mU&#65533;&#65533;D&#65533;&#65533; &#65533;&#65533;\L&#65533;&#65533;N&#65533;&#1430;&#65533;0&#65533;qFLz&#65533;&#65533;&#65533;&#65533;&#65533;+&#65533;k&#65533;Fgt>&#65533;&#1513;&#65533;6U&#65533;n'w&#65533;C&#65533;T&#65533;&#65533;&#65533;&#65533;@&#21426;&#65533;&#65533;&#65533;j&#65533;&#65533;&#65533;m&#65533;4&#65533;g'hp&#65533;!4&#65533;&#688;&#65533;&#1382;&#65533;&#65533;&#214;&#65533;&#65533;W&#65533;&#65533;r&#65533;&#65533;&#65533;&#65533;@;D&#65533;	A0'q&#65533;Yx&#65533;L cx&#65533;&#65533;fS)U&#65533;?a/&#65533;4B	&#37696; s&#65533;&#65533;@&#65533;6&#65533;&#65533;>Z&#65533;-&#65533;&#65533;&#65533;o*&#65533;n&#65533;&#65533;&#65533;&#65533;&#65533;&#65533;&#65533;&#65533;&#65533;6 	&#65533;/|&#65533;>&#65533;&#65533;x&#65533;i&#65533;&#65533;q&#65533;$&#65533; &#65533;1&#65533;A#B!&#65533;m&#65533;&#65533;D&#65533;k&#65533;&#65533;&#65533;&#65533;&#65533;m%&#1513;sgx&#65533;&#65533;x&j&#65533;&#65533;'&#65533;tIW&#65533;I&#65533;4J&#65533;rz&#65533;@*%&#65533;&#65533;27zn&#65533;Z&#65533;&#65533;.&#65533;,&#65533;6H3^&#65533;&#65533;O&#65533;&#65533;)&#65533;p&#65533;&#65533;F&#65533;F&#65533;B&#65533;&#65533;Vl&#65533;[XsfU&#65533;W17&#65533;Eloc%&#65533;&&#65533;&#65533; {o&#65533;v+ &#65533;&Y&#65533;&#65533;Y{&#65533;&#65533;(&#65533;&#65533;&#65533;&#65533;&#65533;J&#65533;[&#65533;3=@c&#65533;/&#65533;&#65533;. [ &#65533;&#65533;&#65533;&#65533;&#65533;3A1&#65533;P&#65533;@&#65533;&#65533;&#65533;&#65533;&#65533;&#65533;!&#65533;C&#65533;@ &#65533;&#65533;m#S&#65533;&#65533;Z4F/0&#65533;&#65533;&#65533;
&#65533;B&#65533;&#65533;J&#65533;
8n&#65533;F.&#65533;4i&#65533;v&#65533;&#1408;&#65533;*|&#65533;&#65533;&#65533;j&#65533;A#(/&#65533;l&#65533;&#65533;&#65533;&#65533;WD&#65533;&#65533;*!X&#65533;!&#65533;h&#65533;@F&#65533;&#65533;&#65533;]_&#65533; gMh&#65533;f#d6&#65533;&#65533;tW&#65533;&#65533;
	&#65533;&#65533;\&#65533;)&#65533;w?&#65533;&#65533;&#65533;B&#65533;q&#65533;`&#65533;9&#65533;5z&#65533;&#65533;&#65533;4 .~&#65533;Z&#65533;E^&#65533;5\&#65533;3&#65533;&#65533;&#65533;&#65533;&#65533;&#65533; A&#65533;&#65533;&#65533;&#65533;&#65533;&#65533;w&#65533;l&#65533;&#65533;&#65533;&#65533;&#65533;&#65533;&#65533;?" &#65533;bC&#65533;c?&#65533;&#65533;J&#65533;&#65533;&#65533;&#65533;!X&#65533;*&#65533;f&#65533;&#272;nr'&#65533;&#65533;1&#65533;&#65533;&#65533;&#65533;&#65533;ti&#65533;&#65533;IK,&#65533;&#65533;&#65533;&#65533;AdB&#65533;0P&#65533;8&#65533;M&#65533;&#65533;&#65533;&#65533;&#65533;(&#65533;&#65533;7`&#65533;&#65533;&#65533;&#65533; X&#65533;T&#65533;R&#65533;t&#65533;b&#65533;w&#65533;@&#65533;f,!&#65533;&#65533;&#65533;&#65533; &#65533;X&#65533;7zK&#65533;mi&#65533;&#65533;&#65533;&#65533;&#65533;C&#65533;&#65533;w0>&#65533;0&#65533;E&#65533;
&#65533;E\t&#65533;Y&#65533;&#65533;&#65533;l@&#65533;&K&#65533;/&#65533;&#65533;&#65533;&#65533;~m&#65533;A&#65533;&#65533;@&#65533;
" v&#65533;3&#65533;c&#65533;&#65533;&#65533;'&#65533;&#65533;&#65533;WXfc&#65533;&#65533;&#65533;+&#65533;&#65533;~&#65533;?&#65533;&#65533;e&#65533;&#65533;&#65533;t&#65533;H)<c6&#65533;&#65533;&#65533;9F\D&#65533;X&#65533;S&#65533;&#65533;9&#65533;&#65533;&#65533;<&#65533;&#65533;QU&#65533;&#65533;-&#65533;V&#65533;&#65533;&#65533;F#&#65533;&#65533;{&#65533;+&#65533;) &#65533;j9&#65533;w&#65533;&#65533;[&#65533;9&#65533;&#65533;c&#65533;(&#65533;&#65533;&#65533;M&#65533;w[,&#65533;&#65533;C&#65533;xg<i&#65533;k&#65533;&#65533;k&#65533;:|&#2041;&#65533;Xt&#65533;&#65533;{&#65533;&#65533;&#65533;&#65533;P&#65533;&#65533;f&#65533;&#65533;Fo&#65533;&#65533;s&#65533;K&#65533;&#65533;6&#65533;&#65533;&#65533;&#65533;E &#65533;&#65533;&#65533;W&#65533;&#65533;&#65533;&#65533;&#65533;&#1008; $)&#65533;:X($&#65533;&#65533;&#65533;=C1&#65533;&#65533;
&#65533;&#65533;{{&#65533;uC&#65533;x!e&#65533;{&#65533;k&#65533;&#65533;h {&#65533;[VgD&#850;&#65533;&#65533;x@&#65533;&#65533;&#65533;J;&#65533;dR .l;&#65533;&#65533;&#65533;Z&#65533;&#184;&#65533;&#65533;&#65533;{&#65533;0&#65533;DG6$O&#65533;$[&#65533;e_&#65533;&#65533;&#65533;;&#65533;v8&#65533;&#65533;&#65533;&#65533;&#65533;J&#65533;t&#65533;&#65533;;&#65533;#d&#65533;A&#65533;&#1025;&#65533;&#65533;&#65533;'&#65533;A&#65533;Y&#65533;%DArU&#65533;&#65533;:7/&#65533;k&#65533;&#65533;'&#65533;L@?{&#65533;&#65533;&#65533;^&#65533;&#65533;E&#65533;|&#65533;@b&#65533;&#65533;/&#65533;<;Y&#65533;&#65533;r&#65533;&#65533;&#65533;&#65533;&#65533;&#915;;&#65533;&#65533;&#65533;{&#65533; &#65533;4&#65533;u&#65533;/$&#65533;bG&#65533;&#65533;&#65533;&#65533;#?2$}e&#1001;%&#65533;i&k2&#65533;v&#65533;&#65533;V&#65533;@)&#65533;&#65533;]&#65533;cR4B!&#65533;;&#65533;% A\E&#65533;R&#65533;&#65533;&#65533;9&#65533;&#65533;C&#65533;
&#65533;mV&#65533;}&#65533;E&#1341;&#65533;kZL&#8858;&#65533;}&#2007;5>G;A&#65533;&#65533;&#65533;;TF&#65533;&#65533;&#65533;(&#1338;&#65533;&#65533;&#65533;o&#65533;&#65533;S&#915;&#65533;&#65533;+&#65533;&#65533;| :b'&#65533;/,vc_&#65533;&#65533;&#65533;&#65533;o&#65533;&#65533;{&#65533;&#65533;3&#65533;:&#65533;&#65533;&#65533;&#65533;H(@!|0@8&#65533;&#65533;@0&#65533;&#65533;&#65533;&#65533;G"G(&#65533;&#65533;	<x&#65533; &#65533;cG&#65533;A&#65533;&#37952;q&#65533;&#65533;&#1536;%K`&#65533; \&#65533;``dM&#65533;7q&#65533;&#1337;&#65533;&c"&#65533;c&#65533;	G&#65533;Bh&#65533;&#65533;eL&#65533;&#65533;:U&#65533;j&#65533;d&#65533;&#65533;kW&#65533;_&#65533;&#65533;;Qe&#1621;&#65533;-X&#65533;&#65533;&#1042;D&#65533;
&#65533;A&#65533;&#65533;f&#65533;&#65533;&#65533;&#65533;.&L?~D9`&#65533;0P\&#65533;A&#65533;
"u &#65533;&#65533;&#65533;$c&#65533;F&#65533;&#65533;a&#65533;$&#65533;&#65533;
)P&#305;&#65533;&#65533;j$f
=&#1818;&#65533;&#65533;L&#65533;R&#65533;Z &#65533;I&#65533;-&#65533;&#65533;&#65533;)&#65533;&#65533;n&#65533;&#465;O%p &#65533;l&#65533;&#65533;e&#65533;t&#65533;&#65533;K]_ bC&#65533;&#65533;&#2003;?&#65533;&#65533;Uly&#65533;`&#65533;&#65533;&!&#65533;&#344;&#65533;&#458814;&#65533;&#65533;&#65533;&#65533;x&#65533;&#65533;&#1850;&#65533;?&#65533;*&#65533;&#65533;@&#65533;&#65533;<`&#65533;&#65533;4C&#65533;&#65533;'&#65533;XA&#65533;	&#65533;0&#65533;30 &#65533; <b:&#65533;q&#65533;G#&#884;OKA&#65533;&#65533; &#65533;&#65533;&#65533;# /&#65533;&#65533; 8&#65533;&#65533;&#65533;Q8&#65533;<8&#65533;&#65533;!&#65533;4&#65533;&#65533;&#65533;&#65533;`d&#65533;n&#65533;	<X&#65533;:&#65533;&#65533;:G!&#65533;&#65533;R&#65533;&#65533;< A&#65533;2&#65533;&#65533;&#65533;*&#65533;&#65533;&#65533;&#10479;>:&#552;6EAM!bz	&#65533;&#65533;&#65533;&#65533;&#65533;&#65533;O&#65533;0&#65533;&#65533; &#65533;
&#65533;P&#65533; 
$V&#65533;	I/&#65533;,&#65533;1H$q"&#65533;&#65533;"&#65533;(&#65533;&#65533;&#65533;&#65533;&#65533;v\&#65533;&#471;~&#65533;	&#65533;Ra&#65533; &#65533;&#65533;&#65533;6&#65533;&#65533;&#65533;&#65533;TY&#65533;&#65533;	&#65533;&#65533;U&#1565;&#65533;&#65533;uQ&#65533;&#65533;&#65533;jLYr&#65533;7&#65533;[c&#65533;i7XC&#65533;	&#65533;&#65533;A&#65533;5&#65533;&#65533;&#65533;&#65533;&#65533;H&#1073;&#65533;&#65533;&#65533;MiL&#65533;&#65533;&#65533;&#65533;&#65533;&#1035;&#65533;`QF&#65533;&#51841;C
%&#65533;	%&#65533;&#65533;!&#65533;&&#65533;&#65533;&#65533;`&#65533;HI&1:'&#65533;a=Z &#65533;TW&#65533;U&#65533;f&#65533;&#65533;&#65533;*0 C/&#65533;&#65533;&#65533;I&#65533;&#65533;W&#65533;&#65533;.Z`.Ny'&#65533;6\&#65533;0&#65533;&#65533;S&#65533;d&#65533;&#65533;&#65533;)Fa&#65533;&#65533;s&#65533;&#26599;&#65533;&#65533;&#65533;d&#65533;&#65533;=&#65533;M&#65533;&#65533;2&#65533;&#65533;_Y%&#65533;&#44502;&#65533;&#65533;&#65533;~ 4_&#65533;~3	*&#65533;&#65533;4"&#65533;b&#65533;v&#65533;Xb&#65533;<@Y&#65533;y&#1208;&#735;&#65533;a]&#65533;:b&#65533;&P&#65533;&#65533;&#65533;&#65533;&#65533; C&#65533;D&#65533;b&#65533;&#65533;&#65533;L&#65533;y&#65533;\&#65533;&#65533;g&#65533;&#65533;&#65533;&#65533;&#65533;&#65533;&#65533;@&#65533;F&#65533;&#65533;,&#65533;`A&#65533;o&#65533;^r&#65533;&#1924;[`&#65533;&#65533;&#65533;Z7/&#65533;&#131798;&#65533;~&#65533;&#204;lm&#65533;&#65533;sn&#65533;&#65533;b&#65533;t\&#65533;&#1399;&#65533;&#65533;&#65533;&#65533;&#65533;E&#65533;&#65533;&#65533;&#65533;2d4&#65533;&#65533;&#65533;M&#65533;jc)%&#65533;Z&#65533;[p&#65533;&#65533;&#65533;p&#65533;g&#65533;'_"g&#65533;5&#65533;&#65533;&#65533;&#65533;O&#65533;^&#65533;&#65533;qA&#65533;1 8]&#65533;&#65533;&#65533;_ &#65533;q&#65533;&#180; P+D`&#65533;BDd"I&#65533;FT6 &#65533;&#65533;&#65533;xo{&#65533;&#596;&#65533;&#65533;mHc&#65533;Xm0&#65533;&#65533;&#65533;&#65533;q&#65533;#F&#65533;A&#1704; &#65533;&#65533;"&#1523;&#65533;M`&#65533;&#65533;_&#65533;p Fm &#65533;&#65533; &#65533;&#65533;?L`	&#65533;&#65533; &#65533;&#65533;&#65533;&#65533;@&#65533;H&#65533;&#65533;)&#65533;A W&#65533;&#65533;&#1862;&#65533;V&#65533;$&#65533;+$&#65533;:&#65533;/&#65533;IO&#65533;&#65533;/4&#65533;%&#65533;;M&#65533;"0&#65533;&#65533;&#65533;piC	zc&#65533;V&#65533;l&#65533;9&#65533;
&#65533;Pp&#65533;&#65533;&#65533;&#65533;*&#65533;i }&#65533;&#65533;&#65533;&#65533; O&#65533;&#65533;Q&#65533;D5&#65533;S$&#65533;vD A&#65533;e&#65533;sK&#1186;e&#65533;H9^1^&#65533;Mv&#65533;i	&#65533;9jl&#65533;P&#65533;G&#65533;s&#65533;q&#65533;&#65533;&#65533;%&#65533;&#65533;&#1244;R&#65533;#&#65533;.&#65533;&#65533;#A B&#65533;&#65533;2"&#65533;&#65533;A&#1171;&#65533;&#65533;&#65533;Rx&#724;S&#65533;&#65533;&#65533; .9&#65533;&#65533;`

&#65533;P+)b5pW&#65533;&#65533;&#65533;9&#65533;9D0&#65533;&#65533;C`&#65533;&#65533;&#1225;@#&#65533;+I&#65533;&#65533;&#65533;Lq&#65533;&#65533;a&#65533;&#65533;g&#65533;	&#65533;&#65533;pA-cTJ`9N&#65533;&#65533;&#65533;&#65533;u&#65533;H
0&?&#65533;&#65533;j&#65533;L&#929;&#779;=`>&#65533;'&#65533;4&#65533;P-e&#65533;j@&#65533;&#65533;&#65533;C&#65533;X&#65533;$m&#65533;M&#65533;&#65533;4&#65533;h&#65533;C&#65533;I &#65533;2&#65533;"B&#65533;gH&#65533;f&#65533;&#65533;
jH&#65533;&#65533;&#65533;&#65533;&#65533;f3&#1168;gV&#65533;&#1193;&#65533;&#65533;G&#65533;&#65533;-Py)&#65533;&#65533;(&#65533;&#65533;r:&#65533;q^&#65533;].&#65533;3T&#65533;>8A&#65533;
&#65533;&#65533;&#65533;&#65533;j&#65533;S&#65533;1lv&#65533;&#65533;&#65533;b\&#65533;&#65533;&#65533;BAQ&#65533;&#65533;0&#65533;&#65533;s unH&#65533;'=z&#65533;&#65533; &#65533;91&#65533;C&#65533;&#65533;&#65533; T&#65533;&&#1240;bu&Cx&#65533;#G&#65533;sl`&#65533;u-&#65533;&#65533;2&#65533;*&#65533;_u&#65533;&#65533;&#65533;h&#65533;&#65533;a&#65533;a&#65533;&#65533;&#65533;`b&#65533;&#65533;&#65533;&#65533;&#65533;!&#65533;S]&#65533;Ab&#65533; &#65533;q&#65533;U&#65533;r\&#65533;.J&#65533;&#65533;&#65533;&#65533;*&&#65533;&#65533;BW1v&#65533;.h&#65533;\&#508;6&#65533;(&#65533;&#65533;H&#1778;Z&#65533;qz&#65533;d&#65533;&#65533;&#65533;&#1781;&#65533;6b&#65533;&#65533;&#65533;	&#65533;&#65533;&#65533;&#65533;&#65533;)&#65533;S3&#65533;&#65533;&#65533;&#65533;&#65533;&#65533;u&#65533;U#&#1896;&#65533;l&#65533;&#65533;9&#65533;&#65533;&#65533;&#65533;~&#416;_&#65533;&#65533;&#65533;U&#65533;&&#65533;1&#65533;%&#65533;&#65533;&#65533;&#65533;&#65533;9&#65533;&#65533;x&#65533;&#65533;&#65533;t&#65533;<&#65533;U="&#65533;&#65533;q&#65533;T &#65533;&#65533;&#65533;;&#65533;Gc1
&#65533;G]&#65533;&#65533;&#65533;`&#65533;N&#65533;9p&#65533;x&#65533;w&#416;&#65533;&#65533;&#1235;&#65533;&#65533;&#65533;k&#65533;vS&#65533;x?&#65533;&#65533;&#65533;f&#65533;&#65533;&#65533;C&#65533;B&#65533;&#65533;&#65533;&#881;&#65533;&#65533;&#65533;&#65533;&#65533; mcF&#65533;&#65533;6&#65533;&#65533;UWeS&#65533;\&#65533;j&#65533;3&#65533;&#65533;&#65533;5W&#65533;]&#65533;&#65533;y&#65533;`&#65533;&#65533;-e&#65533;&#65533;&#65533;Y&#65533;XltW&#65533;6y+&#65533;\&#65533;F&#65533;&#65533;0^M	&#65533;&#65533;4&#65533;`&#65533;&#65533;&#65533;Y&#65533;X)&#65533;E&#65533;gZ &#65533;ZH&#65533;&#65533;- &#65533;&#65533;L&#65533;S&#65533;C&#65533;&#65533;U&#65533;&#65533;i&#65533;k]GY&#65533;&#65533;A&#65533;&#65533;&#65533;&#65533; y1&#65533;&#979;f)&#65533;P	n%;b#&#65533;6f&#65533;c9&#65533;zNp&#65533;p&#65533;&#65533;.&#65533;&#65533;&#65533;]'&#65533;%xQE&#65533;,&#65533;&#686;&#1117;&#65533;&#65533;o&#65533;5&#65533;mT&#174;&#65533;&#1586;>&#65533;&#65533;w&#65533;&#65533;2&#65533; ~+&#65533;&#65533;L&#65533;W&#836;6&#65533;&#65533;&#65533;&#65533;m&#65533;&#65533;&#50918;?&#65533;s&#65533;\&#65533;o&#474;&#65533;&#65533;&#65533;Nt&#65533;1&#39515;&#65533;f&#65533;&#65533;Eo-m&#65533;&#65533;&#65533;&#65533;+&#65533;&#65533;&#65533;&#65533;&#65533;&#65533;@&#1344;X&#65533;&#1563;Y&#65533;q&#65533;&#65533;p&#65533;&#65533;&#65533;=&#65533;&#65533;-&#65533;Q&#65533;&#65533;&#65533;&#65533;e&#65533;"@&#1622;-5&#65533;;&#65533;\&#459;&#65533;&#65533;&#65533;&#65533;[&#1045;n&#65533;&#65533;Xo&#65533;N7&#65533;&#65533;&#65533;9,:&#65533;9^&#65533;&#65533;=&#65533;&#65533;&#65533;&#65533;&#1216;:[teu&#65533;&#65533;&#65533;&#65533;&#65533;"&#65533;&#65533;&#65533;H&#65533;k%u&#65533;&#65533;&#65533;7~&#65533;&#1361;#&#65533;&#65533;r&#65533;&#65533;^&#65533;W{&#65533;&#65533;&#65533;&5&#65533;g&#65533;/&#65533;v&#65533;&#65533;&#1660;@&#65533;&#65533;&#65533; &#65533;&#65533;&#65533;1r&#65533;{z&#65533;&#65533;&#65533;&#65533;&#65533;d&#65533;)&#65533;&#65533;&#65533;&#65533;pw#&#65533;T$g&#65533;7V&#1854;/&#65533;*6;s&#65533;M&#65533;&#65533;^H&#65533;&#65533;&#65533;&#383;u&#65533;&#65533;?4of&#65533;&#65533;#&#65533;{)&#65533;7A&#65533;&#65533;&#65533;S&#65533;&#65533;&#743;=r&#65533;&#65533;&#65533;s&#65533;&#65533;&#65533;">F &#65533;&&#65533;&#65533;w&#65533;~&#65533;&#65533;&#1127;&#65533;&#65533;C3&#65533;j&#65533;&#65533;&#65533;&#65533;&#65533;2sD&#65533;&#65533;&#65533;n&#65533;O&#1912;/&#1342;OV8&#65533;&#65533;p/&#65533;&#850;&#1835;&#65533;&#65533;&#65533; X &#65533;&#65533;&#65533;&#65533;:&#65533;A&#65533;&#65533; P&#65533;d@&#52558;D&#65533;&#65533;J&#65533;&#65533;&#65533;&#65533;&#65533;&#65533;Qp&#65533;$n&#65533;
&#65533;&#65533;p&#65533;PV&#65533;&#65533;&#65533;&#65533;&#65533;'MI&#65533;&#65533;VO&#65533;@&#65533;&#65533;nKn&#65533;&#65533;&#65533;&#65533; &#587;&#65533;&#389;&#65533;N
&#65533;&#65533;&#65533;&#65533;&#65533;<&#65533;&#65533;k &#65533;&#65533; u&#65533;&#65533;&#299;-&#65533;&#65533;&#65533;&#65533;L&#792;&#65533;j&#843;&#65533;pqo&#65533;>&#65533; &#65533;PM&#65533;&#65533;&#65533;&#65533;3&#65533;L~&#65533;&#65533;n&#65533;p&#65533;(&#65533;d~&#65533;&#65533;&#65533;&#131;bp@J	&#65533;B7j&#1590;&#65533;,,&#65533;&#944;&#65533;jI&#65533;&#65533;K&#1712;e&#65533;PM@&#65533;P&#65533;9\lj&#65533;&#612;&#65533;Y&#65533;&#65533;(&#65533;P&#65533;&#65533;&#65533;&#1898;Ic\/&#65533;&#65533;	G&#65533;&#65533;&#65533;C&#65533;n&#65533;&#65533;p&#65533;p&#65533;3L&#65533;2&#65533;@h&#65533;0&#65533;D&#65533;&#65533;<&#65533;N&#65533;&#65533;&#65533;&#65533;6H &#65533;&#65533;&#65533;&#65533;&#65533;&#685;&#65533;&#65533;&#65533;&#65533;B&#65533;&#65533;M&#496;&#65533;d&#65533;&#65533;W&#65533;w&#65533;{&#65533;@@&#65533;G&#65533;&#65533;&#65533;&#65533;&#65533;&#65533;Y&#65533;&#65533;&#65533;KB&#65533;(.N&#65533;XqQ&#65533;f&#65533;&#65533;&#65533;1e0&#65533;&#65533;Q&#65533;&#65533;Qa&#65533;&#65533;@q&#65533;L&#65533;1	&#65533;&#65533;&#65533;&#65533;&#65533;&#65533;p&#65533;&#65533;n	&#9102;K`&#65533;&#65533;#&#65533;'W&#65533;&#65533;&#65533;`P&#65533;&#65533;&#65533;<&#65533;&#65533;n&#65533;RK&#65533;ms&#65533;9<&#65533;&#65533;-&#65533;&#65533;&#65533;/&#65533;&#65533;G &#65533;$mw&#65533;&#65533;&#65533;XR&#65533;l&#65533;&#65533; (j&#65533;)&#65533;&#65533;&#65533;DR&#65533;&#1517;&#34443;&#65533;p&#65533;&#65533;&#65533;B&#65533;&#65533;Zr'&#65533;C&#65533;&#65533;&#65533;K&#65533;  &#65533;}&#65533;&#65533;&#65533;V&#65533;^nj&#65533;n&#654;6&#65533;(&#65533;rn&#65533;&#65533;&#65533;(]+8&#65533;&#65533;2:  &#65533;v&#65533;&#65533;h,&#65533;q%A&#65533;&#65533;&#65533;&#65533;&#65533;d&#65533;&#65533;T*&#65533;#&#65533;&#65533;* ^&#65533;&#65533;&#65533;'0&#65533;
.&#65533;&#65533;&#65533;V&#65533;.&&#65533;&#65533;&#65533;/&#65533;) *&#65533;&#1167;&#65533;b&#65533;&#65533;,&#65533;&#65533;,1CSU&#65533;&#65533;
&#65533;&#65533;,&#65533;R&#65533;:FGI+&#65533;&#65533;&#484;h17e&#65533;&#65533;&#65533;2&#65533;&#65533;y&#65533;p%on1&#65533;C&#65533;
*-%&#1325;&#65533;$&#65533;#S&#65533;99n1I&#65533;M3&#65533;&#65533;&#65533;&#65533;&#65533;2&#65533;Z &#65533;&#65533;B&#65533;o&#65533;&#65533;&#65533; g&#65533;&#65533;&#65533; &#65533;s(+1&#65533;f&#65533;T&#65533;'k&#65533;p&#65533;.?&#65533;<&#65533;=s&#65533;"&#65533;eP&#65533;l&#65533;
&#65533;&#65533;&#65533;&#65533;(&#65533;&#65533;&#65533;r&#65533;A&#65533;r&#65533;&#65533;&#65533;K&#65533;?o(9L&#65533;r.&#65533;&#65533;9&#65533; Cs&#65533;&#65533;&#65533;Dm&#65533;9&#65533;IT&#65533;~S+&#65533;@F1&#65533; J&#65533;o&#65533;&#65533;=m&#65533;&#65533;&#65533;&#65533;&#1022;+&#65533;&#65533;t
&#65533;iI @&#65533;-&#65533;zL&#65533;Z&#65533;H&#65533;T?&#65533;&#65533;e&#65533;2=&#65533;e9|&#65533;&#943;5q1&#65533;&#65533;
&#65533;4D&#65533;PL&#13141;$&#1129;&#65533;&#65533;&#65533;&#65533;0B@&#65533;&#65533;a&#65533;&#65533;&#65533;#&#307;M&#65533;&#65533;r%&#65533;SKHSO[I(&#1458;&#65533;&#65533;&#59158;L&#65533;&#65533;sP-IOV&#65533;&#65533;&#65533;&#65533;0Q8&#65533;&#65533;&#65533;&#65533;&#65533;&#65533;&#65533;&#65533;&#65533;H&&#65533;RQ5T+&#65533;&#65533;*L5&#65533;&#65533;&#65533;Q!&#65533;&#65533;Z1U&#65533;Q%&#65533;NX:r4&#65533;rSL,&#65533;&#65533;"&&#65533; N&#65533;t&#65533;*quY&#65533;o&#65533;<&#65533;&#65533;&#65533;&#276;eP3&#65533;&#65533;:|&#1066;"&#65533;V&#65533;U&#65533;t&#65533;&#65533;N&#65533;&#65533;L&#65533;&#65533;q\&#65533;L&#65533;p:&#65533;&#65533;+&#65533;u]&#65533;UT&#65533;&#65533;A45p&#65533;&#65533;5&#65533;&#65533;&#1428;&#65533;5&#65533;&#65533;&#65533;[&#65533;K&#65533;&#65533;&#65533;7<&#65533;.&#597;&#65533;q&#65533;RI&#65533;b_&#65533;a&#65533;,Fy`&#65533;F&#65533;&#65533;&#65533;&#65533;B&#65533;&#65533;&#65533;&#65533;U_&#1653;P}-B-&#65533;P1&#65533;h&#243;2&#65533;\&#65533;&#65533;&#65533;R&#65533;&#65533;&#65533;aY&#65533;]&#65533;&#65533;&#65533;`/&#65533;&#65533;&#65533;&#65533;N&#65533;&#257;7&#65533;4V$&#65533;'c&#65533;&#1930;&#65533;&#65533;Pr[&#65533;&#65533;<6&#65533;&#65533;&#65533;&#65533;j&#65533;3\{&#65533;&#65533;h&#65533;V&#65533;e&#65533;U&#65533;)&#65533;M^&#65533;&#65533;&#65533;&#65533;&#65533;V&#65533;Ps&#65533;^q.&#65533;j=&#65533;&#65533;@&#65533;h&#65533;&#65533;h&#65533;&#1467;|n6F&#65533;"&#65533;#&#65533;mj&#65533;&#65533;&#65533;no&#65533;B&#65533;+b9&#65533;&#1332;f&#65533;}&#65533;G&#65533;1&#65533;r&#65533;&#65533;$zNoq&#65533;I&#65533;vm&#65533;&#65533;m&#65533;1&#65533;&#37266;fe&#65533;q5&#65533;&#65533;&#65533;A&#65533;&#65533;1x 	C+&#65533;&#65533;&#65533;P&#1142;&#65533;.&#65533;H&#65533;U7&#65533;&#65533;&#65533;&#65533;Ha&#65533;dB&#65533;gg&#65533;I&#65533;&#65533;<&#65533;+&#65533;p&#65533;&#65533;47wx&#65533;-&#65533;<#&#65533;&#65533;/&#65533;(&#65533;Xj&#65533;&#65533;&#1880;&#65533;*)r&#65533;v&#65533;uCT\d&#65533;4E&#65533;ru&#65533;h&#65533;&#65533;:&#65533;&#65533;&#65533;r&#65533;B&#65533;F&#65533;&#1038;&#65533;&#65533;2&#65533;x&#65533;6&#65533;&#65533;&#65533;&#65533;&#65533;K&#65533;&#65533;6&#929;&#65533;a&#65533;&#65533;v&#65533;-5&#65533;s&#65533;7&#65533;Q&#65533;&#65533;{Uw4&#65533;&#65533;&#65533;&#162;\&#65533;&#65533;O&#65533;&#65533;&#65533;Wx&#1879;j&#65533;g&#65533;&#1550;V&#65533;t&#65533;#Y6q&#65533;0h&#65533;&#65533;&#65533;&#65533;8&#65533;Y7&#65533;dUb&#65533;`G&#65533;&#65533;&#65533;&#65533;X&#1719;&#65533;&#65533;tY&#65533;E&#65533;$&#22436;O&#65533;&#65533;&#65533;&#65533;&#65533;&#65533;&#65533;9ox&#65533;|-&#754;&#65533;5&#65533;X/&#65533;&#65533;p/&#65533;&#65533;&#65533;&#65533;l&#65533;Hs&#65533;sO&#65533;&#65533;&#65533;W&#65533;&#65533;&#65533;&#65533;&#65533;&#65533;&#65533;&#65533;&#65533;&#65533;q&#65533;&#65533;KEqN&#65533;&#65533;/&#65533;&#65533;8|$x}&#65533;&#65533;&#65533;&#65533;&#65533;E&#65533;B&#65533;b&#65533;&#65533;:<84&#65533;KH="&#632;&#65533;?&#65533;M&#992;k&#65533;tnz&#65533;&#65533;'&#65533;5l&#65533;&#65533;&#65533;&&#65533;&#65533;&#65533;&#65533;&#947;&#65533;B&#65533;&#65533;&#65533;N&#65533;9g&#65533;mS&#65533;&#1619;E&#65533;T?&#65533;&#65533;W&#65533;&#65533;"W&#65533;&#65533;!&#65533;&#65533;&#65533;&#65533;zE&#65533;&#65533;&#65533;&#65533;.7ck&#65533;fs&#65533;%?&#336;%&#65533;&#65533;tc&#65533;&#65533;1^&#65533;	&#65533;&#65533;&#65533;"&#65533;[&#65533;"__&#65533;w&#65533;gyxU&#65533;vg&#65533;c&#1939;hz&#65533;&#65533;G&#65533;&#65533;&#65533;&#65533;&#65533;&#65533;a&#65533;&#65533;U&#536;s&#65533;QX&#65533;&#65533;&#65533;cY&#12856;j&#65533;0E&#65533;&#16600;$&&#65533;g)&#65533;&#65533;B&#65533;&#65533;yG&#65533;a{Y&#65533;#y&#65533;&#65533;9&#65533;&#65533;&#65533;&#65533;Z&#65533;&#1529;+&#65533;x&#1655;&#65533;&#65533;T&#65533;&#427;&#65533;~&#65533;&#65533;&#65533;\&#65533;&#65533;&#65533;PR&#65533;x&#65533; &#65533;v&#65533;k&#65533;	:&#65533;&#65533;&#65533;&#65533;&#65533;:&#65533;eX&#65533;&#65533;tP&#65533;&#1424;&#65533;&#65533;U&#65533;3&#65533;&#65533;&#65533;TQjz&#65533;9&#65533;n&#65533;&#65533;&#1531;&#65533;&#65533;1&#65533;&#65533;M&#65533;&#65533;9&#65533;&#65533;&#65533;xM&#65533;oO&#65533;&#65533;`&#65533;<T5U&#65533;&#65533;* ;;&#65533;*&#65533;&#65533;&#65533;&#65533;&#65533;&#65533;R&#65533;&#65533;&#65533;&#65533;&#65533;E&#65533;&#65533;&#55141;N&#65533;8`&#65533;&#65533;&#65533;'&#65533;&#65533;&#65533;&#65533;&#65533;:&#65533;1 &#65533;&#65533;q&#65533;&#65533;hP&#65533;H&#65533;&#65533;r&#65533;xSt&#65533;&#65533;Z&#65533;&#65533;o&#65533;:&#65533;:&#65533;&#65533;&#65533;n&#65533;,V&#65533;&#65533;l&#65533;&#65533;&#65533;g&#65533;e&#65533;*&#65533;:K&#65533;9&#65533;&#65533;&#65533;({&#65533;&#65533;Zb&#65533;&#1068;&#65533;&#65533;[@&#65533;&#65533;&#65533;&#65533;]&#65533;s&#65533; j&#65533;ct&#65533;&#65533;&#65533;&#65533;&#65533;&#1008;&#65533;&#65533;4&#1753;&#65533;I&#65533;o&#65533;C;&#65533;F&#65533;&#65533;&#65533;w&#65533;a'&#65533;&#65533;97F&#65533;&#65533;N8w&#65533;{k&#65533;&#65533;&#65533;/&#65533;&#65533;&#65533;&#65533;&#65533;&#65533;o&#65533;&#65533;&#65533;&#65533;zCKG)&#65533;C&#65533;I&#2040;&#65533;&#65533;&#65533;B&#65533;b&#65533;&#65533;&#65533;&#65533;&#65533;}Yg&#65533;&#65533;&#65533;&#65533;&#65533;&#65533;;&#65533;-&#65533;&#65533;V&#65533;&#65533;Uq&#65533;&#65533;&#65533;&#65533;&#65533;H&#65533;F;&#65533;&#65533;Z&#65533;&#65533;&#65533;\gw&#65533;t&#1732;&#65533;;&#65533;&#65533;;&#65533;&#65533;&#65533;&#65533;&#65533;&#65533;&#65533;&#65533;2R&#65533;l&#65533;&#65533;&#65533;$&#65533;&#565;&#65533;&#65533;&#65533;[&#65533;&#65533;&#65533;&#65533;7&#1834;T&#65533;&#65533;f[&#65533;9&#65533;&#65533;Z&#65533;&#65533;&#181;&#65533;&#65533;4<&#65533;&#65533;o&#65533;xr&#65533;&#65533;iJS&#65533;&#65533;m&#65533;&#65533;cxG3Uu<63&#65533;&#423;s&#65533;&#65533;&#219;&#65533;1VN&#65533;&#65533;08&#65533;5'&#65533;&#65533;"<&#65533;9&#65533;_\&#65533;&#65533;&#65533;&#65533;&#65533;&#65533;Z&#65533;&#65533; &#65533;&#65533;&#65533;&#65533;v)&#65533;&#65533;&#65533;&#65533;y&#65533;&#65533;7&#65533;&#65533;<K &#65533;&#65533;7{L`	&#65533;&#65533; 9&#65533;1S&#399;&#621;&#65533;&#65533;GI&#1348;&#65533;&#65533;R&#65533;=&#65533;&#65533;J*M	&#65533;&#65533;\&#65533;&#65533;U=gc!P&#1115;b&#65533;&#65533;&#65533;+V"&#65533;&#65533;&#65533;*&#65533;L&#65533;&#65533;&#65533;&c&#65533;D&#65533;&#65533;5&#65533;&#65533;&#65533;&#65533;&#65533;&#65533;&#65533;VM&#65533;&#65533;;\&#65533;&#65533;Pg&#1867;&#65533;b9&#65533;&#435;&#65533;&#65533; &#65533;SM&#65533;&#65533;&#65533;<=&#1483;&#65533;&#65533;&#65533;}&#65533;#&#65533;&#65533;&#1891;C*W0e&#65533;Q=&#65533;^&#65533;&#1627;]&#65533;=&#1621;&#65533;&#1203;&#65533;p&#65533;&#65533;&#65533;&#65533;&#65533;<&#65533;jU&#65533;&#1599;cj}&#65533;E&#65533;&#65533;&#65533;=&#65533;X&#65533;&#65533;&#65533;&#65533;K=&#65533;S&#65533;&#65533;&#65533;&#65533;&#65533;&#65533;}"&#65533;&#1895;&#65533;&#65533;&#65533;&#65533;C&#65533;&#65533;&#65533;K&#65533;&#65533;&#65533;&#30528;A&#65533;&#65533;~&#65533;&#65533;F&#65533;&#65533;&#65533;&#65533;]&#65533;&#65533;&#65533;~&#65533;-^&#65533;~&#65533;U&#65533;&#65533;&#65533;&#65533;&#65533;K%&#65533;M^&#65533;>&#65533;	&#65533;&#65533;'&#65533;&#65533;&#65533;&#65533;5&#65533;&#65533;Y&#65533;HN&#65533;&#65533;&#65533;=&#65533;W~&#65533;-&#65533;&#65533;x&#65533;y^&#65533;U&#65533;u>rm&#65533;&#65533;&#40796;&#65533;z&#65533;w&#65533;&#65533;&#65533;&#65533;&#65533;:&#65533;^&#65533;&#65533;c&#65533;&#65533;&#25598;&#65533;&#65533;&#65533;&#2015;K&#65533;&#65533;&#65533;,&#65533;&#65533;&#65533;&#65533;&#65533;&#65533;=&#65533;&#65533;&#1432;&#65533;&#65533;&#65533;&#65533;Y&#65533;&#862;'j&#65533;&#65533;&#1214;&#65533;&#65533;&#1758;&#65533;>&#65533;&#65533;>&#65533;&#65533;~&#65533;-&#65533;&#65533;&#65533;&#65533;&#65533;~&#65533;&#65533;&#65533;&#65533;'2&#65533;&#65533;&#65533;&#65533;-&#65533;&#65533;&#65533;>&#65533;&#65533;_&#65533;&#65533;&#65533;&#65533;&#65533;&#65533;&#65533;>&#65533;~&#65533;#&#65533;&#65533;&#65533;&#65533;:&#65533;/?&#389;:&#65533;&#65533;&#65533;:_V&#65533;&#65533;o&#65533;&#65533;&#65533;&#65533;&#65533;&#65533;&#65533;&#65533;&#65533;&#65533;&#65533;>&#65533;m^"&#65533;&#65533;&#65533;&#65533;&#65533;&#65533;&#65533;&#65533;M&#65533;&#65533;]&#65533;I?&#65533;&#65533;&#65533;j&#65533;&#65533;&#65533;&#65533;e&#65533;&#65533;&#65533;7&#65533;&#65533;&#65533;,b&#65533;&#65533;&#65533;&#65533;&#65533;&#65533;&#65533;&#253;&#65533;/&#65533;&#65533;&#65533;&#65533;&#65533;&#65533;&#65533;&#65533;Z&#65533;&#65533;>&#65533;)&#65533;5&#65533;F&#65533;&#65533;q&#65533;&#65533;&#65533;?&#65533;&#65533;&#65533;&#65533;&#65533;&#65533;7>&#65533;e>&#65533;&#65533;^&#65533;&#991;&#65533;&#65533;&#65533;&#65533;q&#65533;&#65533;&#65533;&#65533;&#65533;&#65533;&#65533;&#65533;N&#65533;&#65533;&#65533;&#65533;&#65533;&#65533;&#65533;((&#65533;&#65533;
8| &#201;+Z&#65533;&#65533;1&#65533;&#397;;z&#65533;2&#65533;&#198;$&#65533;N<Y&#65533; E&#65533;,[&#65533;D&#65533;!L&#65533;4k&#65533;&#65533;&#65533;$&#157;
*&#65533;&#65533;c%&#284;3o=&#65533;4i&#65533;
&G&#148;)T&#65533;T&#65533;:w.D95&#65533;V&#65533;}Z&#65533;:&#65533;&#65533;&#1564;Z&#730;=&#65533;&#65533;&#295;a&#65533;&#65533;&#65533;Z5&#65533;&#674;o&#65533;&#65533;
6/A&#65533;A&#65533;>Hy&#65533;&#65533;[&#65533;&#65533;&#65533;T&#65533;4g&#1734;&#65533;&#65533;&#65533;&#65533;K&#65533;&#65533;&#65533;b&#65533;B&#65533;&#65533;#&#65533;f&#65533;V{&#65533;&#65533;:9&#65533;h&#65533;O&#65533;^&#65533;&#65533;2&#65533;&#1222;+[&#65533;&#65533;&#65533;`&#65533;&#65533;&#65533;(&#65533;1&#65533;&#1895;)&#65533;&#795;&#65533;_&#65533;d&#65533;&#65533;&#65533;&#65533;&#65533;r&#65533;&#65533;&#65533;;&#65533;=;!t&#1817;&#65533;&#65533;&#65533;&#1378;_&#65533;&#1589;&#65533;&#65533;&#65533;zw&#65533;&#2003;&#500;-&#65533;&#65533;&#65533;&#65533;&#65533;m&#65533;&#65533;mz&#65533;|&#65533;&#65533;MV&#65533;>&#65533;&#65533;&#65533;&#65533;&#65533;&#65533;?\&#65533;e&#65533;&#65533;&#65533;z&#65533;&#65533;&#65533;&#65533;fd&#65533;&#65533;_&#65533;i&#65533;&#65533;&#65533;&#65533;&#65533;YW&#65533;)Sd&#65533;&#65533;[r{=&#65533;Cz&#65533;h&#65533;USk&#65533;&#65533;&#65533;&#65533;L&#65533;&#65533;_&#65533;&#65533;ux&#65533;Dj(&#65533;K&#65533;&#65533;&#65533;<&#65533;&#65533;&#1793;$&#65533;X&#65533;&#65533;&#65533;[}9&#65533;F&#65533;Fn&#65533;#^7&#65533;&#65533;dFQ&#65533;^&#65533;@ef"zy&#1045;b
&#65533;`&#65533;&#65533;9#&#65533;c&#1688;&#65533;&#65533;T&#65533;&#65533;`9qi&#65533;^]Vnp&#65533;&#38171;g&#65533;8c&#65533;j&#65533;&#65533;&#65533;x~RV&#65533;JS&#180;Y&#65533;&#65533;-&#65533;&#1507;&#65533;I&#65533;&#65533;&#65533;^z&#1185;S&#65533;&#65533;&#65533;&#65533;&#65533;(&#65533;Jjz$&#65533;vF&#65533; &#65533;[n9P&#65533;&#65533;&#65533;
k&#65533;&#65533;&#65533;X&#65533;6&#65533;V&#65533;&#65533;&#874;+&#65533;(&#65533;&#65533;&#65533;&#65533;
&#65533;&#65533;&#65533;~&#65533;&e&#65533;&#65533;&#65533;X&#65533;&#65533;6K,&#65533;\&#65533;&#65533;m&#65533;3&#65533;&#65533;&#65533;.u:&#65533;&#65533;&#65533;z&#65533;&#65533;&#65533;B+n&#65533;&#622;&#65533;&#65533;p&#1929;&#65533;`&#65533;&#65533;N&#35622;&#28555;&#28464;&#365;[&#63931;&#65533;X&#65533;b&#65533;&&#65533;&#65533;&#65533;*&#65533;&#65533;FH&#65533;T~&#65533;m&#65533;f&#65533;&#65533;_T&#65533;:p&#65533;&#65533;&v0&#65533;&#65533;&#65533;K&#65533;}s&#65533;m&#65533;&#65533;&#65533;&#65533;&#65533;&#65533;F;&#65533;
g&#65533;rVe&#65533;&#65533;mp&#65533;&#65533;+_&#65533;c&#65533;&#65533;&#65533;P&#65533;&#1714;&#65533;&#402;&#65533;&#65533;&#65533;7&#65533;"&#65533;}&#65533;|&#65533;&#65533;&#65533;#&#65533;&#65533;&#65533;Kt&#1064;!\t&#65533;&#65533;&#65533;&#65533;IL+&#65533;R&#65533;&#65533;&#1506;&#65533;,&#65533;-2v&#65533;id&#65533;&#65533;u&#1591;&#65533;&#65533;&#65533;&#65533;M&#65533;&#65533;&#65533;&#65533;p&#65533;{&#65533;&#65533;zo&#65533;&#65533;&#1923;&#65533;&#65533;w&#65533;j&#65533;&#878;&#65533;nx&#65533;H !&#65533;
 &#65533; ,6  &#65533;= &#65533; H&#65533;&#65533;&#65533;&#65533;*\&#560;&#65533;&#199;#J&#65533;H&#65533;&#65533;&#331;&(@&#65533;#&#65533;&#65533;H&#65533;&#65533;&#65533;&#595;(S&#65533;\&#626;&#65533;&#727;0n&#65533;H&#65533;`&#65533;&#65533;3C&#65533;&#65533;&#627;&#65533;&#991;@&#65533;
e&#625;fC&#65533;"	`&#65533;@`&#65533;&#1255;P&#65533;J&#65533;JU&#65533;&#521;H=b0&#1076;&#65533;&#1519;`&#202;&#65533;&#65533;&#65533;+&#364;&#65533;0:&#65533;&#65533;&#1783;p&#65533;>$&#65533;&#65533;&#65533;&#868;J&#65533;&#759;&#65533;&#2047;Q7&#65533;&#313;Q&#65533;&#65533;u+^&#824;&#65533;D&#65533;'&#1126;5p&#65533;@&#472;3kv9&#65533;]&#65533;jd&#65533;&#65533;&#65533;&#65533;&#65533;&#65533;a&#65533;z.&#65533;ukeP&#734;M&#65533;gg&#65533;&#65533;&#65533;&#65533;\&#65533;&#65533;&#65533;&#65533;&#65533;xw&#65533;&#1428;E&#65533;&#956;&#65533;&#65533;&#333;F&#65533;&#65533;&#65533;&#65533;&#1011;k&#65533;M7&#65533;&#65533;&#65533;&#65533;&#65533;&#65533;&#65533;&#65533;}&#65533;&#65533;&#65533;}E&#65533;,Yih&#65533;&#65533;&#65533;O?n&#1627;,s&#65533;^z>&#65533;&#65533;&#65533;(`U4&#65533;&#65533;&#65533;~&#65533;&#65533;_&#65533; &#65533;&#65533;F(&#65533;K&#65533;Ah&#65533;	&#65533;&#65533;&#1409;0&#65533;&#65533; &#65533;&#65533;RY#Yhx &#65533;&#65533;!*&#65533;&#65533;&#65533;0&#65533;XQH&#65533;&#65533;&#65533;!H&#65533;&#65533;&#65533;&#65533;24&#65533;H%&Hc&#65533;&&#65533;A&#65533;6&#1944;&#65533;{&#65533;p8 5
4&#65533;"&#65533;$&&#65533;&#65533;RSy^H%&#65533;D&#65533;t&#65533;\&#65533;,>&#65533;|2&#65533;'RK&#65533;&#65533;%pFvT&#65533;&#65533;}	d&#65533;*VF&#65533;uP6&#65533;&#65533;&#65533;%Qn
b &#34535;)%'N&#65533;&#65533;	$&#65533;V&^&#65533;f&#65533;	 &#65533;#&#65533;&#65533;&#65533;!&#65533;&#65533;LUX&#65533;&#65533;)&#65533;&#65533;N:&#65533;/ &#65533;(&#33132;&#65533;&#65533;v&#65533;&#65533;&#65533;
&#65533; Wr&#65533;9*V&#65533;>&#65533;b&#65533;&#65533;
&#170;&#668;`I&#65533;Z1&#65533;&#65533;*&#65533;&#65533;&#65533;&#65533;&#65533;M{&#65533;&#65533;&7)&#65533;&#65533;&#65533;	&#65533;&#65533;!&#65533;&#65533;g&#65533;Q&#65533;A&#65533;:&#65533;&#65533;&#65533;&#65533;%&#65533;&#65533;B&#65533;&#9769;BI,&#65533;&#65533;;na)&&#65533;b&#65533;&#65533;&#65533;e&#65533;&#65533;L&#65533;&#65533;
M&#730;&#65533;K,&#65533;&#65533;z&#65533;&#65533;&#65533;&#65533;&#65533;&#65533;kh&#65533;[&#805;&#65533;
&#65533;Wc&#65533;&#65533;&#65533;&#1980;z&#65533;;,&#65533;h|&#65533;F.t\&#65533;&#65533;&#439;&#65533;i&#65533;E&#65533;1&#65533;$&#65533;|&#65533;&#65533;
&#65533;&#65533;2&#65533;&#65533;z&#65533;@&#65533;&#65533;Eg1h&#65533;&#65533;G&#65533;7&#65533;6+&#65533;;&#65533;&#65533;s&#65533;7,&#65533;&#65533;+e,&#65533;&#65533;o&#65533;&#1140;&#65533;&#65533;&#65533;&#65533;&#65533; &#65533;Q;V&#65533;^k&#65533;&#65533;!&#65533;&#65533;&#65533;[o&#65533; 5+&#65533;&#65533;@1&#65533;&#65533;&#65533;@&#65533;&#65533;&#65533;&#65533;&#65533;&#65533;&#65533;-UL&#65533;%Hs&#236;&#65533;&#65533;Y&#65533;&#65533;0&#65533;d&#65533;&#65533;&#65533;&#65533;W`&#65533;&#65533;&#65533;&#65533;h*&#65533;X8^0&#17719;^y&#65533;(M&#65533;&#65533;&#1926;&#65533;@&#65533;I#&#65533;&#65533;AW&#65533;`&#65533;H&#65533;&#65533;&#65533;&#65533;&#65533;&#65533;&#65533;&#65533;|&#65533;&#65533;bj&#65533;g&#65533;&#65533;~&#65533;&#65533;&#65533;PS&#65533;&#65533;&#65533;&#65533;,:&#65533;&#65533;Z/<` &#65533;&#65533;&#65533;K&#65533;&#65533;z&#65533;w&#65533;&#1980;&#65533;{f&#65533;d&#65533;~/&#65533;&#65533;&#65533;&#428;&#65533;&#65533;&#65533;V&#65533;K&#65533;&#2039;~&#65533;Sc&#65533;&#65533;&#65533;&#1489;~Dd^&#65533;$U&#65533;&#65533;&#65533;Nz&#65533;&#65533;&#65533;&#65533;*F&#65533;J{&#65533;&#65533;_&#65533;~1&#65533;&#65533;&#65533;&#65533;o#&#65533;&#65533;HBy&#65533;o}&#65533;&#65533;&#65533;&#65533;2&#65533;Ml&#65533;K&#1698;6(&#65533;e&#65533;I&#65533; v<&#263;Y!&#65533; &#65533;Kh&#65533;l&#65533;I+t&#65533;hW&#65533;V&#65533;<\YE&#65533;)&#65533;&#65533;	l&#65533;&#65533;&#65533;[|&#65533;&#65533; q}&#65533;+_	&#65533;xBJJO&#65533;&#65533;&#65533;7='. &#65533;&#953;&#65533;&#65533;,&#65533;&#65533;ep<&#65533;+&&#65533;E&#65533;`&#65533;,&#65533;bEH&#65533;B&#65533;)&#65533;&#65533;&#65533;&#65533;&#65533;&:\&#65533;Q&#65533;i&#65533;fP9&#65533;V&#65533;&#65533;G&#65533;&#65533;C,&#65533; &#65533;f&#65533;B"&#65533;?g|&#65533;[&#65533; G:&#65533;&#65533;&#65533;&#1113;&#65533;&#65533;&#336;^&#65533;X4&#65533;2&#65533;I&#65533;$@&#65533;&#65533;(Gy&#65533;b&#65533;&#65533;+\&#65533;&#65533;&#65533;A7.`&#65533;&#65533;9&#65533;&#65533;fy5&#65533;]&#65533;W[&#65533;&#65533;&#65533;&#1578;^&#65533;&#65533;&#1288;OxFc&#65533;D"&#65533;&#65533;FfR&#65533;&#65533;N<f&#65533;j*&#65533;&#65533;Z.U&#65533;&#65533;&#65533;6.&#65533;&#65533;mV09LI&#65533;&#65533;&#65533;<&#65533;:&#65533;&#65533;H&&#65533;bz&#65533;|a&#65533;S z"&#990;`2Y&#1076;&#65533;&#879;5S&#65533;hK&#65533;&#65533;p&#65533;a&#65533;&#65533;*(:&#65533;&#65533;3t&#65533;S&#65533;u_C&#65533;&#65533;J7&#177;9&#65533;&#65533;&#65533;&#65533;6&#65533;&#65533;&#65533;y&#65533;&#65533;&#65533;6&#65533;&@R&#65533;S9@J:P&#65533;&#65533;&#1317;Pm`S&#65533;&#65533;&#65533;&#65533;5u#,i&#65533;&#65533;"}&#65533;*&#1767;&#65533;~uPC&#65533;W&#65533;T&#65533;S&#65533;(&#65533;b&#65533;&#65533;J&#65533;&#65533;t&#65533;&#65533;&#65533;U&#65533;&#65533;Lg.&#65533;X&#65533;	&#65533;W&#65533;&#65533;&#65533;&#65533;&#65533;&#65533;M&#65533;x&#65533;&#1455;&#65533;Rnu^&#65533;EY&#65533;Z&#65533;&#65533;T&#363;U&#65533;IS&#65533;F&#1289;&#65533;s&#65533;Auv&#65533;&#65533;&#1072;Lb&#65533;&#65533;*&#65533;L`&#65533;mlT&#65533;&#65533;&#65533;&#65533;Jv&#65533;&#65533;&#65533;l2&#65533;H%&#65533;&#65533;O&#65533;&#65533;&#65533;&#65533;&#65533;&#65533;&#65533;r&#65533;&#65533;3`{&#1582;A&#65533;&#65533;l&#65533;b&#65533;_&#65533;&#1462;M&#65533;vy+S&#65533;q&#65533;&#65533;&#65533;g&#65533;&#65533;&#65533;&#65533;4)&#65533;^%b&#1495;&#65533;u&#65533;~&#65533;Tlt&#65533;[&#65533;<&#65533;&#65533;&#65533;&#65533;&#65533; &#65533;&#65533;&#65533;2&#1322; h!M&#65533;&#65533;W&#65533;-&#65533;&#65533;a&#65533;&#65533;&#65533;&#65533;&#65533;27&#65533;TU&#65533;&#65533;Z&#65533;&#65533;&#65533;&#919;&#65533;TA&#65533;&#65533;Y&#65533;v&#65533;&#65533; &#65533;^&#65533;&#65533;x&#65533;&#65533;)c<&#65533;B&#65533;&#65533;&#65533;&#65533;J&#65533;&#65533;$&#65533;L&#65533;u&#65533;&#65533;&#65533;&#65533;0T&#65533;W&#65533;6&#65533;&#65533;&#65533;^&#65533;&#65533;&#65533;X&#65533;&#65533;<1&#65533;&#1864;&#65533;&#65533; &#65533;&#260;q&#65533;a&#65533;6&#65533;&#65533;&#65533;&#65533;ko&#65533;c&#65533;(&#65533;&#65533;X-q~&#65533;:&#65533;'=i&#65533;G&&#65533;&#65533;&#65533;&#65533;d&#65533;&#65533;=&#65533;&#65533; &#65533;	&#65533;&#65533;&#65533;8&#65533;J&#65533;o_ola.wY(A&#65533;}&#65533;T1{-&#65533;&#65533;N&#65533;&#65533;&#65533;&#65533;f&#65533;z&#65533;&#65533;L&#65533;O&#65533;&#65533;R;#&#65533;&#65533;jd&#65533;#&#65533;&#65533;&#1699;&#65533;Y([&#65533;&#65533;E&#65533;Z&#1229;~&#65533;g&#65533;&#65533;&#65533;?&#65533;&#65533;&#65533;s9&#969;&#937;&#65533;Ys&#65533;&#1844;&#65533;-&#65533;&#65533;O&#65533; &#65533;xI&#65533;J
&#65533;z&#65533;n&#65533;&#65533;&#65533;&#65533;j&#65533;z&#65533;9&#65533;&#65533;\&#65533;Jmd&#65533;6&#986;n&#65533;wma&#65533;#&#65533;&#65533;GMle&#65533;&#65533;&#65533;^5&#65533;&#65533;&#65533;&#65533;&#65533;&#65533;M&#65533;&#1262;&#65533;K3&#65533;&#65533;5&#65533;W&#65533;Y&#65533;&#65533;k&#65533;&#65533;&#65533;&#65533;@@&#65533;&#65533;&#65533;c&#65533;	&#65533;&#49263;&#65533;&#65533;&#65533;&&#65533;&#65533;1&#65533;&#65533;&#65533;u&#65533;Re&#65533;x&#65533;JY&#65533;&#65533;&#65533;&#65533;&#65533;&#65533;&#65533;&#65533;&&#65533;&#65533;'&#65533;~&#65533;&#65533; f&#65533;&#65533;&#65533;&#65533;6&#65533;x[&#65533;&#65533;5&#765;f&#65533;&#65533;F&#65533;2H&#65533;&#65533;&#1390;&#65533;&#65533;&#65533;Y|o&#65533;&#1757;&#65533;&#65533;T&#65533;&#46163;\&#65533;HWy&#733;YTA&#65533;5_m%&#65533;&#65533;&#65533;_&#65533;&#65533;z&#65533;&#65533;.j&#65533;F'y&#65533;M&#65533;t&#65533;;&#65533;&#65533;~F&#65533; 
&#65533;a&#65533;R&#65533;&#65533;g&#65533;yg&#65533;]T&#65533;&#65533;&#65533;k &#65533;E &#65533;&#65533;&#65533;{&#65533;M&#65533;wQ&#65533;&#65533;&#65533;&#65533;&#65533;E.&#65533;K&#65533;&#65533;g&#65533;&#65533;x6&#65533;b_&#65533;7&#65533;&#65533;Y&#65533;{&#65533;].&#65533;&#65533;{=	(u&#65533;&#65533;&#65533;x&#65533;&#65533;}&#65533;&#2040;&#65533;7&#65533;&#65533;&#65533;M~q&#65533;&#65533;|&#65533;&#65533;t&#65533;&#65533;&#65533;7&#65533;&#65533;:{&#65533;w &#65533;&#65533;A &#65533;K&#65533;h4y&#65533;64VK&#65533;z&#65533;C&#65533;&#65533;&#65533;&#65533;&#65533;z&#65533;&#65533;~&#65533;&#65533;&#65312;&#65533;&#65533;}&#65533;&#65533;&#65533;&#65533;&#65533;&#65533;EO&#65533;a!&#65533;&#65533;.p&#1857;}&#65533;/|&#65533; &#65533;&#65533;{&#65533;&#990;&#65533;&#65533;&#65533;>&#65533;!s&#65533;hx&#65533;&#65533;wl&#65533;&#65533;|b&#65533;~&#65533;&#65533;~&#65533;'}&#65533;pvg{&#65533;&#65533;{&#65533;&#65533;{&#65533;&#65533; =&#65533; &#65533;Vn&#65533;6&#65533;&#65533;&#65533;r7 &#65533;&#65533;&#65533;z&#65533;I&#65533;&#65533;&#65533;Z&#65533;(&#65533;&#65533;w/G\1&#65533;&#65533;j&#65533;hwv&#65533;&#65533;z&#65533;S&#65533;&#65533;&#65533; '&#65533;&#65533;&#1846;&#65533;8&#65533;M7 &#65533;7
 h%&#65533;l(&#65533;jd&#65533;(&#65533;;&#65533;&#65533;_q  &#65533;vc&#65533;&#65533;&#65533;!vI&#65533;t8&#65533;&#65533;U}$&#65533;&#65533;d&#65533;ZB@p&#65533;&#65533;}&#65533;&#65533;Z
&#65533;,h&#65533;&#65533;DBPr&#65533;t&#65533;G&#65533;k8&#65533;n&#65533;&#65533;CH&#65533;9&#65533;&#65533;e|&#65533;&#65533;Z&#65533;&#65533;P&#65533;a&#65533;F&#65533;&#65533;&#65533;&#65533;&#65533;&#1027;&#65533;&#65533;@iP&#65533;&#65533;&#65533; &#65533;&#65533;&#65533;(r&#65533;&#65533;&#65533;&#65533;&#65533;|&#65533;G@0SF&#65533;%&#65533;&#65533;&#65533;&#65533;,0&#65533;&#65533;ha&#65533;'2 &#65533;&#65533;8&#65533;O&#65533;&#65533;r<&#65533;1 &#65533;&#65533;e&#65533;.&#65533;&#65533;&#65533;&#65533;W&#65533;;h`O&#65533;&#65533;^&#65533; &#65533;rM,` &#65533;&#65533;&#65533;&#65533;<4&#65533;&#65533;&#65533;'&#65533;&#65533;&#65533;&#65533;&#65533;&` &#65533;&#65533;8K!7v-&#65533; &#65533; &#65533;&#65533;CD&#65533;&#65533;&#65533;}&#65533;&#65533;&#65533;&#65533;j&#65533;&#65533;&#65533;&#65533;=Q 9&#65533;&#65533;Fsc&#65533;&#65533;?<&#65533;u'&#65533;&#65533;&#65533;&#65533;&#65533;S&#65533;&#65533;	T	&#65533;!&#65533;d&#65533;&#65533;-"&#65533;&#65533;&#65533;S &#65533;v&#65533;&#1656;&#65533;9S`
&#65533;&#65533;y &#65533;&#65533;aT&#65533;_&#65533;A&#65533;d (&#65533;&#65533;)&#65533;29H&#65533;@&#65533;7&#65533;G&#65533;3&#65533;&#65533;&#65533;'&#65533;&#65533;I&#65533;&#65533;&#65533;%&#65533;9&#65533;H&#65533;&#65533;0 k&#1108;&#65533;&#65533;)>&#65533;<&#65533;1,&#65533;p&#65533;7&#65533; &#65533;&#65533; -6@&#65533;F&#65533;H&#65533;b&#65533;Md)&#65533;@&#65533;@&#65533;RG&#65533;&#65533;-&#65533;?}T 6)&#65533;&#65533;e]&#65533;&#65533;6y&#65533;&#65533;&#65533;4&#65533;r|&#65533;&#65533;&#65533; *)<&#65533;b>&#65533;H`3&#65533;&#65533;o&#65533;	&#65533;)3L&#65533;'&#65533;B&#65533;&#65533;E&#65533;&#65533;Pk&#65533; &#65533;&#65533;&#65533;&#65533;&#65533;&#65533;M6&#65533;&#65533;@&#65533;&#65533;GC&#65533;5&#65533;y$r0J&#65533;d&#65533;(&#65533;&#65533;n&#65533;&#65533;3P3 :&#65533;6&#65533;QIL&#65533;"&#65533;&#65533;*&#65533;&#65533;,Gr0&#65533;k"p&&#65533;&#65533;O&#65533;&#65533;&#65533;&#65533;Y  3&#65533;Q3&#65533;&#65533;/&#65533;&#65533; &#65533;I&#65533;&#65533;;&#65533;T&#65533;&#65533;&#65533;&#65533;&#65533;&#65533;&#65533;	y &#65533;&#65533;
&#65533;P&#65533; 9@ i iP/&#65533;y&#65533;&#65533;&#65533;3&#65533;"	&#65533;&#65533;C&#65533;&#65533;&#65533;or&#65533;&#65533;&#65533;1&#65533;pY&#65533;&#65533; .&#65533;L &#65533;&#65533;: &#65533;&#65533;&#65533;}`0
 7 ~&#65533;&&#65533;	LR&T^&#65533;Y?&#65533;&#65533;&#65533;F &#65533;&#65533; %j9PJ 7&#65533;_&#65533;&#65533;@.P&#65533;&#65533;&#65533; &#65533;&#65533;Z&#65533;&#1353;*&#65533;&#1160;Z$D*&#65533;&#65533; MT&#65533;&#65533;w`&#65533;=&#65533;7&#65533;I`}&#65533;&#65533;P&#65533;%&#65533;&#65533;&#65533;}p&#65533;&#65533;&#65533;:*c*3&#65533;&#65533;$x&#65533;&#1251;&#65533;i&#65533;&#1458;)m&#65533;I&#65533;#&#65533;Qp~j&#65533;J&#65533;&#65533;> 	^&#65533;b&#65533;	90&#65533;&#65533;&#65533;@&#65533;&#65533;&#65533;h&#65533;Y&#65533;_0&#65533;&#1065;_&#65533;O!N `@&#65533;&#65533;p&#65533;&#65533;&#65533;&#65533;)#,&#65533;W0EQ&#65533;&#65533;&#65533;&#65533;&#65533;m&#65533;&#65533;&#65533;Z&#65533;^
 TJv&#65533;o&#65533;9  
*&#65533;&#65533;	&#65533;*Z&#65533;&#65533;&#65533;&#65533;&#65533;&#65533;:&#65533;Nq&#65533;%&#65533;_j
&#65533;J'&#65533;-&#65533;&#65533;-&#1016;1k
&K&#65533;-&#65533;H&#65533;u^&#1067;&#65533;z&#65533;1&#65533;:&#65533;&#65533;&#2010;&#65533;&#65533;
&#65533;&#65533;	b  I`_&#1705;6 (&#65533;&#65533;C!&#65533;*L&#65533;oqG&#65533;&#65533;3c&#65533;2=I&#65533;,9&#65533;&#65533;&#65533;&#65533;&#65533;.&#65533;&#65533;e&#65533;	[&#65533;U &#65533;&#65533;U&#65533;&#65533;		&#65533;&#65533;`&#65533;+&#65533;&#65533;&#65533;&#65533;NQ&#65533;z&#65533;j&#65533;
&#65533;4&#65533;&#65533;&#65533;Q	&#65533;"&#65533;(&#65533;&#65533;&#65533;&#65533;E &#65533;&#65533;/&#65533;t&#65533;&#65533;&#65533;%&#752;&#65533;*9&#65533;&#65533;SQ~
&#65533; &#65533;+&#65533;%&#65533;. \&#65533;&#65533; &#65533;N }&#65533;x[&#65533;&#65533;
n1&#65533;&#65533;T.)dk]&#65533;&#65533;&#65533;&#65533;TR&#65533;&#65533;S&#65533;T&#65533;Ba&#65533;5&#65533;:&#65533;&#65533;%&#65533;&#1776;Q&#65533;#&#65533;&#65533;&#65533;#&#65533;&#65533; Mk&#65533; &#65533;~+Q&#65533;  m&#65533;a&#1208;H&#65533;B6&#65533;'Y&#65533;&#65533;&#65533;2&#65533;\&#65533;&#65533;z&#65533;s&#65533;XQ&#65533;l	q&#65533;:&#65533;0&#65533;Ip &#65533;&#65533;~*/&#65533;&#65533;&#65533;&#65533;&#65533;&#65533;&#65533;&#65533;;&#65533;&#65533;;&#65533;&#65533;&#65533;&#65533;&#346;5&#65533;1q^Tq&#65533;&#65533;&#65533;&#65533;&#65533;&#65533;&#318;9QJ~)TCuV&#65533;7&#65533;q&#65533;l+40Tq&#65533;&#65533;&#65533;o  &#65533;&#65533;&#65533;&#65533;&#48769;&#65533;w&#65533;r&#65533; p&#65533;*&#65533;&#65533;&#65533;K"&#65533;i&#65533;s9sZb&#65533;&#65533;&#1181;&#65533;T3y&#65533;g&#65533;&#65533;z &#65533; &#65533;m &#65533;&#65533;&#65533;C&#65533;&#65533;1|&#65533;&#41022;,&#65533;#&#65533;<&#65533;&#65533;M &#65533;k&#351; 0&#1572;#&#65533;%&#65533;B&#65533;&#65533;FE$<&#1680;&#65533;&#65533;@(|u&#65533;&#65533;&#65533;(0 j &#65533;&#65533;SQ&#65533; &#65533;:&#65533;  &#236603;?,A&#65533;&#65533;	 z&#65533;&#65533;&#65533;&#65533;&#65533;&#65533;&#65533;l.e&#65533;&#65533;CTO&#65533;#&#65533;&#65533;&#65533;$)g&#65533;ff&#65533;%6"&#65533;&#65533;&#65533;7&#65533;]L&#65533;9`&#65533;R1&#65533;:&#65533;
&#686;	 m&#65533;&#65533;&#65533;&#65533;`&#65533;@&#65533;&#65533;s&#65533;4&#65533;&#65533;&#65533;&#65533;&#65533;/&#65533;J&#65533;&#65533;&#65533;&#65533;&#65533;o&#65533;;&#65533;&#1821;)&#65533;R&#65533;3,@Vb&#65533;^&#65533;&#65533;Y|4&#65533;&#1769;V:&#65533;(&#65533;&#65533;&#65533;&#1833;&#65533; v`&#65533;]&#65533;V\&#1833;&#65533;&#65533;@&#65533;&#65533;&#65533;W`&#65533;-a6d&#1723;&#65533;&#591;&#65533;&#65533;4s&#65533;=&#65533;,ST&#65533;&#65533;&#65533;[&#174;&#65533;[|&#65533;*\&#65533;&#65533;&#65533;3&#65533;Z&#65533;~&#65533;F &#65533;Y@&#65533;Q&#65533;&#65533;~&#1715;&#65533;&#65533;&#65533;
&#65533;m &#65533;&#65533;&#1065;a&#65533;4&#65533;&#65533;&#65533;&#65533;&#65533;J 
&#65533;4&#65533;B3&#65533;&#65533;&#65533; &#65533;S&#65533;&#65533;;!&#65533;{&#65533;l+F&#65533;&#65533;aU&#65533;:h&#65533;WX<&#65533;&#65533;xp&#65533;&#65533;N &#65533;#&#65533;&#65533;&#65533;0&#65533;&#65533;	( 	v`!@&#65533;u@B[&#65533;^&#65533;`+&#65533;%J&#65533;  &#65533;P&#65533;_&#65533;&#65533;&#65533;*&#65533;>&#65533;h &#65533;:&#65533;&#65533;&#65533;oLO&#65533;#&#65533;&#1755;$&#65533;&#65533;_5&#65533;&#65533;,%Y&#65533;9T&#65533;&#65533;"&#65533;&#1165;W&#65533;&#65533;<#&#65533;&#65533;!&#65533;
&#65533;.@V&#1065;&#65533; {&#65533;&#65533;7 Q&#65533;&#65533;&#65533;&#65533;9&#65533;
&#65533;:&#65533; &j{ 6 ]-h<&#65533;U0&#1373;Z&#65533;m&#65533;&#65533;&#65533;]&#65533;3&#65533;&#65533;`F&#65533;R&#1769;.&#65533;&#65533;&#65533;@&#65533;T&#356;&#1629;s&#65533;.R5&#65533;&#65533;$&#65533;&#65533;E&#65533;&#65533;&#65533;&#65533;	&#65533;&#65533;&#65533;&#65533;8 &#65533;O&#65533;&#49677;<&#65533;}&#65533;&#65533;Z&#65533;Z&#65533;{`&#65533;&#65533;J &#65533;&#65533;<&#65533;&#65533;z&#65533;&#65533;=&#65533;&#65533;&#65533;&#65533;&#65533;&#65533;>&#65533;Zp
&#65533;p&#65533;q
&#65533;&#65533;&#65533;@&#65533;&#65533;&#65533;=
F@&#65533;&#65533;&#65533;
&#65533;&#65533;:&#65533;&#1258;&#65533;&#65533;M&#65533;U1&#65533;z&#65533;&#65533;Ms&#65533;&#65533;8w&#65533;&#65533;&#65533;&#65533;M&#65533;&#65533;&#65533;Q1&#65533;-&#65533;Y4m&#65533;X &#65533;&#65533;&#65533;&#65533;>'_&#65533;G&#65533;&#65533;&#65533;&#65533;&#65533;h&#65533;w&#65533;&#65533;&#65533;&#65533;&#1782;p&&#65533;&#65533;b | &#65533;&#65533;
m&#65533;&#65533;&#65533;>&#65533;I&#65533;&#65533; &#65533;&#65533;K&#65533;&#65533;&#65533;&#65533;&#65533;&#65533;up &#65533;`z =&#65533;	&#65533;&#65533;&#65533;&#65533;T0+*&#65533;&#65533;J`Z&#65533;9&#62539;a#M8&#65533;6&#65533;3&#65533;`#&#65533;&#65533;"&#65533;&#65533;&#65533;&#65533;&#65533;L &#65533;&#65533;'&#65533;&#65533;&#65533;&#65533;Th&#65533;])&#65533;~&#65533;Y&#65533;&#65533;&#65533; &#65533;&#65533; n&#65533;&#1885;J&#65533;3&#1961;P=&#65533;v =.&#65533;b&#65533;&#1931;&#65533;/&#65533;&#65533;{&#65533;&#65533;&#65533;&#65533;&#65533;90&#65533;9 PpN&#65533;a&#65533; &#1754;|&#65533;b&#65533;(P&#65533; &#65533;&#65533;T&#65533;Pn &#65533;&#65533;&#65533;`>&#65533;&#65533;`sl&#65533;&#65533;|&#65533;&&#1830;&#65533;&#65533;{&#65533;M(<&#65533;&#65533;&#65533;E&#65533;&#65533;&#65533;mtc&#65533;8x&#65533;f}&#65533;&#65533;&#65533;&#65533;X&#1045;&#65533;&#65533;[&#1061; 0&#65533;m&#65533;&#65533;&#65533;	J&#65533;~z&#65533;&#65533;| NP&#65533;	;&#65533;[&#65533;(P&#65533;&#65533;&#65533;e<&#65533;&#6436;~&#65533;&#65533;:3&#65533;[ D|&#65533;9p&#65533;J&#65533;4 y&#65533;&#65533;T&#65533;	9@&#65533;J&#65533;>&#65533;	u&#65533;u`P&#65533;N&#65533;&#65533;p	UQ>&#65533;n&#65533;ZLZ&#65533;&#65533;&#65533;&#65533;M<=&#65533;UT&#65533;+!qM &#65533;&#65533;&#65533;a&#65533;&#65533;9&#65533;&#65533;xG&#65533;%.&#65533;X&#65533;&#65533;Mm&#65533; &#65533;#&#65533;&#65533;&#65533;&#65533;&#65533;&#65533;&#65533;&#65533;&#65533;Qp&#65533;l&#65533;&#65533;&#65533;&#65533; &#63943;&#65533;&#65533;o&#65533;?\&#65533;&#65533;k&#65533;3&#65533;7&#65533;p&#65533;&#65533;p&#65533;&#65533;=&#65533;&#65533;p(@:&#65533;J&#65533;&#65533;&#65533;w p&#65533;&#65533;b!&#65533;:@4&#65533;G&#65533;&#65533;
N&#65533;4&#65533;;&#65533;&#65533;W5&#65533;&#65533;&#65533;(&#65533;&#65533;&#65533;&#65533;&#65533;&#65533;
 &#65533;yN&#65533; &#65533;&#65533;F&#65533;F&#65533;#	K&#65533;&#65533;~j:&#65533;v  &#65533; &#65533;&#65533;&#65533;&#65533;&#1065;&#65533;&#65533;&#65533;&#65533;&#65533;&#65533;L&#65533;&#65533;&#65533;&#65533;%&#65533;&#65533;*&#65533;&#65533;&#65533;&#65533;&#65533;&#65533;
&#65533;&#65533;	&#65533;&#65533;Ph&#65533;&#65533;&#65533;&#65533;r&#65533;&#65533;	&#65533;&#1839;&#65533;>y&#65533; jp&#65533;&#65533;&#65533;U &#65533;&#65533;(0&#65533;w0&#65533;	&#65533;v*&#65533;&#65533;&#65533;&#65533;&#65533; @&#65533;@&#65533;	&#65533;P@&#65533;08&#65533;5&#65533;,@p&#65533; =&#65533;&#65533; (*h&#65533;&#65533;E"(&#65533;S&#65533;L&#65533;5m&#65533;&#65533;)&#65533;@&#65533;4X &#65533;&#65533;&#65533;D!4@&#65533;@&#65533;R&#65533;(&#65533;&#65533;&#65533;&#65533;r&#65533;&#65533;	'Nl&#65533;`b&#65533;,&#65533;&#65533; `&#65533;:&#65533;6&#65533;@j&#65533;I-&#65533;^&#65533;&#65533;&#363;V rr&#65533;,]&#65533;xg&#65533;&#65533;&#65533; *p&#65533;&#65533;&#65533;%&#65533;&#65533;&#65533;m&#65533; (,H&#65533;&#65533;p&#65533;,&#65533;&#65533;&#65533;G(n&#65533;F&#65533;:&#65533;#4J &#65533;&#65533;BS&#65533;&#65533;FIB0%3&#65533;&#65533;$I&#65533;&#65533;&#65533;E&#65533;&#1625;,
&#65533;,&#65533;&#65533;&#65533;&#65533;CRNRL#&#463;B,F&#65533;&#65533;&#1172;R/f&#65533;^&#65533;x&#65533;&#65533;&#65533;4&#65533;`&#65533;P&#65533;]'&#65533;h&#65533;&#65533;O&#65533;&#65533;&#65533;P&#65533;&#65533;^&#65533;&#65533;=l&#65533; &#65533;  &#65533;&#65533;&#65533;-&#65533;&#65533;
&#65533;&#65533; &#65533;J,/&#65533;<&#65533;+&#65533;&#65533;&#65533; &#65533;&#65533;&#65533;&#65533;&#65533;
&#65533;p1&#65533;&#65533;&"\k 12&#65533;8&#65533;&#65533;&#65533;5&#65533;X&#65533;4UC&#65533;G&#65533;m&#65533;&#65533;z`B&#385;&#65533;)&#65533;&#65533;"	5&#65533;S&#65533;&#65533;8N!&#65533;&#65533;&#65533;$&#65533;&#65533;&#65533;~&#65533;&#512;&#65533;:&#65533;.$&#65533;$` &#65533;&#65533;&#65533;J&#65533;(&#65533;M7&#65533;&#65533;J &#65533;&#65533;&#65533;&#65533;&#65533;&#65533;?&#65533;&#65533;!&#65533;&#65533;&#65533;&#65533;&#65533;&#65533;&#65533;&#65533;o&#65533;&#65533;&#65533;K&#65533;? &#65533;" ; &#65533;+,&#65533;&#65533;P&#65533;M&#65533;&#65533;.;*E,&#65533;&#65533;&#65533;&#65533;-&#65533;&#65533;:11&#65533;F|L&#65533;UBM X&#65533;6"&#65533;&#65533;3Xa&#65533;&#65533;*n&#65533;5j"&#65533;&#65533;&#65533;&#65533;P!2&#65533; &#65533;^`&#275;&#65533;@A&#65533;&#65533;r!7&#65533;0&#65533;6&#65533;&#65533;&#65533;4&#65533;:X &#65533;.&#65533;&#65533;&#65533;!/&#65533;&#65533;$3&#65533;R&#65533;%&#65533;3_}&#65533;5h&#897;
`&#65533;&#65533;&#65533;&#65533;&#65533;&#65533;&#65533;D8aB&#65533;7&#65533;4&#65533;[&#65533;&#65533;o&#65533;&#65533;/,F 0
Qk &#65533;P&#65533;&#65533;6&#65533;-&#65533;&#65533;0&#65533;&#65533;m&#65533;&#65533;T&#65533;&#65533;l-*&#65533;&#65533;,O6LLD&#65533;A
Z{&#65533;AJ&#65533;Pm&#65533;eB&#65533;&#65533;G&#65533;&#65533;'&#65533;&#65533;&#65533; &#65533;&#65533;I &#65533;&#65533;aOf&#65533;V	.&#65533;P&#65533;&	&#65533;&#65533;_&#65533;p&#65533;&#65533;+Wj&#65533;!&#65533;&#65533;L&#65533;&#65533;&#65533;&#65533;&#65533;&#65533;w*&#65533;&#65533;o&#65533;&#65533;*&#65533;8&#65533;&#65533;`&#65533;%&#65533;W&#65533;&#65533;W&#65533;&#65533;&#65533;J4&#65533;&#65533;&#65533;&#65533;b&#65533;..k&#65533;P&#65533;&#65533;&#65533;C&#65533;4SIAU $q9 10\d&#65533;&#65533;@5fW&#65533;U!&#65533;Fvh &#65533;Q&#65533;&#65533;&#65533;$&#65533;m&#65533;&#65533;&#65533;G^&#811;&#65533;6&#65533;&#134;=&#280;&#65533;&#65533;&#65533;&#65533; 4J-h')&#65533; &#65533;&#65533;&#65533;&#65533; n&#43811;{&#65533;&#65533;NB&#65533;&#65533;&#65533;&#65533;;~&#65533;&#65533;/&#65533;&#65533;&#65533;&#65533;&#65533;$&#65533;#&#65533;&#65533;&#65533;NB/DQe?E&#65533;&#65533;	&#65533;w9&#65533;  &#65533;&#65533;Z\S&#65533;&#65533;&#65533;LS&#65533;C&#65533;&#65533;\ &#65533;8&#65533;&#65533;B/c&#65533;&#65533;&#1545;*h(z&#65533;&#65533;2	&#65533;&#65533;&#65533;G&#65533;&#65533;.Tv&#65533;&#65533;]Bx<&#65533;CL&#57378;&#65533; _pAP&#19521;&#65533;&#65533;x&#65533;&#65533;&#65533;2&#65533;=&#65533;&#65533;(B _4&#65533;%&#65533;9&#65533;n&#65533;Y&#65533;&#65533; w&#65533;&#971;_HG&#65533; &#65533;(&#65533; CH &#65533;Q>&#65533;&#65533;&#65533;&#65533;&#65533;&#65533;&#65533;&#65533;'&#65533; X&#65533;/&#65533;j&#65533;!&#65533;bAIa&#65533;t&#65533; &#65533;0&#65533;&#65533;mY&#65533;b-&#65533;&#65533;&#65533;S&#65533;@&#65533;G&#65533;*&#65533;&#65533;  &#65533;&#65533;&#65533;&#65533;AA7&#65533;&#65533;U&#65533;&#65533;&#65533;N :0&#65533;@&#65533;&#65533;2&#65533;&#65533;&#65533;jh&#65533;&#65533;&#65533;F&#65533;&#65533;&#1554;&#65533; E/&#65533;&#65533;#b:@v&#65533;&#65533;>D&#65533;&#65533;&#972;&#65533;F&#65533;&#65533;&#65533;&#65533;J r&#1848;My-&#65533;P&#65533;&#1698;7P&#65533;Xe&#65533;X&#65533;p c&#65533;;<G&#65533;&#65533;&#65533;5&#65533;&#65533;71&#65533;&#65533;0&#65533;-@23&#65533;d&#65533;&#65533;&#65533;L
dz&#65533;&#65533;a&#65533;nG&#65533;cq&#65533;
&#65533;&#65533;&#65533;&#65533;C&#65533;&#65533;V&#65533;4" &#65533; J&#65533;&#65533;R &#65533;W&#65533;&#65533;	>5&#65533;d|&#65533;@&#65533;t&#65533;y&#65533;&#65533;&#65533;&#65533;ngzK@ M&#65533;&#65533;&#65533;K&#65533;lD&#692;6r&#65533;&#65533;&#1745;c&#65533;&#65533;&#65533;La&#65533;&#65533;&#65533;&#65533;3&#65533;K&#65533;*&#35412;&#65533;&#65533;0&#65533;!&#65533;M8OD* 7&#65533;&#65533; j&#65533;\&#65533;vdeh&#65533;&#65533;: @&#65533;\L&#65533;PT&#65533;&;&#65533;&#65533;e0&#65533;&#65533;P&#65533;R N &#65533;yzB&#65533;&#65533;&#65533;&#65533;%&#65533;WTP>x&#65533;&#65533;&#65533;&#65533;!&#65533;&#65533;&#65533;`&#65533;&#65533;&#65533;&#65533;&#65533;&#65533;&#65533;}&#65533;.&#65533;HE1e@&#65533;&#1702;D&#1800;0&#65533;%&#65533;y&#65533;&#65533;&#65533;&#65533;&#65533;q&#65533;`J}&#65533;- @x&#65533;<?&#65533;&#65533;+ / .&#65533;&#65533;&#65533;|&#1676;&#65533;G&#65533;"&#410;&#65533;&#65533;&&#65533;,=&#65533;(I&#65533;=<&#25908;&#65533;dA&#65533;K&#65533;&#65533;&#65533;av1&#65533;
J&#65533;&#65533;Vm&#65533;H&#65533;tMj&#65533;&#65533; 0&#65533;&#65533;@pb:&#65533;&#65533;&#713;P&#65533;w&#65533;&#65533;
&#65533;&#65533;&#65533;2 &#65533;&#65533;&#65533;&#65533;] I2&#65533;`&#1142;q&#65533;&#65533;&#65533;&#65533;T[p&#65533;J&#65533; Z&#65533;&#65533;&#65533;@&#65533;&#65533;&#65533; =E&#65533;&#65533;AW&#65533;&#65533;|&#65533;&#65533;&#65533;&#65533;&[&#65533;Yaz0&#65533;&#65533;&#65533;&#65533;&#65533;$&#65533;&#65533;1&#65533;'z&#65533;&#620;&#65533;&#65533;&#65533;;pW&#65533;&#65533;[&#65533;&#65533;@F&#65533;2&#65533; &#65533;8$&#65533;<&#65533;&#65533; &#65533;[#I'&#65533;8&#65533;&#65533;&#65533;&#65533;eiKA&#65533;&#326;&#65533;&#65533;&#65533; Fsx@&#65533;&#65533;&#65533;]YF &#65533;&#65533;&#65533;&#65533;QP&#65533;8) Db
{tA&#65533;&#65533;a&#65533;&#65533;&#314;&#65533;&#65533;&#1056;=&#65533;X
Fx&#65533;&#65533;&#65533;]&#65533;7 7&#715;&#65533;+&#65533;\&#65533;&#65533;z&#65533;&#65533;@&#65533;&#65533;&#65533;&#65533;&#65533;8&#65533;zG&#65533;&#65533;#&#65533;&#65533;5&#65533;P &#65533;;&#65533;.&#65533;!&#65533;R+Y&#65533;&#65533;&#65533;&#65533;]&#65533;"S&#65533;&#65533;&#65533;&#65533;&#65533;&#65533;Jq&#65533;&#65533;<&#65533;&#1319;&#65533;f.&#65533;oi&#65533;vM&#65533;X6&#65533;&#65533;&#65533;&#65533;&#65533;Lg&#65533;6L&#146;+J&#65533;&#65533; &#65533;%&#1027;&#65533;Y&#65533;? I&#526;&#65533;v&#65533;eXh&#520;`F&#65533;&#65533;&#65533;4&#65533;&#65533;&#65533;P^&#65533;&#65533;`c&#65533;z&#65533;&#1249;~.&#65533;[ 8&#65533;	(F&#65533;q&#65533;&#65533;&#65533;b&#65533;Au&#65533;Y&#65533;&#65533;&#65533;@&#65533;&#65533;&#65533;e&#65533;&#65533;&#65533;&#65533;&#65533; &#65533;&#65533;&#21762;&#65533;&#65533; y&#65533;v&N&#65533;/&#65533;7O&#65533;RFk&#65533;&#350;3&#65533;!|&#65533;pB&#65533;&#65533;#&#65533;&#65533; =0&#65533;&#65533;PMQ P&#65533;&#65533;&#65533;&#65533;&#65533;Sfhp&#65533;&#508; F&#65533;
&#65533;&#65533;K&#65533;%y{@Un&#65533;&#65533;%&#65533; W&#65533;Pl&#65533;&#65533; (@b&#65533;&#65533;&#65533;3&#65533;*&#65533;&#65533;&#65533;Z&#65533;R&#65533;&#65533;&#65533;&#65533;D&#65533;@&#65533;&#65533;&#65533;&#1475;=&#65533; &#65533;7&#65533;&&#65533;&#65533;&#65533;v&#65533;&#721;&#65533;&#65533;y&#65533;&#65533;"&#65533;&#65533;y&#65533;u&#65533;j&#65533;/&#65533;&#65533;&#65533;&#65533;$&#65533;m&#1241;C&#65533;#&#65533;'l&#65533;&#65533;WT&#65533;@&#65533;&#65533;&#65533;u&#65533; &#65533;O4c&#65533;&#65533;:&#65533;C&#65533;&#65533;&#767;&#846;
&#1092;U&#65533;&#65533;VQ	&#65533;&#65533;,\&#65533;Z&#65533;&#65533;&#65533;&#65533;&#65533;&#65533;N&#65533;&#65533;[v&#65533;&#65533;&#65533;&#65533;sg&#65533;&#65533; &#65533;&#652;&#65533;:&#65533;O$&#65533;x	&#65533;=&#65533;&#65533;&#65533;E&@&#65533;  &#65533;@)&#65533;Z&#65533;vq&#65533;1&#65533;&#65533;2&#15321;&#65533;,S&#65533;&#65533;c3&#1323;&#65533;&#65533;i=&#65533;&#65533;&&#65533;&#65533;&#65533;&#65533;;*&#65533;&#65533;&#65533;&#65533;Q&#65533;&#65533;=Ta&#65533;S&#65533;&#65533;&#65533;:&#65533;4@f &#65533;&#65533;&#65533;&#65533;b&#65533;|&#65533;&#65533;&#65533;&#766;&#65533;&#65533;4&#65533;F&#65533;|s&#65533;0&#65533;&#65533; %&#65533;.&#65533;>(&#65533;&#65533;D&#65533;AP&#65533;&8&#65533;&&#65533;BC{&#65533;+&#65533;;&#65533;&#65533;C8<&#65533;&#65533;&#65533;&#65533;&#65533;&#65533;&#65533;	&#65533;9!&#65533;&#65533;&#65533;&#65533;&#65533;&#65533;&#65533;&#65533;&#65533;"&#65533; f&#1698;&#65533;b&#65533;9<&#65533;x@&#65533;#&#65533;&#65533;&#65533;&#65533;4l&#65533;&#65533;y=;&#65533;&#65533;&#65533;&#65533;<&#1107;&#65533;:&#1241;&#65533;_h &#65533;s&#65533;>w&#65533;&#65533;$&#65533; U	&#65533;A @&#65533; t;&#65533;h5&#65533;&#65533;&#65533;<&#65533; A0&#65533;!&#65533;
P&#65533; Ax4)&#65533;&#65533;(&#65533;(&#65533;BP&#65533;&#65533;&#65533;&#65533;7 &#65533;$&#65533;&#65533;3&#65533;CS$2/.&#65533;&#65533;+&#65533;?&#65533;&#65533; &#65533;Y&#65533;&#65533;u&#65533;"&#65533;&#65533;e&#65533;&#65533;@&#65533; :&#65533;&#65533;PDjS0&#65533;;0&#65533;&#65533;&#65533;&#65533;&#755;&#65533; &#65533;."&#65533;&#23738;&#65533;&#65533;&#65533;a{&#65533;FD0&#65533;&#65533;u&#65533;&#65533;x&#792;&#65533;&#65533;*K&#65533;&#65533;&#65533;&#65533;ML;OEEb Ry&#65533;p0&#65533;+"&#65533;x&#65533;;0&#65533;&#2041;&#65533;p)&#65533;B&#65533;&#65533;&#65533;&P&#65533;&#65533;&#65533;F&#65533;8&#65533;S$&#65533;
%p&#203;H&#65533;H&#65533;&#65533;&#1701;&#65533;i"! &#65533;8X&#65533;#&#520;ccC&#65533;9+A&#65533;&#65533;p6m&#65533;C &#65533;5c&#65533;&#65533;&#65533;Iq&#65533;@&#65533;&#65533;0&#65533;D&#65533;!D,h&#65533;&#65533;X&#65533;&#65533;&#65533;K &#65533;G&#65533;*T&#65533;H$A&#65533;+&#65533;&#65533;"i|\&#65533;E&#65533;&#65533;4&#65533; &#65533;&#65533;&#65533;&#65533;;H	"R&#65533;&#65533;/&#65533;&#65533;!?&#65533;.@&#65533;:&#65533;J@(9&#65533;&#65533;4H*D&#65533;&#65533;&#523;&#65533;'H1&#65533;&#65533;&#65533;6&#65533;;&#65533;&#65533;&#65533;j&#65533;|&#65533;&#65533;&#577;0&#65533;&#65533;Z&#65533;f&#65533;(&#65533;8S&#65533;0&#65533;&#408;+&#65533;&#65533;3&#65533;&#65533;#J:4 b+&#65533;&#65533;&#1772;&#65533;x&#65533;n&#65533;&#65533;&#65533;J&#65533;$D&#65533;[G&#65533;G&#65533;&#65533; &#65533;440&#65533;K*&#65533;4&#65533;&#65533;6&#65533;:Q&#65533;&#65533;a&#65533;Q&#65533;&#65533;&#65533;&#1602;&#65533;&#65533;&#65533;&#65533;&#65533;A &#65533;>&#65533;!&#65533;Z&#65533;Tx&#65533; 4&#65533;e&#65533;C&#65533;-X&#769;&#33020;@&#65533;&#65533;`H&#65533;Q&#65533;'y&#65533;&#65533;&#65533;N `&#65533;3&#65533;&#65533;&#65533;0&#65533;)1&#65533;%&#65533;PG&#65533;B&#65533;&#65533;:Ml&#65533;yC&#65533;h&#65533;&#65533;|M:D&#65533;5&#65533;F7+,,-&#65533;*&#65533;&#65533;&#65533;&#65533;&#833;&#65533;&#65533;&#65533;&#65533;&#65533; PC&#65533;M&#65533;@&#65533;:&#65533;bN&#65533;&#65533;&#65533;Q&#65533;&#65533;0&#65533;&#65533;&#65533;&#65533;&#65533;$5C&#544;&#65533;&#65533;&#65533;&#65533;&#65533;iAO0@ &#65533;&#65533;O&#65533;&#65533;OY&#65533;5PO&#65533;
&#65533;&#65533;)P&#65533;&#65533;V&#65533;&#65533;> #&#65533;&#65533;&#65533;&#65533;_M>&#65533;&#65533;&#65533;k&#65533;vi&#65533;0&#65533;&#65533;E&#65533;@&#65533;&#65533;F&#65533;+Mc&#65533;k&#65533;&#65533;?&#65533;S{&#591;sD&#489;&#65533;S&#65533;XQQ&#65533;J pT&#65533;N&#65533;&#65533;{$&#65533;&#65533;,&#65533;&#65533;&#65533;&#65533; 4&#65533;&#65533;I'&#65533; %&#1154;P&#65533;#&#65533;&#65533;B&#65533;&#65533;&#65533;&#65533;(U&#65533;)&#65533;&#962;&#65533;+&#65533;&#65533;5@&#65533;&#65533;&#65533;A&#65533;&#65533;&#734;Sx&#65533;&#65533;;&#65533;&#65533;(&#65533;&#65533;	&#65533;&#65533;7=&#65533;#j&#65533;&#65533;8m&#65533;d&#65533;&#65533;&#65533;&#65533;&#65533;l&#65533;&#65533;9L &#65533;3M7&#65533;,C	&#65533;T&#65533;&#65533;&#65533;&#65533;J&#65533; S&#65533;01&#65533;&#65533;(&#65533;&#65533;&#65533;&#65533;A&#65533;&#65533;9&#65533;&#65533;&#65533;q&#65533;&#65533;&#65533;&#514;O&#65533;U0&#65533;KR&#65533;&#65533;c&#65533;&#65533;&#65533;0H&#65533;cQ&#65533;
yUC&#65533;U&#65533;)&#65533;H&#65533;&#65533;&#65533;&#65533;( &#65533;&#65533;&#65533;U&#628;-(@&#65533;&#1538;&#65533;&#1024;&#65533;&#65533;&#65533;&#65533;H &#65533;Q&#65533;g&#65533;Vk&#65533;9&#65533;V&#987;
&#65533;&#65533;&#1435;&#65533;VU&#65533;pD&#65533;q%&#65533;r5&#1513;$&#65533;&#65533;;MH&#65533;%&#65533;*HyL4&#65533;&#65533;);*&#65533;$&#65533;&#33594;&#65533;&#65533;&#1341;&#1345; &#65533;	.R C&#65533;&#65533;&#65533;{&#65533;E&#65533; &#65533;&#65533;&#65533;	X&#65533;R&#65533;&#65533;O&#65533;#&#65533;$UE5&#65533;&#65533; &#65533;(&#65533;Ov&#65533;&#65533;&#22417;P&#65533;.Z&#65533;&#65533;i30+2&#65533;V&#65533;4&#65533;&#65533;W&#65533;Q&#65533;a&#65533;Ym<&#65533; &#65533;&#65533;k&#65533;&#65533;4&#65533;&#65533;%&#65533;&#601;JB$5&#65533;&#65533;E@&#65533;&#65533;1
&#65533;Ah.&#65533;&#65533;&#488;-4~$Kl(&#65533; &#65533;Q&#65533;4&#65533;&#65533;Z&#65533; &#65533;!E5&#65533;  &#65533;B-&#65533;S&#65533;&#65533;C&#65533;$h&#1733;S+%&#65533;&yC&#706;&#65533;&#65533;&#65533;[&#65533;40]29&#65533;&#65533;
i	&#65533;&#65533;&#65533;&#65533;ejB7&#802;&#65533;{Y&#65533;C&#65533;\\&#65533;&#65533;\&#65533;0&#65533;X &#65533;&#65533;&#65533;&#65533;&#65533;_g&#65533;1&#65533; G&#65533;&#65533;&#65533;&#65533;8&#65533;a&#65533;&#65533;0&#65533;}&#65533; &#65533;&#65533;&#65533;]7&#360;]&#65533;&#65533;&#65533;&#65533;D&#65533;h&#65533;&#65533;r&#65533;&#65533;&#65533;&#164;?n&#65533;8$&#65533;m[c&#65533;$&#65533;&#65533;&#65533;9C&#65533;&#65533;&#65533;&#65533;&#65533;&#65533;&#65533;I&#1025;&#65533;&#65533;Lb&#65533;&#65533;&&#65533;&#65533;&#65533;0 &#65533;&#1435;&#65533;)_&#65533;-@jJ&#65533;k	l}&#65533;&#65533;&#65533;&#65533;M&#65533;9X&#65533;&#65533;&#65533;&#65533;&#2025;Db&#65533;&#65533;+&#65533;&#1602;0p&#65533;&#65533;
&#65533;*&#1538;&#65533;0H8&#65533;&#1381;&#65533;&#65533;Ap]&#65533;&#65533;&#65533;&#65533; ] &#65533;Ok.&#65533;&#65533;&#344;.&#65533;&#1670;&#65533;K&#65533;&#65533;&#65533;&#65533;&#65533;OO&#65533;&#65533;+&#65533;x&#65533;&#65533;}O&#65533;&#1547;E+&#65533;&#65533;@(&#65533;$*da&#65533;&#65533;(8 X&#65533;&#65533;&#20006;2&#65533;&#65533;.*&#65533;&#65533;ZV7&#65533;&#65533;izYi&#65533;S2&#65533;&#65533;&#65533;&#65533; &#65533;L&#65533;&#65533;&#65533;=P&#65533;6&#65533;P
&#65533;&#65533;3B\&#65533;*&&#65533;^,;&#65533;>^&#65533;&#65533;&#65533;&#65533;2N&#65533;A0&#65533;t&#65533;e&#65533;k&#65533;&#65533;&#65533;Q&#65533;&#1904;&#65533;`&#65533; &#65533;D&#65533;&#65533;&#257;&#65533;&#65533;q&#65533;daCs&#65533;64&#65533;U&#65533;d&#65533; 5&#65533;`&#65533;?&#65533;<&#603;&#65533;&#65533;&#65533;@ &#65533;,&#65533;&#65533;&#65533;&#65533;=_"&#65533;&#65533;&#65533;Q&#65533;&#65533;U&#65533;&#65533;h &#65533;-&#65533;	\&#65533;p&#65533;_&#65533;&#941;&#65533;g&#217;&#65533;&#65533;D>HayS&#65533;	&#65533;&#65533;&#65533;*&#27819;}m/[&#65533;O;&#65533;x%&#65533;&#1741;&#65533;&#65533;f&#65533;P&#65533;&#65533;$&#65533; `&#65533;_&^&#65533;&#65533;c&#962;&#65533;&#65533;&#65533;&#65533;]G&#65533;&#65533;-&#65533;d&#65533;p&#65533;&#65533;&#65533;&#65533;&#65533;&#65533;&#65533;&#472;&#65533;!&#65533;&#65533;c)~&#65533;Yje\&#65533;&#65533;95G&#65533;6h K &#65533;&#65533;&#65533;C&#65533;&#65533;&#65533;&#65533; g}&#65533;8&#65533;&#65533;&#65533;&#65533;&#65533;&#65533;&#65533;&#65533;&#65533;&#65533;&#65533;&#65533;m&#65533;>4&#65533;?`&#65533;&#41300;0&#65533;&#65533;i&#65533;h&#65533;eF@&#65533;&#65533;]p&#65533; h(i&#65533;`j&#65533;%&FI&#65533;: TR&#65533;X&#65533;&#65533;;&#65533;8[]j&#65533;x&#1520;&#1547;Vg&#65533;&#65533;&#65533;&#65533;#&#65533;h&#65533;	P&#65533;g&#65533;F&#65533;_&#65533;&#65533;&#1430;&#65533;&#65533;&#65533;h&#65533;I&#65533;H&#65533;+&#65533;&#65533;&#65533;&#65533;N&#65533;-ke&#65533;&#65533;~ `*)&#65533;&#65533; 8&#65533;&#65533;&#368;H%&#65533;&#65533;/&#65533;+O8&#65533;&#65533;N8&#65533;rSc71i[i&#65533;!&#65533;&#65533;:~i&#65533;&#65533;<&#65533;B&#65533;N&#65533;	&#65533;M&#65533;&#65533;~&#65533;)E&#65533;&#65533;&#65533;&#65533;F&m P&#65533; Xg^5&#65533;&#65533;\jjM&#65533;	&#65533; &#65533;V&#65533;&#65533;&#1067;&#65533;&#65533; :&#65533;&#65533;&#65533;&#65533; \&#65533;&#65533;&#65533;&#65533;&#65533;&#65533;	 T&#65533;b0&#65533;Z &#65533;	&#65533;U&#65533;A&#787;&#65533;	M<*&#65533;>&#65533;&#65533;&#65533;R'&#65533;&#65533;&#515;&#65533;&#65533;07ic&#65533;&#65533;&#65533;!p&#65533;j.RR> *&#65533;&#65533;Q&#65533;&#65533;LA&#65533;&#65533;&#65533;F h&#65533;&#65533;&#65533;&#65533;&#65533;6!-&#65533;&#65533;V&#65533;&#65533;&#65533;&#65533;l&#65533;(p&#65533;UxmN>&#65533;&#65533;e
&#65533;&#65533;&#65533;&#1806;&#65533;&#65533;pO&#65533;&#65533;&#648;&#65533;&#65533;&#65533;&#65533;&#65533;?0&#974;&#65533;&#65533;g&#65533;#M!P&#65533;&#65533;=&#65533;X&#65533;U!Z&#65533;&#529;3)`&#65533;&#24882;&#65533;&#65533;&#1786;'&#65533;(o&#65533;&#65533;yc'&#65533;&#65533;&#65533;l&#65533;&#65533;II[&#65533;/ ?-&#65533;O&#65533;&#65533;)7&#65533;.p&#65533;&#65533;x+&#65533;&#65533;o&#65533;&#1036;&#1218;&#65533;m;s&#65533;&&#65533;&#65533;V@&#65533;&#1076;,n&#65533;C&#65533;
&#65533;&#65533;e&#65533;8=&#65533;&#65533;&#65533;&#65533;&#65533;h@&#65533;&#65533;&#65533;B >-&#65533;5" &#65533; &#65533;&#515;&#65533;q&#65533;M&#65533;0&#65533;&#65533;&#523;GD&#65533;& s&#65533;&#65533;&#65533;&#65533;6!?&#515;&#65533;8&#65533;&#65533;&#65533;6ic1(&#65533;V&#65533;!*Hr&#65533;`&#65533; Sd&#65533;-p|&#65533;&#65533;|&#1025;(&#65533;u*U&#65533;{&#65533;>x&#65533;q&#65533;&#1857;X8&#65533;r &#65533;&#65533;	&#65533;&#65533;6&#65533;(v&#65533;4&#65533;ls2D&#65533;~vXfi&#65533;&#65533;r&#65533;ph&#65533;"&#65533;&#65533;n&#65533;&&#65533;I&#65533;
&#65533;4&#1288;D&#65533;&#65533;ghM&#65533;&#65533;&#65533;&#65533;&#65533;P&#65533;&#65533;c= &#44080;&#65533;F1&#65533;t`&#65533;O&#65533;&#65533;&#65533;&#65533;Q&#65533;G&#384;&&#65533;&#565;6 *&#65533;&#65533;pc1&#65533;&#65533;&#65533;&#65533;G&#65533;&#471;$H*&#65533;u[&#65533;*&#65533;(&#65533;&#65533;&#1006;&#65533;?mJ&#65533;&#65533;&#65533;&#65533;p Nl&#65533;&#65533;&#65533;9&#65533;Pvf&#65533;&#65533;|.&jD&#65533;&#65533;&#65533;&#65533;&#65533;kOe&#65533;&#65533;&#65533;(n&#65533;}&#65533;&#65533;&#65533;&#65533;Y&#65533;&#65533;&#65533;#0&#65533;gK &#65533;e&#65533;h&#65533;sn&#65533;8&#65533;&#65533;&#65533;*= U#&#65533;O&#65533;@/!_&#1474;&#65533;D8P&#65533;&#65533;&#65533;6&#65533;?&#65533;&#65533;&#65533;&#65533;.Ps x&#65533;<x &#65533;'p&#41213;&#1026;U(&#65533;&#65533;&#65533;&#65533;*&#65533;X 0&#65533;&#65533;'&#65533;&#65533;&#65533;V&#65533; &#65533;&#65533;&#65533;&#65533;&#65533;;&#65533; V\C&#65533;&#65533;&#65533;&#65533;jh(Xp (&#65533; &#65533; j
4&#65533;&#130;&#65533;"&#65533;&#65533;&#65533;&#65533;&#65533;#&#65533;&#65533;D&#65533; &#660;*W&#65533;l&#65533;&#65533;%&#792;2g&#1164;&#65533;&#65533;&#65533;&#65533;(T8&#65533;@&#65533;(&#65533;&#65533;hA&#65533;&#65533;&#65533;&#65533;&#65533;h&#65533;R&#65533;:&#65533;&#65533;&#65533;P>Y&#65533;:&#65533;&#65533;c,&#65533;&#65533; &#65533;&#65533;&#65533;Ok&#65533;DT,'&#65533;UQ &#65533;&#65533;$&#65533;<U&#65533;&#65533;&#65533;3*&#65533;N&#65533;&#65533;&#65533;&#1811;&#65533;J+V&#65533;&#65533;<Cc&#65533;r4|1b&#65533;+&#65533;*&#65533;TV&#65533;&#65533;&#65533;&#65533;TTy@&#65533;&#65533;&#65533;&#65533; du&#65533;&#65533; h b&#65533;P&#65533;&#65533;aO&#65533;&T&#65533;0&#65533; (6&#65533;&#65533;Q&#65533;G&#65533;(&#65533;d&#65533;&#65533;r&#65533;&#65533;&#65533;;&#65533;&#65533;&#65533;}&#65533;,&#65533;&#65533; &#65533;&#65533;` Z@&#65533;&#65533;&#65533;3P&#65533;&#65533;&#65533; &#65533;`^&#65533;2&#65533;aC
"o&#65533;W &#65533;&#65533;&#65533;d&#65533;&#65533;&#65533;p&#65533;aP&#65533;&#65533;&#65533;<&#65533;&#65533;[&#65533;!Ut&#65533; ()R&#65533;'(1&#65533;B.v	d)&#65533;&#65533;O8&#65533;Xu&#65533;Yg&#65533;&#65533;EJ&#65533;L&#65533;&#65533;e&#65533;Bh)&#65533;&#65533;aA&#65533;v&#65533;b &#65533;vu&#65533;6&#65533;kT&#65533;P KGaP&#65533;&#65533;a&#65533;J4 &#65533; &#65533;&#467;B&#65533;4PO9&#65533;DTttE&#65533;&#65533;&#65533;&#65533;D@&#65533;&#65533;'&#65533;}~Woa>&#65533;&#65533;1,X&#65533;&#65533;RJ&#65533;&#65533;R-&#65533;l3&#65533;T30rE(&#65533;&#65533;B&#65533;T&#65533;1C
R&#65533;F.E&#65533;&#65533;
&#65533;&#65533;@&#65533;H &#65533;IsD&#65533;(&#65533;WJ{&#65533;^ t&#65533;&#65533;'(.&#65533;R&#65533;&#65533;&#65533;YT1&#65533;;&#65533;uXW^&#1045;&#65533; &#65533;E&#65533;T&#65533;&#16913; `&#65533;&#65533;&#65533;&#65533;&#65533;&#65533;4d;&#65533;Zpx&#65533;]&#65533;&#65533;V&#65533; [j&#65533;p&#65533;mQ&#65533;&#65533;
&#65533;i&#1880;etfq5&#65533;\&#65533;&#765;&#65533;\&#65533;"t]&#65533;&#65533;&#65533;t0D&#65533;y1&#65533;&#65533;D&#65533;n &#65533;w&#65533;v0E&#65533;N&#65533;&#65533;&#65533;|&#1709;D 4R&#65533;nH1IKp&#65533;&#65533;9 j&#65533;&#65533;&#65533;
c&#65533;DE&#65533;&#65533;&#65533;&#65533;&#65533;&#65533;&#65533;&#65533;&#65533;&#65533;&#567;S&#65533;&#65533;&#65533;<5$U[d&#65533;T&#65533;&#65533;+_&#1365;9&#65533;`]/4&#65533;&#65533;JI&#65533;&#65533;&#65533;&#65533;&#1904;&#65533;JQ&#65533;&#65533;$&#65533;y@&#65533;&#65533;T&#65533; 3 b&#65533;TPa&#65533;U&#65533;&#65533;&#65533;&#65533;|
d&#65533;&#830;&#65533;&#65533;&#65533;od
DqiR&#65533;&#65533;-&#65533;&#65533;&#65533;E&#65533;&#1752;&#65533; L&#65533;&#425;&#65533;&#65533;5&#65533;MB&#65533;&#65533;&#65533;CQ&#65533;w&#65533;Z&#65533;&#65533;W&#65533;J&#65533;&#65533;7`a&#65533;`q&#65533;&#65533;bxs&#65533;&#65533; &#65533;u&#65533;J&#65533;&#65533;*4&#65533;C&#65533;&#65533;t&#65533;&#65533;t+H&#65533;Z&#65533;&#65533;Kv&#65533;&#65533;&#65533;t&#65533;&#65533;TL&#65533;&#65533;T[l&#65533;&#65533;b ^&#65533;&#65533;\4&#65533;&#65533;(Q&#65533;&#65533;3&#65533;P&#65533;&#65533;V &#65533; &#65533;&#65533;&#2020;`&#65533;R`Z&#65533;U&#65533;@4&#65533;*{&#65533;UJ5&#65533;_&#65533;&#65533; n&#65533;D&#65533;v#1&#65533;8kB4w &#65533;i"&#65533;&#65533;G&#65533;&#65533;&#65533;DPc&#65533;&#36218;&#65533;&#65533;>p&#65533;D&#65533;&#65533;&#65533;&#65533;&#295;(
&#65533;&#65533;&#65533;&#65533;6&#65533;&#65533;]J*p &#65533;&#65533;{hB7&D (p&#65533;@n&#513;&#65533;&#65533;A&#65533;g'&#65533;&#65533;B&#65533;&#1032;9&#65533;&#65533;&#65533;&#65533;&#65533;'&#65533;&#65533;&#65533;&#65533;Xp Z&#65533;&#65533;G&#65533;n&#65533;&#65533;&#65533;r&#65533;&#65533;H&#65533;h&#65533;B &#65533;p&#65533;&#65533;&#65533;&#65533;7(#&#65533;B 0&#65533;n)i&#65533;Ut&#65533;&#65533;&#65533;Al
&#65533;Jr&#65533;&#65533;+Xe/xA&#65533;&#65533;MfP>&#65533;&#65533;&#65533;~&#65533;0&#65533;%&#65533;&#65533;&#65533;&F&&#65533;Isk&#65533;&#65533;-:&#65533;&#65533;&#65533;&#65533;&#65533;&#65533;Cn&#65533;&#65533;!&#65533;&#65533;&#65533;;l&#65533;E&#65533;P&#65533;#03&#65533;E&#65533;&#65533;CxR&#65533;$&#65533;v&#65533;Q&#65533;&#65533;(u&#65533;=0&#65533; &#65533;X+J&#65533;&#65533;&#65533;&#65533;&#65533;&#65533;&#65533; &#65533;&#65533;=&#65533;&#65533;BB&#65533;&#65533;qx&#65533;&#65533;&#65533; <&#65533;O&#65533;Q&#65533;_&#65533;E&#65533;~&#65533;G&#65533;&#1836;*&#65533;&#65533;
&#65533;`7GpLp&#65533;&#65533; 0&#65533;J&#65533;TAJ!&#65533;&#65533;r&#65533;JhCW&#65533;&#65533;%&#65533;&#65533;&#65533;&#65533;&#65533;1&#65533; &#65533;	P&#65533;&#65533;&#65533;&#65533;X.v&#65533;&#65533;&#65533;&#65533;!Q&#65533;0&#65533;&#1617;&#65533;&#65533;K +#O&#65533;&#805;&#65533;&#65533;)xj
&#65533;&#65533;&#65533;j&#65533;J&#65533;&#65533;(b&#65533;h&#65533;=&#65533;&#65533;+&#65533; )^q&#65533;&#65533;&#65533;` h&#65533; &#65533;p&#65533; &#65533;	&#65533;&#65533;&#65533; v&#1344;]&#53889;&#65533;&#65533;`X&#65533;&#65533;<a&#65533;&#65533;&#65533;@&#65533;&#65533;)&#65533;&#815;&#65533;Jx&#65533;&#65533;&#65533;
:&#65533;&#65533;&#65533;xT[:&#65533;&#1532;V&#65533;&#1952;]A&#65533;P`&#65533;&#65533;&#65533;&#65533;&#65533;M1P%6&#65533;&#65533;&#65533;%(&#65533;&#65533;&#65533;A&#65533;T&#65533;O&#65533;C&#65533;&#65533;&#65533;N:&#65533;1fu&#65533;SF&#65533;&#65533;&#65533;&#65533;&#65533;&#65533;Xj &#65533;&#65533;&#65533; PKP&#65533; !&#65533;p&#65533;&#65533;&#65533;^&#65533;&#65533;~&#65533;a8&#65533;&#65533; &#65533;H&#65533;&#65533;&#65533;&#65533;T&#65533;p	&#65533;< &#65533;]	C@&#65533;*&#65533;&#65533;&#65533;y&#65533;&#65533;&&#65533;#&#65533;Mw3&#65533;&#65533;&#65533;q&#65533;&#65533;
!&#65533;@&#65533; %&#65533;&#65533;#&#65533;&#65533;){ &#65533;&#65533;)T^I&#65533;*&#65533;&#65533;U&#1167;&#65533;&#65533;	^QB| CHu#&#65533;- &#65533;&#1878;"&#65533;U&#65533;&#65533;v&#65533;&#65533;&#65533;	&#65533;%&#65533;Hq&#65533;;&#65533;	&#65533;L&#65533;[&#65533;C&#65533;&#65533;&#65533;%&#65533;&#617;P-&#65533;&#65533;S&#65533;Xb&#65533;V&#65533;&#65533;e&#65533;`+)&#65533;@d&#65533;&#1374; `w&#65533;C&#65533;c&#1589; &#65533; gU&#65533;&#1028;3&#65533;@9&#65533;/@&#1728; [ &#65533;~F&#65533;&#65533;	 &#65533;&#65533;	&#65533;&#65533;&#65533;),3B&#65533;&#65533;DF&#65533;H&#65533;zP&#65533;IH&#65533;\&#1538;+BQ&#65533;Ms&#65533;D&#65533;&#65533;W&#65533;@Z&#65533;`q L&#65533;&#1793;&#65533;_3&#65533;~	&#65533;&#65533;b7&#65533;&#1581;y&#65533;&#65533;&#65533;&#65533;8B&#65533;&#65533;;'&#65533;>&#65533;C&#65533;np&#65533;&#65533;PvL~6w&#65533; &#65533;ia&#65533;&#65533;nl&#65533;P
&#65533;&#65533;Z&#65533;&#65533;&#65533;&#65533;2w*@&#65533;Md_HC&#65533;P<&#65533;&#65533;&#65533;
F&#65533;&#65533;p&#65533;&&#65533;&#65533;g&#65533;&#65533;%
@)&#65533;g&#915;&#65533;&#232;?&#65533;~F0U4Yh&#65533;&#65533;&#65533;j&#65533;-
&#65533;&#65533;&#65533;Th&#65533;&#65533;2M&#65533;=&#65533;X
&#65533;&#65533;#&#384;N&#65533;&#65533;&#65533;&#65533; &#65533;
QP&#65533;^X&#65533;&#65533;&#65533;A&#65533;_&#65533;C= &#65533;@X&#65533; @$[&#65533;&#65533;M&#65533;S\&#65533;&#65533;%&#65533;P&#65533;<&#65533;X&#65533;6'[&#65533;NXHUhS&#65533;%s&#65533;&#65533;&#1068;-&#65533;* 	; &#65533;&#238;&#65533;N7D&#1897; JL&#65533;&#23018; &#65533;&#65533;&#65533;<D!
|Tb&#65533;&#65533;&#65533;&#65533;&#65533;&#65533;h V&#65533;7&#65533;g&#65533;<\{&#65533;?|"&#65533;2&#581;&#65533;&#65533;Kz&#65533;[)&#65533;	&#65533;&#65533;&#65533;
&#65533;&#65533;?o64&#65533;&#65533;&#65533;&#65533;&#65533;&#65533;_&#65533; &#65533;&#65533;&#65533;n&#65533;tf&#65533;_= &#65533;&#65533;&#65533; ]&#65533;l(&#65533;&#65533;V&#65533;&#65533;5@t=&#65533;&#65533;&#65533;Np&#65533;XN.&#65533;&#65533;Y.R2&#65533;&#65533;S&#65533;O`&#65533;
,Qx&#65533;&#65533;D&#65533;&#65533;&#65533;&#65533;i&#65533; &#65533;\&#65533;xx&#65533;&#65533;&#65533;Ax?&#65533;&#65533;L&#1895;&#65533;&#65533;&#65533;sH&#65533;&#65533;p&#65533;&#65533;"&#65533;&#1598;&#65533;&#65533;&#65533;% D\&#65533;&#65533;!&#65533;UU&#65533; P @&#65533;\&#65533;,&#65533;&#65533;&#65533;&#65533;XA&#65533;&#65533;&#65533;1
&#65533;&#65533;&#65533;&#65533;N,&#65533;&#65533;&#65533; 5.&#65533;x&#65533;T&#65533;&#65533;&#65533;&#1813;&#65533;
LE&#65533;u&#65533;2`@&#65533;&#65533;&#985;>1D&#65533;&#65533;T&#65533;&#65533;XQM&#65533;&#65533;&#65533;&#65533;&#65533;P&#65533;&#257;&#1245;&#65533;&#65533;&#65533;&#1029;&#65533;E&#65533;J&#65533;&#65533;&`&#65533;!$&#65533;&#65533;XA @!`&#65533;&#65533;lZ&#65533;U&#65533;&#65533;&#65533;w&#259;&#65533;&#65533;&#65533;&#65533;&#65533;A&#65533;&#65533;&#65533;&#65533;&#65533;NW
&#65533;&#65533;&#65533;&#65533;&#65533;+&#65533;&#65533;A&#65533;[h&#65533;u`LB&#65533;&#65533;&#1776;&#65533;&#65533;*( &#65533;&#65533;vS&#65533; "!ICy&#65533;&#65533;B(D@cq&#65533;T&#65533;H&#65533;&#65533;&#65533;&#429;#&#65533;&#65533;&#65533;&#65533;&#65533;&#65533;&#65533;&#65533;Z&#65533;d&#65533;&#65533;@(}&#65533;2&#65533;&#65533;&#65533;&#65533;W&#65533;&#65533;&#65533; &#65533;D&#65533; &#65533; &#65533;l&#65533;a&#65533;&#65533;&#65533;8&#65533;2&#65533;!@&#65533;H&#65533;4&#65533;1L&#65533;&#65533;A!&#65533;&#65533;}&#65533;R$&#65533;X&#65533;&#65533;cb]&#65533;&#65533; uG)&#65533;_&#1589;&#65533;&#65533;e&#1621;&#65533;&#65533;&#65533;&#65533;&#65533;&#65533;<&#65533;&#65533;a&#65533;&#65533;&#65533;v&#65533; T&#65533;&#65533;B+&#65533;&#65533; &#65533;YA!^A&#65533;&#65533;&#65533;&#65533;%&#65533;DA)R&#65533; &#65533;&#65533;&#65533;\&#65533;"&#65533;D&#65533;&#65533;0&#65533;&#65533;&#65533;6b&#65533;j&#65533;@&#65533;,BX&#65533;&#65533;&#65533;&#65533;&#65533; &#65533; 8&#65533;-(C&#65533;&#65533;No&#65533;\	&#65533;&#65533;N&#65533;&#65533;C&#65533;b&#65533;a&#65533;&#65533;1&#65533;t@&#65533;/L&#959;&#65533;G<&#65533;&#65533;&#65533;CX&#65533;4>%n&#65533;@&#65533;
1&#65533;<C(`&#65533;3<&#65533;&#65533;&#65533;&#65533;8"B{p&#1269;&#65533;&#65533;&#65533;&#65533;&#65533;&#65533;&#65533;&#65533;&#65533;:&#65533;c;~&#65533;&#65533;&#65533;<&#65533;e&#65533;&#65533;t&#65533;&#65533;&#65533;&#65533;&#65533;@&#65533;&#65533;&#65533;%&#65533; &#65533;&#65533;&#1976;&#65533;1&#65533;&#65533;Y&#65533;&#65533;T H!&#24600;&#65533;&#65533;&#65533;&#65533;&#1536;&#49245;&#65533;<&#65533;&#65533;&#65533;9	&#65533;iA+\X&#65533;1&#65533;&#65533;"p@ &#65533;&#65533;&#65533;&#65533;&#65533;&#65533; \&#65533;MNr&#65533;&#65533;r&#65533;`r&#65533;E&#65533;&#65533;m&#65533;	&#65533;&#65533;n&#65533;u&#65533;x&#65533;Gy(&#65533;R2 TN#(&#65533;aGR&#65533;N&#832;u&#65533;)&#65533;Wn%W&#65533;&#65533;W&#65533;3&#65533;&#65533;e< &#65533;&#65533;&#65533;NO&#65533;&#65533;AZ&#65533;&#65533;&#65533;&#65533;:r&#65533;&#65533;&#65533;!`<&#65533;#&#65533;&#65533;J&#65533;&#65533;K&#65533;%&#65533;&#65533;HJ&#65533;A&#65533;&#65533;&#65533;A+&#65533;&#65533;+&#65533;&#65533;l&#65533;&#65533;&#65533;c&#65533;&#65533;&#65533;]B&#65533;&#65533;&#65533;&#65533;&#65533;&#65533;-&#65533;p_Q<$@&#65533;@+&#1281;&#65533;&#65533;&#65533;@&#65533;&#65533;&#65533;&#2028;&#65533;l&#65533;1&#65533;&#65533;!&#804;&#65533;5 m&#65533;b1&#65533;&#65533;m&#65533;&#65533;n&#65533;&#65533;o. Q&&#65533;&#65533;,c&#65533;(&#65533;\&#65533;&#65533;q.e8&#65533;rR]s*&#65533;e&#65533;&#65533;GL&#65533;&#65533;&#65533;&#65533;&#65533;&#16534;F&#65533;&#65533;, "&#65533;"L&#65533;))q&#65533;&#65533;&#65533;&#65533;&#65533;&#65533;&#65533;&#65533;$&#65533;&#1112;g&#1100;!&#65533;'&#65533;&#65533;&#65533;{&#65533;c|&#128;&#65533;&#65533;I,&#65533;c<U2&#65533;:(&#65533;
&#65533;!&#65533;>&#65533;&#65533;&#65533;&#65533;&#65533;Ab@&#65533;u&#65533;F(X&#65533;hA(&#65533;""&#65533;e&#65533;W|F<&#65533;&#65533;P&#65533;XJ*&#65533;BA&#65533;+!
&#65533;-&#65533;14Q&#1818;H&#65533;&#65533;U&#65533;&&#65533;&#65533;P&#65533;G,&#65533;L&#65533;on&#65533;%&#65533;&#65533;&#65533;p&#65533;RN&#65533;q&#65533;&#65533;&#65533;-&#65533;35&#65533; <&#65533;-&#65533;5H&#65533;L&#65533;	`)&#65533;&#65533;&#65533;@&#65533;&#65533;v&#65533;e&#272;m&#65533;q&#65533;&#65533; | &#65533;BWr'T&#65533;bB8&#65533;&#14034;&#65533;)&#65533;l&#521;\z&#65533;&#65533;&#1529;'&#1561;&#65533;&#549;<&#65533;&#65533;&#242;&#65533;&#65533;I&#65533;&#65533;&#65533;@&#65533;&#65533;2pB&#65533;&#65533;tB&#65533;&#65533;&#65533;&#187;u&#356;&#65533;&#65533;, & 4&#136;&#65533;A"5&#65533;&#65533;e&#65533;T&#65533;A&#768;(BD &#65533;Q&#65533;Z&#65533;&#65533;N@t &#65533;&#65533;*&#65533;>&#65533;1-&#65533;&&#65533;&#65533;&&#65533;&#65533;&#65533;&#65533;4|&#65533;&#65533;&#65533;&#65533;&#65533;&#65533;L&#65533;f&#65533;&#65533;i&#65533;&#65533;&#1233;D&#65533;B&#244;R+@&#65533;&#65533;&#65533;&#932;&#65533;4&#65533;&#65533;a&#65533;&#65533;p@&#65533;+.&#2490;&#65533;&#65533;&#65533;S&#65533;&#65533;&#65533;&#428;6BB&#65533;&#65533;+w&#65533;&#65533;k&#65533;&#60123;&#65533;#&#65533;,&#65533;&#65533;&#65533;
&#65533;&#130;&#65533;&#65533;&#65533;&#65533;!]&#65533;&#65533;&#65533;|&#65533;j&#65533;&#65533;&#65533; &#65533;&#65533;&#65533;&#65533;(l&#65533; : X&#65533;&#65533;&#65533;&#65533;&#65533;&#65533;&#519;Z&#65533;'t&#65533;d&#65533;D&#65533;&#65533;&#65533;&#65533;+&#65533;Bt&#65533;&#65533;D&#65533;&#65533;Z&#65533;
&#65533; nz&#65533;&#65533;#)d%4&#65533;4&#65533;&#65533;&#65533;"+&#65533;&&#65533;&#1406;&#65533;Fi&#65533;B+x&#65533;D&#65533;&#65533;&#1578;&#65533;MD&#65533;&#65533;eDF&#65533;&#65533;l +&#65533;EL&#953;&#1197;&#65533;&#65533;&#65533;-&#65533;&#65533; @&#65533;&#65533;/&#65533;",&#65533;&#65533;!$B"&#65533;
&#65533;&#65533;&#65533;&#65533;&#65533;&#65533;n&#65533;&#65533;i&#65533;&#65533;i&#1180;&#65533;wH&#65533;{&#65533;&#65533;&#65533;_&#65533;&#65533;v&#65533;<&#65533;&#65533;&#65533;Y&#65533;&#298;c
&#65533;#v
B(&#65533;UtJ&#65533;&#65533;(&#65533;&#65533;%&#65533;n &#65533; &#65533;&#65533;PBQD&#65533;&#65533;&#65533;K$J&#65533;&#65533;A&#65533;&#65533;@&#65533;o&#65533;A&#65533;&#65533;&#65533;&#65533;&#10639;&#65533;t&#65533;	&#65533;4`e&#756;&#65533;3P&#65533;+p^&#65533;&#65533;&#65533;&#65533;b&#65533;&#65533;.&#65533;R&#65533;qDc&#65533;:&#65533;&#65533;&#65533;&#65533;B 1&#65533;&#65533;l1&#65533;/J&#65533;&#65533;&#65533;&#65533;&#65533;&#65533;*)M&#65533;@m$c&#1702;m&#65533;6&#65533;&#65533;&#65533;i 0&#65533;-&#65533;A&#65533;*&#65533;3&#65533;&#65533;k8Z&#65533;&#65533;&#65533;'&#65533;&#65533;D)&#65533;%&#65533;&#65533;g[&#65533;]&#65533;&#65533;&#65533;&#65533;(g.&#65533;_&#65533;&#65533;K&#65533;p&#65533;$A\"&#65533;&#65533;B	Vd&#65533;C E&#65533;Qd&#65533;C&#65533; %&#65533;,&#65533;&#65533; '&#65533;@&#65533;&#65533;-&#65533;a&#272;I&#65533;VVqVV34&#65533;(L&#65533;N&#65533;&#65533;e&#65533;&#65533;)&#65533;gGBd&#65533;S&#65533;&#65533;sAi&#65533;:)t(&#65533;P&#65533;&#65533;r&#65533;&#65533;&#65533;Dx&#911;}&#65533;4E<{G`@&#65533;&#65533;&#65533;&#1075;@&#65533;i&#65533;A&#65533;&#65533;!&#65533;0p&#65533;88ky&#65533;`%w&#65533;xZ&#156;
&#65533;&#14759;&&#65533;&#65533;&#65533;&#65533;%&#65533;&#65533;&#65533;&#65533;&#65533;(&#65533;&#65533;&#65533;!&#65533;'[&#65533;&#65533;&#65533;A0&#65533;#&#65533;&#65533;<&#65533;!&#65533;&#65533;&#65533;&#65533;gl&#1547; D&#65533;9|&#65533;5|%`A$&#65533;&#65533;6s&#1878; >G&#65533;@&#65533; @&#65533;&#65533;B &#65533;Y"T&#65533;&#65533;1F&#65533;&#65533;zq&#65533;&#65533;&&#65533;
&#65533;&#65533;&#65533;&#65533;&#65533;3u&#65533;P&#65533;r&#65533;&#65533;&#65533;&#65533;@J@@&#65533;&#65533;=&#65533;I>c&#65533;>&#65533;G?C&#65533;&#65533;4_&#65533;s&#65533;&#1203;&#65533;&#65533;&#65533;&#65533;H|&#65533;&#65533;l+b7&#65533;&#65533;*&#65533;%$&#65533;&#65533;>&#65533;b&#65533;&#65533;&#65533;&#65533;F&#65533;g&#65533;^&#65533;0T&#65533;&#65533;Ik&#65533;&#65533;I
&#65533;&#65533;H&#546;&#65533;&#65533;`@B|&#65533;jC"L&#65533;D&#65533;&#65533;&#65533;m&#65533;B&#65533;Q&#65533;oU5@&#65533;&#65533;U?&#65533;&#65533;7r&#65533;&#65533;\&#65533;sB&#65533;&#65533;5S%&#65533;&#65533;&#65533;u0&#65533;&#65533;o l&#65533;&#65533;&#65533;&#65533;&#65533;&#65533;&#1886;&#65533;&#65533; &#65533;a }&#65533;5&#65533;&#65533;V&#65533;&#65533;&#65533;&#34390;&#65533;&#65533;bmb&#65533;&#65533;te&#65533;6&#65533;&#65533;@ &#65533;
&#65533;&#65533;#&#65533;b4z&#65533;&#65533;&_v&#65533;E&#65533;&#65533;&#65533;t&#65533;v&#65533; &#65533;5 %&#65533;&#65533;X')&#65533;4&#65533;&#65533;&#65533;&#65533;&#65533;&#65533;&#65533;=/&#65533;;C&#65533;X&#708;&#65533;&#65533;&#65533;&#65533;x8Rgu&#65533;&#65533;&#65533;x&#65533;&#65533;Gv&#65533;r&#65533;&#65533;&#65533;FiZ&#65533;	&#65533;1&#65533;u&#65533;wZ&#65533;5G&#1837;&#65533;;S|w_&#65533;8&#65533;&#65533;&#65533;58&#65533;&#65533;yyz@	&#65533; +t x%#&#65533;&#65533;#&#65533;$&#1527;}&#65533;wd&#65533;&#65533;F&#65533;g&#65533;M&#65533;&#65533;&#65533;H&#65533;A&#65533;&#65533;+&#65533;&#65533;3h&#65533;&#65533;&#65533;&#65533;w&#65533;"&#65533;/"&#65533;&#65533;+&#65533;&#65533;&#65533;p&#65533;;c&#65533;`&#65533;&#65533;2&&#65533;&#65533;&#65533;C&#1098;&#65533;P&#65533;&#65533;Y?&#65533;Q&#65533;1&#65533;&#65533;V&#65533;&#65533;w&#65533;&#65533;&#65533;&#65533;&#65533;&#65533;&#65533;3&#65533;l4!&#65533;&D&#770;|&#65533; y&#65533;9&#65533;&#65533;&#65533;k&#65533;&#65533;&#65533; 	tB&#65533;"'&#65533;#&#65533;w|#n&#65533;&#65533;&#65533;&M&#65533;|jY)(J&#65533;&#65533;Ys&#65533;&#65533;&#65533;&#65533;}&#65533;G&#65533; &#65533;	&#65533;y&#65533;&#65533;E&#65533;&#65533;y&#65533;&#65533;&#591;&#65533;&#1053; &#65533;&#65533; &#65533;&#65533;&#65533;&#65533;&#65533;
&#1483;C&#65533;	&#65533;-5&#65533;&#65533;&#65533;L.&#65533;&#65533;&#65533;a<z&#65533;/&#65533;&#65533;&#65533;&#65533;B@&#281;&#65533;i&#65533;{:&#65533;&#65533;&#65533;&#65533;O&#65533;&#65533;&#65533;&#65533;&#1523;`#&#65533; #&#65533;|#0&#65533;Fy$&#65533;&#65533;&#65533;&#65533;&#65533;P&#65533;%&#65533;&#65533;&#65533;&#65533;&#65533;9&#65533;]iW"&#65533; (&#65533;&#65533;&#23455;A8&#65533;v&#65533;wG&#65533;y&#65533;c&#65533;&#65533;R&#65533;.A&#65533;&#65533;&#65533;&#65533;][&#65533;v |mr,&#65533;&#65533;rD&#65533;&#65533;&#65533;q&#65533;n&#65533;&#184;&#65533;6&#65533;C&#65533;&#65533;1&#65533;&#65533;sl}&#65533;&#65533;&#65533;&#65533;&#65533;&#65533;7&#65533;}&#65533;&#65533;w&#65533;&#65533;&#65533;&#65533; 	&#65533;&#65533;8 2	&#65533;&#65533;`0"&#65533;7&#65533;:y&#65533;3&#65533;!D&#65533;&#65533;L4&#65533;&#65533;&#65533;&#65533;&#65533;|&#65533;h&#65533;U
)&#65533;&#65533;&#65533;K&#65533;HS&#65533;|&#65533;&#65533;m<x&#65533;|<pB&#65533;&#65533;#&#65533;&#65533; Lo&#65533;|&#65533;&#519;|&#65533;O&#65533;*t&#65533;&#65533;	&#65533;&#65533;:3&#65533;1&#65533;~j\&#65533;&#65533;&#65533;&#65533;z&#65533;u&#65533;}&#65533;'&#65533;&#65533;7@&#65533;[ox&#65533;V_o&#65533;&#65533;o+9p!&#65533;&#438;&#65533;&#65533;8&#65533;9&#65533;}K0"&#65533;:&#65533;&#65533;&#65533;&#1033;@F&#65533;)&#186;&#65533;
&#65533;&#65533;W. &#65533;&#65533;P&#788;&#65533;%&#65533;1&#65533;PR.&#65533;/p)&#65533;&#65533;K&#65533;w&#65533;R7&#65533;&#65533;*&#65533;&#65533;33-~oP&#65533;&#65533;*&#65533;&#65533;&#65533;&#65533;&#65533;&#65533;&#65533;@&#65533;!6&#65533;z&#65533;&#65533;{Zt {N&#65533;&#65533;&#65533;&#65533;&#65533;&#65533;&#65533;l=_~b&#65533;u,4-&#65533; @`&#65533;1&#65533;&#65533;8p&#65533;XDlPh&#330;H."&#1096;dL&#65533;1;@&#65533;C&#65533;&#783; P&#65533;T&#65533;&#65533;eK&#65533;(P&#65533;0s&#65533;/&#65533;<&#1321;&#65533;&#65533;&#903;@x9&#65533;hQ&#65533;G&#65533;M@&#65533;@0(,&#65533;&#65533;&#65533;&#65533; ,X0S&#65533;j.&#65533;* A'&#65533;&#65533;d&#65533;0"CR&#65533;o&#65533;&#65533;&#65533; AS &#65533;"&#65533;&#65533;&#65533;&#65533;*,m&#65533;&#65533;'V&#65533;&#65533;E&#65533;&#65533;G&#65533;&#65533;xM Zd0g.&#65533;&#65533;g&#318;&#65533;=yB&#65533;&#65533;&#65533;'+&#432;&#65533;5&#65533;f&&#589;&#65533;&#65533;&#65533;&#65533;&#65533;qr&#65533;&#65533;bDd.&#65533;S&#65533;Q&#65533;B&#65533;&#65533;&#65533;V&#65533;dlH&#65533;r &#19550;&#65533;&#65533;&#65533;vxw&#65533;r&#37279;&#65533;P&#65533;~&#65533;&#65533;&#65533;}&#65533;&#65533;&#65533;&#65533;&&#65533;&#65533;&#65533;&#65533;F&#65533;@&#65533;9&#65533;c&#65533;@&#65533;&#65533;&#65533;1h &#65533;4&#65533;&#65533;&#65533;&#65533;&#65533;;&#65533;&#65533;&#65533;&#65533;&#65533;(&#65533;&#65533;&#156;&#65533;&#65533;)C&#65533;z&#65533;&#65533;Q:&#65533;:&#65533;!&#2030;&#65533;&#65533;&#65533;r	&#65533;r&#65533;&#3307;&#65533;C &#65533;q$&#65533;.&#65533;j
&#65533;&#65533;>sO&#65533;&#65533;&#65533;O&#65533;&#65533;8&#65533;&#65533;&#65533;h@&#65533;T&#65533;/&#65533;)&#65533;&#65533;3&#65533;&#65533;&#65533;32#i<&#65533;8 G&#65533;&#65533;&#1612;&#65533;B7=S&#65533;&#65533;3&#65533;t+&#65533;Sh&#65533;&#65533;~&#65533;*&#65533;&#65533;&#65533;@&#65533;&#65533;&#65533;+&#65533;&#1646;&#65533;:m&#65533;&#65533;&#65533;&#65533;`&#65533;!)M&#65533;H&#65533;@`&#65533;&#65533;H! A&#65533;'I}r&#65533;%Z8&#65533;&#65533;@&#65533;CI&#65533;&#65533;&#65533;&#65533;&#65533;AGS2 &#65533;&#65533;&#65533;&#65533;_'U`&#65533;&#65533;&#65533;2*&#65533;&#65533;&#65533;<K&#65533;O?S&#65533;E&#65533;0X&#65533;?kTV&#65533;m&#65533;*o&#65533;&#65533;"&#65533;&#65533;&#65533;2*k&#65533;&#65533;)&#65533;bJ,&#65533;S&#65533;&#65533;U&#65533;Q&#65533;a&#65533;&#65533;&#65533;&#65533;2&#65533;m&#65533;&#65533;>:&#65533;&#65533;E&#65533;&#65533;&#65533;/&#65533;bls&#65533;&#25867;&#65533;&#65533;v<&#1408;a^&#65533;N=&#65533;&#65533;&#65533;&#65533;&#65533;|&#65533;G&#65533;&#65533;&#65533;D&#65533;Z4&#65533;&#65533;&#65533;&#65533;&#65533;G&#65533;&#1577;9&#65533;)&#65533;t&#65533;&#65533;&#65533;M&#65533;e&#65533;]&#65533; u&#1953;&#65533;U &#65533;#&#65533;&#65533;&#65533;JxN&#65533;3> &#65533;&#65533;&#1963;&#65533;&#65533;&#65533;&#65533;(&#65533;u
h&#65533;&#65533;j&#1001;v&#65533;=&#65533;~B&#65533;f)&#65533;&#1478;&#65533;FyY&#65533;&#65533;n&#65533;&#65533;-&#65533;&#65533;&#65533;
&#65533;&#65533; wRH&#65533;&#65533;-&#65533;&#65533;&#65533;B&#65533;&#65533;j&#65533;&#65533;;&#65533;0&#65533;Va&#65533;/&#65533;&#65533;b&#1946;&#65533;&#65533;c[&#65533;;&#65533;&#65533;&#65533;&#65533; &#65533;&#65533;&#65533;DW	&#65533;&#65533;fNn&#65533;&#64445;&#65533;8n&#65533;p&#65533;&#65533;3&#65533;&#65533;&#65533;&#65533;&#65533;v&#65533;)</lEx&#65533;&#65533;&#65533;&#65533;I=&#65533;A&#65533;ah[o	&#65533;Z&#65533;h3Y&#65533;&#65533;&#15535;9&#1305;&#65533;'&#65533;&#65533;&#65533;&#65533;j-&#65533;mo_&#1768;F|&#65533;&#65533;&#65533;&#65533;&#65533;&#65533;&#65533;&#65533;>&#1886;Ln&#65533;&#65533;&#65533;E&#65533;5&#65533;9i?&#65533;&#65533;&#65533;X&#65533;9&#65533;)&#65533;zt&#65533;&#65533;&#65533;&#65533;2&#1177;|2&#65533;&#65533;&#65533;7&#65533;&#65533;6&#65533;&#65533; &#65533;>&#65533;&#65533;W&#65533;&#65533;&#65533;Ph1O&#65533;&#65533;(F&#65533;&#65533;B&#65533;00&#65533;m6&#65533;&#65533;&#65533;E&#65533;&#1974;&#65533;&#65533;&#65533;r&#65533;&#65533;Un>&#65533;d&#39425;|I]P&#65533;,&#65533;&#65533;&#65533;08B&#65533;\l&#65533;\&#65533;FB1&#65533;&#65533; &#65533;K&#65533;q&#65533;t?&#65533;&#65533;&#65533;3ov&#65533;&#65533;&#65533;Y&#65533;&#65533;&#65533;w !R>-0b&#65533;&#65533;b&#65533;i&#65533;&#65533;&#65533;&#65533;qI&#65533;2&#65533;&#65533;'q&#65533;`R&#65533;&#65533;&#978;&#65533;.&#65533;$H)FmF&#65533;&#65533;&#65533; &#65533;hz&#65533;&#65533;J&#65533;0&#588;O&#1088;&#65533;&#25485;m&#65533;&#65533;C&#65533;K9&#65533;&#65533;*&#849;G&#65533;&#65533;&#65533;&#65533;&#65533;&#65533; &#65533;rF>&#65533;z&#65533;&#65533;&#65533;
&#65533;R&#65533;&#65533;&#801;&#65533;&#65533;&#65533;N&#65533;&#65533;G!@&#65533;&#65533;&#65533;(&#65533;&#65533;&#65533;\] &#65533;`&#65533;&#65533;&#65533;4&#65533;RJ&#65533;&#65533;-!&#65533;b&#65533;Ob&#65533;+&#65533;&#65533;0&#65533;_&#65533;E&#65533;&#65533;&#65533;&#65533;&#65533;&#65533;&#65533;&#65533;h&#65533;o&#65533;%0JlI0&#65533;&#65533;&#65533;3&#65533;"I&#65533;&#65533;&#65533;9&#65533;&#65533; &#65533;&#65533;L&P&#65533;&#65533;f &#65533;&#65533;U0&#65533;	L*\5|!&#65533;&#1701;&#65533;&#65533;&#65533;&#65533;c&#65533;&#65533;Y&#65533;T&#65533; &#65533;&#65533;TR-&#65533;&#65533;,
&#65533;&#65533;Q&#65533;a&#65533;&#65533;ODl&#65533;&#65533;&#65533;/&#65533;&#65533;#&#399;1&#65533;&#65533;:a&#65533;P&#65533; &#65533;z3&#65533;&#65533;&#65533;&#65533;&#65533;&#57540;y&#65533;&#65533;&#65533;&#65533;Kr]S&#65533;TVZ&#65533;t&#65533;]4;&#65533;Z&#65533;R&#65533;&#65533;g25&#65533;8V&#65533;gF&#65533;,&#65533;&#65533;c&#65533;&#65533;&#65533;&#65533;&#65533;&#65533;*&#65533;&#65533;&#65533;4:F&#65533;FE&#65533;D&#65533;&#65533;@&#65533;X&#65533;S&#65533;>&#65533;&#65533;c@&#65533;V&#65533;h#&#65533;Z&#1107;&#65533;q&&#65533;&#65533;&#65533;&#65533;f! q(+&#65533;&#65533;&#936;<D&#65533;&#65533;E	]Ii&#1511;0KI&#65533;P&#65533;&#65533;&#65533;&#65533;vJBB&#65533;&#65533;&#65533;P&#65533;&#65533;&#65533;Ljd&#65533;0Y&#65533;NG&#65533;2&#65533;&#65533;uj&#65533;'Ur[}&&#548;9&#65533;&#65533;'&#65533;tm'&#65533;&#65533;&#1523;&#65533;&#65533;v&#65533;xQ?&#65533;"&#65533;&#65533;&#65533;7&#65533;&#65533;&#65533;-RpK&#699;&#65533;&#65533;&#65533;&#65533;&#65533;&#65533;&#65533;&#65533;f&#65533;TD&#65533;&#65533;&#65533;U&#65533;"&#65533;^H&#65533;&#65533;R&#65533;&#65533;S&#65533;S'T}&#65533;kW&#65533;&#65533;&#65533;]h&#65533;y&#65533;&#65533;$&#65533;qQ&#65533;	&#1497;&#415;&#65533;&#65533;e&#65533;&#331;`&#65533;&#65533;7&#65533;[&#65533;_&#65533;S&#65533;&#65533;&#65533;&#65533;,I&#65533;J&#65533;S&#65533;&#65533;&#65533;&#65533;&#65533;Q&#65533;&#65533;&#65533;&#65533;&#65533;3!&#65533;W&#65533;&#65533;&#65533;&#65533;}&#65533;/&#65533;&#65533;&#65533;&#65533;~)&#65533;&#65533; &#65533;&#65533;&#65533;&#65533;6RO&#65533;&#65533;M&#65533;H[&#65533;<&#65533;&#65533;L&#65533;&#65533;&#65533;&#65533;&#65533;Tj&#65533;&#65533;&#65533;&#65533;BP&#65533;bSm&#65533;:,A&#65533;k&#1391;&#65533;&#65533;,&#65533;&#65533;&#65533;&#65533;x]H-&#293;O&#65533;&#65533;&#65533; &#296;&#65533;G&#65533;&#65533;&#65533;&#1526;	&#65533;ec{&#65533;&#65533;&#65533;&#65533;A&#65533;1
1@&#65533;05&#65533; &#1694;&#65533;&#65533;&#65533;&#65533;&#65533;Qr&#65533;8k&#65533;[&#65533;&#65533;$g&#65533;ft&#65533;.C	Z H&#65533;T&#65533;&#65533;6&#65533;&#65533;&#174;t"&#65533;&#65533;K&#65533;&#65533;V&#65533;[&#1988;L+&#65533;z&#65533;&#65533;&#65533;&#65533;&#65533;&#1377;L@7k&#65533;&#65533;H/&#65533;&#65533;(F&#65533;<UJt6&#65533;|&#65533;&#1439;&#65533;&#65533;&#65533;&#65533;o&#65533;&#65533;JO&#65533;I&#65533;&#65533;&#65533;&#65533;2&#65533;Yr&&#65533;$d&#65533;&#65533;l&#65533;6&#65533;&#65533;)T&#65533;6k&#65533;&#65533;&#65533;&#65533;&#65533;l&#65533;&#65533;&#65533;e%`&#65533;V&#1145;&#65533;&#65533;f&#65533;8Q&#65533;&#65533;&#65533;.&#65533;&#65533;&#65533;T&#65533;Qa&#65533;v&#65533;&#65533;-&#65533;&#65533;&#65533;&#65533;?&#65533;7i;&#65533;&#65533;&#65533;xf,&#65533;o&#851;s&#65533;&#65533;&#65533;&#65533;&#65533;&#65533;&#65533;,f&#65533;w?&#65533;&#65533;mY&#65533;;&#65533;+g&#951;JD&#33195;&#65533;%y;OnU&#65533;&#65533; 2&#65533;Y&#65533;#&#65533;	&#65533;&#65533;&#65533;
o&#65533;&#65533;yM&#65533;vB&#65533;&#65533;&#65533;&#65533;&#65533;w&#65533;&#65533;&#65533;&#1918;&#65533;	UL<ykghr&#65533;&#65533;&#1237;&#65533;q&#65533;&#65533;&#65533;&#65533;&#65533;CP&#676;&#65533;&#65533;Z+&#65533;&#65533;&#65533;w&#65533;.l&#65533;&#65533;&#65533;VQ&#65533;L&#2002;&#65533;pF&#65533;&#65533;F&#65533;&#65533;k&#65533;9&#955;r7&#65533;&#65533;&#65533;&#65533;o&#65533;&#65533;w&#65533;i,&#65533;&#65533;y`A&#65533;&#65533;&#193;:&#65533;v&#65533;!&#65533;.]=&#65533;z&#65533;&#65533;&#65533;&#65533;&#65533;&#65533;&#65533;x&#65533;bc.&#65533;K^&#65533;&#65533;(&#65533;M&#65533;&#65533;&#65533;H&#65533;&#65533;&#65533;&#65533;o&#65533;U&#65533;&#65533;&#65533;&#65533;&#65533;&#65533;=&#31164;&#65533;'&#65533;&#1086;&#65533;&#161;&#65533;&#65533;&#65533;&#65533;#&#65533;&#65533;&#65533;1i&#62177;j&#65533;&#65533;&#65533;&#65533;Y&#65533;&#65533;f2)&#65533;M&#65533;&#65533;gI&#65533;&#65533;C7&#65533;g&#65533;&#65533;&#65533;$-R&#65533;&#65533;&#65533;pb&#65533;&#65533;&#65533;nP&#65533; H&#65533;&#65533;&#65533;0J&#65533;&#65533;&#65533;&#65533;&#65533;&#65533;&#65533;\\+&#65533;&#65533;&#65533;&#65533;&#164;&#65533;&#65533;&#65533;&#65533; &#65533;&#65533;&#65533;&#65533;&#65533;	&#65533;&#65533;:BHP&#65533;&#65533;A&#65533;&#65533;rb&#65533;'jH&#65533;rh&#65533;&#65533;&#65533; `&#65533;&#65533;&#57774;&#65533;hn&#65533;&#65533;,&#65533;&#65533;m&&#65533;o&#65533;4&#65533;C2@Bp&#65533;l&#65533;&#65533;Nd&#65533;&#140;&#65533;EM&#65533;&#65533;&#65533;T&@P&#65533;&#65533;C&#65533;&#65533;~&#65533;a&#65533;i&#65533;"&#65533;J&#65533;&#65533;|P&#65533;&#65533;&#854;%&#65533;&#65533;&#65533;@R&#65533;m&#65533;.p&#65533;&#65533;C&#65533;&#65533;&#65533;&#65533;0&#65533;&#65533;&#65533;!&#65533;&#65533;&#65533;&#65533;Q&#65533;&#65533;|&#65533;&#690267;&#65533;&#65533;&#65533;&#65533;&#65533;jzM0V&#65533;&#65533;&#65533;X&#65533;N&#65533;)s&#378;&#65533;&#65533;.&#65533;&#65533;&#65533;&#1746;&#65533;9Q%&#65533;@ &#65533;&#458;v&#65533;&#65533;HE&#65533;&#65533;&#65533;&#65533;&#65533;&#65533;[&#65533;I&#65533;Q6&#65533;#&#65533;&#65533;&#65533;s~&#65533;&&#65533;&#65533;z&#65533;&#65533;d&#65533;koN&#65533;%&#65533;&#393; "&#65533;&#65533;"%&#65533; &#65533;T: &#65533;&#65533;18&#65533;&#65533;&#65533;!4&#65533;&#65533;&#1066;&#559;&#65533;&#65533;-&#65533;0&#708;&#65533;:&#65533;+&#65533;&#65533;A&#65533;gJxi&#65533;&#65533;&#65533;&#65533;I&#65533;*,&#65533;&#65533;&#65533;&#65533;'~.]&#354;&#65533;&#65533;&#65533;b*&&#65533;J &#65533;&#65533;/&#65533;x)&#65533;&#65533;n&#65533;kQ&#65533;&#65533;O;&#65533;&#65533;&#65533;&#65533;&#65533;&#1890;&#65533;&#65533;&#65533;m2&#65533;&#65533;p~&#65533;&#65533;N$&#65533;&#65533;V!_b&#65533;>&#65533;&#65533;&#65533;*&#65533;&#65533;&#65533;j&#65533;%mo&#1730;&#65533;Y&#65533; &#65533;b&#65533;E!&#65533;&#65533;$&#65533;w&#65533;9R+C&#65533;&#65533;;`Rf&#65533;
!c&#1738;Cl$&#65533;&#65533;&#65533;&#65533;~&#65533;&#65533;l&#65533;(&#65533;&#206;&#364;&#65533;&#65533;0 &#65533;28"'&#65533;'I&#65533;&#65533;&#65533;&#65533;-*GL$&#65533;z&#65533;&#65533;&#65533;&#65533;&#65533;F0&#65533;&#65533;&#65533;U&#65533;&#65533;&#65533;&#65533;Y&#65533;&#65533;&#1586;&#65533;,&#65533;&#65533;&#65533;&#65533;-(&#65533;Rg&#65533;&#65533;1 &#65533;&#1162;&#65533;c&#65533; &#65533;Z&#65533;2&#65533;&#65533;&#65533;L+u&#65533;&#65533;&#65533;&#65533;]v1&#444;&#65533;&#65533;2&#65533;z&#65533;yL0@x&#65533;&#65533;&#65533;&#65533;&#65533;&#65533;$)4Us(n&#65533;!CQ-&#65533;&#65533;&#65533;&#65533;&#65533;&#65533;^&#65533;&#65533;&#65533;&#19262;&#65533;&#65533;ZSgp&#65533;&#65533;N#u&#65533;&#65533;&#65533;$&#65533;R3&#172;&#65533;P&#65533;d&#65533;R&#65533;&#65533;E&#65533; &#65533;0e3T|&#65533;6&#65533;b&#65533;&#65533;&#65533;0!&#65533;T&#1328;&#65533;vb =O%&#65533;&#65533;4&#1074;\f&#398;hBF8&#65533;&#65533;&#65533;4)d&#65533;&#65533;b&#65533;2&#65533;m&#65533;s%m&#65533;&#65533;&#65533;&#65533;X&#65533;&#65533;&#65533;$&#65533;F&#65533;S<e)&#65533;+K&#65533;!&#65533;&#65533;&#65533;&#65533;:5&#65533;,"&#65533;&#1086;&#65533;r4&#65533;O$&#65533;g)&#65533;"C/&#65533; &#65533;&#65533;@E&#65533;O	s&#65533;&#65533;/~&#65533;&#65533;&#65533;,&#551;B9&#65533;b&#65533;dB&#65533;*&#236;]T764>[*&#941;7&#65533;&#500;&#65533;&#65533;@%b&#65533;*N&#65533;EO&#65533;&#65533;&#65533;Lh*&#65533;&#65533;s&#1608;3c&#65533;JSXSl&#65533;&#65533;A'&#65533;F&#65533;&#65533;G5&#65533;GH$A&#65533;ft&#65533;H&#65533;&#65533;&#1024;,&#2010;&#65533;(.&#65533;j>gl&#65533;%N&#65533;&#65533;K5s&#65533;<	&&#65533;4:&#65533;TWp1_B'&#65533;&#65533;&#65533;&#65533;&#65533;4Q&#65533;6]t&#65533;qW&#65533;&#65533;<&#65533;&#65533;N&#65533;H]&#65533;@[&#65533; &#65533;&#65533;&#65533;(&#65533;&#65533;6B5\&#65533;1K&#1780;E[5Ty&#65533;Fw&#65533;T&#65533;&#65533;&#554;&#65533;&#65533;&#65533;!,$&#65533;.hhS5qM!N&#65533;B&#65533;D&#65533;~aV&#65533;S&#65533;B&#65533;WW&#65533;.&#1419;$&#65533;&#65533;4i&#278;&#65533;V&#65533;	V&#65533;J&#65533;5\1qQ94&#65533;0&#65533;3qRe&#65533;&#65533;B&#65533;&#65533;,3U*uR>&#65533;&#65533;$&#65533;U&#65533;&#65533;5%pg &#909;&#65533;&#65533;>Eq&#65533;P&#65533;PEu)&#65533;P\&#65533;&#65533;t&#65533;V&#65533;&#65533;br#C&#65533;t!&#65533;&#65533;&#65533;&#65533;&#65533;B&#65533;R]&#65533;&#65533;R_Kt&#65533;x&#65533;[&#65533;0A*y&#65533;+&#65533;&#65533;&#65533;&#65533;&#65533;D>vf&#65533;N&#65533;&#65533;&#65533;,&#65533;&#65533;&#491;:&#65533;Q&#65533;&#65533;c&#65533;&#65533;ei&#65533;Y&#65533;&#65533;Yu$&#65533;~&#65533;r&#65533;d&#65533;o&#65533;&#65533;p&#65533;	&#964;vh&#65533;&#65533;j&#65533;&#65533;:T&#65533;b{C&#65533;#+&#65533;4B=&#65533;`&#65533;&#65533;&#65533;&#65533;[&#65533;N'&#65533;rV&#65533;)&#65533;&#65533;&#65533;:d&#65533;&#65533;9&#502;n&#65533;&#65533;6&#65533;&#65533;p&#65533; "&#65533;&#65533;R&#65533;&#65533;V}&#65533;&#1222;&#857;&#65533;l	s_&#65533;f&#65533;)3&#65533;*~q2K&#65533;O&#65533;o?&#65533;rgU1pA&#65533;&#65533;3;
#+&#65533;&#65533;N!V&#65533;&#65533;v&#65533;&#65533;	&#65533;j&#65533;&#1402;W)&#65533;&#65533;<&#65533;&#65533;=&#65533;m&#65533;&#65533;&#65533;T&#65533;&#65533;,&#65533;vgU&#65533;&#65533;&#65533;l&#65533;sg2T&#65533;&#65533;Vx&#65533;&#65533;Q&#61857;&#65533;2&#65533;&#65533;ZEoh&#65533;u&#65533;&#65533;O&#65533;H&#65533;a;W&#65533;e&#65533;w&#65533;7TeS&#65533;&#65533;7dr&#65533;&#65533;&#65533;^&#65533;RYVFA&#65533;t&#65533;&#65533;t&#65533;J{y&#65533;5o&#65533;&#65533;&#65533;&#65533;&#65533;&#65533;XDM\v{&#65533;&#65533;Y&#65533;+q&#65533;&#65533;&#65533;&#65533;@&#65533;J&#65533;7b&#65533;&#65533;&#65533;pt_&#65533;}&#65533;Os~&#65533;.&#65533;l.;&#65533;&#65533;Vs/X&#65533;5x;&#65533;&#65533;&#65533;&#65533;&#65533;l&#65533;|&#65533;ux&#65533;D&#65533;&#65533;X&#65533;&#65533;^I@G&#65533;&#65533;&#65533;'&#65533;<&#65533;x=$Do&#65533;~&#65533;}&#65533;&#65533;&#65533;&#65533;&#65533;&#65533;v&#65533;}8&#65533;<&#65533;&#65533;D&#65533;*nDxlk&#65533;]P&#65533;&#65533;z&#210;&#65533;bt&#65533;&#65533;&#65533;O&#65533;Xt)x&#65533;!&#65533;&#65533;&#65533;`&#65533;;&#65533;&#65533;K8&#65533;&#65533;E&#65533;&#65533;&#65533;S&#65533;&#65533;&#65533; &#65533;O&#65533;-&#65533;&#65533;8&#65533;&#65533;7&#65533;&#65533;&#65533;&#380;,Oe&#65533;N&#65533;x&#65533;&#65533;I&#65533;&#65533;&#65533;n#&#65533;&#65533;&#65533;$&#65533;l&#65533;&#65533;`nt&#65533;&#65533;&#65533;&#65533;&#1550;&#65533;&#65533;e&#65533; &#65533;&#65533;&#65533;&#65533;&#65533;g&#65533;&#65533;4&#65533;
v&#65533;
A&#65533;&#65533;&#65533;&#65533;&#65533;8&#65533;&#65533;b&#65533;&#65533;&#65533;&#65533;o&#65533;&#65533;&#65533;.P&#65533; &#65533;oJ&#65533;&#665;&&#65533;i&#65533;&#65533;X1K&#65533;&#65533;)&#65533;m&#65533;&#65533;M&#65533;ky3&#65533;-&#65533;&#65533;&#65533;&#65533;x&#65533;&#65533;X&#65533;&#65533;	)&#65533;`&#65533;>/&#65533;&#65533;&#65533;Yx&#65533;&#65533;v&#65533;&#65533;>&#65533;"&#65533;&#65533;&#1988;9&#65533;&#65533;&#65533;&#65533;wH&#65533;a&#65533;&#907;M&#65533;O&#65533;&#65533;&#65533;&#65533;#Oc&#65533;&#65533;3&#1306;9z&#65533;&#1610;&#1906;&#65533;&#65533;N&#65533;&#65533;&#65533;&#65533;&#1465;e&#65533;YS}&#65533;80ef&#65533;&#65533;a&#65533;8&#65533;&#65533;w&#65533;U&#65533;&#65533;&#1627;&#65533;%&#65533;&#65533;G&#65533;/&#65533;n&#65533;<3&#65533;i6&#65533;Gh&#65533;&#65533;&#65533;&#65533;&#65533;-&#65533;V)z&#65533;&#65533;g&#65533;eJ^qWE&#65533;V&#65533;L&#65533;&#65533;EZ&#65533;I&#65533;&#65533;&#65533;$&#65533;+&#65533;}U&#65533;C&#65533;X7x&#65533;&#65533;Y&#65533;z&#65533;&#65533;K&#65533;q&#65533;e&#65533;&#65533;-&#65533;&#65533;M]&#65533;&#65533;poY&#65533;{t&#65533;&#65533;&#65533;&#65533;&#65533;2&#65533;&#65533;H&#65533;&#65533;8&#65533;&#65533;&#65533;V&#65533;k&#65533;&#65533;&#65533;z&#65533;&#65533;gc&#65533;k&#65533;z%Z&#65533;&#65533;-S5&#65533;&#65533;&#65533;:Q&#65533;&#65533;&#65533;&#65533;H&#65533;&#65533;ni&#65533;&#65533;~S&#65533;&#1840;&#65533;&#65533;z&#65533;Sy&#65533;&#65533;z&#65533;ry{&#65533;9&#65533;&#65533;3&#65533;&#65533;&#65533;M-&#65533;&#65533;&#65533;1&#65533;&#65533;&#65533;&#65533;&#65533;^&#65533;&#65533;&#65533;&#65533;Cv.&#65533;&#65533;I3&#65533;3&#65533;&#65533;"&#65533;&#65533;'{u+[0&#65533;F&#65533;&#65533;QS[\C;&#65533;F&#65533;&#65533;&#65533;&#65533;q&#65533; &#65533;&#65533;4&#65533;yf&#64644;&#65533;%
 &#65533;&#65533;&#65533;BW&#1327;&#65533;&#65533;>k&#1782;&#1620;&#65533;N&#65533;&#65533;&#65533;XEI&#65533;CM;G &#65533;&#65533;`&#65533;U&#65533;;B&#1114;&#65533;&#65533;&#65533;&#65533;&#65533;&#65533;&#65533;]YG(&#65533;&#65533;?;&#65533;&#65533;&#65533;&#65533;h&#65533;h&#65533;frM&#65533;&#65533;8}&#65533;&#65533;&#65533;z&#65533;!&#65533;v&#65533;8&#65533;&#65533;.&#65533;&#65533;&#65533;DV&#65533;&#65533;h.&#65533;&#212;&#65533;&#65533;S{R&#65533;s>&#65533;&#65533;&#65533;&#65533;&#65533;vc&#65533;cZ&#65533;&#65533;&#65533;mZ&#65533;5&#65533;&#65533;&#1318;&#65533;&#65533;&#1392;&#65533;
&#65533;&#379;&#65533;&#65533;=|&#65533;Q<cr&#65533;xG<&#65533;&#247;&#65533;&#65533;&#65533;;&#65533;i&#65533;&#441;&#65533;&#65533;&#65533;+&#65533;U&#65533;&#65533;y&#65533;&#65533;&#65533;&#65533;&#65533;7&#65533;&#65533;&#457;&#65533;&#573;&#65533;&#259;<&#65533;&#65533;&#65533;&#537;&#65533;&#65533;&#65533;&#65533;&#65533;X&#65533;g&#65533;&#617;&#65533;&#701;&#65533;&#65533;a&#65533;&#65533;&#65533;&#697;&#65533;&#65533;e&#65533;&#65533;3&#65533;&#65533;&#65533;&#65533;<&#65533;&#65533;+&#713;y&#657;&#65533;&#65533;&#65533;\&#65533;q<&#65533;e&#65533;&#65533;&#1532;&#65533;&#38701;C&#885;\&#65533;G&#65533;&#65533;&#65533;&#65533;I&#65533;&#65533;y&#65533;&#65533;<&#65533;&#65533;&#65533;&#65533;&#65533;&#65533;=&#843;b&#65533;1s&#65533;&#65533;&#65533;6&#1141;&#65533;Az&#65533;&#65533;&#65533;1&#65533;&#65533;/<&#65533;&#65533;&#65533;&#65533;9}&#65533;3=&#65533;5&#65533;&#7960;+}&#1203;Z&#65533;U&#65533;&#65533;H=&#1071;&#65533;&#65533;&#65533;&#65533;W}&#65533;kk&#65533;cg&#65533;&#65533;S=&#65533;&#65533;&#65533;G9&#65533;o&#65533;&#65533;&#65533;\&#65533;e&#65533;&#65533;&#65533;&#65533;&#65533;&#65533;&#65533;&#65533;&#65533;<&#65533;&#65533;&#65533;&#1223;&#65533;&#65533;}&#977;&#1089;&#1397;&#543;}&#65533;&#65533;|&#971;}&#65533;U&#65533;&#65533;9&#65533;&#65533;&#65533;&#65533;&#65533;&#65533;&#65533;&#65533;&#65533;M&#65533;&#1725;]&#65533;&#65533;&#65533;&#65533;A&#65533;&#65533;c]&#1773;&#65533;&#65533;&#65533;&#65533;&#65533;&#65533;I&#65533;&#65533;&#65533;}&#65533;5K&#65533;&#65533;z&#65533;&#65533;&#65533;&#65533;&#65533;&#65533;&#65533;&#65533;&#65533;&#65533;&#1016;&#65533;&#65533;	}&#65533;k&#65533;&#65533;&#65533;&#65533;	^&#65533;%&#65533;&#261;-&#65533;-&#65533;&#1755;&#65533;&#65533;&#65533;#W&#65533;&#1993;&#65533;&#65533;E~&#65533;	\&#65533;&#65533;&#65533;<&#65533;A&#65533;&#65533;F^&#65533;&#65533;A&#65533;S&#65533;&#65533;?&#65533;&#65533;m>&#65533;\&#422;&#65533;&#65533;`\&#65533;e>&#65533;U~&#65533;m~&#34652;&#1777;&#65533;&#65533;!~&#1299;&#65533;Q&#65533;}&#65533;&#65533;&#65533;3&#65533;&#65533;&#65533;e|^&#229;&#65533;g&#863;&#65533;&#65533;<&#65533;&#65533;&#65533;~&#65533;O&#65533;&#65533;k~&#65533;G&#65533;&#36318;&#65533;&#990;&#65533;>&#65533;&#65533;&#65533;3>&#65533;&#65533;Q\&#65533;&#65533;~&#65533;&#65533;&#65533;#&#65533;&#65533;&#65533;&#65533;&#65533;&#65533;&#65533;^&#65533;&#65533;&#65533;&#65533;&#65533;&#65533;&#65533;K&#65533;&#65533;&#65533;P&#65533;?&#65533;&#65533;&#65533;&#65533;&#65533;]^&#65533;/~o&#65533;^&#65533;Y&#65533;&#65533;&#65533;&#65533;&#65533;&#65533;!&#65533;&#65533;&#65533;&#65533;&#65533;&#65533;&#65533;&#65533;&#65533;&#65533;&#507;&#65533;&#65533;&#65533;&#65533;}&#65533;y`&#65533;&#65533;&#65533;.@&#65533;5&#65533;&#65533;&#65533;7&#65533;G&#65533;&#65533;S_&#65533;&#65533;&#65533;&#65533;&#65533;&#65533;&#1884;&#65533;#&#65533;&#65533;&#65533;&#65533;]r_&#65533;&#65533;|.*&#65533;&#65533;g&#65533;6&#65533;&#65533;&#65533;=&#65533;&#65533;&#65533;O[g&#65533;&#65533;&#65533;+&#65533;&#65533;0&#65533;M>&#65533;&#65533;&#65533;W&#65533;&#65533;l&#65533;&#65533;&#65533;_&#65533;k&#65533;&#65533;^&#6346;&#65533;&#1373;&#65533;&#65533;&#65533;m&#65533;&#65533;&#2046;&#65533;&#65533;&#65533;7~&#65533;&#65533;&#65533;&#65533;&#65533;\&#65533; "&#65533;&#65533; 4H0&#65533;&#133;:|1&#65533;&#262;&&#65533;&#65533;1&#65533;&#394;;z&#65533;2&#65533;&#65533;&#65533;&#65533;	&#65533;<IR&#65533;&#661;&#65533;D	3fF&#65533;,&#65533; g&#65533;u&#65533;&#1289;&#65533;&#65533;P&#65533;K}&#65533;&#65533;#&#741;L&#65533;&#65533;&#65533;&#65533;4&#65533;&#1301;&#65533;&&#65533;It&#65533;V&#65533;X&#65533;&#65533;&#20049;&O&#65533;=&#65533;zE	&#65533;&#65533;A&#65533;#&#65533;&#65533;&#65533;&#65533;&#65533;&#65533;&#1849;.<&#65533;r&#65533;&#1955;x&#65533;&#65533;&#65533;&#65533;&#65533;&#1693;Bk3m&#1898;&#65533;:&#65533;&#65533;d&#65533;'&#65533;U:y&#65533;e&#65533;&#65533;7&#65533;&#65533;f&#65533;&#65533;C+&#65533;&#412;Yn&#65533;&#1324;'&#65533;&#65533;Xqsk&#862;?&#65533;&#65533;|&#65533;&#814;&#65533;AS&#65533;&#65533;&#65533;+&#65533;&#65533;M&#65533;L&#65533;i&#65533;&#765;w_&#65533;|9_&#65533;&#65533;1&#65533;N*v&#65533;k&#65533;&#65533;e({;&#65533;&#65533;&#65533;&#65533;b->{&#65533;&#65533;w&#65533;C&#65533;&#65533;~vI&#65533;V-&#65533;=?&#65533;g&#65533;&#65533;#K&#2043;&#65533;CJ]&#65533;|&#65533;tM&#1432;QR[&#65533;vZ_&#65533;&#65533;g\u&#65533;I&#65533;`G&#407;&#65533;&#65533;:&#65533;&#65533;S"&#65533;&#65533;&#1863;&#65533;Yw&#65533;&#65533;&#65533;&#65533;"&#65533;%&#65533;cD&#65533;&#65533;^u&#65533;&#65533;&#65533;}&#65533;Gc&#65533;Lm&#65533;&#65533;R@&#65533;XU[A&#65533;w&#65533;&#65533;&#65533;&#65533;G>&#65533;&#65533;&#65533;&#65533;e&#65533;:ie&#65533;Zn&#65533;e&#65533;^~	&#65533;G !&#65533;
 &#65533; ,"  &#65533;< &#65533; H&#65533;&#65533;&#65533;&#65533;*\&#560;&#65533;&#199;#J&#65533;H&#65533;&#65533;&#331;3j&#65533;&#561;&#65533;&#463; C&#65533;I&#65533;&#65533;&#595;(S&#65533;\&#626;&#65533;&#727;0c&#668;I&#65533;&#65533;&#859;8s&#65533;&#65533;&#627;&#65533;&#991;@&#65533;
J&#65533;&#65533;&#1123;H&#65533;*]&#692;&#65533;&#1255;P&#65533;J&#65533;J&#65533;&#65533;&#1387;XCZ&#65533;&#65533;&#65533;&#1519;`#X&#65533;J&#65533;&#65533;Y&#65533;]#<Ph&#65533;&#53486;D8K&#65533;&#65533;]&#65533;r!&#65533;&#65533;&#65533;5&#65533;&#1595;&#65533;&#65533;H`&#65533;&#310;|	p0&#65533;&#65533;&#65533;&#65533;&#65533;]&#65533;r}&#65533;6&#65533;W&#65533;&#65533;3&#65533;&#65533;jqo&#65533;&#65533;4&#65533;&#65533;&#65533;&#65533;`[&#65533;(-&#65533;u&#65533;&#65533;=&#65533;]l&#65533;&#65533;&#46428;&#65533;&#65533;k&#65533;&#65533;&#65533;&#65533;&#65533;j<&#65533;Z&#65533;&#65533;7&#65533;&#65533;&#65533;&#65533;&#523;9,&#65533;&#65533;p5G&#1660;&#65533;&#65533;.&#1210;&#65533;&#65533;&#65533;&#65533;&#65533;&#65533;&#65533;u&#287;&#239;&#65533;N&#65533;&#65533;&#65533;?? &#65533;&#65533;o&#65533;;z&#65533;J&#65533;@&#65533;&#65533;]&#65533;[g&#65533;A&#65533;&#65533;z&#65533;&#65533;&#65533;x&#65533;&#65533;&#65533; p@&#65533;	&#65533; x&#65533;e&#65533;&#65533;&#65533;&#65533;&#65533;G&#65533;&#65533;&#65533;&#65533;Fd&#65533;&#65533;!!&#65533;&#65533;&#1351;&#65533;Ut&#65533;&#65533;&#65533;&#65533; &#65533;&#65533;&#65533;&#1024;(&#65533;a&#65533;&#65533;&#65533;&#65533;&#65533;xq\&#65533;8&#65533;:@
&#65533;&#1936;me&#65533;^x&#65533;&#65533;&#65533;@YWmi"&#65533;&#65533;w&#65533; Svc&#65533;VB&#65533; jY~EzY%a69DnTX&#65533;&#65533;&#65533;)&#65533;7*&#65533;d&#65533;Q&#65533;&#65533;%HH&&#65533;X&#65533;6
 &#65533;&#65533;&#65533;r&#65533;gC!&#65533;)&#65533;  &#65533;0)&#65533;C%y(&#65533;&#65533;&#65533;H&#65533;|&#65533;x#j&#65533;l}Y&#65533;C(&#65533;0!&#65533;Pq&#65533;&#1447;&#65533;&#65533;f&#65533;&#65533;&#65533;*@&#65533;m&#65533;(W&#65533;&#197;&#65533;d_&#65533;&#65533;&#65533;@&#65533;&#1130;&#65533;eE&#65533;&#65533;q&#65533;"{&#65533;&#65533;&#65533;&#426;&#65533;&#65533;&#65533;&#65533;Z&#65533;&#65533;&#65533;2	&#48297;:&#65533;T\&#65533;JK&#65533;&#65533;&#65533;ZK*&#65533;&#65533;6&#65533;&#65533;&#234;&#65533;&#65533;&#65533;&#65533;&#65533;&#714;&#1260;&#65533;E]&#65533;n&#65533;&#65533;&#65533;&#747;&#65533;b&#65533;;&#65533;&#65533;F{d&#65533;&#65533;2&#65533;&#65533;&#65533;&#65533;&#65533;&#65533;QH&#65533;&#65533;&#65533;Q&#65533;d&#65533;&#65533;B(n&#65533;&#65533;
&#65533;1&#65533;&#65533;&#65533;&#65533;&#65533;&#65533;*&#65533; 0p|qL&#65533;;&#65533;&#65533;y&#65533;&#65533;!&#65533;&#65533;r&#65533;/#&#65533;&#65533;&#852;&#65533;&#65533;g&#65533;+&#65533;&#65533;&#65533;@0&#65533;&#65533;?1&Y&#65533;2t&#65533;&#65533;&#65533;Y&#44952;.&#65533;8.Z&#65533;&#65533;&#65533;F3&#65533;e"b&#65533;5^C 6&#65533;CI&#65533;&#65533;&#65533;U_&#65533;2&#65533;#&#65533;r&#65533;/C&#65533;&#65533;o{&#65533;&#65533;]vBg&#65533;u0&#65533;	;&#65533;v&#65533;
7OH=5&#65533;&#65533;&#65533;}&#65533;&#701;&#65533;8&#65533;Yv(&#65533;&#65533;W>&#65533;&#65533;&#1254;&#65533;&#65533;&#65533;2>&#65533;&#65533;>&#65533;&#65533;S)&#65533;&#1862;&#65533;&#65533;&#65533;|&#252;m&#65533;&#65533;&#65533;q&#1121;<&#65533;&#65533;&#65533;&#65533;8&#65533;&#65533;&#65533;&#65533;&#65533;&#65533;S&#65533;OM&#65533;&#65533;f&#65533;&#65533;3&#65533;&#399;&#65533;h&#65533;0/&#1057;&#65533;<&#65533;&#65533;&#65533;q&#65533;&#65533;b&#1764;&#65533;L+&#65533;&#65533;&#65533;&#65533;&#65533;&#65533;&#65533;07&#65533;c&#65533;o&#65533;&#65533;`ao<&#65533;cb[&#65533;&#65533;&#65533;8&#65533;D |&#65533;&#65533;&#65533;*&#65533;&#65533;&#65533;tJ&#65533;&#65533;  &#65533;x&#65533;6&#65533;&#65533;&#65533;&#65533;&#65533;1&#65533;,P&#65533;&#47138;&#65533;&#65533;&#65533;nq&#65533;[^&#65533;&#65533;&#65533;&#65533;N&#65533;&#65533;&#65533;)C&#65533;-&#65533;&#65533;[&#65533;`&&#65533;L&#65533;i&#65533;I&#65533;]&#65533;&#65533;&#65533;&#65533;&#155;&#65533;&#65533;l&&#65533;u
`&#65533;&#65533;iL_&#65533;&#65533;&#65533;&#1535;&&#65533;&#65533;g&#65533;bR&#65533; &#65533;.&#65533;6&#65533;c&#65533;C%&#65533;&#65533;&#65533;5&#65533;&#65533;&#65533;&#65533;S&#65533;P&#65533;&#65533;[&#65533;&#65533;&#65533;F,fq&#65533;0&#65533;b&#65533;&#65533;&#65533;_	&#65533;o&#65533;&#65533;&#65533;&#65533;&#65533;F&#65533; n&#65533;a&#65533;)H&#65533;&#65533;&#65533;#&#65533;G&#65533;G&#65533;1&#65533;&#65533;&#65533;&#65533;&#65533;Ie&#65533;oyP$#)&#65533;:&#65533;&#65533;&#65533;d&#65533;&#65533;DK"&#65533;&#65533;;$&#1024;N&#65533;&#65533;M&#65533;0EY&#65533;&#65533;&#1906;&#65533;&#65533;Cd&#65533;KV&#65533;x%,c)&#65533;&#65533;i&#65533;&#65533;,d&#1496;3T&#65533;-@L&#65533;&#1077;&#65533;9Lb&#1240;&&#65533;&#65533;)9&#65533;	4&#1241;3&#65533;&#65533;8]=j&#65533;&#1180;&#65533;D%&#65533;&#65533;K&#65533;&#65533;&#65533;&#65533;&#65533;&#65533;/&#65533;Y&#65533;r^&#1234;&#65533;&#1767;u&#65533;&#65533;2&#65533;&#1245;&#65533; 0Pz&#65533;&#1248;&#65533;&#65533;-o&#65533;K&#65533;qs&#65533;&#65533;{g@&#65533;)&#65533;5j&#65533;&#65533;Eh&#65533;:j&#65533;1~&#65533;&#65533;l&#65533;H#&#65533;&#65533;&#65533;F&#65533;&#65533;&#360;0&#969;&#65533;cI&#65533;&#65533;|_H;&#65533;_&#65533;&#1316;)&#65533;iOE&#65533;RmyMy&#65533;&#65533;&#65533;C&#65533;G&#1239;&#65533;&#65533;&#65533;(9u&#65533;&#65533;&#65533;}&#65533;TMe(H&#65533;G&#65533;&#65533;&#65533;&#65533;F=&#65533;WU&#65533;T&#65533;P&#65533;Nu)Hc&#65533;N&#65533;U&&#65533;"&#65533;Q&#65533;z&#65533;v&#1387;SZ)&#65533;&#599;&#65533;&#65533;}K&
&#884;&#65533;&#65533;^&#65533;g:u&#65533;)&#65533;&#65533;&#65533;&#65533;&#65533;&#65533;&#65533;]]&#65533;W=r&#65533;|-d&#65533;&#65533;A&#65533;&#65533;&#65533;&#65533;&#65533;&#65533;&#65533;*H&#65533;&#65533;&#65533;cI&#65533;Qb&#65533;&#65533;&#65533;Q&#65533;-&#65533;?&#65533;&#65533;Y n&#65533;$c;Z&#1102;6&#65533;&#65533;&#65533;O&#65533;Z&#65533;V&#65533;&#65533;]&#65533; &#65533;8&#65533;&#1429;&#65533;&#878;d&#46593;&#65533;&#65533;&#65533;&#65533;Q&#65533;&#65533;-&#65533;&#65533;v&#65533;'&#65533;&#65533;k&#65533;&#65533;&#65533;7&#65533;&#65533;e&#65533;ws&#65533;M&#65533;&#65533;&#65533;}&#65533;&#65533;i&#65533;&#65533;S9V&#65533;L&#65533;&#65533;[)&#65533;&#65533;&#65533;:&#65533;&#65533;&#65533;]@&#65533;&#65533;k&#65533;P&#65533;&#65533;&#65533;&#65533;&#65533;{&#65533;&#65533;:>&#65533;&#65533;&#65533;&#65533;&#65533;XU&#65533;A&#65533;&#65533;C&#65533;e,4&#65533;ka&#65533;&#65533;&#65533;&#65533;].&#65533;ri`&#65533;&#65533;3&#65533;&#65533;m'@&#65533;( U"&#65533;&#65533;&#65533;!&#65533;; &#65533;U&#376;&#65533;&#65533;S&#65533;\&#65533;&#920;&#65533;7&#65533;&#65533;G,_&#65533;x&#65533;A&#65533;U&#65533;&#65533;&#65533;2&#65533;&#65533;8&#65533;`-&#65533;S&#65533;&#65533;8&#65533;&#65533;&#1393;&#65533;}l&#65533;'&#65533;4&#65533;S&#65533;&#65533;&#65533;&#65533;Y&#65533;&#65533;&#65533;_&#65533;&#65533;&#65533;(!&#65533;.m&#65533;&#65533;&#65533;&#65533;&#65533;n&#65533;$&#65533;Ur#<f}&#65533;&#65533;&#65533;+&#65533;rs&#65533;L&#65533;"u&#65533;	B &#65533;C&#65533;[:&#65533;&#65533;QV4j&#65533;lX&#65533;&#65533;B&#65533;3K$EJ/&#65533;&#65533;&#65533;(&#65533;Q]&#65533;j&#65533;&#65533;&#65533;&#65533;&#65533;&#65533;&#1665;t8@ &#65533;A@&#65533;L&#65533;!&#65533;&#65533;=&#65533;&#65533;&#65533;&#65533;5+&#65533;&#65533;&#65533;L&#65533;&#65533;k&#65533;&#65533;$Wz&#65533;Nn&#65533;&#65533;]&#65533;(&#474;&#65533;Pu&#65533;PgJ&#65533;!&#65533;&#65533;&#1533;&#65533;&#65533;&#65533;^M&#65533;&#65533;&#65533;&#65533;;6&#65533;'p&#65533;e&#65533;&#65533;cq\]&#65533;y&#65533;s&#65533;&#65533;&#65533;&#65533;n6?zH&#65533;wZP&#65533;L&#65533;&#65533;&#65533;&#65533;&#1318;&#65533;}n

!&#1887;&#65533;&#65533;&#65533;&#1869;&#65533;C&#65533;&#65533;&#65533;&#65533;&#65533;-&#65533;&#65533;L&#65533;&#65533;&#65533;&#65533;&#65533;5&#65533;&#65533; xC@&#65533;p&#65533;.&#65533;&#65533;W&#65533;&#65533;&#65533;&#65533;&#65533;rt)&#65533;&#65533;&#65533;&#65533;&#65533;otfq|&#65533;y^&#65533;&#65533;&#2039;J&#65533;-&#65533;&#65533;CN9&#65533;[&#65533;FV&#65533;X^&#65533;6&#65533;m&#65533;&#65533;&#65533;&#65533;W:&#65533;&#65533;&#65533;u4&#65533;&#65533;6&#65533;&#65533;Gr
)&#65533;&#65533;&#65533;@y&#65533;&#65533;&#65533;v&#65533;g&#65533;&#65533;P&#65533;&#65533;&#65533;&#65533;&#65533;&#65533;[=$@;&#65533;&#65533;p{<&#65533;&#65533;r&#1543;>&#65533;&#65533;&#65533;&#65533; &#65533;&#65533;z&#65533;&#65533;&#65533;v`8^&#65533;w&#65533;j&#65533;&#65533;O}&#65533;&#65533;&#65533;H,&#65533;x&#65533;c&#65533;&#65533;G&#65533;&#65533;x&#65533; &#65533;&#65533;&#65533;7&#65533;&#65533;hkB!&#65533;&#65533;GW<&#65533;&#65533;>&#65533;&#65533;;}&#65533;&#65533;|&#65533;/&#65533;&#65533;&#65533;k>%&#65533;@&#65533;&#65533;&#65533;&#65533;&#65533;_&#65533;G&#65533;&#65533;&#65533;&#65533;&#65533;&#827;&#65533;&#65533;_&#65533;nO}&#1383;[&#65533;&#65533;&#65533;x&#65533;&#65533;&#65533;~&#65533;L&#65533;&#65533;&#65533;&#65533;~|&#65533;&#65533;&#65533;&#65533;&#65533;&#65533; &#65533;&#65533;&#65533;&#65533;&#65533;&#65533;P&#65533;&#65533;&#65533;>&#65533;&#65533;&#65533;>&#65533;&#65533;&#65533;&#65533;`&#65533;7|&#65533;&#65533;v&#65533;&#65533;vk&#65533;~&#65533;z&#65533;vF&#65533;&#65533;`A&#65533;g&#65533;&#65533;&#65533;&#65533;Nt&#65533;&#65533;&#65533;&#65533;
&#65533;N&#65533;3}&#65533;&#65533;x&#65533;x&#65533;&#65533;v&#65533;GxPV&#65533;b &#1538;.&#65533;&#65533;&#65533;&#65533;{1&#65533;&#65533;+&#65533; R}N7{&#65533;&#1475;>Xl&(r&#65533;gd&#65533;%,&#1538;1&#65533;3&#65533;}5h&#65533;+A '&#65533;N8&#65533;W&#65533;&#65533;WCx_&#65533;Vk&#65533;G(G&#65533;J&#65533;&#65533;&#1831; &#65533;qQ&#65533;P&#65533;'}V&#65533;&#65533;Y8v&#65533;&#65533;x1&#65533;G&#65533;1x' &#65533;&#65533;gS&#65533;|fX&#65533;&#65533;R&#65533;oX&#65533;l&#65533;q&#65533;Y&#65533;&#65533;&#65533;2&#65533;&#65533;&#65533;&#65533;C
 &#65533;8&#65533;&#65533;&#65533;WFk&#65533;&#65533;&#65533;&#65533;{&#65533;&#65533;8 &#65533;6uy&#65533;Sg& E8&#65533;&#65533; ' &#65533;&#65533;&#65533;&#65533;X&#65533;&#65533;&#65533;&#65533;&#65533;&#521;&#65533;&#65533;&#65533;&#65533;c&#65533;{&#65533;&#65533;&#65533;&#65533;h0s&#65533;&#65533;&#65533;&#65533;X^/&#65533;&#65533;&#65533;X&#65533;&#65533;g&#65533;&#65533;&#65533;&#65533;&#65533;5&#65533;&#65533;P&#65533;8&#65533;&#65533;hS&#1037;%0&#65533;&#65533;&#65533;&#65533;&#65533;X&#65533;&#65533;(&#65533;&#34313;&#65533;&#1477;&#65533;&#65533; &#65533;p&#65533;&#65533;&#65533;&#65533;&#65533;S`#&#65533;&#65533;&#1162;&#65533;,&#65533;&#65533;1&#65533;&#65533;&#65533;&#65533;&#1538;&#65533;&#65533;p&#65533;bM&#65533;C&#65533;&#65533;S0&#65533;&#52623;:&#65533;g&#65533;&#856;&#65533;/($U%!&#65533;(&#65533;C&#65533;&#65533;&#65533;0&#65533;&#65533;(&#65533;.a&#65533;(&#65533;h&#65533;-8&#65533;&#1292;&#65533; &#65533;D&#65533;+&#65533; &#65533; &#65533;#&#65533;i&#65533;-&#65533;;&#65533;&#65533;&#65533;&#65533;F&#65533; %&#1611;&#65533;s,&#513; 
&#1032;#0&#65533;# &#65533;=&#65533; &#65533;&#33731;&#65533;&#65533;&#65533;&#1548;R&#65533;HI&#65533;A&#65533;aD4D &#65533;C&#65533; ;&#65533;&#65533;T&#65533;&#65533;w&#65533;7i&#65533;&#65533;6&#65533;&#65533;N%ex1&#65533;<&#65533;a &#65533;&#65533;(&#65533; `&#65533;3&#65533;&#65533;1&#65533;-0Q&#65533;e#&#65533;&#65533; &#65533; t&#65533;&#65533;A4,3&#65533;M+&#65533;&#65533;&#65533;&#65533;`
&#65533; 03 &#1124;UW2-&#65533;&#65533;j['&#65533;&#65533;^&#65533;&#65533;(&#65533;&#65533;Cp&#65533;O!	&#65533; &#65533;&#65533;03&#65533;E&#65533;&#65533;&#65533;&#65533;(:&#65533;N*xW&#65533;&#1626;&#65533;&#65533;.&#65533;J&#65533;&#65533;Tp&#65533;0&#65533;PR&#65533;&#65533;`J &#65533;5&#65533;}&#65533;&#65533;&#65533;`&#65533;3A &#65533;19&#65533;&#65533;M	h&#65533;l[&#65533;&#65533;1&#65533;q)&#65533;&#65533;G&#65533;	 ^&#65533;
 {0&#65533;y&#65533;o@&#65533;&#65533;@&#65533;&#65533;\  L&#65533;&#65533;p &#65533;&#65533;\&#65533;&#65533;&#65533;&#65533;&#65533;&#65533;&#65533;* p5&#65533;M"F&#65533;E&#65533;&#65533;&#65533;&#65533;n&#65533;h 7&#65533;&#65533;)J@&#65533;1&#65533;&#65533; :&#65533;&#65533;v&#65533;`R 3:]&#65533;&#65533;q&#65533;,&#7649;A
1&#65533;&#65533;$&#65533;3E&#65533;Y&#65533; &#65533;i9&#65533;\&#65533;&#65533;N&#65533;&#65533;&#65533;&#65533; I &#65533; L@&#65533;&#65533;/a &#65533;R[A&#65533;"&#65533;&#65533;p&#65533;'&#65533;"#&#65533;2&#65533;&#65533;9&#65533;W&#1061;0&#65533;@&#65533;>&#65533;	8!&#65533;&#65533;	&#65533;&#65533;h&#65533;&#65533;&#65533;`&#65533;:@}p `&#65533;&#65533;&#65533;&#65533;@3&#65533;@&#65533;4&#65533;J&#65533;-&#65533;&#1126;-&#65533;(F
&#65533;&#65533;&#65533; l
G|&#65533;&#65533;:&#65533;S&#65533;&#65533;~&#65533;&#65533;(&#65533;  Pzi&#65533;&#65533;a  &#1059; `
n&#65533;	b a&#65533;&#65533;0&#65533;&#65533;n Yp&#65533;0&#65533;N&#65533;&#65533;=0>&#65533;K&#65533;&#65533;"&#65533;W"&#65533;&#65533;&#65533;&#65533;n#X&#65533;	Em&#65533;JO&#65533;F0&#65533;^*>`
7&#65533;&#65533;&#65533;a&#65533; `&#65533; &#65533;&#65533;np&#65533;/&#65533;&#65533;!&#65533;:6&#65533;`&#65533;Q&#65533;&#168257;&#65533;&#65533;o&#65533;8&#65533;&#1675;&#65533;z7 &#65533;&#65533;&#65533;M&#65533;dAO&#65533;&#61087;&#65533; /&#65533;&#65533;6&#65533;`&#1067;	&#65533;
 &#65533;P&#65533;&#65533;*m0+aP&#65533;&#65533;&#65533;)&#65533;&#65533;~z
&#65533;rz&#65533;&#1197;&#65533;&#65533;	~&#65533;8&#65533;:*&#65533;E,&#65533; &#65533;&#433;y&#65533;Cp&#65533;&#65533;09&#65533;&#65533;5&#65533;
{&#65533; &#65533; &#65533;&#65533;2;+``&#65533; 0&#65533;0ah&#65533;&#65533;y]!&#65533;&#65533;&#65533;&#65533;(@&#65533;3&#65533;&#65533;VcM_&#65533;$&#65533;ez&#65533;&#65533;H&#65533;w`&#65533;&#65533;&#65533;  	&#65533;`Q&#65533;&#65533;&#65533;&#65533; @ 
&#65533;Z&#65533;h&#65533;Z&#65533;&#65533;&#65533;&#65533;p&#65533;	&#65533;&#65533;jr*&#65533;&#65533;B&#65533;&#65533;&#65533;&#65533;>&#65533;&#65533;Q&#65533;}&#65533;B`&#65533;&#65533;:&#65533;5&#65533;&#65533;&#65533; &#65533; ~&#65533;2k&#65533;&#65533;&#65533;&#65533;6&#65533;&#65533;+p &#65533;Da(&#65533;2&#65533;-t)(&#65533;&#65533;&#65533;q&&#65533;I&#65533;t)&#65533;$@&#65533;&#65533;>
&#65533;9u&#65533; k&#65533;Xk&#65533;&#1144;]&#65533;&#65533;P&#65533;&#65533;)&#65533;i&#65533;&#65533;9&#65533;&#65533;&#65533;&#65533;&#65533;&#65533;;&#65533;&#65533;	 g&#65533;AA&#65533;3&#65533;w+&#65533;&#459;s&#65533;&#65533;Ja&#65533;&#1213;&#65533;&#65533;&#65533;&#455;&#65533; &#65533;&#65533;&#65533;+np&#65533;1&#65533;&#65533;&#65533;&#65533;&#65533;&#1701;&#65533;&#65533;^ =0&#65533;6
&#65533;&#65533;_&#2958; M&#65533;B&#65533;&#65533;&#65533;#&#1851;8%&#65533;:&#65533;Qp&#65533;\&#1339;tC6E&#65533;;u&#65533;f &#65533;&#65533;&#65533;L&#65533;4&#65533;&#65533;]J&#65533;^@&#65533;&#65533;&#65533;&#65533; ,g&#65533; &#65533;g&#65533;&#65533;(&#65533;/
 M @&#65533;1&#65533;&#65533;9&#65533;^&#65533; s&m&#65533;$(&#65533;&#65533;,&#65533;\0&#65533;&#65533;&#65533;&#65533;>&#65533;Q&#65533;&#65533;&#65533;&#65533;*&#65533;I&#65533;&#65533; &#65533;@&#65533;]&#65533;&#65533;]&#65533;b0&#65533;&#411;M )<&#65533;&#65533;&#65533;&#65533;&#335;&#65533;0<-&#65533;$&#65533;&#1252;?k&&#65533;&#65533;RgF&#65533;uW&#65533;&#65533;&#65533;SWk1S&#65533;&#65533;&#65533;&#65533;;&#65533;&#65533;Z . 	&#65533;&#1637;[&#65533;  &#65533;J &#65533;&#65533; e&#2955;|&#65533; ?gR=&#65533;&#65533;3Mj&#412;&#65533;QD&#65533;P	yt{'k&#65533;&#65533;&#65533;q&#65533;K&#65533;&#65533;&#65533;&#65533;&#65533;/&#65533;&#65533;4&#65533;	~&#65533;&#65533;&#65533;p
~&#65533;&#65533;m &#65533;&#65533;@&#65533;:&#65533;	&#65533; u&#65533;a
 W&#65533;9&#65533;3'&#65533;&#65533;Omsd&#65533;&#65533;&#65533;&#65533;^h	&#65533;&#65533;Vnj6W&#54538;& &#65533;&#65533;&#65533;~] h&#65533;&#65533;`&#65533;&#65533;^&#65533; -t&#65533;"16&#65533;&#47601;,&#65533;&#44767;`&#65533;[&#65533;&#1690;&#65533;&#65533;J&#65533;: &#65533;&#420;&#65533;c){^-&#65533;=&#65533;l&#65533;&#65533;-&#292;b&#65533;&#65533;pq&#65533;h&#65533;$U&#65533;&#519;&#65533;D	~j>&#65533;P`T {0&#65533;.&#65533;|&#65533;.&#65533;&#65533;p&#224;	&#65533;&#65533;&#65533;&#65533;&#65533;&#65533;&#65533;o &#65533;p&#65533;&#65533;&#65533;
&#65533;&#65533;&#65533;2+&#65533;@&#65533;&#65533;9(&#65533;F&#65533;&#65533;0Q&#65533; &#65533;R&#65533;&#65533;(&#65533;&#65533;&#65533;[>pd-?$O&#65533;&#65533;&#57594;	r&#65533;&#65533;&#65533;|\"&#1672;&#65533;&#65533;&#65533;&#65533;i&#1244;&#65533;#&#65533;&#65533;&#65533;
~
	(&#65533;V "-&#371;z&#65533;&#65533;&#65533;&#65533;.&#65533;&#65533;.&#65533;|Lh`&#65533;)jo0&#65533;&#65533;&#65533;&#65533;&#65533;&#65533;&#65533;
&#65533;&#65533;0&#65533;&&#65533;&#65533;&#65533;
( n&#65533;3`;
&#65533;&#65533;&#65533;Z0
7&#65533;#&#65533;&#65533;&#1578;&#65533; `&#65533;&#1543;&#65533;=&#65533;&#65533;*&#65533;&#65533;&#65533;B&#65533;4uF&#65533;rRJ&#65533;&#65533;i&#65533;P&#65533;IPp&#65533;-&#65533;&#637;&#65533;j &#65533;&#65533;&#65533;&#1711;=&#65533;&#65533; : &#65533;&#65533;=p&#65533;>&#65533;70&#65533;`&#65533;&#65533;h&#65533;&#65533;]:2&#65533;&#65533;&#65533;F&#65533;m&#65533;3p&#65533; &#65533;&#65533;J&#65533;o&#65533;5a&#65533;l:;J&#65533;A&#65533;&#65533;.&#65533;&#65533;a&#65533;&#65533;&#65533;aS@&#65533;<&#65533;d&#65533;&#65533;&#65533;&#65533;&#65533;g&#1639;&#65533;&#65533;&#65533;#&#1829;Y&#65533;`&#65533;&#65533;l;&#65533;q&#65533;]
&#1849;	N &#65533;&#65533;=J&#65533;&#65533;O&#65533;9&#65533;L&#65533;I&#65533;
&#65533;&#65533;&#65533;&#65533;&#65533;+}&#65533; .p&#65533;p&#65533;RpN&#65533;&#65533;R`	^p&#65533;{j
Jph&#65533;&#65533;&#65533;Q&#65533;]&#65533;7&#65533;F0&#65533;&#65533;gH2I&#65533;&#65533;+&&#65533;&#65533;k&#65533;e`&#65533;&#65533;&#65533;&#65533;a N&#65533;4&#65533;&#65533;&#65533;& &#65533;Fn-&#65533;&#1660;&#65533;&#65533;=&#65533;E&#65533;&#65533;4&#65533;6&#65533;&#65533;&#65533;&#65533;`&#65533;&#65533;<&#65533;b&#65533;&#65533;4pNp&#65533;;&#65533;&#65533;&#65533;4&#65533;&#65533;&#65533; &#65533; &#65533;&#1516;&#65533;&#158;3&#65533;W &#65533;=j&#65533;&#65533;y6L&#65533;I&#65533;&#65533;`&#65533;&#65533;:&#65533;Ipv.!&#65533;}`(z&#65533;&#65533;V@&#65533;#&#65533;uj&#65533;&#65533;.A&#65533;&#1899;I&#65533;&#65533;&#65533;"&#65533;9N&#65533;<&#65533;&#65533;&#65533;>o}&#65533;h&#65533;&#65533;p&#65533;&#1055;N&#65533;4&#65533;&#65533;&#65533;&#65533;a&#65533;&#65533;&#65533;&#65533;&#675;&#65533;Z&#65533;&#65533;;/P&#65533;n&#65533;&#65533;&#65533;&#65533;&#65533;eN&#65533;&#65533;^&#65533;&#622;&#1786;&#65533;&#65533;~R T&#65533;&#65533;&#65533;a&#512;&#65533;P&#65533;&#65533;&#65533;&#65533;T&#65533;&#65533;@&#65533;!
Rp&#65533;&#65533;&#65533;&#65533;&#65533;1Q]&#65533;&#65533;&#65533;&#65533;a?g`&#65533;C&#65533;&#65533;&#65533; iB&#65533;&#65533;&#65533;&#65533;k&#65533;]&#65533;Dd&#65533;&#65533;<&#1939;&#65533;j:&#65533;&#65533;&#65533;
&#65533;&#65533;&#65533;&#65533;&#65533;Q@&#65533;EL&#65533;7&#65533;&#65533;&#65533;&#65533;X}&#65533;&#65533;N&#65533;&#286;&#65533;&#65533;[&#65533;&#65533; !}
3&#65533;7&#65533;&#65533;&#65533;&#65533;Z&#768;&#65533;b &#65533;,&#65533;&#65533;=*&#65533;&#65533;&#65533;&#65533; M &#65533;&#65533;&#65533;&#65533;\&#65533;&#65533;&#65533;&#65533;0;m'%&#65533;QN&#65533;&#65533;M&#65533;p(&#65533;S&#65533;&#65533;A &#65533;&#65533;&#65533;&#65533; V&#65533;&#65533;P&#422;&#65533;&P&#65533;]z&#65533;T&#65533; &#65533;&#65533;a&#65533;e&#65533;&#65533;]j&#65533;|&#827;&#65533;l&#65533;(&#1072;&#65533;	&#65533;&#65533;&#65533;k&#65533;&#65533;9&#65533;6``&#65533;&#65533;$&#65533;&#65533;&#65533;&#65533;&#1296;&#65533;^&#65533;&#65533;&#65533;(J&#65533;,&#65533;&#931;&#65533;&#65533;n&#65533;&#65533;&#65533;&#65533;&#65533;+&#65533;^&#65533;:0b&#65533;&#411; R&#65533;&#65533; @&#65533;@&#65533;&#65533;&#65533;&#65533;C&#65533;&#65533;&#65533;&#65533;&#65533;&#65533;&#65533;\&#65533;Q&#65533;FX&#65533; &#65533;&#65533;!C@&#65533;!@&#65533;&#65533;!
4 aA&#65533;$&#65533;&#281;S&#65533;N&#65533;=}&#65533;&#659;@&#65533;&#65533;4&#65533;`b&#65533;&#65533;&#65533;&#65533;&#65533;U &#65533;&#65533;&#65533;&#65533; s&#65533;	L&#65533;&#65533;iI&#65533; e&#65533; @#&#65533; &#65533;&#65533;&#65533;&#65533;m&#65533;6&#65533;uS&#65533;N&#65533;&#65533;}&#65533;&#65533; &#65533;&#65533;PP0~&#65533;&#65533;aV *&#65533;fQt&#65533;&#31107;]]&#65533; &#65533;&#65533;&#65533;@w&#1978;&#65533;&#65533;&#65533;6&#65533;&#65533;@&#65533;Fu4&#65533;&#65533;(&#65533;G&#65533;&#65533;Nr\&#65533;@C&#65533; *&#65533;7il:&#65533;d` /*&#65533;)H@&#65533;&#65533;9v&#65533;&#65533;&#65533;c&#529;T_ZU&#65533;T&#65533;H&#65533;T&#65533;&#676;&#65533;!&#65533;x&#65533;&#65533;&#863;&#65533;&#65533;&#65533;(&#65533;&#65533;&#65533;R&#65533;9r$Nw&#65533;&#65533;cj&#65533;&#65533;+&#65533;L&#65533;&#65533;H"&#65533; *&#65533;&#65533;F&#65533;&#65533;M&#65533;&#65533;&#65533;&#65533;,&#65533; &#65533;&#65533;&#65533;&#65533;93&#46386;@&#65533;`l&#65533;* &#65533;&#65533;G&#65533;&#65533;0 &#65533;b3&#65533;&#65533;c&#65533;,bdP&#65533;A&#65533;&#65533;qM&#65533;+f&#65533;)Q&#65533;(&#65533;&#65533;&#65533;&#65533;&#65533;h&#65533;$A#&#65533;&#65533;%&#65533;&#65533;r&#65533;&#65533;"8&#65533;&#65533;#3&#65533;&#65533;N&#65533;&#65533;&#65533;b&#65533; h@&#65533;&#65533;&#65533;#&#65533;&#65533;&#65533;&#65533;==&#65533;&#65533;O&#65533;X&#65533;!@&#65533; &#65533;\&#65533;F0  &#65533;&#65533;n&#65533;&#65533;&#65533;I%&#65533;&#65533;&#65533;)+7&#65533;`&#65533;H&#1161;&#65533;&#65533; ).&#65533;94&#65533;&#1068;- &#65533;&#65533;,&#65533;&#65533;&#65533;M&#648;&#65533;-&#65533;&#65533;&#65533;&#65533;&#65533;&#65533;&#65533;&#65533;D&#65533; Q&#65533;\7| 'Z&#65533;&#65533;&#65533;X&#65533;C  &#563;H&#65533;Qd&#65533;&#65533;0r&#65533;-&#65533;&#65533;-&#65533;Gr&#65533;&#65533;&#65533;&#65533;\&#65533;!3?&#152;&#65533;QcK&#65533;&#65533;&#65533; L&#65533;;s&#65533;u2&#65533;`&#65533;: &#65533;&#65533;	<p
~&#65533;&#65533;&#1275;&#65533;&#147;&?&#65533;8b&#65533;&#65533;&#65533; &#65533;`&#65533;&#65533;&#65533; &#65533;9&#65533;[&#65533;N&#65533;&#65533;&#65533;N&#65533;&#65533;2a&#65533;6M&#65533;&#65533;]C&#65533;b&#65533;&#65533;&#65533;Q-Y1D&#65533;&#65533;&#65533;=&#1101;<@,k]&#65533;&#65533;WY&#65533;&#65533;)x&#65533;&#65533;&#65533;&#65533;&#65533;&#65533;n&#65533;m&#65533;%&#65533;`&#65533;'&#65533;;&#65533;&#65533;K&#65533;&#65533;&#65533;7f`nH&#161;&#65533;&#65533;&#65533;&#65533;&#65533;&#65533;&#65533;&#65533;cI]&#65533;&#65533;+N&#65533;&#65533;M&#65533;&#768;~&#65533;l&#65533;:&#65533;&#65533;Ob&#65533;&#65533;x&#65533;&#65533;|&#35375;&#65533;@&#65533;9'&#65533;wdJ&#65533;&#65533;&#65533;)&#65533;Xb&#65533;&&#65533;4&#65533;G&#65533;i&#65533;-GB&#65533;9&#65533;&#65533;-&#1323;&#65533;c&#65533;&#65533;h&#65533;G|&#65533;,I&#65533;&#65533;1ma&#1232;&#65533;&#65533;X:&#65533;g &#65533;&#65533;B'*&#65533;uEoq&#65533;&#65533;	r&#65533;\&#65533;\ &#205;&#65533;&#65533;zC&#65533;r&#65533;&#65533; &#65533;&#65533;&#65533;&#65533;5&#65533;`&#65533;KI&#65533;&#65533;;R&#65533;&#65533;a&#65533;a&#65533;&#65533;_Og<D&#65533;b&#65533;&#65533;&#65533;&#65533;uf&#65533;`*e&#65533;&#65533;@&#65533;&#1922;&#65533;&#65533;&#65533;A x&#65533;&#65533;j&#65533;&#65533;&#1777;&#65533;U&#65533;&#65533;&#65533;&#65533;$&#65533;&#65533;&#65533;@.&#1037;Y&#65533;&#65533;ukXQD&#65533;$&#65533;&#65533;	F2V&#65533;&#65533;&#1348;&#65533;&#1892;&#65533;&#65533;9A#&#65533;&&#298;&#1787;&#65533;&#1790;&#65533;&&#65533;Y&#65533;N:&#65533;6&#65533;&#65533;( O&#65533;&#65533;&#65533;&#900;&#65533;&#65533;&#65533;`&&#65533;I&#65533;&#65533;&#65533;&#351;&#65533;"&#881;@&#65533;&#193;!Q 8 &#65533;&#65533;&#65533;?!&#65533;F&#65533;
x8&#65533;&#65533;L&#65533;f&#65533;&#65533;Z&#65533;&#65533;%]:&#65533;&#65533;tf6fF&#65533;&#65533; P&#1970;&#65533;&#65533;(a&#65533;&#65533;;&#65533;&#65533;cBbD<&#65533;gH&#65533;)&#65533;
J&#65533;&#65533;&#65533;&#65533;&#65533;-&#65533;&#65533;&#65533;
&#65533;H&#65533;&#65533;&#65533;MT&#65533; &#65533;&#65533;&#65533;U'&#65533;&#65533;d\&#65533;&#65533;N &#65533;&#65533;Dqg&#65533;&#65533;,&#65533;b&#65533;&#65533;&#65533;&#65533;&\Df2r &#65533;o(&#65533;i&#65533;&#65533; &#65533;l&#65533;&#65533;_&#1508;K.&#493;d
>#&#65533;&#65533;@&#65533;G&#65533;	&#65533;oy!&#65533;(&#65533;&#65533;C&#65533;&#65533;<&#737;&#65533;&#1570;H&#65533;Lp&#65533;&#65533;N&#65533;&#65533;&#65533;&#65533;&#65533;&#65533;U&#65533;&#65533;&#1604;o1&#65533;gH &#65533;@<&#65533;a(*&#65533;d@.F.&#65533;&#65533;+2V&#65533;%&#65533;#`&#65533;`lL &#65533; /&#65533;&#65533;`N1R&#65533;&#65533;&#65533;&#65533;&#65533;&#65533;L&#65533;&&#65533;#q&#65533;E&#65533;&#65533;=5q@};&#65533;&#65533;$eE&#65533;eL&#65533;L &#65533;&#65533;ET&#65533;&#65533;Y^&#65533;&#65533;^&#65533;&#65533;&#65533;CA!&#65533;&#65533;I8a&#65533;?&#65533;UY&#272;\U&#65533;W&#65533;&#65533;$d$3&#65533;&#65533;^&#65533;-|&#65533;&#1614;&#65533;p&#65533;9XM &#65533;&#65533;&#65533;&#65533;$
&#65533;&#65533;p`C.&#65533;Eo&&#65533;=c&#65533;i&#65533;3&#65533;&#65533;&#65533;KAM &#65533;&#65533;&#65533;/&#836;&#65533;&#65533; &#65533;&#65533;1&#65533;IPS&#65533;j&#65533; ,e&N5&#65533;i*&#65533;&#65533;@EX&#65533;`
n&#65533;+K&#1600;6&#65533;&#65533;&#65533;&#65533;&#65533;sx
:@U]&#65533; &#65533;p&#65533;&#65533;|&#1475;3&#65533;AP&#65533;&#65533;&#65533;&#65533;&#65533;&#65533;U1&#65533;)&#65533;&#65533;)&#65533;&#65533;&#351;&#65533;<i[&#65533;&#1698;I&#65533; &#65533;&#65533; &#65533;n&#65533;P"}&#65533;&#1137;0#&#65533;.&#65533;&#65533; &#641;`9&#65533;i&#808;8A&#65533;25&#65533;&#65533;!@&#65533;&#65533;&#65533;7H6:&#65533;%&#65533;&#138;&#65533;&#65533;&#65533;6q&#65533;&#65533;&#65533;&#65533;&#65533;&#65533;&#425;&#65533;&#65533;&#65533;WP&#65533;GTn&#65533;&#65533;@&#65533;S[DA&#65533;$&#65533;(h&#65533;&#65533;&#65533;&#65533;&#65533;0.r&#65533;`&#65533;p&#65533;&#65533;>	kY&#65533;PL f-!&#65533;&#65533;U&#65533;&#65533;&#65533;z@&#65533; &#65533;&#65533;,\&#65533;&#525;&#65533;+)	W&#65533;&#65533;&#367;~&#65533;
 &#65533;* &#65533;&#65533;7'&#65533; 0n&#65533;l&#65533;
|&#65533;&#65533;+n&#65533;1"&#65533; &#65533;Yb*Q&#65533;&#65533;&#65533;&#65533;&#65533;&#65533;&#65533;~&#65533;j&#65533;S&#65533;&#65533;e&#65533;)8)&#65533;&#65533;X&#65533;&#65533;&#65533;&#65533;MUqU}&#65533;UXI &#65533;&#65533;&#65533;&#65533;`N&#65533;@N&#65533;CPr&#65533;&#65533;$0&#6937;&#65533;&#65533;)I-&#65533;<&#65533;1M&#65533;&#65533;&#65533;T&#65533;!Q&#65533;8&#65533;@n &#65533;'{&#65533;&#65533;&#65533;&#65533;%
&#65533;&#65533;&#65533;&#65533;}&#65533;D&#1334;?/{8&#65533;X&#65533;&#65533;r&#65533;&#65533;!<VN&#65533;m&#65533;t&#65533;&#65533;`K&#65533;v&#65533;&#65533;&#65533;&#65533;(&#65533;&#65533;#&#65533;e&#65533;&#65533;&#65533;&2&#1024;L&#1644;@@bA&#65533;&#65533;&#65533;&#65533;&#65533;*V}&#65533;&#65533;H&#65533;u&#65533;&#65533;.&#65533;&#65533;&#65533;.' (&#65533;Y&#65533;0&#65533;^U&#65533;&#65533;&#65533;&#65533;	y7e&#65533;&#65533;M&#65533;tY&#65533;&#65533;=&#65533;eqB&#65533;{&#65533;*&#65533;&#65533;&#65533;&#1838;DX1&#49470;&#65533;&#65533;6&#65533;&#65533;&#65533;&#65533;&#65533;&#65533; P] I&#65533;&#65533;&#65533;&#65533;K&#65533; &#65533;&#65533;C;&#65533;&#65533;~O&#65533;&#65533;&#65533;OH&#65533;n&#65533;&#65533;IMx6&#65533;&#65533;+\`&#65533;&#65533;&#65533;&#65533;&#65533;k&#65533;&#65533;&#65533;o&#65533;&#65533;%&#65533; p&#65533; &#65533;x&#65533;&#65533;`&#65533;U&#65533;n+ b=@&#65533;&#65533;&#65533;&#65533;su&#65533;&#65533;?Q&#65533;&#65533;&#65533;&#65533;&#65533;>y |`8w&#65533;&#65533;  P &#65533;&#65533;&#65533;eN(n&#65533;N&#260;J>&#65533;vH&#65533;s&#65533;:l&#65533;&#65533;s>;qx&#65533;&#65533;`&#65533;@Nz&#65533;&#65533;&#65533;&#65533;m;&#65533;M&#509;y&#65533;&#65533;D&#65533;D}&#65533; iI&#65533;&#1533;&#65533;f@af&#65533;@&#65533;&#65533;&&#65533;h@&#65533;^&#65533;[&#65533;&#65533;A,&#65533;&#65533;&#65533;&#65533;[&#65533;$L&#65533;Qe&#65533;&#65533;&#65533;&#65533;
&#65533;Y0D&#65533;t&#65533; wH&#65533;&#65533;&#65533;`&#65533;b&#65533;F&#65533;u&#65533;ITH&#65533;&#65533;&#65533;7&#65533;&#577;U&#65533;&#65533;+h&#65533;&#65533;s&#65533;&#65533;`3&#65533;a#68&#65533;&#65533;&#65533;0&#65533;&#65533;&#65533;i&#65533;&#65533;	&#65533;&#65533;&#65533;x&#65533;&#65533;0 &#65533;&#65533;=2&#65533;,&#65533;&#65533;(9&#704;&#65533;S&#65533;&#65533;X&#1939;=S=&#65533;R&#65533;&#65533;8
)&#65533;&#65533;&#65533;&#65533;&#65533;h&#65533;&#65533;q&#65533;*&#65533;C&#65533;^&#1603;&#65533;&#65533;J+&#65533;&#65533;&#65533;>&#65533;&#65533;;&#65533;&#65533;.%&#65533;! &#65533;&#65533;?&#65533;&#65533;A&#65533;>&#65533;#&#65533;&#65533;&#65533;&#65533;&#65533;-&#65533; &#65533;]&#65533;&#65533;&#65533;8&#65533; &#65533;<&#65533;&#65533;&#65533;&#65533;&#65533;&#65533;& &#65533;&#65533;&#65533; 8PR&#65533;M&#65533;&#65533;2R&#65533; i&#65533;	>3,5&#65533;&#65533;$&#65533;&#65533;&#65533;&#1290;&#65533;&#65533;&#285;&#65533;&#65533;&#65533;&#65533;&#65533;&#65533;27&#65533;k&#65533;&#65533;	*mJ&#65533;H&#65533;[
&#65533;7&#65533;9q&#65533;G:&#65533;"&#65533;*I&#65533;>@6&#65533;x/&#65533;&#1026;&#65533;&#65533;%&#65533;;&#65533;&#65533;B&#65533;&#65533;&#65533;&#65533;B&#65533;X#&#65533;f&#65533;&#65533;Ag  A&#65533;1&#65533;p&#65533;<x<&#65533;&#65533;K9&#65533;&#65533;&#65533;&#147;<&#65533;&#65533;U&#65533;&#65533;
&#65533;&#65533;&#65533;,&#65533;&#65533;5`&#65533;&#65533;&#65533;&#65533;h"\&#65533;&#65533;&#65533;6&#65533;&#65533;&#65533;6q&#65533;I&#65533;&#65533;~&#65533;&#65533;pA&#65533;&#65533;&#65533;2&#65533;&#65533;&#65533;&#65533;#Z0L&#65533;&#65533;&#65533;3E &#65533;B&#65533;s&#65533;K &#65533;&#65533;&#65533;&#65533;&#65533;
$?0&#65533;&#65533;K;K[&#65533;Z&#65533;&#65533;.0 &#65533;&#65533;&#65533;^&#65533;B&#65533;;&#65533;&#65533;&#65533;&#65533;c&#65533;&#65533;^@&#65533;7&#65533;&#65533;8&#65533;&#513;<&#65533;&#65533;G&#65533;?x?A&#65533;I&#515;< &#65533;&#65533;&#65533;96&#65533;&#65533;&#65533;0&#65533;+X?&#65533;&#618;&#65533;@Gh&#65533;/h&#65533;&#1536;&#65533;T&#65533;&#65533;&#65533;&#65533;&#65533;{&#65533;&#65533;J&#65533;0DD&#705;&#65533;&#65533;&#65533;&#65533;&#65533;#&#65533;&#65533;A7&#65533;&#65533;2&#65533;Q&#65533;&#65533;&#65533; &#65533;&#65533;&#65533;C&#65533;&#65533;%&#65533;H &#65533;&#65533;@I&#65533;&#65533;&#65533;&#65533;*t&#65533;&#65533;F&#65533;&#65533;I&#65533;&#65533;&#65533;&#65533;&#65533;]D&#65533;_,&#65533;`&#65533;&#65533;<&#65533;&#65533;@&#65533;j&#65533;U&#65533;&#65533;| /&#65533;&#65533;)&#65533;&#65533;&#1336;m&#65533;&#65533;`&#65533;+ B&#65533;F&#65533;X&#65533;&#65533;4S&#65533;&#65533;gr&#65533;&#65533;&#65533;P&#65533;&#65533;Gp&#65533;5&#65533;&#65533;&#65533;=|<,&#65533;&#65533;&#65533;t&#897;@&#65533;H&#65533;+5&#65533;&#65533;&#65533;&#65533;}ER\&#65533;&#65533;&#65533;&#65533;&#65533;&#65533;&#65533;&#65533;0&#65533;&#65533; &#65533;CB&#65533;S&#65533;%<&#65533;3&#65533;&#65533;&#1153;&#65533;<&#65533;,&#32897;&#65533;&#65533; 8&#65533;&#65533;&#65533;BZ/&#65533;&#65533;&#65533;&#65533;4&#65533;w&#65533;I&#65533;-&#65533;&#65533;&#65533;&#65533;.&#65533;&#65533;&#65533;&#65533;l&#434;@- &#65533;(&#65533;&#411;I&#65533;p,>8 gj&#65533;X&#65533;&#65533;S&#65533;0&#65533;&#65533;G{"&#65533;X&#65533;bZ 3{&#948;&#65533;
&#65533;&#65533;&#65533;X&#65533;&#65533;pQn&#65533;K&#322;C&#65533;i&#65533;&#65533;^&#65533;Q0&#65533;&#65533;L&#65533;^AO&#65533;<&#65533;&#65533;L1&#65533;4&#65533;&#65533;&#65533;&#65533;@&#65533;&#65533;&#65533;&#65533;&#65533;L&#65533;&#65533;+&#65533;&#65533;&#65533; L[&#65533;&#65533;&#65533;&#65533;K&#65533;i&#65533;&#65533;&#65533;&#65533;&#65533;&#65533;&#65533;=&#65533;&#65533;&#65533;-X8#x )&#65533;-&#65533;P&#65533;k&#65533;/RG>&#65533;C&#65533;&#512;&#65533;&#65533;&#65533;8&#65533;:N&#65533;	&#65533;&#65533;&#65533;&#65533;G&#65533;$&#65533;m&#65533;&#65533;&#65533;"&#65533;&#65533;&#65533;[ZoZ
C1i&#65533;&#65533;&#579;H&#65533;&#65533;&#65533;&#65533;&#65533; %M&#65533;&#65533;D&#65533;&#65533;#(-&#65533;&#65533;&#65533;F+]&#65533;&#65533;R&#65533;R`&#1216;S&#65533;&#65533;&#65533;&#65533; &#65533;&#65533;&#1969;&#635;&#65533;//&#65533;&#65533;&#1539;U1&#65533;&#65533; T&#65533;4&#65533;&#1249;x&#65533;7&#1605;&#65533; &#65533;_&#65533;y4&#65533;D}&#65533;E	&#65533;Z&#65533;c&#65533;&#65533;&#65533;=5&#65533;&#65533;J&#65533;&#65533;&#65533;A&#1488;&#65533;&#65533;&#65533;TCiN &#65533;&#65533;&#65533;&#65533;M&#65533;P@'@&#65533;\&#65533;^&#65533;V&#65533;7&#65533;
Ym&#65533;,&#65533;Sy&#65533;&#65533;&#65533;E&#65533;-}?	&#65533;T&#1552;&#65533;&#65533;a$&#65533;&#65533;!&#65533; &#65533;X &#65533;&#65533;&#65533;t&#65533;5&#65533;&#65533;8P&#65533;0&#65533;@ jE&#65533;:&#65533;&#65533;&#65533;(&#65533;&#65533;&#65533;&#65533;&#65533;&#1859; q0T0&#65533;&#65533;&#65533;
k&#1137;,*&Z&#65533;u&#65533;&#65533;&#65533;:&#65533;&#65533;&#65533;&#65533;
[&#65533;&#1519;&#65533;&#65533;{&#65533;Wf&#65533;-&#1028;(U&#65533;&#65533;&#65533;&#65533;='&#65533;8&#65533;%'&#65533;PX&#65533;`&#65533;E&#65533;<&#65533;-&#65533;&#65533;&#65533;&#65533;&#65533;&#65533;&#65533;P&#65533;&#65533;&#65533;&#65533;&#65533;(V H&#65533;&#65533;&#65533;&#65533;&#65533;C#&#65533;&#65533;&#65533;&#65533;*) %&#65533;&#65533;&#1651;&#65533;&#65533;?&#65533;M&#65533; &#65533;&#65533;&#65533;&#65533;	&#522;^W&#65533;&#712;&#65533;&#65533;a&#172;&#65533;X&#65533;&#65533;}&#65533;q&#65533;&#678;&#65533;&#65533;<&#65533;51&#65533;&#65533;&#65533;&#65533;WW"&#65533;&#65533;&#65533;x&#65533;&#65533;&#65533;.&#65533;&#641;&#65533;A&#65533;B&#65533;:XW&#65533;&#65533;&#65533;&#65533;&#65533;&#65533;5*h[,E&#65533;&#65533;&#65533;&#65533;3xS&#65533;H&#65533;&#65533; &#65533;&#65533;3&#65533;C&#65533;&#65533;q&#65533;&#65533;&#65533;&#65533;b&#65533;B&#65533;H)X&#65533;&#65533;&#65533;&#65533;&#413;>&#65533;&#65533;&#65533;&#65533;	&#65533;(&#65533;\&#65533;&#65533;2&#65533;&#65533;&#65533;)&#65533;-&#65533;&#65533;&#65533;&#65533;$&#1908;&#65533;&#65533;fRQ&#65533;&#65533;?&#65533;&#65533;0{&#65533;&#65533;&#65533;&#65533;\`&#65533;+&#65533;1&#834;/&#65533;]&#65533;y&#65533;!&#65533;P&#65533;&#65533;-[&#65533;&#65533;&#65533;&#65533;&#65533;&#65533;&#65533;?H&#1928;E=9&#65533;&#65533;-&#65533;/&#65533;&#65533;S&#65533;&#65533;&#65533;0&#1028;&#65533;&#65533;&#65533; M&#65533;c@&#65533;E/=x&#65533;&#65533;5&#65533;&#65533;#@ &#65533;Z&#65533;&#65533;&#65533;&#833;kQ&#65533;&#65533;X &#65533;_&#65533;&#65533; 8&#65533;&#65533;&#65533;&#65533;&#1820;&#65533;&#65533;F&#65533;&#65533;b&#65533; ~&#65533;&#65533;J&#65533;&#65533;&#65533;)&#65533;&#65533;ss	&#250;"&#65533;&#65533;	&#65533;]`&#65533;0&#65533;&#65533;&#65533;.p&#65533;a&#65533;&#65533;&#65533;&8.&#65533;A`&#65533; H'X%&#65533;m&#65533;T&#65533;&#1084;&#65533;&#1666;&#65533; 6s&#65533; 8x&#1921;&#65533;&#65533;h&#65533;&#65533;-p&#65533;&#65533;&#65533;d&#39755;&#65533;&#65533;&#65533;&#65533;&#1982;&#65533;..hb &#65533;&#65533;+}&#1655;&#65533;/&#65533;M&#65533;&#65533; &#1179; &#65533;&#65533;&#65533;&#65533;	 &#609;N&#65533;&#1257;&#65533;&#65533;&#65533;4&#65533;W&#65533;Y&#65533;&#65533;&#65533;&#65533;&#65533;)0&#1234;:&#65533;&#65533;h&#65533;&#65533;&#65533;&#65533;&#65533;Ic&#65533;&#65533;p&#65533;K&#65533;&#65533;u0.pB&#65533;X&#65533;&#65533;&#65533;&#65533;p&#65533;&#65533;&#65533;4(hWL&#65533;7=&#65533;&#65533; H&#65533;&#65533;5&#65533;&#65533;}S{n&#65533;&#65533;p&#65533;c&#65533;&#65533;O&#65533;&#65533;`2(&#65533;9&#65533;^&#65533;h\f&#65533;&#65533;Vf&#65533;4 &#65533;R&#65533;&#65533;p"&#65533;&#65533;&#65533;	&#65533;e^&#65533;&#65533;&#65533;&#65533;&#65533;XN<&#1128;a&f&#65533;&	&#65533;uK&#65533;+-F%K&#65533;z&#65533;{-&#65533;&#65533;5&#65533;&#65533;&#65533;t0PR&#65533;X4&#65533;&#65533;&#514;7&#65533;qn&#65533;&#1427;&#65533;&#65533;&#65533;+&#65533;M&#65533; &#65533;'&#65533;&#65533;&#65533;&#65533;3H&#6625;MM&#65533;&#65533;&#65533;&#65533;R&#65533;Z&#65533;.&#1027;|=&#65533;F&#65533;+&#65533;&#65533;&#618;F>&#65533;&#65533;#&#65533;&#65533;&#65533;{ ]&#65533;af&#65533;8&#65533;&#65533;&#65533;&#65533;&#65533;]N]G&#1871;Vb&#65533;F&#731;&#65533;&#246;&#65533;S&#65533;S&#65533;&#65533;&#65533;6&#65533;]`&#65533;&#65533;&#65533;h&#65533; &#514;,&#65533;&#65533;\ &#1539;0&#65533;q&#65533;&#65533;&#65533;*&#30744;`&#65533;D&#65533;:&#65533;&#65533;N&#65533;M&#65533;7e&#65533;&#1890;g2&#65533;&#400;^\s&#65533;&#65533;&#65533;&#208;|&#65533;j&#65533;\&#193; &#65533;&#65533;&#65533;  %k&#65533;@&#65533;&#64640;&#65533;&#65533;-&#65533;&#65533;U&#65533;&#65533;&#65533;	5&#65533;&#65533;xe&#65533;C&#1868;&#65533;k&#65533;&#65533;e&#65533;BZ&#65533;&#65533;&#480;5&#65533;`&#65533;&#65533;&#919;i&#65533;h5&#65533;&#65533;BO]>&#65533;&#65533;"5&#65533;hm_&#65533;P&#65533;&#65533;irj&#65533;j_)Q (G&#65533;&#65533;Lm&#65533;&#65533;u&#65533;:&#65533;&#646;L]&#65533;jAh&#65533;<&#65533;&#65533;&#65533;&#65533;v&#65533; >4&#65533;m &#65533;&#65533;j&#65533;&#65533;&&#65533;*&#65533;=&#65533;&#65533;	<;i&#65533;&#65533;&#65533;&#65533;&#65533;F&#65533;&#65533;&#65533;&#65533;&#65533;nJ&#65533;&#65533;&#65533;=
&#65533;&#65533;&#65533;*&#65533;V&#65533;&#65533;1&#65533;{&#65533;_M&#65533;R&#65533;&#65533;&#65533;&#65533;>&#65533;P&#1069;&#65533;&#65533;&#65533;&#65533;&#65533;&#65533;>&#65533;&#65533;&#65533;&#65533;&#65533;&#65533;A&#65533;&#65533;#PF&#65533;P p&#65533;&#65533;&S&#1568;I&#65533;4&#65533;&#65533;)t&#65533;Qx&#65533;,l&#65533;f&#65533;&#1970;h&#65533;&#65533;&#65533;&#65533;&#65533;G&#65533;p}&#65533;5*hm^x&#65533;&#65533;&#65533;&#65533;9q&#65533;&#65533;&#65533;q&#65533;&#65533;&#65533;&#65533;CT&#1130;k&#65533;&#65533;e&#65533;^N%&#65533;&#65533;&#65533;D&#65533;&#65533;f2p&#1494;:fG&#65533;@&#65533;{p&#65533;&#65533;;~&#65533;8&#65533;&#65533;&#65533;I2&#65533;<&#65533;&#65533;$&#65533;l&#65533;&#65533;&#65533;$&#65533;&#65533;&#65533;. &#65533;&#65533;&#65533;O&#65533;S&#1569; &#65533;&#65533;&#65533;1.&#65533;O&#65533;&#65533;x&#65533;.G&#65533;&#65533;rr&#65533;`p&#65533;~&#65533;@&#1211;&#65533;&#65533;&#65533;imf&#65533;;&#65533;&#65533;2"&#65533;&#65533;S&#65533;&#65533;&#65533;	&#65533;&#65533;J/q&#65533;.&#65533;&#65533;&#65533;%&#65533;&#65533;kE&#65533;E&#65533;&#65533;Ew&#65533;,f&#65533;A&#65533;&#65533;&#65533;;9&#65533;&#65533;&#65533;&#1296;&#65533;	I`&#65533;&&#65533;&#65533; &#65533;&#65533;&#65533;&#65533;#%7&&#961;co&#65533;(&#65533;u&#65533;&#65533;u&#65533;&#65533;&#65533;^4
! &#65533;#pb+88&#65533;`&#65533;b&#65533;&#65533;3 &#65533;P5 6?&#65533;O&#65533;R50&#65533;=&#65533;&#65533;&#65533;>U&#65533;N &#65533;m&#65533;	&#65533; &#65533;n&#65533;&#65533;_&#65533;[i&#65533;	is&#65533;&#65533;T6SwEd&#65533;&#65533;&#65533;7;&#65533;&#65533;3&#65533;{&#65533;J&#65533;&#65533;&#65533;&#65533;&#65533;= &#65533;*&#65533;S&#65533;&#65533;&#65533;1&#65533;o&#65533;&#51845;F&#65533;h&#65533;&#65533;Ob$&#65533;&#65533;&#65533;?P&#65533;xS&#65533;&#1153;]&#65533;g&#65533;gFd&#65533;&#65533;@&#65533;Gh&#65533;8&#65533;&#65533;P&#65533;SQ&#65533;&#65533;>( 1&#65533;@&#32789;&#65533;&#65533;n&#65533;	&#65533;&#65533;&#65533;p1&#65533;&#65533;&#65533;]&#65533;	q &#65533;&#65533; &#65533;lK&#65533;&#65533;*0&#65533;|}&#65533;&#65533;&#1751;#&#65533;&#65533;wO&#65533;3&#65533;8&#65533;&#65533;&#65533;=&#65533;&#65533;D&#65533;<&#65533;#WM&#65533;&#65533;&#65533;6p&#65533;&#65533;0x&#65533;&#65533;J*&#65533;'>T&#65533;I&#65533;Mp&#65533;&#65533;&#65533;(&#65533;-&#65533;&#65533;&#65533;&#65533;&#65533;&#62911;#&#65533;{&#65533;&#65533;4? H&#65533;&#65533;w&#65533;&#65533;&#2029;&8#g h p&#65533;&#65533;&#65533;@&#65533;&#65533;&#1631;&#65533;&#65533;L&#65533;&#65533;&#65533;&#65533;&#65533;&#65533;y&#65533;&#65533;&#65533;&#65533;&#65533;&#65533;B&#65533;s&#65533;=&#65533;&#65533;@ (h&#65533; &#132;
2l&#65533;&#65533;!&#264;'.T&#65533; &#65533; 0`&#65533;&#65533; 
#l$&#65533;@ &#65533;&#65533;&#65533;&#65533;&#65533;e.&#65533;@&#65533;&#65533;&&#924;|hi&#65533;&#928;7&#65533;t ' :&#65533;&#1569;&#65533;0J&#898;b&#65533;&#65533;y 'i
*&#665;&#65533;&#65533;&#65533;t"&#65533; &#65533; &#65533;t&#65533;&#65533;&#65533;&#65533;/J&#65533;c&#65533;&#65533;&#65533;&#65533;&#65533;&#65533;95&#65533; I&#65533;&#65533;&#65533;m&#65533;&#65533;:&#65533; XD&#35241;,P~&#65533;&#65533;&&#65533;(&#65533;b&#65533;&#65533;7v&#65533;H&#65533;@&#65533;&#1322;U&#65533;&&#65533;&#65533;&#65533;u&#65533;&#65533;@&#65533;&#65533;;&#65533;t&#65533;&#65533;7&#65533;&#65533;&#65533;}g &#65533;@&#65533;&#65533;u&#65533;90&#65533;&#65533;n]&#65533;&#65533;
&#65533;-&#65533; &#65533;&#20676;&#65533;&#65533;&#65533;&#1223;&#65533;+&#65533;&#65533; &#65533;~&#65533;&#65533;&#65533;"9O)m&#236;uj&#65533;&#233;*&#65533;EX&#65533;x)H&#65533;&#65533;.&#65533;&#65533; N\B`AY&#65533; :&#65533;&#65533;t&#65533;q&#65533;E&#65533;]&#65533;X&#65533;SA&#65533;&#65533;&#65533;&#65533; p&#1092;Ar&#21843;&#65533;&#65533; &#65533; &#65533;&#65533;&#65533;I&#65533;Y`&#65533;k&#65533;&#65533;&#65533;{ &#65533; C &#65533;@y&#65533;&#65533;i&#65533;&#65533;&#65533;&#65533;&#65533;l Xn&#65533;&&#65533;Yy%&#65533;YFD &#65533;&#65533;!&#65533;&#65533;:D&#65533;P yRJLp].(tw&#65533;`CbH&#65533;&#65533;&#65533;9 n0Q&#65533;z&#65533;&#65533;&#65533;&#65533;&#65533;&#65533;52&#65533;&#65533;&#65533;&#65533;&#65533;8&#65533;c` t&#65533;&#65533;TT&#1093;e&#65533;&#65533;%&#65533;&#65533;M&#65533;&#65533;E%d&#65533;T&#65533;&#65533; &#65533;N( @C^&#65533;q&#65533;n&#65533;q&#65533;(:&#65533;&#65533;&#65533;&#65533;E&#65533;RgT&#65533;B* &#65533;&#65533;p5&#65533;&#522;3<&#65533;&#65533;H&#65533;&#65533; &#65533; .&#65533;&#65533;e0DFA.&#65533;&#65533;&#65533;&#65533;&#65533;$l&#65533;!&#65533;OB&#65533;&#65533;nd&#65533;%&#65533;&#65533;&#65533;&#65533;J^
 &#65533;Yp&#1625;&#65533;&N#\&#65533;&#65533;B&#65533;@&#65533;&#65533;FF&#65533;qH"{P&#65533;&#65533;&#65533;&#65533;&#65533;&#65533;RI,&#65533;F+&#65533;<&#65533;&#65533;O&#65533;&#65533;&#65533;H&#65533;
&#65533;r&#65533;F&#65533;we&#65533;&#65533;&#65533;7&#65533;q&#65533;)7iQ&#65533;a&#65533;&#1104;9&#65533;&#65533;* /&#65533;&#65533;G &#65533;&&#65533;$&#65533;&#65533;D&#65533;&#65533;&#65533;&#65533;E&#65533;2&#65533;*&#65533;&#65533;dUA&#65533;P%HPT&#65533;&#65533;c&#65533;l!&#1612;&#26281;&#65533;&#65533;\&#65533;}1&#65533;F&#65533;ij&#65533;^v&#65533;&#65533;DG[&#65533; &#65533;&#65533;,p/&#65533;+&#65533;&#65533;ty&#65533;c6&#65533;o&#65533;&]B&#560;L&#65533;#D&#65533;&#65533;&#65533;&#65533;&#65533;&#65533;p&#65533;&#65533;&#65533;Q{J&#65533;&#65533;&#65533;&#65533;&#65533;
=Bc&#65533;A1&#65533;r&#65533;"&#65533;&#807;&#65533;&#65533;lr&#65533;2S&#65533;5%FY[F7&#65533; &#65533;Ds&#65533;7&#65533;&#65533;&#65533;Z&#65533;&#65533;&#65533;&#65533; |v&#65533;$n+&#65533;M&#65533;5&#65533;&#65533;&#65533;Tp&#65533;N=&#65533;@&#65533;&#65533;&#65533;&#65533;&#1095;&#65533;&#65533;&#65533;&#65533;Gl&#65533;&#65533;&#65533;|&#65533;&#65533;p&#65533;G@R&#65533;&#65533;U.&#65533;-&#65533;o'&#65533;M&#65533;)u&#65533;&#65533;&#65533; &#65533;e&#65533;&#65533;<N &#65533;bH&#65533;.s&#65533;&#65533;&#65533;s&#65533;&#65533;&#65533;g@&#65533;&#1969;&#65533;)&#65533; &#65533;&#65533;&#65533;&#65533;;&#577;&#65533;&#65533;&#65533;`&#65533;= &#65533;d,&#65533;&#65533; aH&#65533;]&#65533;R&#65533;&#65533;P&#1319;&#65533;&#65533;A&#65533;&#65533; 
&#65533;aBN&#65533;@&#65533;&#65533;&#65533;*I&#65533;&#175;v&#65533;&#65533;h!LX&#65533;&#65533;&#65533;&#65533;&#65533;&#65533;$&#65533; &#65533;v&#65533;&#65533;)z&#65533;I^@)<f&#65533;&#65533;&#65533;&#65533;j!&#65533;_l }&#65533; &#65533; &#65533;h&#65533;w#R&#1932;&#65533;0&#65533;#sRn3A&#65533;&#65533;#&#65533;&#65533;&#65533;&#65533;p&#65533;8`&#65533;&#65533;
	a@&#65533;u&#1350;:&#65533;&#65533;&#65533;&#65533;&#65533;&#65533;/t&#65533;&#1050;I&#65533;gu&#65533;a&#65533;&#65533;&#65533;,&#65533;&#65533;&#65533;&#65533;&#65533;&#65533;&#65533;E5&#65533;P&#65533;@&#65533;'>&#65533;D&#65533;&#65533;&#65533;&#65533;G,&#65533;&#65533;x29i &#1395;&#65533;MA@&#65533;&#65533;&#65533;Z&#65533;r&#65533;4 @Bn&#65533;N&#176;-P&#65533;	t&#1285;P&#65533;&#65533;&#65533;,&#65533;19 @X&#65533;( &#65533;&#65533;C &#65533;&#65533;&#65533;&#65533;d&#65533;&#65533;&#65533;&#65533;IQ*o@&#65533;&#1101;F&#65533; *&#65533;&#65533;
8`&#644;&#65533;OIeh &#65533;J8&#65533;&#65533;&#65533;!pB&#65533;&#65533;&#65533;&#286;.0)ZC&#65533;:&#65533;&#65533;;o&#65533;&#65533;I&#65533;&#36136;Fe&#65533;0&#65533;j =&#65533;&#65533;s&#65533;&#65533;%>E9&#65533;Ad&#65533;&#65533;&8o&#65533;&#65533;-&#65533; 
&#65533;&#682;&#65533;r&#65533;&#65533;&#65533;p@/T&#65533;&#65533;&#65533;&#1070;h&#65533;&T&#65533;BAn`&#65533;h&#65533;&#65533;&#65533;!&#65533;&#65533;&#65533;6>&#65533;`&#65533;
!&#65533;*&#65533;!Io{&#65533;E7&#65533;&#65533;&#65533;K&#65533;&#65533;(d#[&#65533; &#65533; &#65533;-&#65533;&#65533;NI&#65533;Z&#65533;&#65533;&#65533;,"&#65533;&#65533; Tg&#65533;+&#65533;e&#65533;&#65533;Zt%O6&#65533;C&#65533;	Bx&#65533;5&#65533;t&#65533;wb&#65533;7d"&#65533;&#65533;&#65533;{eXs@W&#65533;^$5'&#65533;r&#65533;2&#65533;&#65533;&#65533;^ &#65533;&#65533;T&#65533;&#65533;p^Z&#65533;/8&#65533;.&#65533;&#65533;&#65533;W&#65533;B&#65533;M&#65533;&#65533;&#1243;tSBIB&#65533;`&#65533;c@&#65533;t&#65533;D&#65533;?>y"&#65533;
&#65533;@`&#65533;&#65533;P&#65533;B4&#65533;&#65533;&#65533;&#65533;bq&#65533;&#65533;,@ &#65533;}0d&#29698;	&#65533;`&#65533;&#65533;B"PK&#65533;&#65533;&#65533;&#65533;&#65533;(&#65533;&#65533;&#65533;&#65533;~b&#65533;&#65533;&#65533;A&#65533;&#65533;&#65533;:A&#65533;h&#65533;&#65533;&#65533;&#65533;5 &#305;&#1028;&#65533;&#65533;=&#65533;t0&#65533; hk&#65533;h&#65533;a&#65533;J&#65533;3k&#65533;IR&#65533;&#65533;R&#65533;&#65533;Y&#65533;#&#65533;`QL"&#65533;6P&#65533;&#65533;p&#65533;&#65533;Y&#65533;&#65533;	&#197;t2. 4(JP&#65533;&#65533;@_^&#65533;&#65533;4y&#65533;&#65533;&#65533;&#65533;&&#65533;I&#65533;&#648;1&#65533;C&#65533;&#65533;Vr&#65533;&#65533;&#65533;&#65533;b)(&#65533;4&#65533;_~&#65533;'? |t&#65533;&#65533;l&#65533;&#65533;&#642;&#65533;&#1245;&#65533;&#65533;a@&#65533;>0&#65533;&#65533;&#272; &#65533;&#65533;KX&#65533;R&#65533;&#65533;&#65533;&#65533;&&#1024;&#65533;&#65533;k)(a&#65533;&#65533;&#65533;&#65533;e&#65533;'$&#65533;&#65533;q&#65533;!&#65533;{l&#65533;&#65533;4&#65533;]&#65533;&#65533;&#65533;&#65533;&#65533;@
&#65533;&#65533;28&#65533;&#65533;f&#65533;#&#65533;B&#65533;F&#65533;&#65533;s&#65533;'8"	&#65533;&#65533;&#65533;0&#65533;K J&#65533;w&#65533;Z&#65533;"&#65533;&#65533;&#65533;0X&#677;&#65533;P F&#65533;&#65533;PBK&#1298;h&#65533;&#65533;E1z&#65533;&#65533;B&#65533;&#65533;&#65533;&#1665;&#65533;h&#1480;&#65533; P&#65533;'@&#65533;O&#65533;&#65533;0&#65533;&#65533;o&#65533;&#65533;&#65533;R j&#65533;&#65533;v!rY&#65533;&#65533;	V &#65533;&#65533;&#65533;&#65533;];&#65533;m@&#65533;&#65533;&#65533;E&#65533;&#65533;B&#65533;&#65533;Pu&#65533;&#65533;&#65533;&#65533;&#1325;BVs&#65533;&#65533;>BY&#65533;&#65533;P`L&#65533;tH3us&#65533;>p&#65533; &#65533;&#65533;a&#65533;P&#65533;&#1276;j&#65533;&#65533; &#65533;&#65533;z&#65533;|k&#65533;&#65533;N&#65533;D&#65533;^&#65533;\&#65533;G`n&#65533;_&#65533;$[&#65533;d&#65533;w&#65533;D&#65533;E&#65533;&#65533;w0iJK&#65533;&#65533;&#65533; &#65533;`P&#65533;a&#65533;&#65533;p2&#65533;&#65533;&#65533;&#65533;&#65533;x|&#65533;&#65533;(B.&#65533;+0&#65533;I&#65533;&#65533;&#1927;&#65533;d&#65533;&#65533;&#65533;>C &#65533;&#65533;'g&#65533;'>03&#65533;&#65533;&#65533;vhA&#65533;&#65533;&#65533;&#65533;V&#65533;S(&#65533;&#65533;&#65533;&#65533;4s&#1252;.&#65533; n&#65533;h&#65533;&#65533;&#65533;Bnb_$&#65533;M &#65533;&#65533; zmP&#65533;7&#65533;b&#65533;u&#65533;Hjp&#65533;24T&#65533;x&#65533;7&#65533;8&#65533;o	N&#65533;&#65533;&#65533;&#65533;&#65533;&#65533;.&#65533;+5&#65533;&#65533;&#65533;&#65533;%R9#&#1139;F &#65533;&#65533;&#65533;&#65533;&#65533;A&#65533;	 &#65533;&#65533;e1&#65533;&#65533;- < &#65533;&#65533;&#65533;&#65533;&#1344;&#65533;Q&#65533;&#65533;&#65533;&#65533;&#65533;&#65533;%&#65533; &#65533;&#65533;&#65533;&#65533;&#65533;&#65533;&#65533;3&#65533;&#65533;&#1692;&#65533;&#65533;&#937;&#65533;%&#65533;{8&#1305;&#65533;&#65533;&#65533;&#65533;(D&#65533;7Y&#65533;,B&#65533;&#65533;R&#65533;&#65533;&#65533;&#65533;"&#65533;&#65533;B&#65533;I&#65533;@X hU&#65533;&#65533;&#65533;)&#65533;W@R &#65533;)&#65533;4&#65533;&#65533;X&#65533;&#65533;&#65533;&#65533;&#1888;&#65533;]&#65533;&#65533;FJ%&#65533;&#65533;&#65533;]&#65533;&#65533;&#65533;&#65533;&#65533;&#65533;&#65533;S&#65533;%&#65533;&B&#65533;!I&#65533;C!&#65533;&#65533;&#65533;&#65533;&#65533; &#65533;
&#65533;N &#456;}&#357;&#65533;&#65533;UV&#65533;A&#65533;&#65533;="$>&#65533;V&#65533;&#65533;Q&#65533;`&#65533;&#65533;uB&#1281;^B	&#65533;Z&#65533; &#65533;|&#65533;[&#65533;A&#65533; O&#65533;&#65533;@&#65533;$aP&#65533;&#65533;&#65533;!<&#65533;,&#65533;P&#65533;&#65533;&#65533;&#65533;L&#65533;Q5&#65533;U-B+&#288;&#65533;&#65533;&#65533;"&#65533; *&#65533;&#65533;&#65533;^*&#65533;&#65533;&#65533;&#65533;&#65533;&#65533;&#65533;v&#65533;&#65533;&#65533;&#65533;&#65533;&#65533;&#65533;	&#65533;&#65533;A&#65533;&#65533;&#1490;&#65533;&N&#65533;!&#65533;1&#65533;&#65533;&#65533;&#65533;:&#65533;&#65533;L&#65533;h&#65533;&#65533;t&#65533;&#65533;j)&#65533;0&#65533;!<>&#65533;!&#65533;-`@~&#65533;jL&#65533;D&#65533;&#65533;&#65533;^"Z&#65533;6&#65533;&#65533;&#65533;@$.B&#65533;&#65533;qZ&#65533;&#65533;&#65533;&#65533;t&#65533;d&#65533;U &#65533;&#65533;\&#65533;&#65533;&#65533;&#65533;J&#65533;&#65533;&#65533;&#65533;&#65533;M&#65533;&#65533;&#65533;P&#65533;%&#65533;"7&#65533;B+&#65533;&#65533;&#65533;M&#65533;&#65533;&#65533;-&#1409;&#65533;e&#65533;"&#65533;&#65533;A+4&#65533;=&#65533;i&#65533;&#65533; 
&#65533;&#268;&#65533;Q|E&#65533;(C\c&#684;&#65533;8l&#65533;&#65533;&#65533;&#65533;^D&#65533;&#65533;&#65533;T&#65533;QP&#65533;#&#65533;&#65533;:;&#65533;V&#65533;TD&#65533;&#65533;&#65533;e&#65533;r&#65533;&#65533;s(&#65533;:&#65533;@"P(&#65533;&#65533;&#65533;>&#65533;#&#65533;$&#65533;F&#65533;&#65533;r&#65533;&#65533;@b&#65533;5&#65533; &#65533;A&#65533;&#65533;".&#65533;&#65533;9&#65533;#BdD&#65533;DT &#65533;&#65533;l&#65533;($&#65533;A@&#65533;\A&#65533;dtA0&#65533;&#65533;<B&#65533;MNt&#65533;&#65533;@0,&#65533;&#65533;Q&#1924;&#65533;&#65533;&#65533;&#65533;8&#65533;8@8 t&#65533;Pd&#65533;h &#65533;	#L!&#65533;&#65533;@bL&#65533;el&#65533;l&#65533;+ &#65533;3}&#65533;&#65533;@&#65533;q|	8&#65533;&#65533;%&#65533;&#65533;l&#65533;&#65533;&&#65533;c[^&#65533;&#65533;]\r&#65533;eV&#65533;  2DdR&#65533;&#65533;&#65533;Fh&#65533;&#65533;&#65533;&#65533; 0&#65533; &#65533;A0&#65533;&#65533;&#65533;$&#65533;&#65533;&#65533;E&#65533;&#65533;&#65533; &#65533;^&#65533;&#65533;$ $ &#65533;&#65533;&#65533; >QU&#65533;A"dfj&gzX`DP&#65533;B&#65533;&#65533;&#65533;A2&#65533;&#65533;&#65533;*&#65533;&#65533;!&#65533;A&#65533; &#65533;&#65533;fl&#65533;X&#65533;&#65533;!&#65533;BH&#65533;L&#65533;&#65533;g0U&#65533;&#65533;&#65533;t&#65533;y&#65533;&#65533;`\A&#65533;&#65533;&#65533;B0B+&#65533;B*}$E&#65533;&#65533;&#65533;:p&#65533;-(Ck&#65533;@k&#65533; {&#65533;@&#65533;&#65533;gY&#65533;&#65533;&#65533;&#65533;hXc&#65533;&#65533;b&#65533;[&#65533;&#65533;:&#65533;&#65533;U&#639;&#65533;&#65533;&#65533;d@PH&#65533;&#65533;p(C&#65533;K&#65533;&#65533;&#65533;&#65533;&#1607;&#65533;&#762;&#65533;&#65533;t,&#65533;8&#65533;&#65533;U&#65533;Fmt(C&#65533;&#65533;b&#65533;c?&#65533;&#65533;?&#65533;( &#65533;&#65533;&#65533;N &#65533;&#65533; ^&f&&#65533;&#65533;&#65533;p<`$&#65533;&#12634;N&#1550;&C&#65533;&#641;! ,&#65533;%%&#65533;d&#65533;`&#65533;:O $&#65533;X)$&#65533;|&#65533;&#65533;w&#65533; \&#65533;|&#65533;u&#65533;DV:KL&#65533;w&#65533;i&#65533;D&#65533;(C@&#65533;&#65533;q&#65533;&#65533;&#65533;&#65533;&#65533;&#65533;&#65533;&#65533;uj&#65533;&#65533;a&#65533;,&#65533;q&#49875;&#1573;&#65533;jT&#65533;D@&#65533;U0&#65533;D< 0,&#1723;G&&#65533;J&#65533;&#65533;	&#65533;&lj&#65533;&#65533;&#65533;&#65533;B&#65533;*A3Y&#65533;" $fb&#8298;&#65533;?&#65533;&#65533;&#65533;*&#65533;&#65533;&#65533;d&#65533;&#65533;&#65533;&#65533;j&#65533;&#65533;p&#65533;&#65533;&#65533;CF&#65533;&#65533;B&#65533;&#65533;*&#65533;"&#65533;2&#65533;&#65533;&#65533;!&#65533;&#65533;&#1538;H9&#65533;C&#65533;d&#65533;&#65533;&#65533;X&#65533;d&#65533;&#65533;	&#65533;,z&#65533;-B&#65533;&#65533;&#65533;&#65533;\&#402;&#65533;A	&#186;&#65533;q&#65533;8, 	&#65533;+&#65533;&#65533;&#65533;&#65533;&#65533;,I}&#65533;D9Fy&#65533;&#65533;
&#65533;~N&#65533;&#65533;&#65533;F&#65533;&#65533;&#65533;X8&#65533;EX&#65533;&#65533;-&#65533;:&#955;&#65533;&#65533;	,&#65533;&#65533;&#65533;&#1991;&#65533;&#65533;F&#65533;IA&#65533;&#65533;&#65533;cp< @&#65533;&#65533;&#65533;&#65533;^h!&#65533;!-&#65533;,&#65533;&#65533;&#65533;&#65533;&#65533;&#65533;a&#65533;a&#65533;&#428;&#65533;&#65533;&#65533;V&#65533;4l&#65533;&#65533;2b&#65533;&#65533;&#65533; D&#65533;&#65533;&#65533;B&#65533;&#65533;z&#65533;&#65533;	&#65533;&#65533; t&#65533;&#65533;)  x&#65533;n&#65533;&#65533;&#65533;&#65533;&#65533;0&#65533;@<&#65533;&#65533;&#65533;q&#65533;&#65533;&#65533;"&#65533;]&#65533;4&#65533;;&#65533;&#65533;&#65533;&#65533; "&#65533;-1&#65533;&#65533;&#65533;4@&#65533;&#65533;&#65533;m&#65533;W&#65533;&#65533;)u,.F&#65533;&#65533;a&#65533;J4@&#65533;&#65533;'=&#65533;&#65533;:Z&#65533;&#65533;&#65533;k$&#65533;&#65533;&#65533;&#65533;C&#65533;&#65533;&#65533;-w&#65533;&#65533;&#65533;&#65533; &#65533;&#175;&#65533;&#65533;[&#65533;JL@ o.&#65533;F	 &#65533;	?l&1h&#65533;n"$&#65533;&#65533;&#65533;@&#65533;,&#65533;&#1154;&#65533;*&#65533;&#65533;&#65533;D&#65533;d&#65533;B&#65533;A&#65533;(&#65533;&#65533;&#65533;Xg&#65533;1h&#65533;l&#65533;:&#65533;&#65533;Q""&#65533;#0&#65533;&#65533;A,&#65533;CT@&#65533;H(&#65533;R&#65533;&#65533;q&#65533;B4\&#65533;&#720;I&#65533;&#65533;&#65533; K&#65533; GT_,&#65533;&#65533;&#38730;&#65533;7JR&#65533;&#65533;k&#65533;&#65533;oP&#65533;&#65533;&#65533;&#65533;&#65533;'&#65533;c&#65533;&#779;&#65533;M1$&#65533;&#65533;m+&#65533;&#65533;N&#65533;L %S2&#1786;/&#65533;&#65533;&#65533;1&#1282;&#65533;&#65533;&#65533;e&#65533;&#65533;t8&#65533;
&#65533;&#65533;)g&#65533;&#65533;&#65533;!&#65533;&#65533;PB&#606;&#65533;&#65533;.fc&#65533;&#65533;c*P&#65533;'&#65533;j&#65533;&#65533;&#65533;e
&#65533;S&#65533;&#65533;!&#65533;0&#65533;*&#65533;h,&#65533;&#65533;&#65533; &#65533;%Pq/&#65533;&#65533;&#65533;5C&#776;p&#65533;&#65533;ul&#65533;&#65533;1(@&#65533;&#65533;&#65533;L&#65533; &#65533;&#65533;&#65533;DB$&#65533;D*&#65533;&#65533;&#65533;&#65533;&#65533;&#65533;&#65533;&#65533;&#1952;e-,&#65533;J&#65533;&#65533;k&#65533;&#65533;&#65533;+ r&#65533;j&#65533;&#65533;z&#65533;&#65533;&#65533;&#65533;&#55249;&#65533;&#318;&#65533;]&E	%[*&#65533;&#65533;&#65533;&#65533;[&#65533;u&#65533;&#1986;2&#65533;)&#65533;&#65533;&#65533;&#65533;K=,	4&#65533;&#65533;&#65533;l&#65533;&#65533;&#65533;p!&#65533;&#65533;&#65533;&#65533;b*&#65533;" -	X@&#65533;&#65533;Nf&#65533;&#65533;,/&#65533;2B&#65533;&#65533;"2&#65533;01&#65533;:&#65533;&#65533;&#65533;&#65533;&#65533;B&#65533;U&#65533;&#65533;`&#233;&#65533;&#65533;@:&#65533;%,V&#65533;&#65533;0@&#65533;@&#65533;&#65533;&#65533;&#65533;/&#65533;&#65533;&#65533;&#65533;!8&#65533;1&#65533;u&#65533;e&#65533;&#65533;&#65533;{@&#65533;&#65533;o&#65533;&#65533;&#65533;t&#65533;&#65533;&#65533;@&#65533;dGe&#65533;`WeAT&#65533;e&#65533;[&#65533;C&#65533;K%3&#61134;&#65533;#&#65533;qZC&#65533;&#65533;!&#65533;&#65533;R&#65533;0t&#65533;&#65533;&#65533;&#65533;&#65533;&#65533;&#65533;f&#65533;F&&#65533;B	&#65533;&#38152;&#65533;&#65533;&#65533;&#65533;B Xo6&#65533;&#5865;B&#65533;#c&#65533;&#65533;&#65533;&#686;&#65533;&#65533;&#65533;&#65533;&#65533;,&#65533;&#65533;&#65533;5&#65533;&#65533;&#65533;&#65533;2HQ\&#65533;p&#65533;@&#65533;X
4&#65533;SD&#65533;&#65533;&#65533;A"&#65533;&#65533;s&#65533;&#65533;8C&#65533;T&#65533;A&#65533;%&#65533;[F&#65533;&#65533;&#371;j&#65533;&#39474;c&#65533;s%&#65533;&#65533;&#65533;&#65533;&#65533;&#65533;&#65533;]&#65533;^&#65533;&#65533;i&#65533;&#65533;&#65533;&#65533;K&#65533;H~1&#65533;by&#65533;&#65533;V&#65533;&#65533;&#65533;3RcwDZ&#65533;&#65533;8&#65533;0&#65533;<&#65533;F&#65533;&#65533;&#65533;Ng&#65533;i&#65533;a&#65533;&#65533;G&#65533;v&#65533;&#65533;&#65533;&#65533;&#65533;*&#65533;&#65533;pb&#65533;&#65533;>&#65533;,l&#65533;,&#65533;(m&#65533;h&#65533;&#65533;&#65533;&#65533;t"$p&#65533;&#65533;&#65533; @d)(pa$&#65533;ZAa&#384;&#65533;I&#65533;&#65533;#&#65533;&#65533;&#65533;Ax&#65533;&#65533;z&#65533;&#65533;h&#65533;&#65533;(&#65533;
&#65533;&#65533;&#65533;&#65533;&#65533;w&#65533;&#65533;C&#65533;uz#&#65533;z&#65533;@/&#65533;2&#65533;6EaR&#65533;x&#65533;$O&#65533;%&#65533;]&#65533;&#65533;1G&#65533;sJ,@ s&#65533;&#65533;&#65533;&#65533;&#65533;&#65533;#&#65533;&#65533;&#65533; 	&#65533;&#65533;8&#65533; )xjSx&#65533;&#65533;&#65533;g, &#65533;RL&#65533;0&#65533;*l&#65533;v&#65533;~8@&#65533;x&#65533;&#65533;&#65533;.&#65533;8p&#65533;B0&#65533;&#65533;&#65533;&#65533;&#65533;&#65533;&#65533;&#65533; &#65533; .P&#65533;&#65533;%&#65533;k&#65533;
&#65533;&#65533;}&#65533;&#65533;&#65533;jx&#65533;&#65533;&#65533;&#65533;'&#65533;&#65533;	&#65533;@~?9&#65533;&#65533;A&#65533;&#65533;yOy&#65533;&#65533;&#65533;&#1379;&#65533;&#65533;&#65533;&#65533;&#65533;&#65533;&#65533;&#65533;&#65533;&#65533;%o&#65533;&#65533;O&#65533;&#65533;9&#65533;&#65533;&#65533;&#65533;&#65533;K&#65533;&#65533;&#65533;/&#65533;&#65533;&#65533;&#65533;I&#65533;g&#65533;&#65533;&#65533;o6&#65533;S&#65533;| &#65533;9&#65533;/(	&#65533;&#65533;&#65533;&#65533;&#65533;&#65533;&#65533;0s&#65533;+z&#65533;&#65533;&#65533;&#65533;x&#65533;&#65533;C&#267;~&#65533;@f&#65533;<@&#65533; $&#65533;P&#65533;,V" X&#65533;&#65533;&#65533;s&#65533;&#65533;&#65533;&#65533;&#65533;K&#65533;+&#65533;&#65533;R{&#65533;a&#65533;~hm&#1333;&#65533;_	j(&#65533;&#65533;{&#65533;&#65533;&#65533;&#65533;&#40289;&#65533;&#65533;&#65533;&#65533;F&#65533;/;&#65533;&#65533;&#65533;&#65533;MU&#65533;'#&#788;W@&#65533;|K&#65533;&#65533;&#65533;&#65533;w&#65533;&#65533;Gx&#65533;.&#770;fg&#65533;&#65533;&#65533;*:&#65533;&#187;b&#65533;j&#65533;&#65533;6"X&#65533;&#38848;&#65533;O&#65533;A&#65533;U&#65533; $&#65533;&#65533;Uz&#65533;&#65533;.&#65533;&#65533;&#65533; |&#65533;&#65533;&#65533;2&#65533;&#1843;@x&#65533;&#65533;&#704;&#65533;&#65533;&#65533;&#65533;&#65533;&#65533;_6&#65533;&#1478;dw&#65533;o&#1813;j)&#65533;&#65533;&#65533;|l&#65533;e&#65533;2&#65533;s<R&#65533;aN&#65533;[&#65533;+{&#65533;&#65533;&#65533;C	{&#65533;3xo zO9&#65533;&#65533;&#65533;&#65533;&#65533;&#65533;j&#65533;<&#65533;&#65533;j&#65533;&#65533;&#65533;&#65533;&#65533;
&#65533;&#65533;&#65533;&#65533;{&#65533;4&#65533;@&#65533;&#65533;&#65533;p&#65533;&#65533;{!@&#65533;^61&#51541;7<&#65533;x0&#65533;&#65533;)Yk&#65533;/&#65533;
&#65533;j&#65533;O&#65533;e<&#65533;-&#65533;8&#65533;&#65533;&#65533;&#65533;D&#65533;O&#65533;&#65533;e{z&#65533;&#65533;_&#65533;&#65533;b&#65533;[	&#65533; (=&#65533;D&#65533;&#65533;e&#65533;&#65533;,&#65533;&#65533;&#2032;&#65533;J&#65533;y&#65533;wR&#65533;(&#65533;F&#65533;qRM&#65533;&#65533;Dp|&#65533;W&#65533;&#65533;=&#65533;&#65533;K&#65533;&#65533;&#65533;&#65533;&#65533;&#65533;&#65533;&#1039;@&#65533;"&#1120;&#65533;&#65533;$&#65533; &#65533;&#133;D&#65533;i&#65533;!&#65533;!/
&#1080;Q &#65533;2(&#65533;&#65533;&#65533;&#65533;?  &#65533;&#65533;%&#65533;`&#65533;phE$6&#65533;&#65533;&#65533;9fG&#990;@&#65533;&#65533; &#65533;c&#65533;3Z*Wj`I&#65533;&#65533;&#65533;P l&#65533;A&#65533;:,AA&#65533;&#65533;p&#65533;&#65533;q&#65533; &#65533;U&#65533;&#65533;m[&#65533;o&#65533;&#405;;&#65533;&#65533;["&#65533;l&#65533;&#65533;&#65533;u&#65533;&#65533;&#65533;&#848;al&#65533;&#13069;j&#65533;&#65533;8N&#65533;&#65533;0y&#65533;&#65533;C&#65533; &#65533;&#65533;f`cQ@&#65533;`&#65533;ni&#1255;Q&#65533;&#65533;&#65533;&#65533;&#65533;S&#65533;1&#65533;&#65533;-&#65533;"&#65533;!g&#65533;(s&#65533; &#65533;&#65533;G&#65533;&#65533;+o&#65533;&#65533;&#989;W"2f&#65533;&#65533;&#65533;&#65533;&#65533; &#65533;&#65533;1&#65533;&#65533;#&#65533;$&#65533;'+&#65533;&#1516;g&#925;H&#65533;&#65533;&#65533;e&#65533; JW6&#65533;&#65533;`H&#65533;&#65533; p&#65533;{&#65533;A&#65533;3S,*&#65533;@ &#65533;L&#1076;&#65533;&#764851;&#65533;&#65533;&#1686;&#65533;6&#65533;&#65533;&#65533;	N&#65533;a&#65533;	X+&#65533;&#65533;6&#65533;&#65533;:&#65533;Z&#472;#@ &#65533;&#65533;&#65533;QF &#65533;&#65533;&#65533;&#65533;r*&#65533;&#65533;fS C&#65533;JN&#65533;!&#65533;&#516;&#65533;&#65533;`&#65533;CI&#65533;&#65533;'8 &&#65533;&#65533;!K&#65533;
&#65533;&#65533;LH2&#65533;&#65533;/&#65533;[&#65533;&#65533;&#65533;&#65533;&#65533;B`&#65533;A&#65533;&#65533;&#65533;&#65533;X`&#65533;&#65533;&#65533;&#65533;&#65533;?&#65533;#8&#65533;&#65533;&#65533;?M&#65533;kM&#65533;&#65533;$L &#65533;&#65533;(,&#65533;n&#65533;&#65533;H&#65533;z&#65533;'h&#65533;-&#65533;&#65533;&#65533;&#65533;&#65533;24&#65533;	HT&#65533;QQ&#65533;&#65533;&#65533;*&#65533;4&#65533;&#65533;|&#65533;2v&#65533;&#65533;&#65533;#&#65533;cpm ,&#65533;n3&#65533;y&#65533;a&#65533;&#65533;2&#65533;@HJ&#65533;KZ&#65533;H&#65533;&#65533;uM*&#65533;&#65533;&#65533;o&#65533; &#65533;&#65533;o&#65533;&#65533;"&#65533;&#65533;Q&#65533;&#65533;3Ts&#65533;&#65533;:j&#65533;V[}s&#65533;&#65533;&#65533;R,[+:
)0&#65533;&#65533;&#65533;eGC&#65533;V&#65533;&#65533;4&#65533;^g5HV`MX&#65533;&#65533;&#1437;(J&#65533;B2&#65533;&#65533;;&#65533;&#65533;F,&#65533;d&#65533;I&#65533;NXb&#65533;&#65533;&#65533;4&#65533;&#65533;&#65533;&#65533;!Zx&#771;<&#65533;&#65533;&#65533;k&#65533;&#65533;q&#65533;m4l&#65533;&#65533;@&#65533;&#65533;&#65533;&#65533;&#65533;%&#65533;&#65533;*9&#65533;&#65533;O&#39257;n:&#65533;I?$&#65533;-|5&#65533;&#65533;&#65533;<&#65533; &#65533;&#65533;&#65533;:&#65533;9&#65533;o&#65533;2&#65533;&#65533;Q&#65533;&#65533;]&#65533;&#65533; &#65533;0 &#65533;&#65533;8&#65533;&#65533;&#65533;^c
&#65533;&#1906;&#65533;&#65533;<&#65533;&#65533;Di&#65533;&#65533;&#65533;}	*&#65533;&#65533;&&#65533;yn&#65533;&#65533;&#65533;&#65533;8&#65533;PB&#65533;B&#65533;Z&#65533;&#65533;&#1323;&#65533;54Ztx&#65533;J&#65533;&#65533;=H&#65533;&#65533;&#65533;YO&#65533;&#65533;&#65533;v&#65533;=&#65533;&#65533;=jq&#65533;&#65533;7&#65533;]s&#65533;&#65533;&#65533;&#65533;&#65533;t&#65533;&#65533;&#65533;&#65533; 0&#65533;&#65533;&#65533;&#65533; i9&#65533;&#65533;S&#65533;)&#65533;&#65533;NZ(c &#65533;`&#65533;M&#65533;@#&#65533;*:X|&#65533;&#435;&#65533;J&#65533;&#65533;Y&#65533;#T&#65533;&#65533;~&#65533;}&#65533;&#65533;&#65533;&#65533;&#65533; q&#65533;Y&#507;&#65533;X l&#65533;
Z'/J-&#65533;Cx&#65533;[&#65533;&#65533;]e&#65533;v&#65533;:&#65533;&#65533;Z&#65533; &#21443;&#65533;&#65533;&#282;&#65533;E&#65533;y&#65533; V&#65533;&#65533;&#65533;!m&#65533;{&#65533; &#65533;&#65533;2t&#65533;D(&#65533;&#65533;|&#65533;= &#65533;&#65533;X&#65533;	&#65533;&#65533;s&#65533;&#65533;f1&#65533;&#65533;&#65533;9&#65533;&#65533;S&#65533;&#717;&#65533;&#65533;&#65533;z`&#65533;&#65533;&#65533;&#65533;&#65533;&#65533;tD&#65533;y+&#65533;&#65533;&#65533;Q&#65533;&#65533;N  &#65533;&#65533;&#65533;D5&#65533;P0@Z&#65533;&#172;c.&#65533;af&#65533;&#65533;Oh&#400;&#65533;&#65533;6&#65533;R&f&#65533;&#65533;&#861;&#65533;&#65533;&#65533;&#65533;&#65533;Q`|&#65533;&#65533;SF&#65533;)&#65533;&#901;>&#65533;
&#65533;w;HF%q&#65533;d&#65533;'A&#65533;&#65533;&#65533;&#65533;(&%&#65533;&#65533;&#65533;X&#65533;&#65533;&#65533;&#65533;&#17610;8&#65533;&#65533;@  `&#65533;[V&#65533;&#65533;&#65533;H0&#65533;c!&#65533;d&#65533;?&#65533;&#322;&#65533;&#65533;&#65533;$&#65533;&#65533;5d&#65533;&#65533;
&#65533;&#65533;&#65533;&#65533;&#65533;X&#65533;50&#65533;0&#65533;&#65533;&#885; ?&#65533;;&#65533;1&#65533;4&#65533;&#65533;&#65533;&#65533;&#65533;@2&#65533;b&#65533;	Lf2&#65533;iW&#65533;-&#65533;&#65533;d0Q&#1190;&#65533;&#65533;
&#65533;U&#65533;&#65533;&#65533;$+&#629;aR_O&#65533;&#65533;/&#65533;&#65533;&#65533;4QJN@@&#65533;QF>&#65533;&#65533;x&#65533;f844jmp-X ;	)3]&#65533;E,&#65533; 1&#65533;&#65533;4J5&#65533;&#65533;T&#65533;&#65533;L&#65533; &#65533;&#65533;&#65533;&#65533;&#65533;)&#65533;&#65533;%&#65533;L&#65533;!&#65533; O&#65533;&#65533;&#65533;K&#783;E&#65533;iCqI&#735;&#65533;Z,@K&#65533;6nn&#65533;&#65533;<&#65533;&#65533;&#65533;&#65533;@&#1920;2&#65533;I>&#65533;ko&#65533;WG&#65533;Q&#65533;&#65533;&#65533;3  &#65533;&#1178;4&#65533;&#65533;)&#65533;&#65533;:&#65533;&#65533;W&#65533;&#65533; G&#1548;R&#65533;E&#65533;7U&#65533;n&#65533;&#65533;T&#65533;&#1365;D&#65533;,&#65533;&#65533;@&#65533;T&#65533;z&#65533;&#65533;&#65533;&#65533;M&#65533;[&#65533;&#65533;&#65533;?@&#65533;&#65533;&#65533;A&#65533;&#65533;&#65533;@&#65533;-M|&#65533;n4&#65533;&#65533;F&#65533;&#65533;>3&#65533;&#65533;&#65533;S&#65533;
4&#65533;&#65533;&#65533;N&#65533;"&#65533;D?&#65533;&#65533;e&#65533;p&#65533;C5&#65533;&#65533;&#65533;}a&#65533;dS&#65533;L+&#1372;&#65533;&#65533;*&#65533;a&#65533;)&#1871;\P&#65533;h@)&#65533;TVk\&#65533;
&#65533;5@0&#65533;2&#65533;&#65533;&#65533;&#65533;|&#65533;D&#65533;&#65533;A&#65533;&#65533;=)&#65533;&#65533;&#65533;&#65533; `&#65533;q&#65533;&#65533;,;&#65533;&#65533;Ws=df&#65533;&#65533;Z&#65533;U.&#65533;.&#65533;&#65533;~}&#65533;j1&#65533; &#65533;&#65533; _&#65533;Z&#65533;&#65533;('q&#65533;&#65533; &#65533;}&#65533;o}I&#65533;&#65533;&#65533;M&#65533;&#65533;0[0&#65533;&#65533;V&#65533;&#65533;#&#65533;&#65533;8&#65533;&#1651;f&#65533;&#65533;|1&n&#65533;&#65533;`A= /&#65533;&#65533;!&#65533;&#65533;X&#65533;&#65533;&#65533;&#65533;v&#65533;C :&#1632; 0[&#65533;"&#65533;$&#65533;&#65533;&#65533;T&#65533;H&#65533;&#65533;&#65533;&#65533;h&#65533;&#65533;"&#65533;}&#65533;<&#65533; &#65533;}&#65533;2]
Sw&#8010;&#65533;&#821;&#48207;&#65533;!>&#65533;y&#65533;H0&#65533;2&#65533;&#65533;&#1340; &#65533;&#65533;&#65533;&#65533;&#65533;Pq&#704; \&#65533;&#65533;O?&#65533;*&#65533;*i&#65533;&#65533;PSy&#65533;~aLJ&#65533;Q&#65533;&#65533;&#65533;p&#65533;Du<A&#1038;+&#65533;&#65533;&#65533;&#65533;9&#65533;&#65533;&#65533;T&#65533;t&#65533;&#65533;(&#65533;&#65533;=;Sz$&#65533;&#65533;IC&#65533;&#1176;&#65533;&#65533;|j[ &#65533;e&#65533;u&#65533;u&#65533;&#65533; &#65533;@&#65533;&#65533;f&#65533;&#65533;&#65533;&#65533;&#65533;uG cl&#65533;@k&#65533;r&#65533;&#65533;&#65533;&#65533; p&#65533;2&#65533;&#65533;&#65533;m@6e&#65533;&&#65533;&#65533;&#65533;&#65533;r&#10948; ]&#65533;&#65533;JW&#65533;&#65533;*`N0(&#65533;&#65533;O&#65533;Q
&#6974;&#65533;B&#65533;V&#65533;&#65533; &#65533;]c&#65533;&#65533;&#65533;&#65533;&#65533;&#65533; )&#65533;@&#65533;+>6&#65533;zq&#65533;@d]&#65533;%&#65533;*/&#65533;@&#65533;&#65533;&#65533;0%eJQJ&#65533;k>&#65533;}F*$ &#65533;&#65533;&#65533;&#65533;W&#65533;&#65533;kZ2K&#65533;Y{d69&#65533;1&#65533;8&#65533;tuF*@-&#65533;]&#65533;&#65533;&#65533;&#65533;FJ&#65533;y&#65533;=&#65533;m&#65533;N&#65533;&#65533;&#65533;&#65533;n&#65533;"D&#65533;&#65533;n&#65533;Z&#65533;x&#65533;l^d#]&#65533;&#65533;ouB&#65533;&#65533;&#65533;&#65533;U	/j&#65533;K&#65533;U&#65533;&#65533;:&#65533;&#65533;k&#65533;+V&#65533;&#65533;J&#65533;&#65533; R&#65533;&#65533;D&#65533;H&#65533;&#65533;i&#65533;&#65533;J&#421;&#65533;&#65533;a&#65533;&#65533;&#65533;6)h&#65533;&#65533;&#65533;&#65533;;~-1&#65533;&#65533;J&#65533;&#65533;w&#65533;&#507;3&#65533;&#65533;&#65533;l7&#65533;&#65533;%&#65533;*&#65533; ~&#10509;*rf&#65533;6&#65533;-&#65533;L&#1680;5+Y^&#65533;&#1357;&#65533;&#65533; &#65533;s&#65533;)&#65533;&#65533;&#65533;&#65533;*&#65533;4&#65533;&#65533;;&#65533;g4&#65533;&#65533;&#65533;&#65533;x7^&#65533;__dqA&#1119;T|&#65533;&#65533;&#65533;!1&#65533;>~6sr&#65533;6/&#199757;m&#65533;Rh&#65533;/&#65533;&#65533; )&#65533;o&#65533;&#977;&#65533;t&#65533;x &#65533;&#65533;^#&#65533; &#65533;$l&#65533;$&#65533;&#65533;N&#65533;]"f"&#65533;d!&#65533;&#65533;&#65533;&#65533;&#65533;&#65533; 8&#65533;@&#65533;JP&#65533; la&#142;<`u&#65533; *Fq0&#65533;&#65533;eH&#65533;&#65533;2&#65533; L|&#1412;&#65533;`&#65533;XBz&#65533;x@&#65533;&#65533;n>&#65533;&#65533;&#65533;d&#65533;&#65533;&#65533;d]&#65533;C]&#65533;&#65533;&#65533;L&#65533;&#65533;@.S&#65533;.p&#65533;&#65533;x&#770;&#65533;BSn0&#65533;&#65533;&#65533;v0&#1532;&#65533;&#65533;&#65533;&#65533;0h&#65533;_8&#65533;&#65533;&#65533;	c&#65533;&#65533;/t.A&#65533;	r&#65533;0HX&#65533;&#854;,Ci,-J&#65533;&#65533; l0&#65533;,&#65533;XG&#65533;&#65533;puP&#65533;/&#65533;0%L&#65533;&#1033;&#65533;&#65533;=nh&#1256;?&#65533;d&#65533;|#&#65533;C]&#65533;&#65533; `&#65533;&#65533;Q&#65533;,`*`xl(l&#65533;r&#65533;&#65533;j&#65533;F~(1q&#65533;&#65533;z0`S&#65533;p&#65533;RD&#65533;&#65533;&#65533;3&#65533;&#65533;&#65533;0&#65533;q&#65533;&#65533;&#65533;&#65533;$&#65533;&#65533;$&#65533;&#65533;R&#65533;&#65533;#&#65533;&#65533;B`+&#65533;&#65533;&#65533;&#65533;&#65533;#xt&#65533;5&#65533;i&#65533;J&#65533;q&#65533;&#65533;&#65533;c&#65533;&#65533;&#65533;&#65533;4M&#65533;r&#65533;~&#65533;1&#65533;&#65533;HJ8&#65533;D&#65533;&#65533;&#65533;GX&#65533;]&#65533;&#65533;!&#65533;&#65533;Q&#65533;&#65533; &#65533;/&#65533;&#65533;f&#1292;&#65533;&#65533;&#65533;&#65533;&#65533;&#65533;}P&#65533;d&#65533;&#65533;Q&#65533;&#8241;&#770;&#65533;/&#65533;FN&#65533;&#65533;@&#65533;H?&#65533;!&#1477;&#65533;`&#65533;!Yj&#65533;&#65533;&#65533;&#65533;$~&#65533;&#65533;&#65533;0#u0"S&#65533;&#65533; pe2$/!h&#65533;&#65533;&#65533;&#65533;&#65533;&#65533;P"&#65533;&#65533;&#65533;&c&#65533;1&#1294;&&#65533;)@&#65533;W&#65533;r7&#65533;i&#65533;0$&#65533;&#65533;&#65533;&#65533;&#65533;XP+&#1762;&#490;&#65533;&#65533;#N&#65533;Gf&#65533;&#65533; U&#65533;!*&#65533;&#65533;&#65533;4&#65533;&#65533;D%z&#65533;.&#65533;9Hp,E-&#65533;i&#65533;G#!,&#65533;h$-&#65533;&#658;&#65533;&#65533;n;2&#65533;&#65533;&#65533;&q(E&#65533;2Su&#65533;fz&#65533;&#65533;.&#65533;&#65533;>&#65533;MT&#65533;&#65533;+&#65533;1&#65533;&#65533;@%5DH'&#65533;0Y&#1214;`#)&#65533;&#65533;"&#65533;HG~rE&#65533;&#65533;z&#65533;5&#65533;2&#65533;
&#65533;&#65533;>E&&#65533;q4s&#65533;&#65533;Hz&#65533;2.&#65533;1F&#65533;&#65533;%&#65533;2&#65533;\Q<&#65533;99&#65533;:b&#65533;&#16620;`sF8 Q&#65533;&#65533;6&#65533;|&#65533;k&#65533;t&#65533;J&#65533; &#65533;;Q&#65533;7&#65533;&#65533;&#65533;&#65533;C&#937;!&#65533;,l$&#65533;&#65533;&#65533;3O&#65533;h&#65533;&#65533;&#65533;&#65533;2C&#65533;S.&#65533;&#65533;&#65533;&#1538;&#65533;K &#1651;4&#65533;2)R&#65533;:&#65533;qP&#65533; D&#65533;T&#65533;7 &#65533;S&#65533;&#65533;1&#65533;&#65533;&#65533;s&#65533;&#65533;&#65533;M&#65533;g?&#65533;<&#65533;O&#65533;&#65533;/"b&#65533;,^V&#65533;&#1776;3o&#65533;F&#1266;&#65533;&#65533;&#65533;&#65533;`&#65533;h&#65533;z&#65533;1 &#65533;&#65533;S,&#1299;A7&#65533;=&#65533;&#65533;)&#65533;2CZ1F&#65533;s&#65533;&#65533;,&#65533;&#65533;L&#65533;/&#65533;ER&#65533;&#65533;@&#65533;&#65533;&#65533;G&#65533;&#65533;&#65533;$Z&#65533;+*@&#65533;m4&#65533;@&#65533;*8&#65533;8H&#65533;h&#65533;BH&#65533;t[&#65533;&#65533;77&#65533;.&#65533;&#65533;x MQ&#65533;GZ4&#65533;*-@&#65533;&#65533;&#65533;K&#65533;&#65533;>HA&#65533;&#65533;H(&#65533;&#65533;Q&#65533;(Ai&#65533;Z&#65533;P&#65533;m&#65533;4o&#65533;RsM&#65533;&#65533;z&#1972;B&#65533;)7&#65533;P&#65533;&#1165;&#65533;GR	&#65533;7q&#65533;Ru$&#65533;MR3zf&#1283;&#65533;J&#65533;&#65533;8&#65533;o+&#65533;$&#65533;x&#65533;UsN&#65533;`&#65533;5&#65533;&#65533;m`p&#65533;&#65533;&#65533;&#65533;-&#65533;&#65533;&#65533;`t8-0&#65533;Tu&#65533;&#65533;&#65533;Y&#65533;&#65533;>~#F&#65533;P&#65533;&#65533;8UM-&#65533;nZu&#65533;&#65533;GA&#65533;y1Fs&#65533;&#65533;P&#65533;Nje&#65533; &#65533;&#65533;"R%&#65533;X#&#65533;&#65533;d&#65533;F&#65533;&#65533;L&#65533;&#65533;&#65533;RMT&#65533;L&#65533;&#65533;&#65533;&#65533;5N&#65533;R&#65533;&#65533;/&#65533;&#65533; &#65533;&#65533;7`&#65533;t&#65533;R&#65533;&#65533;V&#65533;a&#65533;N&#65533;`[&#65533;&#65533;&#1045;&#65533;&#65533;4&#65533;&#65533;&#65533;&#65533;&#65533;OC)4&#65533;&#65533;H*f&#65533;&#65533;=
 &#65533;&#65533;&#65533;UQ&#65533;I6&#65533;&#65533;&#65533;F&#65533;`&#65533;5A&#65533;oD66h&#65533;&#65533;h*V/v&#65533;2U&#65533;&#65533; Oo&#65533;`OZ&#65533;&#65533;l&#65533;pn&#65533;5&#65533;PL&#65533;&#65533;&#65533;k&#65533;&#65533;fj&#65533;"&#65533;3&#65533;&#65533;&#65533;0]&#65533;/@ &vp6?b&#65533;&#65533;&#65533;&#65533;&#65533;v&#65533;&#65533;J.(;&#65533;&#455;,&#65533;&#65533;0 ?L&#65533;B&#65533;S%x&#65533;&#65533;1&#65533;&#65533; &#65533;c&#65533;&#65533;&#65533;O>&#65533;Dg&#65533;3C&#65533;&#65533;&#65533;h&#65533;&#65533;&#65533;N&#65533;"&#65533;&#65533;&#65533;l&#65533;UA+mz&#65533;&#65533;2&#65533;
vF2&#65533;SQ&#65533;d&#65533;&#65533;o&#65533;t5&#65533;&#65533;&#65533;&#65533;&#65533;Twc&#65533;6d&#65533;&#65533;&#65533;&#65533;+d&#65533;&#65533; P&#65533;&#65533;*NV&#65533;&#65533;Im5Dw&#638;&#65533;d&#65533;M&#65533;t]J4&#65533;&#65533;m&#65533;&#65533;BQ&#65533;g&#65533;&#65533;`&#65533;,&#866;$&#65533;&#1401;,&#65533;F&#65533;vw&#65533;&#65533;iOW&#65533;&#65533;&#65533;w	&#65533;Xbx&#65533;,b&#65533;>&#65533;&#65533;&#65533;&#65533;&#65533;&#65533;&#660;&#65533;H)z&#65533;wz&#65533;&#65533;R&#65533;vY&#65533;n9hX&#1476;&#65533;2&#65533;y1au7}%XT&#65533;n&#65533;z&#65533;&#65533;b&#65533;&#65533;P0&#65533;0C&#65533;&#65533;e&#65533;)DM Z;&#65533;&#65533;&#65533;&#65533;%@v&#65533;&#65533;hyW{[&#65533;&#65533;&#65533;Z&#65533;&#65533;t	pK&#65533;p'&#65533;&#65533;&#65533;&#65533;wQ&#65533;NM9#&#65533;Rk&#65533;&#65533;&#65533;C&#65533;0$_NK&#65533;&#65533;&#65533;&#65533;Zbx/.!&#65533;$&#65533;&#1280;S7&#218;5&#65533;&#65533;O&#65533;&#65533;>}x&#65533;&#632;~&#65533;&#65533;&#65533;&#65533;-"`x&#65533;P&#65533;P
&#65533;&#65533;*$&#65533;&m&#65533;&#65533;&#65533;.&#65533;&#65533;&#65533;&#65533;&#65533;wW&#65533;92&#65533;V&#65533;&#65533;&#65533;=&#760;&#65533;&#65533;&#65533;&#1509;&#65533;&#65533;&#65533;J:&#65533;&#1330;&#65533;Xj&#65533;&#65533;&#65533;A&#65533;&#65533;hJo9E&#65533;&#1423;/&#65533;&#65533;?)R&#65533;&#1291;&#65533;&#65533;Q3e}&#1220;&#65533;r&#65533;3&#65533;D&#65533;gN&#65533;&#65533;&#65533;/&#65533;a02 &#65533;c&#65533;9yh&#65533;w&#65533;e{_&#65533;&#65533;&#65533;&#65533;5&#65533;&#65533;&#65533;y&#65533;U&#65533;f&#65533;&#492;/&#65533;bt&#65533;&#65533;H&#65533; #&#65533;uy009&#65533;~Y0&#65533;&#65533;&#65533;&#65533;&#65533;M&#65533;&#65533;&#65533;y&#65533;&#65533;&#65533;@&#65533;T&#65533;&#65533;~$q&#65533;&#65533;U&#65533;WA&#65533;&#65533;&#2024;+;vSM@&#65533;&#65533;&#65533;&#65533;&#65533;&#65533;&#65533;tQ&#65533;u&#65533;&#65533;_e&#65533;&#65533;&#65533;&#65533;&#65533;g:k&#65533;m&#65533;%&#65533;&#65533;&#65533;&#65533;&#65533;4(u&#65533;&#65533;&#1604;&#65533;%&#450;~&#65533;8.&#65533;&#65533;,Y&#65533;g9&#65533;26a&#65533;&#65533;&#65533;&#65533;/&#65533;$&#65533;O&#65533;&#65533;L&#65533;&#65533;&#65533;5U&#65533;yum&#65533;A&#65533;&#65533;"&#65533;&#65533;&#65533;&#65533;&#65533;&#65533;&#65533;&#65533;!&#65533;&#65533;&#65533;%A&#1701;&#65533;&#65533;&#65533;uC~&#65533;&#65533;Re&#65533;*:&#65533;Mu~/&#65533;hom&#65533;0E&#65533;i1&#65533;g9:{M&#65533;&#65533;W&#65533;&#337;&#65533;:&#65533;9&#65533;&#65533;&#65533;&#65533;&#65533;nQ,&#65533;Pyc&#65533;&#65533;&#65533;&#65533;&#65533;&#65533; &#65533;@`A&#65533;&#746;&#65533;z&#65533;M&#65533;&#65533;1&#65533;&#65533;W&#65533;&#65533;T.&#65533;p&#65533;%}&#65533;&#65533;?jy&#65533;&#65533;1&#65533;&#65533;&#65533;;&#65533;&#65533;m-4:sv+t#&#65533;&#65533;Qw&#65533;&#65533;S&#65533;&#65533;f&#65533;][h&#65533;cW%)&#65533;%?&#65533;&#65533;&#1657;+QR&#65533;&#65533;&#65533;t&#65533;&#65533;&#65533;+4&#65533;&#65533;X&#65533;G&#65533;&#65533;&#441;&#65533;p'&#65533;_&#65533;&#65533;&#65533;&#65533;bl&#65533;z&`&#65533;&#1111; &#65533;&#65533;A&#65533;G&#65533;bA&#65533;5&#65533;&#1456;e&#65533;&#65533;O&#65533;&#729;&#65533;&#65533;&#65533;&#65533;&#1025;K&#65533;_%&#50711;&#65533;&#65533;[&#65533;4&#65533;i&#65533;+u&#65533;&#65533;yW&#65533;&#65533;&#65533;N&#65533;'D&#65533;&#65533;"&#65533;&#65533;[&#65533;&#65533;6&#1916;&#65533;&#65533;&#397;&#827;35&#65533;BK&#65533;&#65533;&#65533;1CCi&#65533;&#65533;t&#65533;X&#65533;m&#65533;U#&#65533;&#65533;&#65533;&#65533;&#65533;&#65533;p&#65533;&#65533;&#65533;&#65533;|&#65533;&#65533;&#65533;&#65533;&#1492;&#65533;8&#65533;&#65533;t&#65533;&#65533;&#65533;#<GZ&#65533;E&#488;w7$&#65533;#&#65533;\&#65533;2itnQ&#65533;K|s&#65533;;/&#65533;q;H&#65533;&#65533;&#65533;&#65533;_<&#65533;\xz&#65533;&#65533;&#65533;z&#65533;r&#65533;=|-&#1135;&#65533;<&#65533;=/&#65533;&#65533;B&#65533;&#65533;Nf&#65533;h&#65533;&#65533;U&#65533;&#65533;Z&#65533;&#65533;&#65533;&#65533;&#65533;y&#65533;&#65533;&#65533;&#65533;</o(&#65533;|&#65533;&#65533;-&#65533;&#1564;&#65533;&#65533;<&#65533;m&#65533;&#65533;&#65533;&#65533;&#65533;&#65533;&#65533;T&#65533;&#65533;&#65533;&#65533;]&#65533;;&#65533;&#65533;&#65533;IE&#65533;&#65533;&#65533;&#767;|&#65533;&#65533;&#65533;e3&#65533;%]u&#65533;&#65533;p&#436;&#65533;&#65533;&#65533;&#65533;&#65533;&#1616;&#65533;S&#335;|&#65533;i&#1051;&#65533;&#65533;[Z&#65533;&#65533;Py&#65533;,&#65533;&#65533;5&#65533;A&#65533;A&#65533;I&#1872;w&#65533;&#65533;&#1221;Vg&#65533;&#65533;&#65533;H<Z}__=&#65533;&#65533;&#65533;&#65533;{&#65533;m1&#65533;&#65533;&#65533;w&#65533;R&#65533;X&#65533;#&#65533;&#65533;&#65533;Q&#65533;&#65533;}&#65533;&#65533;&#65533;&#65533;X&#65533;&&#65533;	0&#65533;@hm}&#65533;m]T&#65533;&#65533;	&#65533;V_&#65533;&#65533;&#65533;&#65533;0}&#65533;&#65533;_q]&#65533;&#65533;&#65533;y, &#65533;}&#65533;&#65533;&#65533;&#65533;t/8&#65533;&#65533;&#1829;&#65533;&#6924;D&#65533;]&#65533;;N`&#65533;V&#65533;&#65533;&#553;&#65533;&#65533;K|&#65533;]&#65533;&#65533;\&#65533;H&#65533;&#65533;&#65533;A&#65533;&#65533;&#1327;&#2018;&#65533;&#65533;&#65533;0-&#65533;&#65533;L&#65533;&#65533;&#65533;&#65533;&#65533;&#65533;&#65533;&#1365;&#65533;|a&#65533;&#65533;&#971;&#65533;&#229;&#2022;&#65533;&#65533;&#65533;&#65533;&#65533; h&#65533;S^#&#65533;&#65533;&#65533;&#65533;&#65533;y~&#65533;\^&#65533;?&#65533;`^&#65533;LY=&#65533;&#65533;&#65533;Y>]&#65533;&#65533;a&#1969;&#65533;&#65533;&#65533;&#65533;&#65533;,&#65533;&#65533;A7z&#65533;&#882;&#65533;>&#65533;1~&#65533;~q&#65533;&#65533;0&#65533;&#65533;&#65533;jP&#65533;&#65533;&#65533;#,&#65533;u&#65533;&#1948;&#65533;&#65533;^&#65533;>&#65533;e&#65533;&#65533;&#65533;>&#65533;Y&#65533;&#65533;&#65533;=&#65533;5^&#65533;&#65533;&#65533;}>&#65533;&#65533;&#65533;&#65533;&#65533;&#65533;&#65533;}&#65533;O&#65533;&#65533;&#65533;C7R?&#65533;&#65533;&#65533;&#65533;v&#65533;o.&#65533;&#65533;&#65533;eVj_&#65533;=&#65533;&#65533;&#65533;&#65533;z-&#65533;&#65533;3?&#65533;&#65533;&#65533;??&#65533;&#65533;\&#65533;+&#65533;I&#65533;(_&#65533;&#65533;&#65533;U?&#65533;&#65533;&#65533;&#65533;&#65533;&#65533;3z&#65533;b_&#65533;&#65533;&#65533;&#65533;&#65533;s&#65533;q&#65533;&#65533;>;&#65533;&#65533;&#65533;8&#65533;}&#65533;&#65533;&#65533;&#49791;&#65533;	&#65533;&#1829;=&#65533;&#65533;l&#65533;?&#65533;&#65533;&#65533;7&#65533;&#65533;&#65533;L#&#65533;Q&#65533;&#65533;&#65533;&#65533;&#65533;&#65533;&#65533;/&#65533;?&#65533;C_&#65533;&#65533;&#65533;&#65533;&#65533;&#65533;&#65533;&#65533;_&#65533;|>&#65533;&#65533;&#65533;]&#65533;k~&#65533;"&#65533;&#65533;&#65533; <&#65533;0&#65533;&#133;:|1&#65533;&#265;+Z&#65533;&#65533;1&#65533;E&#65533;:F&#65533;dG&#65533;&#65533;5&#65533;<&#65533;&#65533;&#65533;&#654;B&#65533;|&#65533;&#65533;&#665;Q:&#65533;&#65533;&#912;j&#65533;&#65533;	4&#65533;&#1057;D&#65533;F&#19987;'I&#65533;L&#65533;&#65533;&#65533;2&#65533;&#726;,{>&#65533;	&#65533;&#1309;#K6&#65533;
6&#65533;&#1585;IF&#65533;&#65533;'Y&#65533;Wq&#65533;E;&#65533;j&#1017;WOB}W&#65533;&#1397;|&#65533;&#65533;&#65533;&#65533;&#65533;n&#1944;V&#65533;6&#1622;&#65533;`&#65533;1	W&#65533;&#65533;&#65533;&#65533;{[&#65533;&#65533;y-&#65533;&#581;g&#65533;xU&#65533;&#65533;r;c&#65533;<Z&#65533;&#65533;&#1004;[&#65533;&#1416;/&#1710;j_Clk&#65533;&#65533;&#65533;&#65533;0i{&#65533;}W&#65533;&#36613;m&#65533;[&#65533;q&#65533;&#65533;wK&#65533;&#65533;{&#65533;A&#1849;K&#65533;~&#65533;&#65533;&#65533;&#65533;&#65533;Uw&#65533;&#65533;)&#65533;&#65533;W'n&#65533;&#65533;S&#65533;&#65533;&#65533;_'&#65533;&#65533;&#65533;&#65533;&#65533;8&#65533;W&#65533;&#2030;&#65533;&#65533;&#677;&#65533;&#65533;^z&#65533;Q&#65533;_{&#65533;&#65533;&#65533;&#65533;zn&#629;]N&#301;&#65533;_&#65533;&#65533;5H_m&#65533;&#65533;d&#65533;`&#65533;EH&#65533;S&#65533;9&#65533;Y|
Q&#65533; &#65533;&#65533;Y(a&#65533;&#65533;&#65533;&#65533;c(&#65533;Zu &#65533;F&#65533;&#65533;&#9633;}/&#65533;\&#65533;$&#65533;U&#65533;&#65533;B.&#65533;&#65533;N>.G&#65533;{&#65533;&#65533;^r7&#65533;f&#65533;&#65533;&#65533;&#65533;&#65533;@7d&#65533;<&#65533;f$&#65533;&#65533;%9#&#65533;;&#65533;&#65533;${&#65533;&#65533;&#65533;\&#65533;"0t&#65533;&#65533;&#65533;Z&#65533;X&#65533;~&#1633;&#65533;v&#65533;&#65533;d&#65533;O&#65533;&#65533;Ummv&#65533;\&#65533;&#65533;9gxf&#854;&#65533;&#65533;&#65533;&#65533;'W&#65533;W&#65533;~&#65533;	'O&#65533;R&#65533;&#65533;LgJ&#65533;h&#65533;&#65533;CuW&#65533;&#65533;&#65533;8F(&#65533;&#65533;Z&#65533;&#65533;&#65533;&#65533;b&#65533;&|&#65533;	i&#65533;&#65533;&(&#65533;&#65533;&#65533;&#65533;&#65533;r&#65533;&#65533;R&#65533;&#65533;&#65533;5i&#65533;<N7+&#65533;&#65533;b&#65533;lp]&#65533;&#65533;&#65533;+&#65533;$&#65533;&#1361;&#65533;r&#65533;[&#65533;2&#1418;&#65533;J&#65533;Y&#65533;&#65533;:;m&#65533;&#65533;I&#1648;&#65533;Z&#65533;&#65533;&#65533;&#65533;&#65533;&#65533;+`&#65533;&#65533;h&#65533;H&#65533;>Pj&#65533;d2&#65533;n&#65533;]n&#132794;&#65533;&#65533;q&#65533;&#699;!&#65533;&#65533;&#65533;&#65533;&#65533;&#65533;-Qk&#65533;&#65533;&#65533;&#65533;4&#65533;&#65533;&#65533;&#65533;H&#65533;&#65533;&#65533;	+&#65533;}&#65533;J&#65533;&#65533;F&#65533;b{&#65533;fY&#65533;&#65533; k&#1827;&#65533;t|+w(&#65533;&#65533;&#65533;&#65533;2&#65533;&#65533;Y&#65533;&#65533;+&#65533;c&#65533;1&#65533;s&#65533;G>&#65533;&#65533;3&#65533;&#1994;&#65533;&#65533;g&#1146;i&#65533;~&#65533;&#65533;&#65533;U&#2004;&#1033077;&#65533;&#65533;QK&#65533;&#65533;&#65533;_v.&#65533;Y&#65533;\0&#65533;@&#65533;=b&#65533;Sg&#65533;&#65533;&#65533;g?&#65533;6&#65533;&#65533;&#65533;
&#65533;&#65533;8qw&#65533;s&#65533;]h&#65533;z&#65533;]&#65533;&#2007;&#65533;&#65533;&#65533;&#65533;&#65533;|&#65533;&#65533;&#1390;*w&#65533;&#65533;&#65533;8f&#65533;&#65533;F&#65533;p&#65533;4&#65533;&#65533;&#65533;t&#65533;Y9&#65533;&#65533;&#1721;&#65533;^*&#65533;&#65533;&#65533;&#65533;&#37379;I/&#65533;&#65533;&#1978;eN&#65533;&#65533;e&#65533;&#65533;&#65533;&#65533;&#65533;&#65533;&#65533;;&#65533;5&#65533;&#65533;&#65533;&#65533;jr&#65533;<&#65533;&#65533;8=&#65533;C&#65533;|&#65533;&#771;&#65533;&#65533;&#65533;u&#65533;&#65533;&#65533;F&#65533;y&#65533;4&#65533;&#1071;&#1663;&#65533;&#65533;~[&#65533;&#65533;[&#65533;&#65533;&#65533;G&#65533;zY&#65533;n&#65533;L&#65533;&#65533;&#65533;&#65533;fw&#65533;>&#65533;/&#65533;z&#65533;&#65533;(3"}&#65533;vk&#65533;&#65533;&#65533;&#65533;&#1535;&#65533;@pS&#65533;;&#65533;&#65533;&#65533;3@&#65533;&#65533;&#65533;&#65533;O&#65533;&#65533;W0&#65533;&#65533;&#65533;&#65533;|&#65533;VAU&#65533;O&#65533;&#65533;&#65533;A&#65533;y0&#65533;U[&#65533;&#65533;&#65533;&#254;&#65533;&#580;&#65533;&#65533;&#65533;&#65533;!?&#65533;&#65533;&#65533;&#65533;&#65533;&#65533;=O%$4!S&#65533;&#65533;	&#65533;&#65533;>&#65533;&#65533;&#65533;&#1587;&#65533;O&#65533;7&#65533;&#65533;Dl&#65533;A&#65533;&#65533;-&#65533;&#65533;>t&#65533;S&#65533;&#65533;3V&#1100;&#65533;&#65533;&#65533;&#65533;r&#65533;|p
&#65533;&#65533;&#65533;Y&#65533;&#65533;m!#&#65533;&#65533; 61%&#65533;&#65533;&#65533;XGj&#65533;yDd"&#65533;&#65533;&#65533;1G&#65533;
$I,9?Bb&#65533;&#65533;&#65533;t&#65533;7&#65533;&#65533;&#1349;&#65533;&#65533;&#65533;&#65533;$!&#65533;?<2zDz^K&#65533;+:&#65533;b
r%,m&#65533;&#626;&#65533;g&#65533;L&#65533;&#65533;dY&#65533;&#65533;yr,&#65533;&#65533;&#65533;-9d<[pK&#65533;&#65533;yL1&#65533;&#65533;e&#65533;y&#65533;WFS&#65533;&#65533;&#65533;&#65533;'&#65533;9."&#1115;&#65533;&#65533;&9&#969;&#65533;t&#65533;&#65533;  !&#65533;
 &#65533; ,"  &#65533;5 &#65533; H&#65533;&#65533;&#65533;&#65533;*\&#560;&#65533;&#199;#J&#65533;H&#65533;&#65533;&#331;3j&#65533;&#561;&#65533;&#463; C&#65533;I&#65533;&#65533;&#595;(S&#65533;\&#626;&#65533;&#727;0c&#668;I&#65533;&#65533;&#859;8s&#65533;&#65533;&#627;&#65533;&#991;@&#65533;
J&#65533;&#65533;&#1123;H&#65533;*]&#692;&#65533;&#1255;P&#65533;J&#65533;&#65533;`&#65533;&#1387;X&#65533;2LP&#65533; &#65533;	&#138;-&#65533;&#65533;&#65533;W&#65533;h&#1258;%&#1717;&#65533;&#1457;Bp&#65533;&#65533;gX&#65533;x&#65533;&#65533;&#65533;&#758;@D&#65533;\&#65533;&#65533;0@&#65533;/&#878;`&#65533;&#65533;j&#65533;&#65533;&#65533;9&#65533;V[vpa&#65533;+&#65533;]X&#65533;\&#800;_j&#65533;&#1593;&#65533;zC&#65533;&#1308;&#65533;&#65533;]&#65533;&#65533;U&#65533;6&#65533;#e&#65533;.&#65533;&#65533;X&#65533;o`&#65533;&#65533;&#65533;M&#65533;&#65533;&#33620;a>`&#65533;&#65533;&#65533;&#65533;&#65533;&#65533;&#185;u&#65533;&#65533;9&#65533;\&#65533;u&#65533;&#65533;J&#65533;&#65533;=&#65533;&#65533;&#65533;{#&#65533;&#65533;1&#65533;&#65533;&#949;}&#65533;t&#65533;&#65533;&#65533;&#65533;?Y&#65533;&#65533;&#65533;&#65533;&#65533;|&#65533;&#65533;&#65533;&#65533;&#65533; &#65533;&#65533;~&#35431;&#65533;v&#65533;@&#65533;D`&#65533;d&#65533;&#65533;&#65533;
Vx]b &#65533;VyR&#65533;@Wn&#65533;&#65533;&#65533;&#65533;q%`+*wZ&#65533;&#65533;(&#65533;z&#65533;&#65533; &#65533;cZ&#65533;	&#1866;#&#65533;&#65533;bu&#65533;&#65533;c`&#65533; ! 0&#65533;j_)&#65533;&#65533;Iv&#65533;c&#65533;&#933;&#65533;k5F&#65533;&#65533;&#65533;]	Y&#65533;cB&#65533;X&#65533;6zI&#65533;,V&#65533;GVX<&#10593;&#65533;?&#930;&#65533;nj&#1445;&#65533;!B&#65533;-&#65533; &#65533;&#65533;'&#65533;! &#1703;&#65533;Ww&#65533;&#65533;&#65533;{&#65533;9&#65533; &#65533;&#802;)__J&#65533;m&#65533;&#65533;	&#65533;&#65533;iiZ&#65533;&#65533;&#65533;U(&#65533;&#65533;&#65533;9'&#65533;&#65533;a*k&#65533;P&#65533;Z&#65533;40&#65533;F&#597;&#1584;
q&#65533;&#65533;&#65533;"&#65533;&#65533;W&#65533;&#65533;W&#65533;R&xk$&#65533;J&#65533;U&#65533;&#65533;&#65533; &#65533;"&#65533;&#65533;&#65533;&#65533;&#65533;g&#65533;&#65533;&#65533;	&#30814;&#1962; 	$l&#65533;a&#65533;&#65533;&#65533;$&#65533;e&#65533;Y&#65533;&#65533;&#65533;&#65533;&#65533;]&#65533;&#65533;b&#65533;&#65533;1&#65533;'&#65533;0*oT &#65533;
&#1597;&#65533;&#65533;&#65533;i^~I.	&#65533;g@&#65533;&#65533;&#65533;F&#65533;&#65533;Z&#65533;j&#65533;&#65533;&#65533;T&#65533;*pF&#65533;&#43612;&#65533;&#65533;KB&#65533;&#65533;&#65533;&#65533;&#65533;&#65533;.&#65533;&#65533;~*38{&#65533;N)&#65533;&#65533;&#65533;&#65533;.+&#65533;27`]E&#65533;{tBI&#65533;[&#65533;&#65533;&#17596;&#65533;&#65533;C/E@&#65533;7&#65533;4&#65533;&#65533;&#65533;'&#65533;&#65533;&#65533;J/&#65533;&#65533;&#65533;\a/F&&#65533;&#65533;N&#65533;&#65533;]i&#65533;M&#65533;&#65533;&#65533;&#65533;r&#65533;Lw&#65533;Vw&#65533;&#65533;&#65533;&#65533;B&#65533;&#65533;l~C+&#65533;b&#65533;C&#65533;Y&#65533;&#62197;j&#65533;M1&#65533;7&#65533;b&#65533;&#65533;2&#65533;_M&#23193;&#65533;M&#65533;&#29505;&#65533;&#17607;&#65533;g&#65533;&#65533;&#889;L	&#65533;&#65533;&#65533;#&#65533;z&#260;Gj&#65533;&#65533;&#65533;&#65533;>&#65533;&#65533;&#65533;&#65533;;&#1599;?><&#65533;&#65533;s&#65533;&#655;&#65533;',&#65533;&#65533;P&#65533;&#65533;&#65533;&#65533;x&#65533;?&#65533;&#65533;&#65533;o&#65533;&#65533;&#65533;&4q0=&#65533;yK?&#65533;&#65533;_&#65533;&#65533;@"&#65533;&#65533;81&#65533;&#65533;)mn&#65533;3&#65533;&#65533;G&#65533;&#1197;/{&#65533;&#65533;2&#65533;&#65533;&#65533;&#65533;&#65533;&#736;&#746;g6&#65533;%&#65533;&#65533;&#65533;&#65533;:p&#65533;&#65533;(&#272;&#65533;&#65533;&#65533;&#65533;m&#65533;e&#65533;`&#65533;&#1174;&#65533;,@aXJ&#65533;)&#65533;&#65533;&#65533;5&#65533;z&#65533;&#65533;&#65533;&#65533;&#65533;=&#1821;&#65533;i',&#65533;&#65533;d&#65533;|l`&#65533;&#65533;&#65533;&#65533;!.O&#65533;9&#65533;M&#65533;h<)FQ&#65533;&#65533;&#65533; &#65533;>&#65533;:J&#65533;'&#65533;\&#65533;&#65533; &#65533;&#65533;&#65533;&#65533;I7E%&#65533;&#65533;&#65533;s&#65533;&#65533;&#65533;&#65533;0RR&#65533; &#65533;hG!^&#65533;@#a&#65533;8&#65533; &#65533;&#65533;&#65533;&#65533;&#65533;A&#65533;&#65533;&#65533;@%hB&#1348;&#65533;&#65533;&#65533;;  	&#65533;0&#65533;&#65533;p&#65533;&#798;&#65533;&#65533;g&#65533;,&#65533;&#65533;B! ()6JN&#65533;;&#65533;&#65533;R&#65533;&#65533;&#65533;q&#65533;&#65533; (C)&#65533;H&#65533;&#1172;1&#1829;!3IC3&&#65533;&#65533;&#65533;ePd&#65533;GZ&#65533;1&#65533;s&#65533;&#65533;&#65533; &#65533;&#65533;&#65533;&#65533;!0&#65533;#&#65533;a&#65533;2&#65533;&#65533;Lg/Y&#65533;&#65533;&#65533;qm &#65533;&#65533;&#65533;Fi&#65533;$UZ&#65533;I&#65533;&#65533;&#65533;v&#65533;&#65533;&#65533;&#65533;C/&#65533;(&#65533;&#65533;L6&#65533;g5&#1001;NK&#65533;r&#65533;&#65533;t'&#65533;Z&#65533;-V*&#65533;&#883;gO&#65533;iNk^&#65533;&#65533;&#65533;t(@}&#65533;I_&#179;&#65533;UM&#65533;4L&#65533;&#65533;0Ee&#65533;&#65533;X&#1169;%.&#65533;&#65533;4zO&#65533;.&#65533;ai&#65533;&#65533;&#65533;N&#65533;6&#1228;&#65533;cqf&#65533;S?&#65533;4&#65533;&#65533;hD&#65533;&#65533;&#475;&#65533;0&#65533;&#65533;&OoR &#65533;>&#65533;E&#65533;P
Se&#65533;3&#65533;&#65533;gA&#65533;&#65533;LN&#65533;=&#65533;&#65533;e!&#65533;:S&#1713;&#65533;&#65533;j&#65533;(4&#1658;&#65533;&#212;&#65533;&#65533;rehC&#65533;YV&#65533;&O&#65533;&eeA)&#65533;0&#65533;&#65533;N&#65533;+]&#65533;Q&#65533;&#65533;&#65533;&#65533;']&#65533;^&#65533;&#65533;&#1598;&#65533;$&#65533;&#65533;&#65533;[&#65533;SS&#65533;&#65533;q&#65533;,M&#65533;*&#65533;&#65533;TwR	&#65533;K;&#65533;&#65533;Jv_&#65533;&#65533;+I&#65533;,&#65533;j&#65533;&#65533;<l=&#65533;&#1046;&#65533;&#65533;&#65533;&#65533;re&#65533;[&#65533;&#65533;&#65533;&#65533;&#65533;-h=w&#65533; &#16053;&#65533;&#65533;&#65533;nvu{&#65533;&#65533;bny&#65533;`&#65533;KO&#65533;&#65533;s^&#65533;jd&#65533;&#65533;&#1849;&#65533;q&#65533;x&#65533;l&#65533;&#65533;&#65533;&#65533;:GQ&#65533;w&#65533;&#65533;&#65533;&#65533;&#65533;&#65533;h&#65533;mk&#65533;;&#65533;&#65533;&#65533;d&#65533;&#65533;	f&#65533;&#65533;&#65533;&#1942;9f&#65533;Ys&#65533;[&#65533;~&#65533;&#65533;&#65533;`RS:4`&#65533;&#65533;m&#65533;~&#65533;`&#65533;^x&#65533;,&#65533;&#65533;&#65533;&#65533;&#65533;&#65533;x&#65533;&#65533;8B&#65533;&#65533;&#65533;&#65533;j&#65533;&#65533;&#65533;eE&#65533;K&#65533;&#902;&$&#65533;&#65533;e&#65533;R&#65533;&#65533;:&#65533;q&#65533;&#65533;&#65533;W&#65533;' A`,c&#65533;"&#65533;&#65533;&#1370;)&#65533;&#65533;&#65533;&#1795;&#65533;^<N*&#65533;;&#65533;Y&#65533;!&&#65533;&#65533;/K&#65533;+9&#65533;&#65533;+&#65533;&#65533;d&#65533;&#65533;&#65533;E&#430;v&#65533;&#65533;e&#65533;v&#65533;&#65533;&#1950;&#65533;&#65533;&#65533;&#65533; wq~&#65533;&#65533;&#65533;6'^&#65533;j&#65533;&#1144;&#65533;&#65533;&#65533;uVp&#65533;&#1115;I&#65533;r&#65533;&#1017;&#65533;&#65533;n&#65533;c0&#65533;&#65533;8,&#955;&#65533;&#65533;F7&#65533;&#65533;&#65533;&#65533;-&#65533;5&#65533;d&#65533;`&#65533;&#65533;&#65533;I &#65533;ix&#65533;&#65533;&#65533;&#65533;=k&#65533;&#65533;d&#65533;&#673;&#65533;&#65533;[X;&#65533;&#65533;6&#368;&#65533;5&#65533;&#65533;8&#65533;&#65533;&#65533;2&#65533;k&#65533;]&#65533;&#65533;&#65533;&#1913;&#65533;&#65533;@&#65533;]a&#65533;&#65533;&#65533;&#65533;&#65533;&#65533;&#65533;Zh&#65533;(`{A&#65533;&#65533;&#65533;&#65533;migX&#65533;&#15221;*&#65533;o q&#65533;6A &#65533;&#65533;4&#65533;w]3&#65533;c&#65533;&#65533;0&#65533;;&#65533;&#1842;!&#65533;&#65533;-&#62135;v&#1667;&#65533;&#65533;&#65533;&#65533;&#65533;@&#65533;!&#65533;&#65533;h6&#65533;&#65533;&#65533;&#65533;&#65533;ut&#65533;&#65533;&#65533;&#65533;v&#65533;&#65533;&#65533;!&#65533;&#65533;'&#65533;V&#65533;V7&#65533;k-gl&#704;&#65533; &#65533;&#65533;F&#65533;&#65533;L&#65533;&7&#65533;&]&#65533;n{&#65533;&#65533;}&#65533;~&#1025;&#65533;&#65533;&#1488;&#65533;&#65533;&#65533;h&#65533;h|&#65533;&#65533;&#65533;&#65533;&#65533;&#65533;#'&#65533;&#1119;&#65533;&#65533;W&#65533;[&#65533;,&#65533;z&#65533;&#65533;&#608;h&#65533;&#65533; &#65533;&#65533;&#65533;N&#65533;|O&#65533;&#65533;>&#65533;A&#65533;&#65533;N&#65533;T}&#65533;>:&#65533;_&#65533;7&#65533;&#65533;&#65533;&#65533;&#65533;&#65533;u&#65533;&#65533;&#65533;&#65533;~&#65533;;&#65533;s>&#65533;&8&#65533;&#65533;^ty3>&#65533;N&#65533;&#65533;-&#65533;&#65533;,z&#65533; &#65533;&#65533;&#65533;*?&#65533;&#65533;&#65533;&#65533;&#65533;9&#65533;?/&#65533;&#1926;B&#65533;&#65533;&#327;&#65533;&#65533;&#65533;&#65533;&#65533;6&#65533;&#65533;`/&#65533;&#65533;;&#65533;&#65533;{&#65533;&#65533;&#65533;&#65533;&#65533;]&#65533;x&#65533;:&#905;q&#65533;?&#65533;w&#65533;&#65533;&#65533;&#65533;&#65533;|&#65533;k>&#65533;&#65533;&#65533;9&#811;&#65533;&#1059;q&#65533;&#65533;&#65533;;&#65533;&#65533;&#65533;&#65533;&#12511;&#65533;p&#65533;&#65533;qg&#65533;&#65533;>&#65533;&#65533;&#65533;{&#65533;7&#65533;&#65533;&#1205;w
xu&#519;owww&#65533;( &#65533;&#65533; &#65533;yS&#65533;=&#65533;&#65533; &#65533;~&#65533;&#65533;TB0&#65533;[&#65533;w&#65533;zwWy@g&#65533;d&#65533;wx&#65533;&#65533;648&#566;&#65533;v&#65533; &#65533;f`&#65533;&#65533;wy>&#65533;&#65533;*(,&#65533; &#288;y2X&#65533;5(&#65533;&#65533;:&#65533;m&#1590;b=&#65533;&#65533;QWu&#65533;7w&#65533;wB8&#65533;&#65533;8dk0xJ&#65533;&#65533;# &#65533;iNH&#65533;q&#65533;|&#65533;&#65533;&#65533;[&#65533;q&#65533;&#65533;&#65533;&#65533;9&#65533;&#65533;'0&#65533;7&#65533;S0e&#65533;&]&#65533;&#65533;&#65533;A&#1526;20in8&#65533;&#65533;&#65533;u&#65533;&#65533;&#65533;(/p;&#65533;3'`&#65533;d&#65533;~(~&#65533;8&#518;R&#65533;S&#65533;&#65533;&#65533;&#65533;oh&#65533;m&#65533;i&#65533;&#65533;;2&#1031;~&#65533;&#65533;&#65533;&#65533;X&#256;m&#65533;&#65533;<&#65533;&#65533;&#65533;&#65533;=&#65533;|$0xv&#65533;F&#596; &#65533;&#65533;&#65533;2&#65533;&#65533;N6&#65533;EAy&#65533;&#65533;&#65533;&#65533;&#65533;&#65533;&#65533;&#65533;&#65533;&#65533;|&#65533;&#65533;D&#65533;7&#65533;4&#65533;0  &#65533;&#65533;&#65533;&#396;D&#65533;;x&#65533;&#65533;X~&#65533;8O&#65533;>&#65533;7q&#65533;&#65533;&#65533;&#65533; &#65533;@&#65533;&#65533;E&#65533;FAS&#65533;s&#65533;&#65533;&#65533;&#65533;&#65533;~h&#65533; &#65533;&#65533;9&#65533;<]a &#65533;&#65533;n&#65533;&#65533;&#65533;&#65533;i&#65533;&#65533;8&#65533;&#65533;'&#65533;&#65533;&#65533;&#65533;|+&#65533;&#65533;&#65533;3(&#65533;c&#65533;R&#65533;$&#65533;&#65533;"iy&#65533;YPr&#65533;&#65533;&#65533;FBVb
&#65533;&#65533;&#65533;c`&#65533;W&#65533;R&#65533;rq`fk&#65533;r&#65533;&#65533;0T  905&#65533;\&#65533;&#65533;@Q&#65533; &#65533;&#65533;RK&#65533; G&#65533;&#65533;x(\}7&#65533;&#65533;7$vp&#65533;0&#65533;&#65533;Rq&#65533; }0: ( &#65533;&#65533;PA  &#65533;&#372;T&#65533;._&#1551;5(&#65533;#-R&#65533;&#65533;s&#65533;&#65533; 6&#65533;> h &#65533;&#65533;P&#65533;&#65533;&#65533;0&#65533;&#65533;&#65533;	 4&#65533;&#65533;&#65533;E6&#65533;D0&#65533;`&#1613;&#392;F&#65533;gOlR&#65533; &#65533;&#65533;=
 $&#65533;&#65533;&#65533;i3&#65533;7 |&#65533;&#65533;&#1048;04&#65533;2Qp`\&#65533;v &#65533;&#65533;&#65533; !?&#1613;$P&#65533;&#65533;	K&#65533;)"&#1233;(!O&#65533;&#65533;'up&#65533; `&#65533;I&#65533;U&#65533;&#65533;IT&#65533;R2&&#65533;@&#65533;=&#65533;29&#65533; =&#65533;&#65533;&#65533; &#288;+&#65533;&#65533;&#65533;&#65533; B&#65533;&#65533;&#65533;%!&#65533; u1&#65533;d&#65533; &#65533;z@&#65533;&#65533;Jp &#65533;&#65533;&#65533;&#65533;&#65533;o&#65533;{ (&#65533;
Q&#544;	&#65533;&#65533;&#65533;0&#65533;)Z&#65533;2&#65533;	1&#65533;&#65533;&#65533;I&#65533;&#65533;@&#65533;&#65533;B&#65533;&#65533;&#65533;&#65533;#y!&#65533;B""&#65533;Lc&#65533; 3 J Y&#65533;&#65533;)!:&#65533;a&#65533;  UA {&#65533;	`*4y 0&#65533;I&#65533;&#65533;7 T`&#65533;&#65533;&#65533;&#65533;6&#65533;&#65533;" &#65533;!p &#65533;&#65533;&#65533;DN&#1184;&#65533;!&#65533;7iU&#65533;y&#65533;&#65533;&#65533;!&#65533;&#65533;iy &#65533;#*&#65533;q&#65533;_&#65533;	n&#65533; &#65533;&#65533; _0&#65533;U&#65533;&#65533;&#65533; &#65533;&#65533;&#65533;&#65533;&#65533;&#65533; C&#65533;vz&#65533;@v'&#1319;u&#65533;$Q2CW$^&#65533;9&#65533;&#65533;&#65533;&#65533;&#65533;&#65533;i&#65533;&#65533;o&#65533;	&#65533; &#65533;{&#65533;&#65533;*ZP&#65533; &#65533;3j&#65533;&#65533;&#65533;Q0&#65533;j&#65533;&#65533;&#1402;&#65533;&#65533;p&#65533;&#65533;B&#65533;&#65533;7&#65533;Z&#65533;&#65533;&#65533;&#65533;&#65533;&#65533;)&#65533;&#65533;
&#65533;*&#65533; &#65533;3P&#65533;1&#65533;&#65533;[&#65533;	&#65533;&#65533;
 L q&#65533;3&#684;r &#65533;0&#65533;` J &#65533;L5)&#65533;^&#65533;&#65533;-&#65533;&#65533;cF&#65533;+? V&#65533;TF&#65533;Ui&#65533;&#65533;9*9&#65533;&#65533;5a&#65533;&#65533;&#65533;a&#65533;z&#65533;o&#65533; &#1775;L&#65533;.1&#65533;&#65533; \pM&#65533;&#65533;&#65533;.`9&#65533;3C@&#65533;!=&#65533;3=&#65533;\&&#65533;Lh&#65533;8&#65533; &#65533;&#65533;&#65533; &#65533;Z&#65533;&#65533;)3&#65533;&#65533;&#65533;&#1650;I&#65533;&#1140;7&#65533;&#65533;&#65533;&#65533;A:&#65533;&#65533;"<&#65533;&#65533;&#65533;&#65533;B2<&#65533;#b&#65533;&#65533;c=R&#65533;[G5B0&#65533;7T6&#65533;&#65533;
&#65533;&#65533;T&#1778;7&#65533;9&#1071;I`K&#65533;QK&#65533;-q&#65533;&#65533;g&#65533;&#65533;j>;&#65533;j&#194;'&#65533;&#65533;Q:7&#65533;%)&#65533;&#65533;F&#65533;&#65533;&#65533;Hn&#65533;4&#65533;&#65533;&#65533;{&#1071;\&#65533;&#65533;``&#65533;&#65533; &#65533;&#1711;3 &#65533;r&#65533;&#65533;[&#65533;G&#65533;s&#65533;+&#65533;*&#65533;&#65533;aR&#65533;&#65533;QV}&#65533;hepa'5O&#65533;8vD(.&#65533;&#65533;&#65533;	qI&#65533;&#1778; &#65533;&#65533;7&#65533;&#65533;&#65533;&#65533; &#65533;&#65533; &#65533;{&#65533;jpE&#65533;;&#65533;&#1101;BY2]&#65533;&#65533;&#65533;&#65533;&#65533;&#65533;&#497;0H&#65533;2Pu{s&#65533;&#65533;&#65533;a&#65533;&#65533;&#65533;&#1775;[z7&#65533;&#65533;&#65533;U&#1789;&#65533;&#65533;&#65533;&#65533;&#65533;gCK5&#65533;	!&#65533;Q&#65533;K2`&#65533;&#65533;1&#65533;&#65533;(Cg&#65533;l&#65533;FQ`&#65533;Y&#65533;K&#65533;&#65533;&#65533;5&#65533;&#65533;&#65533; Vk
5&#65533;&#65533;!&#65533;&#65533;kp&#65533;[&#65533;&#65533;&#65533;&#65533;9 &#65533;W00A	&#65533;[Lq&#65533;&#65533;<&#65533;*8i&#65533;&#65533;&#65533;&#65533;_sdf&#65533;ogU&#65533;&#1290;&#65533;vc&#65533;&#65533;&#65533;Fp&#65533;(&#65533;L&#65533; &#1408;&#65533;]0&#65533;I&#65533;Z&#65533;Y j&#65533;,&#1775;&#65533;&#65533;=&#65533;&#65533;2=&#65533;"&#65533;\D&#65533;&#65533;&#65533;[&#65533;&#65533;
B&#65533;&#65533;F&#65533;k&#65533;&#65533;F`&#65533;&#511;&#65533;G&#65533;J&#65533;.&#65533;g&#65533;&#65533;&#65533;b0&#65533;&#65533;&#65533;&#65533;&#65533;`vP^&#65533; ^ &#65533;&#65533;6&#65533;|`&#65533;&#65533;`&#65533;K&#65533;&#378;7&#65533;:,u&#1814;&#65533;&#65533;R &#65533;*&#65533;&#265;&#65533; &#65533;&#65533;&#65533;L&#65533;&#65533;&#65533;&#65533;&#65533;m&#65533;&#65533;,L,&#65533; 9% D2'&#65533;&#138;&#65533;e&#65533;&#65533;SZ&#65533;&#65533;4<&#65533;@	|
O&#65533;&#65533;.&#65533;&#65533;&#65533;&#65533;m &#65533;A&#65533;`&#65533;jo&#65533;6 1*3&#65533;&#65533;p&#65533; &#65533; &#65533;`&#65533;&#65533;&#65533;&#65533;&#65533;&#65533;0&#65533;>&#65533; &#65533;&#65533;&#65533;&#65533;@&#65533;&#65533;&#65533;3@&#65533;&#65533;Wr&#65533;u&#65533;&#65533;e&#65533;&#65533;&#65533;xk&#65533;&#65533;p]&#65533;&#877;8ym&#65533;+&#65533;U`F&#65533;
&#65533;
&#65533;=0&#65533;(&#65533;&#65533;&#65533;3&#65533;&#1262;&#65533;	&#65533; &#65533;=&#65533;>&#65533;L&#65533;&#65533;@&#65533;&#65533;&#65533;Z@&#65533;&#65533;Y&#65533;&#65533; p&#65533;a&#65533;V1A &#65533;&#1816;(&#65533;J`s&#65533;&#65533;&#65533;&#65533;&#1490;Y&#65533;&#65533;&#65533;p&#65533;kM&#65533;&#65533;FrM&#65533;d)&#65533;y+&#65533;48&#65533;J&#65533;. ^&#65533;7-&#65533; &#65533;&#65533;<&#65533;&#1221; Y&#65533;]&#65533;&#65533;&#65533;&#65533;&#65533;&#65533;Z&#65533;Z&#65533;
L&#65533;&#65533;&#65533;O&#65533;&#65533;&#65533;h&#65533;	v F`&#65533;=&#65533;&#65533;&#65533;&#65533;&#65533;Y&#65533;&#65533;&#65533;&#65533;&#65533;&#65533;&#393;Z&#65533;&#65533;F :&#65533;~&#65533;B/&#65533;&#65533;&#65533;#&#65533;&#65533;&#65533;&#65533;&#4303;5t&#65533;2`&#65533;&#966;&#1215;&#65533;&#1518;&#65533;&#65533;3&#65533;Y&#65533;&#65533;&#65533;&#65533;&#65533;)&#65533;&#65533;uI&#3405;&#65533;&#65533;@ &#65533;&#65533;m0&#65533;. 3&#65533;&#65533;&#65533;/&#65533;&#65533;&#65533;&#65533;&#65533;&#65533;$9P&#65533;&#65533;&#65533;W&#65533;&#65533;	&#65533;p&#65533;}0=&#65533;Z&#65533;Jpo&#65533;	&#65533;-T&#65533;	&#65533;&#65533;&#65533;pQ&#65533;c&#65533;&#65533;&#65533;&#65533;>&#65533;&#65533;p	9&#65533; &#65533;&#451;CIf&#65533;.;&#65533;u\\qp&#65533;&#65533;&#65533;-(&#65533;&#65533;m(v&#65533;a8&#65533;8&#65533;&#65533;&#65533;6&#65533;\&#65533;&#65533;&#1085;&#65533;&#65533;&#65533; @&#65533;&#313;&#65533;[&#65533;&#339;&#65533;&#65533;4&#65533;pp&#65533;&#65533;&#65533;(&#65533;.&#65533;&#65533;&#65533;&#65533;*n&#65533;90Y>3&#65533;Y&#65533;&#65533;	Q&#65533;P&#65533;3&#65533;7&#65533;R&#65533;&#65533;p&#65533;!	&#65533;g&#65533;j&#65533;&#65533;P&#65533;&#65533;F N&#65533;@&#65533;w&#65533;M&#65533;&#65533;&#65533;C;#&#65533;"&#65533;[&#65533;@&#65533;&#65533;&#65533;)&#65533;`)IB+&#65533;o&#1990;d&#65533;&#65533;c*M&#65533;x&#65533;&#313;T&#65533;]&#65533;a@&#65533;A&#65533;&#65533;D&#65533;&#65533;:&#65533;T 4&#65533;	p&#65533;&#65533;&#156;&#65533;&#65533;&#65533;]&#65533;O&#683; &#65533;
X&#65533;&#24206;&#65533;_&#65533;T`&#65533;&#65533;&#65533;P7&#65533;i&#65533;&#65533;m&#65533;&#65533;e&#65533;&#65533;.7`R&#65533;(P&#65533;&#65533;&#65533;P&#65533;&#65533;&#65533;Y&#65533;&#65533;A&#65533;&#65533;[&#65533;&#65533;0]x&#65533;@J7M&#65533;M&#65533;#2&#65533;&#65533;u&#65533;(;&#65533;&#65533;D2&#65533;4&#65533;,G&#65533;v&#65533;&#65533;YY&#1802;&#65533;&#65533;&#37721;:&#65533;m&#65533;&#65533;&#65533;&#1650;b&#65533;&#65533;(&#65533;&#65533;#p&#65533;2J&#65533;&#65533;&#65533;4*&#65533;&#65533; &#65533;2:&#65533;&#65533;^&#997;&#666;&#65533;P&#65533;N&#65533;&#65533;&#65533;&#1545;
3pP>h&#65533;&#65533;&#65533;&#1899;&#65533;)&#65533;(&#65533;\0&#65533;Y`&#65533;	7&#65533;&#65533;@&#65533;?&#65533;D&#65533;M0&#65533;&#65533;~&#65533;&#65533;&#65533;}r&#65533;&#65533;&#65533;\&#65533;/@\p&#65533; &#65533;L&#65533;z&#65533;&#65533;&#65533;&#65533;&#65533;&#1276;&#65533;&#65533;b&#65533;&!&#65533;&#65533;dx2`&#65533;8z&#65533;j&#65533;&`&#65533;&#65533;u&#65533;<X&#65533;&#65533;&#65533;&#65533;&#65533;&#65533; &#65533;&#65533;&#65533;&#65533;`&#65533;/&#65533;&#65533; &#65533;[J(`&#65533;&#65533;&#65533;*&#65533;&#1816;P&#65533;&#65533;&#65533;
&#65533;Rz&#65533;Qn:&#65533;&#65533;&#65533;&#65533;&#65533;0u&#65533;
	m`&#65533;&#65533;&#65533;&#65533;r&#65533;&#65533;&#65533;7 &#65533;h@&#65533; &#1062;H | =@&#65533;&#65533;r0&#65533;&#65533;7O&#65533;&#65533;w&#65533;&#65533;&#65533;a_9&#65533;&#65533;d8&#65533;&#65533;)m&k &#65533;u&#65533;~G&#65533;;p&#856;&#65533;&#65533;&#65533;hJWS&#65533;g)&#65533;&#65533;y&#65533;&#65533;&#65533;&#65533;~/&#65533;&#65533;&#1071;Z0&#65533;: K`&#65533;&#65533;&#65533;&#65533;&#65533;)&#65533;&#65533;&#65533;&#65533;&#65533;&#1750;O&#65533;`}&#65533;&#65533;Z&#65533;&#65533;&#65533;_&#65533; @`&#65533;kdr@&#65533;&#65533; b
<&#65533;&#65533;&#65533;D&#65533;h,:R&#65533;J&#65533;=&#1200;&#65533;O.&#65533;&#65533;&#65533;&#212;&#65533;LP8RC&#227;!*&#65533;h&#65533;@=C&#65533;a@&#65533;&#65533;E&#65533;!@0`&#65533;,
Z4&#65533;*	\&#65533;&#65533; DN&#65533;]&#65533;~V&#65533;X&#65533;e(&#65533;&#65533;a&#65533;F&#65533;&#533;k&#65533;&#65533;&#65533;R&#65533;W&#65533;&#65533;YLD&#65533;juA&#65533;'dL&#65533;K&#65533;&#65533;&#65533; H&#65533;  ^&#65533;`&#65533;&#65533;&#65533; '2&#65533;2C&#65533;&#65533;(H&#65533;&#65533;&#65533;E
{ x&#65533;p&#65533;&#65533;B&#65533; J[&#65533;&#65533;IW)&#65533;&#65533;&#1028;&#65533;@W|+|x&#65533;&#65533;=&#132;&#65533;1&#65533;&#65533;-7~&#65533;&#65533;&#1029;7xa&#65533;&#65533;?nfhA&#65533;&#65533;&#65533;&#775;J&#65533;-&#65533;5&#65533;N?&#65533;-j&#65533;&#1190;W%&#65533;&#65533;&#65533;&#65533;O0&#65533;:0&#65533;,d&#65533;A&#65533;
!-&#65533;@&#65533;&#65533;&#65533; &#65533;&#65533;&#65533;+&#65533;8&#65533;&#43775;&#65533;&#65533;&#170;&#65533;&#65533;&#65533;&#65533;,&#65533;p %h &#65533;(p&#65533;&#65533;3&#65533;&#65533;&#65533;&#822;4F;. rB&#65533;&#65533;`&#884;&#65533;&#65533;-&#65533;&#65533;l;N &#1912;b&#65533;G&#65533;4&#65533;&#65533;&#65533;2 &#65533;&#65533;&#65533;&#65533;G&#65533;&#65533;&#65533;8J&#65533;&#65533;0&#65533;&#65533;`&#65533;	f&#65533;
&#65533;
&#65533;&#65533;P+&#65533;&#65533;x&#65533;&#960;&#65533;&#65533;:j&#65533;&#65533;&#65533;&#65533;C&#65533;&#65533;
p@&#65533;&#65533;&#65533;@&#65533;4RI%&#65533;0O&#65533;
 &#65533;,&#65533;I&#65533;&#65533;&#65533;&#65533;&#65533;&#65533;/&#65533; #q0&#65533;dxK&#65533;)N&#65533;q!&#65533;&#65533;@f\&#65533; &#1072;&#65533;&#65533;&#65533;&#65533;&#65533;&#65533;&#65533;&#65533;	;U[&#65533;
&#1268;&#65533;M&#65533;@k2&#65533;&#65533;r&#65533;$&#65533;&#65533;&#65533;&#65533;C&#65533;J&#65533;TC&#65533;+T&#65533;R#0&#65533;&#65533;&#65533;&#65533;&#65533;&#65533;.<mx&#65533;&#65533;&#65533;~|&#65533; :&#65533;j&#65533;&#65533;&#65533;4&#1060;&#65533;*&#65533;&#1067;<&#65533;* &#65533;&#65533;&#65533;&#65533;&#65533;J&#65533;If&#65533;a&#65533;&#65533;J&#65533;&#65533;&#65533;&#65533;&#65533;)&#65533;5&#65533;&#65533;&#65533;&#65533;5&#65533;&#65533;6XZ&#65533;&#65533;Yahs &#65533;)7&#65533;&#804;tHc&#65533;L&#65533;&#65533;&#65533;p-&#65533;&#65533;&#65533;M %&#65533;&#65533;h[)o &#65533;=&#65533;&#65533;&#65533;&#65533;,&#65533;&#65533;&#65533;&#65533;o&#189;&#65533;&#65533;:&#65533;8.&#65533;&#65533;X&#65533;p2&#65533;&#65533;&#65533;&#65533;&#343;}M&#65533;! 8`&#65533;*&#65533;nI`&#65533;&#65533;F;&#65533;&#65533;a&#65533;&#65533;&#65533;&#65533;&#65533;&#65533;"6&#65533;&#65533;&#992;&#65533;&#30255;~&#65533;G&#65533;&#65533;&#65533;Lfh&#65533;  `@&#65533; &#65533;}q!*}&#65533;&#65533;4&#65533;&#594;&#65533;&#860;&#35116;&#65533;&#65533;&#65533;&#65533;d`1&#65533;%&#65533;6&#65533;&#65533;~&#517;,&#65533;&#65533;&#65533;	&#65533;&#65533;2 &#65533;&#65533;&#65533;&#65533;&#65533;p&#65533;&#65533;*)B&#65533;#&#65533;&#65533;&#65533;&#65533; &#65533;&#65533;&#65533;&#65533;&#65533;@&#65533;2&#65533;Q&#65533;
[&#65533;&#65533;&#65533;:&#65533;&#65533;T&#65533;&#938;o&#65533;&#65533;g&#65533;&#65533;O+&#65533;&#65533;1V+&#65533;8_&#65533;&#65533;&#65533;#&#65533;;&#65533;^=&#65533;<&#65533;Z&#65533; `H&#65533;h&#65533;7&#65533;&#65533;s&#65533;&#65533;&#65533;&#65533;&#65533;m&#65533;	i(&#65533;&#65533;&#65533;,&#65533;-1aJ&#65533;
&#65533;rW&#65533;&#65533;&#65533;&#65533;uR&#65533;&#65533;0&#65533;jeI 7H&#65533;&#65533;&#65533;&#1045;;,&#65533; m&#65533;&#65533;]&#65533;&#65533;&#1604; &#65533;&#65533;W&#65533;&#65533;&#156;&#65533;&#65533;&#65533;&#65533;&#65533;&#65533;&#502;!,a=l_&#65533;&#65533;&#65533;&#65533; &#65533;&#65533;&#65533;Yt&#65533; &#65533;&#65533;&#440;7&#65533;&#65533;D&#65533;{&#65533;z&#65533;&#65533; &#65533;&#65533;HV&#65533;	 	&#65533;&#65533;$ `&#65533;m"3>"K&#560;&#65533;&#65533;F&#65533;/&#65533;&#65533;H\&#65533;] P B-1&#65533;h.&#65533;@
&#65533;&#65533;&#65533;K&#65533;H&#59452;h1/'i&#65533;&#65533;&#65533;&#480;.K&#65533;&#65533;&#65533;A
&#65533;-&#65533;/x"&#65533; c  &#65533;K"&#65533;&#65533;&#65533;&#65533;|LoXI&#65533;&#65533;&#65533;>&#65533; By_O&#65533;u8  &#65533;jS[&#65533;&#65533;&"_&#65533;Qh	r&#65533;&#65533;%&#65533;&#65533;8&#65533;2gG<&#65533;f&#65533;&#65533;&#65533;&#65533;&#65533;&#1158;+@&#65533;5&#65533;&#65533;&#65533;X& -,p&#65533;
A#GH&#65533;zD&#65533;&#65533;&#65533;	&#65533;L&#65533;	&#65533; &#65533;&#65533;&#65533;&#65533;jD^&#65533;&#65533;Q&#65533;&#65533;`&#65533;)*Q3 &#65533;l&#65533;**&#65533;R4&#885;&#65533;?&#65533;t&#65533;U,5L&#65533;.0fQ&#65533;&#65533;&#65533;C[D I&#65533;&#65533;&#65533;&#65533;r&#65533;&#65533;&#65533;&#65533;F&#65533;&#65533;u&#65533;Y&#65533;&#65533; H0N.&#65533;&#65533;6#&#65533;&#65533;X&#65533;-&#65533;&#65533;	&#65533;Bo&#65533;  G8a+d)&#65533;lb &#65533; &#65533;@"u&#604;&#65533;P&#65533;(&#65533;&#65533;i
&#65533;@p&#65533;h&#65533;d&#1162;&#65533;&#65533;&#65533;p &#65533;&#65533;&#65533;(&#65533;1xO&#65533;`&#65533;D&#65533;T&#65533;.&#65533;"&#65533;)4&#65533;S^6&#65533;&#65533;@K5&#766;&#65533; %&#65533;3&#65533;9Y&#65533;&#65533;&#65533;q&#65533;O&#65533;`"&#65533;vX&#65533;j&#65533;r&#65533;0`&#65533;oT&#65533;S&#65533;[;LO(&#65533;C&#65533;&#65533;U#<&#65533;&#65533;&#65533;<=&#65533;$&#65533;&#65533;&#65533;&#65533; *&#65533;p&#65533;&p7G&#65533;&#65533;_&#1157;&#65533;&#65533;	q-@&#65533;&#65533;L&#65533;u&#65533;Y&#65533;GzS&#65533;b&#65533;A&#65533;&#65533;&#65533;$&#65533;&#65533;Ub&#65533;V&#65533;&#65533;0 X*&#65533;&#65533;&#65533;&#65533; &#65533;&#65533;?&#65533;')&#65533;&#65533;&#65533;b&#65533;Y;&#65533; s&#65533;L&#65533;s&#65533;&#65533;v&#65533;&#65533;&#65533;O&#65533;&#65533;&#65533;4&#65533;&#65533; &#65533;C&#65533;&#65533;4B&#65533;Le&#65533;@c&#65533;&#65533; 9+ !#&#65533;
(&#65533;&#65533;Y&#65533;&#65533;&#65533;&#65533;P&#65533;3&#65533;.u&#65533;	&#65533;7 `p&#65533;&#65533;&#65533;&#65533;&#65533;FB 8!C&#65533;`]&#65533;&#65533;&#65533;&#65533;&#65533;k&#65533;4&#65533;&#65533;&#65533; &#65533;&#65533;6&#65533;KS&#65533;&#65533;'&#65533;%&#65533;O&#65533;&#65533;&#65533;&#65533; [
Z0&#65533;&#65533;&#372;&#65533;&#65533;9Je}&#65533;(4&#65533;&#65533;3i^"+a|&#65533;T&#65533;a&#65533;&#65533;&#65533;&#65533;&#65533;4N&#65533;!`&#65533;&#65533;hP&#65533;2@&#65533;&#65533;4H&#65533;y;U&#65533;&#65533;&#65533;8&#65533;&#65533;2&#65533;&#65533;M&#42497;&#65533;4&#65533;s&#65533;&#65533;&#65533; 7/@&#65533; &#1155;7&#65533;P0&#65533;&#65533;&#65533;t&#65533;!.p&#65533;U&#65533;&#65533;&#65533;&#65533;Hh&#65533;&#65533;&#65533;e&#65533;&#65533;&#65533;8u&#65533;&#65533;0&#65533;&#65533;P&#65533;IE&#1024;&#1374;&#65533;&#65533;&#65533;_&#65533;3Z;&#65533;O&#65533;&#65533;&#65533;E&#65533;|&#65533;Y&#65533;&#65533;&#1873;" &#65533;DJ&#65533;c&#65533;x)&#65533;4&#65533;&#65533;&#65533;ftr#X&#65533;G&#65533;"&#65533; DAB&#65533;&#65533;X&#65533;&#65533;&#65533;&#65533;N&#1259;cS'#&#65533;:Tbq-KX&#65533;c~&#65533;&#65533;&#65533;&#65533;&#65533;5&#65533;&#65533;HX&#65533;D&#65533;T&#65533;&#65533;&#65533;z&#65533;KA `&#65533; &#65533;&#65533;!&#65533;K6B&#65533;f\&#65533;	S&#65533;&#65533;L-/&#203;w&#65533;&#65533;Bx1&#65533;&#775;&#65533;(&#65533;60q&#65533;&#65533;&#65533;&#65533;h&#65533;&#65533;&#65533;&#65533;?&#1863;(&#65533;C&#65533;&#65533;&#65533;&#65533;&#65533;w&#65533;&#65533;A&#272;&#65533;&#1465;^o?A&#65533;&#65533;&#65533;&#880;ecM4&#65533;%&#65533;[&#65533;&#65533;]&#65533;n\&#65533;ph6&#65533;i&#65533;&#65533;&#65533;T&#65533;L&#65533;U&#65533;&#65533;&#65533;G	&#65533;(&#65533;&#65533;W&#65533;z&#65533;&#65533;q1&#65533;@cG&#65533;&#65533;2&#65533;&#65533;(\@&#65533;;&#65533;&#65533;&#65533;&#65533;q	&#65533;Ww&#65533;&#65533;&#905;&#65533;JCe&#65533;  -&#65533;&#65533;&#65533;&#65533;&#65533;&#65533;&#65533;&#65533;&#65533;8A&#65533;&#65533;b&#1196;&#65533;l&#65533;l&#65533;&#65533;&#65533;&#65533;,&#65533;_"&#65533;&#65533;&#65533;'&#1429;8&#65533;	#&#65533;&#65533;&#65533;&#65533;&#65533;Z&#65533;&#65533;e&#65533;C&#65533;a&#65533;w&#65533;L&#65533;od x&#65533;&#65533;b&#1481;&#65533;`&#65533;&#65533;!&#65533;&#65533;&#65533;&#65533;&#65533;3&#1053;&#65533;{(&#1874;{&#65533;&#20027;C&#65533; /&#65533;[&#65533;=A  &#65533;&#65533;. &#65533;A&#65533;&#65533;U&#65533;1&#65533;&#65533;&#65533;N&#516;)&#65533;9w&#65533;.f C(&#65533;p&#65533;3`&#65533;&#65533;&#65533;S1&#65533;8p&#65533;&#65533;&#65533;&#65533;&#65533;&#65533;&#250;&#65533;7&#65533;&#65533;WZ&#65533;&#1594;&#65533;J>&#65533;X>&#65533;&#65533;&#65533;&#65533;&#65533;&#65533;&#65533;&#65533;0&#65533;;&#65533;*)W&#65533;&#65533;&#65533;;&#264;&#65533;\&#65533;&#65533;&#65533;&#65533;&#65533; &#65533;!&#116857;#&#65533;P$&#65533;{&#65533;q&#65533;-&#65533;[&#65533;yB&#65533;&#65533;&#65533;&#65533;[5x2&#65533;) &#65533;y&#65533;&#65533;K&#65533; &#65533;&#65533;:&#1027;&#5689;/&#65533;&#65533;&#65533;&#65533;#@&#65533;/&#65533;N&#516;L&#65533;Vx=fC&#197;&#65533;&#65533;8&#65533;U&#65533;3PD&#65533;H &#65533;21&#65533; &#65533;4&#65533;bhx&#65533;2&#65533;&#65533;
&#65533;E9&#65533;&#65533;X&#65533;H&#65533;C&#65533;&#65533;&#65533;&#65533;&#65533;&#65533;>E3Y:&#65533;'&#65533;&#65533;&#65533;&#65533;;&#65533;I&#65533;&#65533;&#65533;&#65533;&#65533;&#65533;&#155;Y&#65533;&#65533;k 0&#65533;HQ@t)&#65533; `&#65533;Fd&#65533;? &#65533;&#65533;p&#65533;3&#65533;.&#1192;&#65533;@C&#65533; &#65533;=&#65533;&#65533;=&#65533;6&#65533;A8&#65533;-&#65533;&#65533;>&#65533;'&#65533;&#65533;8&#65533;&#65533;&#65533;&#1208;&#65533;`+ u9&#65533;&#269;&&#65533;A&#65533;&#308;&#65533;&#65533;&#65533;I
 >a&#65533;&#65533; &#65533;A&#65533;07+&#65533;)|A7&#65533;p&#375;&#65533;&Y&#627;&#65533;&#65533;&#65533;&#65533;&#65533;*&#65533;&#65533;&#65533;&#65533;EW4&#65533;&#65533;' &#65533;H&#65533; (6&#65533;&#65533;)0*&#65533;X PF&#65533;R$? &#65533;&#155;9&#65533;&#557;xb&#65533;FXtaFE&#65533;&#65533;(G&#65533;k;&#65533;&#199;x/&#65533;2-&#65533;&#65533;&#65533;:&#1045;(&#65533;D&#65533;@
x&#65533;&#65533;&#65533;2uG&#65533;&#65533;&#65533;C&#65533;B7  &#65533;&#65533;&#65533;&#65533;&#65533;.G&#65533;/&#65533;&#65533;&#65533;&#65533;&#65533;-z&#65533;&#604;0&#65533;&#65533;#HE&#1058;&#65533;*&#65533;%&#296;&#65533;&#65533;&#65533;&#65533;&#65533;&#65533;&#65533;0&#65533;-&#65533;S7&#65533;1&#65533;&#49080;p&#65533;&#65533;&#65533;&#65533; &#65533;&#65533;1&#65533;2E&#65533;&#65533;U&#65533;MJ&#65533;3&#65533;&#65533;4tY?&#65533;Hl&#65533;*&#65533;6t&#65533;-&#65533;&#691;&#65533;&#65533;u&#65533;@&#65533;&#65533;&#65533;8;y&#65533;&#65533;G&#65533;p&#65533;{l6&#65533; &#65533;-&#65533;W&#65533; p+&#65533;&#65533;&#65533;&#65533;U&#1730;J0 &#65533;&#1545;&#65533;1)&#369;(X-&#1594;&#65533;L&#65533;UT&#65533;}&#65533;A&#65533;&#65533;,&#548;O&#65533;0 [;d&#65533;&#805;H&#65533;&#65533;R-_|&#65533;'t&#65533;&#1408;.&#65533;&#65533;H0/-H&#65533;#&#65533;II8&#65533;eT@E L&#65533;&#65533;
x&#65533;A&#65533;&#65533;Z&#65533;,&#65533;&#65533;&#65533;Mnd&#65533;&#65533;&#65533;pdK&#65533; &#65533;&#65533;&#65533;&#65533;&#1184;:Q&#950;z=&#65533;N&#65533;&#65533;&#65533;)&#65533;&#65533;
 &#65533;_&#65533;&#65533; &#65533;-&#65533;+
&#65533;3&#65533;"n>&#65533;&#65533;7&#65533;&#65533;8cB&#65533;&#65533;&#65533;&#65533;&#65533;&#65533;F&#65533;&#65533;&#65533;&#65533;Oh "tR&#65533;-P&#65533;%t&#65533;)pB`&#65533;&#65533;&#65533;&#269;=&#65533;&#65533;&#65533;)0&#65533;k&#65533;&#65533;U&#65533;H&#65533;&#65533;C&#65533;&#65533;&#65533;&#65533;&#65533;	&#65533;-T&#65533;-&#65533;P&#65533;R&#65533;&#65533;S&#65533;M&#65533;(&#65533;&#65533;&#65533;F&#65533;&#65533;x&#65533;T&#65533;J&#65533;&#65533;.&#65533;H&#65533;&#65533;|&#65533;&#65533;T$&#65533;#h&#65533;&#12044;,]&#65533;!OV2)&#65533;<&#65533;&#65533;&#65533;@OPO&#65533;&#65533;&#65533;&#65533;&#65533;&#65533;>YLS&#65533;&#65533;H+&#65533;&#1162;<&#65533;U&#65533;:%&#65533;L `&#773;2a	NM&#65533;&#65533;&#65533;&#65533;9SI&#65533;S&#65533;@&#65533;(&#65533;4;}&#65533;&#65533;&#1224;&#65533;&#65533;&#65533;UK@Q;"Q&#65533;@&#65533;h&#65533;2!&#65533;&#65533;&#65533;]&#65533;&#65533;&#65533;T&#512;Q9d&#65533;I)&#65533;&#65533;}&#65533;T&#65533;&#65533;&#65533;/ O&#65533;&#1078;&#65533;&#65533;6&#65533;&#65533;H%&#65533;&#65533;-&#65533;&#65533;d&#65533;U&#65533;;&#65533;4&#65533; ;\&#65533;&#65533;h
&#65533;"&#65533;U&#65533;&#65533;&#65533;,`}a&#65533;&#65533;a&#65533;&#1026;tm&#65533;&#801;&#65533;&#65533;l&#65533;=&#65533;g&#65533;&#65533;9m&#65533;&#65533;&#65533;&#65533;&#65533;&#133;&#65533;&#65533;lm$&#65533;bCA&#65533;
R&#65533;&#65533;&#65533;&#65533;&#65533;&#65533;I:&#65533;GH&#65533;&#65533;&#65533;#s4p96l&#65533;,&#65533;T&#65533;&#65533;&#65533;!&#65533;!.2U&#65533;&#65533;
&#580;&#65533;&#65533;d&#65533;+R&#65533;&#65533;M&#65533;&#65533;|%&#65533;&#65533;Z&#65533;&#65533;L&#65533;&#65533;&#65533;&#65533;&#1562;&#65533;6&#1662;U&#1227;V&#65533;&#65533;&#65533;&#65533;&#65533;&#39490;`&#65533;3-&#65533;e&#65533;V&#65533;&#308;&#65533;skE5&#65533;&#65533;&#65533;&#33326;&#65533;&#645;&#65533;o&#65533;&#65533;a&#65533;&#65533;<&#65533;&#65533;tZ&#65533;Q&#65533;&#65533;D &#65533;+&#65533;&#65533;&#65533;&#65533;Z&#65533;&#65533;W"u&#512;[:&#65533;V&#65533;U&#65533;&#65533;ZY&#883;/&#65533;%C7&#65533;&#65533;&#65533;&#65533;&#65533;&#65533;&#65533;&#328;UL&#65533;k&#65533;`&#65533;0V&#65533;a&#65533;&#1689;&#65533;	5p&#65533;&#48897;&#65533; &#65533;&#65533;&#65533;&#65533;&#65533;I&#65533;]&#65533;&#65533;Q&#65533;;&#65533;+&#65533;.=&#1538;&#65533;U&#65533;J&#65533;.(\&#65533;(	.T&#65533;&#65533;&#65533;9&#1282;A&#65533;|$+[&#65533;u&#65533;T&#65533;&#65533;&#1832;J&#65533;cx&#65533;%T&#65533;&#65533;R5&#1176;&#65533;H&#65533;0&#65533;&#65533;&#65533;Z&#65533;PLt&#65533;&#65533;&#65533;&#65533;&#65533;&#65533;]&#34520;+L&#65533;&#65533;E&#65533;9&#65533;&#65533;&#65533;&#65533;&#431;&#65533;&#65533;18 m&#540;-&#513;!c&#65533;a0&#65533;U&#65533;hEF&#65533;k&#65533;&#65533;[W2&#65533;&#65533; &#65533;^&#65533;&#65533;&#65533;n&#65533;&#65533;}&#65533;K&#65533;&#65533;M+]&#65533;Q&#65533;s&#65533;&#1441;&#672;&#65533;&#65533;&#65533;&#65533;.&#65533;G#&#65533;V&#65533;&#65533;	O&#65533;&#65533;YH&#65533;C@&#1351;&#65533;k &#65533;&#65533; V&#65533;&#65533;&#65533;&#65533;*&#65533;&#65533;&#65533;&#65533;.&#65533;&#65533;x&#65533;s`&#65533;&#65533;+
&#65533;&#65533;Z&#65533;Q[
&#65533;&#65533;=&#65533;&#731;5&#65533;P&#65533;&#1761;&#65533;&#65533;&#65533;F&#65533;`&#65533;|^&#65533;&#65533;.T&#65533;Y&#65533;=p&#65533;n&#65533; &#65533;&#65533;c&#65533;&#65533;f#&#65533;&#65533;	&#65533;&#65533;U&#65533;6&#65533; &#65533;!&#65533;\&#65533;&#65533;_&#65533;Z&#65533;&#65533;&#65533;H&#65533;&#65533;&#65533;&#65533;&#65533;u&#65533;@@&#65533;@&#65533;&#65533;X&#65533;W%X-6&#65533;.6#C!1&#65533;cz,u`&#65533;3&#65533;&#65533;&#65533;0e&#1784;&#65533;&#967;P&#65533; &#65533;*&#65533;&#65533;&#65533;S&#65533;&#65533;"&#65533;&#65533;P0&#65533;c&#65533;(a"9&#65533;&#1024;&#65533;&#65533;&#65533;J&#65533;&#65533;C&#65533;&#65533;&#65533;	$&#65533;ld&#65533;|&#65533;&#65533;&#65533;&#65533;8_&#65533;#TQ&#65533;&#65533;&#1538;&#65533;u}_&#65533;&#65533;OV&#65533;FBuF,&#65533;&#65533;1&#1176;&#65533;&#65533;&#65533;&#65533;e&#65533;W`&#65533;&#65533;O&#65533;&#65533;[&#65533;&#65533;&#65533;&#65533;&#65533;"]&#65533;&#65533;&#65533;&#65533;P&#65533;&#65533;;&#65533;&#65533;&#65533;&#65533;1&#65533;&#65533;&#65533;&#65533;F&#65533;W[%P&#65533;&#914;  1(&#65533;F&#65533;M&#65533;f&#65533;P&#65533;&#65533;&#65533;&#65533;y[0&#65533;<:Y&#57481;&#65533;&#65533;&#65533;(&#1989;&#65533;61&#65533;i &#65533;&#65533;&#65533;^&#65533; &#65533;u&#65533;&#65533;d&#65533;&#1154;O^&#65533;U&#65533;|&#65533;=&#65533;&#65533;<&#65533;Y &#65533;(&#65533;&#65533;&#65533;&#65533;H-N&#65533;(E&#65533;vEGY&#1541;&#65533;&#65533;r&#65533;O&#65533;&#65533;r&#65533;&#65533;m&#65533;&#65533;&#65533;&#65533; &#65533;&#65533;;^&#65533;x&#65533;&#65533;&#65533; p&#65533;$h&#65533;&#65533;[&#65533;iD&#65533;&#65533; &#65533;&#1105;k&#65533;&#65533;&#1825;a'&#65533;&#65533;g&#65533;@&#65533;&#65533;Y&#65533;.&#65533;&#65533;&#65533;&#65533;m&#65533;+&#65533;&#65533;&#65533;k!~&#65533;!Kjy&#65533;Xz&#65533;&#65533;&}&#65533;&#65533;&#65533;:eS&#65533;&#65533;&#65533; &#65533;-&#65533;&#65533;&#65533;&#17906;&#65533;&#65533;&#65533;GA&#65533;XTkW&#65533;&#65533;&#65533;;+&#65533;&#65533;MX_&#65533;&#65533;\f&#65533;&#65533;&#65533;Hk&#1221;@&#65533;$8&#65533;P`&#65533;gY&#65533;&#65533;?>l &#65533;&#65533;f&#65533;&#65533;&#65533;&#65533;&#65533;F&#65533;&#462;l&#213;&#65533;2&#65533;N&#65533;&#1498;1&#65533;Q&#565;&#65533;&#65533;&#65533;	&#352;I0&#65533;&#1022;&#1921;&#65533;@j&#65533;&#65533;&#65533;n&#65533;E&#65533;F&#65533;&#65533;|&#65533;&#65533;&#65533;j&#65533;l&#65533;&#65533;X&#65533;&#65533;&#65533;&#65533;msU&#65533;&#65533;m&#65533;&#65533;&#65533;&#65533;/&#65533;&#65533;&#65533;Nk,&#65533;&#65533;(I&#65533;&#65533;&#65533;&#65533;&#65533;&#65533;k2&#65533;&#65533;&#65533;KQ&#65533;Z#&#65533;&#65533;*h&#65533;&#65533;tY<^&#65533;&#65533;8&#65533;XY&#65533;++klTcXc&#65533;=v&#65533;l&#65533;&#65533;p&#65533;y%&#65533;&#18737;&#65533;&#65533;&#65533;k&#1898;J&#65533;&#65533;&#1768;&#65533;o&#65533;.&#65533;!+5&#65533; J&#65533;4G, h:{98&#65533;&#65533;`&#65533;
&#65533;R&#65533;k.&#65533;O&#65533;>&#65533;cg0f:][2&#65533;c&#65533;&#65533;&#65533;&#65533;=&#65533;E&#65533;&#65533;&#65533;&#65533;P&#65533;x&#65533;&#65533;&&#65533;&#1797;h *7l&#65533;&#4887;f&#65533;&#65533;&#65533;U&#65533;&#65533;W&#65533;&#65533;&#65533;N&#65533;XS&#65533;H&#65533;&#65533;toF&#65533;8&#65533;&#65533; >&#65533;('&#862;&#65533;_&#65533;&#65533;&#65533;UxQ&#65533;8&#65533;F&#65533;&#65533;K&#65533;&#65533;&#65533;{&#65533;4&#1491;+&#65533;&#65533;&#65533;b&#65533;&#65533;&#65533;&#65533;5Q&#65533;&#65533;&#65533;3&#65533;&#65533;nb &#65533;&#65533;&#65533;&#65533;&#65533;
&#65533;7V&#65533;&#65533;>k&#65533;D?&#65533;&#65533;&#65533;h&#65533;'((&#65533;&#65533;&#65533;&#65533;&#65533;&#65533;nJglK&#65533;P*p&#65533;&#65533;fh&#65533;/p&#65533;&#65533;p&#65533;&#65533;$C&#65533;;&#65533;&#65533;&#65533;x&#65533;&#65533;*&#65533;&#65533;4&#65533;&#65533;]`u&#65533;&#65533;F &#65533;&#65533;&#65533;&#65533;,&#65533;GFg&#65533;Y&#65533;&#65533;&#65533;&#65533;l&#65533;&#65533;&#65533;&#65533;0v&#65533;&#65533;&#65533;&#65533;&#65533;&#65533;&#1357;"&#65533;&#65533; no&#65533;&#65533;sX&#65533;[&#65533;\&&#65533;&#65533;&#65533;B&#65533;]`&#65533;XG&#65533;h&#65533;&#65533;E&#65533;(&#65533;
&@&#65533;Y&#65533;f&#65533;&#65533;9W&#65533;&#65533;o&#65533;`x&#65533;&#65533;n&#65533;&#65533;&#65533;&#65533;6&#65533;'P&#65533;&#65533;@TH;$&#65533;&#1089;3&#65533;&#65533;V[&#65533;&#65533;rFG&#65533;&#1590;&#65533;@&#65533;.&#65533;&#65533;&#65533;&#65533;&#65533;^&#65533;^1&#65533;&#65533;' ~.s&#65533;&#65533;&#65533;7&#65533;&#65533;&#65533;&#65533;&#65533;d]&#65533;68N&#65533;&#65533;B"<L&#65533;@`LYc&#65533;&#1463;&#65533;&#65533;&#65533;.`&#65533;.&#65533;&#65533;&#65533;&#65533;p&8 &#65533;&#65533;f&#65533;&#65533;&#65533;L&#65533;W&#65533;&#65533;x&#65533;&#65533;J&#65533;/&#65533;o&#65533;x&#65533;'!W&#925;&#65533;+l&#65533;&#65533;g&#65533;.&#65533;&#65533;&#65533;3&#65533;&#1539;<&#65533;y&#614;&#65533;&#65533; {>&#65533;&#65533;J&#65533;&#65533;&#65533;t&#65533;uE&#65533;{D5h~&#1755;&#65533;&#65533;&#65533;	l&#65533;&#65533;&#65533;&#65533;u&#65533;>&#65533;]&#65533;&#65533;&#65533;&#65533;&#1718;"-&#65533;c&#65533;Z=K&#65533;&#65533;&#65533;&#65533;&#65533;w&#65533;&#65533;&#65533;&#65533;-E`&#65533;^%&#65533;`&#65533;1&#65533;P#&#65533;= h &#65533;m,`#YR&#65533;2&#65533;0   n&#65533;D(&#65533; &#65533;6I"r&#65533;&#65533;'F&#65533;"G&#65533;xb&#65533;	&#65533;O&#65533;
F#&#65533;@<
&#65533; @&#65533;I&#65533;&#65533;&#65533;x&#65533;f &#65533;&#65533;N*&#65533;&#65533;&#65533;-9z+h&#65533;F&#65533;4&#65533;:r9&#361;&#65533;&#65533; &#65533;&#65533;&#65533;H&#65533;&#65533;V;]&#65533;&#65533; &#65533;N &#65533;&#65533;&#65533;&#65533;&#65533;&#65533;=&#65533;&#65533;H`7A(X&#65533;,b&#65533;L&#65533;G&#65533;&#65533;&#65533;!Bh&#65533;f&#65533;&#65533;!@&#65533; &#65533;&#65533;Y
4 &#130;&#65533;:&#65533;&#65533;@&#65533;0&#65533;&#1322;W&#65533;n&#65533;&#65533;5&#65533;&#1585;&#65533;5P0k b&#65533;O&#65533;&#65533;K&#65533;@&#65533;&#65533;O&#65533;&#65533;e&#65533;8&#65533;)SD&#65533; &#65533;C&#65533;.&#260;&#65533;&#65533;&#65533;&#65533;&#65533;i &#12485;E&#65533;m&#65533;&#65533;6f:H&#65533;#&#65533;&#65533;J&#65533;-[&#65533;4I&#1254;f&#65533;8&#65533;,X%IM&#65533;&#65533;d&#65533;I0!F\m&#65533;E^&#337;J,2CZ1&#65533;Gl&#65533;Ql&#1158; dU&#65533; 	 DT4&#65533;&#65533;@9`&#65533;]y&#65533;p&#65533; &#65533;&#65533;`&#65533;&#65533;6@&#65533;%&#65533;Xd&#65533;&#17549;-V&#65533;&#65533;`&#65533;Yg&#65533;&#65533;Zi$ &#65533;&#65533;]z&#65533;%&#65533;^&#65533;@Bm&#65533;&#65533;v@&#65533;&#5463;
&#65533;&#65533; q&#65533;&#65533;9&#65533;urD4&#65533;h&#65533;C6&#65533;GhGwbxs@x1&#1618;vI`IHH&#65533;^z&#65533;G&#65533;y&#65533;|&#65533;I+ &#65533;CAL&#65533;&#65533;("=3&#65533;uqb &#65533;l&#65533;&#65533;n4HPPI4&#65533;Q69&#65533;&#65533;Z&#65533;&#65533;aD&#65533;&#65533;"n&#65533;FDRTSO&#65533;&#1056;lA3&#65533;&#65533;,&#65533;&#65533;R&#65533;]&#65533;@&#65533;,(&#65533;F&#65533;&#65533;&#65533;v&e&#65533;&#65533;&#65533;&#65533;:9bR&#65533;&#65533;g&#65533;]9ia&#65533;{/&#65533;&#65533;&#65533;&#65533;Y&#65533;&#65533;&#65533;eo&#65533;&#65533; &#65533;&#65533;&#65533;y&#65533;'L&#65533; P&#65533;&#65533;M&#65533;&#65533;&#210;M&#65533;&#65533;&#65533;b@x:&#65533;&#65533;e!C&#65533;&#65533;Gx&#65533;E&#65533;&#65533;4E&#65533;X&#65533;&#65533;';h:&#65533;&#65533;&#65533;iA>%&#65533;+&#65533;1(&#65533;:&#65533;G&#65533;%&#65533;&#65533;W4B+ &#65533;2&#65533;FZ1RIGKoQ&#65533;]#&#65533;&#65533;&#65533;Y&#65533;&#65533;@&#65533;&#65533;H&#65533;&#65533;=v&#65533;&#65533;&#6806; 	&#65533;&#65533;&#65533;&#65533;K&#1445;.&#1748;E&#65533; &#65533;&#65533;&#65533;&#65533;e&#65533;{8&#65533;&#65533; $&#65533;&#65533;&#65533;&#65533;&#65533;&#65533;f&#65533;@&#65533;&#65533;&#65533;&#65533;2&#65533;	'&#65533;@LD&#65533; !&#65533;&#65533;&#1027;&#65533;0I&#65533;&#65533;&#1849;!&#65533;&#65533;qd&#65533;/&#65533;p r&#65533;$?<&#65533;'&#65533;&#65533;&#65533;r&#65533;B&#65533;b&#65533;@Gt&#65533;A&#65533;&#1072;&#65533;&#65533;d
&#65533;&#65533;a&#65533;t&#65533;A:&#65533;T&#65533;&#65533;g&#65533;&#65533;C(pq&#65533;4&#65533;&#65533;&#65533;&#65533;M&#65533;-&#65533;	'&#65533;GD{&#65533;&#1688;v&#65533;V&#65533;c&#65533;&#65533;&#65533;&#65533;o&#65533;"Ff&#65533;%&#65533;`&#65533;
P#(&#65533;&#65533;&#65533;m)&#65533;`
8P&#65533;&#65533;7%#RZh.t&#65533;&#65533;H&#65533;&#65533;&#65533;-&#65533;r&#65533;&#65533;`&#65533;&#65533; &#65533;@&#65533;v&#65533; &#65533;&#65533;G. b&#65533;&#65533;%&#316;&#1326;1`&#65533;&#65533;7&#65533;Bd&#65533;#&#65533;2&#7307;EdV&#65533;&#65533;&#65533;fpa1&#65533;T &#65533;|&#65533;(&#65533;&#65533;+<y$\&#65533;*&#65533;9&#65533;#&#65533;&#65533;&#65533;&#65533;&#65533;&#65533;#&#65533;d[PWe&#65533;&#65533; E&#65533; &#65533;&#65533;&#65533;P3&#65533;&#65533;&#65533;A7G&#65533;#R&#65533;&#65533;&#65533;o	&#65533;&#65533;&#65533;:0&#65533;	R&#65533;&#65533;&#65533;&#65533;2	&#65533;&#65533;/&#65533;I@&#640;&#65533;&#65533;&#65533;0&#65533;&#65533;/R&#65533;C,a	k&#65533;h1&#65533;&#65533;6R&#65533;(&#65533;I ph&#65533;K4fI`&#65533;C&#65533;&#65533;&#65533;. @&#65533;#&#65533;Le12I&#65533;&#65533;D&#65533;&#65533;#&#65533;&#65533;&#65533;p&#65533;	&#65533;F&#65533;&#65533;yQ&#65533;&#65533;p&#65533;Ixs [xA&#65533;&#65533;$&#65533;!&#65533;&#65533;&#65533;&#65533;&#802;&#65533;^9D	Y&#65533;&#65533;&#65533;'0&#65533;o&#65533;&#65533;&#65533;&&#65533;&#65533;.&#65533;an&#65533;1&#65533;&#65533;&#65533;VCO~&#65533;.:&#65533;&#65533;#G&#65533;IZ&#65533;&#65533;&#65533;&#65533;Hy&#65533;9t&#65533;&#65533;	 &#65533;%2&#65533;A&#65533;&&#65533;&#65533;&&#65533;0&#65533;&#65533;&#65533;C&#65533;@cDFPD&#65533;&#1156;&&#65533;&#65533;
9&#65533;1?&#65533;4`k&#65533;&#1634;2&#65533;&#65533;1&#65533;v&#65533;\&#1337;&#65533;M D&#65533;&#65533;hH&#65533;&#65533;@No&#65533;@\&#65533;B7$%&#1419;&#65533;&#65533;,&#65533;&#65533;P&#65533;$(&#65533;&#65533;&#65533;Kj&#1560;&#700;k&#65533;&#65533;&#65533;&#65533;8N&#65533;I&#65533;&#65533;5&#65533;5&#65533;3&#65533;R &#65533;p&#65533;&#65533;2&#65533;5s&#65533;&#65533;&#65533; &#65533;f&#65533;&#65533;G&#65533;&#65533;
0h&#65533;&#65533;f2\&#65533;&#65533;&#65533;/&#65533;&#65533;_HC&#65533;P&#65533;PA
R&#65533;&#65533;&#65533;=&#65533;&#65533;&#65533;&#65533;L !\+&#65533;+p&#65533;&#65533;8j&#65533;&#65533;&#65533;&#65533;g.&#65533;N%&#65533;&#65533;&#65533;&#65533;&#65533;%E&#65533;?&#65533;[9{&#65533;4HA&#65533;&#65533;&#65533;&#65533;#t&#65533;S&#65533;B&#65533;&#65533;&#65533;&#65533;r&#65533;IpDu2&#65533;&#65533;[&#65533;8A@&#65533;&#65533;?&#65533;55h&#65533;_&#65533;t&#65533;&#65533;@Ml: &#10265;&#65533;@&#65533;&#65533;m,&#65533; H}&#65533;&#65533;&#65533;&#65533;H&#65533;&#65533;&#554; &#65533;,%/&#65533;&#65533;/&#65533;b&#65533;L&#65533;&#65533;&#65533;!&#65533;&#65533;&#65533;P"&#65533;@ )(&#309;9&#65533;
 &#65533;	7]&#65533;(&#65533;$b&#65533;&#65533;Hh9f&#65533;7&#65533;*&#65533;3Z&#65533;&#65533;#`QN&#1824;
FxD&#65533;L&#1410;&#65533;*"9&#65533;+&#65533;a 7`/&#65533;&#65533;u&#65533;m&#951;q&#65533;&#65533;&#65533;&#65533;B &#65533;m&#65533;p7&#65533;0`lp	,8+&#65533;&#971;m&#65533;I&#65533;`&#65533;&#65533;&#65533; (D&#65533;(Y&#65533;J&#65533;&#65533;@&#65533;&#215;&#65533; &#65533;P&#65533;&#1172;B0&#65533;&#65533; &#65533;T&#65533;1&#65533;&#23561;ah&#65533;&#65533;&#65533;C4&#65533;&#65533;E6*&3&#65533;&#65533;V&#65533;7&#65533; b&#65533;&#65533;r&#1237;&#1223;`&#65533;&#65533;>&#65533;>oj90&#65533; &#1385;&#65533;|&#811;#&#65533;=&#65533;$&#65533;&#65533;&#65533;A&#684;&#65533;&#65533;4&#65533;&#65533;&#1790;&#65533;@m&#65533;&#65533;&#65533;
&#65533;&#65533;&#65533;&#65533;3g&#65533;&#65533; ?&#65533;&#1746;&#65533;&#65533;&#65533;8&#65533;o&#65533;+&#65533;&#65533;3&#65533;&#65533;&#65533;R&#65533;&#65533;&#65533;&#65533;L&#65533;Y&#914;4&#65533;4&#65533;'}i&#65533;&#65533;T&#65533;B)&#65533;<&#65533;i&#65533;&#65533;&#65533;F&#65533;:9	&#65533;&#65533;&#65533;bXE3&#65533; \&#65533; &#65533;& q&#65533;A&#65533;aM&#65533;&#65533;&#65533;e-&#1570;E&#65533;@&#65533;&#65533;&#65533;_&#327;y&#65533;&#65533;&#65533;B&#65533; &#65533;&#65533;.&#65533;p&#65533;&#65533;&#65533;&#664;&#65533;X&#65533;&#1950;o&#65533;I&#896;&#65533;/C!&#65533;&#65533;NzM&#65533;&#65533;&#65533;K&#65533; Q&#65533;&#65533;
a&#65533;"&#946;w&#65533;0&#65533;&#65533;&#65533;&#65533;&#65533; &#65533;&#65533;&#65533;&#65533;
r&#65533;
;&#65533;&#65533;&#65533;0J3&#65533;&#65533;&#65533;&#65533; ?&#65533;&#65533;9&#65533;&#65533;RD&#65533;&#65533;`F&#65533;&#65533;p&#65533;&#161;&#65533;&#481;&#65533;&#65533;\3&#65533;&#65533;v&#65533;&#65533;&#65533;&#65533;&#65533;`a D#
 &#65533;=&#65533;&#65533;VP3&#65533;&#65533;&#65533;Mu&#1592;&#65533;7&#65533;&#65533;&#65533;*H&#65533;&#65533;&#65533; &#65533;2P(&#65533;&#65533;&#65533;&#65533;&#65533;}W&#65533;&#65533;"A&#65533;Z&#65533;qg&#65533;&#65533;sc&#65533;^%&#65533;&#65533;&#65533;&#1951;`&#65533;&#65533;l&#65533;`&#65533;E(&#65533;&#65533;~&#65533;&#65533;&#65533;x&#65533;&#65533;`	 &#65533;R&#65533;Y&#65533;&#65533;&#65533;0J&#65533;a&#1099;vt&#65533;a&#65533;qVIe&#65533;`tDD&#65533;Gx&#65533;83lD&&#65533; H&#65533;C&#65533;&#65533;&#65533;9A&#65533;&#65533;*X&#65533;&#65533;&#65533;&#65533;+&#65533;&#65533; &#65533;&#65533;&#65533;!&#1281;&#65533;&#65533;I&#65533;&#65533;iE&#65533;&#65533;#&#65533;&#65533;0&#65533; !<&#65533;&#65533;&#65533;&#65533;&#65533;&#65533;i\&#65533;2&#65533;&#65533;@&#65533;&#65533;5&#65533;&#65533;,@_&#65533;&#65533;m&#65533;&#65533;~ &#65533;&#65533;&#65533;^&#65533;E@&#65533;h&#65533;&#65533;u&#65533;&#65533;$&#65533;^P&#65533;,&#65533;In&#65533;&#65533;&#65533;a(&#65533;L"&#65533;B"$%&#65533;@ &#65533;&#65533;3&#65533;&#65533;B&#65533;&#65533; &#65533;&#65533;e&#65533;Wb(&#65533;, &#65533;&#65533;&#65533;&#65533;X&#65533;_z&#65533;&#65533;&#65533;&#65533;]&#65533;u&#65533;&#65533;aZ&#65533;&#65533;&#65533;mX&#65533;&#65533;&#65533;&#1089;&#65533;&#65533;&#65533;!&#65533;,%@&#65533; &#1720;&#65533;"&#65533;D&#65533;&#65533;&#65533;t&#65533;&#65533;@&#65533;* &#65533;8&#65533;&#65533;&#65533;\&#65533;B|^t&#65533;&#65533;[&#65533;&#65533;jPp@&#65533;&#65533;.(&#65533;%&#65533;\5&#65533;&#65533;&#65533;&#1040;&#65533;&#65533;Z&#65533;&#65533;&#65533;x&#65533;7vI&#65533;&#65533;b0&#65533;aRc3&#65533;&#65533;,&#65533;&#65533;&#65533; (@&#65533;&#65533;&#65533;&#65533;&#65533;	&#65533;&#65533; &#65533;&#65533;&#65533;&#65533;&#65533;m&#65533;&#65533;&#65533;&#65533;&&#65533;&#1373;&#65533;&#65533;&#65533;IbH &#65533;&#65533;("#FV&#65533;="$&#65533; &#65533;&#65533;	&#65533;1&#65533;&#65533;=&#65533;&#1672;&#65533; &#65533;&#65533;*&#65533;&#65533;&#65533;)4&#65533;LB,&#65533;&#65533;lp&#65533;C4&#65533;&#65533;&#1952;&#65533;A&#65533;&#65533;&#65533;&#65533;&#65533;D&#65533;1=#y&#65533;&#65533; &#257;&#65533;&#65533;&#65533;&#65533;&#426;&#65533;	_&#65533;i&#65533;&#65533;7V%l&#65533;a3&#1870;&#65533;&#65533;[mx&#65533;?*&#65533;L&#65533;@;&#65533;f&#65533;&#65533;&#65533; 	 &#65533;&#65533;&#65533;&#65533;&#65533; &#65533;&#65533;[&#65533;X&#65533;&#157;^&#65533;&#65533;_&#65533;aB&#65533;&#65533;&#65533;&#65533;BzW&#65533;)&#65533;"2&#65533;&#1611;4P&#65533;%" &#65533;&#65533;,&#65533;&#65533;e&#65533;&#65533;A\&#65533;&#833;2\&#65533;B7&#65533;&#65533;&#65533;&#65533;*&#65533;*&#1538;*Z)T &#65533; W cA&#65533; dAh&#65533;&#65533;&#65533;&#65533;&#65533;'&#65533;&#65533;E
&#65533;I&#65533;&#65533;4&#65533;q&#65533;p&#65533;N&#65533;Y9J!&#1952;&#746;&#65533;6&#65533;7Z%t&#65533;&#65533; &#65533; &#65533;FhH#&#65533;p&#65533;e &#65533;Yj&#65533;<*&#65533;&#65533;|&#65533;:z@\&#65533;&#65533;k$&#65533;c&#65533;&#65533;a"B!&#65533; %&#65533;!&#1809;&#65533;^&#65533;e&#65533;&#65533;@`&#65533;&#65533;$a&#65533;&#65533;Bv&#65533;&#65533;L&#65533;1\%Z"&#65533;&#65533;&#65533;Af&#65533;U&#65533;I]&#65533;
&#65533;&#65533; (L&#345;Z`&#65533;]&#65533;&#65533;&#65533;h&#65533;&#65533;<@&#65533;&#65533;M&#65533;&#65533;B((I`c6V&#65533;l ` &#65533;&#65533;M_t%&#65533;DB&#65533;c(I]\_8nK_d&#65533;ID'&#65533;&#65533;&#65533;E&#65533;5&#65533;d&#65533;&#65533;s&#65533;&#65533;h&#65533;@5|&#65533;a&#65533;&#65533;p,&#65533;t@&#65533;&#65533;z&#65533;&#65533;PT&#65533;p &#65533;@	p&#65533;&#65533;&#65533;&#65533;'&#65533;g~&#65533;&#65533;_&#65533;g&#65533;&#65533;=&#65533;+0&#65533;&#65533;<&#65533;#J&#65533;&#65533;]&#65533;1&#65533;*&#65533;>(diT)0C&#65533;&#65533;d'&#65533;@&#768;!lC&#65533;&#65533;#&#65533;&#65533;@&#65533;&#65533;C&#65533;#&#65533;\_#!@p,&#65533;r&#65533;&#65533;e4&#65533; &#1289;|&#398;F&#65533;~1eL0g#YN&#65533;t_&#65533;&#65533;j&#65533;-&#65533;&#65533;&#65533;O&#65533;4&#65533;&#65533;&#65533;
&#65533;&#65533;&#65533;a&#65533;%&#1051;x&#65533;g&#65533;&#727;&#65533;&#65533;&#65533;	()&#65533;&#65533;&#65533;)&#65533;&#65533;&#65533;&#65533;&#65533;&#65533;&#65533;&#65533;:"|&#65533;&#65533;|&#65533;)&#157;&#65533;&#411;/R&#65533; I&#65533;uj@&#65533;z&#65533;&#65533;%&#65533;f#&#65533;&#65533;%h&#65533;-h&#65533;*Vbj8&#65533;hPGx&#65533;PB#0B&#65533;&#65533;&#65533;A(&#65533;&#65533;&#65533;@&#65533;uP8&#65533;&#65533;!&#65533;D&#65533; &#65533; &#65533;I&#65533;L&#65533;te&#65533;&#65533;R&#65533;e&#65533;K,'o&#65533;_d	&#65533;&#65533;j&#65533;&#65533;"&#65533;&#65533;d&#65533;&#65533;,&#65533;:&#65533;&#65533;&#65533;f&#65533;pt&#65533;t&#65533;:v@&#65533;&#65533;&#65533;(&#65533;E&#65533;Z&#65533;&#65533;-Xb&#65533;&#65533;&#65533;p+&#65533;z&#65533;B&#1884;#&#65533;&#65533;!&#65533; 6&#65533;%&#65533;&#65533;!&H$"&#65533;+&#65533;&#65533;_DN$&#65533;&#65533;&#65533;&#65533;&#65533;+&#65533;b&#65533;&#65533;&#65533;PA
&#65533;&#65533;&#65533;&#65533;5lG8&#65533;&#65533;H#,&#65533;7X%,&#65533;L&#65533;q4@7&#65533;&#65533;&#65533;A&#65533;z,5&#65533;(&#65533;	&#65533;&#65533;&#65533;&#65533;s&#65533;&#65533;F&#65533;&#65533;&#65533;N&#65533;&#65533;&#65533;Xdg&#65533;&#65533;9&#65533;!&#65533;b)&#65533;&#65533;&#65533;y&#65533;&#65533; s&#65533;&#65533;&#65533;&#65533;&#65533;"-&#65533;-gd!&#65533;&#153;&#65533;&#65533;c&#65533;&#65533;&#65533;a&#65533;&#65533;"$A&#65533;&#65533;(It&#65533;w&#65533;&#65533;C*f&#65533;&#65533;&#65533;&#65533;f&#65533;&#65533;I&#253;H&#65533;IA&#65533;&#65533;-&#65533;E,%X)|C! &#65533; &#65533;&#65533;&#65533;&#65533;.&#65533;|,&#65533;T/&#65533;:&#65533;&#65533;6@im&#65533;Z&#21334;&#65533;V[^p&#65533;&#65533;&#65533;e&#65533;&#65533;e&#65533;@&#65533;L&#65533;&#65533;~&#65533;&#65533;nE&#65533;!1&#65533;B&#65533;.0&#65533;Rk&#65533;&#65533;&#65533;&#65533;&#65533;.&#65533;&#65533;&#65533;&#65533;&#65533;_&#65533;&#65533;&#65533;&#65533;oB*&#65533;&#65533;m&#65533;&#65533;&#65533;C6&#65533;&#1675;)j)&#65533;&#1913;&#1581;C&#65533;&#65533;<C &#65533;&#65533;}B&#65533;=&#65533;#&#65533;&#65533;j&#65533;&#65533;!&#65533; &#510;*R*&#24117;&#65533;&#65533;&#65533;RP&#65533;l&#65533;,&#65533;	&#303;&#65533;&#943;&#65533;&#65533;0&#65533;&#65533;.5&#65533;/&#65533;&#11030;2&#65533;&#986;.&#65533;"d&#65533;&#65533;&#65533;&#65533;&#65533;O&#65533;,&#65533;&#65533;?&#65533;&#65533;&#65533;&#65533;&#65533;/&#65533;i}&#65533;%~&#65533;&#65533;fA&#65533;&#65533;s&#65533;&#65533;z&#65533;&#1514;GE&#65533;I)j%&#65533;g&#65533;Q&#65533;&#65533;&#65533;&#65533;&#65533;"&#65533;*&#65533;P4&#65533;&#65533;&&#65533;&#65533;i&#65533;=e&#65533;^&#65533;2&#65533;U&&#65533;&#65533;*&#596;1H&#65533;W&#65533;&#65533;&#65533;&#65533;I&#65533;&#65533;|&#65533;p&#65533;1R]&#65533;&#65533;Yf&#65533;&#65533;.&#65533;&#65533;&#65533;&#65533;.&#65533;A&#65533;&#65533;&#65533; 5s&#291;&#65533;&#161;&#65533;&#65533;a~&#65533;'_&#65533;&#65533;_&#65533;`"d&#65533;z&#65533;&#65533;&#65533;#&#65533;&#65533;&#65533;&#65533;&#65533;
*&#1579;&#65533;
&#65533;&&#65533;@&#65533;&#65533;c&#65533;&#65533;jRS6&#65533;&#65533;C&#65533;l&#65533;h&#65533;7&#65533;&#13516;&#65533;&#1971;&#65533;&#65533;@&#65533;&#65533;&#65533;s&#65533;&#65533;&#65533;%+&#65533;@&#65533;V.]&#65533;&#65533;.&#65533;2.4&#65533;&#65533;rX+&#65533;&#65533;h&#65533;!"<&#65533;&#65533;+3&#65533;1A&#65533;"&#65533;&#65533; &#65533;6&#65533;z&#65533;&#65533;&#65533;&#65533;&#65533;<F&#65533;2&#65533;&#65533;/H&#65533;F)&#65533;&#65533;&#65533;&#65533;&#65533;&&#65533;j:&#962;&#65533;Ma&#65533;&#65533;`_&#65533;F5&#755;&#65533;&#65533;&#1171;&#65533;&#65533;&#65533;&#65533;&#65533;&#65533; &#65533;N1&#65533;k&#65533;&#65533;t&#65533;&#65533;&#65533;A&#65533;&#65533;Q&#65533;&#65533;&#65533;A4X&#65533;&#65533;&#65533;&#65533;e&#65533;ng&#65533;w&#65533;k&#65533;p+|&#65533;)&#65533;&#65533;e!&#65533;.&#65533;^-&#65533;&#65533;dt&#65533;
0 ^?c2&#65533;B"&#65533;&#65533;y&#65533;m"j%&#65533;@&#65533;&#65533;3&#65533;&#65533;&#65533;5&#65533;O!#]&#65533; Q&#65533;&#65533;&#65533;KR&#65533;&#65533;n&#65533;&#65533;&#65533;&#65533;&#65533;B}&#65533;&#65533;&#65533;t&#65533; &#65533;Z&#65533;'&#65533;&#65533;&#65533;rX&#65533;&#65533;&#65533;N&#65533;&#65533;&#65533;.Z&#65533;m&#65533;1X&#694;&#1090;@&#65533;6&#65533;W&#1966;.&#65533;uS?4&#65533;&#65533;d&#65533;3e`&#65533;&#65533;q&#65533;&#65533;dA&#65533;I&#65533;v&#65533;&#65533;&#65533;&#65533;&#65533;x&#65533;&#65533; X&#65533;&#65533;j3f?)&#632;&#65533;&#834;&#65533;&#65533;@?&#65533;&#1016;&#65533;g&#65533;h&#65533;&#65533;w[ae0&#65533;k&#65533;2&#65533;&#65533;Y;p/&#65533;&#65533;Rtm&#65533;6&#65533;j&#65533;&#65533;&#65533;&#65533;}&#65533;&#65533;/&#65533;4c(w&#65533;&#65533;!&#65533;&#65533;
&#65533;&#65533;4;&#65533;)&#65533;&#60735;&#65533;c&#65533;&#1457;&#65533;\'U&#65533;7&#65533;&#65533;&#65533;&#65533;&#65533;&#65533;#&#65533;n&#65533;R-f&#65533;&#65533;a&#65533;&#65533;x&#65533;&#65533;i&#65533;&#65533;w&#65533;&#65533;S6&#65533;='&#65533;BGt&#65533;&#65533;&#65533;&#65533;w&#65533;&#65533;&#65533;-&#65533;&#65533;&#65533;&#65533;i&&#65533; &#65533;&#65533;x_&#65533;6@!&#65533;&#65533;G&#1521;&#65533;I3&#65533;&#65533;&#65533;&#65533;&#65533;&#65533;w,$K2;&#65533;)&#65533;&#65533;^ e&#65533;&#65533;{&#65533;&#65533;&#65533;M&#65533;rp&#65533;x&#65533;Z&#65533;  -Q,&#65533;(&#65533;A&#65533;@&#65533;'N8&#65533;7&#65533;O&#592;z&#65533;s&#65533;:&#54450;&#65533;&#65533;&#65533;-{]&#65533;&#65533;&#65533;&#65533;%f04&#65533; -&#65533;A!&#65533; &#65533;g&#65533;/0.&#65533;&#65533;&#65533;I6&#65533;&#65533;&#65533;&#65533;b1&#65533;d&#65533;9&#65533;d&#65533;g&#65533;&#65533;-k&#65533;&#65533;&#65533;&#65533;&#65533;6&#65533;&#65533;&#65533;&#65533;&#65533;&#65533;a&#65533;&#65533;&#65533;yz&#65533;&#65533;&#65533;1&#65533;]&#65533;x&#65533;&#65533;	$&#65533;\&#601;&#65533; &#65533;"L&#65533;&#65533;A:&#1837;&#65533;&#65533;Z&#65533;&#65533;q&#65533;&#65533;&#65533;j&#65533;v&#65533;&#65533;&#65533;&#65533;zE&#65533;&#65533;&#65533;X&#65533;	z&#65533;&#65533;H&#65533;&#65533;&#65533;n1+&#65533;&#65533;&#65533;&#65533;&#65533;&#65533;&#65533;tj{{c&#65533;&#494;n&#65533;z&#65533;u&#65533;&#65533;&#968;.vr&#65533;&#65533;=N#&#65533;ge&#65533;1P;&#65533;*n96v&#65533;&#65533;&#65533;&#65533;p&#65533; &#65533;7&#65533;/d&#65533;;f\&#65533;&#65533;&#65533;ic&#65533;&#65533;&#65533;&#166;&#1997; &#65533;7&#65533;&#1913;A&#65533;{&#65533;'(&#65533;eg&#65533;&#65533;&#1556;&#65533;.&#65533;&#953;J{8k&#65533;U&#65533;K)&#65533;&#65533;&#65533;&#65533;&#65533;&#65533;&#65533;T&#65533;&#65533;3&#65533;&#65533;&#65533;&#65533;&#65533;&#65533;&#65533;&#65533;&#439;&#65533;%QV&#65533;Q&#65533;&#65533;||&#65533;x&#65533;,<ui&#65533;;&#65533;&#907;&#65533;R&#65533;)&#65533;&#65533; &#65533;u&#65533;Y&#65533;l&#65533;uj1&#4608;&#65533;&#65533;&#65533;$&#65533;$L&#65533;v.R&#25004;V&#65533;&#65533;&#65533;&#65533;&#65533;}E=ca&#65533;&#65533;&#65533;w&#65533;&#65533;''&#65533;&#65533;&#65533;&#65533;<&#65533;&&#65533;&#65533;&#65533;&#1085;&#65533;W&#65533;&#65533;jp}i&#65533;P&#65533;&#65533;=&#65533;v%&#65533;&#65533;&#65533;Q1w/&#65533;&#65533;OP_&#65533;%\5&#65533;&#65533;	&#65533;BX<&#65533;&#587;L&#65533;t<&#65533;&#65533;>&#65533;&#65533;N&#239;e=&#65533;&#65533;&#65533;QY&#65533;&#339;@&#65533;&#65533;&#65533;&#65533;&#65533;&#62043;9&#65533;`&#65533;{&#65533;>at&#65533;&#65533;8&#65533;&#65533;&#65533;&#65533;8&#65533;g&#65533;&#65533;@&#136;r^w&#65533;&#65533;;[&#65533;&#65533;k?&#65533;&#65533;|&#65533;q&#65533;u&#65533;&#65533;&#65533;&#65533;*&#65533;&#65533;~&#65533;{ &#30463;&#65533;	&#65533;	&#65533;&#65533;T&#65533;&#65533;V<@ 6&#65533;&#65533;  &T&#65533;&#65533;aC&#65533;!F&#65533;8&#65533;&#65533;CBd&#65533;h&#65533;@&#65533;N&#65533;9R&#65533;&#65533;  v&#65533;&#65533;&#331;,&#65533;! &#65533;@AE&#65533;7q&#65533;&#1337;&#65533;gO&#65533;?&#65533;2T&#65533;&#65533;(&#65533;5&#65533;F
$&#65533;Z&#65533;&#65533; &#65533;&#65533; &#65533;&#65533;kW&#65533;	&#65533;ty&#65533;&#65533;,B&#65533;&#65533;a&#65533;2(&#65533;&#65533;l&#65533;&#65533;&#65533;Lx&#1403;&#65533;o_&#65533;I&#65533; z&#65533;(&#65533;&#65533;Tb&#65533; &#65533;1U&#65533;X!&#65533;;&#65533;&#65533;&#65533;s&#65533;"&#65533;&#65533;!&#65533;&#65533;&#65533;&#65533;r.&#65533;fO$&#65533;&#65533;&#65533;uk&#65533;@&#65533;&#65533;2Ba&#65533;g!K Bc&#65533;4&#65533;0&#65533;&#65533;&#65533;&#65533;rI&#65533;%&#65533;&#65533;Z"{&#65533;y&#65533;3&#65533;&#1534;&#65533;;kbS&#65533;>&#65533;an&#65533;!&#65533;6&#65533;
|V&#65533;&#65533;&#65533;}P&#65533;>&#65533;&#65533;B<t&#65533; &#65533;&#65533;p&#65533;&#65533;+&&#65533;f&#65533;&#65533;&#65533;&#65533;)&#65533;&#65533;&#65533;&#65533;&#65533;&#65533;&#65533;&#65533;S/&#65533;&#65533;/&#65533;#J &#65533;S&#65533;&#65533;&#65533;&#65533;3&#65533;X&#65533;:&#65533;L&#65533;&#65533;+N&#65533;a&#65533;&#65533;Fi4&#65533;&#65533;F&#64002;vK&#65533;&#65533;	e&#65533;H&#65533;&#65533;D(&#65533;8-&#65533;@TK&#65533;&#65533;43Q%&#65533;8&#65533;)H&#65533;&#65533;F&#65533;~&#65533;H&#65533;/]&#1192;&#65533;&#65533;&#65533;&#65533;&#65533;&#65533;3'3&#65533;&#65533;&#65533;N&#65533;q&#65533;&#65533; P &#65533;&#65533;&#65533;Q&#65533;&#65533;&#65533;B&#65533;&#549;D&#65533;s&#65533;%&#65533;)/&#65533;(&#65533;&#65533;P&#65533;.b&#65533;&#65533;&#65533;*Bx).;&#65533;&#65533;&#65533;>)&#65533;N&#65533;&#65533;&#65533;&#65533;&#1261;&#65533;&#65533;&#65533;Qg&#65533;8 &#65533;1!&#65533;*+F?&#65533;p&#65533;Yh&#65533;&#1423;&#65533;:a&#65533;
&#65533;+)&#65533;&#65533;&#65533;^{&#65533;&#65533;&#65533;*c&#65533;&#65533;&#65533;e&#65533;m&#65533;)&#65533;Z&#65533;&#65533;X&#65533;&#65533;)&#65533;Q;@+Gh"f&#65533;1#(+&#65533;=P3&#65533;&#65533;U\&#65533;)&#712;BH
&#65533;`&#65533;l&#65533;&#65533;&#65533;&#65533;&#65533;TXg&#65533;&#65533;&#65533;&#65533;&#65533;&#65533;&#65533;t&#65533;r	6r&#65533;I&#65533;\&#65533;^`68&#65533;&#65533;c&#65533;%A&#65533;&#65533;&#65533;; )t9fW&#65533;A)BX*&#65533;U`&#65533;w'J &#65533;V&#65533;&#65533;&#65533;&#65533;/&#65533;2&#65533;N1&#65533;&#65533;&#65533;&#65533;&#65533;d	&#65533;#fU&#65533;&#65533;F&#65533;)&#65533;&#65533;W3&#65533;&#65533;Y&#65533;x+&#65533;x]<p&#65533; &#65533;&#65533;@&#65533;&#65533; V&#65533;&#65533;&#65533;h@&#65533;&#65533;&#2131;V&#65533;&#65533;0&#65533;&#65533;&#65533;V&#65533;&#65533;ZN&#65533;W&#65533;T &#65533;>&#65533;&#65533;l-&#65533;&#65533;i&#65533;&#65533;&#65533;mjo&#65533;&#65533;%&#65533;&#65533;U&#65533;j&#65533;[&#65533;&#65533;&#766;&#65533;&#65533;&#1467;(#H&#65533;fs1&#65533;|TR&#65533;!&#65533;N&#65533;&#65533;8&#65533;&#7963;cS&#65533;&#65533;	5&#65533;DM&#65533;k&#65533;&#65533;&#65533;2&#65533;&#65533;&#65533;qwV&#65533;i=A&#65533;5J[m1&#65533;l&#65533;&#65533;&#65533;&#65533;]&#65533;&#65533;&&#65533;&#65533;&#65533;H&#65533;v&#65533;&#65533;&#65533;&#65533;{&#65533;&#1449;&#65533;&#65533; &#65533;&#65533;&#65533;f(q q&#65533;&#574;&#65533;&#65533;&#65533;t%&#65533;&#65533;&#65533;&#65533;&#65533;S&#65533;.&#65533;&#65533;&#65533;&#65533;}c&#65533;dgm&#65533;,&#65533;G&#65533;&#65533;b0`~&#65533;&#65533;&#65533;&#65533;u&#65533;&#65533;&#65533;&#65533; &#65533;)d*&#65533;8 &#65533;&#65533;&#65533;&#65533;q &#65533;] 0.aL%,&#65533;&#65533;&#65533;5&#65533;?=mz&#65533;akjG &#65533;&#65533;&#65533;&#65533;4&#65533;$`B&#65533;&#1265;@&#65533;&#771;C{!&#65533; &#65533;&#65533;m,(J&#932;R&#65533;&#166;Y&#65533;a&#65533;&#65533;kF"C&#65533;&#49242;&#65533; &#65533;?&#65533;&#65533;@&#65533;^r&#65533;!&#65533;&#45500;&#65533;!]d&#65533;&#65533;&#65533;&#65533;t!&#65533;d+tUhaU&#65533;&#65533;;&#1024;7&#65533;&#65533;S&#65533;&#65533;&#65533;&#65533;&#65533;7 0!&#65533;C&#65533;&#65533;&#65533;<&#65533;&#65533;j&#65533;&#65533;Cd&#65533;zG&#65533;&#65533;$1md&#65533;&#65533;B&#60495;4&#65533;)&#65533;6HMz&#65533; &&#65533;z6DH&#65533;&#65533;&#65533;)&#1238;&#65533;&#65533;9&#65533;}E&#65533;&#65533;*W&#65533;&#65533;&#65533;qeU&#65533;KJ&#65533;`&#65533;&#65533;&#65533;x9&#65533;&#65533;M&#65533;1&#65533;&#65533;&#65533;bn&#1447;9&#65533;mHb8&#65533;&#1315;&#65533;;N&#65533;O&#65533;[I&#65533;U&#65533;&#65533;&#65533;|&#65533;J1Q&#65533;Lt&#65533;&#65533;&#65533;&#900;f4&#65533;e&#65533;&#65533;'5&#43801;!Qb&#65533;w&#65533;2.&#65533;&#65533;oV6?q&kH&#65533;&#65533;np&#65533;e&#65533;&#65533;)&#65533;$&#65533;1_	&#65533;&#65533;|m&#65533;&#65533;,e&#65533;R}N&#65533;&#65533;&#65533;&#65533;h&#65533;Z&#65533;8&#65533;&#65533;lB&#65533;Bh&#65533;9&#65533;m&#65533;&#65533;&#65533;&#65533;D9/t&#65533;&#65533;!Kr&#65533;8&#65533;P&#65533;&#65533;&#65533;&#65533;&#65533;&#1831;&#65533;z&#65533;}F&#65533;~S`O&#65533;)&#65533;&#65533;&#65533;r,Ag85&#490;p&#65533;&#65533;I&#65533;&#65533;]&#65533;&#65533;&#65533;&#65533;@5A!@TK&#1833;&#65533;&#65533;&#65533;&#65533;&#65533;&R&#65533;
W&#65533;&#1619;I~&#65533;)Yi&#65533;&#65533;&#1840;&#65533;}&#65533;SUV&#65533;*j4Ycb&#65533;%0&#65533;j&#65533;Hg&#65533;&#65533;&#1064;&#65533;&#65533;u&#65533;~&#65533;&#65533;x&#65533;&#65533;0?&#65533;&#65533;X&#65533;:&#65533;"D3s"+SXfNc&#65533;&#65533;Do:T&#65533;mH.&#65533;&#65533;&#65533;g&#65533;&#307;n&#65533;rf=&#65533;e-&#65533;!&#1830;&#65533;&#65533;&#65533;'gF5&#65533;&#65533;&#65533;(&#65533;
l&#65533;#&#65533;E6&#65533;L1&#65533;A '&#65533;B&#65533;#a&#65533;&#65533;&#65533;d&#65533;0&#65533;V&#65533;&#65533;&#1799;&#1869;V&#65533;&#65533;&#65533;Y&#65533;m_&#65533;[|&#65533;&&#65533;&#65533;&#65533;@&#65533;&#65533;&#1830;"nq5kJ&#18304;&#65533;zy&#65533;&#65533;&#65533;&#65533;&#1095;&#65533;&#65533;&#65533;vW$&#65533;o l&#65533;&#65533;x&#65533;c'*&#65533;Pm&#65533;o4&#65533;&#1053;6&#65533;&#65533;&#65533;&#65533;DO&#65533;&#65533;K&#65533;&#65533;&#65533;-o)&#65533;Y
&#65533;&#667;q&&#65533;?&#65533;s,&#65533;&#65533;&#65533;&#65533;%&#65533;dm(w&#65533;f&#65533;u&#65533;&#65533;&#65533;&#65533;&#65533;M&#65533;rd&#65533;&#65533;	$&#1063;W&#979;&#1925;&#312;&#65533;'"m&#65533;?%/&#65533;H/n&#65533; &#65533;R!C&#65533;gT&#305;=&#65533;&#65533;\&#65533; &#65533;e&#65533;l&#65533;&#65533;\_&#65533;&#65533;&#65533;&#65533;&#65533;fr&#65533;&#65533;`&#65533;-&#65533;V&#65533;&#65533;&#65533;&#65533;e//&#65533;Y&#65533;&#65533;m&#65533;3	&#65533;&#65533;w&#65533;	&#65533;&#65533;&#65533;&#65533;?d&#65533;j&#65533;o&#65533;q&#65533;&#65533;c&#1369;&#65533;&b1i&#1476;V&#65533;-&#65533;&#65533;&#65533;,G&#65533;&#65533;&#65533;d&#65533;$&#65533;+e(&#65533;&#65533;J&#65533;&#1341;[&#65533;&#65533;&#65533;g&#65533;i(&#65533;&#65533;R&#65533;&#65533;9&#65533;M&#65533;&#65533;&#65533;&#1076;&#65533;O"&#65533;K_7&#919;&#65533;]&#65533;&#65533;&#65533;&#65533;&#1188;&#65533;&#65533;k(+&#65533;&#65533;&#65533;fKN.mu&#65533;&#65533;&#65533;J&#65533;r&Z1&#65533;&#65533;O"&#65533;C&#65533;d6&#65533;&#65533;}&#65533;+&#65533;&#65533;&#65533;T&#65533;l&#65533;hm&#65533;&#303;&#583;~H&#65533;&#65533;e^?&#65533;3%)D[&#65533;&#65533;&#65533;&#65533;8&#65533;&#65533;&#65533;_&#65533;x&#65533;M&#65533;!&#65533;&#65533;T4d&#65533;1&#65533;e&#65533;&#65533;f&#65533;&#65533;c~2&#65533;Z&#65533;&#65533;&#65533;&#361;&#65533;&#65533;&#65533;.&#65533;7&#65533;ydE&#1053;&#65533;&#1226;&#65533;:KH&#65533;&#65533;&#65533;%&#65533;&#65533;07z&#65533;g-&#461;s&#65533;&#158;&#65533;&#65533;'&#371;&#65533;&#65533;&#65533;&#65533;*p&#65533;\&#65533;&#65533;&#65533;&#65533;Z&#65533;d&#65533;V&#65533;&#65533;&#65533;suul&#65533;&#65533;>$w]&#65533;&#65533;&#65533;&#65533;&#65533;&#65533;&#65533;&#65533;&#65533;&#1675;&#65533;&#65533;HO_0&#65533;&#65533;&#65533;\&#65533;&#65533;Z&#65533;|5&#1737;xI&#65533;&#65533;HI&#65533;2&#65533;Wv&#65533;iN&#65533;,<&#65533;!&#65533;~e&#65533;&#65533;&#65533;&#65533;&#604;`&#65533;ca&#65533;>AB9r&#65533;&#65533;doS&#65533;?T&#1269;&#65533;&#65533; &#65533;c&#65533;&#65533;&#65533;H&#65533;&#65533;&#65533;&#65533;&#65533;&#65533;?&#65533;&#65533;&#65533;j&#65533;&#65533;&#65533;)&#65533; &#848;&#65533;D&#65533;&#65533;$&#65533;k&#65533;F$#:&#65533;&#65533;&#64951;TJ&#65533;&#65533;?&#65533;VN&#65533;&#65533;=b&#65533;o&#65533;&#65533; &#65533;a&#65533;&#65533;&#65533;&#65533;cW&#65533;v&#65533;&#65533;&#65533;3&#65533;&#65533;xel3f&#65533;;O&#65533;&#65533;?&#65533;&#1155;&#65533;K&#65533;&#1895;
1/&#65533;&#65533;&#65533;&#65533;0 &#65533;l&#65533;&#65533;&#65533;&#356;&#65533;&#65533;O&#65533;N&#65533;&#65533;veNP&#65533;&#65533;&#65533;q&#65533;/&#65533;f&#65533;x&#65533;&#65533;&#65533;)N"p9&#65533;&#65533;&#1673;&#65533;&#65533;,&#65533;(E&#65533;pDZ&#65533;&#65533;&#65533;&#65533;/&#65533;&#65533;&#65533;Cozbep&#65533;&#65533;:I&#65533;&#65533;&#1242;&#65533;4&#65533;&#65533;&#65533;9~a&#65533;j&#65533;N(&#65533;h&#65533;&#65533;&#1162;&#65533;<&#65533;X&#65533;&#65533;ab&#65533;Y&#65533;"&#65533;hp
p&#65533;&#65533;&#65533;6#L&#65533;#|&#65533;&#65533;/&#65533;T&#65533;k&#65533;i&#65533;l. m&#65533;&#65533;&#65533;&#65533;&#65533;  i&#65533;2m&#552;0&#65533;&#65533;&#592;L&#768;&#65533;K&#65533;&#65533;h&#65533;&#65533;0&#65533;&#973;&#38106;&#65533;&#65533;(%&#1040;,&#65533;&#65533;&#65533;.f&#65533;U^&#65533;K2&#65533;&#65533;p&#65533;l&#418;M&#65533;&#65533;&#65533;4 &#65533;&#65533;Y&#65533;&#65533;&#65533;~C&#65533; &#65533;&#324;'sC&#65533;p&#748;0n&#65533;&#1799;&#65533;&#65533;&#65533;&#65533;(q&#65533;/&#65533; &#1096;&#65533;db&#65533;Pg&#65533;ccf}^.}df&#65533;&#65533;L&#65533;N&#65533;&#65533;rm&#65533;&#65533;&#65533;PR&#65533;&#65533;g&#65533;oqb&#65533;'&#65533; &#65533; p&#1674;1&#65533;&#65533;&#65533;"&#65533;&#65533;&#65533;&#65533;P&#65533;&#65533;ly&#65533;P&#65533;&#65533;Vl&#702;E_&#65533;&#65533;.`sF&#1033;H&#65533;	&#65533;q"&#65533;&#65533;&#65533;&#657;+l&#65533;M&#65533;V~Q&#684;&#65533;mL&#65533;EMh,&#401;g&#65533;&#65533;&#65533;&#65533;&#1443;&#65533;~&#864;&#65533;&#65533;'`1&#65533;d&#65533; %&#65533; &#65533;&#65533;&#65533;&#65533;c&#65533;Bb&#65533;&#65533;:,g<&#65533;&#65533; j&#65533;6&#65533;"&#65533;1&#65533;&#65533;_K&#65533;&#65533;?&#65533;Ar&#65533;&#65533;&#65533;&#65533;H&#65533;&#65533;
/"&#65533; &#65533;7.-&#65533;&#65533;J&#1635;&#538;N&#65533;d6&#65533;&#65533;*&#65533;2c&#65533;@:R@x&#65533;'9&#65533;Oh&#65533;R&#65533;&#35046;Gh&#65533;&#65533;(}C&#65533;-uY>&#65533;&!&#264;&#65533;&#65533;&#1572;&#65533;*&#65533;&#65533;+&#65533;&#65533;&#65533;+'&#65533;r&#65533;&#65533;&#65533;x|&#65533;&#65533;v&#65533;m&#65533;\fwp2&#65533;&#65533;O&#65533;&#65533;B0&#65533;&#65533;&#65533;I&#65533;L/&#65533;]&#65533;Ia&#65533;&#65533;<&#65533;[&#65533;&#65533;*;% &#65533;&#65533;.&#65533;&#65533;0&#65533;&#65533;r1&#65533;+P&#65533;1&#65533;&#65533;t&#65533;)3&#65533;&#65533;23a&#65533;&#65533;&#65533;&#65533;,&#65533;&#65533;e]&#65533;mf&#65533;)F&#353169;#W&#65533;5[&#65533;k&#65533;&#65533;m&#65533;r&#65533;
3&#65533;&#65533;(&#65533;&#65533;r2'&#65533;bi &#65533;&#683;&#65533;4&#65533;c:'8Wl;C&#65533;;&#65533;&#65533;8&#65533;&#65533;36Q&#65533;ih&#65533;( j&#676;&#65533;rR&#65533;K$&#65533;&#65533;`k&#65533;N&#65533;&#65533;&#65533;/&#65533;<&#65533;.&#65533;&#65533;;e&#65533;<&#65533;b-?r&#65533;n&#65533;&#65533;,&4&#65533;:&#65533;D%&#65533;&#65533; &#65533;A&#65533;&#65533;v<&#65533;&#65533;Q&#65533;&#65533;&#65533;_&#65533;K^&#65533;<TK&#65533;S
&#65533;/H6&#65533;&#65533;4:L&#65533; &#65533;n&#65533;&#65533;&#1543;B&#65533;&#65533;B&#65533;&#65533;&#65533;&#65533;&#65533;"3&#65533;&#65533;F?&#65533;X^s /Na&#65533;&#65533;&#65533;!1&#65533;!&#65533;&#65533;&#65533;J}4&#65533;&#65533;sFit8&#65533;r*&#65533;&#65533;3wCpI4w&#65533;n&#65533;:&#65533;i&#65533;&#65533;>&#65533;&#65533;!ab&#65533;FB&#65533;&#65533;>e&#65533;&#65533;&#1414;J&#65533;B&#65533;&#65533;&#1588;J&#65533;
#&#65533;iK[/O&#65533;&#65533;BEw&#65533;.&#65533;&#176;0&#65533;&#65533;z
?&#65533;&#65533;&#1901;M&#65533;&#65533;P3TN+0&#65533;^fK&#65533;TO)&#65533;K&#65533;&#65533;&#65533;q9&#65533;&#65533;V&#65533;&#65533;E&#65533;M&#65533;&#65533;q&#65533;&#65533;M&#65533;Q&#65533;\&#65533;L&#65533;ER&#65533;&#65533;Ra5Vc&#65533;U&#65533;L&#65533;iCM&#65533;T9&#65533;4W14G&#65533;2U&#1092;&#65533;&#65533;&#65533;=\&#65533;&#65533;d5Y&#65533;&#65533;&#65533;&#65533;&#65533;I$FGU&#65533;W&#65533;rJ-&#65533;J&#65533;Wu?&#65533;UX&#65533;&#65533;8&#65533;&#65533;X&#65533;tY&#65533;Ud&#65533;I<M&#65533;&#65533;BqtWI&#65533;&#65533;B&#65533;&#65533;[%&#65533;&#65533;T\&#65533;u\&#65533;UR&#65533;&#65533;&#65533;TZl]G&#65533;&#65533;&#65533;U]uU8&#65533;U^&#65533;C>&#65533;\&#65533;&#65533;X&#65533;UV&#65533;&#948;&#65533;Z&#65533;&#65533; 6X&#65533;W&#65533;'T&#65533;ub&#65533;8&#65533;K_[&#65533;^&#65533;Y&#65533;"_kE&#65533;&#554;b-V?k&#65533;W&#65533;ucU[?6&#65533;B&#65533;V&#65533;&#65533;R&#65533;Uh&#65533;r&#65533;&#65533;E6E&#65533;)&#65533;je5&#65533;e&#65533;4&#65533;o`&#65533;cQ&#65533;f+0&#65533;q&#270;&#65533;&#65533;K&#65533;&#65533; q&#65533;?&#65533;u]&#65533;V`&#65533;&#65533;j&#65533;u&#348;&#65533;;	.}&#65533;&#65533;;1`-j1&#65533;&#65533;e&#65533;U|&#65533;Se&#65533;&#65533;}f40&#65533;1vl&#65533;F&#65533;,&#65533;J&#65533;b&#65533;o&#65533;&#65533;7&#65533;&#65533;h&#65533;5p&#65533;&#65533;B&#65533;+7&#65533;&#65533;e&#65533;b&#65533;s=P&#65533;%&#65533;5&#65533;&#65533;m?up	&#65533;p&#65533;V5&#65533;&#65533;;&#65533;&#65533;x&#65533;&#65533;C7o&#65533;&#65533;tM&#65533;o&#65533;vm)&#65533;p&#65533;&#65533;&#65533;&#65533;;Y&#65533;m&#65533;&#65533;rGw&#65533;N&#65533;v&#65533;pw&#65533;r&#65533;h[2Yv5+&#65533;&#65533;$Qkw	q7y1W?&#65533;t}v&#65533;&#65533;c&#65533;&#65533;r&#65533;2N&#65533;&#65533;L&#65533;7{Ln&#65533;&#65533;y&#65533;&#65533;_=&#65533;t&#65533;&#65533;v&#65533;Ww&#65533;wN&#65533;7}{7&#65533;:s&#65533;7y&#65533;7G&#65533;{&#65533;&#65533;~wW&#65533;&#1687;z;7~&#65533;w~i&#65533;~&#65533;&#65533;7*&#65533;&#65533;&#65533;&#65533;~&#65533;7ux&#65533;&#65533;&#65533;`o&#65533;`&#1536;&#65533;&#65533;&#65533;&#65533;&#65533;+&#65533;&#65533;&#65533;;:&#65533;{&#65533;W{&#65533;S|-88&#65533;W~&#65533;&#65533;c7X*&#65533;&#65533;&#65533;&#65533;1&#65533;Dwx&#65533;uwuM&#65533;&#65533;&#65533;&#65533;{Sx&#65533;Wx&#65533;W&#65533;eXz	xK&#65533;&#65533;s&#65533;E&#65533;&#65533;&#65533;&#65533;Q&#65533;z38&#65533;&#65533;&#65533;&#65533;&#65533;(v/8?&#1289;5&#1418;&#65533;&#134;&#65533;&#65533;&#65533;&#65533;h&#65533;&#65533;v&#65533;&#65533;T&#65533;7&#65533;&#65533;&#65533;&#65533;&#65533;&#65533;&#65533;&#65533;o&#65533;wt&#65533;8&#65533;w7y&#65533;&#65533;w&#65533;n&#65533;&#65533;&#65533;=&#65533;&#65533;&#65533;&#65533;v&#65533;8Ax&#65533;58U&#65533;X&#65533;kX&#65533;N&#65533;&#65533;&#65533;X&#65533;?&#65533;z&#65533;&#65533;&#65533;J&#65533;&#65533;8&#65533;S&#65533;&#1611;&#65533;&#65533;&#65533;&#65533;GxQ&#65533;&#65533;&#65533;L&#65533;g&#65533;&#65533;&#65533;*&#65533;5&#1619;+&#65533;&#65533;&#65533;&#65533;&#65533;&#65533;&#1556;O&#65533;?&#65533;Xl&#46549;&#1621;&#65533;&#65533;r&#65533;8&#65533;&#983;s&#65533;&#65533;&#65533;-&#65533;m&#65533;&#65533;+&#65533;na?3&#850;6&#65533;&#65533;&#65533;Y&#65533;|8&#65533;&#65533;U&#65533;&#65533;&#1290;!&#65533;&#65533;Y&#65533;&#65533;8&#65533;&#1784;&#65533;I&#65533;&#65533;&#1558;&#65533;&#65533;xv(&#65533;&#65533;Y&#65533;&#65533;+&#65533;&#65533;w5&#65533;&#65533;&#65533;&#65533;&#65533;&#65533;y2h&#1620;i&#65533;&#65533;&#1785;Q&#65533;&#65533;&#65533;8&#65533;_&#65533;Qs&#65533;&#348;&#65533;&#1630;&#65533;&#65533;&#65533;Y&#65533;e&#65533;&#65533;&#65533;&#65533;&#65533;y&#65533;&#65533;Yy&#65533;tZ&#65533;&#504;&#65533;!:&#65533;&#65533;:&#65533;&#65533;s&#65533;&#65533;&#1491;&#5651;&#65533;&#65533;#,&#65533;&#65533;&&#65533;:&#65533;/&#65533;+B2UZ&#65533;'&#65533;&#65533;&#65533;&#65533;&#65533;_7m	90KZ&#65533;O&#65533;&#65533;&#65533;SQ;z&#65533;&#65533;x&#65533;G&#65533;7t &#65533;&#65533;&#65533;&#65533;k:&#65533;U&#65533;&#65533;&#65533;&#65533;H&#65533;&#65533;y:&#65533;&#65533;&#1689;&#65533;W`&#65533;&#65533;&#65533;&#65533;l&#808;yl-z&#65533;&#65533;&#65533;mX&#65533;&#65533;:F&#65533;&#65533;&#65533;I&#65533;}&#65533;&#65533;]&#65533;3&#65533;Z&#65533;[&#65533;&#65533;Y&#65533;&#65533;!&#1627;&#65533;&#65533;&#65533;&#65533;&#65533;&#65533;&#449;&#1261;	z&#65533;3)&#65533;?V&#65533;s&#65533;&#65533;=&#65533;v&#54954;&#65533;&#65533;&#65533;&#65533;&#1710;&#65533;&#65533;t{&#65533;&#21329;yt&#65533;&#65533;&#65533;&#65533;]&#65533;&#65533;	[&#65533;&#65533;7&#65533;&#65533;&#65533;&#65533;&#65533;&#65533;8&#65533;&#65533;&#65533;&#65533;&#65533;A&#65533;&#65533;&#65533;&#1626;&#65533;&#65533;3&#65533;M&#65533;&#65533;&#65533;r&#65533;Y&#65533;&#65533;WY&#65533;K&#65533;&#65533;&#65533;&#65533;l&#65533;&#65533;Y&#65533;&#65533;&#65533;&#65533;&#65533;&#65533;&#65533;psf&#65533;&#65533;yY&#65533;&#1318;&#65533;&#1702;g&#65533;syZ&#65533;&#65533;:&#65533;I&#65533;&#65533;/&#65533;Z&#65533;&#65533;&#65533;&#65533;]&#65533;&#65533;&#65533;{&#720;z&#65533;+&#1337;&#65533;&#65533;l,&#65533;&#65533;&#65533;&#1249;&#65533;&#1691;&#65533;S}y&#65533;&#347;5&#65533;{&#65533;&#65533;&#65533;W&#65533;&#65533;&#65533;&#65533;&#65533;&#65533;{&#65533;&#65533;:   !&#65533;
 &#65533; ,;  &#65533;3 &#65533; H&#65533;&#65533;&#65533;&#65533;*\&#560;&#65533;&#199;#J&#65533;H&#65533;&#65533;&#331;^(@&#65533;&#65533;&#463;.dI&#65533;&#65533;&#595;(S&#65533;\&#626;&#65533;&#708; &#65533;@&#65533;&#65533;&#65533;9&#65533;|&#627;&#65533;&#991;@&#65533;
:&#65533;&#65533;H&#65533;4/&#65533;&#65533;&#513;&#65533;Q&#65533;P&#65533;J&#65533;J&#65533;*Q&#65533;&#65533;&#65533;&#65533;i&#65533;&#65533;S&#65533;`&#202;K&#65533;&#65533;&#65533;&#65533;dj&#65533;C&#1655;p&#65533;&#669;+&#65533;)&#420;89&#65533;`&#65533;@&#65533;&#65533;u#&#602;k&#65533;&#65533;=&#65533;&#65533;&#65533;&#65533;&#464;#W&#65533;y&#65533;f^&#65533;}|&#65533;&#825;&#65533;&#65533;&#65533;vM"&#65533;&#65533;a&#65533;"2?&#65533;^&#65533;l&#65533;j&#65533;&#65533;[$C&#65533;&#1464;s&#65533;n&#65533;Z&#65533;&#65533;&#65533;{&#65533;8&#65533;&#65533;&#65533;&#65533;&#531;+&#65533;&#65533;&#65533;V&#1203;&#65533;#(&#65533;&#65533;&#65533;&#65533;&#65533;	&#65533;>&#65533;&#65533;"&#65533;&#65533;N&#65533;|k&#65533;&#65533;+&#65533;N<sq&#65533;&#65533;&#735;O'M&#65533;5&#65533;{&#65533;.]&#65533;&#65533;&#65533;&#65533;(&#65533;[g=&#65533;&#65533;HZ&#65533;&#65533;p&#65533;!  F(aU:&#1879;Rw&#65533;e&#65533;&#65533;
0&#65533;A&#65533;E@^~h&#65533;D8&#65533;_w&#65533;&#65533; (P&#65533;|1&#65533;&#65533;_N#&#65533;&#65533;cD:8cZ&#65533;&#65533;W&#65533;p&#65533;&#65533;&#65533;&#65533;x&#1423;!&#65533;L&#65533;xbG&#65533;&#65533;RR&#65533;&#65533;6&#65533;&#65533;F&#65533;(c&#65533;KB&#65533;W^Ii&A&#65533;T&#65533;&#65533;&#65533;a&#65533;bW&#65533;u&#65533;@&#65533;&#65533;GYD&#65533;&#65533;&#2009;;R&#65533;f&#65533;b&&#65533;&#65533;&#65533;Cf&&#65533;&#65533;16&#1024;|g&#65533;&#65533;&#1346;&#65533;&#65533;i^S)&#65533;&#65533;&#65533;&#65533;&#65533;&#65533;9\mr6&#65533;&#734;&#65533;UyQ&#65533;&#65533;&#65533;&#65533;&#65533;&#65533;5&#65533;&#65533;)&#65533;&#65533;&#65533;&#65533;i&#65533;z&#65533;{Gz
!v&#65533;e&#65533;&#1922;Ex&#65533;&#65533;&#65533;m&#65533;&#43237;	:&#65533;G&#65533;w&#65533;^z&#65533;g&#65533;&#65533;&#65533;h&#65533;E&#65533;&#65533;+&#65533;&#65533;iSR&#65533;&#1811;&#65533;r&#65533;`&#65533;&#65533;@ *r&#65533;J+d&#65533;&#65533;^+&#1646;Z&#65533;&#65533;z&#65533;^&#65533;D&#65533;j$&#65533;&#1834;&#65533;&#65533;&#65533;*x&#65533;;_WM&#65533;;,&#65533;%&#65533;*&#65533;&#65533;&#65533; &#65533;
&#65533;Y&#65533;/&#65533;m&#65533;&#65533;BA.x@x&#65533;j0v&#65533;&#65533;&#65533;&#65533;-CX&#65533;&#65533;&#65533;G++.&#65533;C&#65533;&#65533;v&#65533;i&#65533;&#65533;&#65533;1&#65533;(&#65533;#+G&#65533;&#65533;	&#65533;-&#65533;H7&#65533;2&#65533;.z&#65533;b[*;1&#65533;&#854;&#65533;&#65533;&#65533;9&#65533;y&#65533;=&#65533;&#65533;&#65533; A_&#65533;&#65533;&#65533;(&#971;&#65533;&#65533;h7&#65533;4&#773;&#65533;;&#65533;szjs&#65533;&#65533;m&#65533;b&#65533;&#65533;&#65533;&#65533;^&#65533;t&#65533;&#65533;&#65533;&#65533;pm%\&#65533;&#65533;h&#65533;&#65533;&#65533;&#65533;P&#746;&#65533;p&#765;&#65533;If&#65533;0E,z&#65533;w&#65533;@&#65533;&#65533;[&&#65533;]&#65533;&#65533;.&#65533;&#65533;MN&#65533;li[J&#1976;$&#65533;&#65533;`&#65533;<&#65533;&#65533;U&#65533;m&#65533;&#65533;&#65533;&#65533;]&#65533;A&#31041;Tz&#65533;&#65533;&#65533;=<&#265;+&#65533;v&#65533;+&#65533;&#65533;&#65533;&#65533;&#65533;&#65533;j&#65533;Dr&#65533;&#65533;X&#65533;&#65533;Z&#65533;/&#65533;&#65533;&#455;&#65533;m*.&#65533;&#894;&#65533;hn~F&#65533;&#65533;&#65533;&#65533;9n&#383;&#65533;&#65533;jt&#65533;p&#65533;&#135;&#65533;&#65533;&#65533;K&#65533;&#65533;&#312;&#65533;&#65533;&#65533;f&#65533;Xn(&#65533;&#65533;,H&#65533;
&#65533;&#65533;&#65533;&#65533;&#65533;&#1871;3&#65533;&#65533;@&#88963;PK&#65533;&#65533;205&#65533;U&#65533;SV{&#65533;[&#65533;&a9P!&#65533;&#151;&#65533;&#65533;&#1282;&#65533;&#45228;&#65533;&#65533;&#65533;:&#65533;&#65533;	oU <&#65533;&#65533;&#65533;d&#65533;&#1244;&#65533;Y&#65533; &#65533;&#65533;&#65533;&#65533;R/<H&#65533;&#65533;%&#65533;&#65533;l&#65533;8&#65533;&#65533;&#65533;9&#65533;.&#65533;`a&#65533;&#65533;X&#65533;&#65533;y&#65533;H&#65533;&#65533;&#538;`oe&#65533;z&#65533;&#65533;d5&#65533;DY-{Y&#65533;&#65533;&#65533;C"&#65533;&#1031;aD&#65533;)&#65533;&#65533;^&#65533;&#65533;&#65533;8&#65533;&#1037;o&#65533;O&#65533;b3}&#65533;&#65533;q&#65533;&#65533;#d&#65533;&#65533;EeQ&#65533;&#65533;d&#65533;EX&#65533;&#65533;&#65533;&#708;&#65533;T"#&#65533;&#65533;&#65533;&#65533;hPL &#65533;&#65533;&#65533;}+y3&#65533;b&#65533;&#65533;&#65533;&#65533;p&#65533;?&#65533;@y&#65533;?P&#1240;~&#65533;&#1510;&#65533;W&#65533;&#65533;&#65533;m&#65533;&#65533;&#740;Of&#65533;&#65533;&#65533;ek{&#65533;&#65533;)&#65533;2&#65533;r&#65533;X/&#65533;&#129;&#65533;qq&#65533;&#65533;,&#65533;1&#65533;&#65533;Ge-&#65533;&#65533;&#876;X*&#65533;&#65533;&#65533;&#65533;y&#65533;hq&#65533;&#65533;g&#65533;&#65533;{&#65533;&#65533;&#65533;&#65533;&#65533;*'&#65533;&#65533;q
&#65533; 
 f0&#1113;&#774;:&#65533;&#65533;&#65533;,$<&#65533;HE&#65533;&#65533;W&#65533;M&#65533;&#65533;&#65533;&#65533;ytxBT&#65533;k&#65533;8L&#65533;Nu&#65533;`&#65533;&#65533;&#1245;&#65533;i)&#65533;x&#65533;&#65533;&#65533;\&#65533;&#65533;&#65533;I&#65533;&#65533;!&#65533;&#65533;&#65533;#&#65533;&#65533;B&#65533;:&#65533;&#65533;j&&#65533;]J&#65533;&#65533;.4&#65533;&#65533;)Te&#65533;L&#417;R&#65533;&#65533;&#65533;)qS &#65533;q&#65533;&#65533;&#65533;&QGP&#65533;&#65533;&#65533;`&#65533;R&#65533; &#65533;*t&#65533;E@&#65533;T&#65533;&#65533;2&#65533;&#65533;WU&#65533;3&#65533;&#65533;8&#65533;&#65533;&#1003;_&#65533;&#65533; &#65533;O&#65533;&#65533;&#65533;&#65533;&#65533; &#65533;V&#65533;&#65533;n}&#65533;KIW&#65533;&#65533;5&#65533;q5&#65533;&#43802;W&#65533;b&#65533;&#65533;&#65533;&#65533;~WL &#65533;&#65533;&#65533;&#65533;$&#65533;&#1031;U&#65533;&#65533;t&#65533;&#65533;% &#65533;&#65533;&#65533;S&#65533;&#65533;&#65533;&#65533;I&#65533;&#65533;&#65533;&#11635;&#65533;&#65533;&#65533; &#65533;S&#65533;&#65533;o&#65533;_#aI&#65533;&&#65533;qh&#65533;&#65533;b;&#65533;@ &#65533;e&#65533;&#65533;['+L&#65533;b&#65533;&#65533;&#65533;)7)ZQ&#65533;f&#65533;&#65533;&#65533;c&#65533;&#65533;&#65533;?&#20658;&#65533;&#65533;<&#65533;S&#65533;&#65533;RW0&#65533;m&#65533;&#65533;&#65533;&#65533;&#65533;&#65533;&#65533;&#65533;&#65533;m&#65533;Dy&#65533;&#883;B@&#65533;&#65533;B+&#65533;`F&#65533;&#65533;&#65533;e&#65533;{&#65533;[n&#65533;w&#65533;&#65533;&#65533;&#65533;}c&#65533;&#48544;b&#65533;&#235;&#65533;G<b#&#65533;&#65533;&#65533;U&#65533;pU&#65533;&#65533;&#65533;a&#65533;~\&#65533;1&#65533;&#65533;2Z&#1563;q#&#65533;*E]o0H`>&#65533;R&#65533;&#65533;&#65533;&#318;5q&#65533;Y&#65533;&#65533;	V&#65533;2&#65533;&#65533;Hv&#65533;&#604;1)g&#65533;Lf&#7686;:F`&#65533;'&#65533;&#65533;&#65533;E &#65533;/m&#65533;ld&#65533;&#65533;&#65533;&#65533;x]2&#65533;\)?&#65533;&#65533;&#65533;1&#65533;K,S&#65533;&#1461;&#65533;&#65533;&#65533;&#65533;&#65533;a&#65533;:&#65533;&#65533;s!&#65533;p&#65533;l`9&#65533;Y&#65533;r&#65533;&#65533;^Qx&#65533;(&#65533;&#1647;&#65533;Q&#65533;=&#65533;g.w&#65533;&#65533;
 sVK&#65533;	`&#65533;pQ&#65533;&#65533;&#65533;&#65533;&#65533;H&#65533;&#65533;j&#65533;n&#65533;&#65533;o&#65533;&#65533;4&#65533;&#65533;&#908;&#65533;&#65533;US&#65533;&#65533;n&#65533;&&#65533;e{&#65533;&#65533;&#65533;&#65533;t&#778;E)&#65533;&#65533;B ,Z&#65533;C&#65533;5&#65533;c=gO:&#65533;+&#1449;&#65533;&#65533;&#65533;$T&#65533;&#65533;&#65533;,T&#65533;{WP8&#65533;&#65533;VlA&#65533;M&#65533;t`&#65533;i&#65533;&#65533;&#65533;&#65533;M&#65533;Y_&#1788;&#65533;&#65533;*&#65533;&#830;&#65533;N&#65533;&#65533;&#65533;,&#65533;&#65533;*&#65533;f&#65533;&#1061;..&#65533;&#65533;B&#65533;	&#65533;[&#65533;i&#65533;w&#65533;i}&#65533;4^4&#65533;|&#65533;&#65533;Ys&#65533;&#65533;&#65533;&#65533;&#65533;x9[&#65533;s&#65533;&#1317;&#65533;&#65533;&#65533;&#65533;&#65533;&#65533;&#65533;&#65533;Y&#65533;&#65533;&#65533;&#815;mq[&#65533;Z&#1999;s6&#65533;&#65533;&#65533;&#65533;J&#1462;#p&#65533;K^kt&#65533;&#65533;&#65533;&#65533;\&#65533;X&#65533;;0&#65533;5&#65533;w&#1123;&#65533;&#65533;&#65533;&#65533;*T&#65533;c&#65533;&#65533;##9&#65533;&#65533;E&#65533;&#65533;&#65533;|t&#65533;n`&#65533;VzX&#65533;X&#65533;&#65533;&#65533;&#65533;Q&#65533;z&#65533;U,K&#65533;\&#32438;&#65533;&#65533;]d&#65533;&#65533;r&#65533;&#65533;&#65533;	&#65533;&#65533;L&#65533;&#65533;&#65533;U&#65533;\@j&#65533;&#65533;qB&#65533;&#65533;&#65533;%uF>^&#65533;&#1976;n&#65533;&#65533;i&#65533;&#65533;&#1136;&#65533;&#65533;&#65533;&#65533;c&#65533;&#65533;&#65533;&#65533;&#65533;&#65533;&#65533;&#65533;&#65533;Rw&#65533;&#65533;o&#65533;{&#65533;&#65533;~w&#65533;;&#65533;gr&#65533;&#65533;5&#65533;:&#65533;K&#65533;&#65533;&#65533;&#65533;n&#65533;&#65533;&#65533;&#65533;&#65533;H&#65533;&#65533;&#65533;&#65533;w&#65533;{&#65533;&#461820;Vu~y&#1739;&#65533;&#65533;W&#65533;z&#65533;f&#65533;&#65533;&#65533;4'>&#65533;tK}&#65533;&#65533;&#65533;&#735;&#1231;&#65533;&#65533;&#65533;>&#65533;&#65533;'&#65533;&#65533;&#65533;o&#65533;&#65533;&#65533; &#65533;B[5&#65533;'.O&#65533;[&#65533;&#43367;X'`~&#65533;wz&#663;~`&#65533; PvM&#65533;|&#65533;w}&#65533;'9G&#65533;&#65533;z&#65533;&#65533;lf&#65533;l3&#1473;&#65533;vq&#65533;7fx|I&#65533;&#65533;d&#65533;&#65533;&#65533;~&#65533;&#65533;~&#65533;&#65533;.&#65533;&#65533;&#65533;w&#65533;h{  &#65533;a]&#65533;fq&#65533;&#65533;s&#65533;Jxx#x|7c&#65533;@&#65533;'Pv+&#65533;&#65533;g&#65533;&#1463;&#65533;}&#65533;&#65533;X&#65533;sPw&#65533;&#1475;>&#65533;ck&#65533;&#65533;DH`x&#951;&#65533;h&#65533;&#65533;w&#65533;&#65533;g{+&#65533;`H&#65533;x&#65533;7y&#65533;&#65533;c&#65533;&#65533;]&#33127;wja&#65533;xdX&#65533;f&#65533;&#65533;&#65533;&#65533;&#65533;&#65533;.h&#65533;
0&#65533;$&#65533;Wy&#65533;&#65533;&#65533;lz8&#65533;C&#1543;&#65533;&#65533;hp&#65533;&#65533;&#65533;&#65533;&#65533;&#514;h&#65533; &#65533;G
h&#65533;&#65533;&#65533;m&#65533;7&#65533;&#65533;&#65533;h &#65533;H&#65533;b&#65533;  MW&#65533;&#65533;&#65533;&#65533;&#65533;&#65533;&#65533;o &#65533; &#65533;&#65533;txx2 &#65533;&#65533;&P&#65533;&#65533;86&#33429;&#65533;Dl&#65533;d&#65533;S&#65533;&#65533;&#65533;/&#65533;(!&#65533;&#65533;&#65533;&#65533;6&#65533;&#65533;'&#65533;^h&#65533;&#65533;X&#65533;&#65533;&#65533;&#65533;(,&#65533;^>&#65533;f&#65533;c+&#65533;X&#1034;&#65533;&#65533;&#65533;8&#65533;&#65533;&#65533;&#65533;&#65533;&#525;0&#65533;&#65533;&#65533;&#65533;A4TD&#65533;dC&#65533;Dj&#65533;x-&#65533;&#65533;&#65533;&#65533;&#65533;&#65533;8&#65533;&#65533;8&&#65533;y&#65533;&#65533;1	&#65533;&#65533;&#65533;  
&#65533;&#65533;hj~&#65533;&#65533;&#16842;i&#65533;#&#65533;!&#65533; Z&#65533;Sq ,&#65533;&#65533;"&#65533;&#65533;&#65533;&#65533;&#65533;h&&#65533;r9&#65533;&#65533;	&#65533;"&#65533;0&#65533;&I&#65533;#&#65533;&#65533;P&#65533;  &#65533;=&#65533;&#65533;&#65533;&#65533;z&#65533;&#65533;P)&#65533;&#65533;&#65533;&#65533;&#65533;Q!&#497;&#65533;r 	&#65533;X&#65533;h&&#65533;N&#65533;&#65533;Q	&#65533;&#65533;2&#65533;AY&#65533;_&#65533;Xa"E-&#65533;1e`Ch&#65533;&#65533;f&#65533;huv:	&#65533;K&#65533;~&#65533;&#65533;e2i&#65533;Z@=&#65533;	UA&#65533;&#65533;J /&#65533;C&#65533;Y&#65533;!G&#65533;>&#65533;'pB&#65533; &E&#65533;"&#1623;&#65533;&#65533;Fp&#65533; |0 b@&#65533;
T&#65533;92kA&#65533;G#Ie&#65533;ce &#65533;	N0&#65533;&#65533;v&#65533;&#65533;&#65533;6&#65533;&#65533;&#65533;0&#65533; >030&#65533;q&#65533;XY*&#65533;	&#65533;&#65533;9&#65533;&#65533;&#65533;#/iC`}&#65533;&#65533; &#65533;&#65533;.&#65533;&#65533;&#65533;R&#65533;&#65533;U@P&#65533;&#65533;A &#65533;&#65533;&#65533;&#65533;(`&#65533;&#65533;R &#65533;"/&#65533;R&#65533;-&#65533;!&#65533;j&#65533;: 	&#65533;&#65533;o&#65533;
^&#65533;&#65533;R :~ 	Q&#65533;W&#65533;&#65533;<0&#65533;&#65533;&#65533;#!&#65533;i&#65533;&#65533;&#65533;~&#65533;&#65533;@&#65533;R |&#65533; e&#65533; !&#65533;Xr&#65533;&#65533;6&#65533;>P&#65533;&#65533;Q&#65533;&#65533;&#65533;&#65533;QP&#65533;0J &#65533;&#65533;.h&#65533;+j&#65533;&#65533;2&#65533;&#1699;&&#65533;C&#65533;E`&#65533;y#&#65533;&#65533;	p&#65533;&#65533;=&#65533;7p@&#65533;aa
&#65533;&#65533;	&#65533;p&#65533;`
v T&#65533;	&#65533;&#65533;	z&#65533;	( &#65533; &#65533;L&#1700;&#65533;Qq	Lza&#65533;!&#65533;&#65533;azQ&#65533;v&#65533;aC &#65533;&#65533;&#65533;	1B&#65533;	&#65533;&#65533;M&#65533;
L&#65533;4Pa&#65533;&#65533;.!{&#65533;&#65533;{&#65533;7&#65533;&#65533;	a0&#65533;a&#65533; &#65533;&#65533;&#65533;&#65533;J&#65533;} &#65533;&#65533;&#65533;&#65533;&#65533;&#65533;&#65533;&#1704;)
&#65533;&#65533;R3&#65533;#gQ&#65533;>&#65533;,&#65533;&#65533;&#65533;&#1561;&#65533;	&#65533;M&#65533;&#65533;>&#65533;:  a&#65533;	a~0&#65533;~  /`&#65533; o@&#65533;&#65533; u
 &#65533; &#65533;&#65533;z&#65533;D&#65533;&#65533;&#65533;Io&#65533;1&#65533;&#65533;&#65533;GRC&#65533;&#65533;&#65533;&#65533;&&#65533;&#65533;&#65533;Y+&#65533;&#65533;`&#65533; J Y0%&#65533;&#65533;0&#65533;o&#65533;&#65533;)&#65533;@&#65533;a&#65533;&#65533;&#65533;

&#65533;&#42807;&#65533;&#65533;C&#1136;&#65533;
 p@&#65533;&#65533;&#65533;(HA&#65533;&#1945;&#65533;&#65533;g#&#65533;&&#1762;6&#65533;&#65533;&#65533;&#65533;T&#65533;&#65533;&#65533;+&#65533; &#65533;\ &#65533;&#65533;&#65533;&#65533;9yP&#65533;&#65533;&#65533;&#65533;&#65533;	 &#65533;&#65533;&#65533;	 m&#65533;P&#1136;&#65533;
 6p&#1397;&#65533;&#65533;t&#65533;&#65533;aE1[&#65533;f&#65533;B&#65533;&#65533;^&#65533;K&#65533;&#65533;#&#65533;&#1075; &#65533;(&#65533;&#65533;U1&#65533;&#65533;&#65533;&#65533;&#65533;9E*aK&#1780;&#65533;&#65533;J&#65533;&#65533; &#65533;!&Kq&#65533;&#65533;f&#65533;s13"&#1444;&#65533;q9{%&#65533;&#65533;
jK&#65533;1	p&#65533;&#65533;#&#65533;E&#65533;&#65533;o0&#65533;L&#65533;3 &#65533;&#1079;%&#65533;= ~&#65533;+&#65533;&#65533;31K+?&&#65533;5&#65533;&#65533;&#65533;4&#65533;b&#65533;bC&#65533;A&#65533;j&#65533;3&#65533;V&#65533;I &#65533;k&#65533;L*b &#65533;&#65533;&#65533;9 =&#65533;&#65533;~&#65533;&#65533;&#65533;&#1195;~&#65533;+E&#65533;&#65533;'&#65533;&#65533;8&#65533;&#492;&#65533;4//+
&#65533;&#65533;&#65533;q&#65533;&#65533;j&#65533;&#65533;Z`
V&#65533;Z&#65533;&#65533;&#65533;&#65533;&#65533;&#740;n N&#65533;S&#65533;6 &#65533;&#65533;&#65533;S&#1995;&&#65533;4&#65533;&#65533;&#65533;J5d5k"F&#65533;&#65533;&#65533;k&#65533;"P9&#65533;1	&#65533;K&#65533;\ &#65533;U&#65533;&#65533;i &#65533;&#65533;&#65533;J&#65533;q&#65533; .&#65533;&#65533;k&#65533;&#65533;&#65533;
&#65533;&#65533;&#65533;&#65533;#&#65533;&#65533;8:j&&#65533;&#1128;&#65533;&#65533;)&#65533;&#65533;8)&#1301;&#65533;&#65533;&#65533;9&#65533;&#65533;.&#65533;`&#65533;[&#65533;&#65533;$\&#65533;Z&#65533; &#65533;&#65533; ~`&#65533;w&#65533;&#65533;0,&#65533;c:CR&#65533;Dgk"&#65533;&#65533;}r')JX]&#65533;Z&#65533;&#715;&#65533;&#65533;&#65533;&#65533;&#65533;  AK&#65533; &#65533;&#65533;&#65533; &#65533;&#65533;`&#65533;NK[p&#65533;:&#65533;&#676;s&#65533; &#65533;2&#65533;&#65533;&#65533;&#65533;&#65533;YH%a&#65533;&#65533;i<>\@&#65533;Ehf'&#65533;$Z&#65533;Z 9 &#65533;x&#65533;&#503;J	&#65533;&#65533;,&#65533;p&#65533;&#65533;pP&#65533;&#65533;Ca&#65533;L&#65533;&#65533;: m	:&#65533;=&#65533;).&#65533;>b&#65533;Z&#65533;&#65533;'&#65533;q&#65533;3&#65533;&#232;&#65533;&#65533;&%&#65533;H&#65533;!&#129;&#65533;&#65533;&#65533;&#65533;R[&#65533;E*&#65533; &#65533;&#65533;&#65533;* [&#65533;Z&#65533;9&#65533;J&#65533;J&#65533;I`&#65533;J&#65533;	"&#65533;&#65533;+&#65533;%x{&#65533;n;0&#65533;[&#1461;&#65533;u&#65533;V&#65533;V&#65533;l&#65533;%_&#1072;g&#65533;&#65533;|&#65533;T|T&#65533;[&#65533;&#65533;P&#65533;w+&#65533;&#65533;Q`>&#65533;(p&#65533;;u&#65533;&#65533;>&#65533;Y&#65533;&#65533; #Er4G&#65533;1A&#65533;VkP&#65533;u:&#65533;&#65533;&#65533;&#65533;&#65533;Q&#65533;]&#65533;&#65533;HyY&#65533;&#1173;$-&#65533;a&#65533;&#65533;&#65533;6P&#65533;&#65533;&#65533;
>`&#65533;0&#65533;&#65533;&#65533;r &#65533;0&#65533; `&#65533; .``&#65533;6P	s&#65533;&#65533;&#65533;+>@y&#65533;0
Rp.&#65533;3`&#65533;&#65533;TPu0&#65533;&#65533;
E&#65533;U&#65533;&#65533;p	-YBT&#65533;Qm-&#65533;a"`&#65533;r0&#65533;&#65533;bD2&#65533;&#65533;&#65533;&#65533;&#65533;;&#65533;&#65533;&#65533;W&#65533;E>`&#65533;`&#65533;E*&#65533;o&#65533;&#65533;T&#65533;2&#65533;.&#65533;k:}&#1059;&#65533;=&#65533;&#65533;&#65533;Z&#65533;&#65533;&#65533;&#65533;&#1136;&#65533;&#65533;&#65533;&#65533;&#65533;&#65533;h&#65533;	&#65533;&#65533;&#65533;&#65533;60
_P&#65533;	&#65533;	&#65533; LPU0r`&#65533;&#65533;&#65533;&#65533;7@&#834; &#65533;&#65533;Fpm&#65533;>&#65533;&#65533;&#65533;&#65533;c&#65533;&#65533;&#65533;+&#65533;)&#65533;j1&#65533;&#65533;}&#65533;Mz"&#65533;B 0&#65533;qy(&#65533;Eg&#65533;lk&#65533;L&#65533;&#65533;&#65533;@&#65533;Z&#65533;L&#65533;a`&#2028;&#65533;U&#65533;]&#65533;&#65533;&#65533;'@&#65533;& &#65533;&#65533;&#65533;&#65533;&#65533;&#65533;a0>&#65533;&#65533;&#65533;&#65533;	&#65533;&#65533;/&#1072;&#65533;&#65533;n&#65533;b 9&#65533;P&#65533;9&#65533;3p]&#65533;M&#65533;9&#65533;&#65533;p&#65533;/&#240811;	?&#65533;7&#65533;&#65533;3&#65533;	&#65533;
 :&#65533;H&#65533;u&#65533;&#65533;&#793;&#65533;P&#65533;&#65533;&#65533;&#65533;[&#65533;&#65533;&#65533;&#65533;4&#65533;_&#65533;&#65533;&#65533;&#65533;h&#65533;3mS$[Ih&#65533;&#65533;_&#65533;&#438;&#65533;&#65533;+q&#65533;ZxU3&#65533;Wq;vx&#65533;&#65533;X 	&#65533;&#65533;o&#65533;&#65533;&#65533;&#65533;&#65533;gP&#65533;|&#65533;k&#65533;&#65533;&#65533;&#65533;~&#65533;^&#65533;
&#65533;3&#65533;Z&#65533;[&#65533;3^&#65533;y&#65533;jp&#65533;'&#65533;&#65533;*&#65533;&#65533;/&#65533;jP&#65533;q&#65533; 3&#65533;7&#65533;~&#65533;rA&#65533;=0U&#65533;&#65533;~&#65533;&#65533;p&#65533;|&#1718;(p3 e&#65533;(PLp&#65533;	=&#65533;Jp&#65533;( &#2027;|ph&#65533;&#65533;&#65533;&#65533; &#65533;&#65533;&#65533;ZR=b3&#65533;&#65533;P&#65533;D&#65533;$&#65533;+ 2M&#65533;@&#65533;&#65533;)Xo&#65533;wlvn!&#65533;&#65533;pz&#65533;&#65533;Y&#65533;` &#65533;=&#65533;&#65533;n&#65533;&#65533;&#65533;	L&#65533;&#65533;&#65533;w&#65533;&#65533;&#1968;&#65533;&#65533;7&#65533;&#65533;&#65533;&#1783;&#65533;a&#65533;&#65533;&#38814;&#65533;j&#65533;	&#65533;	&#65533;&#65533;&#65533;&#65533;7&#65533;&#65533;<&#65533;&#65533;&#65533;`&#65533;>&#65533;&#65533;jp&#65533;/&#24254;&#48862;&#65533;i&#65533;\&#65533;&#65533;&#65533;	&#65533;&#65533;"+U &#481;&#65533;&#65533;&#65533;U&#65533;&#65533;N6P&#65533;&#65533;&#65533;&#65533;&#65533;Q&#65533;1&#65533;@&#65533;&#65533;dFz9&#65533;&#65533;&#65533;&#1106;SQ&#65533;&#65533;&#65533;&#65533;%u6&#65533;sfW&#65533;"&#65533;&#65533; &#65533;J/&#65533;&#65533;&#65533;N L&#65533;&#65533;{&#65533;&#65533;&#65533;&#65533;&#65533;{&#65533;&#65533;eZ&#65533;&#65533;Z&#65533;{&#65533;&#65533;&#65533;Z&#65533;&#65533;=P&#65533;= a &#65533;T &#65533;3}&#65533;*&#65533;F&#65533;&#65533;&#65533;&#65533;?&#65533;&#65533;&#65533;&#65533;&#65533;^&#65533;i&#65533;&#65533;&#65533;g&#65533;}`&#65533;Up&#65533;&#65533;&#65533;&#65533;9&#65533;&#65533;&#65533;j&#65533;$&#65533;&#65533;	&#25466;a&#65533;3e&#65533; $6&#65533;&#65533;u{&#65533;;&#65533;r&#1162;Xb&#65533;&#65533;]?|&#65533;]z&#65533;G]&#65533;:@60&#65533;&#65533;&#65533;&#65533;~&#1643;9&#65533;y&#65533;&#65533;&#65533;&#65533;&#65533;&#65533;}&#65533;E:&#65533;&#65533;&#65533;&#31734;&#65533;&#65533;_ &#65533;=&#65533;W;y &#65533;=[&#65533;W`-&#65533;&#65533;0&#2029;:@&#65533; @&#65533;&#65533;&#65533;rpa&#65533;&#65533; &#65533;&#65533;&#65533;79&#65533;&#65533;H&#133;JC &#65533;&#65533;plX&#65533;&#65533;&#65533;
&#65533;`&#65533;&#65533;&#65533;&#65533;&#65533;@&#514;l"pyS L
4&#65533;&#65533;&#65533;"&#65533;0 R&#65533;R&#65533;M&#65533;>&#65533;U&#65533; p8&#65533;&#65533;&#65533;&#992;C'&#65533;01a&#65533;&#65533;_?&#65533;&#65533;:&#65533;&#65533;&#65533;	&#1818;W&#65533;&#65533;&#65533;&#65533;p&#65533;@&#65533;&#65533;&&#65533;kC` &#65533;u&#65533;&#1924;&#65533;&#65533;&#65533;&#65533;&#529;&#65533;&#132611;&#65533;% s&#65533;&#65533;`&#65533;u7&#65533;&#65533;B d&#65533;&#909;&#185;&&#65533;&#65533;&#65533;&#65533;&#65533;&#65533;&#170;&#65533;&#65533;&#2043;M&#65533;z&#65533;&#65533;&#65533;&#65533;
&#65533;&#65533;&#461;&#65533;}&#65533;4&#65533;&#65533;&#65533;&#65533;$9RE&#65533;&#65533;@&#65533;&#65533;"*&#65533;f&#65533;&#1835;&#65533;&#65533;	T(Q&#65533;DGF&#65533;^&#65533;&#65533;&#65533;&#65533;9>&#65533;j]&#65533;&#1142;a@(k&#65533;,&#65533;&#65533;D&#65533;Nhk&#65533;r!p&#65533;%&#65533;k0I&#65533;h&#65533;/ &#65533;b&#65533;&#65533;np&#65533;&#65533;&#65533;&#65533;ha&#65533;&#65533;!&#65533;&#65533;&#65533;&#65533;aC&#65533;&#65533;&#65533;&#65533;>s&#65533; &#65533;*&#65533;B&#65533;&#65533; &#65533;c&#65533;&#65533;pBC&#65533;*&#65533;M &#65533;Xj&#65533;3:&#65533;m&#65533;&#65533;R&#65533;;ch&#65533;66R&#65533;&#65533;&#65533;&#65533;;)&#65533;&#39563;	&#65533;&#65533;&#65533;-&#65533;&#65533;&#59757;&#65533;&#65533;<&#65533;Dp&#65533;=3&#65533;D&#65533;&#65533;x&#65533;&#65533;&#65533;&#65533;-M&#65533; ?&#65533;&#65533;C&#65533;?&#65533;p&#65533;&#65533;PD&#65533;&#65533;&#65533;&#65533;&#65533;$t&#65533;&#65533;raBB5&#65533;M&#548;&#65533;8&#65533;&#65533;b&#65533;L&#65533; &#65533;&#65533;B&#326;&#65533;&#65533;	&#65533;&#65533;G&#65533;U &#65533;&#65533;+D&#625;6&#65533;&#65533;`&#65533;44bD9 &#65533;&#65533;&#65533;&#65533; xQJ&#65533;2&#65533;NJ&#65533;xj`  &#65533;"X&#65533;&#65533;&#65533;"r&#65533;i&#65533;&#65533;&#65533;<j&#65533;4&#65533;&#65533;6M&#65533;B:&#65533;&#65533;,&#65533;&#65533;&#65533;&#65533;&#65533;&#65533;&#49852;&#65533;&#65533;&#65533;3&#65533;?sA4 &#65533;&#65533;&#65533;+&#65533;OCQ&#65533;&#65533;e &#65533;H}&#65533;&#65533; ?f&#65533;&#65533;&#1027;&#65533;&#65533;&#65533;H&#65533;<&#65533;&#65533;&#65533;&#65533;RRS@ 
&#65533;`&#65533;&#65533;+.&#65533;U&#65533;&8 I&#65533;&#65533;&#65533;&#65533;{&#65533;&#65533;v&#65533;(W:6&&#65533;&#65533;&#65533;&#65533;h&#65533;&#65533;&#65533;Kk&#65533;S&#65533;&#65533;&#65533;%&#65533;h&#65533;&#65533;|&#65533; &#65533;}&#65533;6&#559;u&#65533;&#65533;6&#65533;&#65533;&#65533;Dx&#65533;&#65533;&#65533;,&#65533;&#65533;&#65533; &#65533;K&#65533;&#65533;&#65533;&#65533;ME;/RcC&#1512;&#65533;b&#1583;BaCK;{&#65533;.<mV&#65533;&#408; &#65533;&#65533;S.&#65533; %&#65533;3Dm&#65533;&#65533;^t&#526;&#65533;&#65533;b&#65533;.Hn&#65533;6&#2043;j%/}j&#65533;#&#65533;&#65533; &#65533;V&#65533;&#65533;Xd&#65533;.o&#65533;&#65533;&#65533;v&#65533;&#65533;%&#65533; <&#65533;&#65533;&#65533;HW&#65533;2>(&#65533;&#65533;HJ-&#65533;&#65533;s&#65533;H&#65533;&#65533;Q&#65533;KNi{c7L|Y&#65533;&#65533;&#65533;&#65533;@&#65533;&#65533;hP8&#65533;&#65533;iC&#65533;&#65533;$%&#65533;&#65533;H	&#65533;&#203;&#65533;!}pq^[&#65533;&#65533;& Zt2 T&#65533;7|&#65533;@&#65533;`9&#65533;&#65533;&#65533;$&#65533;&#65533;O&#65533;&#1217;	0',Y]W2&#65533;&#65533;&#65533;|	v&#65533;Al7&#65533;&#65533;Q%f (&#65533;&#65533;&#65533;\&#65533;Dj=&#65533;@e&#65533;&#65533;&#65533; &#65533;]ka&#65533;&#1440;&#65533;5&#65533;	&#65533;&#65533;&#529;rp=&#65533;&#65533;a&#65533;C&#65533;a&#65533;&#65533;r&#65533;
&#65533;&#65533;&#65533;&#65533;`}A"c&#65533;&#1285;4pD`&#65533;&#65533;_'&#65533;&#65533;$\a'&#65533;&#65533;&#65533;8&#65533;&#65533;&#65533; &#65533;&#65533;Y&#65533;!(2&#65533;TIII&#65533;&#65533;,&#65533;&&#65533;&#65533;38&#65533;&#65533;q[&#65533;	&#65533;-'&#65533;&#65533;&#65533;&#65533;&#65533;&#65533;&#65533;&#65533;&#65533;;&#65533;d&#65533;z&#1154;&#65533;e&&#747;O\&#65533;`&#65533;&#65533;M&#65533;m&#65533;q'&#65533;&#182;&#14093;6>8&#65533;i&#65533;&#65533;&#65533;&&#65533;@&#65533;a&#65533;d&#65533;&#65533;0?\&#65533;&#65533;&#65533;y&#65533;&#65533;&#65533;DH&#65533;!&#65533;&#65533;&#65533;np&#65533;3v&#65533;I&#65533;&#65533;&#538;&#65533;6x&#65533;A&#65533;&#65533;&#58427;;&#65533;&#65533; @V&#65533;d&#65533; &#65533;@+&#65533;)d&#65533;&#65533;&#65533;A&#65533;<i&#65533;&#65533;<F&#1168; &#65533;&#65533;&#65533;$&#65533; \2&#65533;&#65533;&#65533;&#65533;&#65533;&#65533;v595&#65533;kS&#65533;@&#65533;`&#65533;&#65533;	&#65533;a&#65533;&#65533;`\)&#65533;#&#65533;q&#65533; &#65533;w&#65533; &#65533;R*&#65533;&#65533;K&#65533;0_&#65533;IqB	&#65533;&#65533;AH&#65533;a
v&#65533;&#775;&#65533;jb&#65533;&#65533;4;zM&#65533;&#65533;I&#65533;A&#65533;c&#65533;"&#65533;(G&#65533;S&#65533;&#65533;&#65533;@&#65533;s&#65533;Y)$;&#65533;rBxV&#65533;hk&#65533; `&#65533;G5&#65533;+xjx&#65533;&#65533;e&#65533;X 	&#65533;&#65533;&#65533;&#65533;6&#65533;&#65533;D &#65533;w&#65533;&#65533;4&#65533;D:&#65533;(DT ]&#65533;hT@z&#65533;&#65533;	%m&#65533;&#65533;&#65533;&&#769;&#65533;&#65533;5&#65533;QCV&#65533;D&&#1793;&#65533;&#65533;\ 7
tA` 
&#65533;qY&#65533;	&#65533;]t G&#65533;	&#65533;=b&#65533;&#65533;]&#65533;&#65533;&#65533;&#1334;&#65533;&#65533;Q&#65533;oHX&#1399;&#65533;9&#65533;HP&&#65533;&#65533; 4@&#65533;c&#65533;#&#65533;&#65533;&#65533;&#65533;T^A&#65533;2&#65533;@&#65533;~0&#65533;&#65533;&#65533;&#65533;8&#65533;&#65533;_&#65533;a&#65533;;&#65533;pW&#65533;&#65533;M&#65533;&#65533;`'l
 &#65533;e&#65533;&#65533;&#65533;*&#65533;R	W&#65533;o&#65533;B&#65533;R&#65533;
$C&#65533;&#65533;B&#65533;&#65533;&#65533;&#65533;@	&#65533;&#65533;)&#65533;W&#65533;&#65533;&#65533;&#65533;pS&#65533; &#65533;b&#65533;* &#1817;&#65533;&#65533;&#65533;T)	&#65533;	&#65533;&#65533;`M$&#65533;&#65533;v&#65533;%H&#1762;s%&#65533;]&#65533;n&#65533;&#65533;&#65533;&#65533;*"&&#65533;&#65533;&#65533;+&#65533;&#65533;&#65533;))&#65533;I&#65533;_P&#65533;&#65533;j9<&#65533;&#65533;: &#65533;&#65533;&#65533;>&#65533;&#65533;&#65533;h&#65533;&#65533;c&#65533;bDy&#65533;)&#65533;
F &#65533;&#65533;@&#65533;&#65533;w17&#65533;o~&#65533;&#1028;&#65533;,&#65533;&#65533;&#65533;&#65533;&#65533;&#65533;0`&#65533;&#65533; 7@&#65533;&#65533;0&#65533;/oH&#65533;&#1584;&#65533;p&#65533;D
&#65533;&#65533;&#65533;&#65533;&#65533;{&#65533;h&#65533;8d^	Q&#65533;&#65533;8&#65533;&#65533;D&#65533;l&#65533;&#65533;&#1790;x&#570;&#65533;&#65533;&#65533;l<&#43384;&#65533;&#65533;9F5&#65533;&#65533;&#65533;&#65533;=R&#65533;:&#65533;&#65533;8	4&#65533;!9# &#65533;d0&#65533;m(&#65533;E D7&#65533;&#65533;&#65533;x
&#65533;&#1028;&#65533;'&#65533;+&#65533;&#65533;X&#65533;"F&#65533;(&&#65533;2&#65533;&#65533;&#65533;&#65533;&#65533;k&#65533;&#65533;&#65533;&#65533; PL_&#65533;&#65533;8x&#65533;&#65533;&#65533;&#65533;.&#65533;7&#65533;0&#65533;&#65533;&#65533;5&#143;0&#65533;&#65533;(4&#65533;	g&#65533;7fO&#65533;Y"&#65533;&#65533;&#65533;A&#65533;{&#65533;I&#65533;Y&#65533;&#65533;	&#65533;J|&#65533;&#65533;&#65533;&#65533; )&#65533;&#65533;9&#65533;iB&#65533;N&#65533;'u&#65533;&#65533; @&#65533;&#950;9&#65533;mV>&#65533;&#65533;W&#250;&#65533;&#65533;f&#65533;,[&#65533;&#65533; q1&#65533; a&#65533;@;&#65533;F&#65533;&#65533;\&#65533;T&#65533;&#65533;4U&#65533;&#65533;&#65533;&#65533;&#65533;&#65533;N&#65533;
4&#65533;B'&#65533;k&,&W&#65533;3&#65533;0A&#65533;~&#64965;&#65533;(#
&#65533; &#65533;f&#65533;&#65533;nWn&#65533;n &#65533;(&#65533;m)&#65533;&#65533;&#65533;&#65533;&#65533;&#1303;F7&#65533;&#65533; &#65533;f_f`&#65533;3&#65533;4 &#65533;&#65533;&#65533;0&#65533;1&#65533;&#1604;;	&#1772;,&#65533;&#65533;p'?U&#65533;&#65533;sN&#65533;&#65533;&#65533;&#651;&#65533;O&#65533;w &#65533;J&#65533;&#65533;o+&#65533;&#65533;(&#65533;&#65533;&#65533;&#65533;dK0&#65533;&#65533;6&#65533; :H&#65533;|&#65533;&#65533;T\&#65533;&#65533; 8v&#65533;ei6&#65533;DaN&#65533;&#65533;SrY&#65533;BA"HU3&#65533;&#65533;&#65533;Q&#65533;`&#65533;da T&#65533;zL&#65533;B*&#65533;&#65533;&#65533;&#65533;&#65533;-&#65533;&#65533;&#65533;&#65533;&#65533;&#65533;=&#65533;K.&#65533;ZC&#1339;&#382;A&#65533;t&#65533;l&#65533;> &#65533;!&#65533;1 &#65533;H&#65533;h&#65533;&#65533;&#65533;&#65533;$&#65533;&#65533;<N&#65533;&#65533;&#65533;&#65533;9
&#65533;&#65533;<R{&#65533;&#65533;&#65533;A&#65533;&#65533;(=&#65533;(0!&#65533;&#65533;&#65533;6) XR&#65533;&#65533;&#65533;&#65533;&#65533;&#65533;"cJ&#65533;+&#65533;T&#65533;9M &#65533;
&#65533;Nx&#65533;&#65533;J&#65533;;&#65533;3&j&#65533;&#65533;f&#65533;&#65533;"&#65533;"-0*&#65533;&#65533;]@&#65533;&#65533;&#65533;S&#65533;&#464;H&#65533;Q&#65533; &#65533;!*&#65533;/&#65533;;&#65533;)&#370;&#65533;&#65533; &#65533;&#65533;`&#65533;&#65533;&#65533;#&#65533;&#65533;&#65533;#&#65533;&#65533;7, H&#65533;3&#65533;C&#65533;X(&#4130;j `&#65533;[<L$&#65533;&#1780;&#65533;C'&#65533;p&#65533; &#65533;	&#65533;<&#65533;&#1673;&#54829;&#39950;&#65533;&#65533;&#65533;X(vt&#65533;0k&#65533;&#65533;&#65533;j&#65533;<&#65533;&#1085; &#65533;&#65533;0&#65533;S&#65533;&#65533;A@&#65533;\J&#65533;&#65533;&#65533;-j&#65533;f&#176;&#65533;k&#65533;#X&#65533;]&#65533;&#47298;x7x#&#65533;Eh&#65533;>&#65533;&#65533;-&#65533; &#65533;&#65533;H&#65533;&P&#65533;&#65533; &#65533;&#65533;H%&#65533;Bx&#65533;&#65533;1&#65533;$&#65533;p&#65533;&#65533;&#65533;&#65533;[&#65533;&#65533;rX&#65533;	&#65533;&#65533;&#65533;1&#65533;\1&#1139;&#65533;&#65533;&#65533;&#65533;qD&#65533;&#704;~&#65533;D&#65533;&#65533;&#65533;&#65533;&#65533;f&#65533;D&#65533;\=2&#65533;p&#65533;&#425;&#65533;@&#65533;=P&#65533;2h&#65533;&#65533;&#65533;x&#65533;Td&#65533;7&#1504;C&#65533;&#65533;Y&#65533;Ei&#65533;R&#65533;j*&#65533;&#65533;&#65533;E$`7&#65533;3C&#65533;
&#65533;&#65533;&#65533;k&#65533;&#65533;L&#65533;&&#65533;4&#65533;&#65533;T&#65533;&#65533;|9&#65533;&#65533;`&#65533;&#1029;5&#65533;&#65533;&#65533;&#1680;&#65533;C&#378;Xh$z1p&#65533;&#65533;e1&#65533;}J&#65533;A&#65533;&#65533;z&#65533;8P[&#65533;&#65533;&#65533;&#955;&#65533;&#65533;&#65533;&#65533;|&#65533;:`vD&#65533;.&#65533;&#65533;"K&#65533; Ah&#65533;&#65533;&#65533;V&#65533;H&#65533;1&#65533; &#65533;&#65533; 5&#65533;&#65533;&#65533;&#65533;U&#65533;&#65533;Y<&#65533;\&#65533;(&#27863;&#65533;&#65533;@I&#65533;&#1158;&#65533;&#65533;&#65533;!&#65533;*0&#65533;{&#65533;h&#65533;&#65533;&#192;&#65533;A&#65533;`&#638;&#65533;&#65533;&#65533;"&#65533;&#65533;&#65533;x&#65533;J&#65533;&#65533;#&#65533;&#65533;P,(&#65533;&#65533;&#65533;&#1848;cG&#65533; &#65533;(&#65533;,!&#271;C5&#1786;&#65533;&#1145;Z &#65533;GL&#65533;	vh&#65533;&#435;&#65533;&#65533;&#65533;Y#&#65533;&#65533;&#65533;-&#65533;&#1188;C&#65533;.X@M &#532;&#65533;&#65533;EL:,L&#1240;&#65533;1&#65533;&#65533;FaL7&#65533;&&#65533;&#65533;&#65533;&#65533;'H&#65533;&#65533;&#65533;&#65533;&#65533;$&#65533;&#65533;"&#65533;88&#65533;&#65533;:Ml<&#65533;&#65533;&#890;&#65533;x"&#65533;p?&#65533;&#65533;&#65533;DP &#65533;I&#65533;sS&#65533;*b&#65533;&&#65533;&#65533;
&#65533;&#65533;&#65533;K5&#65533;D&#296;&#65533;*&#65533;&#65533;5&#65533;.&#274;&#65533;&#65533;&#65533;&#65533;&#65533;D9&#65533;X&#65533;&#65533;a=&#65533;&#65533;&#65533;PJ}y&#65533;&#65533;O&#65533;H&#65533;&#65533;&#65533; @&#963;`&#65533;,XO&#65533;3A"O&#65533;&#65533; &#436;&#65533;a&#65533;k&#65533;&#65533;&#65533;&#65533;+J_JoP'">&#65533;&#65533;iL&#65533;&#65533;$\&#65533;&#65533;hP	G&#65533;&#65533;+xU&#65533;H&#65533;&#65533; &#65533;&#65533;&#65533;jG&#65533; &#65533;&#65533;&#65533;&#65533;T&#65533;C&#65533;&#65533;u&#65533;-F&#65533;@&#65533;1x&#65533;&#65533; B&#65533;D&#65533;&#65533;Z'#S&#65533;PZ&#65533;?K&#65533;&#65533;&#65533;&#65533;&#65533;-&#65533;&#65533;&#65533;&#65533;;&#65533;&#65533;K&#65533; &#781;&#65533;S&#65533;| &#65533;c&#65533;'e$j!&#65533;&#65533;&#65533;&#65533;1&#65533;&#65533;+'&#65533;O&#65533;H&#65533;&#65533;&#65533;,%&#65533;
&#65533;&#65533;0_&#65533;0!&#65533;q&#280;&#65533;
&#65533;&#65533;x)&#65533;I&#65533;j&#65533;85&#65533;&#65533;;S`&#65533;y&#65533;0	&#65533;`&#65533;&#65533;&#902;Q&#65533;;5CE&#65533;C&#65533;&#65533;&#65533;&#65533;FtT&#65533;C&#65533;H&#65533;&#65533;"D&#65533;&#65533;#&#65533;,&#65533;&#65533;+
&#65533;&#65533;yT&#65533;&#65533;&#65533;&#65533;%&#65533; /&#65533;&#65533;&#65533;>LQ&#65533;&#65533;U&#65533;&#65533;&#65533;Z][ &#65533;c`&#65533;]&#65533;(eE&#1409; Y&#65533;&#65533;*<P&#65533;u&#65533;l&#65533;+5&#65533;	&#65533;IKp:&#65533;&#65533;&#65533;+&#65533;Si&#65533;.&#65533;&#65533;&#65533;&#65533;&#65533;&#65533;MTA&#65533;<&#65533;c&#65533;&#65533;G&#65533;&#65533;c&#65533;&#65533;&#65533;&#939;WHMC@X&#1261;|d&#65533;Pb&#65533;&#65533;&#65533;&#65533;y&#65533;&#65533;&#65533;%&#65533;&#65533;&#65533;&#65533;&#65533;&#65533;&#65533;p&#65533;%&#65533;&#65533; 8&#65533;E0&#65533;E&#65533;X&#65533;&#65533;X&#65533;c&#65533;\&#65533;&#65533;7&#65533;6&#65533;(%t&#65533;&#65533;l&#65533;&#65533;&#65533; 4&#65533;&#65533;&#65533;X&#65533;fu%2&#65533;I&#65533;&#65533;&#1466; (&&#65533;J&#65533;&#65533;n=Ih$&#65533;&#65533;S&#65533;&#65533;&#65533;s%p&#65533;T&#65533;*Tv&#65533;8&#65533;&#65533;l&#65533;O}Zz&#65533;&#65533;&#65533;J&#65533;
&#65533;&#65533;,&#65533;&#65533;%&#65533;&#65533;=Op&#65533;&#65533;K&#65533;l(&#1566;&#65533;&#65533;*&#65533;5&#65533;C&#65533;AE&#65533;D$2&&#65533;D&#65533;&#1371;&#65533;E&#65533;&#65533;	;m&#65533;V&#65533;&#635;&#65533;`&#65533;&#65533;&#65533;.&#65533;&#65533;&#65533;&#216;G&#65533;Y&#541;Sa*Y&#65533;\^&#65533;4&#1025;&#65533;&#65533;\&#65533;l&#65533;	&#65533;4&#65533;&#65533;&#65533;&#65533;]W&#65533;m@*&#65533;&#65533;x&#65533;l&#65533;&#65533; &#65533;&#65533;W&#65533;&#65533;&#65533;	ET&#65533;w	&#65533;?&#65533;K&#65533;(&#65533;FI0SX&#65533;&#65533;K&#1081;!&#65533;&#65533;)&#65533; p&#65533;>&#65533;&#65533;T- Cx^&#65533;U(`H&#65533; a0&#65533;&#65533;&#65533;Y&#65533;&#65533;&#65533;E&#65533; &#65533; 84&#65533;&#65533;l&#65533;6;&#65533;&#429;&#65533;3[_&#65533;p,&#65533;]&#65533;}^&#65533;*&#65533;&#2015;&#65533;&#65533;&#65533;&#65533;	&#65533;&#65533;&#65533;&#65533;-&#291;&#65533;&#65533;P&#1707;aD&#65533;8`&#971;&#65533;&#65533;AU&#65533;&#1139;E=&#65533;&#65533;&#65533;]@&#65533;dcASx T&#65533;5P&#894;&#65533;[.&#65533;&#65533;&#65533;C&#65533;&#65533;P&#65533;3A"&#65533;y&#65533;&#65533;&#65533;=&#65533;w&#65533;a&#65533;[?&#65533;&#65533; "&#65533;&#65533;&#65533;A&#65533;&#65533;&#65533;&#65533;&#65533;!&#65533;&#65533;&#65533;&#1164;i&#65533;&#65533;&#65533;&#65533;+&&#65533;+}&#2014;T&#65533;&#65533;-&#65533;=&#65533;_&#65533;&#65533;&#65533;&#65533;J&#65533;H&#65533;-]C&#65533;&#65533;{&#65533;E&#65533;&#65533;-c&#65533; &#65533; &#65533;|E&#65533;"&#65533;&#65533;uA&#65533;&#65533;&#65533;&#65533;&#65533;Z>&#65533;@3&#65533;&#65533;h&#65533;&#65533;&#65533;j%&#65533; &#65533;I&#65533;@&#65533;&, &#65533; v&#65533;&#65533;a&#65533;T&#65533;=&#65533;&n+&#65533; q&#1025;&#65533;
U&#65533;  g&#65533;&#65533;P6bT&Car&#65533;+&#65533;&#65533;+&#65533;ME&#65533;&#65533;&#1633;&#65533;&#65533;U&#65533;M&#65533;-	&#65533;8&#65533;&#65533;&#65533;&#65533;&#65533;&#65533;c&#65533;&#65533;hf&#65533;1V@&#65533;j<E&#65533;&#65533;&#26199;&#65533;	W&#65533;-(&#65533;&#1858;-&#65533;F&#65533;&#65533;7}nn&&#65533;(,q&#65533;&#32448;&#65533;;&#65533;&#65533;]Hg&#65533;&#577;IYP&#65533;&#65533;&#65533;0 #&#1071;{n&#65533;:&#65533;&#65533;&#65533;B-pOP>&#65533;e&#65533;&#65533;V&#65533;]&#65533;&#65533;&#65533;9&#65533;&#65533;4&#65533; >&#65533;&#65533;7I 1`&#65533;&#65533;&#464;&#65533;&#65533;&#65533;hx&#65533;1c&#65533;&#65533;&#65533;G&#65533;1&#65533;]"k&#65533;Xf&#65533;&#65533;y&#581;_(&#65533;&#65533;&#65533;F(&#65533;k&#65533;.&#65533;i&#464;&#65533;h&#65533; &#65533;&#65533;k&#65533;&#65533;D&#65533;&#65533;}&#65533;._&#65533;II&#65533;&#1803;&#1729;P+&#65533;&#65533;q&#65533;&#65533;Ix&#65533;e}&#65533;p&)&#65533;g&#65533;&#65533;&#65533;"V&#65533;9&#65533;&#65533;&#65533;|&#65533;&#65533;&&#65533;&#65533;&#65533;&#1418;+&#65533;&#65533;x&#65533;LKc >&#65533;Z&#65533;&#65533;U&#65533;&#65533;V&#65533;&#65533;&#65533;&#65533;ka6 &#65533;&#65533;|$&#65533;;&#940;}&#65533;%&#65533;&#65533;	 &#65533;@&#65533;:0&#65533;&#65533;T&#65533;&#65533;&#65533;,
&#65533; &#65533;&#862;C&#65533;&#65533;&#65533;&#65533;&#65533;Y&#65533;KC&#65533;&#65533;&#65533;&#65533;&#65533;p&#65533;J`&#65533;&#65533;&#65533;&#65533; &#65533;`&#65533;;$&#65533;&#65533; &#65533;Sz&#65533;P&#65533;&#65533;&#65533;&#65533;&#65533;a&#872;m&#1694;&#65533;Gh&#1457;N`r&#65533; &#65533;&#65533;$&#1618;h&#65533;6&#65533;&#65533;&#65533;h&#65533;fn&#65533;&#65533;&#65533;&#65533;-sh&#65533;&#65533;&#65533;Q&#65533;&#65533;&#65533;&#65533;g^yi&#65533;A&#65533;K&#65533; &#65533;&#65533;&#65533;&#65533;S%&#514;&#65533;&#1872;-X&#65533;&#65533;&#65533;W&#65533;&&#65533;&#65533;&#65533;@"&#65533;&#695;&#65533;&#215;!&#65533;&#65533;
&#65533;<x&#65533;&&#65533;&#65533;&#65533;]&#65533;< &#65533;$?&#65533;/ &#65533;&#65533;&#1052;Ofp&#65533;F&#65533;&#65533;0&#65533;3&#65533;F&#65533;z&#65533;Y&#65533;	&#65533;&#65533;@&#65533;&#65533;	 &#65533;&#65533;&#65533;&#65533;y&#65533;e]&#65533;4&#65533;&#65533;!&#65533;&#65533; &#65533;)q&#65533;!&#65533;&#65533;&#65533;(&#1899;h&#65533;2&#65533;&#1309;9&#65533;&#65533;K&#65533;&#65533;&#65533;%&#65533;DD<&#65533;k<&#65533;pt&#65533;$@&#65533;&#65533;_&#65533;$L#e&#65533;?OS&#65533;o2&#65533;&#65533;&#65533;g&#65533;A&#65533;&#65533;&#65533;`&#65533;w0&#65533;&#1408;]8sD&#65533;u&#65533;&#65533;Lx&#65533;b_&#65533;Fs&#1262;&#65533;&#65533;e&#65533;&#65533;f &#65533;&#65533;&#65533;)&#65533;&#65533;&#65533;JhT&#65533;&#65533;_&#65533; &#65533;&#65533;KSkT&#15443;NcI&#65533;	&#65533;>&#65533;hgD8&#65533;&#65533;E&#65533;-twqOh&#65533;&#65533;&#65533;&#65533;G&#65533;&#65533;nP &#651;&#65533;&#1081;&#65533;&#1165;$@8&#65533;&#65533;&#65533;&#65533;&#65533;&#65533;4x&#65533;&#65533;&#65533;3q&#65533;&#65533;&#65533;+2&#65533;&#65533;!&#65533;\&#65533;.&#65533; &#65533; 9&#65533;&#65533;*&#65533;&#65533;&#65533;i&#65533;&#65533;&#65533;&#65533;F&#65533;&#65533;,&#65533;&#65533; &#65533;;48&#65533;&#65533;S&#65533;3Y4X&#65533;VJ&#65533;~&#65533;6&#65533;&#1227;&#65533;&#65533;&#65533;&#65533;&#65533;~$&#65533;&#65533;p 8&#65533;@W&#65533;&#1216;&#65533;&#65533;\&#65533;5&#65533;&#65533; &#65533;ctG&#65533;z_&#65533;&#65533;&#1009;&#65533;x&#65533;&#1881;"&#65533;&#65533;&#65533;&#65533;]&#65533;&#65533;&#65533;x&#65533; &#65533;&#65533; p&#65533;`&#65533;30&#65533;&#65533;@&#65533;&#65533;&#65533;a&#65533;&#65533;&#65533;E&#65533;&#65533;c^&#65533;m&#992;&#65533;B&#65533;&#65533;&#65533;&#65533;F&#518;. >CV&#65533;&#65533;&#65533;U`y8&#65533;&#65533;/&#65533;&#65533;&#65533; /&#65533;g&#65533;.Y&#65533;&#65533;]&#65533;&#65533; SX&#65533;A&#65533;+O&#65533;&#65533;!a&#65533;&#65533;&#65533;?&#65533;&#65533;&#65533;&#65533;_&#65533;&#65533;&#65533;&#65533;&#65533;&#65533;&#65533;ZA&#65533;zp}&#65533;p&#65533;(!&#65533;Or&#65533;&#65533;&#65533;&#65533;&#65533;&#65533;AG	xq&#65533;&#65533;w&#65533;&#65533;&#65533;&#65533;&#65533;&#65533;kJ&#65533;w&#65533;&#1360;@&#65533;8&#65533;e{y&#65533;&#65533;;~S&#65533;=&#65533;&#65533;&#65533;&#65533;&#65533;L&#65533;&#65533;2&#65533;&#65533;	&#65533;.&#1548;,@&#65533;&#65533;&#65533;'j&#65533;&#65533;&#65533;&#65533;;` &#65533;&#65533;9 /F(XP  6&#65533;%L(&#65533;`&#65533;0	&#65533;pJh
&#65533;Rq&#65533;&#65533;&#65533;&#65533; &#65533;&#65533;&#65533;@&#65533;&#65533;/0&#65533;@&#65533;&#65533;
T&#65533;l(&#65533;&#65533;"&#65533;@&#65533;@&#65533;j]&#65533;A&#65533;&#65533;&#65533;h*&#65533;(&#1320;R&#65533;R&#65533;j&#65533;j&#65533;;{&#65533;&#65533;&#641;&#303;h&#65533;j&#65533;&#65533;~&#65533;&#65533; a&#65533;	d&#65533;&#65533; &#65533;&#65533;&#65533;z&#65533;
&#65533;&#65533;7&#65533;&#65533;*a&#65533;&#65533;&#65533;&#65533;&#65533;7aG 2&#65533;"&#65533;&#65533;D|&#65533;&#65533;&#196;_ &#65533; &#65533;&#65533;I&#65533;E&#65533; &#65533;Kg.]Aj&#65533;"&#65533;Oo&#65533;ALx&#65533;&#65533;#**o&#65533;&#65533;&#65533;&#65533;D	mTl&#65533;&#65533;6&#65533;*r t&#65533;@II&#65533; &#1724;&#65533;&#65533;7&#65533;&#65533;&y-@&#65533;&#65533; <&#65533;&#65533; gY&#65533;@&#65533;&#65533;J&#65533;A 4&#65533; &#65533;>&#65533;&#65533;&#65533;%#&#65533;&#65533;&#65533;&#65533;Ox&#65533; 	
PDOAywDk&#65533;&#65533;py &#65533;&&#65533;&#65533; Og&#65533;&#65533;&#65533;a1&#65533;&#65533;R&#65533;!r&#65533;hb c&#65533;A&#65533; &#65533;d&#65533;e&#65533;4&#65533;Dj&#65533;&#65533;\B.&#65533;6&#65533;]&#65533;&#65533;	mq&#65533;a&#65533;&#65533;&#65533;mwD&#65533;J/&#65533;&#65533;&#65533;C"&#65533;B*&#65533;&#65533;d&#65533;B&n&#261;\&#1027;&&#65533;&#65533;&#65533;(Dg&#65533;&#274;K0&#65533;&#65533;U&#65533;&#1567;&#542;d&#65533;&#449; 4&#65533;"&#65533;&#65533;j&#65533;&#65533;&#65533;OA	 &#65533; &#65533;&#65533;j&#65533;&#65533;\qM&#65533;&#65533;	&(&#65533;&#1222;&#65533;B"`L8!{&#65533;
&#65533;&#65533;lfPc4&#65533;&#65533;&#65533;&#65533;&#65533; cB(&#65533; jtA@B&#65533;&#65533;&#65533;&#65533;qqY&#65533;@&#65533;U&#816;&#65533;&#65533;  
Nn&#65533;(&#65533;&#65533;\&#65533;&#65533;&#65533;J&#65533;&#65533;&#65533;C&#65533;U @C&#65533;m&#65533;&#65533;&#65533;&#65533;&#65533;&#65533;Z&#65533;YP&#65533;&#65533;x&#65533;&#65533;PMdR= &#65533;&#65533;&#65533;&#65533;&#65533;gP&#65533;{K&#65533;!p(&#65533;;<&#65533;^<1&#65533;^&#65533;&#65533;&#65533;&#65533;&#65533;[nj&#65533;&#65533;&#65533;&#65533;!&#65533;&#65533; 	&#65533;&#65533;".&#65533;&#65533;1QG&#65533;&#65533;u&#65533;&#65533;O&#65533;&#65533;g@Ep` &#65533;&#65533;&#65533;&#65533;&#65533;@&#15293;:q@B%w&#65533;&#65533;ei&#65533;E&#65533;j&#65533;&#65533;TcPgYT&#65533;&#65533;&#65533;&#65533;Bq	]&#65533;3&#65533; &#65533;F&#1296;M&#65533;&#65533;&#65533;&#65533;&#65533;&#65533;&#65533;*&#65533;I@&#65533;tpG&#65533;Q A&#65533;&#65533;S&#65533;&#65533;&#65533;3U&#65533;&#65533;&#65533;;&#65533;8&#65533;T&#65533;&#65533;Nwu&#65533;PE&#65533;&#473;&#65533; &#65533;#,1Nd&#65533;|&#65533;b&#65533; FR&#65533;&#65533;&#65533;&#65533;&$&#65533;&#65533; &#65533;1m&#65533;&#65533;P&#65533;&#65533;
&#65533;?1<&#65533;H &#65533;Ist&#65533;li]&#65533;&#65533;&#1043;&#65533;@&#65533;D&#65533;3T2&#65533;AU,&#65533;&#65533;_0`&#65533; *)&#65533;Q&#65533;Y&#65533; &#65533;Px@&#65533;&#65533;&#65533;n&#65533;HA&#65533;&#65533;J&#65533;sP&#291;&p (&#65533;* \&#65533;B8&#65533;a&#65533;Qx&#65533;&#65533;/&#65533;`R&#65533;&#65533; &#65533;"&#65533;&#65533;&#65533;Db&#65533;&#65533;\QX&#129;`&#65533;)&#65533;&#65533;r1&#65533;;n'"&#65533;a&#65533;&#65533;X&#65533;&#65533;h &#65533;&#768; &#65533;&#65533;&#65533;0F> !&#65533;C&#65533;&#65533;&#65533;1q&#65533;&#1745;BZ&#65533;&#65533;&#65533;&#65533; "(8&#65533;&#65533;&#65533;&#65533;"T&#65533;0'&#65533;&#65533;&#65533;~&#65533;0&#65533;ba&#65533;t&#1028;&#65533;5&#65533;&#65533;&#65533;| %$&#65533;m&#65533;&#65533;&#65533;dA&#65533; DL&#65533;&#65533;&#65533;&#65533;-&#65533;/ @@&#65533;\&#65533;A&#65533;Q&#65533;N&#65533; 1>&#65533;`}&#65533;O2&#65533;&#65533;M"@&#65533;S&#65533;&#65533;&#65533;&#65533;&#65533;e&#41249;[B.d&#65533;&#65533;&#65533;GC&#65533;&#65533;&#65533;K&#65533;&#65533;Q&#65533;&#65533; &#65533;&#65533; &#65533;&#65533;0!@&#65533;&#65533;6&#65533;$&#65533;&#65533;c&#65533;C&#65533;&#65533;&#65533;6 M&#65533;&#179;&#11898; &#65533;&#65533;&#65533;Dc&#1392;&#65533;e&#65533;r&#65533;h &#65533;p&#65533;&#65533;UrDB&#928;&#65533; 0&#65533;
&#577;&#65533;`3di&#65533; &#65533;&#65533;&#65533;&#65533;&#65533;@&#65533;)&#65533;&#65533;R&#65533;_4@P&#65533;D@%i9E&#1042;&#65533;R&#65533;Y&#691;&#585;>&#65533;b1&#65533;&#65533;&#65533;&#544;0n)8&#65533;	P&#65533;&#65533;%,&#65533;@
de&#65533;&#65533;&#65533;&#65533;V&#65533;&#65533;&#65533;&#65533;G"&#65533;@&#65533; &#65533;  Ad&#65533;&#65533;.i&#65533;!TKD&#65533;&#65533;&#65533;&#65533;'&#65533;&#65533;&#65533;<&#65533;Zbp&#65533;R!b.8a&#65533;&#65533;#&#65533;&#65533;&#65533;*&#65533;&#65533;&#65533;E!&#65533;%H!&#65533;3"&#65533;&#65533;&#65533;&#65533;&#65533;.&#65533;1!	70B&#65533;9?a&#65533;A2N&#65533;&#65533;&#65533;" A&#65533;Av|r&#65533;A&#65533;&#65533;C&#65533;&#65533;&#65533;&#65533;R&#65533;&#65533;&#65533;2&#65533;A;80&#65533;PAx&#65533;&#65533;&#65533;P&#65533;&#65533;\&#65533; `E(+)&#65533;R&#65533;Q#.p&#65533;&#65533;&#65533;&#65533;p&#65533;$&#65533; &#65533;&#65533;&#65533;A1 &#1520;n}&#65533;&#65533;&#65533;&#65533;BXP&#65533;!,&#65533;B&#65533;&#65533;	&#65533;&#65533;&#65533;&#65533;&#65533;&#65533;!&#65533;o&#65533;A&#65533;&#65533;&#65533;%&#65533;U	(&#65533;&#65533; &#656;&#65533;&#65533;&#65533;&#696;&#1555;B&#65533;&#65533;$0&#65533;
&#65533;0&#65533;)&#65533;&#1011;&#65533;&#65533;k&#1540;^!&#65533;e<h&#65533;(&#65533;&#65533;&#23344; bh&#65533;&#65533;
:&#65533;&#65533;&#65533;)@~&#482;&#65533;ZTN&#65533;!&#65533;&#65533;e&#65533;0&#65533;&#65533;0K&#65533;&#65533;&#65533;&#290;@&#65533;d&#65533;&#65533;,&#65533;!&#65533;&#65533;g'0&#65533;
&#65533;&#65533;@
&#65533;&#65533;&#65533;	gP&#65533;&#65533;C&#65533;&#65533;4&#65533;&#65533;W&#65533;&#65533;&#65533;&#65533;&#65533;&#65533;&#57738;&#65533;'pc&#65533;&#65533; QBD&#65533;&#65533;TA^i&#65533;&#65533;&#65533; #<&#65533;&#65533;+`&#65533;a&#65533;i+i7p+t&#65533;4L&#65533;&#65533;&#65533;&#65533;	4qEE&#65533;3+&#65533;&#65533;D &#65533;&#65533;w\&#65533; &#65533;ZR&#65533;wU&#65533;+&#65533;`&#65533;A&#65533;'-	|E)T&#65533;h>&#65533;(w&#65533;&#65533;n&#65533;&#65533;N&#65533;&#65533;&#65533;E%{&#65533;/&#65533;&#65533;R&#65533;B&#65533;&#1029;&&#65533; X&#65533;@&#65533;&#65533; 4&#65533;&#65533;gp&#65533;Q O_&#65533; :&#65533;&#65533;&#65533;&#65533;:(&#65533;1&#65533;MV&#65533;&#65533;&#65533;&#65533;-`&#65533;,&#65533;&#65533;&#65533;&#65533;HNNg@%#&#65533;X&#65533;[
&#65533;`&#65533;&#65533;%.u&#65533;&#65533;&#1416;&#65533;&#65533; &#65533;o&#65533;%1(pE%&#65533;P&#65533;P&#65533;	;&#65533;~&#65533;K&#65533;b&#65533;{&#842;[&&#65533;&#65533;&#65533;9-&#65533;0	&#65533;(J6T&#65533;&#65533;&#65533;	&#65533;^&#65533;"&#1081;)x&#65533;&#65533;&#65533;P&#65533;)B&#65533;&#65533;
&#65533;  &#65533;&#65533;&#65533;&#65533;!&#65533;!l&#504;&#65533; 0&#65533;&#65533;(&#65533;&#65533;
.n&#65533;%(VIEX&#65533;&#1247;v&#65533;\Lx&#65533;6&#65533;&#65533;b&#65533;&#65533;F&#65533;&#65533;}l&#65533;&#65533;&#65533;&#65533;>&#65533;D<&#65533;l&#65533;&#65533;&#65533;0&#65533;&#65533;&#65533;&#65533;&#65533;&#65533;W&#65533;&#65533; a&#65533;A`&#65533; &#65533;%&#65533;x&#65533;|v&#65533;@n&#65533;&#65533;
U&#65533;&#65533; &#65533;&#65533;h &#65533;x&#65533;@{; 1&#65533;W&#65533;q&#65533;SM&#65533;r&#65533;_l`< h`&#65533;|&#65533;P.&#65533;+8#&#65533;&#65533;	*&#65533;\&#65533;hP&#65533;&#65533; ~&#65533;I`	&#65533;&#65533;&#65533;&#65533;08=&#65533;&#65533;A
&#65533;&#65533;&#65533;9&#65533;&#65533; &#65533;&#65533;&#65533;&#65533;9&#65533;&#65533;r#&#65533;c

&#1027;&#65533;h&#65533;G?>&#65533;&&#65533;&#65533;&#65533;_&#65533;	&#65533;&#65533;&#65533;&#65533;&#779;=&#65533;&#65533;q&#65533;`&#65533;&#65533;&#65533;o&#65533;K	&#65533;v&#65533;&#65533;a>&#65533;&#65533;$&#65533;&#1672;&#65533;"b-&#65533;&#65533;p&#65533;&#65533;@3&#65533;&#65533;&#65533;
r]&#65533;SNZ(&#65533;&#65533;&#1601;|B&#65533;"X&#65533;&#65533;&#65533;#4B&#65533; l&#65533;x&#65533;^&#65533;$&#1983;m$&#65533;&#65533;Q^>&#65533;K&#65533;T&#65533;D{}&#65533;&#65533;i\)&#65533;&#317;&#65533;`&#65533;&#65533;&#65533;&#65533;&#65533;&#65533;&#65533;&#65533;}P@B&#65533;A)&#65533;&#65533;>&#65533;+&#65533;&#65533;&#65533; T&#65533;.&#65533;&#65533;&#65533;&#65533;*&#65533; &#65533;D&#65533;&#65533; &#65533;&#65533;(&#65533;&#65533;&#65533;B*&#65533;&#65533;$@&#65533;&#65533;$&#65533;^&#65533;]&#65533;0*&#1036;`!&#1544;\&#65533;&#65533;h &#65533;Y!lV&#65533;&#65533;PX&#65533;&#65533;&#65533;&#65533;&#65533;V0&#65533;^T&#65533;a$D4&#65533;%&#65533;a&#65533; #0&#65533;)&#65533;/&#65533;&#65533;&#65533;w0N&#65533;p&#65533;A`(Q&#65533;,&#65533;&#65533;&#65533;!pL&#65533;&#65533;	&#65533;@&#65533;4&#65533;&#65533;a B5&#65533;QLb=&#65533;&#65533;\&#65533;"  	X&#65533;1&#65533;&#65533;&#65533;&#65533;]&#65533;&#65533;/&#65533;&#65533;h&#65533;&#65533;`&#65533;&#65533;G,&#65533;&#65533;`
&#65533;@&#65533;@
&#65533;&#65533;&#65533;&#65533;+&#65533;B9&#65533;`&#65533;A&#65533;A&#65533;I!&#65533;U&#65533;&#65533;&#65533;&#65533;&#65533;&#65533;@v&#65533;,,&#65533; 8'&#65533;Zh )XA&#65533;&#299;1Sl&#65533;CH&#65533;&#65533;&#65533;&#65533;&#65533; !L&#65533;&#65533;!Vy&#65533;\B&#65533;&#65533;Y&#65533;LK&#65533;&#65533;d&#65533;&#65533;&#65533;&#65533;Y&#65533;(<&#65533;&#65533;&#65533;&#65533;&#65533;&#65533;P<&#65533;^&#65533;&#65533;&#65533;/&#65533;]1&#65533;&#65533;&#65533;&#65533;	t &#65533;A@'z"(&#26054;&#65533;&#65533;&#65533;&#65533;U&#65533;d&#65533;&#65533;&#65533;&#65533;&#65533;)&#65533;/4&#65533;' E&#65533; t$&#546;.e	&#65533;`&#65533;&#65533; S&#65533;&#65533;S:%SFe&#65533; (&#65533;R&#65533;&#65533;`&#65533;&#65533;zA&#65533;&#65533;4&#65533;&#65533;&#65533; pC(&#65533;p&#65533;w&#65533;&#65533;8&#65533;;&#65533;&#65533;&#65533;&#65533;A&#65533;I&#65533;&#65533;&#65533;&#65533;Z&#65533;&#65533;!&#65533;&#65533;&#65533;%&#65533;&#65533;&#65533;t3AA0P&#65533;(&#65533;\?&#65533;CP&#65533;&#65533;E &#65533;[v4@&&#65533;&#65533;A&#65533;!|&#65533;&#65533;^&#65533;&#65533;J&#65533;&#65533;8&#65533;l&#65533;p&#65533;(&#65533; &#65533;<4&#65533;&#65533;&#65533;\L&#65533;&#65533;&#65533;&#65533;l&#65533;dI&#65533;$J&#65533;&#65533;f&#65533;&#65533;&#65533;&#65533;)&#65533;&#65533;&#65533;&#65533;$MV&#65533;&#65533;&#65533;PL!&#65533;}&#65533;!T&#65533;$*&#65533;G&#65533;"&#65533;~&#65533;&#65533;&#65533;a&#65533;U&#65533;^T>%&#65533; U:exz&#65533;S&#65533;R&#65533;^2&`)<&#65533;&#65533;!]4vB'&#65533;&#65533;(&#65533;P&#65533;P&#65533;#x&#65533;&#65533;&#65533;9&#65533;&#65533;&#65533;G&#514;~^&#65533;&#765;&#65533;RC&#65533;&#1886;&#65533;A&#65533;;&#65533;B"XcO*&#65533;&#65533;&#65533;_&#65533;&#65533;0&#65533;&#65533;&#65533;(&#65533;A&#65533;&#65533;&#65533;H&#65533;*&#65533;X&#65533;&#65533;&#65533;&#65533;Y ,&#65533;O&#65533;;&#65533;A|A&#65533;B#L&#65533;a&#65533;&#65533;f&#65533;L&#65533;[&#65533;E&#65533;&#65533;!TM&#65533;&#65533;o:&#65533;&#65533;0&#65533;pg&#65533;	@"&#65533;&#65533;&#65533;LP&#65533;n&#65533; 'kt&#65533;+&#65533;&#65533;&#65533;bQ&#65533;b/&#65533;)zZ&#65533;T&#65533; y&#65533;'x&#65533;&#65533;S&#8220;&#1184;~&#65533;&#65533;&#65533;.&#65533;^&#65533;5@&#65533;&#65533;$&#65533;&#65533;&#65533;ea&#65533;&#65533;&#65533;&#65533;C8fh&#65533;&#65533;&#65533;&#1793;&#65533;Z X<&#65533;&#65533;&#65533;Ph&#65533;&#1852;8A&#65533;&#65533;&#65533;&#65533;"&#65533;D&#65533;&#65533;&#65533;&#65533;&#65533;&#65533;H&#65533;R[&#65533;L&#65533;T)&#65533;&#65533;&#65533;K| &#65533;&#65533;&#65533;	&#550;&#65533;&\&#65533;&#65533;&#65533;&#65533;&#65533;&#65533;&#65533;z&#65533;ob&#65533;"&#65533;&#65533;2&#65533;&#65533;=@		A&#65533;V&#65533;4&#65533;&#65533;&#65533;f+&#65533;B  &#65533;/d&#65533;&#65533;&#65533;&#65533;K6&#65533;'&#65533;APR&#65533;P&#65533;k&#65533;n&#65533;&#1817;&#65533;b&#65533;&#65533;i&#65533;&#65533;z&#65533;&#65533;H&#65533;@,c&#65533;&#65533;3&#65533;`&#65533;&#65533;&#65533;]8&#1793;&#65533;6&#65533;,&#65533;B$H&#65533;&#65533;E&#65533;(,&#65533;&#761;X&#65533;)&#65533;$EBX(&#1050;&#65533;&#65533;D;,&#65533;l&#65533;= 3&#65533;@A&#65533;)Hl&#65533;&#65533;&#65533;K&#65533;&#65533;4&#65533;W&#65533;L&#65533;,@`A&#65533;	&#65533;&#65533;&#65533;&#65533;m
&#65533;&#65533;iJ&#65533;$&#65533;&#65533;&#65533;&#65533;LE&#65533;&#65533;L2kc&#65533;&#65533;	.&#65533;d&#65533;&#65533;Lp&#65533;E&#65533;&#65533;&#65533;&#65533;!&#65533;@!&#65533;&#65533;"&#65533;&#65533;&#65533;&#65533;&#65533;
&#65533;n+h&#65533;"YB&#65533;&#65533;&#65533;&#65533;&#65533;R)Q1Q'&#65533;&#65533;+&#65533;&#65533;i&#65533;f&#65533;&#65533;&#65533;&#65533;'&#65533;2%1>\&#65533;&#65533;+Wl4&#65533;%PL'&#65533;B&#138;&#65533;*@ &#65533;&#65533;$E@ &#65533;~&#65533;g&#65533;c5&#65533;&#65533;&#65533;&#65533;&#65533;&#65533;J&#65533;&#65533;98&#65533;&#65533;PV{X&#65533;D&#65533;&#65533;E@&#65533;K@@"&#65533;&#65533;&#1113;&#65533;&#65533;ll&#678;lb&#65533;&#65533;[4&#65533;&#65533;m&#65533;V-&#65533;N&#65533;"&#65533;&#65533;2&#65533;D&#65533;M&#65533;R&#65533;`&#65533;b'&#65533;&#65533;	D&#65533;L&#65533;&#65533;@ `(PB&#65533;&#1062;&#65533;&#65533;&#65533;&#65533;&#65533;&#65533;j&#1571;x&#65533;&#65533;"'rr&#65533;&#65533;&#65533;/&#1782;&#65533;t&#65533;m,&#65533;-&#65533;&#65533;.&#65533;&#65533;&#65533;&#65533;G&#65533;k&#65533;&#65533;&#65533;w&#169;&#65533;B%A1&#65533; &#2432;V&#65533;A8<~e&#65533;&#65533;&#65533;&#65533;BX&#65533;&#65533;&#65533;&#65533;&#65533;E&#65533;Ql 894@&#65533;y&#65533;z&#65533;N&#65533;&#65533;@&#65533;a&#65533;&#880;	)&#65533;A(&#65533;Ax&#65533;&#65533; &#65533;&#65533;&#65533;6&#65533;r&#65533;&#1062;&#65533;`&#65533;E&#65533;k%&#65533;d&#65533;/&#65533;jR&#65533;5&#65533;-&#65533;&#65533;.&#65533;8@&#65533;&#65533;z&#65533;&#65533;DM&#65533;&#65533;O
A&#65533;,A$`AG&#65533;l&#65533;&#65533; BE&#65533;&#65533;&#65533;)hk&#65533;r+&#65533;&#65533;o `B&#65533;&#65533;&#65533;&#65533;r&#65533;&#65533;Z&#65533;$&#65533;-&#65533;&#65533;&#65533;Q&#65533;G9&#65533;&#65533; &#65533;@0&#65533;&#65533;6r&#65533;62$&#65533;+&#65533;N2&#65533;-&#42334;2n&#65533;3&#65533;&#65533;&#65533;gTP[&#65533;&#65533;#&#65533;&#1835;%j &#1947;`&#65533;8&#65533;L&#65533;&#65533;&#65533;EZ&#65533;RBT&#65533;x &#65533;&#65533;G&#65533;u
&#65533;&#65533;&#65533;&#65533;ESd&#65533;m&#65533;.Km&#65533;m&#65533;%&#65533;&&#65533;&]&#65533;Z&#65533;Sl"&#65533;k&#65533;&#65533;&#65533;D&#65533;&#65533;G&#65533;9&#65533;&#65533;&#65533;! p+&#65533;&#65533;&#65533;t
o&#65533;&#65533;&#65533;&#65533;j&#65533;&#65533;!B"&#65533;<&#65533;&#65533;&#65533;&#65533;&#65533;&#65533;fk&#65533;/&#65533;/&#65533;&#65533;&#65533;&#65533;
&#65533;>&#65533;&#472;&#65533;o	&#65533;-2&#65533;&#65533;"0$7&#65533;CC2x&#65533;&#65533;S6tU&#65533;~t&#65533;YFA&#65533;G-'&#65533;P<J&#65533;&#65533;&#65533;D(@&#65533;2M&#65533;E&#65533;&#65533;[pJ:&#65533;&#65533;&#65533;&0&#65533;0s1)BE&#65533;e#]&#65533;&#65533;  2s&#65533;@.@A&#65533;0g&#65533;$&#65533;&#65533;&#65533;,-)B&#65533;AlPA&#65533;IZA&#65533;3/&#65533;&#65533;O&#65533;&#65533;'B17&#65533;&#65533;&#65533;;'B<B?Ci&#65533;^+&#65533;&#1201;>&#65533;&#65533;!&#65533;&#376;>&#65533;&#65533;&#65533;&#65533;0QP&#65533;/&#65533;&#65533;&#65533;&#65533;k&#65533;F&#65533;C&#65533;&#65533;~&#65533;)&#65533;+ &#65533;&#65533;&#65533;&#65533;@&#65533; (X&#65533;%D&#65533;L@Z| T&#65533;D.&#65533;&#65533;]&#372;L&#65533;&#65533;&#65533;E&#65533;&#65533;.\&#65533;t&#65533;
&#65533;V&#65533;&#65533;KZc&#65533;vQS&#1315;&#65533;&#65533;X&#65533;&#65533;R8ow&#65533;, 	,&#65533;&#65533;!MC&#65533;7_5&#65533;D q&#65533;&#65533;L&#544;3&#65533;A &#65533;&#65533;&#65533;T#&#65533;Y&#65533;v+@&#65533;i7|&#65533;&#65533;@	A&#65533;5[&#65533;3&#65533;&#181;B$&#65533;&#65533;r&#1542;&#65533;+&#65533;X@3&#1661;&#65533;&#65533;A&#65533;&#65533; &#65533;A&#65533;)&#65533;&#65533;&#65533;R62&#65533;&#65533;1>\&#65533;&#65533;&#65533;&#65533;	p&#65533;5)&#65533;&#65533;!,&#65533;gGE&#65533;0&#65533;v?`/&#65533;&#65533;i&#65533;&#65533;&#65533;j&#65533;&#65533;&#65533;Os&#65533;*xZmkR#&#65533;&#65533;]&#65533;E&#65533;^Z&#65533;&#65533;D&#65533;&#65533;U&#65533;&#65533;r&#65533;x&#65533;&#65533;&#65533;&#65533;pWH&#65533;&#308; 5k&#65533;&#65533;vowt&#65533;&#65533;}@@&#65533;,,&#65533;&#65533;7&#65533;&#65533;/&#65533;c&#65533;M&#65533;&#65533;	&#65533;&#65533;&#65533;s&#65533;&#65533;&#65533;&#65533;~&#65533;k21&#65533;&#65533;~&#65533;&#65533;&#65533;&#65533;&#65533;~&#65533;Bb0 &#65533; sE &#65533;t&#65533;"U>&#65533;#|&#65533;&#65533;&#65533;&#65533;dx&#65533;1wAu8~8&#65533;&#65533;8I&#65533;d&#65533;c?&#65533;&#65533; }@&#65533;o&#65533;Q&#65533;&#65533;N &#65533;8&#65533;po@&#65533;8&#65533;&#65533;&#65533;&#65533;L&#65533;&#65533;5V,&#65533;|&#65533;L&#65533;&#65533;&#65533;S9&#65533;k&#65533;rCy&#65533;g&#65533;&#65533;&#65533;/8&#65533;&#65533;/&#1075;&#65533;n&#65533;&#65533;&#65533;>&#65533;&#65533;?&#65533;&#65533;&#65533;&#65533;w&#65533;t&#1274;R&#65533;&#49179;&#65533;G Ke&#65533;&#65533;&#65533;&#65533;5&#65533;&#65533;"4&#65533;&#65533;&#65533;B6&#65533;v&#65533;&#65533;&#65533;&#65533;&#65533;i7:&#65533;&#2030;&#65533; &#65533;&#65533;W&#65533;&#65533;*  q&#65533;;L@:&#65533;E &#65533;^t&#65533;&#65533;	|r&#65533;JZZ4w&#65533;&#65533;E&#65533;L&#65533;&#65533;&#65533;;&#65533;lxk&#65533;&#65533;&#65533;&#65533;&#65533;&#65533;,&#65533;&#65533;&#65533;&#65533;&#65533;|7x&#65533;@	@ "&#65533;&#65533;/&#65533;5=&#65533;u\&#65533;1&#65533;&#65533;1&#65533;&#65533;&#467705;&#65533;&#65533;&#65533;&#65533;~l/j&#65533;LG?&#65533;@&#65533;j&#65533;&#65533;&#65533;mT&&#65533;&#65533;B!&#65533;jY&#10891; M&#65533;;&#65533;cX&#65533;&#65533;\&#860;&#359;#5y&#65533;{5&#65533;&#65533;(&#65533;'e&#65533;l=&#65533;o&#65533;/(k']<&#65533;;H&#476;Pt&#65533;&#65533;&#65533;A&#1286;P&#65533;&#65533;&#295;o&#65533;&#65533;&#65533;&#65533;&#65533; &#65533;&#65533;&#65533;&#65533;&#65533;&#183; &#65533;F&#65533;&#65533;3<&#65533;7-&#65533;&#65533;=&#65533;&#65533;&#65533;v&#65533;&#65533;bB&#65533;&#65533;&#65533;&#65533;+t&#65533;&#65533;&#65533;&#65533;T&#65533;-u&#65533;l&#2008;P&#65533;s&#65533;&#65533;A't&#65533;b#&#65533;&#65533;>}&#65533;w&#65533;L&#65533;&#65533;&#65533;&#65533;T&#65533;&#65533;&#65533;&#1391;G&#65533;+&#65533;M8&#65533;P{=&#65533;&#65533;AA&#65533;Y&#65533;= &#65533;&#65533;&#65533;-@&#1390;&#65533;&#65533;C=&#65533;<&#65533;&#452;&#65533;M<&#65533;&#65533;U&#65533;&#65533;&#65533;M&#65533;&#65533;&#65533;g&#65533;&#65533;SyY&#65533;X@&#65533;&#65533;&#65533;&#65533;u!&#572;&#65533;?~&#65533;&#65533;&#65533;&#65533;&#65533;&#65533;&#65533;&#65533;&#65533;+Hp@&#65533;&#448;%|&#65533;&#65533;&#65533;&#65533;,&#65533;
&#65533;w&#65533;6@ DEA&#65533;*&#65533;&#65533;	&#175;_ Bt&#65533;&#65533;&#65533;"<L8qb&#198;	\ p&#65533;'>N&#65533;pB&#393;&#65533;I&#65533;&#65533;&#65533;&#65533;&#65533; &#130;_ &#65533;:&#65533;hQ&#65533;G&#65533;&U&#65533;&#65533;)&#65533;|@&#65533;&#65533;&#65533;&#65533;&#65533;W&#65533;P&#65533;k&#65533;&#65533;r&#65533;T&#65533;@b&#332;F&#65533;0adS&#65533;o&#65533;
-&#65533;&#65533;&#65533;w&#65533;&#65533;&#1403;7o&#65533;&#65533;&#65533;B$1&#65533;!C!B,&V&#65533;x&#65533;&#65533;5kJ4&#65533;&#65533;X&#65533;0g&#65533;l&#65533;"7&#65533;&#65533;M&#65533;&#65533;&#65533;f&#1196;i&#65533;&#65533;"
&#65533;&#65533;&#65533;I&#65533;H&#65533;&#65533;&#1149;{&#65533;&#65533;;&#65533;$$U&#65533;a&#65533;+Z&#65533;Q&#65533;&#463;&#65533;>&#65533;p3&#65533;f&#65533;9&#65533;<&#65533;U'O&#65533;&#65533;?&#65533;|P@&#65533;&#65533;&#65533;U&#65533;;!L&#65533;,&#65533;&#65533;{n4&#65533;V&#65533;&#65533;&#65533;&#65533;&#65533;&#65533;&#65533;L'&#65533;&#65533;*A&#65533;&#65533;&#65533; @1&#65533;D&#65533;P&#65533;&#65533;0&#65533;&#65533;"!,&#65533;Z LD&#65533;&#65533;2&#65533; &#65533;<&#65533;&#65533;&#65533;Vk&#65533;&#65533;+&#65533;&#65533;P&#65533;&#1182;&#65533;&#65533;x&#65533;&#65533;6&#65533;l&#65533;&#65533;&#65533;&#65533;&#65533;&#65533;B&#65533;0&#65533;&#65533;r&#65533;'&#65533;8(&#65533;&#65533;#&#65533;+&#65533;8P&#65533;-&#65533;|&#65533;&#65533;&#65533;&#65533;&#65533;=2&#65533;&#676;0P++{R&#65533;&#65533;< &#65533;&#65533;9&#65533;&&#65533;\&#65533;D&#65533;h"!:&#65533;0&#65533;5:*&#65533;&#1038;&#65533;[%:X&#65533;CJ0n&#65533;I)&#65533;&#65533;&#65533;$K&#65533;&#65533;BA&#65533;&#65533;&#1418;&#65533;&#65533;&#65533;&#65533;!&#65533;SO&#65533;AUUIk&#65533;&#65533;&#65533;&#65533;&#65533;B
kI&#65533;&#65533;&#65533;&#591;h&#65533;*&#65533;&#65533;&#65533;&#65533;&#65533;&#65533;D&#65533;&#65533;&#65533;c&#65533;U&#65533;&#65533;&#65533;&#65533;&#65533;&#65533;&#65533;&#65533;`?&#65533;&#65533;	&#65533;&#65533;&#65533;&#65533;&#65533;&#65533;&#65533;;&#65533;B&#65533;&#65533;2&#65533;&#65533;&#65533;&#1696;[&#65533;&#65533;xS^&#65533;L&#65533;h&#65533;	D&#65533;&#65533;&#65533;B&#65533;&#65533;&#65533;&#65533;I&#65533;;&#946;&#65533;&#65533;
,"QQa&#65533;&#65533;h&#65533;&#65533;O&#324;H2F&#65533;&#65533;V\{&#65533;&#65533;#&#65533;&0V)&#65533;&#65533;3X&#65533;&#65533;&#728;YqQN&#65533;&#65533;&#65533;,&#65533;&#65533;&#65533;&#65533;I%&#65533;&#65533;&#65533;&#65533;&#65533;_&#65533;&#65533; -&#65533;~&#65533;3&#22481;}&#65533;&#65533;&#65533;^&#65533;)J&#65533;&#65533;&#65533;&#1908;&#65533;&#65533;%&#65533;&#65533;}z&#65533;&#65533;&#65533;w&#65533; &#65533;&#65533;&#2029;&#65533;l&#65533;&#1079;!&#65533;"&#65533;5&#65533; &#65533;&#65533;&#65533;&#65533;#&#65533;h&#65533;D&&#65533;D&#65533;&#65533;h&#16939;&#65533;&#65533;&#65533;&#65533;/d&#65533;#&#65533;* &#795;&#65533;&#65533;)&#1746;&#65533;&#65533;&#65533;&#65533;<L1&#65533;C&#65533;<F&#65533;,'jwa&#65533;" =t;k*b!&#65533;[&#65533;i&#65533;&#1194;&#65533;1&#65533;&#65533;&#65533;&#65533;k&#65533;&#65533;&#65533; &#65533;uj&#65533;&#65533;&#65533;O&#65533;&#65533;.&#65533;(&#65533;&#65533;&#65533;&#65533;%&#65533;&#65533;@&#65533;&#65533;&#65533;S&#65533;&#65533;nuq&#65533;(&#65533;&#65533;c&#1137;&#61511;&#1315;<;&#65533;?&#65533;j$&#65533;&#1703;'&#65533;=&#65533;&#65533;&#65533;~ &#65533;!&#65533;&#65533;#&#65533;Z&#65533;&#65533;&#65533;lg@J
x&#65533;z&#65533;&#65533;4&#65533;)F&&#65533;]\,v<&#65533;%&#65533;YR&#65533;U&#65533;P&#65533;eq&#1977;&#65533;E>&#65533;>&#65533;&#65533;&#65533;&#65533;&#65533;&#677;&#65533;k&#65533;&#65533;q&#65533;&#65533; `&#65533;-&#1664;
&#1087;&#65533;&#65533;1,&#65533;L&#65533;S&#65533;&#65533;&#65533;&#65533; &#65533;.x&#65533;|=&#65533;-?&#65533;&#65533;#(&#65533;&#65533;cS&#65533; f*H=!&#65533;&#65533;W.&#65533;&#65533;Q&#65533;&#65533;&#65533;&#65533;&#65533;{&#65533;&#65533;&#65533;K4&#65533;f#D&#65533;&#65533;&#65533;X&#65533;&#65533;T'L!B6%%&#65533;&#65533;(iR&#1049;&#65533;&#65533;&#65533;qS&#65533;&#65533;&#65533;&#65533;&#65533;<F&#65533;&#65533;0&#65533;&#65533;&#65533;E&#65533;&#65533;,G&#65533;&#2030;V&#65533;@N&#65533;&#65533;&#65533;&#65533;&#65533;&#65533;1]}&#65533;&#65533;UD&#65533;Tf&#65533;&#65533;)c&#65533;+&#65533;&#65533;25&#65533;<&#65533;&#1589;&#65533;@&#65533;+&#65533;#q &#65533;J]&#65533;RK&#65533;"&#65533;&#65533;B&#65533;j$%&#65533;&#65533;&#65533;&#65533;G&#65533;&#65533;e&#65533;1&/!&#65533;6s&#65533;{6&#65533;\&#65533;@4&#337;&#65533;H&#964;&#65533;7&#65533;&#65533;&#65533;$s&#65533;&#65533;t&#530;&#65533;&&#65533;GPS&#65533;&#65533;$&#65533;@ad&#65533;&#65533;&#65533;^&#65533;fbH&#65533;K&#1346;@U\&#65533;&#65533;&#65533;(I&#65533;&#65533;A
&#65533;&#65533;h&#65533;&#65533;9{&#65533;&#911;&#65533;!)3&#65533;&#65533;2&#488;&#65533;x&#65533;&#65533;	}!&#65533;&#65533;&#65533;&#65533;&#65533;UY0&#838;z&#65533;&#65533;&#65533;d(&#65533;&#65533;9+&#65533;&#65533;"r R&#65533;=&#65533;&#65533;&#65533;&#65533;h=[&#65533;&#65533;&#65533;&#65533;&#65533;&#65533;"S	<`&#65533;&#65533;Fk;|4E&#65533;T&#65533;&#65533;'&#65533;c&#65533;&#65533;&#65533;Y&#65533;&#65533;(&#65533;&#65533;&#65533;F=&#65533;z&#65533;&#65533;j&#678;#&#65533;&#65533;)Nf&h &#65533;&#65533;&#832;&#1312;Z&#65533;&#65533;]`&#65533;&#65533;&#65533;&#65533;&#65533;&#1131;&#65533;&#65533;zV&#65533;f&#65533;W&#65533;	h9K&#65533;&#65533;&#65533;|&#65533;D)&#65533;f&#65533;]&#65533;&#65533;&#65533;`&#65533;&#65533; &#65533;&#65533;3&#65533;&#65533;&#65533;Y&#65533;~"0ky.&#65533;&#1533;&#392;&#65533;&#1372;&#65533;<&#65533;2&#65533;+&#65533;&#65533;&#364;.&#65533;x8&#65533;%Nq&#65533;<&#65533;&y%N&#65533;,&#65533;>%&#65533;{[.=@&#65533;&#65533;&#65533;&#65533; &#65533;3`&#65533;D&#65533;&#922;&#65533;&#65533;&#65533;&#65533;&#65533;JIm&#65533;&#1437;B&#65533;&#65533;&#65533;&#65533;Lg&#65533;s&#65533;&#65533;&#65533;&#65533;&#65533;m&#65533;c&#65533;*&#65533;Bq]&#65533;&#65533;&#65533;&#1707;&#65533;&#65533;&#65533;D6&#65533;=&#1640;e&#65533;{,Hq&#752;T&#65533;B&#1073809;:&#65533;&#65533;_&#65533;D&#65533;&#65533;z7&#65533;&#65533;M&#65533;y1&#65533;aw&#65533;&#65533;1|@~,&#65533;<:Q&#65533;;&#65533;&#707;#&#65533;+&#65533;!&#65533;&#65533;!nqp&#65533;	( &#65533;t"&#65533;"&#65533;L&#65533;&#65533;i&#65533;Lgp|Q&#65533;$&#65533;&#2037;&#65533;x5&#65533;d%&#65533;&#65533;=&#65533;ao&#65533;5x&#65533;Hp&#65533;&#65533;&#65533;@!&#65533;&#65533;g&#65533;&#65533;`&#65533;d&F&#65533;Q(g&#65533;&#65533;:.&#65533;&#65533;6 &#65533;&#65533;[.&#65533;&#65533;&#65533;B:k.&#65533;&#65533;u>/{P&#65533;1&#65533;o&#65533;&#65533;i&#65533;/&#65533;k_&#65533;)&#65533;#&#65533;=&#65533;W&#65533;&#65533;'fVv\&#65533;&#65533;x\&#65533;&#65533;&#65533;Mw&#65533;L&#65533;&#65533;z&#176;m&#65533;&#65533;<&#65533;&#65533;&#65533;&#65533;&#207;&#65533;&#1507;L/&#65533;yQ&#65533;Rt2&#65533;&#65533;&#65533;u&#65533;&#65533;m15&#65533;^&#65533;b6&#65533;k&#65533;*&#65533;&#65533;>p&#65533;0&#65533;)&#65533;&#65533;&#65533;&#65533;mr]P/[&#65533;&#512926;o&#65533;&#65533;&#65533;j&#65533;&#65533;&#65533;j&#65533;ho^ &#1536;&#65533;l&#65533;_m&#65533;HYM&#65533;e&#65533;Y>&#65533;A&#65533; &#65533;&#65533;&#65533;3'W&#65533;&#65533;&#65533;2&#65533;&#65533;&#65533;A,n:&#65533;&#65533;W&#65533;&#65533;\&#65533;NI&&#65533; &#1910;&#65533;&#65533;%
g}&#65533;&#65533;&#65533;-&#65533;6&#1451;K&#65533;&#65533;&#65533;4&#65533;&#65533;&#65533;s&#65533;y&#1499;&#65533;&#65533;3J&#65533;&#65533;&#65533;&#65533;&#257;4&#65533;l
&#65533;&#65533;'%&#65533;.&#65533;hOj&#65533; &#65533;&#65533;&#65533; &#65533;&#65533;}L&#65533;1c!&#65533;_&#65533;&#65533;K&#65533;&#65533;&#65533;&#65533;6&#65533;&#65533;&#65533;8&#65533;&#65533;&#65533;&#65533;'&#65533;<e#&#65533;&#2693;&#65533;&#65533;_(4&#65533;&#65533;&#65533;1Du&#65533;&#65533;&#65533;p$&#65533;&#65533;	s&#65533;,@(;&#65533;&#65533;X$&#65533;YP&#65533;]&#65533;&#65533;&#65533;n&#31019;w&#65533;[O2&#65533;l&#65533;k7%-&#65533;&#65533;t&#65533;&#65533;l&#65533;&#65533;&#65533;&#65533;&#65533;&#65533;&#65533;&#65533;C\%&#65533;&#65533;2W&#65533;&&#389;&#65533;&#65533;&#65533;=&#65533;&#65533;&#65533;&#65533;!G&#65533;&#65533;&#65533;'`^&#65533;&#65533;+f^&#65533;&#2014;&#65533;B&#65533;&#65533;&#65533; P&#65533;y&#65533;&#65533;p&#65533;&#65533;kG&#65533;|,&#65533;&#65533;&#65533;&#65533;r&#65533;B&#65533;&#65533;&#65533;&#413;3U&#65533;&#65533;&#65533;e&#65533;q&#65533;&#65533;&#65533;&#65533;&#65533;&#65533;&#65533;&#65533;r&#65533;&#65533;S&#65533;b&#65533;Z"&#65533;P&#65533;&#65533;?
&#65533;&#65533;>F&#65533;&#65533;/:<&#65533;&#1362;&#1809;x,&#65533;#&#65533;&#65533;f&#65533;&#65533;g&#65533;&#65533;&#65533;&#65533;&#65533;r&#65533;&#65533;3IS&#65533;&#65533;-V!&#65533;&#65533;*&#65533;&#65533;&#65533;8&#65533;(G&#65533;&#65533;&#65533;&#65533;f&#65533;&#65533;&#65533;&#65533;&#65533;&#65533;&#65533;&#65533;oB4&#65533;P`&#61862;C&#65533;&#65533;&#65533; &#65533;&#65533;{8@&#65533;0Y&#65533;&#65533;&#65533;H&#65533;&#65533;LO&#65533;&#65533;b&#65533;&#65533;l&#65533;&#65533;&#65533;&#65533;VcLT/&#65533;<&#65533;&#65533;&#65533;&#65533;#6@&#65533;&#65533;L P.&#65533;:&#65533;:&#65533;&#65533;3&#65533;e&#65533;&#65533;k*&#65533; &#65533;&#65533;&#65533;&#65533;(HDR,90&#65533;&#65533;&#65533;&#65533;&#65533;&#65533;&#65533;&#65533;&#65533; &#1574;&#65533;
&#65533;&#65533;#&fp&#65533;&#65533;&#65533;&#65533;G%L&#65533;&#65533;&#65533;&#1829;^:B &#65533;&#65533;&#33836;&#65533;lg&#65533;h&#1416;&#65533;^&#65533;&#65533;2C .&#65533;&#65533;&#65533;&#65533;oUK&#65533;&#65533;&#65533;&#65533;&#65533;&#65533;*&#65533;j<Vp&#65533;qmk&#65533;k&#65533;(&#65533;8&#8210;bY&#1456;#D&#65533;&#65533;&#65533;m&#65533;B&#65533;&#65533;hK	#&#65533;&#65533;d$&#65533;&#65533;&#65533;V&#65533;&#65533;R&#65533;&#65533;/&#65533;&#65533;&#65533;
P&#65533;&#65533;G&#1094;&#65533;&#65533;&#65533;'&#65533;B&#65533;j&#65533;T&#65533;&#65533;`pJ`&#65533;&#65533;l&#65533;pK&Q&#65533;&#65533;&#65533;&#65533;,&#65533;&#65533;"&#65533;.&#65533;<|"=:n=&#65533;&#65533;&#65533;&#65533;3&#65533;&#65533;<lM&#65533;)Vi&#65533; &#65533;&#65533;0&#65533;zK&#65533;&#65533;'B&#65533;&#65533;&#65533;&#65533;&#65533;&#65533;?.&#65533;&#65533;&#65533;&#65533;j:&#65533;+&#65533;K56&#65533;&#65533;0&#65533;&#65533;1&#65533;4+&#65533;&#65533;k&#65533;&#65533;3&#65533;&#65533;dz&#65533;&#65533;@6&#65533;&#65533;&#65533;L&#65533;&#65533;&#1976;&#65533;&#65533;R&#65533;&#65533;q&#65533;&#65533;I&#65533;:&#65533;x
?&#65533;&#65533;P(&#393;&#65533;bQ&#65533;&#65533;&#955;j(&#65533;&#24702;k&#65533;&#65533;&#1141;&#1935;r&#65533;oN.&#65533;&#65533;D	&#65533;&#65533;e: &#65533;&#65533;&#65533; 2&#65533;&#65533;p(&#65533;&#65533;&#65533;NR&#65533;.&#65533;&#65533;#5&#65533;DzC&#65533;f,#&#65533;&#65533;>&#65533;e&#65533;&#65533; &#65533;&#65533;%[)&#65533;l&#65533;E&#65533;(3&#65533;3&#65533;&#65533;&#65533;0&#65533;N&#65533;c&#65533;v&#65533;hl@@f"&#65533;2.&#65533;&#65533;&&#65533;&#65533;l&#65533;&#65533;&#65533;h&#65533;I&#65533;(&#65533;hL&#65533;&#1161;&#65533;
f&#65533;&#65533;0 &#65533;&#599;N&#65533;5<R.&#65533;)&#65533;&#65533;&#65533;&#65533;2)&#65533;>xB&#65533;`&#65533;s39&#65533;&#65533;&#65533;&#65533;&#65533;[j&#65533;n&#65533;&#65533;d&#65533;&#65533;]&-#d&#65533;<&#65533;
&#65533;\%&#65533;&#65533;&#65533;&#65533;+_p;&#65533;&#65533;:&#65533;3&#65533;K&#65533;&#65533;&#65533;&&#579;&#65533;&#65533;*&#65533;&#65533;'|39&#65533;S&#65533;&#65533;&#65533;&#65533;r&#65533;&#65533;&#65533;&#65533;&#65533;&#65533;&#65533;&#65533;f&#65533;bpF2:*N0aj&#65533;~&#65533;Sk&#65533;&#65533;&#65533;&#65533;&#65533;D&#65533;r97&#65533;W&#65533;o2&#65533;&#65533;B&#737;&#65533;"&#65533;F&#65533;&#1139;>&#65533;9a&#65533;&#65533;&#1157;r&#65533;&#65533;&#65533;j&#65533;JG&#65533;&#65533;k&#65533;/@&#65533;&#65533;&#65533;s&#65533;&#65533;&#65533;;&#65533;+&#65533;k&#65533;<&#65533;>&#65533;R=&#65533;=&#65533;&#65533;m+&#65533;&#1541;#&#1027;D&#65533;R &#65533;SBIT&#65533; &#65533;)&#65533;B&#65533;&#65533;&#469;&#644;Z>&#65533;$&#65533;&#65533;L&#65533;C&#65533;&#65533;#/&#65533;&#65533;&#613;@v"J&#65533;9k&#65533;&#65533;3.P3&#65533;`'k&#65533;.&#65533;&#65533;&#65533;&#1702;7&#65533;4J?&#65533;9m&#65533;6&#65533;.&#65533;KAcd &#65533;&#65533;\3&#65533;&#65533;F&#65533;)y&#65533;&#65533;b&#65533;&#65533;&#65533;&#65533;{&#65533;&#65533;&#65533;X	&#65533;&#643;H&#65533;%&#65533;#&#492;.&#65533;<&#65533;&#65533;lG&#65533;tO&#65533;&#65533;JS&#65533;9&#65533;"&#65533;&#65533;;&#65533;J+&#65533;&#65533;&#65533;&#65533;&#967;lG&#65533;&#65533;H&#65533;)7&#65533;&#65533;'"&#65533;O&#65533;kH&#1908;<bB	oS&#65533;D&&#1174;&#65533;RA5T7/&#65533;&#65533;4E&#65533;&#65533;TaJ&#65533;&#65533;t&#65533;&,h,&#65533;v&#65533;)&#65533;P&#65533;&#65533;&#65533;&#65533;&#65533;BT&#65533;&#65533;&#65533;.&#65533;&#65533;H&#65533;Bhr&#65533;&#65533; 3&#65533;NT&#65533;&#65533;X2c"&#65533;&#65533;&#65533;&#682;&#65533;&#65533;E&#65533;&#65533;R&#65533; ^5?&#65533;&#65533;j&#65533;$Ts5&#65533;4<V&#65533;&#65533;&#65533;&#65533;&#65533;&#65533;&#65533;+,&#65533;Y&#65533;u]&#65533;&#65533; &#65533; G&#65533;&#65533;LOT4&#65533;^r.&#65533;"&#65533;^Cj&#65533;j&#604;&#65533;&#65533;OI&#65533;&#65533;U<l&#65533;&#65533;&#65533;+&#65533;_7T&#65533;&#65533;]!6b1&#65533;;&#65533;&#65533;:/3%<&#65533;LU&#65533;&#65533;)1&#65533;&#65533;Z&UE&#65533;z&#65533;&#65533;&#65533;D&#65533;&#65533;^&#65533;&#65533;&QR&#65533; &#65533;&#65533;&#65533;&#65533;b&#65533;&#65533;$&#65533;f&#65533;&#65533; &#65533;&#65533;h&#65533;&#65533; &#65533;X&-&#65533;&#65533;J&#65533;Q&#65533;&#65533;&#65533;&#65533;^&#65533;I&#65533;G"&#148;>&#65533;&#65533;3&#65533;Re+*h3%H/&#65533;*L&#65533;C&#65533;x&#65533;f&#65533;&#65533;D? d&#65533;c&#740;2Fb`<&#65533;&#65533;&#65533;V&#65533;&#65533;e &#65533;&#65533;>a&#65533;,&#65533;`&#65533;q&#65533;;&#65533;D+k&#65533;
&#65533;&#65533;#&#65533;&#65533;F&#65533;'&#952;2&#65533;
J&#65533;6q&#65533;0oQR &#65533;$L&#65533;I9&#65533;&#65533;&#65533;,<&#65533;+&#65533;cD&#65533;&#65533;,&#65533;Vk&#65533;5G&#65533;&#65533;e&#65533;.G0&#65533; =&#65533;&#65533;o&#65533;&#65533;Z5)&#65533;&#65533;pLqi&#65533;&#65533;"&#65533;&#65533;
`&#912;&#1417;j)9)7EwN&#65533;&#65533;D&#65533;0&#65533;Z&#65533;;k&#65533;&#65533;tQu&#65533;f&#65533;m&#65533;YC-!&#65533;&#65533;1&#65533;R&#65533;&#65533;v&#65533;&#65533; &#246;&#65533;b&#65533;&#65533;bP&#65533;#];&#65533;lx&#65533;M=&#65533;V&#65533;&#65533;J_Q&#65533;?&#65533;Tfk&#65533;T&#65533;&#65533;z&#65533;%v&#65533;&#1720;&#65533;kYIRW&#65533;ULZ&#65533;.@&#65533;rqh/&#65533;&#65533;7&#65533;&#65533;R&#65533;i DA&#65533;,&#65533;&#65533;)&#65533;5&#1614;`&#65533;&#65533;&#397;D'v&#980;&#65533;&#65533;&#65533;X&#65533;&#65533;?liuf&#65533;w,&#65533;pSp&#65533;&#65533;&#65533;*&#1502;q$&#65533;;)&#65533;&#65533;W&#65533;&#65533;W r&#65533;&#65533;&#65533;o=V}C89?`#%s<&#65533;Qdbm&#612;&#65533;EB&#65533;vH&#65533;&#65533;&#65533;&#65533;U&#65533;&#65533;Z&#1941;_&#65533;&#65533;&#65533;&#65533;&#65533;j&#65533;";&#65533;GYW&#65533;&#65533;&#65533;&#65533;&#65533;&#1416;5U&#65533;&#65533;&#1520;&#65533;1O&#65533;&#65533;&#65533;&#389;&#65533;,&#65533;f&#65533;&#65533;I&#65533;@<&#65533;Y&#65533;X&#65533;&#65533;&#65533;"&#65533;  &#65533;&#65533;<&#65533;1A&#65533;&#65533;&#65533;&#65533;$&#65533;-xv;j&#65533;&#65533;&#65533;&#65533;&#65533;R&#65533;&#370;&#65533;:&#65533;&#65533;A53&#1452;u&#65533;6&#65533;!&#65533;3	Upt&#65533;&#65533;&#65533;&#65533;&#65533;&#65533;{
R&#65533;&#65533;<Sx&#65533;&#65533;&#65533;|&#65533;'&#65533;1&#65533;T&#65533;r&#65533;X&#65533;,&#65533;e&#65533;&#65533;&#65533;&#65533;&#65533;<8s&#65533;3#VmR&#65533;;m;&#65533;&#65533;"&#65533;B]x&#65533;&#65533;+<o&#65533;i&#65533;&#65533;&#65533;u&#65533;&#65533;&#65533;,&#65533;9&#65533;!V*&#65533;&#65533;t[vh&#65533;k'&#65533;&#65533;R&#65533;K\&#65533;,&#65533;&#65533;&#65533;&#65533;J<&#65533;&#65533;&#65533;&#65533;&#65533;n?&#61939;&#65533;p)YJg&#65533;$[&#65533;)&#65533;s&#65533;&#1027;[&#65533;&#974;&#65533;y&#65533;i&#65533;&#65533;y&#65533;yc&#209;&#65533;p&#65533;_&#65533;&#65533;>g)&#65533;&#65533;SZ&#65533;;^YB)wWCL&#65533;&#65533;&#1686;&#65533;;&#65533;&#1286;D&#65533;'f&#65533;$n&#65533;&#65533;.&#65533;&#802;e&#48708;&#65533;;&#65533;8])&#65533;o&#65533;&#65533;&#65533;&#65533; S&#65533;_&#65533;/&#65533;&#65533;R&#65533;7&#65533;vk;3[0&#65533;N&#65533;&#65533;~Ar&#65533;&#65533;+7N&#65533;&#65533;Lt&#65533;&#65533;&#65533;&#65533;H9&#65533;~&#65533;&#65533;V&#65533;z&#65533;&#65533;&#65533;0&#65533;:\
Y|]&#65533;&#65533;
&0&#65533;&#65533;'-&#65533;D&#65533;&#65533;&#65533;>&#65533;&#65533;n&#65533;9&#32299;=Z&#65533;@zo&#474;oK&#65533;y&#1303;&#65533;:&#65533;&#65533;&#468;&#65533;&#65533;&#65533;&#65533;<&#65533;M&#65533;= _,&#65533;"&#65533;-&#65533;m&#65533;&#65533;&#65533;v&#65533;&#65533;y&#65533;&#65533;&#65533;Y&#65533;Q&#65533;&#65533;&#65533;&#65533;&#65533;&#65533;&#65533;W&#65533;70&#65533;&#65533;D_&#65533;n+L&#65533;B&#65533;/&#65533;/&#65533;&#65533;&#65533;&#65533;&#65533;&#15377;&#65533;1&#65533;&#65533;a&#65533;&#65533;C&#65533;&#65533;&#65533;&#65533;&#65533;&#65533;&#65533;'i&#65533;3&#65533;&#65533;m&#65533;ZC&#65533;&#65533;&#65533;v&#65533;&#65533;y&#65533;&#166;&#65533;hu&#65533;4&#65533;&#1647;mY&#65533;&#65533;&#65533;&#65533;&#65533;&#65533;&#65533;&#65533;&#65533;&#65533;Y;&#65533;	&#65533;&#65533;B>&#65533;&#65533;&#65533;&#65533;&#65533;&#65533;&#65533;oSs&#65533;&#65533;,S&#65533;}&#65533;;&#65533;&#65533;&#1754;I&#65533;&#65533;&#65533;{&#65533;)&#65533;&#65533;&#65533;&#65533;&#65533;&#65533;&#65533;"&#65533;0h{,&#594;&#65533;&#65533;&#65533;(8m&#65533;;&#65533;&#65533;zX&#65533;&#1625;&#65533;&#65533;{~Q&#65533;&#65533;&#65533;@&#1700;&#65533;&#65533;y"c&#65533;&#65533;&#65533;7L@n)&#65533;p_8355&#65533;|&#65533;&#65533;]&#65533;A&#1121;7&#65533;}&#65533;&#65533;&#141;&#65533;&#65533;&#65533;&#65533;&#65533;9kV&#65533;&#65533;&#65533;&#65533;&#65533;QJJ&#1827;&#65533;&#65533;{&#65533;&#355;&#65533;&#65533;p&#65533;i&#65533;&#65533;&#65533;&#1851;S)~&#65533;(h&#65533;&#65533;-9&#65533;&#65533;&#65533;&#65533;&#65533;9t&#65533;&#65533;A&#65533;&#65533;&#65533;&#65533;:&#65533;Ez&#65533;/&#65533;&#757;d&#65533;&#65533;&#65533;&#65533;[&#233;&#65533;&#65533;&#65533;&#65533;&#65533;|&#65533;&#65533;&#65533;&#65533;&#1527;&#476;&#829;{&#65533;$w&#65533;&#65533;1cb&#65533;&#1000;&#65533;&#65533;&#65533;&#65533;&#1844;&#40724;&#65533;&#65533;&#65533;{&#65533;&#65533;&#65533;j&#65533;&#65533;23&#1863;&#65533;Y&#65533;&#65533;&#65533;&#65533;&#65533;&#65533;=;&#65533;|&#65533;&#65533;&#65533;&#65533;&#65533;&#65533;2:P&#65533;}&#65533;	&#599;|&#65533;9=<=]&#65533;_&#65533;&#65533;$._o&#1201;&#65533;&#519;&#65533;]&#65533;]&#65533;?:&#65533;e&#65533;&#65533;E=&#65533;&#65533;\,3s&#65533;R=&#65533;W&#65533;&#321;=&#65533;Q{&#65533;=&#65533;&#931;r&#65533;2&#65533;&#65533;t}&#65533;&#65533;&#65533;&#847;w&#65533;Y&#65533;&#65533;=&#65533;&#65533;}&#65533;&#65533;&#65533;&#1581;h@~&#65533;&#65533; 	k&#1632;{&#65533;x&#339;&#1127;&#65533;&#65533;&#1501;&#65533;c&#65533;o&#65533;&#1103;&#65533;&#65533;&#65533;&#65533;]&#65533;&#65533;&#65533;&#65533;&#65533;&#65533;5&#65533;&#65533;gq&#65533;k&#65533;9&#65533;&#65533;;&#655;&#65533;&#65533;U7&#65533;Y&#65533;&#65533;_|&#65533;&#65533;<&#65533;~&#65533;^&#65533;SW&#65533;7&#65533;|&#65533;&#65533;S&#65533;)>&#65533;_&#65533;&#65533;+]2	~&#65533;&#250;&#65533;&#65533;&#65533;&#65533;[&#65533;&#65533;&#65533;&#65533;&#65533;O&#65533;&#65533;&#65533;U&#65533;a~&#65533;A^&#65533;;X&#65533;o&#65533;&#65533;g&#65533;&#65533;|&#65533;&#1787;}&#65533;&#65533;&#65533;qT&#65533;&#65533;&#65533;<&#30462;&#65533;&#65533;&#1085;&#65533;&#65533;>e&#65533;&#65533;&#1737;>&#65533;E^&#65533;&#65533;&#65533;&#65533;&#65533;&#65533;&#65533;GG&#33278;&#65533;&#65533;>.&#65533;=&#65533;/&#65533;&#65533;&#65533;^\&#65533;^&#65533;&#65533;&#65533;&#65533;&#65533;&#65533;&#65533;&#65533;1&#65533;&#65533;&#65533;&#65533;&#65533;~K&#65533;&#65533;&#65533;&#65533;~&#65533;&#1779;&#65533;&#65533;&#65533;&#65533;y&#65533;&#65533;w&#65533;&#65533;&#65533;&#65533;&#65533;^&#65533;&#65533;	&#65533;&#65533;&#65533;?&#65533;	&#65533;&#65533;~&#65533;E&#65533;&#65533;-v?&#65533;9&#65533;&#65533;&#1005;&#65533;;&#65533;N&#65533;>&#65533;&#65533;&#65533;&#65533;o&#65533;&#65533;^&#65533;W&#65533;&#65533;&#65533;c&#65533;U?&#65533;E&#65533;&#1671;&#65533;&#65533;~oe&#65533;&#65533;G&#65533;&#65533;&#378;&#65533;&#65533;&#65533;&#65533;&#65533;w?&#65533;{&#65533;&#65533;[&#65533;&#65533;&#65533;;&#65533;&#65533;>uc&#65533;&#65533;&#65533;>&#65533;w&#1861;;&#1285;&#65533;;~&#65533;&#65533;&#1313;&#65533;&#65533;&#65533;&#65533;&#730;&#65533;&#65533;&#65533;&#65533;>&#65533;>&#65533;&#65533;?&#65533;&#65533;v&#65533;&#65533;~&#65533;&#65533;&#65533;&#1987;_&#65533;&#65533;&#41055;&#65533;G&#65533;&#65533;&#65533;&#65533;&#65533;&#65533;&#65533;&#65533; 
<&#65533;0&#65533;&#133;:|1&#65533;&#265;&#65533;&#65533;1&#65533;x&#65533;&#65533;&#529;$&#65533;=r&#18993;&#65533;&#661;,[&#65533;|	&#65533;&#65533;&#385;'k&#65533;D90&#65533;&#925;<{R&#65533;	&#65533;&#65533;&#594;D&#65533;&#65533;&#65533;&#65533;&#1127;&#1189;L&#65533;&#65533;&#65533;ysh&#65533;&#65533;Z&#65533;&#65533;&#65533;b&#1056;R&#65533;z-Ys*&#428;d&#730;&#65533;uc&#1321;'&#478;}&#65533;&#65533;V&#65533;"&#65533;&#65533;&#65533;&#65533;&#65533;&#65533;&#65533;q&#65533;&#65533;e&#65533;5&#65533;&#843;&#65533;;&#65533;&#65533;&#1891;kE*>&#65533;&#1200;&#65533;&#65533;hn[&#65533;&#65533;f&#65533;&#65533;&#65533;]<R&#65533;&#65533;&#65533;%&#65533;n>}&#65533;&#65533;&#65533;9Q&#65533;&#65533;&#65533;&#65533;&#65533;c&#435;C&#65533;i&#65533;5&#65533;&#1532;&#65533;&#65533;m&#65533;o&#65533;&#65533;rc&#65533;I{&#65533;M&#65533;&#65533;s&#65533;LY53 &#65533;&#299;&#64828;78a&#65533;&#65533;?&#65533;[&#65533;j&#65533;&#65533;k&#65533;&#65533;\p&#65533;&#65533;&#65533;&#65533;&#65533;&#65533;&#65533;&#65533;u&#65533;&#65533;&#65533;e&#65533;&#65533;&#65533;&#65533;&#65533;s&#65533;3&#65533;g^?&#65533;u&#65533;eY&#65533;&#65533;&#65533;&#65533;&#65533;r&#65533;&#65533;f&#65533;&#30657;&#65533;&#65533;&#65533;p&#65533;A.h^^nh&#65533;A&#65533;]h&#65533;&#65533;&#65533;&#65533;&#65533;&#65533;-&#65533;"M-&#65533;H&#65533;v(&#65533;&#65533;&#9020;&#65533;&#65533;"&#65533;:&#58900;&#65533;&#65533;&#65533;&#1097;>&#65533;c&#65533;F&#65533;&#65533;&#65533;t#&#65533;8&#65533;O&#65533;u&#65533;M&#65533;&#65533;R<&#65533;vd&#65533;&#65533;&#65533;_&#65533;WA&#65533;Pt&#65533;&#65533;&#65533;eLON&#65533;q.j&#65533;&&#65533;&#65533;&#65533;&#1283;
-H&&#65533;,&#65533;&#65533;U&#65533;z~&#65533;!&#65533;\&#65533;&#65533;&#65533;.&#65533;&#65533;_&#65533;&#65533;&#65533;&#65533;&#65533;&#65533;&#65533;m&#65533;g&#65533;&#65533;&#65533;$c&#65533;*&#65533;%&#65533;C&#65533;&#65533;&#65533;&#65533;I&#65533;H&#65533;&#65533;&#65533;&#65533;&#65533;h&#65533;tJ&#65533;&#65533;"J&#65533;'&#65533;&#65533;v&#65533;&#65533;[z*&#65533;&#65533;&#954;&#65533;&#65533;&#65533;&#65533;Z&#1996;&#65533;&#65533;:g&#65533;&#65533;&#65533;e&#65533;&#65533;&#65533;&#65533;!&#65533;&#65533;&#65533;&#65533;&#65533;s&#65533;&#65533;k&#65533;&#65533;&#65533;ilq&#65533;R&#65533;:f&#65533;&#65533;&#65533;&#65533;z&#65533;.&#65533;&#65533;&#65533;a&#65533;i&#65533;&#710;K$&#65533;&#65533;ZjU&#65533;&#65533;8,&#65533;:&#65533;&#1764;&#65533;&#43908;n&#65533;&#65533;:&#65533;&#65533;!&#65533;+m&#65533;&#65533;&#65533;;&#65533;V&#65533;B&#65533;&#65533;&#65533;f&#65533;hp&#146;	&#65533;&#65533;&#147;&#65533;&#65533;p&#65533; !&#65533;
 &#65533; ,'  &#65533;= &#65533; H&#65533;&#65533;&#65533;&#65533;*\&#560;&#65533;&#199;#J&#65533;H&#65533;&#65533;&#331;3J&#65533;&#65533;&#65533;&#463;%dI&#65533;&#65533;&#595;(S&#65533;\&#626;&#65533;K&#65533;	&#65533;4(&#65533;&#65533;&#846;d&#65533;&#65533;&#627;&#65533;&#991;@&#65533;
*&#65533;@&#65533;&#65533;7c&#65533;9&#65533;&#65533;&#1255;P&#65533;J&#65533;&#1712;(S&#65533;I	`0&#65533;&#65533;&#65533;&#1519;`&#202;&#65533;Pg&#364;Z &#758;&#65533;&#1783;pGF&#65533;J1&#65533;R&#65533;&#65533;&#65533;&#759;&#65533;_&#65533;kG&#65533;&#368;&#65533;&#65533;&#1151;&#65533;+^&#65533;rcI&#65533;&#65533;8`&#65533;&#65533;&#65533;&#728;3&#65533;h&#65533;&#65533;&#408;i&#65533;;&#65533;&#65533;&#65533;&#65533;&#65533;n&#65533;v&#65533;&#65533;&#65533;&#65533;&#65533;&#65533;&#65533;&#65533;M&#65533;6O&#1359;!k-| Al&#65533;&#65533;&#65533;/&#65533;;7k&#65533;&#65533;%&#65533;F&#65533;n&#65533;&#65533;&#65533;&#65533;&#917;&#65533;Q7a&#65533;z &#65533;&#65533;w&#65533;&#65533;W&#65533;?Z&#65533;&#65533;t&#65533;&#958;&#65533;f&#65533;&#65533;1zn&#65533;&#65533;&#65533;&#65533;&#65533;&#65533;&#1023;&#65533;Q&#65533;&#65533;G&#65533;n&#65533;-'&#65533; &#65533;&#65533;&#65533;&#65533;m&#65533;&#65533;Yv&#65533;W ;&#65533;&#65533;@ef&#65533;aTE&#885;&#65533;&#65533;&#65533;Gaz(&#65533;&#65533;&#65533;(&#65533;x&#1257;&#65533;&#65533;g!NX&#65533; %6&#65533;&#65533;8&#65533;&#1313;M:F&#65533;&#65533;u&#65533;-&#65533;&#65533;&&#65533;h&#65533;&#65533;4&#1865;&#65533;&#65533;hi&#65533;8d i&#65533;U)YSc &#65533;X z$*&#65533;@Lbif&#65533;j9&#65533;%INX_&#65533;&#65533;&#65533;( &#65533;`x&C/&#65533;ygm&#65533;&#65533;&#65533;&#65533;
&#65533;&#65533;&#1807;&#65533;&#65533;&#65533;4&#65533;&#65533;&#65533;&#65533;m&#65533;_&#65533;&#65533;(tZ&#65533;&#65533;`]B	&#65533;&#65533;&#65533;X&#65533;&#65533; &#65533;"g&#65533;f&#65533;&#1316;&#65533;qe&#65533;&#65533;e&#65533;&#65533;&#65533;&#65533;&#65533;_&#65533;cB`&#30546;:4&#65533;n&#65533;&#65533;*_}&#65533;&#65533;F%&#65533;p*'&#65533;@&#65533;&#34660;6ySdx&#65533;&#65533;&#65533;[&#65533;:,&#65533;&#65533;	&#15472;f7"&#65533;&#65533;B &#65533;&#65533;E&#65533;&#65533;r&#65533;]&#65533;^&#65533;>&#65533;'  z&#65533;-&#65533;&#65533;*;+&#65533;&#65533;.p&#65533;&#65533;&#65533;&#65533;&#65533;&#65533;&#65533;.c&#65533;	&#65533;&#65533;&#65533;&#65533;&#65533;&#65533;y>9hr&#65533;&#65533;:&#65533;&#65533;t&#65533; &#65533;&#65533;X&#65533;D&#65533;Mv&#65533;&#65533;%A&#65533; &#65533;&#65533;&#65533;&#65533;&#65533;=)&#65533;&#65533;Y&#65533;(&#65533;&#65533;6&#65533;&#65533;	"&#65533;&#65533;D&#65533;a&#65533;&#65533;%OE e&#65533;.&#65533;&&#706;&#65533;&#65533;&#65533;pf0s&#65533;6o&#65533;&#65533;&#65533;@&#1331;&#65533;V&#65533;SMX&#65533;*#&#1906;&#65533;&#65533;&#65533;&#65533;&#65533;P&#65533;&#65533; 	G&#65533;\&#65533;qg&#65533;&#65533;&#65533;Zo=T&#65533;\)lt&#65533;KJ&#65533;&#65533;&#65533;&#65533;0&#65533;,.&#65533;&#65533;2{&#65533;&#65533;"&#65533;(wz9&#1789;&#65533;h^&#49015;&#2008;+&#65533;2af&#65533;*k&#65533;&#65533;&#65533;8&#65533;V&#65533;I^}&#65533;&#65533;h&#65533;&#65533;p9Mt&#65533;/g.;&#65533;ew.&#65533;&#65533;&#65533;,&#65533;&#866;&#65533;&#65533;L&#65533;[&#65533;&#65533;*&#65533;.&#65533;m! [&#65533;{4&#65533;&#65533;sn&#65533;&#65533;&#65533;&#65533;&#65533;&#65533;#&#65533;m&#65533;&#65533;c&#65533;B&#65533;Y$&#65533;m!8&#65533;&#65533;&#1137;&#65533;sn_&#65533;&#65533;&#729;&#65533;&#65533;&#65533;/&#65533;=m&#65533;y&#65533;&#65533;&#65533;&#65533;X%&#65533;l1_v&#65533;#&#65533;&#65533;0}&#65533;3&#65533;DC&#65533;&#65533;}&#65533;zjC&#65533;&#65533;T&#290;5&#65533;&#65533;t&#65533;Q&#65533;Hp< &#65533;A&#65533; 9w@&P&#65533;p&#65533;&#65533;&#65533;5&#65533;ot(&#1681;&#1466;&#65533;&#65533;&#453;&#65533;&#65533;&#65533;XB&#65533;&#65533;&#65533;%<&#65533;&#65533;&#65533;w&#65533;z&#65533;c&#158;p&#65533;i&#578;&#65533;&#65533;&#65533;&#65533;&#65533;d&#65533;D5&#65533;&#65533;:&#65533;
{&#65533;&#65533;~&#65533;B&#65533;UhD&#1861;.&#65533;l@&#65533;:&#65533;&#65533;&#65533;&#1040;`AB&#65533;H&#65533;,R&#65533;<&#65533;&#65533;&#65533;&#65533;&#65533;>0&P&#65533;D&#65533;&#65533;
sg&#65533;$*q&#65533;&#65533;&#1680;&#65533;&#65533;(0"K\&#65533;&#65533;&#65533;&#65533;gG&#65533;d &#65533;&#1187;&#65533; &#65533;&#65533;N&#65533;&#65533;&#65533;&#65533;&#65533;O!&#65533;&#65533;F	&#65533;1C~b&#65533;tS&#65533;&#65533;YQc&#65533;&#65533;S&#1569;&#65533;-f&#65533;&#65533;&#65533;'&#344;K2&#65533;&#1153;H$e&#65533;&#65533;&#65533;&#65533;&#65533;h(&#65533;R&#65533;&#65533;&#65533;F(&#65533;=M&#65533;&#65533;&#65533;,&#65533;b &#65533;&#65533;&#65533;d&#65533;s&#65533;&#65533;^
&#65533;i&#1363;&#65533;&#65533;&#623;&#65533;&#65533;&#65533;&#65533;4&#65533;&#65533;&#65533;&#65533;#]&#65533;&#65533;M&#65533;&#65533;4;&#65533;&#65533;iV&#65533; &#65533;&#65533;&#65533;&#65533;&#65533;Mo&#65533;&#65533;&#65533;g8E9N&#65533;&#65533;d&#65533;&#65533;&#65533;&#65533;v6*i&#65533;&#65533;&#65533;&#65533;&#65533;y&#65533;&#1182;@&#65533;@>&#65533;O&#65533;c&#65533;&#65533;&#65533;e@Z=B&#65533;qw=&#65533;s&#65533;&#65533;&#65533;%&#65533;&#65533;bcf3'&#65533;LRv&#65533;&#65533;&#65533; 6z&#65533;8&#65533;&#1251;&#65533;&#65533;&#65533;9R&#65533;&#65533;R&#65533;G$J]&#65533;&#65533;%3C&#65533;&#65533;`&#65533;2&#65533;mN&#65533;&#65533;&#65533;&#65533;&#65533;&#65533;&#1345;&&#65533;)h@&#65533;&#65533;&#65533;&#65533;*&#1000;eGZ&#65533;j&#1315;&#65533;&#65533;&#65533;&#65533;T&#65533;RJLt&#65533;H2/&#65533;&#65533;&#65533;0&#65533;&#65533;bw&#65533;&#65533;:0&#65533;&#65533;:&#65533; $&#65533;'Y&#65533;S&#65533;V&#1000;gU&#65533;c&#65533;z&#65533;`
S&#65533;&#65533;d&#65533;
&#65533;7&#65533;&#65533;g>&#65533;&#65533;&#65533;&#65533;&#65533;&#65533;8V&#65533;&#65533;@=&#65533;)v&#65533;&&#65533;&#65533;l&#65533;w&#65533;&#65533;&#65533;,&#65533;K&#65533;f&#65533;&#65533;&#65533;&#65533;&#65533;&#65533;&#65533;&#65533;&#65533;U&#65533;&#1562;)1&#65533;e&#65533;N &#65533;1)&#65533;&#65533;4-&#65533;)[&#65533;&#65533;&#65533;djS&#65533;&#65533;P&#65533;&#65533;&#65533;&#65533;]&#65533;RX&#65533;3"&#65533;&#65533;J&#65533;&#65533;\"&#1338;&5-|o&#65533;[&#65533;&#65533;t&#65533;&#65533;&#65533;&#65533;F3B&#65533;=&#65533;L;&#65533;&#65533;6&#65533;N&#65533;;&#65533;&#65533;&#789;X&#378;&#65533;&#65533;&#65533;5iA&#65533;&#65533;r&#1975;&#65533;&&#65533;jKBx}&#65533;&#65533;A&#65533;y&#65533;&#65533;N`&#65533;M&#65533;O&#65533;D&#65533;i&#65533;&#65533;&#65533;&#65533;g<&#65533;
&#65533;s&#65533;0&#65533;&#65533;&#65533;)&#967;&#65533;p8T#&#65533;S&#65533;&#65533;=1&#65533;U0.n&#65533;&#65533;,&#65533;)W8&#65533;.&#65533;&#65533;&#65533;&#65533;&#65533;&#65533;&#65533;@&a&#65533;&#65533;&#65533;&#65533;"&#65533;5&#65533;&#65533;D&#65533;&#65533;&#65533;&#65533;&#65533;&#65533;&#65533;O&#65533;&#65533;\&#65533;L&#65533;
&#65533;8&#508;&#65533;&#65533;%&#65533;&#65533;%wA&#65533;&#65533;&#65533;&#65533;&#65533;&#65533;2&#65533;&#65533;ZE&#65533;&#65533;f&#65533; &#65533;qn0&#65533;&#65533;,V<&#65533;5&#65533;&#65533;&#65533;.&#65533;&#65533;&#65533; 5&#65533;(&#65533;x"&#65533;Q8&#65533;&#65533;&#65533;K&#65533;&#65533;&#65533;&#65533;h-`&#65533;&#65533;t&#65533;-MkKgY&#65533;&#65533;&#65533;rW7|v H&#65533;&#65533;&#1957;&#65533;WF4T&#65533;J>1[&#65533;&#65533;&#65533;&#1241;&#65533;&#65533;&#65533;&#65533;iG;&#1499;l|&#65533;&#65533;&#1569;&#65533;7N`&#65533;N&#65533;&#65533;>&#65533;&#65533;&#65533;&#1201;&#65533;&#65533;&#65533;&#65533;}mlsy&#65533;&#65533;&#65533;,&#65533;&#65533;I~&#65533;&#65533;`&#65533;&#65533;&#65533;&#65533;&#65533;&#65533;C&#65533;:&#1660;fw&#65533; &#65533;dpqB&#65533;&#65533;&#291;-&#65533;=[&#65533;&#65533;>Rj&#65533;&#65533;~&#65533;&#1311;&#65533;:&#65533;&#65533;&#65533;&#65533;&#65533;+&#1643;
&#65533;&#65533;I&#65533;&#65533;-gz&#65533;&#65533;&#65533;&#65533;&#65533;&#65533;.'|6d},Q?&#65533;K&#65533;&#65533;\w>d&#65533;O&#65533;&#532;&#65533;&&#65533;&#65533;v&#65533;&#65533;e&#65533;g&#65533;&#65533;\&#65533;5&#1016;&#65533;&#65533;&#65533;&#1119;:&#65533;&#65533;X/&#65533;[	~e&#65533;.&#65533;&#65533;&#65533;f&#65533;&#65533;SB &#65533;7&#65533;&#65533;J&#503;&#65533;&#65533;&#65533;v|;&#65533;&#65533;Q&#65533;9&#65533;&#65533;	]>&#65533;&#65533;&#65533;u&#65533;&#65533;n&#65533;&#1312;&#65533;&#65533;J&#65533;&#65533;&#65533;B&#65533;&#65533;'&#65533;&#65533;Wz&#65533;&#65533;&#65533;&#65533;;>Tf&#65533;&#65533;k	9[&#65533;J&#65533;&#65533;&#65533;~&#65533;&#65533;b&#65533;',&#65533;&#65533;Oz&#475;&#65533;&#65533;&#65533;&#65533;v&#65533;&#65533;&#65533;V&#1526;&#65533;&#65533;!5v%o`b&#65533;&#65533;&#65533;^-z&#65533;'&#65533;&#65533;5W|&#65533;&#65533;^&#65533; &#65533;m}&#65533;&#65533;{&#65533;&#65533;x&#65533;H&#65533;&#65533;n&#65533;&#65533;&#65533;&&#65533;&#65533;K/&#65533;&#65533;c&#65533;&#65533;&#65533;'&#65533;&#65533;&#65533;}%	4&#65533;&#65533;ug~&#65533;&#65533;>&#65533;~&#65533;&#65533;/&#65533;&#65533;}&#65533; &#65533;&#65533;&#65533;&#65533;G|&#65533;&#65533;&#65533;&#65533;&#65533;W&#65533;u~&#65533;Gc&#65533;&#65533;|&#65533;7L&#65533;G}&#1335;n&#65533;b&#65533;&#65533;y&#65533;&#65533;&#65533;&#65533;{@~&#65533;&#65533;`/Vgt&#65533;g&#65533;&#65533;y&#65533;}
H}&#65533;&#1408;A! }&#65533;7&#65533;*H&#65533;&#65533;%&#65533;b&#65533;c&#513;1&#65533;q&#65533;!&#65533;H&#65533;n&#65533;j]&#65533;`&#1685;=&#65533;gv&#65533; 8)`&#65533;BXk&#65533;vk&#1142;D&#65533;;&#65533;&#65533;&#65533;@A B&#65533;&#65533;u&#65533;vW4&#65533;g&#65533;vk&#65533;&#65533;&#65533;s&#65533;U{UH}&#65533;&#65533;M&#65533; q&#65533;<&#65533;BQ&#65533;/Hg}&#65533;! &#65533;m&#65533;&q&#65533;4&#65533;&#630;&#65533;G&#65533;m&#1538;p&#65533;&#65533;H&#65533;q&#65533;&#65533;&#65533;J&M&#19652;-q&#65533;T&#65533;'9&#1542;!h|&#65533;&#65533;&#65533; ;?2&#65533;&#65533;&#65533;l&#65533;&#65533;<&#65533;L&#65533;m&#65533;&#65533;&#65533;&#65533;&#65533;&#65533;&#65533;&#65533;&#65533;B&#65533; &#65533;H&#65533;1sBI&#65533;d&#65533;h7oVz&#65533;&#65533;x&#65533;&#65533;&#65533;&#65533;&#65533;&#65533;9Q 	@3&#65533;`!7&#65533;f&#65533;h7&#65533;j&#65533;&#65533;}&#65533;f&#65533;&#488;&#65533;&#65533;H&#65533;&#65533;]sC&#65533;5a&#65533;<&#1528;}&#65533;&#65533;&#65533;h`&#65533;h&#65533;&#65533;BQA&#65533;7v&#65533;16q&#65533;&#65533;l&#65533;&#526;&#65533;&#65533;	&#65533;&#65533;H&#65533;n0&#65533;M3#&#65533;&#65533;&#65533;&#65533;&#65533;&#13282;&#1486;Y&#65533;&&#65533;z	zi5Ja&#65533;&#65533;t4M&#65533;gvi&#65533;&#65533;{&#65533;&#65533;)&#65533;7&#65533;&#65533;)&#65533;&#65533;P&#65533;p&#65533;&#457;&)&#65533;#&#65533;&#65533;&#65533;#&#65533;&#65533;)&#65533;!&#65533;Pps&#65533;C+&#1352;<K&#65533;d2&#65533;7i:&#1620; &#65533;=&#65533;?&#65533;&#65533;1&#65533;A&#144;	&#65533;&#65533;s &#65533;w
h&#65533;M&#1620;  Z&#65533;'&#65533;+T&#65533;8Q2&#65533;br&#65533; &#65533;&#65533;r&#65533;&#65533;&#65533;a&#65533;&#65533;ci =8<&#65533;@T&#65533;jp&#65533;@&#65533;&#65533;6V&#65533;`&#65533;&#1617;&#65533;I&#65533;&#65533;CYs&#65533;,&#65533;&#65533;M&#65533;&#65533;Y&#65533;&#65533;A&#65533;&#65533;[`&#65533; (&#65533;[  [`&#65533;&#65533;&#65533;y&#65533;&#65533;CE&#65533;&#65533;&#65533;b"&#65533;v44y&#65533;&#65533;(&#65533;&#65533;#&#65533;&#65533;&#65533;&#65533;&#65533; Z &#65533;PQ&#65533;: b&#65533;	&#65533;&#65533;&#65533;&#65533;9 &#65533;'&#65533;c3&#65533;x0&#65533;B[&#65533;k69&#65533;&#65533;n)up&#65533;p&#65533;o@O&#65533;>@.@q&#65533;.&#65533;41&#65533;&#65533;;&#65533;"&#65533;:&#65533;"&#65533;&#65533;&#304;S&#65533;&#65533;#&#65533;m&#65533;!p&#65533;j0&#65533;N&#65533;&#65533; o&#65533;&#65533;&#65533;&#65533;&#1090;'j9Z&#65533;"G&#65533;&#65533;&#65533;&#65533;&#65533;-C&#65533;V&#65533;9Y&#65533;&#65533;Q	0&#65533;&#65533;&#65533;&#65533; # &#65533;r &#65533;y&#65533;&#65533;&#65533;4U&#65533;&#65533;h&#65533;&#65533;" Z&#65533;&#65533;&#65533; '`&#65533;&#65533;/&#65533;&#65533;&#65533;&#65533;&#65533;&#65533;#&#65533;&#65533;N!+ (`&#65533;1&#65533;+&#65533;p3^&#65533;&#65533;&#65533;&#65533;&#65533;1YTA&#65533;B&#65533;&#65533;&#65533;1^9&#65533;Ar0&#65533;``&#65533;&#65533;`A ` @r&#65533;Av&#65533;^&#65533;@&#65533; `&#65533;Oj&#65533;&#1369;&#65533;&#65533;,*m&#65533;lQ&#65533;&#65533;2("&#65533;&#65533;B&#65533;&#65533;&#65533;A&#65533;&#65533;"&#65533;&#65533;-&#65533;A#&#65533;u&#65533;&#65533;w0&#65533;.Z&#65533;.&#65533;_&#65533;= &#65533;&#65533;I0&#65533;o&#65533;oj &#65533;&#65533; &#65533;j&#65533;:"&#65533;&#65533;&#65533;&#65533;@&#65533;*&#65533;J&#65533;Y*'@&#459; 
&#65533;s&#65533;&#65533;1G&#65533;P9* 6&#65533;(&#65533;&#65533;&#65533;&#65533;p&#65533;&#65533;&#65533;. ^ &#65533;&#65533;
 `&#65533; &#65533;&#65533;Z&#65533; 0&#65533;M&#65533;J&#65533; &#65533;&#65533;)Z*&#65533;:D&#65533;X&#65533;&#65533; &#65533;Z20&#65533;&#65533;&#65533;
M&#65533;e	A&#65533; &#65533;#
	7&#65533;<&#65533;&#65533;Jy&#65533;` &#65533;&#65533;&#65533;= &#65533;&#65533;y Q@&#65533;&#65533;	 o&#65533;&#65533;C&#65533;&#65533;&#682; &#65533;&#65533; &#65533;&#65533;&#65533;`&#65533;N&#65533;&#1391;&#65533;4S&#65533;	"&#65533;"&#65533;&#65533;=&#65533;)P@&#65533;I&#65533;&#65533;\ &#65533;&#65533;`H&#65533;&#137;&#65533;Q`=&#65533;&#65533; &#65533;@&#65533;. &#65533;0&#65533;B&#65533;Z&#65533;U a&#65533;&#65533;&#65533;2V&#65533;> g&#65533;6&#65533;6&#65533;<Lq&#65533;&#65533;CB&#65533;&#65533;&#65533;&#65533;&#65533;
]{&#65533;1&#65533;*Z&#65533;&#65533;&#43914;&#65533;&#65533;Z&#65533; &#65533;
 &#65533;&#65533;\{&#65533;I@&#65533;&#65533;)8O&#65533;P&#65533;j&#65533;W&#65533;N&#65533;&#65533;;&#65533;=B u&#65533;] J Y&#65533;T&#1143;#&#65533;y&#732;&#65533;&#65533;&#65533;J &#65533; &#65533; ]+L &#65533;[[&#65533; &#65533;&#65533;&#1062;&#65533;&#65533;NQ&#65533;I&#65533;&#65533;Q5]&#65533;&#65533;A&#65533;&#65533;&#65533;a"&#65533;&#65533;5&#65533;&#6435;[&#65533; 0&#65533;*U&#65533;&#65533;hp &#65533;&#65533;[&#65533;&#65533;&#65533;[&#65533;a&#65533;&#65533;7p_q&#65533;&#65533;&#65533;&#65533;&#65533;&#65533;*4'R&#65533;&#65533;&#65533;&#395;r&#65533;&#699;&#65533;&#65533;X&#65533;ZX$
&#65533; &#65533;&#65533;&#65533;0&#65533;&#65533;&#65533;4p
 p
&#65533;
&#6907;>&#65533;&#65533;Aq&#65533;&#65533;&#65533;&#65533;!&#65533;&#65533;N,&#65533;3&#65533;I&#65533;&#65533;U&#65533;&#65533;gA&#65533;&#65533;&#65533;*X#O&#65533;&#1291;&#65533;(&#65533;0&#65533;a &#65533;&#65533;R&#65533;&#65533;+j&#65533;	0
\&#65533;!&#65533;&#65533;9P&#65533;@A	&#65533;&#65533;;C&#65533;[&#65533;&#1221; &#65533;*&#65533;V&#65533;&#65533;P2&#65533;&#65533;3&#65533;-&#65533;6&#65533;&#65533;d20&#65533;$&#65533;&#65533;&#65533;96&#65533;&#65533;&#65533;&#65533;k&#65533;&#65533;&#65533;&#65533;a&#65533;&#65533;C&#65533;O&#65533;&#65533;9&#65533;&#65533;!&#65533;&#65533;&#65533;&#65533;&#65533;&#65533;&#65533;&#65533;&#65533;&#65533;K'R|0&#65533;[+&#65533;kl&&#65533;v{&#65533;Y&#65533;
&#65533;l
 9P&#65533;QQ&#65533;&#65533;&#65533;i&#65533;&#1710;&#65533;&#65533;&#65533;+&#65533;&#65533;&#65533;&#65533;&#65533;U&#65533;&#65533;&#65533; 6pS&#65533;&#65533;,9E&#65533;Q&#65533;$pbT&#65533;&#65533;S G74&#65533;&#65533;&#65533;t&#65533;(&#65533;&#65533;&#65533;&#65533;A&#65533;5}&#65533;&#65533;1&#65533;&#65533;&#65533;)&#65533;Pa&#65533;&#65533;j7&#65533;&#65533;&#65533;&#65533;B&#65533;&#65533;3&#65533;4 &#65533;&#65533;i@&#65533;Z@&#65533;R0RQ:4&#65533;&#65533;&#195; &#65533;i&#65533;q&#65533;&#65533;c&#65533;&#65533;&#65533;kx-+&#65533;&#65533;cd 'tiFX&#65533;&#65533;p&#65533;&#1344;&#773;z&#65533;5&#65533;&#65533;~ >`&#65533;&#65533;&#65533;i&#65533;T&#65533;&#65533;L&#65533;h &#65533;:@Oz&#65533;J`&#65533;&#65533;P&#65533;&#65533;&#65533;0&#65533;I(&#65533;7k&#65533;Q&#65533;m&#65533;y'-K&#65533;*&#278;6vi&#65533;&#65533;H&#65533;&#65533;k&#65533;&#65533;<9&#65533;&#65533;&#65533;|&#65533;J@&#65533;&#65533;&#65533;&#65533;&#1066;=&#65533;3P3 &#65533;&#65533;<&#65533;6PI&#65533;F&#65533;&#65533;O&#65533;&#65533;&#587;&#65533;A<0|&#65533;&#65533;&#65533;A<&#65533;&#65533;m&#65533;&#65533;+&#65533;&#65533;6T=q&#65533;,&#65533;Ti&#65533;&#65533;1&#65533;5&#65533;&#65533;&#65533;g&#65533;&#65533;
R@&#65533;|&#65533;	&#65533;k0&#65533;&#65533;`-&#65533;\&#65533;4p&#65533;+&#65533;&#65533;`!
F&#65533;&#65533;&#65533;p	A/&#65533;&#65533;M&#65533;Ax&#65533; I&#65533;V ]&#65533;>&#65533;&#65533;`&#65533;&#65533;&#65533;(&#65533; G&#65533;&#65533;XC#$&#65533;&#65533;,&#65533;1@yul)X&#65533;h]&#923;&#65533;&#65533;&#65533;&#65533;&#65533;&#1480;sbt&#65533;-w&#65533;+&#65533;&#65533;P &#1611;-a&#65533;	&#65533;&#65533;&#65533;&#65533;&#1549;|`(&#65533;&#65533;&#65533;&#65533;-	&#65533;:}0. .&#65533;n&#65533;6&#65533;	&#65533;={&#65533;&#65533;&#65533; &#65533;&#65533;&#65533;&#65533;}V&#65533;]`a@&#65533;@&#617;^0o&#65533;Up(&#65533;&#65533;&#65533;&#65533;&#65533;9`&#65533;I&#65533;_&#65533;<p&#65533;
P0&#65533;b&#65533;&#65533;&#65533; A&#65533;&#65533;\&#65533;( u&#65533;&#65533;&#65533;[&#65533;j&#65533;&#65533;`&#65533;&#65533;&#65533;Y&#65533;&#65533;0IMB&#65533;&#65533;/&#65533;&#65533;&#65533;&#65533;&#65533;V&#65533;X&#65533;&#65533;	i&#65533;&#65533;T"&#65533;#&#65533;&#65533;&#65533;&#65533;sM&#65533;&&#65533;l &#65533;z`O&#1696;&#65533;\&#65533;OZ&#65533;0&#65533;&#65533;7&#65533;':v&#65533;+z&#65533;9&#65533;L&#65533;&#65533;y&#65533;&#65533;&#65533;&#65533;&#65533;+z&#65533;=n&#65533;	v&#65533;Wp.p&#65533;I&#65533;&#65533;&#65533;&#65533;&#65533;> &#65533;\&#65533;\&#65533;&#65533;&#65533;m: .&#65533;	&#65533;&#65533;&#65533;Z&#65533;@&#65533;4&#65533;U`&#65533;(&#65533;R &#65533;~&#65533;&#65533;&#65533;}i 9p&#65533; .P&#65533;A&#65533;Z 	IP&#65533;a&#65533;&#65533;yI&#65533;&#65533;i&#65533;7.`&#1749;I&#65533;&#65533;&#65533;&#65533;&#65533;&#65533;&#65533;6z&#65533;&#1207;~c &#65533;&#65533;4A&#65533;=&#65533;#&#65533;&#65533;'F&#65533;&#65533;n&#65533;p&#65533;X~&#65533;L&#65533;&#65533; &#65533;&#65533;&#65533;	]&#65533;6 3&#65533;Z&#65533;Y&#65533;r&#65533;q&#65533;&#65533;zV+n@&#65533;np&#65533;n &#65533;&#65533;&#65533;&#65533;&#65533;~| &#65533;b&#65533;&#65533;&#65533;&#1710;&#65533;;p&#65533;.&#65533;L&#65533;Jp&#65533;4&#65533;
/&#65533;&#65533;&#65533;&#65533;(&#65533;&#65533;7@&#65533;M&#65533;&#65533;A&#65533;&#65533;3&#65533;t&#65533;&#65533;A&#65533;&#65533;3&#65533;7&#65533;&#65533;&#65533;&#635;3
&#65533;m&#65533;-&&#65533;y&#65533;&#65533;y&#65533;<&#65533;&#65533;&#65533;&#1060;m &#65533;#G&#65533;-K&#65533;U&#65533;&#65533;&#65533; e&#65533;&#65533;~&#65533;N&#65533;&#65533;~{s&#65533;(p&#65533;&#65533;&#65533;&#65533;&#65533;&#65533;&#65533;&#65533;&#65533;~&#65533;&#65533;S&#65533;N0&#65533;&#65533;>&#65533;&#65533;7&#65533;[&#65533;&#65533;&#65533;M&#237;&#65533;&#65533;&#65533;&#65533;&#65533;&#65533;.9&#65533; &#65533;&#65533;&#65533;&#65533;P-&#65533;U&#65533;&#65533;&#1966;&#65533;.&#65533;@&#65533;&#1370;&#65533;|OjP&#65533;&#65533;&#65533;&#65533;&#65533;tiO &#65533;6&#65533;I@&#65533;&#65533;
#o&#65533;~&#65533;b 	*&#65533;&#65533;&#65533;|*0&#65533;E#-p&#65533;&#65533;x $  `d&#65533;3&#1456;&#65533;&#65533;&#65533;c&#65533;&#65533;1&#65533;^&#65533;[&#65533;j&#65533;&#65533;.V&#65533;&#65533;8&#65533;&#65533;&#65533;&#65533;&#65533;&#65533;zM&#65533;	r&#65533;/p&#65533;&#480;	&#65533;&#65533;&#65533; &#65533;p &#65533;&#65533;&#65533;&#65533;&#65533;&#65533;&#65533;i&#65533;&#65533;&#65533;^&#65533;&#65533;&#65533;&#65533;&#65533;&#65533;&#65533;&#65533;&#65533;!
;&#65533;&#65533;&#65533;+:&#65533;&#65533;]&#65533;&#65533;&#65533;Rp&#65533;&#65533;&#65533;&#65533;&#25552; a&#65533;K &#65533;f @&#65533;&#65533;G&#65533;&#65533;4l&#65533;x#&#391;&L&#65533;dI&#65533;&#65533;&#65533;&#65533;&#65533;$dL(&#65533; &#65533;P&#65533; &#65533;&#65533;	>"&#65533;@@&#65533;0` &#65533;S&#65533;H&#65533;<)&#65533;C&#65533;$ ,&#65533;&#65533;&#65533; H&#65533;M&#65533;>&#65533;U&#65533;T&#65533;U&#65533;f&#65533;&#65533;T&#65533;CU.X0&#65533;&#65533;eI4@[&#65533;Z&#65533;XN&#1584;&#65533;&#65533;&#65533;uG,)&#65533;&#459;N&#65533;4&#65533;&#65533;&#65533;&#65533;&#65533;&#65533;h* &#65533;1 &#65533;&#65533;&#65533;L&#65533;.v&#65533;&#566064;Jf &#65533;#<&#65533;&#757;&#65533;v}&(&a&#65533;;	&#221;A&#65533;F&#65533;&#65533;&#65533;]&#1854;mC&#65533;&#65533;$&#964;sZ&#65533;&#65533;@&#514;0n&#65533;D&#65533;A&#65533;@d&#65533;#&#65533;
U@"&#65533;/&#65533;h'&#65533;&#65533;8w&#65533;&#65533;&#38109;I&#65533;&#1138;&#65533;&#65533;&#65533;|&#65533;&#65533;&#65533;&#2007;*!&#65533;&#65533;&#65533;t-&#65533;(&#65533;&#65533;:-&#65533;2
&#65533;&#1930;k.&#65533;Zb	P&#65533;b&#65533;&#65533;d&#65533;#&#65533;&#65533;  &#65533; &#65533;Px3s&#65533;&#65533;b#&#65533;&#674;&#65533;J&#65533;&#65533;&#65533; !&j.F &#1032;-&#65533;.$i&#65533;+PT&#65533;ZC&#65533;&#65533;&#65533; Aq2 &#65533;x&#297;G`s.!-&#65533; &#65533;b&#744;
&#65533;&#65533;I$&#65533;KI&#65533;	>&#65533;O@&#65533;&#65533;&#65533;&#65533;&#12924;&#65533;;i&#65533;&#65533;Dj&#65533;&#65533;O?&#65533;&#65533;&#65533;&#65533;  &#65533;l&#65533;&#65533;h&#65533;@&#65533;dP&#65533;&#65533;"&#65533;p&#130;&#65533;&#65533;1&#65533;&#65533;\&#65533;t&#65533;&#65533;&#65533;  0D&#65533;&#65533;T  &#65533;H&#65533;V&#65533;&#65533;&#65533;&#65533;f &#65533;RQ&#65533;r&#65533;G&#65533;&#65533;Q&#65533;E&#65533;&#65533; &#65533;#]@&#65533;&cs&#65533;&#1178;:&#65533;&#65533;d&#65533; UcM&#65533;&#65533;P&#65533;&#65533;&#65533;&#65533;&#65533;	d&#65533;) &#65533;&#65533;M&#65533;n&#65533;3=&#65533;&#65533;&#65533;&#65533;&#931;&#65533;&#65533; @&#31095;^&#65533;&#65533;&#65533;V&#65533;&#65533;&#65533;&#65533;@K&#65533;>0&#65533;w&#65533; .I&#65533;$,,%&#65533; &#65533;&#65533;6&#65533;&#65533;&#65533;(6&#65533;-BuA&#65533;&#276;8&#65533;#U&#65533;&#65533;&#65533;r&#65533; -J&#65533;&#65533;&#65533;@QV]Ab&#65533;&#65533;&#65533; AhU&#65533;(&#65533;&#65533;@&#65533;&#65533;eA"@&#65533;&#1560;H&#65533;'&#65533;E!@@eJ[ &#65533;&#65533;{&#65533; &#65533;X&#65533;&#65533;r&#1916;&#65533;<&#65533;&#65533;&#65533;&#65533;];l&#65533;l&#65533;E;m&#65533;&#65533;)&#65533;&#65533;&#65533;A&#65533;&#65533;n&#65533;\K&#65533;"}&#65533;a,"&#65533;8&#65533;&#65533;pDh&#65533;&#65533;f-&#65533; &#65533;p&#65533;&#65533;B&#65533;&#65533;&#65533;#'+&#65533;&#65533;R&#65533;V&#65533;(&#65533;&#65533;&#65533;&#65533;&#65533;&#65533;jZ&#65533;8&#65533;&#65533;&#65533;&#65533;&#65533;&#65533;&#65533;&#65533;:&#65533;pl&#65533;C&#65533;&#65533;Z ^x&#65533;&#65533;&#65533;&#65533;v&#65533;&#65533;&#65533;0&#65533;<&#65533;&#65533;&#65533;	&#65533;&#65533;&#65533;";O&#65533;&#65533;&#65533;&#65533;>&#65533;C2@&#65533;&#65533;k&#65533;&#65533; |&#65533;N&#65533;`&#65533;&#65533;&#65533;&#65533;.P&#65533;&#65533;Zy&#65533;4&#65533;&#65533;&#65533;8&#65533;&#65533;U&#65533;&#65533;&#65533;4Z-&#65533;R&#65533;9&#588;&#65533;&#65533;&#65533;'&#65533;&#65533; &#65533;`I&#65533;&#1617;x&#65533;3&#65533;&#65533;V&#65533;&#65533;]B|6&#65533;&#65533;&#65533;&w&#65533; |G&#65533;&#65533;|@%oqIS !&#516;&&#65533;B&#65533;Nn"'v &#65533;N&#65533;3J[HP=&#65533;0*&#65533;b
&#1025;&#65533;Eh&#65533;Cb	&#65533;&#65533;&#65533;&#65533;$}&#65533; \&#65533;&#65533;w&#65533;&#65533;&#65533;&#65533;Z&#65533;#&#65533;w&#65533;&#65533;. &#65533;U&#65533;v&#1477;&#1652;*&#65533;&#25603;;.`&#65533;KH&#65533;&#65533;q&#65533;H&#65533;&#65533;<vAd!&#65533;h &#65533;x&#65533;&#65533;X&#65533;&#65533;?&#65533;&#65533;JNp4i&#65533; &#65533;&#65533;&#245;~&#65533;&#65533;A&#65533;Z&#65533;&#65533; v&#1171;&#65533;@P*k&#65533;Ae*&#65533;b&#65533;F1&#65533;|N&#65533;&#65533;r&#65533;&#65533;H&#65533;#&#65533;S&#65533;&#65533;+~(/Z&#65533;&#65533;&#65533;X&#65533;&#1980;  &#65533;"&#65533;&#65533;XF&#65533;S6h$&#65533;&#65533;&#65533;6"&#65533;p!L&#65533;\&#65533;r&#65533;	 p`Zx&#65533;&#65533;#\W,&#65533;$C&#65533;LGr&#1475;&#65533;&#65533;&#65533; (Y&#65533;NP&#65533;&#65533;&#65533;&#65533;((1(&#65533;&#65533;&#65533;&#65533;&#65533;R>&#65533;I&#65533;&#65533;&#65533;z&#65533;&#65533;
G&#65533; 8&#65533;U>&#65533;|&#65533;D
,&#65533;X&#711;&#65533;e2&#65533;&#65533;,7&#65533;u
 .&#65533;1k'&#65533;p0]&#65533;ZU&#65533;&#65533;fY&#65533;f&#65533;|&#65533;3&#65533;P&#65533;&#65533;o&#65533;&U&#65533;&#65533;&#65533;&#65533;&#65533;&#65533;&H&#65533;&#65533;;Fv</&#65533;EBd&#65533;[T> &#65533;H"&#65533;'0&#65533;gO&#65533;&#65533;Ow&#65533;k(hZ&#65533;&	Jh&#65533;8 J&#65533;&#65533;&#1070;Ay&#65533;&#65533;0&#65533;&#65533;&#65533;1l	S0&#65533;G&#65533; &#65533;&#65533;&#65533;&A&#65533;&#65533;5&#65533;Eb&#65533;&#65533;&#65533;Q&#1243;&#65533;&#436;&#65533;i&#65533;A&#65533;
bL&#65533;&#65533;3>@]F&#65533;&#65533;@pS&#65533;&#65533;CH8&#65533;&#65533;1$5#&#65533; dB&#65533;&#65533;&#65533;#&#65533; &#65533;Ib&#65533;&#65533;)X>&#65533;B&#65533;&#65533;d&#65533;c&#65533;hZ&#65533;&#65533;P&#65533;6&#65533;^9&#65533;O&#65533;p&#65533;&#65533;&#65533;&#1402;&#65533;&#65533;Qu&#65533;&#65533;&#370;.S&#65533;&#65533;&#65533; X.&#65533;M&#65533;&#65533;(&#65533;&#65533;&#65533;&#65533;H&#65533;d?&#65533;%ta)Ui&#65533;<'&#65533;&#65533;&#65533;&#65533;U&#65533;&#65533;B$&#65533;&#1228;&#65533;3&#65533;)&#65533;Eg&#65533;H&#65533; &#1027;h&#65533;&#65533;&#65533;6!&#65533;&#65533;-&#65533;&#65533;0&#65533;&#65533;H&#65533;&#65533;I	I&#65533;&#65533;>YS&#65533;W&#65533;&#65533;&&#65533;&#65533;yz&#65533;a[|&#65533;\&#65533;	&#65533;&#65533;	&#65533;&#65533;&#65533;H&#65533;&#65533;&#1461;!*&#247;&#65533;&#65533;"&#65533;&#65533;}]&#65533;&#65533;	&#65533;;&#1218; &#65533;.&#65533;&#65533; D@?&#65533;c'&#65533;&#65533;{q&#65533;&#65533;=B&#65533;
zH# &#65533;{g:B&#65533;&#65533;&#65533;UABc&#65533;+&#65533;&#65533;G&#65533;AA6&#65533;&#65533;f&#65533;&#65533;&#65533;M&#65533;&#65533;&#65533;&#65533;` 4&#65533; m8&#65533;&#65533;&#65533;G&#65533;&#220;&#65533;0SN4&#65533;&#65533;&#65533;y8tdN&#65533;&#65533;X &#65533;&#1666;&#65533;~X&#65533;&#65533;&#65533;&#65533;&#65533;;&#65533;jX'&#65533;&#65533;,&#65533;q&#65533;&#65533;&#65533;DW?#&#65533;jN&#65533;|W&#65533;&#65533;K&#65533;ky&#65533;&#65533;*&#65533;$&#65533;7/*
f8&#65533;@&#65533;z&#65533;b&#65533;&#65533;@^&#65533;;>&#65533;7 9p&#65533;&#65533; )&#65533;&#65533;b&#65533;&#65533;U&#65533;&#65533;E&#65533; 3yB&#65533;&#65533;&#65533; +&#65533;v &#65533;s&#65533;&#1029;3&#65533;&#65533;&#65533;&#65533;&#65533;&#65533;&#65533;&#65533; x&#65533;l&#65533;  4&#65533;&#65533;h&#157;&#65533;&#65533;\&#65533;&#65533;8&#65533;&#65533;A&#1948;&#65533; D&#65533;H&#65533;&#65533;&#65533;&#65533;g &#65533;96@v;&#65533;&#65533;
&#65533;T1yXl&#65533;K&#65533;Z&#65533;3&#65533;&#65533;U>&#65533;{&#65533;&#65533;&#65533;y'&#65533;fmW!/1@M&#65533;]F&#65533;&#65533;(&#65533;&#65533; &#65533; Z&#65533;&#65533;@&#65533;'&#65533;D^&#65533;&#65533;M8&#65533;&#65533;&#1027;&#65533;&#65533;m&#65533;&#65533; &#65533;VY*A&#65533;&#65533;&#65533;&#65533; &#65533;m.w&#925;:&#65533;@h&#65533;`#&#65533;!h&#65533;&#65533;&#65533;po=H&#65533;&#65533;&#65533;&#1089;&#65533;&#65533;
&#65533;7A&#969;&#65533;Ah&#65533;M&#65533;&#65533; Fg&#65533;g(h&#65533; &#65533;&#65533;F&#65533;pi&#65533;Tu&#65533;&#65533;J&#65533;R&#65533; v&#65533;&#65533;k&#65533;vq&#65533;=&#65533;&#65533;p&#23015;
:&#65533;r&#65533;&#65533;@&#221;y&#885;P&#65533;yw&#65533;R&#65533;F&#65533;&#65533;&#65533;&#65533;&#65533;&#65533;&#65533;h&#65533;z&#65533;&#65533;&#65533; &#65533;t&#988;&#65533;&#65533;xU&#65533;z&#65533;&#65533;v7&#65533;~&#65533;&#65533; S\&#65533;&#65533;&#65533;&#1035;U &#65533;&#65533;&#65533;&#65533;&#65533;B&#65533;F3A&#65533;&#65533;s&#65533;(&#65533;ybj&#65533;B5&#65533;a&#65533; ]4&#65533;C&#65533;&#65533;&#65533;&#65533;,&#65533;&#65533; &#65533;&#65533;&#552;&&#65533;&#65533;3x&#65533;r 8h&#65533; {'&#65533;&#65533;S&#65533;&#65533;&#65533;B$&#65533;&#65533;&#65533;s
&#65533;&#65533;&#65533;*P&#65533;&#65533;a&#65533;R[.@&#65533;&#65533;&#65533;&#65533;&#65533;	&#65533;&#65533;8&#65533;&#65533;0	 &#65533;&#65533;&#65533;Q&#65533;#&#65533;&#65533;%x	H)&#65533;8&#65533;&#65533;&#65533;&#65533;S3&#65533;&#149;&#65533;0&#1072;&#65533;#&#65533;1&#65533;&#65533;&#65533;&#65533;Q`p&#65533;&#65533;&#65533; P&#65533; &#65533;&#312;&&#65533;&#65533;0&#65533;&#65533;'&#65533;3&#65533;)&#65533;<p&#65533;p&#65533;&#65533;&#65533;k&#65533;p?&#65533;H&#65533;z &#65533;&#65533;4&#65533;&#65533;S=8&#65533;k&#516;9&#772;< 0B&#65533;P&#65533;y&#65533;&#355;+&#65533;B&#65533;&#65533;&#65533;&#65533;&#65533;<~&#7720; &#65533;8h&#65533;}ZK&#65533;&#65533; &#65533;$&#65533; &#65533;p1&#65533;Ml&#65533;&#65533;&#65533;"HA&#65533;[&#65533;&#65533;&#65533;&#65533;"2\&#65533;&#65533;1&#65533;&#65533;&#65533;&#65533;&#65533;&#65533;A&#65533;&#65533;&#65533;&#65533;&#65533;&#65533;&#65533;7&#65533;&#65533;,&#65533;&#65533;&#65533;#&#65533;&#65533;&#65533;&#1025;{`&#65533;(&#65533;&#188;&#65533;?+-_|)&#65533;&#65533;7&#515;&#65533;)&#65533;&#65533; &#65533;H&#65533;0*&#65533;&#65533;J&#65533;&#65533;7&#65533;8&#65533;&#65533;&jA&#65533;&#65533;&#65533;&#65533;%&#65533;V&#65533;@z&#65533;&#65533;%&#65533;J&#65533;&#65533;KD&#65533;8(&#65533;&#65533; &#65533;C }b&#65533;ID&#65533;K=SC
&#65533;&#263;$&#65533;&#883;!&#65533;&#65533;@&#65533;&#65533;&#65533;*pAS&#299;!&#65533;A&#65533;(&#65533;&#65533;&#65533;&#65533; &#65533;&#65533;b&#65533; Y&#65533;j&#65533;&#65533;0&#166;&#65533;/&#65533;x&#14858;&#65533;77&#523;e&#65533;<L_|&#65533;&#65533;&#65533;&#65533;&#65533;f 7&#65533;&#65533;&#65533;&#65533;&&#65533;=&#65533;&#65533;&#65533;@4@&#65533;&#65533;&#65533;^&#65533;=&#65533;&#65533;rC"I&#65533;&#65533;)F&#65533;&#65533;-&#65533;A  &#65533;*6 &#65533;&#65533;&#65533;&#1605;(&#65533;h+&#65533;&#65533; &#65533;&#65533;&#65533;pH&#65533;&#65533;*&#65533;&#65533;&#65533;JJ$&#65533;;1&#65533;&#1043;&#65533;&#772;@&#65533;&#65533;&#65533;&#65533;&#65533;s&#65533;&#65533;8&#65533;&#65533;&#65533;&#1835;V&#65533;N&#648;&#65533;&#65533;<f\I1:C?&#65533;X/&#65533;&#65533;&#65533;F #&#65533;&#65533;&#65533;&#65533;&#1644;&#65533;&#65533;&#65533;&#584;t&#65533;&#65533;J&#65533;
(&#65533;s&#651;$I&#65533;; &#65533;&#65533;H&#65533;&#65533;Jt&#65533;&#1025;-0&#65533;/&#65533;F&#65533;X67&#65533;Z&#65533;&#65533;&#471;P&#65533;
&#65533;&#65533;	&#65533;&#65533;{&#65533;&#65533;&#65533;&#65533;@&#65533;&#65533;&#65533;J4&#65533;&#65533;k&#65533;8&#65533;&#65533;&#65533;Dh&#65533;&#65533;1&#276;&#65533;,&#65533;S&#65533;&#65533;[3+]&#65533;&#65533;&#65533;&#65533;&#65533;&#65533;&#65533;&#65533;LH&#65533;r+7&#65533;L&#65533;&#65533;&#65533;/&#65533;iJ&#65533; &#65533;&#65533;&#65533;NA&#65533;;:p&#65533;Bg3 &#65533;p8&#65533;&#65533;C&#65533;T0&#65533;&#65533;,7G&#946;&#65533;&#65533;&#1920;&#65533;&#65533;&#65533;&#65533;:&#65533;B(7%&#65533;&#65533;&#65533;G&#65533;&#65533;*&#65533;&#65533;&#65533;&#65533;&#65533;&#706;&#65533;'8&#65533;!&#65533;D&#65533;[O&#65533;&#65533;8&#65533;<=vHO&#65533;.&#65533;E&#65533;4ET&#65533;H&#65533;IJY&#65533; &#65533;^:J&#65533;8&#65533;LF8&#65533;&#65533;T&#65533;A8Px&#65533;&#65533;&#65533;&#65533;R&#65533;&#65533;&#65533;&#65533;y&#65533;*&#65533;)&#65533;&#65533;o&#285;&#65533;&#664;&#65533;0J&#65533;h&#65533;&#65533;&#65533;&#65533;&#65533;&#65533;Q)&#65533;*&#65533;&#65533;xN&#578;]&#65533; &#65533;&#65533;j&#65533;&#65533;&#65533;&#935;&#65533;&#65533;&#65533;AAJ&#65533;&#65533;E.&#65533;D&#65533;0= L&#65533;&#378;B&#794;&#65533;&#65533;K&#65533;v9&#65533;W&#65533;&#65533;!&#65533;&#65533;&#65533;&#65533;&#65533;&#65533;&#65533; +-8&#65533;dB,-&#65533;&#65533;&#65533;>&#65533;R~+&#65533;M&#65533;p;4-&#65533;  '&#65533;&#65533;&#65533;&#65533;&#65533;a&#65533;@&#65533;&#65533;<&#65533;&#65533;&#584;3T=&#65533;&#65533;&#65533;P(H&#65533;&#65533;5Tjy&#65533;JxQ&#65533;&#824;&#65533;&#65533;&#65533;&#1255;&#65533;&#65533;&#65533;h&#65533;&#65533;&#65533;&#65533;9&#65533;!&#65533;<&#65533;&#65533;OM&#65533;D	H&#65533;N&#65533;!#&#65533;&#65533;&#65533;&#65533;O&#65533;O#S&#65533;q&#65533;A)*a1&#65533;&#65533;r&#65533;5&#65533;&#65533;E&#65533;Ru*&#65533;&#65533; 0&#65533;1&#65533;&#65533;^mM*h&#65533;F&#65533;*VgE&#65533;C&#65533;-M&#65533;=&#65533;&#65533;F&#213;&#65533;&#65533;&#65533;i&#65533;&#65533;*74&#65533;V&#65533;)7n-&#65533;&#65533;Dm+&#1720;F51Q&#65533;&#65533;&#65533;iWwK&#65533;&#65533;&#65533;9&#65533;&#65533;W&#65533;&#65533;@&#65533;&#65533;&#65533;&#65533;W&#65533;&#65533;&#65533; #&#65533;"&#65533;O'&#65533; &#65533;h0P&#65533;7&#65533;XLT(&#65533;&#65533;HIH-&#65533;&#65533;&#65533;&#65533;E]%&#65533;0[P&#65533;&#65533;2B&#65533;&#65533;&#65533;C&#65533;p&#65533;AR&#65533;&#65533;	&#65533;[&#65533;]&#65533;3&#65533;&#65533;&#312;&#65533;]H&#65533;f&#65533;&#65533;V&#65533;&#65533;&#65533;4x&#65533;D&#65533;re&#65533;&#65533;O&#65533;ZJ=K5+&#65533;l&#549;LR&#65533;a#&#65533;H&#65533;&#65533;O&#65533;2UqRd&#1265;&#65533;?&#1085;r&#65533;&#65533;D&#65533;T&#65533;"&#65533;&#65533;&#65533;TI&#65533;&#65533;&#65533;&#65533;)&#65533;X&#65533;}&#65533;&#65533; &#65533;6&#65533;&#65533;&#1750;E&#65533;&#65533;C&#65533;=&#1045;.M&#1427;&#65533;1&#65533;8&#65533;-h&#65533;&#65533;&#65533;$@\&#65533;@&#65533;&#65533;m\ &#65533;	&#790;&#65533;&#65533;&#50442;&#65533;	m9&#65533;mW&#65533;h&#979; (I
&#1085;^&#65533;&#65533;D H&#939;&#65533;&#1317;&#65533;K<&#65533;&#65533;%&#65533;&#65533;&#65533;Q&#65533;&#65533;&#65533;&#65533;&#65533; &#65533;H&#65533;&#65533;*8_h&#65533;&#65533;&#65533;m&#884;\&#65533;6`e&#65533;&#65533;)&#65533;&#65533;%&#65533;nE@8: &#65533;G&#65533;h*&#65533;y&#65533;&#65533;&#65533;&#65533;y&#65533;&#840;&#65533;&#65533;8&#1627;_&#65533;M&#65533;[L&#65533; &#65533;	&#65533;&#65533;&#65533;&#65533;&#65533;&#65533;}W&#65533;8&#65533;&#65533;&#2004;&#65533;&#1991;|T&#65533;D]9A&#65533;*U&#65533;8&#65533;%&#65533;Z&#65533;&#65533; *&#65533;&#562;&#65533;p`&#65533;&#65533;%g&#65533;&#65533;&#65533;=&#65533;&#65533; &#65533;&#65533;&#65533;&#65533;`&#65533; &#65533;&#65533;&#65533;6&#65533;(&#65533;l&#65533;#'&#65533;&#1548;P&#65533;&#65533;-#&#957;M'&#65533;&#65533;&#65533;&#65533;&#65533;&#7187;&#65533;&#907;?@&#65533;&#65533;F&#65533;&#65533;&#1841;&#65533;&#65533;&#1631;&#65533;$I&#1353;&#65533;}W&#65533;;&#65533;&N&#65533;I~b$&#65533;&#859;&#65533;uqZ&#65533;&#65533;*&#65533; 
&#65533;&#65533;&#65533;&#65533;*&#65533;&#65533;>(&#65533;&#65533;p`&#65533;&#65533;&#65533;&&#1951;	6&#399;D&#65533;i&#65533;&#65533;&#65533;&#65533;&#65533; &#65533;&#65533;?V&#65533;&#65533;&#65533;&#65533;m#&#65533;t&#65533;f&#65533;hN&#953;&#65533;6E&#65533;&#65533;@F%&#65533;J&#65533;0K&#65533;Y&#65533; ;(&#65533;&#65533;&#65533;&#65533; &#65533;
&#65533;&#65533;T&#65533;&#2007;KH&#65533;t&#65533;&#65533;&#65533;&#65533;&#65533;O&#65533;&#311;:&#65533;&#65533;&#65533;HQ&#65533;&#65533;&#65533;&#65533;Q&#65533;X&#65533;q&#65533;p&#1673;&#65533;H&#65533;&#65533;L&#65533;&#65533;V&#65533;*PS&#65533;&#65533;&#65533;&#651;}&#65533;7<8&#65533;&#65533;&#65533;P&#65533;$&#65533;&#65533;i&#1219;-xN&#65533;]f &#550;&#65533;&#65533;&#65533;x V&#1554;&#65533;&#1552;&#65533;&#65533;&#65533;&#65533;U&#65533; (P&#65533;&#65533;C&#65533;x&#65533;&&#65533;P<}&#65533;qFi&#65533;h&#65533;n&#65533;&#65533;&#65533;&#65533;&#48900;&#65533;P&#65533;&#65533;&#65533;y&#65533;&#65533;&#65533;{F&#65533;&#65533;UZ~e&#65533;&#65533;"&#65533;+&#32826;ZS&#65533;&#65533;J&#1503;HK"<&#65533;\&#65533;c&#65533;(&#65533;&#65533;t&#65533;0&&#65533;-u&#65533;<&#65533;&#65533;&#1820;7&#65533;7x&#65533;	&#65533;&#843;	Z&#65533;1&#65533;&#304;&#65533;H+h&#65533;i&#65533;M&#520;65&#65533;3&#65533;&#65533;r&#65533;&#65533;&@&#65533;r&&#65533;&#1089;n&#65533;GF(&#1246;5&#65533;&#65533;&#65533;@&#65533;51&#65533;&#829;&#65533;u&#1476;|&#65533;2&#1115;&NU&#65533;>&#65533;&#65533;2&#65533;*&#65533;&#65533;%&#65533;&#65533;&#65533;V&#65533;HL&#65533;xcu&#65533;&#65533;&#65533;&#65533;A&#65533;&#65533;&#65533;&#65533;Q/dJ&#65533;&#65533;&#65533;R&#65533;, /&#65533;>x&#65533;&#65533;"&#65533;&#65533; ]&#1654; l&#65533;Q&#65533;&#65533;C@hA&#65533;K(&#65533;R&#65533;;&#65533;5z&#65533;&#65533;J&#65533;&#65533;&#65533;&#65533;aj&#65533;&#65533;Au&#65533;Ug&#65533;&#65533;&#65533;&#65533;N&#65533;&#65533;@K>b&#65533;&#65533;\&#65533;&#65533;8na&#65533;x&#65533;&#65533;$&#65533;B&#65533;Hh&#65533;&#65533;&#65533;&#65533;}&#65533;,&#65533;\h&#65533;&#65533;NA&#65533;.&#65533;&#65533;&#65533;&#65533;&#65533;&#65533;k /&#65533;J&#65533;*&#65533;&#65533;&#65533;&#65533;0&#65533;&#1602;.&#65533;-f&#65533;&#65533;p&#65533;&#65533;k&#65533;&#65533;\&#65533;`+@&#65533;ol>p 4H`#h&#65533;T&#65533;&#65533;l&#65533;&#65533;3&#65533;<&#65533;&#1140;a&#65533;`&#65533;_&#65533;0A&#65533;&#65533;|&#65533;&#65533;&#65533;{*&#65533;&#65533;w&#65533;&#65533;&#65533;j&#65533;&#65533;&#65533;gw&#65533;O^&#65533;T{&#2001;H&#65533;t&#65533;p&#65533;&#65533;|&#65533;&#65533;%@&#65533;&#65533;&#65533;*&#65533;"&#65533;&#65533;&#65533;q.x&#65533;&#65533;4&#65533;&[&#65533;>0&#65533;&#1452;&#65533;&#65533;	&#65533;&#65533;-h&#65533;&#65533;&Y&#65533;n'!&#65533;&#65533;&#65533;qH&#65533;:h&#65533;&#65533;k&#65533;0&#65533;&#65533;I&#65533;&#65533;&#65533;u&#65533;&#57483;&#65533;&#65533; P&#65533;'&#65533;&#65533;=|&#65533;3(P&#65533;T4&#65533;&#65533;Ba&#65533;!&#65533;&#65533;&#65533;(m&#65533;&#1660;&#65533;&#65533;v5&#65533;?0&#65533;3'&#65533;w&#65533;
&#65533;&#65533;&#65533;&#65533;6W&#65533;&#65533;:&#65533;&#65533;&#65533;x&#65533;&#65533;&#65533;	&#65533;&#1179;&#65533;&#65533;&#65533;&#65533;&#65533;s&#65533;h &#65533;&#65533;zq5H&#65533;&#65533;&#65533;%&#65533;&#65533;U&#65533;&#65533;z&#65533;&#65533;F/&#65533;)f&#65533;t &#65533;r&#65533;C&#65533;&#65533;F&#65533;HB&#306;S&#65533;6&#65533;&#65533;&#65533;&#65533;&#65533;&#65533;&#65533;&#65533;&#65533;&#65533;t&#323;&#65533;&#65533;&#65533;9&#65533;&#65533;&#65533;u
&#65533;Mf5g%xN?P&#65533;&#65533;X&#65533;	&#65533; .&#65533;r&#65533;&#65533;&#65533;&#65533;@&#65533;07&#65533;Jj&#65533;eK3G&#65533;&#65533;wI
M&#65533;vU&#1265;k&#1481;&#65533;&#65533;_=&#65533;&#65533;P&#65533;\&#65533;&#65533;&#65533;T&#65533;&#65533; c:@&#65533;&#65533;%@'(7&xw`&#65533;&#65533;.&#65533;c p[&#65533;	&#65533;h&#65533;&#65533;E&#65533;&#65533;.&#65533;i&#65533;&#65533;&#65533;&#65533;&#65533;N0^&#65533;I&#65533;q&#65533;Vb&#65533;<(&#65533;&#65533;:&#65533;# &#64359; &#65533;Q&#2040;&#65533;$p&#65533;d&#65533;&#65533;r&#65533;&#65533;&#65533;P&#65533;$(i&#65533;&#65533;&#65533;&#65533;&#65533;  &#65533;&#65533;
&#65533; &#65533; [,&#1191;&#65533;&#65533;&#65533;Rv&#65533; e&#65533;&#65533;5&#65533;&#65533;&#65533;&#55143;1&#65533;&#65533;g&#65533;
&#65533;&#65533;=&#65533;&#65533;&#65533;Xr&#65533;&#65533;_&#65533;&#65533;&#65533;*&#1583;&#65533;L&#65533;m&#65533;7&#65533;7fs&#65533;}#{&#65533;,0&#65533;8&#65533;R&#65533;&#65533;^&#65533;&#65533;e/&#65533;"|&#65533;&#22360;&#65533;&#65533;&#65533;&#65533;}#DH0&#65533;&#65533;&#65533;&#65533;O&#65533;Nx&#65533;_&#65533;0&#65533;&#65533;Xk/&#65533;&#65533;&#505;&#65533;&#65533;7
&#65533;&#65533;&#65533;h`&#65533;&#583;&#65533;&#65533;&#65533;&#65533;  4P&#65533;A &#65533;&#65533;0` #P&#65533;`&#65533;&#10187;8&#65533;&#65533;&#322;$ (i&#65533;$&#660;*W&#65533;l&#65533;&#65533;%&#792;2g2tQ"N
&#65533;[&#560;'&#65533;.&#65533;a&#132;&L&#65533;h:B&#65533;&#986;&#65533;	`5&#65533;&#65533;W&#65533;&#65533;H&#65533;&#17194;&#65533;&#65533;&#65533;&#65533;d ;Q&#65533;*&#65533;$&#65533;L&#65533;Z&#65533;2)&#65533;&#395;&#65533;[KV&#65533;cR&#65533;&#65533;&#65533;&#65533;$&#65533;E&#65533;&#65533;&#65533;Jz&#65533;9g0&#65533;r&#65533;&#65533;L&#65533;&#65533;N&#65533;e&#65533;V)y&#65533;&#65533;I&#65533;W&#65533;t&#65533;@&#65533;. |&#65533;&#65533;[&#65533;&#65533;/&#65533;i &#65533;b&#362;%NJ&#65533;&#65533;&#65533; !kt &#65533;&#65533; KI%&#65533;&#65533; B>&#65533;F&#65533;X&#65533;"v&#65533;=6&#65533;;&#65533;&#65533;&#65533;&#455;_h&#65533;:N$v&&#65533;y&#65533;g&#65533;B(z4&#65533;R&#65533;M?&#65533;'&#432;&#65533;T&#65533;&#65533;&#65533;#7&#65533;p&#65533;b&#65533;&#65533;h&#65533;&#65533;UaYy &#65533;@] t&#65533;&#65533;Ik]&#343;!&&#65533;u&#65533; (Q&#65533;%&#65533;`&#65533;&#65533;&#65533;&#65533;&#65533;&#65533;&#65533;d9 Rm&&#65533;1&#65533;&#65533;&#1075;&#65533;%5&#65533;&#65533;I`l&#65533;CI\&#65533;"I n &#65533;&#65533;&#65533; &#65533;&#65533;&#65533;&#65533;>&#65533;&#65533;&#65533;)[&#65533;TRo&#65533;&#65533;&#65533;&#65533;G&#65533;q,	&#65533; &#817;YtH'&#65533;C8Qt]vm&#65533; 	T&#65533;'&#65533;&#65533;
&#65533;R xN&#65533;&#65533;@tQ1$ 	Du&#65533;&#65533;&#65533;*5&#65533;&_B&#65533;&#65533;"&#65533;&#65533;
a&#65533;"&#65533;&#65533;&#65533;Q&#65533;&#65533;V(  !r&#65533;]&#65533;&#65533;k&#65533;&#65533;&#65533;&#65533;V%&#65533;hR[&#65533;P&#1730;&#65533;e&#65533;&#65533;&#65533;&#65533;
3&#65533;!dLL@&#65533;&#65533;U&#65533;C&#65533;[ex&#65533;&&#65533;3,&#65533;&#65533;&#65533;&#65533;H	&#65533;P&#65533;F9l&#65533;&#65533;`&#65533;&#65533;&#65533;'&#65533;@ T&#65533;&#65533;&#65533;&#65533;&#65533;&#65533;$&#65533;y&#65533;&#65533;
I&#65533;&#1949;`&#1499;v{0(&#65533;;&#65533;&#1684;h&#65533;8&#65533;SC&#65533;0_HH&#65533;&#65533;$&#65533;9r&#65533;
&#65533;#@&#65533;&#65533;Wi&#65533;&#65533;&#65533;&#65533;&#65533;S&#65533;pD&#65533; lm&#65533;&#65533;Q&#65533;IelE&#65533;e&1"&#65533;>[&#65533;m&#65533;&#65533;J,&#65533;&#65533;@6  &#65533;YL[&#65533;U&#65533;&#65533;G8'&#65533;9X&#65533;&#65533;W&#65533;a&#65533;z&#65533;&#65533;=&#65533;b&#65533;&#65533;Z&#65533;&#65533;A-&#65533;&#65533;)\&#65533;E&#65533;(	&#65533;o&#65533;L&#65533;&#1855;4:0&#65533;;&#65533;	&#65533;&#65533;&#213;[&#65533;0&#65533;^z&#65533;&#65533;&#65533;&#65533;|&#65533;[BLJi&#65533;Ka&#65533;&#65533;N&#65533;GG&#65533;&#65533;0c&#65533;E&#65533;&#65533;,{I6&#170;&#65533; &#65533;&#65533;&#65533;R,p0QP&#65533;&#65533;^&#65533;&#65533;&#65533;&#65533;&#65533;&#65533;V&#65533;%&#65533;ZI&#65533;&#65533;&#65533;#&#65533;[&#65533;&#65533;H&#65533;&#65533;&#65533;F6&#65533;&#65533;&#65533;&#65533;Z&#65533; &#65533;U&#65533;&#65533;&#65533;G&#65533;%&#65533;_&#65533;&#65533;[&#826;F&#65533;c&#65533;&#65533;0&#65533;V`l&#65533;&#65533;&#65533;aSd&#65533;n&#65533;@w41&#65533;&#65533;&#65533;$&#65533; &#65533;&#65533;4&#65533;}5&#65533;99&#65533;&#65533;&#65533;&#65533;&#65533;=.a&#65533;c&#65533;t&#65533;&#65533;P<&#65533;\&#65533;8&#65533;&#65533;&#65533;@&#65533;I"&#65533;&#65533;Y&#65533;R&#65533;:&#65533;A&#65533;&#65533;8&#65533;&#65533;&#65533;&#65533;#&#65533;p&#65533;I&#65533;&#65533;@&#65533;p&#65533;&#65533;&#65533;&#65533;wj8&#65533;E&#65533;&#65533;PqO&#65533;&#65533;&#65533;H&#65533;,n&#65533;,&#65533;&#65533;&#65533;h5&#65533;&#65533;&#65533;8]&#65533;&#65533;&#65533;0?Q&#65533;EC&#65533;&#65533;
q&#65533;&#65533;&#65533;1Z&#65533;&#65533;;RI&#65533;6&#65533;T&#65533;5\&#65533;&#65533;&#65533;@ \&#65533;5m&#65533;Pkf&#65533;&#65533;-HAp&#65533;,p7&#65533;x&#65533;L|[&#65533;&#65533;X@pBh&#65533;& 
D&#65533;<4&#65533;&#65533;&#65533;&#65533;A >0&#65533;,!,c&#65533;n&#65533;b&#65533;\GX&#65533;&#1030;K&#65533;&#65533;J&#65533;C&#65533;s)s&#65533;r &#65533;(  G&#65533;j&#65533;D &#65533;`&#65533; x&#65533;&#65533;0:&#65533;	1&#65533;&#65533;7W&#65533;&#65533;P&#65533;{&#65533;&#65533;&#65533;&#65533;&#65533;&#65533;&#65533;&#65533;]&#65533;&#65533;&#65533;&#65533;&#65533;&#65533;Vyl 
X&#65533;&#65533;:x&#65533;Q&#65533;P&#65533;&#65533;&#65533;&#65533;.&#65533;,$&#65533;&#65533;&#65533;`@&#65533;&#65533;0&#65533;&#65533;&#65533;&#65533;&#65533;N_&#65533;&#65533;&#65533;DI&#65533;
&#65533;&#65533;&#65533;&#65533;*;(&#65533;&#65533;HG&#65533;.}&#65533;I2W&#65533;[v"&#65533;cIo8&#65533;:&#65533;-!S&#65533;&#65533;&#65533;t&#1313;* e=C&#65533;&#65533;Q>&#65533;&#65533;U&#256;&#65533;&#65533;\&#65533;$s '7&#65533;&#65533;Moz&#65533;&#65533;&#65533;; lpr&#384;&#65533;&#65533;&#65533;;&#65533;&#65533;&#65533;T&#589;o&#65533;^&#65533;epfZxA&#65533;&#1037;*&#65533;&#65533;0k&#65533;&#65533;eO(&#65533;
FXKP&#65533;qDo&#65533;&#1539;U&#65533;E&#65533;+&#65533;%@&#65533;G&#65533;&#65533;1&#145;&#65533;&#65533;&#65533;&#65533;{&#65533;&#65533;&#65533;&#65533;&#65533;&#65533;G&#65533; LSK&#65533;&#65533;Px&#65533;DmK&#65533;$ &#65533;&#65533;n	&#65533;&#65533;&#65533;P&#65533;&#65533;&#65533;&#1862;ET=Cv12s&#65533;&#65533;^9&#65533;&#65533;&#65533;&#65533;&#65533;kL&#65533;:!`&#65533;+!]&#37297;&#65533;&#65533;&#65533;&#65533;%&#65533;&#65533;&#65533;b&#65533;1&#65533;&#65533;V&#65533;I&#65533;wf&#1132;&#65533;B&#65533;[e&#65533;%&#65533;A
&#65533;k&#682;&#65533;&#65533;H&#65533;	&#65533;&#65533;`&#65533;* &#65533;!m&#65533;K&#65533;f`&#65533;:`&#667;hE&#65533;&#1100; 
_&#65533;&#65533;#&#65533;&#65533;&#65533;p|&#65533;&#65533;&#65533;%JHE&#65533;I%.&#65533;;&#65533;uH&#65533;[Z&#65533;QN&#65533;&~&#65533;&#65533;s&#65533;&#1214;%&#65533;EN&#65533;&#65533;&#65533;&#65533;4S&#65533;-&#65533;&#1024;7&#65533;&#65533;&#65533;&#65533;&#65533;&#65533;p	(&#65533;&#65533;&#65533;2n&#65533;{&#65533;M&#65533;-&#65533;ep	&#65533;&#65533;RY&#65533;%&#65533;A/&#65533;&#65533;;&#65533;&#65533;&#65533;&#65533;h&#65533;te&#65533;*\&#1630;3@
&#65533;&#65533;	&#65533;&#65533;W	L&#65533;&#65533;g:&#1589;$N&#65533;&#65533;=p&#65533;&#65533;&#65533;F&#65533;&#65533;4&#65533;&#65533;&#65533;/ m&#65533;B'&#65533;&#65533;&#878;&#65533;&#65533;&#65533;@Q&#36038;8z&#65533;&#65533;,&#65533;&#65533;&#65533;,=p&#65533;C&#1904;o&#65533;&#65533;xqJ&&#65533;l&#65533;&#65533;K&#65533; &#65533;&#65533;c7&#65533;&#65533;&#65533;lk\&#65533;+D&#65533;:&#65533; &#65533;SU&$VU&#65533;&#65533;%&#130;D&#1874;L8gz&#65533;&#65533;&#65533;Zv&#65533;&#65533;&#65533;8&#65533;&#65533;&#65533;,f&#65533;&#65533;8&#65533;g&#65533;AF&#65533;&#65533;'&#65533;&#65533;&#65533;&#1440;&#65533;&#65533; .&#65533;&#1792;&#65533;@A~AUO&#65533;&#65533; 	3p&#65533;&#65533;&#1801;9&#65533;9&#910;&#65533;&#65533;H&#65533;&#65533;&#65533;&#65533;&#65533;`k)&#65533;&#1716;&#65533;&#65533;&&#65533;q&#65533;1&#65533;&#65533;JQs|<&#65533;[&#65533;7&#65533;&#65533;i&#65533;&#65533;&#1728;&#65533;6Lk[&#65533;@&#65533;"p-=&#65533;B'&#65533;&#65533;@&#65533;&#1284;.&#65533;&#65533;	~&#65533;&#65533;&#65533;&#65533;Q&#65533;U>&#65533; &#65533;&#65533;&#65533;&qN1&#65533;"Q&#1963;N&#65533;&#65533;&#65533;&#65533;&#65533;Z&#1539;`O&#65533;&#65533;&#65533;&#65533;&#65533;&#65533;T&#1632;$b &#65533;(&#65533;&#516;*&#65533;&#65533;&#65533;oK&#65533;&#65533;&#65533;:8@&#65533;&#65533;&#65533;+<&#65533;&#65533;&#65533;Gz('hx&#65533;Gq&#65533;Dq&#65533;^qJ&#65533;(&#65533;&#426;&#65533;&#65533;&#65533;7&#65533;:|&#65533;&#65533;&#65533;&#65533;N7r&#65533;"&#65533;&#65533;&#65533;R"&#65533;&#65533;He= Fu"&#65533;UtOp&#65533;!@&#65533;c&#65533;&#65533;B&#65533;Vq&#65533;&#65533;pd&#65533; b&#65533;# \&#65533;&#65533;$ &#65533;D&#65533;H&#65533;?&#65533; &#30465;7&#65533;&#1973;&#65533;0C&#1713;&#65533;9&#65533;,;8U&#65533;(&#65533;=&#65533;&#65533;-8&#65533;&#65533;,xh&#65533;J&#65533;C(]vkW`&#65533;&#65533;n&#65533;&#65533;&#65533;&#65533;q |&#65533;&#65533;&#65533;;&#65533;&#65533; .&#65533;RT&#65533;&#201; &#65533;&#65533;&#65533;aL&#65533;]\&#65533;&#65533;&#65533;&#65533;&#65533;&#65533;&#65533;M&#65533;LD&#65533;-&#65533;A
d`
&#1281;$aJH &#65533;C#X&#65533; &#65533;`&#65533;&#65533; vY"&#65533;&#65533;&#65533;&#65533;&#65533;TB+&#65533;*&#65533;(&#65533;&#65533;|E(X&#65533;H&#65533;@&#65533;4&#65533;&#65533;&#65533;&#65533;&#65533;<@@&#65533;!&#65533;&#65533;&#65533;"8 _&#65533;m0A&#65533;&#65533;&#65533;V@O0&#65533;&#65533;&#65533;&#65533;&#65533;&#65533;@X&#65533;v&#65533;o&#65533;!<B&#65533;&#65533;&#65533;&#65533;&#65533;&#65533;&#65533;&#65533;&#65533;&#65533;@&#65533;&#65533;
&#65533;&#65533;&#65533;&#65533;&#65533;&#65533;*&#1794;p@&#65533;&#65533;@&#65533;(&#65533;@%J(&#65533; 
&#65533;,&#65533;&#65533;&#65533;UP&#65533;&#65533;&#481;P&#65533;&#65533;1L~"LX`&#65533;&#65533;f&#65533;&#65533;&#65533;o "&#65533; h &#65533;",&#65533;"&#65533;&#65533;K&#65533; &#65533;p@&#65533;&#65533;.VW&#579;(&#65533;0&#65533;A6  &#65533;B"A&#65533;(&#65533;3&#65533;,d&#65533;T&#65533;&#65533;&#65533;*a&#65533;Ld#4&#65533;B&#65533;&#65533;6&#65533;&#65533;k\C&#65533;|&#65533;&#65533;#&#65533;&#65533;A&#65533;&#65533;&#65533;&#65533;&#65533;P&#65533;&#65533;&#65533;&#65533;&#65533;&#65533;&#65533;&#65533;B(&#65533;E@(&#65533;&#65533;[&#65533;B&#65533;c&#648;$h&#65533; $ $&#65533;K&#65533;IG&#65533;	&#65533;&#65533;(
f!&#65533;#
&#65533;H&#65533;"&#65533;&#65533;^)-N&:`&#65533;l&#65533;&#65533;"I&#65533;&#65533;&#65533;l&#65533;&#65533;&#65533;J&#65533;@)&#65533;&#65533;&#65533;&#65533;|&#65533;J&#65533;&#65533;+&#65533;b,&#65533;G&#65533;&#65533;&#65533;N&#65533;b&#65533;&#65533;+&#65533;&#65533;J&C2&#1539;
h`)&#65533;&#65533;.VW8&#65533;A&#65533;&#65533;UVe\&#65533; &#1793;Vb&#65533;d
xC&#65533;HD(h# Ip&#65533;&#65533;QDnE8&#65533;9u=D&#65533;X&#65533;&#65533;&#65533;#&#65533; ! &#65533;&#65533;}&#65533;<S&#65533;!D&#65533;bL(B!&#65533;&#1451;&#65533;AD&#65533;9Z&#65533;&#65533; `&&#65533;&#65533;D&#65533;uD|  &#65533;&#65533;t&#65533;D&#65533;&#65533;&#65533;YdE~`&#65533;y&#65533;&#65533;&#65533;&#65533;&#65533;&#65533;R&#65533;-&#65533;G&#65533;PI&#65533;&#65533;I&#65533;&#65533;C&#65533;&#65533;&#65533;m&#65533;&#65533;&#65533;&#65533;K&#65533;&#65533;&#65533;&#65533;`	&#65533;&#65533;p&#65533;$&#65533;&#65533;G<&#65533;N&#65533;b,'s6g<g&#65533;&#65533;t&#65533;$&#65533; @&#65533;sJ&#65533;O^gN&#65533;N&#65533;&#65533;+&#65533;&#65533;&#65533;'y&#65533;@&#65533;&#65533; &#65533;&#65533;p&#65533;&#65533;IP&#65533;C7he%&#65533;*&#65533;&#65533;&#65533;B5&#65533;A&#65533;&#65533;,a&#65533;&#65533;A&#1160;H&#65533;(L8&#803;&#65533;&#65533;&#65533;,&#65533;B@&#65533;T 4&#65533;&#65533;HA<&#65533;&#65533;&#65533;o&#65533;AH%<&#65533;&#65533;&#65533;&#65533;&#65533;&#65533;A@&#65533;&#65533; .&#65533;&#65533;CP h&#65533;&#65533;h^&#65533;@&#65533;i&#65533;&#65533;9&#65533;&#65533;y;&#65533;&l&#65533;&DX&#65533;&#65533;}}H&#65533;&#65533;F3!&#65533;V&#65533;&&#65533;&#65533;&&#65533;x&#65533;&#65533;J&#65533;$&#65533;&#65533;"r&#674;N:'OF&#65533;OZ'vf&#65533;s&#65533;d&#65533;&#258;O&#65533;&#65533;P%x&#65533;"R&#425;&#65533;&#65533;C2&#65533;/R&#65533;&#65533;&#65533;(&#65533;' &#65533; &#65533;~&#65533;&#65533;(|A&#65533;&#65533; vX&#65533;$&#65533;&#65533;X&#65533;&#65533;&#65533;&#65533;&#65533;HT&#65533;&#65533; &#65533;&#65533;CX&#297;&#65533;&oP&#65533;&#65533;&#65533;&#65533;L&#65533;&#65533;@&#65533;P&#65533;	<&#65533;H&#65533;h&#65533;&#65533;&#65533;(m$&#65533;&#65533;P&#65533;m&#65533;&#65533;&#65533;&#65533;GH&#65533;&#65533;~"&#65533;4ByX&#65533;h&#65533;B&#65533;&#65533;}&#65533;S&#65533;'x&#65533;B&#65533;&#65533;&#65533;'p&#65533;`p&#65533;&#65533;^&#65533;Rf)M%&#65533;&#65533;&#65533;p&#65533;v+v&#65533; &#65533;&#65533;&#65533;vjgO&#65533;&#65533;&#65533;.g&#65533;&#674;Qfi&#65533;&#65533;&#65533;.&#65533;&#65533;&#65533;&#65533;&#65533;&0$&#65533;&#65533;F&#65533;&#65533; &#65533; &#65533;Q&#65533;&#65533;q1&#65533;&#65533;&#65533;%&#1805;&#65533;UD&#65533;&#65533;`&#65533;@ (&#65533;&#65533;5&#65533;&#65533;L&#65533;,A$D&#65533;AE&#65533;&#65533;bd/9&#65533;&#65533;&#65533;Z&#65533;&#65533;*u&#65533;&#65533;&#65533;j&#65533;&#65533;r&#65533;0&#65533;&#65533;&#65533;&#65533;&#65533;e&#65533;&#1938;&#65533;&#65533;&#65533;,&#65533;&#65533;&#65533;l=&#769;,&#65533;&#65533;'+8&#65533;&#65533;&#65533;&#65533;f&#65533;6i7E)&#65533;:&#65533;Nm&#65533;&#65533;$&#65533;&#65533;&#65533;q&#65533;bs&#65533;&#65533;&#65533;&#65533;&#65533;&#65533;&#65533;$&#65533;R&#65533;vzkOz+u~&#65533;w&#65533;i\&#65533;'y&#65533; &#65533;&#65533;
&#65533;&#65533;&#65533;&#65533;&#65533;n2$8%X&#65533;B"$&#65533;&#65533;&#65533;&#65533;`&#65533; &#65533;*ul&#65533;6&#65533;&#65533;DGz&#65533;h&#65533;,k&#65533;f&#65533;N&#65533;&#65533;q@ B"&#65533;B!&#65533;V&#65533;9&#65533;@&#65533;.&#65533;.&#65533;&#65533;&#65533;&#65533;&#65533;)ab&#65533;Q&#65533;&#65533;a&#65533;%&#65533;l&#65533;&#65533;n&#65533;&#65533;&#65533;&#65533;&#65533;&#65533;~S&#65533;uS7&#65533;&#65533;:-\&#65533;x&#65533;A&#65533;N&#65533;pf`&#65533;^+x*gs&#65533;&#65533;&#65533;F&#65533;&#65533;Fo&#65533;&#65533;G&#1470;b&#65533;A&#65533;d&#65533;Y@p@&#65533;&#65533;&#32430;&#65533;&#1310;`
&#65533;&#65533;h/=&#65533;&#65533;X&#65533;i&#65533;&#65533;&#65533;&#65533;C&#65533;&#65533;&#65533;&#65533;@D&#65533;T{&#65533;]O&#65533; ,&#65533;1&#65533;QtI"$&#65533;"(B5L"DnEpn&#65533; @&#65533;&#65533;,&&#65533;&#65533;b&#65533;&#65533;~0&#65533;&#65533;&#910;&#65533;&#65533;0&#65533;&#65533;&#65533;~A&#65533;&#65533;&#65533;&#65533;f&#65533;F&#65533;&#65533;Bk	/&#65533;&&#65533;&#65533;f &#65533;&#65533;i&#65533;&#65533;A&#65533;a&#65533;A&#65533;%&#65533;&#65533;&#65533;Pe
 &#65533;&#65533;z&#65533;&#65533;&#65533;&#65533;&#65533;&#65533;&#65533;v$>nJ&#65533;&#65533;&#65533;&#65533;&#65533;&#65533;&#65533;Mu&#65533;P&#65533;&#572;,&#65533;&#65533;&#65533;I&#65533;&#65533;KZH&#65533;P&#65533;&#65533;&#65533;&#65533;j&#65533;P&#65533;&#65533;&#726;.&#65533;&#65533;A&#65533;1&#65533;&#65533;&#65533;n&#65533;,&x&#65533;&#65533;0&#65533;%&#65533;&#65533;
)&#65533;&#65533;X&#65533;&#65533;Y&#65533;&#65533;&#65533;k&#65533;)m&#1270;&#65533;&#65533;&#65533;&#65533;&&#65533;J)&#65533;&#65533;l\&#65533;d&#65533;JqZ&#65533;.&#65533;sN/+&#65533;+&#52069;81R @I@&#65533;&#65533;&#65533;v&#65533;&#65533;=&#65533; `&#65533;&#65533;L&#65533;&#65533;22&#1770;&#65533;{n+&#65533;&#65533;i&#65533;PP)NL&#65533;@&#65533;&#364;&#65533;&#65533;&R0&#65533;&#65533;&#65533;X&#65533;|&#65533;$0"&#65533;"9B&#65533;f&#65533;%&#65533;l&#65533;&#65533;&#65533;&#65533;&#65533;q&#65533;A &#65533; &#65533;&#65533;&#65533;&#65533;0	&#65533;&#65533;?_
Cr&#65533;J&#65533;$\&#65533;)-&#65533;m&#65533;&#65533;m~&#65533;,&#65533;&&#65533;-&#65533;N&#180;&#65533;@X4F&#65533;+s&#65533;@_&#65533;&#65533;&#65533;	8&#65533;&#65533;4 X 8&#65533;2&#65533;&#65533;&#65533;G35&#65533;4&#65533;&#65533;&#65533;k!3&#65533;&#65533;&#65533;&#65533;&#1678;&#65533;&#65533; &#65533;&#65533;Dp3&#65533;-@&#65533;6&#65533; &#65533;&#65533;&#65533;X&#65533;&#65533;@ &#65533;A( ( 5Pn}@T&#65533;|A&#65533;&#65533;B8K&#65533;WK&#65533; 4&#65533;&#65533;&#65533;&#65533;r r!&#65533;!&#65533;&#65533;[&#65533;?kQ}&#65533;&#65533;rjL\&#65533;&#65533;&#65533;&#65533;p&#65533;&#65533;;B&#1210;0&#65533;mp&#65533;&#65533;&#65533;&#65533;d&#65533;/LJ&#65533;&#65533;&#65533;(-&#65533;=G&#65533;uE&#65533;&#65533;2L&#65533;E)2M &#65533;&#65533;&#65533;&#65533;&#65533;G}&#65533;@$&#65533; &#65533;d&#65533;&#65533;Y&#65533;&#65533;&#65533;&#65533;&#65533;&#65533;&#65533; 1&#65533;l&#65533;&#65533;&#65533;&#65533;W&#65533;&#65533;l&#65533;nUD&#65533;8&#65533;39&#65533;&#65533;&#65533;:&#1265;;&#65533;1<&#65533;&#65533;&#65533;1Zk0[[&#65533;&#65533;M![&#65533;&#65533;&#65533;
4_&#65533;Ts&#65533;&#65533;P&#65533;&#65533;&#65533;&#65533;Y&#65533;&#65533;&#65533;b&#65533;&#65533;&#508;&#65533;J  dW"jj&#65533;GZ61`vf_&#65533;fwnC&#65533;&#65533;	5&#129;&#65533;w&#65533;4&#223;&#65533;&#65533;&#65533;&#65533;j&#65533;^(1&#65533;&#65533;Z&#65533;! 8&#65533;6&#65533;&#65533;&#65533;&#65533;n5\x&#65533;&#65533;,&#65533;&#65533;&#65533;C&#65533;&#65533;SG&#65533;&#65533;&#65533;t&#65533;&#65533;'&#65533; .&#65533;2pw&#65533;&#65533;&#1265;&#36531;&#65533;B&#65533;&#1331;&#65533;&#65533;s&#65533;[&#65533;&#65533;.&#65533;&#65533;&#65533;&#65533;&#65533;G<&#65533;&#65533;&#65533;?&#65533;&#65533;)8&#65533;&#65533;7N5&#65533;,sV&#65533;&#65533;&#65533;G22&#1968;&#65533;&#65533;&#65533;7,&#65533;wDt&#65533;{&#65533;7s&#65533;&#65533;t@x&#65533;&#65533;A&#65533;&#65533;&#65533;&#65533;&#65533;&#65533;&#689;&#65533;7&#65533;,&#65533;o&#65533;&#65533;&#65533;&#452;&#65533;&#1437;&#65533;v&#65533;G&#65533;m&#65533;B&#65533;&#1782;&#65533;&#65533;PwVUu&#65533;3&#65533;&#65533;	&#65533;&#65533;}R8/&#65533;%&#65533;&#1566;G0"&#65533;&#65533;&#65533;@&#65533;!3&#65533;&#65533;(&#65533;!&#65533;u&#65533;5[&#65533;l&#65533;S&#65533;&#65533;4&#65533;L&#65533;c{&#65533;&#65533;d&#65533;qD&#1079;&#65533;7d gwD\&#65533;0&#485;&#65533;&#65533;5&#65533;5yxv5u}&#65533;&#65533;:LH@&#65533;;S7&#65533;td@(N&#65533;O;&#65533;&#65533;Zn&#65533;&#65533;&#65533;&#65533;z&#65533;&#65533;6&#65533;%&#65533;&#65533;&#65533;t	&#65533;&#65533;8.3&#65533;=K{&#65533;A&#65533; - &#65533;&#65533;S&#65533;q&#15483;&#2033;	&#65533;^&#65533;&#65533;1{&#65533;zfM\&#65533;&#65533;&#65533;&#65533;C&#65533;G&#65533;&#65533;c&#65533;&#65533;&#65533;G&#65533;&#65533;|&#65533;*S {x`&#65533;&#65533;&#65533;&#65533;%&#65533;&#65533;9&#65533;bNeGiyD&#65533;W&#65533;T3u&#65533;o{&#65533;&#65533;&#65533;&#551;6N&#65533;&#65533;"&#65533;&#65533;&#65533;&#65533;$}&#65533;&#65533;&#65533;O&#65533;!&#65533;m&#65533;k&#65533;&#65533;:&#65533;&#65533;&#65533;&#65533;@&#65533;Ky&#65533;&#65533;&#65533;C`&#65533;&#65533;&#65533;L&#65533;4&#65533;&#65533;w<&#65533;Rx@&#65533;&#65533;y&#65533;&#65533;t&#65533;&#65533;&#65533;&#65533;&#65533;'*l&#65533;o|&#65533;&#65533;&#65533;o;&#65533;&#65533;&#65533;&#65533;w&#65533;&#65533;&#65533;zh&#65533;6&#65533;C@L&#65533;&#65533;=Q&#65533;;R&#65533;tHc&#1469;&#453;&#65533;&#65533;C&#65533;s&#65533;Ir&#65533;&#818;T&#65533;&#65533;&#65533;D&#65533;&#65533;="z6&#65533;/&#1359;ZX&#65533;&#65533;&#65533;-&#65533;&#65533;-1&#65533;"5&#65533;&&#65533;&#65533;LXo&#65533;&#65533;&#65533;=&#65533;&#65533;0}&#65533;@&#65533;7&#65533;&#65533;R&#65533;|E&#65533;&#65533;,#E&#1795;&#65533;&#65533;;q&#65533;&#65533; &#65533;&#65533;"&#65533;h&#65533;?&#65533;&#65533;
&#65533;I&#65533;&#65533;&#65533;&#65533;R06&#65533;T&#65533;&#65533;&#65533;&#65533;-&#65533;&#65533;(&#65533;IDa &#65533;G0O$&#65533;7?&#65533;#&#65533;&#745;&#65533;&#65533;&#65533;9 &#65533;w&#65533;E}.&#149;~&#65533;&#65533;&#65533;x&#65533;~&#34398;&#65533;&#65533;&#65533;&#65533;&#65533;&#65533;&#65533;x&#65533;&#65533;&#65533;7UN~&#65533;&#65533;x &#65533;na{&#65533;3&#65533;&#65533;&#65533;&#65533;&#65533;BN&#65533;1;@(8&#65533;&#65533;&#65533;
&T(&#65533;&#65533;  D`w&#65533;&#65533; &#65533;&#65533;I,&#65533;&#65533;a&#65533;&#65533;#,&#65533;&#65533;2&#65533;&#65533;	/a&#412; &#65533; D&#65533;7q&#65533;&#1289;&#65533; &#65533;	" (`X&#65533;"&#65533;G	\4`&#65533;@vF&#65533;:&#65533;&#65533;jU&#65533;W&#65533;&#65533;DP&#65533;&#65533;R&#65533;&#65533;|h&#65533;&#1220;&#65533;Y&#65533;&#65533;&#65533;&#65533;&#65533;A&#65533;BN&#65533;&#65533; Z&#65533;w&#65533;&#65533;E+!)&#65533;#k &#65533;&#65533;&#65533;&#65533;&#65533;"DH&#42353;W&#65533;rb\&#65533;+F&#65533;?&#65533;&#65533;sg&#65533;,]&#65533;- &#65533;&#1961;T
&#65533;P&#65533;&#1099;&#65533;&#65533;&#65533;&#65533;&#65533;i&#1783;q&#65533;\&#65533;&#65533;&#65533; !7&#65533;&#65533;&#65533;[&#65533;_&#65533;l&#65533;]&#65533;anm&#65533;&#993;G&#65533;&#65533;cGv&#65533;5&#65533;&#65533;m&#65533;&#65533;&#65533; &#1145;%I&#65533;1&#1308;n&#65533;&#65533;&#1069;K_&#65533;;c&#65533;&#65533;&#65533;&#65533;&#2020;&#571;&#65533;o&#65533;3&#65533;9&#65533;$&#65533;3&#65533;&#65533;:&#65533;&#65533;&#65533;!&#65533;&#65533;@&#65533;&#65533;Y&#65533;+&#65533;&#65533;&#65533;-&#65533;&#65533;#O&#65533;&#65533;`Z &#65533;L.0&#65533;&#65533;&#65533;6&#65533;2@ &#65533;a&#65533;&#65533;m&#65533;&#65533;d&#65533;&#871;&#65533;Z&#65533;.&#65533;&#65533;i&#65533;&#65533;&#65533;&#65533;&#65533;&#65533;&#65533; &#65533;#&#65533;4&#65533;&#65533;	3&#65533;`"&#65533;d&#65533;!&#65533;&#65533;&#65533;,%&#65533;&#65533;k&#65533;&#65533;&#65533;3&#65533;&#65533;:&#65533;>&#1944;&#65533;r&#65533;$&#1148;J2/&#65533;&#65533;&n&#65533;&#65533;0&#65533;&#65533;}{S&#65533;%H&#65533;&#65533;?&#65533;"&#65533;B&#65533;&#65533;&#65533;&#65533;&#65533;4&#65533;&#65533;&#213;><O&#65533;-&#65533;&#65533;&#65533;&#65533;,&#65533;&#65533;L(=z&#65533;M!&#65533;&#757;&#65533;D@&#65533;&#65533;&#65533;27&#65533;X&#65533;&#65533;? XS9&#65533;5B&#65533;i&#65533;&#65533;&&#65533;&#65533;O&#2044;o&#65533;&#65533;bj&#65533; X#&#65533;&#65533;&#65533;d&#65533;N&#65533;d&#65533;&#65533;&#65533;&#65533;[&#65533;>QI&#65533; 8#&#65533;#&#65533;"&#65533;s&#65533;&#65533;#&#65533;"&#65533;"&#65533;&#65533;s&#65533;&#65533;&#65533;&#65533;
mU&#65533;:<&#65533;,%&#65533; &#512;D?&#65533;t&#65533;B;-&#65533;&#65533;7&#65533;{&#1093;&#65533;&#65533;&#65533;&#65533;6TV&#65533;4aN&#65533;j-&#1343;&#65533;&#65533;&#65533;;&#65533;dg[s&#65533;&#65533;*	&#65533;|&#65533;V[;&#65533;#3y&#65533;&#65533;@D&#65533;&#65533;&#65533;&#65533;&#65533;&#65533;p&#65533;&#2007;ueV&#65533;#1&#340;&#65533;&#65533;&&#65533;8&#65533;.&#65533;&#65533;&#1766;&#65533;N!&#65533;0&#2137;&#65533;&#65533;&#65533; ;&#65533;m&#65533;&#65533;?&#65533;&#65533;&#65533; =W&#65533;&#65533;;&#65533;f;&#65533;&#1332;&#65533;&#38837;&#1697;&#65533;zs&#65533;&#65533;&#65533;.Y&#65533;&#65533;:&#65533;&#65533;l&#65533;-&#65533;>v&#65533;y&#65533;w&#65533;	&#65533;Ln&#65533;Dx&#579;P&#65533;&#65533; q&#65533;&#65533;&#65533;&#1071;&#65533;;&#65533;&#65533;&#34733;&#65533;&#65533;h&#65533;&#65533;&#65533;&#1717;~N0~CjE&#65533;'&#65533;&#65533;8&#65533;ZP`&#65533;&#65533;&#65533;&#65533;
&#65533;k&#65533;LZ &#65533;&#65533;%m&#65533;&#65533;cYn&#65533;&#65533;&#65533;N&#65533;u&#65533;*&#65533;&#65533;&#65533;F&#65533;&#65533;6&#926;&#65533;&#65533;&#1207;&#65533;B&#65533;&#65533;&#65533;&#65533;&#65533;&#65533;G&#65533;Z&#65533;}&#65533;&#65533;&#65533;d&#65533;&#65533;
&#65533;V&#65533;&#65533;&#65533;a&#65533; &#65533;&#65533;gf&#65533;W&#65533;P&#65533;&#65533;`{&#65533;Z&#65533;?&#65533;&#65533;3&#65533;Y&#65533;&#65533;$&#65533;}(S&#65533;&#65533;s&#65533;a&#65533;&#65533;&#847;S&#65533;&#65533;^&#65533;&#65533;"&#65533;V&#65533;&#65533;>&#65533;&#65533; &#65533;8&#1977;&#65533;w&#65533;
&#65533;m
f:&#65533;~&#65533;y&#65533;G&#65533;&#65533;&#65533;&#65533;&#65533;e<&#65533;]c&#65533;w&#65533;&#65533;N&#65533;&#65533;J&#65533;Q&#65533;&#65533;&#65533;0\&#65533;&#65533;b&#65533;(&#65533;&#65533;&#65533;j&#65533;{&#65533;&#65533;&#65533;A&#65533;d-&#65533;&#65533;5"&#65533;&#65533;t&#65533;x&#65533;Q&#65533;&#424;x?P&#65533;&#65533;{&#65533;"A&#65533;60&#187;H L-+T&#65533;x#4&#65533;Q&#65533;2h&#65533;&#65533;&#65533;D&#65533;&#65533;}&#65533;M&#65533;&#65533;&#65533;&#65533;&#65533;&#221;H &#65533;e
&#65533;x&#65533;h&#65533;&#65533;LNRJ&#65533;]&#65533;&#65533;&#65533;2;&#65533;&#65533;_Y&#65533;&#65533;&#65533;s&#65533;,0e&#65533;ac&#65533;&#65533;&#65533;QM&#65533;m&#65533;&#65533;&#65533;&#65533;&#65533;\&#65533;&#65533;"&#65533;^&#65533;&#306;&#65533;8&#65533;Ls&#1793;&#65533;&#65533;&#65533;&#65533;&#65533;[&#65533;&#65533;&#65533;&#686;&#294;E&#65533;YI&#65533;D &#65533;&#65533;&#65533;5&#65533;["`d9J&#65533;&#65533;E~&#65533;&#65533;\s &#65533;&#65533;&#660;^&#65533;b&#1106;&#65533;, &#65533;w&#65533;W"&#65533;&#65533;&#65533;:&#65533;&#65533;j(&#65533;&#65533;`	u&#65533;&#65533;&#65533;&#65533;tk,&#65533;K&#65533;&#65533;&#1050;ja&#65533;g&#65533;uP&#65533;&#65533;6&#65533;Db&#65533;&#65533;?&#65533;T
&#65533;t6&#65533;&#24820;hM&#65533;&#65533;.Q+1&#65533;&#65533;&#65533;&#65533;X&#65533;s&#65533;&#65533;&#65533;&#65533;&#65533;3&#65533;&#65533;t&#65533;&#65533;%5&#65533;I&#65533;&#65533;0[>t{&#65533;&#65533;&#65533;I&#65533;}n&#65533;J\"&#65533;B&#65533;&#65533;eJQ&#65533;&#65533;&#65533;&#65533;&#65533;&#65533;B?I&#65533;&#65533;&#65533;&#65533;^&#65533;g&#65533;>&#65533;GR&#65533;%&#65533;&#65533;&#65533;5&#65533;&#65533;/S)$&#65533;I&#65533;&#65533;&#65533;&&#65533;0+&#65533;&#65533;T&#65533;&#65533;,&#65533;&#65533;<&#65533;|	?YG &#65533;0&#65533;\&#65533;w&#65533;,FK)&#65533;&#65533;&#65533;&#65533;w(&#65533;!&#65533;W&#65533;i&#65533;&#65533;"&#65533;&#65533;x	&#65533;&#65533;O&#65533;U&#65533;&#65533;,@&#65533;&#65533;5iJ&#65533;z&#751;&#65533;h}\UH&#65533;i&#65533;	,&#65533;&#65533;k(N&#65533;6P(&#65533;I'	&#65533;a&#65533;r&#65533;&#65533;J&#65533;&#65533;&#65533;&#65533;I&#65533;:&#65533;&#65533;8&#65533;&#65533;/&#65533;"&#65533;2&#65533;zqk&#65533; a\d&#65533;'&#65533;,&#65533;&#65533;8&#65533;T&#65533;)&#65533;&A|&#65533;&#998;&#65533;wq&#65533;" &#65533;i+&#65533;Lr&#65533;&#65533;&#65533;]&#65533;&#65533;zo&#65533;LlM2&#65533;&#65533;&&#65533;&#65533;R2&#65533;;&#234;W&#65533;&#181;&#950;&#65533;:&#1629;&#65533;&#65533;&#65533;&#65533;&#65533;&#65533;&#65533;&#65533;&#65533;&#65533;Mo2d&#65533;Z&#65533;&#65533;&#65533;Z&#65533;&&#65533;&#65533;.&#65533;&#296;x&#65533;&#65533;&#65533;l&#65533;&#65533;'&#65533;&#65533;&#65533;\&#65533;%Z&#65533;&#65533;6&#65533;&#1431;&#65533;-S&#65533;q&#65533;&#65533;&#65533;r$&#65533; &#940;>&#65533;&#65533;:z&#65533; &#498;&#65533;&#65533;'&#65533;&#65533;,&#65533;&#65533;&#65533;Y&#65533;Z4)eZ&#1809;&#65533;&#65533;]&#65533;3g&#65533;&#65533;&#65533;&#65533;\&#65533;&#65533;&#65533;w&#65533;)&#65533;&#65533;&#65533;&#65533;&#65533;&#65533;&#65533;s&#65533;@Jl&#65533;^&#65533;&#65533;&#65533;#z&#65533;a @&#65533;=&#65533;&#65533;%m&A&#65533;s&#65533;W3&#65533;V&#65533;&#65533;u(&#65533;P{&#65533;tF9&#65533;&&#65533;2&#65533;&#65533;&#65533;&#65533;&#919;"&#1650;(&#65533;@t&#65533;&#65533;&#65533;L&#65533;&#65533;&#65533;&#17429;&#65533;&#65533;9kzS&#65533;&#1740;&#65533;$1tt,&#65533;SH&#65533;&#65533;8eyF&#65533;K<&#65533;&#65533;&#65533;7+H&#65533;&#65533;eRO&#65533;&#65533; &#65533;3S&#65533;&#65533;&#65533;uZ&#65533;>&#65533;&#65533;1&#65533;i&#65533;"&#65533;0&#65533;]&#65533;&#65533;"C&#65533;&#65533;&#65533;L3&#65533;&#65533;Q&#65533;&#65533;0&#65533;&#1080;d&#65533;r:y-;&#65533;&#1358;U&#65533;&#65533;>?@&#65533; &#65533;'I6&#65533;%oNSB&#65533;<g&#65533;D&#65533;&#65533;f*b`S&#65533;h&#65533;&#65533;k3&#65533;&#65533;dY&#65533;&#65533;&#65533;n&#65533;t&#65533;I pp+&#65533;&#65533;M&#65533;&#65533;c&#65533;wnt/
`&#65533;&#65533;&#65533;M&#65533;&#65533;&#65533;&#65533;&#65533;N&#65533;|
({z&#65533;&#65533;$&#65533;p&#65533;@&#65533;v;&#65533;&#65533;^<&#65533;&#65533;&#65533;&#65533;&#65533;&#65533;&#65533;&#65533;ACt
&#65533;&#65533;>&#2043;&#65533;o&#1958;w&#65533;&#65533;w&#65533;]&#65533;&#65533;&#65533;&#65533;(&#65533;&#65533;&#1475;&#65533;&#65533;&#1596;&#65533;yq&#65533;e&#65533;V[;&#65533;&#65533;&#65533;bX9mY&#65533;&#65533;,&#65533;&#65533;&#65533;|&#65533;C&#65533;(&#65533;M&#65533;&#65533;M&#65533;&#65533;&#65533;&#65533;&#65533;&#1610;$&#65533;&#65533;{&#65533;bwuf@iX&#65533;&#65533;M &#65533;&#65533;iFv&#65533;&#65533;&#65533;Y&#65533;V&#65533;se&#65533;& K7&#65533;&#65533;&#65533;eWIC&#65533;@"&#65533;&#65533;h&#65533;K&#65533;,&#65533;&#65533;UM&#65533;%&#65533;&#65533;&#65533;&#65533;wU&#65533;&#65533;&&#854;&#65533;NS&#65533;3&#65533;#&#65533;;&#65533;1&#65533;/m&#65533;&#65533;&#65533;&#65533;)&#589;&#65533;&#65533;iy0&#65533;&#65533;&#65533;&#65533;&#65533;&#65533;&#65533;'&#65533;&#65533;&#65533;&#65533;R1,&#65533;&#65533;&_&#65533;&#1587;&#65533;&#65533;0I&#65533;&#65533;&#65533;&#65533;&#65533;9&#65533;&#65533;Z&#878;&#65533;&#65533;2(&#65533;&#65533;&#65533;d/F&#65533;&#65533;%&#65533; FO&#65533;&#65533;&#65533;Q&#65533;cCv&#65533;C&#65533;&#65533;&#65533;;&#65533;-&#65533;ZZ\7
&#65533;2&#65533;`&#2012;&#65533;&#65533;&#65533;d&#65533;5*&#65533;&#65533;&#65533;&#65533;'T&#166;&#65533;&#226;^&#65533;&#65533;&#65533;&&#1295;&#65533;&#65533;{&#65533;&#65533;&#65533;&#65533;,&#65533;&#65533;&#969;&#65533;&#65533;&#65533;&#65533;&#65533;Lh	y&#65533;M&#65533;@&#65533;f&#65533;&#261;&#65533;&#65533;&#65533;%&#65533;&#65533;&#65533;+O&#65533;&#65533;.e&#65533;3EhO&#65533;dN&#65533;4&#65533;BE&#65533;&#65533;&#65533;.&#65533;l&#65533;&#1142;ea&#65533;&#65533;&#65533;&#65533;E&#65533;&#65533;&#65533;`}&#263;bv&#65533;S&#65533;o&#986;0K	s0&#65533;XG&#65533;<&#65533;&#65533;8#&#65533;)&#65533;.&#65533;&#65533;&#597;&#65533;&#65533;&#452;/%F&#65533;;@&#65533;&#65533;l(&#65533;&#65533; ,&#65533;c&#65533;&#65533;&#65533; 2&#65533;`2&#65533;p&#65533;I&#65533;
&#65533;&#65533;6&#65533;DH&#65533;&#65533;:@0&#65533;uC&#65533;b&#65533;t&#65533;&#65533;&#65533;q&#65533;&#65533;&#65533;&$&#65533;&#2014;&#65533;&#65533;Ro--&#65533; A&#65533;iQi&#65533;&#502;&#65533;&#65533;&#65533;6C&#65533;"&#65533;{&#65533;W|D&#65533;>Q&#65533;&#65533;&#65533;&#65533;&#65533;&#65533;&#65533;&#65533;T\&#65533;&#65533;&#65533;&#65533;L&#65533;(&#65533;G&#65533;@o&#65533;&#65533;/h&#65533; Mj&#65533;em&#65533;+&#65533;&#65533;&#65533;&#65533;P&#65533;O&#65533;&#65533;k H&#65533;0&#65533;&#65533;&#65533;&#65533;&#1016;DPT&#65533;&&#65533;?0&#65533;:&#65533;P'&#65533;&#65533;&#65533;&#244;pg&#65533;&#1214;&#65533;I&#65533;t&#65533;&#65533;-&#65533;/&#65533;&#1457;&#65533; &#65533;&#65533;q&#65533;&#65533;l'&#65533;&#65533;ll&#65533; &#65533;g&#65533;&#65533;&#65533;L
jo"&#65533;2d&#65533;&#65533;&#65533;r"&#65533;- 2%&#65533;&#65533; &#65533;&#65533;&#65533;~&#65533;&#65533;&#65533;&#65533;&#65533;&#65533;&#65533;2&#65533;$K&#65533;",&#65533;S
&#65533;&#65533;&#65533;L&#65533;8&#65533;*&#65533;&#65533;V&#65533;&#65533;>r;Tr)&#65533;&#65533;&#65533;X&#65533;&#65533;!&#65533;&#65533;/&#65533;@DfT,&#65533;&#65533;1&#65533;TJ')&#65533;"tr&#65533;" #i&#516;&#65533;B &#65533;pMP&#65533;&#65533;x&#65533;4&#65533;&#65533;)&#65533;2.Q&#65533;&#65533;&#656;&#65533;&#65533;0&#65533;3&#65533;&#65533;&#65533;&#65533;1"&#65533;p}&#65533;N&#65533;&#65533;&#65533;#.'#&#65533;&#65533;&#65533;&#65533;"&#65533;&#65533;R&#65533;&B&#65533;i$&#65533;D.)&#65533;2&#65533;&#65533;&#65533;'&#65533;
&#65533;&#65533;&#65533; &#65533;q,SN&#65533;&#1711;'&#65533;&#65533;&#65533;&#65533; 
&#65533;&#65533;>&#65533;0D&#65533;&#65533;&#65533;M&#65533;&#65533;&#65533;-$-37u&#65533;&#65533;(\&#65533;%m"&#65533;&#65533;((&#65533;H&#65533;&#65533;K&#65533;!U"4&#65533;&#65533;+i)&#65533;&#65533;"&#65533;&#65533;&#65533;4&#65533;&#65533;#&#65533;& &#65533;M&#65533;&#65533;g7&#65533;&#65533;;Q&#65533;&#65533;&#65533;&#200;&#65533;1&#65533;
9?&#65533;&&#65533;L+&#65533;&#65533;:&#65533;&#65533;@&#65533;&#1870;'&#2030;&#65533;7&&#65533;9&#65533;B<4@&#65533;2Q&#65533;7I&#65533;&#65533;n;&#65533;!&#65533;&#1154;M=&#496;tI&#65533;&#65533;&#65533;6&#65533;m&#65533;2&#65533;&#65533;&#65533;K&#65533;&#65533;&#65533;2m&#65533;&#65533;&#65533;=&#65533;tDIT'd
&#65533;	=&#228;z&#65533;&#65533;I~Dw&#65533;%t&#65533;&#872;&#65533;&#65533;&#65533;&#65533;9"&#65533;y &#65533;&#65533;&#65533;;&#65533;&#65533;'V&#65533;?&#65533;&#65533;C&#65533;&#65533;$&#65533;O&#65533;*&#65533;&#65533;D&#65533;D&#65533;&#65533;I&#65533;&#38321;&#65533;X&#65533;z$l}&#65533;&#65533;v&#65533;%'N&#65533;$s&#65533;FF&#65533;&#65533;&#65533;b&#65533;&#65533;K&#65533;&#65533;(&#65533;I&#65533;&#65533;b@&#65533;SZ:&#65533;I&#65533;tN&#65533;&#65533;2QD&#65533;&#65533;&#65533;"<w&#65533;[&#65533;-"&#65533;X@&#65533; g&#65533;&#65533;&#65533;&#65533;O&#65533;H,&#65533;&#65533;<&#65533;N!5R&#1905;"&#65533;R&#65533;&#65533;!|&#65533;F;1O6&#65533;|^Q3&#65533;&#65533;Q&#65533;&#65533;?%&#65533;T4O-sE#KV&#65533;&#65533;&#65533;&#65533;&#65533;&#65533;d&#65533;]*$&#65533;&#65533;\&#65533;&#65533;&#65533;&#65533;&#65533;HAM&#65533;W}U&#696;
59&#65533;l&#65533;&#65533;&#65533;6jV&#65533;&#65533;&#65533;&#65533;T&#65533;&#65533;&#65533;M&#65533;I5Z#&#65533;&#65533;V&#65533;&#196;&#65533;>&#65533;)Z&#65533;'&#65533;
&#65533;r&#65533;D&#65533;&#65533;(JZ&#65533;5U&#65533;&#65533;Y5W&#65533;s&#32405;&#65533;&#65533;[OK5&#65533;s\&#757;^M&#65533;&#4405;Y&#65533;u]&#1525;]Q^	&#65533;Qs&Jx&#65533;^&#65533;&#65533;5M/&#65533;Z&#65533;&#65533;r&#65533;u&#65533;&#65533;Ua&#65533;9&#65533;&#65533;&#65533;`1VU&#65533;&#65533;&#65533;&#65533;U&#65533;&#65533;]&#65533;h'6R*&#65533;&#65533;
c&#65533;&#65533;dU&#65533;Z7Vc:6&#65533;(&#65533;_&#65533;QdG6]&#65533;T\Qe&#65533;lKC&#65533;9y&#65533;R	&#65533;X9&#65533;c&#65533;&#65533;]k6To&#65533;JU&#65533;`Yv&#65533;&#65533;&#65533;QW&#65533;b&#65533;Q&#65533;ruhw&#65533;a&#65533;&#65533;hq&#65533;Mvn&#65533;u+&#65533;&#65533;R&#65533;kW&#65533;g5:&#65533;&#65533;j&#65533;h&#65533;Vk&#65533;&#65533;dwuiw&#65533;&#65533;$&#65533;&#65533;&#65533;&#65533;v&#65533;c0	I,=6f&#65533;&#65533;7&#65533;&#65533;m&#65533;&#65533;Y&#65533;uS+&#65533;&#298;&#65533;&#65533;&#65533;2&#65533;&#65533;e&#65533;&#65533;l%&#65533;j9&#65533;myHp-w*&#65533;&#65533;~Lj&#65533;l&#65533;&#65533;E&#65533;q&#65533;l5ZV_&#65533;&&#65533;&#65533;&#65533;r/wu&#65533;3\&#65533;&#65533;s&#65533;q&#65533;&#65533;v&#65533;Bv&#65533;N2]Vm&#65533;&#65533;>&#65533;&#65533;u}72w`]&#65533;vY&#65533;g&#65533;RI&#65533;&#65533;$mw+>&#65533;Z&#65533;v&#65533;6pwzv&#65533;&#65533;Et/&#65533;&#65533;&#65533;C&#65533;$V&#65533;&#65533;&#65533;nW&#65533;&#65533;va&#65533;&#65533;xB&#65533;f&#65533;7}&#65533;&#65533;&#65533;6g&#65533;&#65533;k&#65533;&#65533;&#65533;6&#65533;&#65533;fw&#65533;&#65533;b&#65533;Gz&#1399;)g&#65533;&#65533;erRW&#65533;j&#984;&#65533;~&#65533;B&#65533;r|-ur1&#65533;&#65533;&#65533;&#65533;%&#65533;to&#65533;7&#65533;i&#65533;l&#65533; WM&#65533;7&#65533;&#305;{&#65533;c&#65533;&#65533;*m&#65533;I8?&#65533;{QJ&#65533;)8f&#65533;&#65533;7&#65533;Ww&#65533;&#65533;&#65533;e&#1553;&#65533;KJC&#65533;&#65533;&#65533;&#65533;f&#65533;&#65533;&#65533;`8&#65533;7x&#65533;W1&#65533;7&#65533;$&#65533;B&#65533;&#65533;&#65533;&#65533;&#65533;&#65533;&#65533;|#&#65533;AxMaVw&#65533;&#65533;&#65533;&#65533;&#65533;k1L&#65533;&#65533;<Y&#65533;&#65533;&#65533;&#65533;x#&#65533;j&#65533;&#65533;&#65533;&#65533;&#1520;&#65533;&#65533;&#65533;Xpe &#65533;&#65533;&#1692;&#65533;&#65533;&#65533;t&#65533;_&#65533;&#65533;&#65533;&#1548;m&&#65533;&#65533;*&#65533;zwz&#65533;&#65533;&U&#65533;&#65533;&#65533;x&#65533;&#65533;'&#65533;&#1540;&#65533;&#65533;&#65533;%&#65533;&#65533;\9sz'3%&#65533;&#65533;Z&#65533;&#65533;gH1f&#65533;h&#65533;&#65533;Y&#65533;&#65533;X&#65533;Wnw&#65533;l&#65533;&#1491;)w&#65533;&#65533;wwA&#65533;&#65533;cX&#65533;19z&#65533;X&#65533;&#65533;&#65533;Q&#65533;&#65533;w&#65533;3q&#65533;v&#65533;9k{&#1621;_&#65533;c&#65533;&#46609;Y9}&#65533;a&#65533;dg&#65533;&#65533;&#65533;:&#65533;y&#65533;&#65048;&#65533;9&#65533;&#65533;&#65533;&#65533;&#986;&#1625;&#65533;yQ&#65533;Y&#65533;&#65533;9&#65533;&#65533;7&#65533;y&#65533;&#65533;&#65533;y }&#65533;&#65533;&#65533;&#1617;&#65533;&#65533;&#65533;x&#65533;Y&#65533;&#65533;)&#65533;&#65533;9v&#65533;&#65533;&#65533;9X&#65533;8u&#65533;&#65533;&#1689;&#65533;&#65533;&#65533;&#65533;7f&#65533;Z&#65533;&#65533;X&#65533;&#65533;&#65533;oCy&#65533;&#65533;&#65533;z&#65533;U&#65533;&#65533;&#65533;sZw&#65533;8&#65533;&#22111;&#65533;#&#65533;&#65533;&#65533;&#65533;&#65533;-p1&#65533;&#65533;z&#65533;&#599;&#65533;%:&#65533;A:9y&#65533;I:&#65533;MzX&#65533;&#65533;&#65533;wp&#65533;+&#65533;&#65533;3z&#65533;cZ&#65533;gz&#65533;&#65533;&#934;&#65533;&#65533;&#65533;;Z&#65533;z&#65533;&#65533;u&#65533;z&#65533;&#65533;z&#65533;&#65533;&#1640;xr:GS9&#65533;&#65533;vh&#65533;js&#65533;&#65533;&#65533;&#65533;&#1366;&#65533;<&#65533;bY&#65533;&#65533;&#65533;&#65533;&#65533;&#65533;&#65533;&#65533;&#65533;&#65533;&#65533;_8&#65533;&#65533;&#65533;&#65533;;&#65533;&#65533;!&#65533;&#65533;&#65533;&#65533;&#65533;&#65533;aZ&#65533;K&#65533;&#65533;&#65533;:7&#65533;p7N&#65533;&#2010;&#65533;&#65533;&#65533;&#65533;-&#65533;r&#65533;&#65533;&#65533;{&#65533;&#65533;&#65533;&#65533;u:&#65533;&#1498;&#65533;x&#40613;[&#65533;&#65533;Y&#65533;Da&#65533;&#65533;&#65533;&#65533;&#65533;&#65533;&#65533;&#65533;z&#65533;-&#65533;&#65533;&#65533;3&#65533;]x&#65533;QZ&#65533;&#65533;&#65533;&#65533;:&#65533;E&#65533;S&#65533;Z&#65533;i&#1645;9&#65533;&#65533;=[&#65533;&#65533;&#65533;&#65533;S&#65533;&#65533;)&#65533;&#65533;&#65533;&#65533;u&#65533;&#65533;&#1782;&#65533;&#65533;&#65533;9&#65533;&#65533;&#65533;&#65533;&#65533;X&#65533;k&#65533;5&#1784;&#65533;&#65533;&#65533;8`&#65533;&#65533;&#65533;&#65533;&#65533;&#65533;;&#65533;&#1783;&#65533;&#65533;Hl&#442;&#1366;@x&#65533;Yu&#65533;[&#65533;&#65533;&#65533;&#65533;&#65533;&#65533;&#65533;&#65533;&#65533;t&#65533;&#1596;&#65533;Z&#65533;&#65533;&#65533;&#65533;&#65533;&#65533;&#65533;&#65533;&#65533;W{w&#7915;&#65533;Z&#65533;&#65533;&#65533;&#65533;&#65533;o&#65533;1&#65533;'&#1766;&#65533;&#1771;&#65533;&#65533;&#65533;:/&#537;&#65533;&#65533;&#65533;&#65533;[&#65533;&#65533;;&#65533;C&#65533;`&#65533;{&#65533;&#65533;&#65533;&#65533;Nf&#65533;'&#65533;w# &#211;&#65533;&#65533;_&#65533;-&#65533;<'J<&#65533;&#65533;&#65533;&#65533;&#65533;&#65533;&#65533;&#65533;&#65533;a&#475;&#65533;&#65533;9&#65533;)\&#65533;O\&#65533;+7&#65533;m\&#65533;&#65533;&#65533;&#65533;&#65533;&#65533;x&#65533;&#1786;&#1824;&#65533;&#65533;&#65533;M<&#65533;u\&#854;Z&#65533;&#65533;:&#65533;	h&#65533;w&#65533;&#65533;]&#1726;&#65533;|&#65533;E&#65533;&#65533;I&#65533;&#65533;&#65533;&#65533;&#65533;j&#65533;8&#781;^&#65533;&#65533;&#65533;wX3&#65533;&#65533;&#65533;&#65533;H&#647;&#1702;E&#1850;u&#65533;w&#65533;&#65533;&#65533;;&#65533;&#65533;\&#65533;	&#65533;&#65533;D&#65533;&#65533;&#65533;j&#65533;|&#65533;&#65533;|&#65533;'&#65533;&#65533;+&#65533;.&#40670;&#65533;&#235;&#65533;&#65533;&#65533;|&#65533;E&#65533;&#1019;<&#65533;3|&#65533;]&#65533;5&#65533;&#65533;w&#65533;&#65533;&#65533;&#65533;m&#65533;|&#65533;'+&#65533;&#65533;<&#65533;&#65533;&#1195;&#65533;&#65533;&#65533;\&#65533;3&#65533;&#65533;Y|&#65533;y&#65533;&#65533;'=&#65533;G&#65533;:&#65533;&#1383;&#65533;&#65533;f&#65533;&#65533;&#65533;VD}&#1499;&#65533;Q&#65533;&#65533;&#65533;&#65533;&#65533;&#65533;&#1273;'&#65533;S&#65533;&#65533;&#65533; |p7&#65533;&#1497;&#65533;&#65533;]&#1375;&#65533;&#65533;&#65533;&#65533;&#521;}3G&#65533;&#657;&#65533;&#65533;&#65533;&#65533;&#65533;&#65533;&#65533;&#65533;}&#65533;&#1660;&#65533;&#65533;|&#65533;&#65533;&#65533;&#65533;j&#880;]&#65533;&#65533;]p&#65533;]&#65533;)=&#65533;T&#65533;&#65533;U=&#65533;G&#65533;&#65533;x&#65533;&#65533;oI&#65533;&#65533;)&#65533;/&#65533;&#65533;&#65533;<&#1923;&#65533;&#65533;&#65533;&#65533;&#65533;&#65533;&#1845;&#65533;&#65533;4&#65533;&#65533;&#65533;y&#65533;&#65533;>&#65533;&#65533;Y&#65533;)&#65533;&#1593;}&#65533;S&#65533;&#65533;&#65533;=&#65533;i&#65533;S&#65533;}&#65533;&#65533;&#65533;&#65533;}r9&#65533;5&#65533;&#65533;#~&#65533;&#65533;WS&#65533;C^&#65533;c&#65533;AN-f~&#65533;1&#65533;&#65533;&#65533;G~&#65533;I&#65533;}h&#525;&#65533;&#65533;+P&#65533;-&#65533;Q&#65533;&#65533;&#65533;&#65533;&#65533; n&#65533;3&#65533;w&#65533;}&#65533;&#65533;|dk&#65533;fc&#65533;&#2027;&#65533;u&#65533;r&#65533;>&#65533;&#40762;[&#65533;&#65533;&#65533;^V ;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3817B0-3543-4D2E-A691-3E896EFE10F1}" type="datetimeFigureOut">
              <a:rPr lang="en-US" smtClean="0"/>
              <a:t>7/10/2019</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BF0D6-1911-4BBA-BAA5-4CDD4A498B9E}" type="slidenum">
              <a:rPr lang="en-US" smtClean="0"/>
              <a:t>‹Nº›</a:t>
            </a:fld>
            <a:endParaRPr lang="en-US"/>
          </a:p>
        </p:txBody>
      </p:sp>
    </p:spTree>
    <p:extLst>
      <p:ext uri="{BB962C8B-B14F-4D97-AF65-F5344CB8AC3E}">
        <p14:creationId xmlns:p14="http://schemas.microsoft.com/office/powerpoint/2010/main" val="86689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49BF0D6-1911-4BBA-BAA5-4CDD4A498B9E}" type="slidenum">
              <a:rPr lang="en-US" smtClean="0"/>
              <a:t>23</a:t>
            </a:fld>
            <a:endParaRPr lang="en-US"/>
          </a:p>
        </p:txBody>
      </p:sp>
    </p:spTree>
    <p:extLst>
      <p:ext uri="{BB962C8B-B14F-4D97-AF65-F5344CB8AC3E}">
        <p14:creationId xmlns:p14="http://schemas.microsoft.com/office/powerpoint/2010/main" val="319721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49BF0D6-1911-4BBA-BAA5-4CDD4A498B9E}" type="slidenum">
              <a:rPr lang="en-US" smtClean="0"/>
              <a:t>24</a:t>
            </a:fld>
            <a:endParaRPr lang="en-US"/>
          </a:p>
        </p:txBody>
      </p:sp>
    </p:spTree>
    <p:extLst>
      <p:ext uri="{BB962C8B-B14F-4D97-AF65-F5344CB8AC3E}">
        <p14:creationId xmlns:p14="http://schemas.microsoft.com/office/powerpoint/2010/main" val="2449979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4" name="13 Título"/>
          <p:cNvSpPr>
            <a:spLocks noGrp="1"/>
          </p:cNvSpPr>
          <p:nvPr>
            <p:ph type="ctrTitle"/>
          </p:nvPr>
        </p:nvSpPr>
        <p:spPr>
          <a:xfrm>
            <a:off x="1910080" y="359898"/>
            <a:ext cx="9875520" cy="1472184"/>
          </a:xfrm>
        </p:spPr>
        <p:txBody>
          <a:bodyPr anchor="b"/>
          <a:lstStyle>
            <a:lvl1pPr algn="l">
              <a:defRPr/>
            </a:lvl1pPr>
            <a:extLst/>
          </a:lstStyle>
          <a:p>
            <a:r>
              <a:rPr kumimoji="0" lang="es-ES" smtClean="0"/>
              <a:t>Haga clic para modificar el estilo de título del patrón</a:t>
            </a:r>
            <a:endParaRPr kumimoji="0" lang="en-US"/>
          </a:p>
        </p:txBody>
      </p:sp>
      <p:sp>
        <p:nvSpPr>
          <p:cNvPr id="22" name="21 Subtítulo"/>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7" name="6 Marcador de fecha"/>
          <p:cNvSpPr>
            <a:spLocks noGrp="1"/>
          </p:cNvSpPr>
          <p:nvPr>
            <p:ph type="dt" sz="half" idx="10"/>
          </p:nvPr>
        </p:nvSpPr>
        <p:spPr/>
        <p:txBody>
          <a:bodyPr/>
          <a:lstStyle>
            <a:extLst/>
          </a:lstStyle>
          <a:p>
            <a:fld id="{8A5C1B50-BDB4-4027-93C3-53B1C2F7D51E}" type="datetimeFigureOut">
              <a:rPr lang="en-US" smtClean="0"/>
              <a:t>7/10/2019</a:t>
            </a:fld>
            <a:endParaRPr lang="en-US"/>
          </a:p>
        </p:txBody>
      </p:sp>
      <p:sp>
        <p:nvSpPr>
          <p:cNvPr id="20" name="19 Marcador de pie de página"/>
          <p:cNvSpPr>
            <a:spLocks noGrp="1"/>
          </p:cNvSpPr>
          <p:nvPr>
            <p:ph type="ftr" sz="quarter" idx="11"/>
          </p:nvPr>
        </p:nvSpPr>
        <p:spPr/>
        <p:txBody>
          <a:bodyPr/>
          <a:lstStyle>
            <a:extLst/>
          </a:lstStyle>
          <a:p>
            <a:endParaRPr lang="en-US"/>
          </a:p>
        </p:txBody>
      </p:sp>
      <p:sp>
        <p:nvSpPr>
          <p:cNvPr id="10" name="9 Marcador de número de diapositiva"/>
          <p:cNvSpPr>
            <a:spLocks noGrp="1"/>
          </p:cNvSpPr>
          <p:nvPr>
            <p:ph type="sldNum" sz="quarter" idx="12"/>
          </p:nvPr>
        </p:nvSpPr>
        <p:spPr/>
        <p:txBody>
          <a:bodyPr/>
          <a:lstStyle>
            <a:extLst/>
          </a:lstStyle>
          <a:p>
            <a:fld id="{064A02C0-D1B1-46F8-857E-F2865C4A9F80}" type="slidenum">
              <a:rPr lang="en-US" smtClean="0"/>
              <a:t>‹Nº›</a:t>
            </a:fld>
            <a:endParaRPr lang="en-US"/>
          </a:p>
        </p:txBody>
      </p:sp>
      <p:sp>
        <p:nvSpPr>
          <p:cNvPr id="8" name="7 Elipse"/>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Elipse"/>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8A5C1B50-BDB4-4027-93C3-53B1C2F7D51E}" type="datetimeFigureOut">
              <a:rPr lang="en-US" smtClean="0"/>
              <a:t>7/10/2019</a:t>
            </a:fld>
            <a:endParaRPr lang="en-US"/>
          </a:p>
        </p:txBody>
      </p:sp>
      <p:sp>
        <p:nvSpPr>
          <p:cNvPr id="5" name="4 Marcador de pie de página"/>
          <p:cNvSpPr>
            <a:spLocks noGrp="1"/>
          </p:cNvSpPr>
          <p:nvPr>
            <p:ph type="ftr" sz="quarter" idx="11"/>
          </p:nvPr>
        </p:nvSpPr>
        <p:spPr/>
        <p:txBody>
          <a:bodyPr/>
          <a:lstStyle>
            <a:extLst/>
          </a:lstStyle>
          <a:p>
            <a:endParaRPr lang="en-US"/>
          </a:p>
        </p:txBody>
      </p:sp>
      <p:sp>
        <p:nvSpPr>
          <p:cNvPr id="6" name="5 Marcador de número de diapositiva"/>
          <p:cNvSpPr>
            <a:spLocks noGrp="1"/>
          </p:cNvSpPr>
          <p:nvPr>
            <p:ph type="sldNum" sz="quarter" idx="12"/>
          </p:nvPr>
        </p:nvSpPr>
        <p:spPr/>
        <p:txBody>
          <a:bodyPr/>
          <a:lstStyle>
            <a:extLst/>
          </a:lstStyle>
          <a:p>
            <a:fld id="{064A02C0-D1B1-46F8-857E-F2865C4A9F80}" type="slidenum">
              <a:rPr lang="en-US" smtClean="0"/>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9144000" y="274640"/>
            <a:ext cx="2438400" cy="5851525"/>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1524000" y="274641"/>
            <a:ext cx="74168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8A5C1B50-BDB4-4027-93C3-53B1C2F7D51E}" type="datetimeFigureOut">
              <a:rPr lang="en-US" smtClean="0"/>
              <a:t>7/10/2019</a:t>
            </a:fld>
            <a:endParaRPr lang="en-US"/>
          </a:p>
        </p:txBody>
      </p:sp>
      <p:sp>
        <p:nvSpPr>
          <p:cNvPr id="5" name="4 Marcador de pie de página"/>
          <p:cNvSpPr>
            <a:spLocks noGrp="1"/>
          </p:cNvSpPr>
          <p:nvPr>
            <p:ph type="ftr" sz="quarter" idx="11"/>
          </p:nvPr>
        </p:nvSpPr>
        <p:spPr/>
        <p:txBody>
          <a:bodyPr/>
          <a:lstStyle>
            <a:extLst/>
          </a:lstStyle>
          <a:p>
            <a:endParaRPr lang="en-US"/>
          </a:p>
        </p:txBody>
      </p:sp>
      <p:sp>
        <p:nvSpPr>
          <p:cNvPr id="6" name="5 Marcador de número de diapositiva"/>
          <p:cNvSpPr>
            <a:spLocks noGrp="1"/>
          </p:cNvSpPr>
          <p:nvPr>
            <p:ph type="sldNum" sz="quarter" idx="12"/>
          </p:nvPr>
        </p:nvSpPr>
        <p:spPr/>
        <p:txBody>
          <a:bodyPr/>
          <a:lstStyle>
            <a:extLst/>
          </a:lstStyle>
          <a:p>
            <a:fld id="{064A02C0-D1B1-46F8-857E-F2865C4A9F80}" type="slidenum">
              <a:rPr lang="en-US" smtClean="0"/>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8A5C1B50-BDB4-4027-93C3-53B1C2F7D51E}" type="datetimeFigureOut">
              <a:rPr lang="en-US" smtClean="0"/>
              <a:t>7/10/2019</a:t>
            </a:fld>
            <a:endParaRPr lang="en-US"/>
          </a:p>
        </p:txBody>
      </p:sp>
      <p:sp>
        <p:nvSpPr>
          <p:cNvPr id="5" name="4 Marcador de pie de página"/>
          <p:cNvSpPr>
            <a:spLocks noGrp="1"/>
          </p:cNvSpPr>
          <p:nvPr>
            <p:ph type="ftr" sz="quarter" idx="11"/>
          </p:nvPr>
        </p:nvSpPr>
        <p:spPr/>
        <p:txBody>
          <a:bodyPr/>
          <a:lstStyle>
            <a:extLst/>
          </a:lstStyle>
          <a:p>
            <a:endParaRPr lang="en-US"/>
          </a:p>
        </p:txBody>
      </p:sp>
      <p:sp>
        <p:nvSpPr>
          <p:cNvPr id="6" name="5 Marcador de número de diapositiva"/>
          <p:cNvSpPr>
            <a:spLocks noGrp="1"/>
          </p:cNvSpPr>
          <p:nvPr>
            <p:ph type="sldNum" sz="quarter" idx="12"/>
          </p:nvPr>
        </p:nvSpPr>
        <p:spPr/>
        <p:txBody>
          <a:bodyPr/>
          <a:lstStyle>
            <a:extLst/>
          </a:lstStyle>
          <a:p>
            <a:fld id="{064A02C0-D1B1-46F8-857E-F2865C4A9F80}" type="slidenum">
              <a:rPr lang="en-US" smtClean="0"/>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6 Rectángulo"/>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8A5C1B50-BDB4-4027-93C3-53B1C2F7D51E}" type="datetimeFigureOut">
              <a:rPr lang="en-US" smtClean="0"/>
              <a:t>7/10/2019</a:t>
            </a:fld>
            <a:endParaRPr lang="en-US"/>
          </a:p>
        </p:txBody>
      </p:sp>
      <p:sp>
        <p:nvSpPr>
          <p:cNvPr id="5" name="4 Marcador de pie de página"/>
          <p:cNvSpPr>
            <a:spLocks noGrp="1"/>
          </p:cNvSpPr>
          <p:nvPr>
            <p:ph type="ftr" sz="quarter" idx="11"/>
          </p:nvPr>
        </p:nvSpPr>
        <p:spPr/>
        <p:txBody>
          <a:bodyPr/>
          <a:lstStyle>
            <a:extLst/>
          </a:lstStyle>
          <a:p>
            <a:endParaRPr lang="en-US"/>
          </a:p>
        </p:txBody>
      </p:sp>
      <p:sp>
        <p:nvSpPr>
          <p:cNvPr id="6" name="5 Marcador de número de diapositiva"/>
          <p:cNvSpPr>
            <a:spLocks noGrp="1"/>
          </p:cNvSpPr>
          <p:nvPr>
            <p:ph type="sldNum" sz="quarter" idx="12"/>
          </p:nvPr>
        </p:nvSpPr>
        <p:spPr/>
        <p:txBody>
          <a:bodyPr/>
          <a:lstStyle>
            <a:extLst/>
          </a:lstStyle>
          <a:p>
            <a:fld id="{064A02C0-D1B1-46F8-857E-F2865C4A9F80}" type="slidenum">
              <a:rPr lang="en-US" smtClean="0"/>
              <a:t>‹Nº›</a:t>
            </a:fld>
            <a:endParaRPr lang="en-US"/>
          </a:p>
        </p:txBody>
      </p:sp>
      <p:sp>
        <p:nvSpPr>
          <p:cNvPr id="10" name="9 Rectángulo"/>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Elipse"/>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Elipse"/>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914144" y="274320"/>
            <a:ext cx="9997440" cy="11430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8A5C1B50-BDB4-4027-93C3-53B1C2F7D51E}" type="datetimeFigureOut">
              <a:rPr lang="en-US" smtClean="0"/>
              <a:t>7/10/2019</a:t>
            </a:fld>
            <a:endParaRPr lang="en-US"/>
          </a:p>
        </p:txBody>
      </p:sp>
      <p:sp>
        <p:nvSpPr>
          <p:cNvPr id="6" name="5 Marcador de pie de página"/>
          <p:cNvSpPr>
            <a:spLocks noGrp="1"/>
          </p:cNvSpPr>
          <p:nvPr>
            <p:ph type="ftr" sz="quarter" idx="11"/>
          </p:nvPr>
        </p:nvSpPr>
        <p:spPr/>
        <p:txBody>
          <a:bodyPr/>
          <a:lstStyle>
            <a:extLst/>
          </a:lstStyle>
          <a:p>
            <a:endParaRPr lang="en-US"/>
          </a:p>
        </p:txBody>
      </p:sp>
      <p:sp>
        <p:nvSpPr>
          <p:cNvPr id="7" name="6 Marcador de número de diapositiva"/>
          <p:cNvSpPr>
            <a:spLocks noGrp="1"/>
          </p:cNvSpPr>
          <p:nvPr>
            <p:ph type="sldNum" sz="quarter" idx="12"/>
          </p:nvPr>
        </p:nvSpPr>
        <p:spPr/>
        <p:txBody>
          <a:bodyPr/>
          <a:lstStyle>
            <a:extLst/>
          </a:lstStyle>
          <a:p>
            <a:fld id="{064A02C0-D1B1-46F8-857E-F2865C4A9F80}" type="slidenum">
              <a:rPr lang="en-US" smtClean="0"/>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8A5C1B50-BDB4-4027-93C3-53B1C2F7D51E}" type="datetimeFigureOut">
              <a:rPr lang="en-US" smtClean="0"/>
              <a:t>7/10/2019</a:t>
            </a:fld>
            <a:endParaRPr lang="en-US"/>
          </a:p>
        </p:txBody>
      </p:sp>
      <p:sp>
        <p:nvSpPr>
          <p:cNvPr id="8" name="7 Marcador de pie de página"/>
          <p:cNvSpPr>
            <a:spLocks noGrp="1"/>
          </p:cNvSpPr>
          <p:nvPr>
            <p:ph type="ftr" sz="quarter" idx="11"/>
          </p:nvPr>
        </p:nvSpPr>
        <p:spPr/>
        <p:txBody>
          <a:bodyPr/>
          <a:lstStyle>
            <a:extLst/>
          </a:lstStyle>
          <a:p>
            <a:endParaRPr lang="en-US"/>
          </a:p>
        </p:txBody>
      </p:sp>
      <p:sp>
        <p:nvSpPr>
          <p:cNvPr id="9" name="8 Marcador de número de diapositiva"/>
          <p:cNvSpPr>
            <a:spLocks noGrp="1"/>
          </p:cNvSpPr>
          <p:nvPr>
            <p:ph type="sldNum" sz="quarter" idx="12"/>
          </p:nvPr>
        </p:nvSpPr>
        <p:spPr/>
        <p:txBody>
          <a:bodyPr/>
          <a:lstStyle>
            <a:extLst/>
          </a:lstStyle>
          <a:p>
            <a:fld id="{064A02C0-D1B1-46F8-857E-F2865C4A9F80}" type="slidenum">
              <a:rPr lang="en-US" smtClean="0"/>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14144" y="274320"/>
            <a:ext cx="9997440" cy="1143000"/>
          </a:xfrm>
        </p:spPr>
        <p:txBody>
          <a:bodyPr anchor="ct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8A5C1B50-BDB4-4027-93C3-53B1C2F7D51E}" type="datetimeFigureOut">
              <a:rPr lang="en-US" smtClean="0"/>
              <a:t>7/10/2019</a:t>
            </a:fld>
            <a:endParaRPr lang="en-US"/>
          </a:p>
        </p:txBody>
      </p:sp>
      <p:sp>
        <p:nvSpPr>
          <p:cNvPr id="4" name="3 Marcador de pie de página"/>
          <p:cNvSpPr>
            <a:spLocks noGrp="1"/>
          </p:cNvSpPr>
          <p:nvPr>
            <p:ph type="ftr" sz="quarter" idx="11"/>
          </p:nvPr>
        </p:nvSpPr>
        <p:spPr/>
        <p:txBody>
          <a:bodyPr/>
          <a:lstStyle>
            <a:extLst/>
          </a:lstStyle>
          <a:p>
            <a:endParaRPr lang="en-US"/>
          </a:p>
        </p:txBody>
      </p:sp>
      <p:sp>
        <p:nvSpPr>
          <p:cNvPr id="5" name="4 Marcador de número de diapositiva"/>
          <p:cNvSpPr>
            <a:spLocks noGrp="1"/>
          </p:cNvSpPr>
          <p:nvPr>
            <p:ph type="sldNum" sz="quarter" idx="12"/>
          </p:nvPr>
        </p:nvSpPr>
        <p:spPr/>
        <p:txBody>
          <a:bodyPr/>
          <a:lstStyle>
            <a:extLst/>
          </a:lstStyle>
          <a:p>
            <a:fld id="{064A02C0-D1B1-46F8-857E-F2865C4A9F80}" type="slidenum">
              <a:rPr lang="en-US" smtClean="0"/>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4 Rectángulo"/>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Marcador de fecha"/>
          <p:cNvSpPr>
            <a:spLocks noGrp="1"/>
          </p:cNvSpPr>
          <p:nvPr>
            <p:ph type="dt" sz="half" idx="10"/>
          </p:nvPr>
        </p:nvSpPr>
        <p:spPr/>
        <p:txBody>
          <a:bodyPr/>
          <a:lstStyle>
            <a:extLst/>
          </a:lstStyle>
          <a:p>
            <a:fld id="{8A5C1B50-BDB4-4027-93C3-53B1C2F7D51E}" type="datetimeFigureOut">
              <a:rPr lang="en-US" smtClean="0"/>
              <a:t>7/10/2019</a:t>
            </a:fld>
            <a:endParaRPr lang="en-US"/>
          </a:p>
        </p:txBody>
      </p:sp>
      <p:sp>
        <p:nvSpPr>
          <p:cNvPr id="3" name="2 Marcador de pie de página"/>
          <p:cNvSpPr>
            <a:spLocks noGrp="1"/>
          </p:cNvSpPr>
          <p:nvPr>
            <p:ph type="ftr" sz="quarter" idx="11"/>
          </p:nvPr>
        </p:nvSpPr>
        <p:spPr/>
        <p:txBody>
          <a:bodyPr/>
          <a:lstStyle>
            <a:extLst/>
          </a:lstStyle>
          <a:p>
            <a:endParaRPr lang="en-US"/>
          </a:p>
        </p:txBody>
      </p:sp>
      <p:sp>
        <p:nvSpPr>
          <p:cNvPr id="4" name="3 Marcador de número de diapositiva"/>
          <p:cNvSpPr>
            <a:spLocks noGrp="1"/>
          </p:cNvSpPr>
          <p:nvPr>
            <p:ph type="sldNum" sz="quarter" idx="12"/>
          </p:nvPr>
        </p:nvSpPr>
        <p:spPr/>
        <p:txBody>
          <a:bodyPr/>
          <a:lstStyle>
            <a:extLst/>
          </a:lstStyle>
          <a:p>
            <a:fld id="{064A02C0-D1B1-46F8-857E-F2865C4A9F80}" type="slidenum">
              <a:rPr lang="en-US" smtClean="0"/>
              <a:t>‹Nº›</a:t>
            </a:fld>
            <a:endParaRPr lang="en-US"/>
          </a:p>
        </p:txBody>
      </p:sp>
      <p:sp>
        <p:nvSpPr>
          <p:cNvPr id="6" name="5 Rectángulo"/>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8A5C1B50-BDB4-4027-93C3-53B1C2F7D51E}" type="datetimeFigureOut">
              <a:rPr lang="en-US" smtClean="0"/>
              <a:t>7/10/2019</a:t>
            </a:fld>
            <a:endParaRPr lang="en-US"/>
          </a:p>
        </p:txBody>
      </p:sp>
      <p:sp>
        <p:nvSpPr>
          <p:cNvPr id="6" name="5 Marcador de pie de página"/>
          <p:cNvSpPr>
            <a:spLocks noGrp="1"/>
          </p:cNvSpPr>
          <p:nvPr>
            <p:ph type="ftr" sz="quarter" idx="11"/>
          </p:nvPr>
        </p:nvSpPr>
        <p:spPr/>
        <p:txBody>
          <a:bodyPr/>
          <a:lstStyle>
            <a:extLst/>
          </a:lstStyle>
          <a:p>
            <a:endParaRPr lang="en-US"/>
          </a:p>
        </p:txBody>
      </p:sp>
      <p:sp>
        <p:nvSpPr>
          <p:cNvPr id="7" name="6 Marcador de número de diapositiva"/>
          <p:cNvSpPr>
            <a:spLocks noGrp="1"/>
          </p:cNvSpPr>
          <p:nvPr>
            <p:ph type="sldNum" sz="quarter" idx="12"/>
          </p:nvPr>
        </p:nvSpPr>
        <p:spPr/>
        <p:txBody>
          <a:bodyPr/>
          <a:lstStyle>
            <a:extLst/>
          </a:lstStyle>
          <a:p>
            <a:fld id="{064A02C0-D1B1-46F8-857E-F2865C4A9F80}" type="slidenum">
              <a:rPr lang="en-US" smtClean="0"/>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extLst/>
          </a:lstStyle>
          <a:p>
            <a:fld id="{8A5C1B50-BDB4-4027-93C3-53B1C2F7D51E}" type="datetimeFigureOut">
              <a:rPr lang="en-US" smtClean="0"/>
              <a:t>7/10/2019</a:t>
            </a:fld>
            <a:endParaRPr lang="en-US"/>
          </a:p>
        </p:txBody>
      </p:sp>
      <p:sp>
        <p:nvSpPr>
          <p:cNvPr id="6" name="5 Marcador de pie de página"/>
          <p:cNvSpPr>
            <a:spLocks noGrp="1"/>
          </p:cNvSpPr>
          <p:nvPr>
            <p:ph type="ftr" sz="quarter" idx="11"/>
          </p:nvPr>
        </p:nvSpPr>
        <p:spPr/>
        <p:txBody>
          <a:bodyPr/>
          <a:lstStyle>
            <a:extLst/>
          </a:lstStyle>
          <a:p>
            <a:endParaRPr lang="en-US"/>
          </a:p>
        </p:txBody>
      </p:sp>
      <p:sp>
        <p:nvSpPr>
          <p:cNvPr id="7" name="6 Marcador de número de diapositiva"/>
          <p:cNvSpPr>
            <a:spLocks noGrp="1"/>
          </p:cNvSpPr>
          <p:nvPr>
            <p:ph type="sldNum" sz="quarter" idx="12"/>
          </p:nvPr>
        </p:nvSpPr>
        <p:spPr/>
        <p:txBody>
          <a:bodyPr/>
          <a:lstStyle>
            <a:extLst/>
          </a:lstStyle>
          <a:p>
            <a:fld id="{064A02C0-D1B1-46F8-857E-F2865C4A9F80}" type="slidenum">
              <a:rPr lang="en-US" smtClean="0"/>
              <a:t>‹Nº›</a:t>
            </a:fld>
            <a:endParaRPr lang="en-US"/>
          </a:p>
        </p:txBody>
      </p:sp>
      <p:sp>
        <p:nvSpPr>
          <p:cNvPr id="8" name="7 Rectángulo"/>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2 Marcador de posición de imagen"/>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s-ES" smtClean="0"/>
              <a:t>Haga clic en el icono para agregar una imagen</a:t>
            </a:r>
            <a:endParaRPr kumimoji="0" lang="en-US" dirty="0"/>
          </a:p>
        </p:txBody>
      </p:sp>
      <p:sp>
        <p:nvSpPr>
          <p:cNvPr id="9" name="8 Proceso"/>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Proceso"/>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3 Marcador de texto"/>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ircular"/>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Elipse"/>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Anillo"/>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11 Rectángulo"/>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4 Marcador de título"/>
          <p:cNvSpPr>
            <a:spLocks noGrp="1"/>
          </p:cNvSpPr>
          <p:nvPr>
            <p:ph type="title"/>
          </p:nvPr>
        </p:nvSpPr>
        <p:spPr>
          <a:xfrm>
            <a:off x="1914144" y="274638"/>
            <a:ext cx="9997440" cy="1143000"/>
          </a:xfrm>
          <a:prstGeom prst="rect">
            <a:avLst/>
          </a:prstGeom>
        </p:spPr>
        <p:txBody>
          <a:bodyPr anchor="ctr">
            <a:normAutofit/>
          </a:bodyPr>
          <a:lstStyle>
            <a:extLst/>
          </a:lstStyle>
          <a:p>
            <a:r>
              <a:rPr kumimoji="0" lang="es-ES" smtClean="0"/>
              <a:t>Haga clic para modificar el estilo de título del patrón</a:t>
            </a:r>
            <a:endParaRPr kumimoji="0" lang="en-US"/>
          </a:p>
        </p:txBody>
      </p:sp>
      <p:sp>
        <p:nvSpPr>
          <p:cNvPr id="9" name="8 Marcador de texto"/>
          <p:cNvSpPr>
            <a:spLocks noGrp="1"/>
          </p:cNvSpPr>
          <p:nvPr>
            <p:ph type="body" idx="1"/>
          </p:nvPr>
        </p:nvSpPr>
        <p:spPr>
          <a:xfrm>
            <a:off x="1914144" y="1447800"/>
            <a:ext cx="9997440" cy="4800600"/>
          </a:xfrm>
          <a:prstGeom prst="rect">
            <a:avLst/>
          </a:prstGeom>
        </p:spPr>
        <p:txBody>
          <a:bodyPr>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4" name="23 Marcador de fecha"/>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8A5C1B50-BDB4-4027-93C3-53B1C2F7D51E}" type="datetimeFigureOut">
              <a:rPr lang="en-US" smtClean="0"/>
              <a:t>7/10/2019</a:t>
            </a:fld>
            <a:endParaRPr lang="en-US"/>
          </a:p>
        </p:txBody>
      </p:sp>
      <p:sp>
        <p:nvSpPr>
          <p:cNvPr id="10" name="9 Marcador de pie de página"/>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21 Marcador de número de diapositiva"/>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064A02C0-D1B1-46F8-857E-F2865C4A9F80}" type="slidenum">
              <a:rPr lang="en-US" smtClean="0"/>
              <a:t>‹Nº›</a:t>
            </a:fld>
            <a:endParaRPr lang="en-US"/>
          </a:p>
        </p:txBody>
      </p:sp>
      <p:sp>
        <p:nvSpPr>
          <p:cNvPr id="15" name="14 Rectángulo"/>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6.gif"/><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1.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txt"/><Relationship Id="rId3" Type="http://schemas.openxmlformats.org/officeDocument/2006/relationships/diagramLayout" Target="../diagrams/layout5.xml"/><Relationship Id="rId7" Type="http://schemas.openxmlformats.org/officeDocument/2006/relationships/image" Target="../media/image13.txt"/><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25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arcador de contenido 2"/>
          <p:cNvSpPr>
            <a:spLocks noGrp="1"/>
          </p:cNvSpPr>
          <p:nvPr>
            <p:ph idx="1"/>
          </p:nvPr>
        </p:nvSpPr>
        <p:spPr>
          <a:xfrm>
            <a:off x="1097279" y="1845734"/>
            <a:ext cx="10416433" cy="4400520"/>
          </a:xfrm>
        </p:spPr>
        <p:txBody>
          <a:bodyPr>
            <a:normAutofit fontScale="32500" lnSpcReduction="20000"/>
          </a:bodyPr>
          <a:lstStyle/>
          <a:p>
            <a:pPr marL="0" indent="0" algn="ctr">
              <a:buNone/>
            </a:pPr>
            <a:r>
              <a:rPr lang="es-EC" sz="8000" b="1" dirty="0"/>
              <a:t>DIRECCIÓN DE POSGRADOS</a:t>
            </a:r>
            <a:endParaRPr lang="en-US" sz="8000" b="1" dirty="0"/>
          </a:p>
          <a:p>
            <a:r>
              <a:rPr lang="es-EC" dirty="0"/>
              <a:t>	</a:t>
            </a:r>
            <a:endParaRPr lang="en-US" dirty="0"/>
          </a:p>
          <a:p>
            <a:pPr marL="0" indent="0" algn="ctr">
              <a:buNone/>
            </a:pPr>
            <a:r>
              <a:rPr lang="es-EC" sz="6400" b="1" dirty="0"/>
              <a:t>TESIS PREVIO A LA OBTENCIÓN DEL TÍTULO DE MAGISTER EN </a:t>
            </a:r>
            <a:r>
              <a:rPr lang="es-EC" sz="6400" b="1" dirty="0" smtClean="0"/>
              <a:t>PLANIFICACIÓN Y DIRECCIÓN ESTRATÉGICA</a:t>
            </a:r>
            <a:endParaRPr lang="en-US" sz="6400" dirty="0"/>
          </a:p>
          <a:p>
            <a:pPr marL="0" indent="0" algn="ctr">
              <a:buNone/>
            </a:pPr>
            <a:r>
              <a:rPr lang="es-EC" sz="6400" b="1" dirty="0"/>
              <a:t> </a:t>
            </a:r>
            <a:endParaRPr lang="en-US" sz="6400" dirty="0"/>
          </a:p>
          <a:p>
            <a:pPr marL="0" indent="0" algn="ctr">
              <a:buNone/>
            </a:pPr>
            <a:r>
              <a:rPr lang="es-EC" sz="6400" b="1" dirty="0"/>
              <a:t>TEMA: </a:t>
            </a:r>
            <a:r>
              <a:rPr lang="es-ES" sz="6400" b="1" dirty="0" smtClean="0"/>
              <a:t>ANÁLISIS DE LA APLICACIÓN DEL MODELO MAIS EN EL HOSPITAL GINECO OBSTÉTRICO PEDIÁTRICO DE NUEVA AURORA LUZ ELENA ARISMENDI (PERÍODO 2016-2018)</a:t>
            </a:r>
            <a:endParaRPr lang="en-US" sz="6400" dirty="0"/>
          </a:p>
          <a:p>
            <a:pPr marL="0" indent="0" algn="ctr">
              <a:buNone/>
            </a:pPr>
            <a:endParaRPr lang="en-US" sz="6400" dirty="0"/>
          </a:p>
          <a:p>
            <a:pPr marL="0" indent="0" algn="ctr">
              <a:buNone/>
            </a:pPr>
            <a:r>
              <a:rPr lang="es-EC" sz="6400" b="1" dirty="0"/>
              <a:t> </a:t>
            </a:r>
            <a:r>
              <a:rPr lang="es-EC" sz="6400" b="1" dirty="0" smtClean="0"/>
              <a:t>AUTOR: </a:t>
            </a:r>
          </a:p>
          <a:p>
            <a:pPr marL="0" indent="0" algn="ctr">
              <a:buNone/>
            </a:pPr>
            <a:r>
              <a:rPr lang="es-ES" sz="6400" b="1" dirty="0" smtClean="0"/>
              <a:t>BURGOS CÓRDOVA JOSÉ LUIS</a:t>
            </a:r>
            <a:endParaRPr lang="es-EC" sz="6400" b="1" dirty="0" smtClean="0"/>
          </a:p>
          <a:p>
            <a:pPr algn="ctr"/>
            <a:endParaRPr lang="es-EC" sz="6400" b="1" dirty="0"/>
          </a:p>
          <a:p>
            <a:pPr marL="0" indent="0" algn="ctr">
              <a:buNone/>
            </a:pPr>
            <a:r>
              <a:rPr lang="es-EC" sz="6400" b="1" dirty="0"/>
              <a:t>DIRECTORA: DRA. </a:t>
            </a:r>
            <a:r>
              <a:rPr lang="es-ES" sz="6400" b="1" dirty="0" smtClean="0"/>
              <a:t>SILVA CAROLINA. Msc. </a:t>
            </a:r>
            <a:r>
              <a:rPr lang="es-ES" sz="6400" b="1" dirty="0" err="1" smtClean="0"/>
              <a:t>Mgs</a:t>
            </a:r>
            <a:r>
              <a:rPr lang="es-ES" sz="6400" b="1" dirty="0" smtClean="0"/>
              <a:t>.</a:t>
            </a:r>
            <a:endParaRPr lang="en-US" sz="6400" b="1" dirty="0"/>
          </a:p>
          <a:p>
            <a:pPr marL="0" indent="0" algn="ctr">
              <a:buNone/>
            </a:pPr>
            <a:r>
              <a:rPr lang="es-EC" sz="6400" dirty="0"/>
              <a:t> </a:t>
            </a:r>
            <a:r>
              <a:rPr lang="es-EC" sz="6400" b="1" dirty="0" smtClean="0"/>
              <a:t>SANGOLQUI - 2019</a:t>
            </a:r>
            <a:endParaRPr lang="en-US" sz="6400" b="1" dirty="0"/>
          </a:p>
          <a:p>
            <a:pPr algn="ctr"/>
            <a:endParaRPr lang="en-US" dirty="0">
              <a:solidFill>
                <a:schemeClr val="tx1"/>
              </a:solidFill>
            </a:endParaRPr>
          </a:p>
          <a:p>
            <a:endParaRPr lang="en-US" dirty="0"/>
          </a:p>
        </p:txBody>
      </p:sp>
      <p:pic>
        <p:nvPicPr>
          <p:cNvPr id="4" name="Imagen 3" descr="http://blogs.espe.edu.ec/wp-content/uploads/2014/09/LOGO-UFFAA-COM-SOC3.png"/>
          <p:cNvPicPr/>
          <p:nvPr/>
        </p:nvPicPr>
        <p:blipFill>
          <a:blip r:embed="rId4">
            <a:extLst>
              <a:ext uri="{28A0092B-C50C-407E-A947-70E740481C1C}">
                <a14:useLocalDpi xmlns:a14="http://schemas.microsoft.com/office/drawing/2010/main" val="0"/>
              </a:ext>
            </a:extLst>
          </a:blip>
          <a:srcRect b="27948"/>
          <a:stretch>
            <a:fillRect/>
          </a:stretch>
        </p:blipFill>
        <p:spPr bwMode="auto">
          <a:xfrm>
            <a:off x="2489199" y="358462"/>
            <a:ext cx="7213601" cy="1109730"/>
          </a:xfrm>
          <a:prstGeom prst="rect">
            <a:avLst/>
          </a:prstGeom>
          <a:noFill/>
          <a:ln>
            <a:noFill/>
          </a:ln>
        </p:spPr>
      </p:pic>
    </p:spTree>
    <p:extLst>
      <p:ext uri="{BB962C8B-B14F-4D97-AF65-F5344CB8AC3E}">
        <p14:creationId xmlns:p14="http://schemas.microsoft.com/office/powerpoint/2010/main" val="847635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784209" y="167026"/>
            <a:ext cx="4318782" cy="369332"/>
          </a:xfrm>
          <a:prstGeom prst="rect">
            <a:avLst/>
          </a:prstGeom>
          <a:noFill/>
        </p:spPr>
        <p:txBody>
          <a:bodyPr wrap="square" rtlCol="0">
            <a:spAutoFit/>
          </a:bodyPr>
          <a:lstStyle/>
          <a:p>
            <a:pPr algn="ctr"/>
            <a:r>
              <a:rPr lang="es-ES" b="1" dirty="0" smtClean="0"/>
              <a:t>ANÁLISIS FODA</a:t>
            </a:r>
            <a:endParaRPr lang="es-ES" b="1" dirty="0"/>
          </a:p>
        </p:txBody>
      </p:sp>
      <p:pic>
        <p:nvPicPr>
          <p:cNvPr id="6" name="5 Imagen"/>
          <p:cNvPicPr/>
          <p:nvPr/>
        </p:nvPicPr>
        <p:blipFill rotWithShape="1">
          <a:blip r:embed="rId2"/>
          <a:srcRect l="35664" t="19446" r="35854" b="17524"/>
          <a:stretch/>
        </p:blipFill>
        <p:spPr bwMode="auto">
          <a:xfrm>
            <a:off x="2208628" y="536358"/>
            <a:ext cx="8665698" cy="61876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29732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292740" y="215264"/>
            <a:ext cx="3108736" cy="369332"/>
          </a:xfrm>
          <a:prstGeom prst="rect">
            <a:avLst/>
          </a:prstGeom>
        </p:spPr>
        <p:txBody>
          <a:bodyPr wrap="none">
            <a:spAutoFit/>
          </a:bodyPr>
          <a:lstStyle/>
          <a:p>
            <a:r>
              <a:rPr lang="es-EC" b="1" dirty="0" smtClean="0">
                <a:effectLst/>
                <a:latin typeface="Times New Roman" panose="02020603050405020304" pitchFamily="18" charset="0"/>
                <a:ea typeface="Calibri" panose="020F0502020204030204" pitchFamily="34" charset="0"/>
              </a:rPr>
              <a:t>DIAGRAMA DE ISHIKAWA</a:t>
            </a:r>
            <a:endParaRPr lang="en-US"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50" t="26346" r="21072" b="20962"/>
          <a:stretch/>
        </p:blipFill>
        <p:spPr bwMode="auto">
          <a:xfrm>
            <a:off x="2166424" y="858129"/>
            <a:ext cx="9404201" cy="492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0467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169371" y="373859"/>
            <a:ext cx="7226654" cy="461665"/>
          </a:xfrm>
          <a:prstGeom prst="rect">
            <a:avLst/>
          </a:prstGeom>
          <a:noFill/>
        </p:spPr>
        <p:txBody>
          <a:bodyPr wrap="square" rtlCol="0">
            <a:spAutoFit/>
          </a:bodyPr>
          <a:lstStyle/>
          <a:p>
            <a:r>
              <a:rPr lang="es-ES" sz="2400" b="1" dirty="0" smtClean="0"/>
              <a:t>CHECK LIST DE ANALISIS OBSERVACIONAL</a:t>
            </a:r>
            <a:endParaRPr lang="en-US" sz="2400" b="1" dirty="0"/>
          </a:p>
        </p:txBody>
      </p:sp>
      <p:graphicFrame>
        <p:nvGraphicFramePr>
          <p:cNvPr id="4" name="3 Tabla"/>
          <p:cNvGraphicFramePr>
            <a:graphicFrameLocks noGrp="1"/>
          </p:cNvGraphicFramePr>
          <p:nvPr>
            <p:extLst>
              <p:ext uri="{D42A27DB-BD31-4B8C-83A1-F6EECF244321}">
                <p14:modId xmlns:p14="http://schemas.microsoft.com/office/powerpoint/2010/main" val="3906971542"/>
              </p:ext>
            </p:extLst>
          </p:nvPr>
        </p:nvGraphicFramePr>
        <p:xfrm>
          <a:off x="3024555" y="1364566"/>
          <a:ext cx="7258929" cy="4670472"/>
        </p:xfrm>
        <a:graphic>
          <a:graphicData uri="http://schemas.openxmlformats.org/drawingml/2006/table">
            <a:tbl>
              <a:tblPr firstRow="1" firstCol="1" bandRow="1">
                <a:tableStyleId>{7DF18680-E054-41AD-8BC1-D1AEF772440D}</a:tableStyleId>
              </a:tblPr>
              <a:tblGrid>
                <a:gridCol w="2992069"/>
                <a:gridCol w="2133430"/>
                <a:gridCol w="2133430"/>
              </a:tblGrid>
              <a:tr h="1272420">
                <a:tc rowSpan="2">
                  <a:txBody>
                    <a:bodyPr/>
                    <a:lstStyle/>
                    <a:p>
                      <a:pPr indent="180340" algn="just">
                        <a:lnSpc>
                          <a:spcPct val="200000"/>
                        </a:lnSpc>
                        <a:spcAft>
                          <a:spcPts val="0"/>
                        </a:spcAft>
                      </a:pPr>
                      <a:r>
                        <a:rPr lang="en-US" sz="1100" dirty="0">
                          <a:effectLst/>
                        </a:rPr>
                        <a:t>DESCRIPCIÓN</a:t>
                      </a:r>
                      <a:endParaRPr lang="es-EC" sz="1200" dirty="0">
                        <a:effectLst/>
                        <a:latin typeface="Times New Roman"/>
                        <a:ea typeface="Calibri"/>
                        <a:cs typeface="Times New Roman"/>
                      </a:endParaRPr>
                    </a:p>
                  </a:txBody>
                  <a:tcPr marL="68580" marR="68580" marT="0" marB="0" anchor="ctr"/>
                </a:tc>
                <a:tc>
                  <a:txBody>
                    <a:bodyPr/>
                    <a:lstStyle/>
                    <a:p>
                      <a:pPr indent="180340" algn="ctr">
                        <a:lnSpc>
                          <a:spcPct val="200000"/>
                        </a:lnSpc>
                        <a:spcAft>
                          <a:spcPts val="0"/>
                        </a:spcAft>
                      </a:pPr>
                      <a:r>
                        <a:rPr lang="en-US" sz="1100" dirty="0">
                          <a:effectLst/>
                        </a:rPr>
                        <a:t>% CUMPLIMIENTO</a:t>
                      </a:r>
                      <a:endParaRPr lang="es-EC" sz="1200" dirty="0">
                        <a:effectLst/>
                        <a:latin typeface="Times New Roman"/>
                        <a:ea typeface="Calibri"/>
                        <a:cs typeface="Times New Roman"/>
                      </a:endParaRPr>
                    </a:p>
                  </a:txBody>
                  <a:tcPr marL="68580" marR="68580" marT="0" marB="0" anchor="ctr"/>
                </a:tc>
                <a:tc>
                  <a:txBody>
                    <a:bodyPr/>
                    <a:lstStyle/>
                    <a:p>
                      <a:pPr indent="180340" algn="ctr">
                        <a:lnSpc>
                          <a:spcPct val="200000"/>
                        </a:lnSpc>
                        <a:spcAft>
                          <a:spcPts val="0"/>
                        </a:spcAft>
                      </a:pPr>
                      <a:r>
                        <a:rPr lang="en-US" sz="1100" dirty="0">
                          <a:effectLst/>
                        </a:rPr>
                        <a:t>% CUMPLIMIENTO</a:t>
                      </a:r>
                      <a:endParaRPr lang="es-EC" sz="1200" dirty="0">
                        <a:effectLst/>
                        <a:latin typeface="Times New Roman"/>
                        <a:ea typeface="Calibri"/>
                        <a:cs typeface="Times New Roman"/>
                      </a:endParaRPr>
                    </a:p>
                  </a:txBody>
                  <a:tcPr marL="68580" marR="68580" marT="0" marB="0" anchor="ctr"/>
                </a:tc>
              </a:tr>
              <a:tr h="379197">
                <a:tc vMerge="1">
                  <a:txBody>
                    <a:bodyPr/>
                    <a:lstStyle/>
                    <a:p>
                      <a:endParaRPr lang="es-EC"/>
                    </a:p>
                  </a:txBody>
                  <a:tcPr/>
                </a:tc>
                <a:tc>
                  <a:txBody>
                    <a:bodyPr/>
                    <a:lstStyle/>
                    <a:p>
                      <a:pPr indent="180340" algn="ctr">
                        <a:lnSpc>
                          <a:spcPct val="200000"/>
                        </a:lnSpc>
                        <a:spcAft>
                          <a:spcPts val="0"/>
                        </a:spcAft>
                      </a:pPr>
                      <a:r>
                        <a:rPr lang="en-US" sz="1100">
                          <a:effectLst/>
                        </a:rPr>
                        <a:t>SI</a:t>
                      </a:r>
                      <a:endParaRPr lang="es-EC" sz="1200">
                        <a:effectLst/>
                        <a:latin typeface="Times New Roman"/>
                        <a:ea typeface="Calibri"/>
                        <a:cs typeface="Times New Roman"/>
                      </a:endParaRPr>
                    </a:p>
                  </a:txBody>
                  <a:tcPr marL="68580" marR="68580" marT="0" marB="0" anchor="ctr"/>
                </a:tc>
                <a:tc>
                  <a:txBody>
                    <a:bodyPr/>
                    <a:lstStyle/>
                    <a:p>
                      <a:pPr indent="180340" algn="ctr">
                        <a:lnSpc>
                          <a:spcPct val="200000"/>
                        </a:lnSpc>
                        <a:spcAft>
                          <a:spcPts val="0"/>
                        </a:spcAft>
                      </a:pPr>
                      <a:r>
                        <a:rPr lang="en-US" sz="1100">
                          <a:effectLst/>
                        </a:rPr>
                        <a:t>NO</a:t>
                      </a:r>
                      <a:endParaRPr lang="es-EC" sz="1200">
                        <a:effectLst/>
                        <a:latin typeface="Times New Roman"/>
                        <a:ea typeface="Calibri"/>
                        <a:cs typeface="Times New Roman"/>
                      </a:endParaRPr>
                    </a:p>
                  </a:txBody>
                  <a:tcPr marL="68580" marR="68580" marT="0" marB="0" anchor="ctr"/>
                </a:tc>
              </a:tr>
              <a:tr h="900835">
                <a:tc>
                  <a:txBody>
                    <a:bodyPr/>
                    <a:lstStyle/>
                    <a:p>
                      <a:pPr indent="180340" algn="just">
                        <a:lnSpc>
                          <a:spcPct val="200000"/>
                        </a:lnSpc>
                        <a:spcAft>
                          <a:spcPts val="0"/>
                        </a:spcAft>
                      </a:pPr>
                      <a:r>
                        <a:rPr lang="en-US" sz="1200">
                          <a:effectLst/>
                        </a:rPr>
                        <a:t>1. Información General</a:t>
                      </a:r>
                      <a:endParaRPr lang="es-EC" sz="1200">
                        <a:effectLst/>
                        <a:latin typeface="Times New Roman"/>
                        <a:ea typeface="Calibri"/>
                        <a:cs typeface="Times New Roman"/>
                      </a:endParaRPr>
                    </a:p>
                  </a:txBody>
                  <a:tcPr marL="68580" marR="68580" marT="0" marB="0" anchor="ctr"/>
                </a:tc>
                <a:tc>
                  <a:txBody>
                    <a:bodyPr/>
                    <a:lstStyle/>
                    <a:p>
                      <a:pPr indent="180340" algn="ctr">
                        <a:lnSpc>
                          <a:spcPct val="200000"/>
                        </a:lnSpc>
                        <a:spcAft>
                          <a:spcPts val="0"/>
                        </a:spcAft>
                      </a:pPr>
                      <a:r>
                        <a:rPr lang="en-US" sz="1200">
                          <a:effectLst/>
                        </a:rPr>
                        <a:t>5,41</a:t>
                      </a:r>
                      <a:endParaRPr lang="es-EC" sz="1200">
                        <a:effectLst/>
                        <a:latin typeface="Times New Roman"/>
                        <a:ea typeface="Calibri"/>
                        <a:cs typeface="Times New Roman"/>
                      </a:endParaRPr>
                    </a:p>
                  </a:txBody>
                  <a:tcPr marL="68580" marR="68580" marT="0" marB="0" anchor="ctr"/>
                </a:tc>
                <a:tc>
                  <a:txBody>
                    <a:bodyPr/>
                    <a:lstStyle/>
                    <a:p>
                      <a:pPr indent="180340" algn="ctr">
                        <a:lnSpc>
                          <a:spcPct val="200000"/>
                        </a:lnSpc>
                        <a:spcAft>
                          <a:spcPts val="0"/>
                        </a:spcAft>
                      </a:pPr>
                      <a:r>
                        <a:rPr lang="en-US" sz="1200">
                          <a:effectLst/>
                        </a:rPr>
                        <a:t>2,70</a:t>
                      </a:r>
                      <a:endParaRPr lang="es-EC" sz="1200">
                        <a:effectLst/>
                        <a:latin typeface="Times New Roman"/>
                        <a:ea typeface="Calibri"/>
                        <a:cs typeface="Times New Roman"/>
                      </a:endParaRPr>
                    </a:p>
                  </a:txBody>
                  <a:tcPr marL="68580" marR="68580" marT="0" marB="0" anchor="ctr"/>
                </a:tc>
              </a:tr>
              <a:tr h="413623">
                <a:tc>
                  <a:txBody>
                    <a:bodyPr/>
                    <a:lstStyle/>
                    <a:p>
                      <a:pPr indent="180340" algn="just">
                        <a:lnSpc>
                          <a:spcPct val="200000"/>
                        </a:lnSpc>
                        <a:spcAft>
                          <a:spcPts val="0"/>
                        </a:spcAft>
                      </a:pPr>
                      <a:r>
                        <a:rPr lang="en-US" sz="1200">
                          <a:effectLst/>
                        </a:rPr>
                        <a:t>2.Talento Humano</a:t>
                      </a:r>
                      <a:endParaRPr lang="es-EC" sz="1200">
                        <a:effectLst/>
                        <a:latin typeface="Times New Roman"/>
                        <a:ea typeface="Calibri"/>
                        <a:cs typeface="Times New Roman"/>
                      </a:endParaRPr>
                    </a:p>
                  </a:txBody>
                  <a:tcPr marL="68580" marR="68580" marT="0" marB="0" anchor="ctr"/>
                </a:tc>
                <a:tc>
                  <a:txBody>
                    <a:bodyPr/>
                    <a:lstStyle/>
                    <a:p>
                      <a:pPr indent="180340" algn="ctr">
                        <a:lnSpc>
                          <a:spcPct val="200000"/>
                        </a:lnSpc>
                        <a:spcAft>
                          <a:spcPts val="0"/>
                        </a:spcAft>
                      </a:pPr>
                      <a:r>
                        <a:rPr lang="en-US" sz="1200">
                          <a:effectLst/>
                        </a:rPr>
                        <a:t>18,92</a:t>
                      </a:r>
                      <a:endParaRPr lang="es-EC" sz="1200">
                        <a:effectLst/>
                        <a:latin typeface="Times New Roman"/>
                        <a:ea typeface="Calibri"/>
                        <a:cs typeface="Times New Roman"/>
                      </a:endParaRPr>
                    </a:p>
                  </a:txBody>
                  <a:tcPr marL="68580" marR="68580" marT="0" marB="0" anchor="ctr"/>
                </a:tc>
                <a:tc>
                  <a:txBody>
                    <a:bodyPr/>
                    <a:lstStyle/>
                    <a:p>
                      <a:pPr indent="180340" algn="ctr">
                        <a:lnSpc>
                          <a:spcPct val="200000"/>
                        </a:lnSpc>
                        <a:spcAft>
                          <a:spcPts val="0"/>
                        </a:spcAft>
                      </a:pPr>
                      <a:r>
                        <a:rPr lang="en-US" sz="1200">
                          <a:effectLst/>
                        </a:rPr>
                        <a:t>8,11</a:t>
                      </a:r>
                      <a:endParaRPr lang="es-EC" sz="1200">
                        <a:effectLst/>
                        <a:latin typeface="Times New Roman"/>
                        <a:ea typeface="Calibri"/>
                        <a:cs typeface="Times New Roman"/>
                      </a:endParaRPr>
                    </a:p>
                  </a:txBody>
                  <a:tcPr marL="68580" marR="68580" marT="0" marB="0" anchor="ctr"/>
                </a:tc>
              </a:tr>
              <a:tr h="463528">
                <a:tc>
                  <a:txBody>
                    <a:bodyPr/>
                    <a:lstStyle/>
                    <a:p>
                      <a:pPr indent="180340" algn="just">
                        <a:lnSpc>
                          <a:spcPct val="200000"/>
                        </a:lnSpc>
                        <a:spcAft>
                          <a:spcPts val="0"/>
                        </a:spcAft>
                      </a:pPr>
                      <a:r>
                        <a:rPr lang="en-US" sz="1200">
                          <a:effectLst/>
                        </a:rPr>
                        <a:t>3. Infraestructura</a:t>
                      </a:r>
                      <a:endParaRPr lang="es-EC" sz="1200">
                        <a:effectLst/>
                        <a:latin typeface="Times New Roman"/>
                        <a:ea typeface="Calibri"/>
                        <a:cs typeface="Times New Roman"/>
                      </a:endParaRPr>
                    </a:p>
                  </a:txBody>
                  <a:tcPr marL="68580" marR="68580" marT="0" marB="0" anchor="ctr"/>
                </a:tc>
                <a:tc>
                  <a:txBody>
                    <a:bodyPr/>
                    <a:lstStyle/>
                    <a:p>
                      <a:pPr indent="180340" algn="ctr">
                        <a:lnSpc>
                          <a:spcPct val="200000"/>
                        </a:lnSpc>
                        <a:spcAft>
                          <a:spcPts val="0"/>
                        </a:spcAft>
                      </a:pPr>
                      <a:r>
                        <a:rPr lang="en-US" sz="1200">
                          <a:effectLst/>
                        </a:rPr>
                        <a:t>27,03</a:t>
                      </a:r>
                      <a:endParaRPr lang="es-EC" sz="1200">
                        <a:effectLst/>
                        <a:latin typeface="Times New Roman"/>
                        <a:ea typeface="Calibri"/>
                        <a:cs typeface="Times New Roman"/>
                      </a:endParaRPr>
                    </a:p>
                  </a:txBody>
                  <a:tcPr marL="68580" marR="68580" marT="0" marB="0" anchor="ctr"/>
                </a:tc>
                <a:tc>
                  <a:txBody>
                    <a:bodyPr/>
                    <a:lstStyle/>
                    <a:p>
                      <a:pPr indent="180340" algn="ctr">
                        <a:lnSpc>
                          <a:spcPct val="200000"/>
                        </a:lnSpc>
                        <a:spcAft>
                          <a:spcPts val="0"/>
                        </a:spcAft>
                      </a:pPr>
                      <a:r>
                        <a:rPr lang="en-US" sz="1200">
                          <a:effectLst/>
                        </a:rPr>
                        <a:t>0,00</a:t>
                      </a:r>
                      <a:endParaRPr lang="es-EC" sz="1200">
                        <a:effectLst/>
                        <a:latin typeface="Times New Roman"/>
                        <a:ea typeface="Calibri"/>
                        <a:cs typeface="Times New Roman"/>
                      </a:endParaRPr>
                    </a:p>
                  </a:txBody>
                  <a:tcPr marL="68580" marR="68580" marT="0" marB="0" anchor="ctr"/>
                </a:tc>
              </a:tr>
              <a:tr h="413623">
                <a:tc>
                  <a:txBody>
                    <a:bodyPr/>
                    <a:lstStyle/>
                    <a:p>
                      <a:pPr indent="180340" algn="just">
                        <a:lnSpc>
                          <a:spcPct val="200000"/>
                        </a:lnSpc>
                        <a:spcAft>
                          <a:spcPts val="0"/>
                        </a:spcAft>
                      </a:pPr>
                      <a:r>
                        <a:rPr lang="en-US" sz="1200">
                          <a:effectLst/>
                        </a:rPr>
                        <a:t>4. Equipamiento</a:t>
                      </a:r>
                      <a:endParaRPr lang="es-EC" sz="1200">
                        <a:effectLst/>
                        <a:latin typeface="Times New Roman"/>
                        <a:ea typeface="Calibri"/>
                        <a:cs typeface="Times New Roman"/>
                      </a:endParaRPr>
                    </a:p>
                  </a:txBody>
                  <a:tcPr marL="68580" marR="68580" marT="0" marB="0" anchor="ctr"/>
                </a:tc>
                <a:tc>
                  <a:txBody>
                    <a:bodyPr/>
                    <a:lstStyle/>
                    <a:p>
                      <a:pPr indent="180340" algn="ctr">
                        <a:lnSpc>
                          <a:spcPct val="200000"/>
                        </a:lnSpc>
                        <a:spcAft>
                          <a:spcPts val="0"/>
                        </a:spcAft>
                      </a:pPr>
                      <a:r>
                        <a:rPr lang="en-US" sz="1200">
                          <a:effectLst/>
                        </a:rPr>
                        <a:t>5,41</a:t>
                      </a:r>
                      <a:endParaRPr lang="es-EC" sz="1200">
                        <a:effectLst/>
                        <a:latin typeface="Times New Roman"/>
                        <a:ea typeface="Calibri"/>
                        <a:cs typeface="Times New Roman"/>
                      </a:endParaRPr>
                    </a:p>
                  </a:txBody>
                  <a:tcPr marL="68580" marR="68580" marT="0" marB="0" anchor="ctr"/>
                </a:tc>
                <a:tc>
                  <a:txBody>
                    <a:bodyPr/>
                    <a:lstStyle/>
                    <a:p>
                      <a:pPr indent="180340" algn="ctr">
                        <a:lnSpc>
                          <a:spcPct val="200000"/>
                        </a:lnSpc>
                        <a:spcAft>
                          <a:spcPts val="0"/>
                        </a:spcAft>
                      </a:pPr>
                      <a:r>
                        <a:rPr lang="en-US" sz="1200">
                          <a:effectLst/>
                        </a:rPr>
                        <a:t>8,11</a:t>
                      </a:r>
                      <a:endParaRPr lang="es-EC" sz="1200">
                        <a:effectLst/>
                        <a:latin typeface="Times New Roman"/>
                        <a:ea typeface="Calibri"/>
                        <a:cs typeface="Times New Roman"/>
                      </a:endParaRPr>
                    </a:p>
                  </a:txBody>
                  <a:tcPr marL="68580" marR="68580" marT="0" marB="0" anchor="ctr"/>
                </a:tc>
              </a:tr>
              <a:tr h="413623">
                <a:tc>
                  <a:txBody>
                    <a:bodyPr/>
                    <a:lstStyle/>
                    <a:p>
                      <a:pPr indent="180340" algn="just">
                        <a:lnSpc>
                          <a:spcPct val="200000"/>
                        </a:lnSpc>
                        <a:spcAft>
                          <a:spcPts val="0"/>
                        </a:spcAft>
                      </a:pPr>
                      <a:r>
                        <a:rPr lang="en-US" sz="1200">
                          <a:effectLst/>
                        </a:rPr>
                        <a:t>5. Metodología</a:t>
                      </a:r>
                      <a:endParaRPr lang="es-EC" sz="1200">
                        <a:effectLst/>
                        <a:latin typeface="Times New Roman"/>
                        <a:ea typeface="Calibri"/>
                        <a:cs typeface="Times New Roman"/>
                      </a:endParaRPr>
                    </a:p>
                  </a:txBody>
                  <a:tcPr marL="68580" marR="68580" marT="0" marB="0" anchor="ctr"/>
                </a:tc>
                <a:tc>
                  <a:txBody>
                    <a:bodyPr/>
                    <a:lstStyle/>
                    <a:p>
                      <a:pPr indent="180340" algn="ctr">
                        <a:lnSpc>
                          <a:spcPct val="200000"/>
                        </a:lnSpc>
                        <a:spcAft>
                          <a:spcPts val="0"/>
                        </a:spcAft>
                      </a:pPr>
                      <a:r>
                        <a:rPr lang="en-US" sz="1200">
                          <a:effectLst/>
                        </a:rPr>
                        <a:t>21,62</a:t>
                      </a:r>
                      <a:endParaRPr lang="es-EC" sz="1200">
                        <a:effectLst/>
                        <a:latin typeface="Times New Roman"/>
                        <a:ea typeface="Calibri"/>
                        <a:cs typeface="Times New Roman"/>
                      </a:endParaRPr>
                    </a:p>
                  </a:txBody>
                  <a:tcPr marL="68580" marR="68580" marT="0" marB="0" anchor="ctr"/>
                </a:tc>
                <a:tc>
                  <a:txBody>
                    <a:bodyPr/>
                    <a:lstStyle/>
                    <a:p>
                      <a:pPr indent="180340" algn="ctr">
                        <a:lnSpc>
                          <a:spcPct val="200000"/>
                        </a:lnSpc>
                        <a:spcAft>
                          <a:spcPts val="0"/>
                        </a:spcAft>
                      </a:pPr>
                      <a:r>
                        <a:rPr lang="en-US" sz="1200">
                          <a:effectLst/>
                        </a:rPr>
                        <a:t>2,70</a:t>
                      </a:r>
                      <a:endParaRPr lang="es-EC" sz="1200">
                        <a:effectLst/>
                        <a:latin typeface="Times New Roman"/>
                        <a:ea typeface="Calibri"/>
                        <a:cs typeface="Times New Roman"/>
                      </a:endParaRPr>
                    </a:p>
                  </a:txBody>
                  <a:tcPr marL="68580" marR="68580" marT="0" marB="0" anchor="ctr"/>
                </a:tc>
              </a:tr>
              <a:tr h="413623">
                <a:tc>
                  <a:txBody>
                    <a:bodyPr/>
                    <a:lstStyle/>
                    <a:p>
                      <a:pPr indent="180340" algn="just">
                        <a:lnSpc>
                          <a:spcPct val="200000"/>
                        </a:lnSpc>
                        <a:spcAft>
                          <a:spcPts val="0"/>
                        </a:spcAft>
                      </a:pPr>
                      <a:r>
                        <a:rPr lang="en-US" sz="1200">
                          <a:effectLst/>
                        </a:rPr>
                        <a:t>TOTAL </a:t>
                      </a:r>
                      <a:endParaRPr lang="es-EC" sz="1200">
                        <a:effectLst/>
                        <a:latin typeface="Times New Roman"/>
                        <a:ea typeface="Calibri"/>
                        <a:cs typeface="Times New Roman"/>
                      </a:endParaRPr>
                    </a:p>
                  </a:txBody>
                  <a:tcPr marL="68580" marR="68580" marT="0" marB="0" anchor="ctr"/>
                </a:tc>
                <a:tc>
                  <a:txBody>
                    <a:bodyPr/>
                    <a:lstStyle/>
                    <a:p>
                      <a:pPr indent="180340" algn="ctr">
                        <a:lnSpc>
                          <a:spcPct val="200000"/>
                        </a:lnSpc>
                        <a:spcAft>
                          <a:spcPts val="0"/>
                        </a:spcAft>
                      </a:pPr>
                      <a:r>
                        <a:rPr lang="en-US" sz="1200">
                          <a:effectLst/>
                        </a:rPr>
                        <a:t>78,38</a:t>
                      </a:r>
                      <a:endParaRPr lang="es-EC" sz="1200">
                        <a:effectLst/>
                        <a:latin typeface="Times New Roman"/>
                        <a:ea typeface="Calibri"/>
                        <a:cs typeface="Times New Roman"/>
                      </a:endParaRPr>
                    </a:p>
                  </a:txBody>
                  <a:tcPr marL="68580" marR="68580" marT="0" marB="0" anchor="ctr"/>
                </a:tc>
                <a:tc>
                  <a:txBody>
                    <a:bodyPr/>
                    <a:lstStyle/>
                    <a:p>
                      <a:pPr indent="180340" algn="ctr">
                        <a:lnSpc>
                          <a:spcPct val="200000"/>
                        </a:lnSpc>
                        <a:spcAft>
                          <a:spcPts val="0"/>
                        </a:spcAft>
                      </a:pPr>
                      <a:r>
                        <a:rPr lang="en-US" sz="1200" dirty="0">
                          <a:effectLst/>
                        </a:rPr>
                        <a:t>21,62</a:t>
                      </a:r>
                      <a:endParaRPr lang="es-EC" sz="1200" dirty="0">
                        <a:effectLst/>
                        <a:latin typeface="Times New Roman"/>
                        <a:ea typeface="Calibri"/>
                        <a:cs typeface="Times New Roman"/>
                      </a:endParaRPr>
                    </a:p>
                  </a:txBody>
                  <a:tcPr marL="68580" marR="68580" marT="0" marB="0" anchor="ctr"/>
                </a:tc>
              </a:tr>
            </a:tbl>
          </a:graphicData>
        </a:graphic>
      </p:graphicFrame>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6025" y="1510772"/>
            <a:ext cx="1612255" cy="1612255"/>
          </a:xfrm>
          <a:prstGeom prst="rect">
            <a:avLst/>
          </a:prstGeo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800" y="5233181"/>
            <a:ext cx="1506415" cy="1506415"/>
          </a:xfrm>
          <a:prstGeom prst="rect">
            <a:avLst/>
          </a:prstGeom>
        </p:spPr>
      </p:pic>
    </p:spTree>
    <p:extLst>
      <p:ext uri="{BB962C8B-B14F-4D97-AF65-F5344CB8AC3E}">
        <p14:creationId xmlns:p14="http://schemas.microsoft.com/office/powerpoint/2010/main" val="1621108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1 CuadroTexto"/>
          <p:cNvSpPr txBox="1"/>
          <p:nvPr/>
        </p:nvSpPr>
        <p:spPr>
          <a:xfrm>
            <a:off x="2926080" y="2546252"/>
            <a:ext cx="5894363" cy="1015663"/>
          </a:xfrm>
          <a:prstGeom prst="rect">
            <a:avLst/>
          </a:prstGeom>
          <a:noFill/>
        </p:spPr>
        <p:txBody>
          <a:bodyPr wrap="square" rtlCol="0">
            <a:spAutoFit/>
          </a:bodyPr>
          <a:lstStyle/>
          <a:p>
            <a:pPr algn="ctr"/>
            <a:r>
              <a:rPr lang="es-ES" sz="6000" dirty="0" smtClean="0"/>
              <a:t>RESULTADOS</a:t>
            </a:r>
            <a:endParaRPr lang="es-EC" sz="6000" dirty="0"/>
          </a:p>
        </p:txBody>
      </p:sp>
    </p:spTree>
    <p:extLst>
      <p:ext uri="{BB962C8B-B14F-4D97-AF65-F5344CB8AC3E}">
        <p14:creationId xmlns:p14="http://schemas.microsoft.com/office/powerpoint/2010/main" val="1246403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052690" y="304799"/>
            <a:ext cx="6471138" cy="461665"/>
          </a:xfrm>
          <a:prstGeom prst="rect">
            <a:avLst/>
          </a:prstGeom>
          <a:noFill/>
        </p:spPr>
        <p:txBody>
          <a:bodyPr wrap="square" rtlCol="0">
            <a:spAutoFit/>
          </a:bodyPr>
          <a:lstStyle/>
          <a:p>
            <a:pPr algn="ctr"/>
            <a:r>
              <a:rPr lang="en-US" b="1" i="1" dirty="0" smtClean="0"/>
              <a:t> </a:t>
            </a:r>
            <a:r>
              <a:rPr lang="es-EC" sz="2400" b="1" dirty="0" smtClean="0"/>
              <a:t>PERFIL EPIMEDIOLÓGICO</a:t>
            </a:r>
            <a:endParaRPr lang="en-US" sz="2400" dirty="0"/>
          </a:p>
        </p:txBody>
      </p:sp>
      <p:graphicFrame>
        <p:nvGraphicFramePr>
          <p:cNvPr id="7" name="6 Diagrama"/>
          <p:cNvGraphicFramePr/>
          <p:nvPr>
            <p:extLst>
              <p:ext uri="{D42A27DB-BD31-4B8C-83A1-F6EECF244321}">
                <p14:modId xmlns:p14="http://schemas.microsoft.com/office/powerpoint/2010/main" val="313216404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79484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600498965"/>
              </p:ext>
            </p:extLst>
          </p:nvPr>
        </p:nvGraphicFramePr>
        <p:xfrm>
          <a:off x="2355557" y="66339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12186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248443" y="196948"/>
            <a:ext cx="4389120" cy="369332"/>
          </a:xfrm>
          <a:prstGeom prst="rect">
            <a:avLst/>
          </a:prstGeom>
          <a:noFill/>
        </p:spPr>
        <p:txBody>
          <a:bodyPr wrap="square" rtlCol="0">
            <a:spAutoFit/>
          </a:bodyPr>
          <a:lstStyle/>
          <a:p>
            <a:pPr algn="ctr"/>
            <a:r>
              <a:rPr lang="es-ES" b="1" dirty="0" smtClean="0">
                <a:latin typeface="Times New Roman" pitchFamily="18" charset="0"/>
                <a:cs typeface="Times New Roman" pitchFamily="18" charset="0"/>
              </a:rPr>
              <a:t>TASA DE MORTALIDAD INFANTIL</a:t>
            </a:r>
            <a:endParaRPr lang="es-EC" b="1" dirty="0">
              <a:latin typeface="Times New Roman" pitchFamily="18" charset="0"/>
              <a:cs typeface="Times New Roman" pitchFamily="18" charset="0"/>
            </a:endParaRPr>
          </a:p>
        </p:txBody>
      </p:sp>
      <p:graphicFrame>
        <p:nvGraphicFramePr>
          <p:cNvPr id="6" name="5 Tabla"/>
          <p:cNvGraphicFramePr>
            <a:graphicFrameLocks noGrp="1"/>
          </p:cNvGraphicFramePr>
          <p:nvPr>
            <p:extLst>
              <p:ext uri="{D42A27DB-BD31-4B8C-83A1-F6EECF244321}">
                <p14:modId xmlns:p14="http://schemas.microsoft.com/office/powerpoint/2010/main" val="1094829775"/>
              </p:ext>
            </p:extLst>
          </p:nvPr>
        </p:nvGraphicFramePr>
        <p:xfrm>
          <a:off x="1406771" y="1012875"/>
          <a:ext cx="5134706" cy="4192171"/>
        </p:xfrm>
        <a:graphic>
          <a:graphicData uri="http://schemas.openxmlformats.org/drawingml/2006/table">
            <a:tbl>
              <a:tblPr firstRow="1" firstCol="1" bandRow="1">
                <a:tableStyleId>{7DF18680-E054-41AD-8BC1-D1AEF772440D}</a:tableStyleId>
              </a:tblPr>
              <a:tblGrid>
                <a:gridCol w="2917523"/>
                <a:gridCol w="739061"/>
                <a:gridCol w="739061"/>
                <a:gridCol w="739061"/>
              </a:tblGrid>
              <a:tr h="756594">
                <a:tc gridSpan="4">
                  <a:txBody>
                    <a:bodyPr/>
                    <a:lstStyle/>
                    <a:p>
                      <a:pPr indent="180340" algn="ctr">
                        <a:lnSpc>
                          <a:spcPct val="200000"/>
                        </a:lnSpc>
                        <a:spcAft>
                          <a:spcPts val="0"/>
                        </a:spcAft>
                      </a:pPr>
                      <a:r>
                        <a:rPr lang="es-EC" sz="1200" dirty="0">
                          <a:effectLst/>
                        </a:rPr>
                        <a:t>ANÁLISIS COMPARATIVO DE CIFRAS MORTALIDAD INFANTIL HGONA - ECUADOR</a:t>
                      </a:r>
                      <a:endParaRPr lang="es-EC" sz="1200" dirty="0">
                        <a:effectLst/>
                        <a:latin typeface="Times New Roman"/>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r>
              <a:tr h="756594">
                <a:tc>
                  <a:txBody>
                    <a:bodyPr/>
                    <a:lstStyle/>
                    <a:p>
                      <a:pPr indent="180340">
                        <a:lnSpc>
                          <a:spcPct val="200000"/>
                        </a:lnSpc>
                        <a:spcAft>
                          <a:spcPts val="0"/>
                        </a:spcAft>
                      </a:pPr>
                      <a:r>
                        <a:rPr lang="es-EC" sz="1200" dirty="0">
                          <a:effectLst/>
                        </a:rPr>
                        <a:t>PERIODO</a:t>
                      </a:r>
                      <a:endParaRPr lang="es-EC" sz="1200" dirty="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2016</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2017</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2018</a:t>
                      </a:r>
                      <a:endParaRPr lang="es-EC" sz="1200">
                        <a:effectLst/>
                        <a:latin typeface="Times New Roman"/>
                        <a:ea typeface="Calibri"/>
                        <a:cs typeface="Times New Roman"/>
                      </a:endParaRPr>
                    </a:p>
                  </a:txBody>
                  <a:tcPr marL="68580" marR="68580" marT="0" marB="0"/>
                </a:tc>
              </a:tr>
              <a:tr h="1165795">
                <a:tc>
                  <a:txBody>
                    <a:bodyPr/>
                    <a:lstStyle/>
                    <a:p>
                      <a:pPr indent="180340">
                        <a:lnSpc>
                          <a:spcPct val="200000"/>
                        </a:lnSpc>
                        <a:spcAft>
                          <a:spcPts val="0"/>
                        </a:spcAft>
                      </a:pPr>
                      <a:r>
                        <a:rPr lang="es-EC" sz="1200" dirty="0">
                          <a:effectLst/>
                        </a:rPr>
                        <a:t>Estadísticas Vitales: Registro de Nacidos Vivos y Defunciones 2017</a:t>
                      </a:r>
                      <a:endParaRPr lang="es-EC" sz="1200" dirty="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9,2</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9,7</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9,7</a:t>
                      </a:r>
                      <a:endParaRPr lang="es-EC" sz="1200">
                        <a:effectLst/>
                        <a:latin typeface="Times New Roman"/>
                        <a:ea typeface="Calibri"/>
                        <a:cs typeface="Times New Roman"/>
                      </a:endParaRPr>
                    </a:p>
                  </a:txBody>
                  <a:tcPr marL="68580" marR="68580" marT="0" marB="0"/>
                </a:tc>
              </a:tr>
              <a:tr h="756594">
                <a:tc>
                  <a:txBody>
                    <a:bodyPr/>
                    <a:lstStyle/>
                    <a:p>
                      <a:pPr indent="180340">
                        <a:lnSpc>
                          <a:spcPct val="200000"/>
                        </a:lnSpc>
                        <a:spcAft>
                          <a:spcPts val="0"/>
                        </a:spcAft>
                      </a:pPr>
                      <a:r>
                        <a:rPr lang="es-EC" sz="1200">
                          <a:effectLst/>
                        </a:rPr>
                        <a:t>HGONA</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2,35</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12,48</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14,3</a:t>
                      </a:r>
                      <a:endParaRPr lang="es-EC" sz="1200">
                        <a:effectLst/>
                        <a:latin typeface="Times New Roman"/>
                        <a:ea typeface="Calibri"/>
                        <a:cs typeface="Times New Roman"/>
                      </a:endParaRPr>
                    </a:p>
                  </a:txBody>
                  <a:tcPr marL="68580" marR="68580" marT="0" marB="0"/>
                </a:tc>
              </a:tr>
              <a:tr h="756594">
                <a:tc>
                  <a:txBody>
                    <a:bodyPr/>
                    <a:lstStyle/>
                    <a:p>
                      <a:pPr indent="180340">
                        <a:lnSpc>
                          <a:spcPct val="200000"/>
                        </a:lnSpc>
                        <a:spcAft>
                          <a:spcPts val="0"/>
                        </a:spcAft>
                      </a:pPr>
                      <a:r>
                        <a:rPr lang="es-EC" sz="1200">
                          <a:effectLst/>
                        </a:rPr>
                        <a:t>RESULTADO</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6,85</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2,78</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dirty="0">
                          <a:effectLst/>
                        </a:rPr>
                        <a:t>4,6</a:t>
                      </a:r>
                      <a:endParaRPr lang="es-EC" sz="1200" dirty="0">
                        <a:effectLst/>
                        <a:latin typeface="Times New Roman"/>
                        <a:ea typeface="Calibri"/>
                        <a:cs typeface="Times New Roman"/>
                      </a:endParaRPr>
                    </a:p>
                  </a:txBody>
                  <a:tcPr marL="68580" marR="68580" marT="0" marB="0"/>
                </a:tc>
              </a:tr>
            </a:tbl>
          </a:graphicData>
        </a:graphic>
      </p:graphicFrame>
      <p:pic>
        <p:nvPicPr>
          <p:cNvPr id="7" name="6 Imagen"/>
          <p:cNvPicPr/>
          <p:nvPr/>
        </p:nvPicPr>
        <p:blipFill>
          <a:blip r:embed="rId2">
            <a:extLst>
              <a:ext uri="{28A0092B-C50C-407E-A947-70E740481C1C}">
                <a14:useLocalDpi xmlns:a14="http://schemas.microsoft.com/office/drawing/2010/main" val="0"/>
              </a:ext>
            </a:extLst>
          </a:blip>
          <a:srcRect/>
          <a:stretch>
            <a:fillRect/>
          </a:stretch>
        </p:blipFill>
        <p:spPr bwMode="auto">
          <a:xfrm>
            <a:off x="6749488" y="1091760"/>
            <a:ext cx="4596800" cy="4014812"/>
          </a:xfrm>
          <a:prstGeom prst="rect">
            <a:avLst/>
          </a:prstGeom>
          <a:noFill/>
          <a:ln>
            <a:solidFill>
              <a:schemeClr val="tx1"/>
            </a:solidFill>
          </a:ln>
        </p:spPr>
      </p:pic>
    </p:spTree>
    <p:extLst>
      <p:ext uri="{BB962C8B-B14F-4D97-AF65-F5344CB8AC3E}">
        <p14:creationId xmlns:p14="http://schemas.microsoft.com/office/powerpoint/2010/main" val="11830965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304714" y="253218"/>
            <a:ext cx="4360985" cy="369332"/>
          </a:xfrm>
          <a:prstGeom prst="rect">
            <a:avLst/>
          </a:prstGeom>
          <a:noFill/>
        </p:spPr>
        <p:txBody>
          <a:bodyPr wrap="square" rtlCol="0">
            <a:spAutoFit/>
          </a:bodyPr>
          <a:lstStyle/>
          <a:p>
            <a:r>
              <a:rPr lang="es-ES" b="1" dirty="0" smtClean="0">
                <a:latin typeface="Times New Roman" pitchFamily="18" charset="0"/>
                <a:cs typeface="Times New Roman" pitchFamily="18" charset="0"/>
              </a:rPr>
              <a:t>TASA DE MORTALIDAD NEONATAL</a:t>
            </a:r>
            <a:endParaRPr lang="es-EC" b="1" dirty="0">
              <a:latin typeface="Times New Roman" pitchFamily="18" charset="0"/>
              <a:cs typeface="Times New Roman" pitchFamily="18" charset="0"/>
            </a:endParaRPr>
          </a:p>
        </p:txBody>
      </p:sp>
      <p:graphicFrame>
        <p:nvGraphicFramePr>
          <p:cNvPr id="6" name="5 Tabla"/>
          <p:cNvGraphicFramePr>
            <a:graphicFrameLocks noGrp="1"/>
          </p:cNvGraphicFramePr>
          <p:nvPr>
            <p:extLst>
              <p:ext uri="{D42A27DB-BD31-4B8C-83A1-F6EECF244321}">
                <p14:modId xmlns:p14="http://schemas.microsoft.com/office/powerpoint/2010/main" val="49002482"/>
              </p:ext>
            </p:extLst>
          </p:nvPr>
        </p:nvGraphicFramePr>
        <p:xfrm>
          <a:off x="1501297" y="1034562"/>
          <a:ext cx="4519674" cy="4479973"/>
        </p:xfrm>
        <a:graphic>
          <a:graphicData uri="http://schemas.openxmlformats.org/drawingml/2006/table">
            <a:tbl>
              <a:tblPr firstRow="1" firstCol="1" bandRow="1">
                <a:tableStyleId>{7DF18680-E054-41AD-8BC1-D1AEF772440D}</a:tableStyleId>
              </a:tblPr>
              <a:tblGrid>
                <a:gridCol w="2568063"/>
                <a:gridCol w="650537"/>
                <a:gridCol w="650537"/>
                <a:gridCol w="650537"/>
              </a:tblGrid>
              <a:tr h="808536">
                <a:tc gridSpan="4">
                  <a:txBody>
                    <a:bodyPr/>
                    <a:lstStyle/>
                    <a:p>
                      <a:pPr indent="180340" algn="ctr">
                        <a:lnSpc>
                          <a:spcPct val="200000"/>
                        </a:lnSpc>
                        <a:spcAft>
                          <a:spcPts val="0"/>
                        </a:spcAft>
                      </a:pPr>
                      <a:r>
                        <a:rPr lang="es-EC" sz="1200">
                          <a:effectLst/>
                        </a:rPr>
                        <a:t>ANÁLISIS COMPARATIVO DE CIFRAS MORTALIDAD NEONATAL HGONA - ECUADOR</a:t>
                      </a:r>
                      <a:endParaRPr lang="es-EC" sz="1200">
                        <a:effectLst/>
                        <a:latin typeface="Times New Roman"/>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r>
              <a:tr h="808536">
                <a:tc>
                  <a:txBody>
                    <a:bodyPr/>
                    <a:lstStyle/>
                    <a:p>
                      <a:pPr indent="180340">
                        <a:lnSpc>
                          <a:spcPct val="200000"/>
                        </a:lnSpc>
                        <a:spcAft>
                          <a:spcPts val="0"/>
                        </a:spcAft>
                      </a:pPr>
                      <a:r>
                        <a:rPr lang="es-EC" sz="1200">
                          <a:effectLst/>
                        </a:rPr>
                        <a:t>PERIODO</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2016</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2017</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2018</a:t>
                      </a:r>
                      <a:endParaRPr lang="es-EC" sz="1200">
                        <a:effectLst/>
                        <a:latin typeface="Times New Roman"/>
                        <a:ea typeface="Calibri"/>
                        <a:cs typeface="Times New Roman"/>
                      </a:endParaRPr>
                    </a:p>
                  </a:txBody>
                  <a:tcPr marL="68580" marR="68580" marT="0" marB="0"/>
                </a:tc>
              </a:tr>
              <a:tr h="1245829">
                <a:tc>
                  <a:txBody>
                    <a:bodyPr/>
                    <a:lstStyle/>
                    <a:p>
                      <a:pPr indent="180340">
                        <a:lnSpc>
                          <a:spcPct val="200000"/>
                        </a:lnSpc>
                        <a:spcAft>
                          <a:spcPts val="0"/>
                        </a:spcAft>
                      </a:pPr>
                      <a:r>
                        <a:rPr lang="es-EC" sz="1200">
                          <a:effectLst/>
                        </a:rPr>
                        <a:t>Estadísticas Vitales: Registro de Nacidos Vivos y Defunciones 2017</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5,2</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5,6</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5,6</a:t>
                      </a:r>
                      <a:endParaRPr lang="es-EC" sz="1200">
                        <a:effectLst/>
                        <a:latin typeface="Times New Roman"/>
                        <a:ea typeface="Calibri"/>
                        <a:cs typeface="Times New Roman"/>
                      </a:endParaRPr>
                    </a:p>
                  </a:txBody>
                  <a:tcPr marL="68580" marR="68580" marT="0" marB="0"/>
                </a:tc>
              </a:tr>
              <a:tr h="808536">
                <a:tc>
                  <a:txBody>
                    <a:bodyPr/>
                    <a:lstStyle/>
                    <a:p>
                      <a:pPr indent="180340">
                        <a:lnSpc>
                          <a:spcPct val="200000"/>
                        </a:lnSpc>
                        <a:spcAft>
                          <a:spcPts val="0"/>
                        </a:spcAft>
                      </a:pPr>
                      <a:r>
                        <a:rPr lang="es-EC" sz="1200">
                          <a:effectLst/>
                        </a:rPr>
                        <a:t>HGONA</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9,16</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12,2</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22,5</a:t>
                      </a:r>
                      <a:endParaRPr lang="es-EC" sz="1200">
                        <a:effectLst/>
                        <a:latin typeface="Times New Roman"/>
                        <a:ea typeface="Calibri"/>
                        <a:cs typeface="Times New Roman"/>
                      </a:endParaRPr>
                    </a:p>
                  </a:txBody>
                  <a:tcPr marL="68580" marR="68580" marT="0" marB="0"/>
                </a:tc>
              </a:tr>
              <a:tr h="808536">
                <a:tc>
                  <a:txBody>
                    <a:bodyPr/>
                    <a:lstStyle/>
                    <a:p>
                      <a:pPr indent="180340">
                        <a:lnSpc>
                          <a:spcPct val="200000"/>
                        </a:lnSpc>
                        <a:spcAft>
                          <a:spcPts val="0"/>
                        </a:spcAft>
                      </a:pPr>
                      <a:r>
                        <a:rPr lang="es-EC" sz="1200">
                          <a:effectLst/>
                        </a:rPr>
                        <a:t>RESULTADO</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3,96</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a:effectLst/>
                        </a:rPr>
                        <a:t>6,6</a:t>
                      </a:r>
                      <a:endParaRPr lang="es-EC" sz="1200">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200" dirty="0">
                          <a:effectLst/>
                        </a:rPr>
                        <a:t>16,9</a:t>
                      </a:r>
                      <a:endParaRPr lang="es-EC" sz="1200" dirty="0">
                        <a:effectLst/>
                        <a:latin typeface="Times New Roman"/>
                        <a:ea typeface="Calibri"/>
                        <a:cs typeface="Times New Roman"/>
                      </a:endParaRPr>
                    </a:p>
                  </a:txBody>
                  <a:tcPr marL="68580" marR="68580" marT="0" marB="0"/>
                </a:tc>
              </a:tr>
            </a:tbl>
          </a:graphicData>
        </a:graphic>
      </p:graphicFrame>
      <p:pic>
        <p:nvPicPr>
          <p:cNvPr id="7" name="6 Imagen"/>
          <p:cNvPicPr/>
          <p:nvPr/>
        </p:nvPicPr>
        <p:blipFill>
          <a:blip r:embed="rId2">
            <a:extLst>
              <a:ext uri="{28A0092B-C50C-407E-A947-70E740481C1C}">
                <a14:useLocalDpi xmlns:a14="http://schemas.microsoft.com/office/drawing/2010/main" val="0"/>
              </a:ext>
            </a:extLst>
          </a:blip>
          <a:srcRect/>
          <a:stretch>
            <a:fillRect/>
          </a:stretch>
        </p:blipFill>
        <p:spPr bwMode="auto">
          <a:xfrm>
            <a:off x="6355593" y="1181686"/>
            <a:ext cx="4757884" cy="4206240"/>
          </a:xfrm>
          <a:prstGeom prst="rect">
            <a:avLst/>
          </a:prstGeom>
          <a:noFill/>
          <a:ln>
            <a:solidFill>
              <a:schemeClr val="tx1"/>
            </a:solidFill>
          </a:ln>
        </p:spPr>
      </p:pic>
    </p:spTree>
    <p:extLst>
      <p:ext uri="{BB962C8B-B14F-4D97-AF65-F5344CB8AC3E}">
        <p14:creationId xmlns:p14="http://schemas.microsoft.com/office/powerpoint/2010/main" val="1198516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859838" y="9378"/>
            <a:ext cx="9347831" cy="369332"/>
          </a:xfrm>
          <a:prstGeom prst="rect">
            <a:avLst/>
          </a:prstGeom>
          <a:noFill/>
        </p:spPr>
        <p:txBody>
          <a:bodyPr wrap="square" rtlCol="0">
            <a:spAutoFit/>
          </a:bodyPr>
          <a:lstStyle/>
          <a:p>
            <a:pPr algn="ctr"/>
            <a:r>
              <a:rPr lang="en-US" b="1" i="1" dirty="0">
                <a:latin typeface="Times New Roman" pitchFamily="18" charset="0"/>
                <a:cs typeface="Times New Roman" pitchFamily="18" charset="0"/>
              </a:rPr>
              <a:t> </a:t>
            </a:r>
            <a:r>
              <a:rPr lang="es-EC" b="1" dirty="0" smtClean="0">
                <a:solidFill>
                  <a:schemeClr val="accent1">
                    <a:lumMod val="50000"/>
                  </a:schemeClr>
                </a:solidFill>
                <a:latin typeface="Times New Roman" pitchFamily="18" charset="0"/>
                <a:cs typeface="Times New Roman" pitchFamily="18" charset="0"/>
              </a:rPr>
              <a:t>RESIDENCIA DE LA POBLACIÓN ATENDIDA</a:t>
            </a:r>
            <a:endParaRPr lang="en-US" dirty="0">
              <a:solidFill>
                <a:schemeClr val="accent1">
                  <a:lumMod val="50000"/>
                </a:schemeClr>
              </a:solidFill>
              <a:latin typeface="Times New Roman" pitchFamily="18" charset="0"/>
              <a:cs typeface="Times New Roman" pitchFamily="18" charset="0"/>
            </a:endParaRPr>
          </a:p>
        </p:txBody>
      </p:sp>
      <p:graphicFrame>
        <p:nvGraphicFramePr>
          <p:cNvPr id="4" name="3 Tabla"/>
          <p:cNvGraphicFramePr>
            <a:graphicFrameLocks noGrp="1"/>
          </p:cNvGraphicFramePr>
          <p:nvPr>
            <p:extLst>
              <p:ext uri="{D42A27DB-BD31-4B8C-83A1-F6EECF244321}">
                <p14:modId xmlns:p14="http://schemas.microsoft.com/office/powerpoint/2010/main" val="1367014269"/>
              </p:ext>
            </p:extLst>
          </p:nvPr>
        </p:nvGraphicFramePr>
        <p:xfrm>
          <a:off x="3418449" y="471053"/>
          <a:ext cx="6063175" cy="5868997"/>
        </p:xfrm>
        <a:graphic>
          <a:graphicData uri="http://schemas.openxmlformats.org/drawingml/2006/table">
            <a:tbl>
              <a:tblPr firstRow="1" firstCol="1" bandRow="1">
                <a:tableStyleId>{7DF18680-E054-41AD-8BC1-D1AEF772440D}</a:tableStyleId>
              </a:tblPr>
              <a:tblGrid>
                <a:gridCol w="579417"/>
                <a:gridCol w="1758943"/>
                <a:gridCol w="1241605"/>
                <a:gridCol w="1241605"/>
                <a:gridCol w="1241605"/>
              </a:tblGrid>
              <a:tr h="400882">
                <a:tc>
                  <a:txBody>
                    <a:bodyPr/>
                    <a:lstStyle/>
                    <a:p>
                      <a:pPr indent="180340">
                        <a:lnSpc>
                          <a:spcPct val="200000"/>
                        </a:lnSpc>
                        <a:spcAft>
                          <a:spcPts val="0"/>
                        </a:spcAft>
                      </a:pPr>
                      <a:r>
                        <a:rPr lang="es-EC" sz="400" dirty="0">
                          <a:effectLst/>
                        </a:rPr>
                        <a:t>Ítem</a:t>
                      </a:r>
                      <a:endParaRPr lang="es-EC" sz="400" dirty="0">
                        <a:effectLst/>
                        <a:latin typeface="Times New Roman"/>
                        <a:ea typeface="Calibri"/>
                        <a:cs typeface="Times New Roman"/>
                      </a:endParaRPr>
                    </a:p>
                  </a:txBody>
                  <a:tcPr marL="22836" marR="22836" marT="0" marB="0"/>
                </a:tc>
                <a:tc>
                  <a:txBody>
                    <a:bodyPr/>
                    <a:lstStyle/>
                    <a:p>
                      <a:pPr indent="180340">
                        <a:lnSpc>
                          <a:spcPct val="200000"/>
                        </a:lnSpc>
                        <a:spcAft>
                          <a:spcPts val="0"/>
                        </a:spcAft>
                      </a:pPr>
                      <a:r>
                        <a:rPr lang="es-EC" sz="400">
                          <a:effectLst/>
                        </a:rPr>
                        <a:t>Provincia</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2016</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dirty="0">
                          <a:effectLst/>
                        </a:rPr>
                        <a:t>2017</a:t>
                      </a:r>
                      <a:endParaRPr lang="es-EC" sz="400" dirty="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2018</a:t>
                      </a:r>
                      <a:endParaRPr lang="es-EC" sz="400">
                        <a:effectLst/>
                        <a:latin typeface="Times New Roman"/>
                        <a:ea typeface="Calibri"/>
                        <a:cs typeface="Times New Roman"/>
                      </a:endParaRPr>
                    </a:p>
                  </a:txBody>
                  <a:tcPr marL="22836" marR="22836" marT="0" marB="0"/>
                </a:tc>
              </a:tr>
              <a:tr h="145929">
                <a:tc>
                  <a:txBody>
                    <a:bodyPr/>
                    <a:lstStyle/>
                    <a:p>
                      <a:pPr indent="180340" algn="r">
                        <a:lnSpc>
                          <a:spcPct val="200000"/>
                        </a:lnSpc>
                        <a:spcAft>
                          <a:spcPts val="0"/>
                        </a:spcAft>
                      </a:pPr>
                      <a:r>
                        <a:rPr lang="es-EC" sz="400">
                          <a:effectLst/>
                        </a:rPr>
                        <a:t>1</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Azuay</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3</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2</a:t>
                      </a:r>
                      <a:endParaRPr lang="es-EC" sz="400">
                        <a:effectLst/>
                        <a:latin typeface="Times New Roman"/>
                        <a:ea typeface="Calibri"/>
                        <a:cs typeface="Times New Roman"/>
                      </a:endParaRPr>
                    </a:p>
                  </a:txBody>
                  <a:tcPr marL="22836" marR="22836" marT="0" marB="0"/>
                </a:tc>
              </a:tr>
              <a:tr h="145929">
                <a:tc>
                  <a:txBody>
                    <a:bodyPr/>
                    <a:lstStyle/>
                    <a:p>
                      <a:pPr indent="180340" algn="r">
                        <a:lnSpc>
                          <a:spcPct val="200000"/>
                        </a:lnSpc>
                        <a:spcAft>
                          <a:spcPts val="0"/>
                        </a:spcAft>
                      </a:pPr>
                      <a:r>
                        <a:rPr lang="es-EC" sz="400">
                          <a:effectLst/>
                        </a:rPr>
                        <a:t>2</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Bolívar</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4</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9</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12</a:t>
                      </a:r>
                      <a:endParaRPr lang="es-EC" sz="400">
                        <a:effectLst/>
                        <a:latin typeface="Times New Roman"/>
                        <a:ea typeface="Calibri"/>
                        <a:cs typeface="Times New Roman"/>
                      </a:endParaRPr>
                    </a:p>
                  </a:txBody>
                  <a:tcPr marL="22836" marR="22836" marT="0" marB="0"/>
                </a:tc>
              </a:tr>
              <a:tr h="145929">
                <a:tc>
                  <a:txBody>
                    <a:bodyPr/>
                    <a:lstStyle/>
                    <a:p>
                      <a:pPr indent="180340" algn="r">
                        <a:lnSpc>
                          <a:spcPct val="200000"/>
                        </a:lnSpc>
                        <a:spcAft>
                          <a:spcPts val="0"/>
                        </a:spcAft>
                      </a:pPr>
                      <a:r>
                        <a:rPr lang="es-EC" sz="400">
                          <a:effectLst/>
                        </a:rPr>
                        <a:t>3</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Cañar</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0</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0</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0</a:t>
                      </a:r>
                      <a:endParaRPr lang="es-EC" sz="400">
                        <a:effectLst/>
                        <a:latin typeface="Times New Roman"/>
                        <a:ea typeface="Calibri"/>
                        <a:cs typeface="Times New Roman"/>
                      </a:endParaRPr>
                    </a:p>
                  </a:txBody>
                  <a:tcPr marL="22836" marR="22836" marT="0" marB="0"/>
                </a:tc>
              </a:tr>
              <a:tr h="145929">
                <a:tc>
                  <a:txBody>
                    <a:bodyPr/>
                    <a:lstStyle/>
                    <a:p>
                      <a:pPr indent="180340" algn="r">
                        <a:lnSpc>
                          <a:spcPct val="200000"/>
                        </a:lnSpc>
                        <a:spcAft>
                          <a:spcPts val="0"/>
                        </a:spcAft>
                      </a:pPr>
                      <a:r>
                        <a:rPr lang="es-EC" sz="400">
                          <a:effectLst/>
                        </a:rPr>
                        <a:t>4</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Carchi</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2</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9</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13</a:t>
                      </a:r>
                      <a:endParaRPr lang="es-EC" sz="400">
                        <a:effectLst/>
                        <a:latin typeface="Times New Roman"/>
                        <a:ea typeface="Calibri"/>
                        <a:cs typeface="Times New Roman"/>
                      </a:endParaRPr>
                    </a:p>
                  </a:txBody>
                  <a:tcPr marL="22836" marR="22836" marT="0" marB="0"/>
                </a:tc>
              </a:tr>
              <a:tr h="145929">
                <a:tc>
                  <a:txBody>
                    <a:bodyPr/>
                    <a:lstStyle/>
                    <a:p>
                      <a:pPr indent="180340" algn="r">
                        <a:lnSpc>
                          <a:spcPct val="200000"/>
                        </a:lnSpc>
                        <a:spcAft>
                          <a:spcPts val="0"/>
                        </a:spcAft>
                      </a:pPr>
                      <a:r>
                        <a:rPr lang="es-EC" sz="400">
                          <a:effectLst/>
                        </a:rPr>
                        <a:t>5</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Chimborazo</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13</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56</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75</a:t>
                      </a:r>
                      <a:endParaRPr lang="es-EC" sz="400">
                        <a:effectLst/>
                        <a:latin typeface="Times New Roman"/>
                        <a:ea typeface="Calibri"/>
                        <a:cs typeface="Times New Roman"/>
                      </a:endParaRPr>
                    </a:p>
                  </a:txBody>
                  <a:tcPr marL="22836" marR="22836" marT="0" marB="0"/>
                </a:tc>
              </a:tr>
              <a:tr h="145929">
                <a:tc>
                  <a:txBody>
                    <a:bodyPr/>
                    <a:lstStyle/>
                    <a:p>
                      <a:pPr indent="180340" algn="r">
                        <a:lnSpc>
                          <a:spcPct val="200000"/>
                        </a:lnSpc>
                        <a:spcAft>
                          <a:spcPts val="0"/>
                        </a:spcAft>
                      </a:pPr>
                      <a:r>
                        <a:rPr lang="es-EC" sz="400">
                          <a:effectLst/>
                        </a:rPr>
                        <a:t>6</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Cotopaxi</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41</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85</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63</a:t>
                      </a:r>
                      <a:endParaRPr lang="es-EC" sz="400">
                        <a:effectLst/>
                        <a:latin typeface="Times New Roman"/>
                        <a:ea typeface="Calibri"/>
                        <a:cs typeface="Times New Roman"/>
                      </a:endParaRPr>
                    </a:p>
                  </a:txBody>
                  <a:tcPr marL="22836" marR="22836" marT="0" marB="0"/>
                </a:tc>
              </a:tr>
              <a:tr h="145929">
                <a:tc>
                  <a:txBody>
                    <a:bodyPr/>
                    <a:lstStyle/>
                    <a:p>
                      <a:pPr indent="180340" algn="r">
                        <a:lnSpc>
                          <a:spcPct val="200000"/>
                        </a:lnSpc>
                        <a:spcAft>
                          <a:spcPts val="0"/>
                        </a:spcAft>
                      </a:pPr>
                      <a:r>
                        <a:rPr lang="es-EC" sz="400">
                          <a:effectLst/>
                        </a:rPr>
                        <a:t>7</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El Oro</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3</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3</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2</a:t>
                      </a:r>
                      <a:endParaRPr lang="es-EC" sz="400">
                        <a:effectLst/>
                        <a:latin typeface="Times New Roman"/>
                        <a:ea typeface="Calibri"/>
                        <a:cs typeface="Times New Roman"/>
                      </a:endParaRPr>
                    </a:p>
                  </a:txBody>
                  <a:tcPr marL="22836" marR="22836" marT="0" marB="0"/>
                </a:tc>
              </a:tr>
              <a:tr h="145929">
                <a:tc>
                  <a:txBody>
                    <a:bodyPr/>
                    <a:lstStyle/>
                    <a:p>
                      <a:pPr indent="180340" algn="r">
                        <a:lnSpc>
                          <a:spcPct val="200000"/>
                        </a:lnSpc>
                        <a:spcAft>
                          <a:spcPts val="0"/>
                        </a:spcAft>
                      </a:pPr>
                      <a:r>
                        <a:rPr lang="es-EC" sz="400">
                          <a:effectLst/>
                        </a:rPr>
                        <a:t>8</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Esmeraldas</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13</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65</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78</a:t>
                      </a:r>
                      <a:endParaRPr lang="es-EC" sz="400">
                        <a:effectLst/>
                        <a:latin typeface="Times New Roman"/>
                        <a:ea typeface="Calibri"/>
                        <a:cs typeface="Times New Roman"/>
                      </a:endParaRPr>
                    </a:p>
                  </a:txBody>
                  <a:tcPr marL="22836" marR="22836" marT="0" marB="0"/>
                </a:tc>
              </a:tr>
              <a:tr h="145929">
                <a:tc>
                  <a:txBody>
                    <a:bodyPr/>
                    <a:lstStyle/>
                    <a:p>
                      <a:pPr indent="180340" algn="r">
                        <a:lnSpc>
                          <a:spcPct val="200000"/>
                        </a:lnSpc>
                        <a:spcAft>
                          <a:spcPts val="0"/>
                        </a:spcAft>
                      </a:pPr>
                      <a:r>
                        <a:rPr lang="es-EC" sz="400">
                          <a:effectLst/>
                        </a:rPr>
                        <a:t>9</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Galápagos</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0</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3</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0</a:t>
                      </a:r>
                      <a:endParaRPr lang="es-EC" sz="400">
                        <a:effectLst/>
                        <a:latin typeface="Times New Roman"/>
                        <a:ea typeface="Calibri"/>
                        <a:cs typeface="Times New Roman"/>
                      </a:endParaRPr>
                    </a:p>
                  </a:txBody>
                  <a:tcPr marL="22836" marR="22836" marT="0" marB="0"/>
                </a:tc>
              </a:tr>
              <a:tr h="267255">
                <a:tc>
                  <a:txBody>
                    <a:bodyPr/>
                    <a:lstStyle/>
                    <a:p>
                      <a:pPr indent="180340" algn="r">
                        <a:lnSpc>
                          <a:spcPct val="200000"/>
                        </a:lnSpc>
                        <a:spcAft>
                          <a:spcPts val="0"/>
                        </a:spcAft>
                      </a:pPr>
                      <a:r>
                        <a:rPr lang="es-EC" sz="400">
                          <a:effectLst/>
                        </a:rPr>
                        <a:t>10</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Guayas</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7</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15</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21</a:t>
                      </a:r>
                      <a:endParaRPr lang="es-EC" sz="400">
                        <a:effectLst/>
                        <a:latin typeface="Times New Roman"/>
                        <a:ea typeface="Calibri"/>
                        <a:cs typeface="Times New Roman"/>
                      </a:endParaRPr>
                    </a:p>
                  </a:txBody>
                  <a:tcPr marL="22836" marR="22836" marT="0" marB="0"/>
                </a:tc>
              </a:tr>
              <a:tr h="267255">
                <a:tc>
                  <a:txBody>
                    <a:bodyPr/>
                    <a:lstStyle/>
                    <a:p>
                      <a:pPr indent="180340" algn="r">
                        <a:lnSpc>
                          <a:spcPct val="200000"/>
                        </a:lnSpc>
                        <a:spcAft>
                          <a:spcPts val="0"/>
                        </a:spcAft>
                      </a:pPr>
                      <a:r>
                        <a:rPr lang="es-EC" sz="400">
                          <a:effectLst/>
                        </a:rPr>
                        <a:t>11</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Imbabura</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13</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22</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25</a:t>
                      </a:r>
                      <a:endParaRPr lang="es-EC" sz="400">
                        <a:effectLst/>
                        <a:latin typeface="Times New Roman"/>
                        <a:ea typeface="Calibri"/>
                        <a:cs typeface="Times New Roman"/>
                      </a:endParaRPr>
                    </a:p>
                  </a:txBody>
                  <a:tcPr marL="22836" marR="22836" marT="0" marB="0"/>
                </a:tc>
              </a:tr>
              <a:tr h="267255">
                <a:tc>
                  <a:txBody>
                    <a:bodyPr/>
                    <a:lstStyle/>
                    <a:p>
                      <a:pPr indent="180340" algn="r">
                        <a:lnSpc>
                          <a:spcPct val="200000"/>
                        </a:lnSpc>
                        <a:spcAft>
                          <a:spcPts val="0"/>
                        </a:spcAft>
                      </a:pPr>
                      <a:r>
                        <a:rPr lang="es-EC" sz="400">
                          <a:effectLst/>
                        </a:rPr>
                        <a:t>12</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Loja</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2</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0</a:t>
                      </a:r>
                      <a:endParaRPr lang="es-EC" sz="400">
                        <a:effectLst/>
                        <a:latin typeface="Times New Roman"/>
                        <a:ea typeface="Calibri"/>
                        <a:cs typeface="Times New Roman"/>
                      </a:endParaRPr>
                    </a:p>
                  </a:txBody>
                  <a:tcPr marL="22836" marR="22836" marT="0" marB="0"/>
                </a:tc>
              </a:tr>
              <a:tr h="267255">
                <a:tc>
                  <a:txBody>
                    <a:bodyPr/>
                    <a:lstStyle/>
                    <a:p>
                      <a:pPr indent="180340" algn="r">
                        <a:lnSpc>
                          <a:spcPct val="200000"/>
                        </a:lnSpc>
                        <a:spcAft>
                          <a:spcPts val="0"/>
                        </a:spcAft>
                      </a:pPr>
                      <a:r>
                        <a:rPr lang="es-EC" sz="400">
                          <a:effectLst/>
                        </a:rPr>
                        <a:t>13</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Los Ríos</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6</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13</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12</a:t>
                      </a:r>
                      <a:endParaRPr lang="es-EC" sz="400">
                        <a:effectLst/>
                        <a:latin typeface="Times New Roman"/>
                        <a:ea typeface="Calibri"/>
                        <a:cs typeface="Times New Roman"/>
                      </a:endParaRPr>
                    </a:p>
                  </a:txBody>
                  <a:tcPr marL="22836" marR="22836" marT="0" marB="0"/>
                </a:tc>
              </a:tr>
              <a:tr h="267255">
                <a:tc>
                  <a:txBody>
                    <a:bodyPr/>
                    <a:lstStyle/>
                    <a:p>
                      <a:pPr indent="180340" algn="r">
                        <a:lnSpc>
                          <a:spcPct val="200000"/>
                        </a:lnSpc>
                        <a:spcAft>
                          <a:spcPts val="0"/>
                        </a:spcAft>
                      </a:pPr>
                      <a:r>
                        <a:rPr lang="es-EC" sz="400">
                          <a:effectLst/>
                        </a:rPr>
                        <a:t>14</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Manabí</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15</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31</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11</a:t>
                      </a:r>
                      <a:endParaRPr lang="es-EC" sz="400">
                        <a:effectLst/>
                        <a:latin typeface="Times New Roman"/>
                        <a:ea typeface="Calibri"/>
                        <a:cs typeface="Times New Roman"/>
                      </a:endParaRPr>
                    </a:p>
                  </a:txBody>
                  <a:tcPr marL="22836" marR="22836" marT="0" marB="0"/>
                </a:tc>
              </a:tr>
              <a:tr h="267255">
                <a:tc>
                  <a:txBody>
                    <a:bodyPr/>
                    <a:lstStyle/>
                    <a:p>
                      <a:pPr indent="180340" algn="r">
                        <a:lnSpc>
                          <a:spcPct val="200000"/>
                        </a:lnSpc>
                        <a:spcAft>
                          <a:spcPts val="0"/>
                        </a:spcAft>
                      </a:pPr>
                      <a:r>
                        <a:rPr lang="es-EC" sz="400">
                          <a:effectLst/>
                        </a:rPr>
                        <a:t>15</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dirty="0">
                          <a:effectLst/>
                        </a:rPr>
                        <a:t>Morona Santiago</a:t>
                      </a:r>
                      <a:endParaRPr lang="es-EC" sz="400" dirty="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0</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2</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a:t>
                      </a:r>
                      <a:endParaRPr lang="es-EC" sz="400">
                        <a:effectLst/>
                        <a:latin typeface="Times New Roman"/>
                        <a:ea typeface="Calibri"/>
                        <a:cs typeface="Times New Roman"/>
                      </a:endParaRPr>
                    </a:p>
                  </a:txBody>
                  <a:tcPr marL="22836" marR="22836" marT="0" marB="0"/>
                </a:tc>
              </a:tr>
              <a:tr h="267255">
                <a:tc>
                  <a:txBody>
                    <a:bodyPr/>
                    <a:lstStyle/>
                    <a:p>
                      <a:pPr indent="180340" algn="r">
                        <a:lnSpc>
                          <a:spcPct val="200000"/>
                        </a:lnSpc>
                        <a:spcAft>
                          <a:spcPts val="0"/>
                        </a:spcAft>
                      </a:pPr>
                      <a:r>
                        <a:rPr lang="es-EC" sz="400">
                          <a:effectLst/>
                        </a:rPr>
                        <a:t>16</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Napo</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14</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19</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22</a:t>
                      </a:r>
                      <a:endParaRPr lang="es-EC" sz="400">
                        <a:effectLst/>
                        <a:latin typeface="Times New Roman"/>
                        <a:ea typeface="Calibri"/>
                        <a:cs typeface="Times New Roman"/>
                      </a:endParaRPr>
                    </a:p>
                  </a:txBody>
                  <a:tcPr marL="22836" marR="22836" marT="0" marB="0"/>
                </a:tc>
              </a:tr>
              <a:tr h="267255">
                <a:tc>
                  <a:txBody>
                    <a:bodyPr/>
                    <a:lstStyle/>
                    <a:p>
                      <a:pPr indent="180340" algn="r">
                        <a:lnSpc>
                          <a:spcPct val="200000"/>
                        </a:lnSpc>
                        <a:spcAft>
                          <a:spcPts val="0"/>
                        </a:spcAft>
                      </a:pPr>
                      <a:r>
                        <a:rPr lang="es-EC" sz="400">
                          <a:effectLst/>
                        </a:rPr>
                        <a:t>17</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Orellana</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6</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75</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79</a:t>
                      </a:r>
                      <a:endParaRPr lang="es-EC" sz="400">
                        <a:effectLst/>
                        <a:latin typeface="Times New Roman"/>
                        <a:ea typeface="Calibri"/>
                        <a:cs typeface="Times New Roman"/>
                      </a:endParaRPr>
                    </a:p>
                  </a:txBody>
                  <a:tcPr marL="22836" marR="22836" marT="0" marB="0"/>
                </a:tc>
              </a:tr>
              <a:tr h="267255">
                <a:tc>
                  <a:txBody>
                    <a:bodyPr/>
                    <a:lstStyle/>
                    <a:p>
                      <a:pPr indent="180340" algn="r">
                        <a:lnSpc>
                          <a:spcPct val="200000"/>
                        </a:lnSpc>
                        <a:spcAft>
                          <a:spcPts val="0"/>
                        </a:spcAft>
                      </a:pPr>
                      <a:r>
                        <a:rPr lang="es-EC" sz="400">
                          <a:effectLst/>
                        </a:rPr>
                        <a:t>18</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Pastaza</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8</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13</a:t>
                      </a:r>
                      <a:endParaRPr lang="es-EC" sz="400">
                        <a:effectLst/>
                        <a:latin typeface="Times New Roman"/>
                        <a:ea typeface="Calibri"/>
                        <a:cs typeface="Times New Roman"/>
                      </a:endParaRPr>
                    </a:p>
                  </a:txBody>
                  <a:tcPr marL="22836" marR="22836" marT="0" marB="0"/>
                </a:tc>
              </a:tr>
              <a:tr h="267255">
                <a:tc>
                  <a:txBody>
                    <a:bodyPr/>
                    <a:lstStyle/>
                    <a:p>
                      <a:pPr indent="180340" algn="r">
                        <a:lnSpc>
                          <a:spcPct val="200000"/>
                        </a:lnSpc>
                        <a:spcAft>
                          <a:spcPts val="0"/>
                        </a:spcAft>
                      </a:pPr>
                      <a:r>
                        <a:rPr lang="es-EC" sz="400">
                          <a:effectLst/>
                        </a:rPr>
                        <a:t>19</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Pichincha</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24847</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41223</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52345</a:t>
                      </a:r>
                      <a:endParaRPr lang="es-EC" sz="400">
                        <a:effectLst/>
                        <a:latin typeface="Times New Roman"/>
                        <a:ea typeface="Calibri"/>
                        <a:cs typeface="Times New Roman"/>
                      </a:endParaRPr>
                    </a:p>
                  </a:txBody>
                  <a:tcPr marL="22836" marR="22836" marT="0" marB="0"/>
                </a:tc>
              </a:tr>
              <a:tr h="267255">
                <a:tc>
                  <a:txBody>
                    <a:bodyPr/>
                    <a:lstStyle/>
                    <a:p>
                      <a:pPr indent="180340" algn="r">
                        <a:lnSpc>
                          <a:spcPct val="200000"/>
                        </a:lnSpc>
                        <a:spcAft>
                          <a:spcPts val="0"/>
                        </a:spcAft>
                      </a:pPr>
                      <a:r>
                        <a:rPr lang="es-EC" sz="400">
                          <a:effectLst/>
                        </a:rPr>
                        <a:t>20</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Santa Elena</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0</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4</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2</a:t>
                      </a:r>
                      <a:endParaRPr lang="es-EC" sz="400">
                        <a:effectLst/>
                        <a:latin typeface="Times New Roman"/>
                        <a:ea typeface="Calibri"/>
                        <a:cs typeface="Times New Roman"/>
                      </a:endParaRPr>
                    </a:p>
                  </a:txBody>
                  <a:tcPr marL="22836" marR="22836" marT="0" marB="0"/>
                </a:tc>
              </a:tr>
              <a:tr h="267255">
                <a:tc>
                  <a:txBody>
                    <a:bodyPr/>
                    <a:lstStyle/>
                    <a:p>
                      <a:pPr indent="180340" algn="r">
                        <a:lnSpc>
                          <a:spcPct val="200000"/>
                        </a:lnSpc>
                        <a:spcAft>
                          <a:spcPts val="0"/>
                        </a:spcAft>
                      </a:pPr>
                      <a:r>
                        <a:rPr lang="es-EC" sz="400">
                          <a:effectLst/>
                        </a:rPr>
                        <a:t>21</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Santo Domingo de los Tsáchilas</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20</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62</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45</a:t>
                      </a:r>
                      <a:endParaRPr lang="es-EC" sz="400">
                        <a:effectLst/>
                        <a:latin typeface="Times New Roman"/>
                        <a:ea typeface="Calibri"/>
                        <a:cs typeface="Times New Roman"/>
                      </a:endParaRPr>
                    </a:p>
                  </a:txBody>
                  <a:tcPr marL="22836" marR="22836" marT="0" marB="0"/>
                </a:tc>
              </a:tr>
              <a:tr h="267255">
                <a:tc>
                  <a:txBody>
                    <a:bodyPr/>
                    <a:lstStyle/>
                    <a:p>
                      <a:pPr indent="180340" algn="r">
                        <a:lnSpc>
                          <a:spcPct val="200000"/>
                        </a:lnSpc>
                        <a:spcAft>
                          <a:spcPts val="0"/>
                        </a:spcAft>
                      </a:pPr>
                      <a:r>
                        <a:rPr lang="es-EC" sz="400">
                          <a:effectLst/>
                        </a:rPr>
                        <a:t>22</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Sucumbíos</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4</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13</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9</a:t>
                      </a:r>
                      <a:endParaRPr lang="es-EC" sz="400">
                        <a:effectLst/>
                        <a:latin typeface="Times New Roman"/>
                        <a:ea typeface="Calibri"/>
                        <a:cs typeface="Times New Roman"/>
                      </a:endParaRPr>
                    </a:p>
                  </a:txBody>
                  <a:tcPr marL="22836" marR="22836" marT="0" marB="0"/>
                </a:tc>
              </a:tr>
              <a:tr h="267255">
                <a:tc>
                  <a:txBody>
                    <a:bodyPr/>
                    <a:lstStyle/>
                    <a:p>
                      <a:pPr indent="180340" algn="r">
                        <a:lnSpc>
                          <a:spcPct val="200000"/>
                        </a:lnSpc>
                        <a:spcAft>
                          <a:spcPts val="0"/>
                        </a:spcAft>
                      </a:pPr>
                      <a:r>
                        <a:rPr lang="es-EC" sz="400">
                          <a:effectLst/>
                        </a:rPr>
                        <a:t>23</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Tungurahua</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9</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31</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32</a:t>
                      </a:r>
                      <a:endParaRPr lang="es-EC" sz="400">
                        <a:effectLst/>
                        <a:latin typeface="Times New Roman"/>
                        <a:ea typeface="Calibri"/>
                        <a:cs typeface="Times New Roman"/>
                      </a:endParaRPr>
                    </a:p>
                  </a:txBody>
                  <a:tcPr marL="22836" marR="22836" marT="0" marB="0"/>
                </a:tc>
              </a:tr>
              <a:tr h="267255">
                <a:tc>
                  <a:txBody>
                    <a:bodyPr/>
                    <a:lstStyle/>
                    <a:p>
                      <a:pPr indent="180340" algn="r">
                        <a:lnSpc>
                          <a:spcPct val="200000"/>
                        </a:lnSpc>
                        <a:spcAft>
                          <a:spcPts val="0"/>
                        </a:spcAft>
                      </a:pPr>
                      <a:r>
                        <a:rPr lang="es-EC" sz="400">
                          <a:effectLst/>
                        </a:rPr>
                        <a:t>24</a:t>
                      </a:r>
                      <a:endParaRPr lang="es-EC" sz="400">
                        <a:effectLst/>
                        <a:latin typeface="Times New Roman"/>
                        <a:ea typeface="Calibri"/>
                        <a:cs typeface="Times New Roman"/>
                      </a:endParaRPr>
                    </a:p>
                  </a:txBody>
                  <a:tcPr marL="22836" marR="22836" marT="0" marB="0"/>
                </a:tc>
                <a:tc>
                  <a:txBody>
                    <a:bodyPr/>
                    <a:lstStyle/>
                    <a:p>
                      <a:pPr indent="114935">
                        <a:lnSpc>
                          <a:spcPct val="200000"/>
                        </a:lnSpc>
                        <a:spcAft>
                          <a:spcPts val="0"/>
                        </a:spcAft>
                      </a:pPr>
                      <a:r>
                        <a:rPr lang="es-EC" sz="300">
                          <a:effectLst/>
                        </a:rPr>
                        <a:t>Zamora Chinchipe</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0</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2</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1</a:t>
                      </a:r>
                      <a:endParaRPr lang="es-EC" sz="400">
                        <a:effectLst/>
                        <a:latin typeface="Times New Roman"/>
                        <a:ea typeface="Calibri"/>
                        <a:cs typeface="Times New Roman"/>
                      </a:endParaRPr>
                    </a:p>
                  </a:txBody>
                  <a:tcPr marL="22836" marR="22836" marT="0" marB="0"/>
                </a:tc>
              </a:tr>
              <a:tr h="145929">
                <a:tc gridSpan="2">
                  <a:txBody>
                    <a:bodyPr/>
                    <a:lstStyle/>
                    <a:p>
                      <a:pPr indent="180340" algn="ctr">
                        <a:lnSpc>
                          <a:spcPct val="200000"/>
                        </a:lnSpc>
                        <a:spcAft>
                          <a:spcPts val="0"/>
                        </a:spcAft>
                      </a:pPr>
                      <a:r>
                        <a:rPr lang="es-EC" sz="300">
                          <a:effectLst/>
                        </a:rPr>
                        <a:t>Total</a:t>
                      </a:r>
                      <a:endParaRPr lang="es-EC" sz="400">
                        <a:effectLst/>
                        <a:latin typeface="Times New Roman"/>
                        <a:ea typeface="Calibri"/>
                        <a:cs typeface="Times New Roman"/>
                      </a:endParaRPr>
                    </a:p>
                  </a:txBody>
                  <a:tcPr marL="22836" marR="22836" marT="0" marB="0"/>
                </a:tc>
                <a:tc hMerge="1">
                  <a:txBody>
                    <a:bodyPr/>
                    <a:lstStyle/>
                    <a:p>
                      <a:endParaRPr lang="es-EC"/>
                    </a:p>
                  </a:txBody>
                  <a:tcPr/>
                </a:tc>
                <a:tc>
                  <a:txBody>
                    <a:bodyPr/>
                    <a:lstStyle/>
                    <a:p>
                      <a:pPr indent="180340" algn="r">
                        <a:lnSpc>
                          <a:spcPct val="200000"/>
                        </a:lnSpc>
                        <a:spcAft>
                          <a:spcPts val="0"/>
                        </a:spcAft>
                      </a:pPr>
                      <a:r>
                        <a:rPr lang="es-EC" sz="400" dirty="0">
                          <a:effectLst/>
                        </a:rPr>
                        <a:t>25023</a:t>
                      </a:r>
                      <a:endParaRPr lang="es-EC" sz="400" dirty="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a:effectLst/>
                        </a:rPr>
                        <a:t>41752</a:t>
                      </a:r>
                      <a:endParaRPr lang="es-EC" sz="400">
                        <a:effectLst/>
                        <a:latin typeface="Times New Roman"/>
                        <a:ea typeface="Calibri"/>
                        <a:cs typeface="Times New Roman"/>
                      </a:endParaRPr>
                    </a:p>
                  </a:txBody>
                  <a:tcPr marL="22836" marR="22836" marT="0" marB="0"/>
                </a:tc>
                <a:tc>
                  <a:txBody>
                    <a:bodyPr/>
                    <a:lstStyle/>
                    <a:p>
                      <a:pPr indent="180340" algn="r">
                        <a:lnSpc>
                          <a:spcPct val="200000"/>
                        </a:lnSpc>
                        <a:spcAft>
                          <a:spcPts val="0"/>
                        </a:spcAft>
                      </a:pPr>
                      <a:r>
                        <a:rPr lang="es-EC" sz="400" dirty="0">
                          <a:effectLst/>
                        </a:rPr>
                        <a:t>52863</a:t>
                      </a:r>
                      <a:endParaRPr lang="es-EC" sz="400" dirty="0">
                        <a:effectLst/>
                        <a:latin typeface="Times New Roman"/>
                        <a:ea typeface="Calibri"/>
                        <a:cs typeface="Times New Roman"/>
                      </a:endParaRPr>
                    </a:p>
                  </a:txBody>
                  <a:tcPr marL="22836" marR="22836" marT="0" marB="0"/>
                </a:tc>
              </a:tr>
            </a:tbl>
          </a:graphicData>
        </a:graphic>
      </p:graphicFrame>
    </p:spTree>
    <p:extLst>
      <p:ext uri="{BB962C8B-B14F-4D97-AF65-F5344CB8AC3E}">
        <p14:creationId xmlns:p14="http://schemas.microsoft.com/office/powerpoint/2010/main" val="14514842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71 Cuadro de texto"/>
          <p:cNvSpPr txBox="1"/>
          <p:nvPr/>
        </p:nvSpPr>
        <p:spPr>
          <a:xfrm>
            <a:off x="12956322" y="10434851"/>
            <a:ext cx="1066800" cy="2476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Continúa </a:t>
            </a:r>
            <a:r>
              <a:rPr lang="es-ES" sz="12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2672862" y="731520"/>
            <a:ext cx="7624689" cy="4768948"/>
          </a:xfrm>
          <a:prstGeom prst="rect">
            <a:avLst/>
          </a:prstGeom>
          <a:noFill/>
          <a:ln>
            <a:solidFill>
              <a:schemeClr val="tx1"/>
            </a:solidFill>
          </a:ln>
        </p:spPr>
      </p:pic>
    </p:spTree>
    <p:extLst>
      <p:ext uri="{BB962C8B-B14F-4D97-AF65-F5344CB8AC3E}">
        <p14:creationId xmlns:p14="http://schemas.microsoft.com/office/powerpoint/2010/main" val="23537283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404381" y="140274"/>
            <a:ext cx="7216727" cy="461665"/>
          </a:xfrm>
          <a:prstGeom prst="rect">
            <a:avLst/>
          </a:prstGeom>
          <a:solidFill>
            <a:schemeClr val="accent4">
              <a:lumMod val="40000"/>
              <a:lumOff val="60000"/>
            </a:schemeClr>
          </a:solidFill>
        </p:spPr>
        <p:txBody>
          <a:bodyPr wrap="square" rtlCol="0">
            <a:spAutoFit/>
          </a:bodyPr>
          <a:lstStyle/>
          <a:p>
            <a:pPr algn="ctr"/>
            <a:r>
              <a:rPr lang="es-EC" sz="2400" b="1" dirty="0" smtClean="0">
                <a:latin typeface="Times New Roman" pitchFamily="18" charset="0"/>
                <a:cs typeface="Times New Roman" pitchFamily="18" charset="0"/>
              </a:rPr>
              <a:t>PLANTEAMIENTO DEL PROBLEMA</a:t>
            </a:r>
            <a:endParaRPr lang="en-US" sz="2400" b="1" dirty="0">
              <a:latin typeface="Times New Roman" pitchFamily="18" charset="0"/>
              <a:cs typeface="Times New Roman" pitchFamily="18" charset="0"/>
            </a:endParaRPr>
          </a:p>
        </p:txBody>
      </p:sp>
      <p:graphicFrame>
        <p:nvGraphicFramePr>
          <p:cNvPr id="3" name="2 Diagrama"/>
          <p:cNvGraphicFramePr/>
          <p:nvPr>
            <p:extLst>
              <p:ext uri="{D42A27DB-BD31-4B8C-83A1-F6EECF244321}">
                <p14:modId xmlns:p14="http://schemas.microsoft.com/office/powerpoint/2010/main" val="2467406337"/>
              </p:ext>
            </p:extLst>
          </p:nvPr>
        </p:nvGraphicFramePr>
        <p:xfrm>
          <a:off x="2855742" y="719667"/>
          <a:ext cx="7304258" cy="4316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CuadroTexto"/>
          <p:cNvSpPr txBox="1"/>
          <p:nvPr/>
        </p:nvSpPr>
        <p:spPr>
          <a:xfrm>
            <a:off x="1828799" y="4332849"/>
            <a:ext cx="3995226" cy="200054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S" b="1" dirty="0" smtClean="0"/>
              <a:t>FORMULACIÓN DEL PROBLEMA</a:t>
            </a:r>
          </a:p>
          <a:p>
            <a:endParaRPr lang="es-ES" dirty="0"/>
          </a:p>
          <a:p>
            <a:r>
              <a:rPr lang="es-ES" sz="1400" dirty="0"/>
              <a:t>Analizar si el HGONA, acorde a su nivel de complejidad cumple con los lineamientos establecidos en el MAIS, principalmente aquellos relacionados con la Disminución de la Muerte materna neonatal.</a:t>
            </a:r>
            <a:endParaRPr lang="es-EC" sz="1400" dirty="0"/>
          </a:p>
          <a:p>
            <a:endParaRPr lang="es-EC" dirty="0"/>
          </a:p>
        </p:txBody>
      </p:sp>
      <p:pic>
        <p:nvPicPr>
          <p:cNvPr id="14" name="Picture 2" descr="https://robinanguizaca.wikispaces.com/file/view/FORMULACION.jpg/383764504/195x126/FORMULACI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14318" y="4744625"/>
            <a:ext cx="2458813" cy="1588772"/>
          </a:xfrm>
          <a:prstGeom prst="rect">
            <a:avLst/>
          </a:prstGeom>
          <a:noFill/>
          <a:extLst>
            <a:ext uri="{909E8E84-426E-40DD-AFC4-6F175D3DCCD1}">
              <a14:hiddenFill xmlns:a14="http://schemas.microsoft.com/office/drawing/2010/main">
                <a:solidFill>
                  <a:srgbClr val="FFFFFF"/>
                </a:solidFill>
              </a14:hiddenFill>
            </a:ext>
          </a:extLst>
        </p:spPr>
      </p:pic>
      <p:pic>
        <p:nvPicPr>
          <p:cNvPr id="4" name="3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2707" y="960267"/>
            <a:ext cx="1788796" cy="1788796"/>
          </a:xfrm>
          <a:prstGeom prst="rect">
            <a:avLst/>
          </a:prstGeom>
        </p:spPr>
      </p:pic>
    </p:spTree>
    <p:extLst>
      <p:ext uri="{BB962C8B-B14F-4D97-AF65-F5344CB8AC3E}">
        <p14:creationId xmlns:p14="http://schemas.microsoft.com/office/powerpoint/2010/main" val="620796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600135" y="225083"/>
            <a:ext cx="3812345" cy="369332"/>
          </a:xfrm>
          <a:prstGeom prst="rect">
            <a:avLst/>
          </a:prstGeom>
          <a:noFill/>
        </p:spPr>
        <p:txBody>
          <a:bodyPr wrap="square" rtlCol="0">
            <a:spAutoFit/>
          </a:bodyPr>
          <a:lstStyle/>
          <a:p>
            <a:pPr algn="ctr"/>
            <a:r>
              <a:rPr lang="es-ES" b="1" dirty="0" smtClean="0">
                <a:latin typeface="Times New Roman" pitchFamily="18" charset="0"/>
                <a:cs typeface="Times New Roman" pitchFamily="18" charset="0"/>
              </a:rPr>
              <a:t>PARTOS POR CESAREA </a:t>
            </a:r>
            <a:endParaRPr lang="es-EC" b="1" dirty="0">
              <a:latin typeface="Times New Roman" pitchFamily="18" charset="0"/>
              <a:cs typeface="Times New Roman" pitchFamily="18" charset="0"/>
            </a:endParaRPr>
          </a:p>
        </p:txBody>
      </p:sp>
      <p:graphicFrame>
        <p:nvGraphicFramePr>
          <p:cNvPr id="4" name="3 Tabla"/>
          <p:cNvGraphicFramePr>
            <a:graphicFrameLocks noGrp="1"/>
          </p:cNvGraphicFramePr>
          <p:nvPr>
            <p:extLst>
              <p:ext uri="{D42A27DB-BD31-4B8C-83A1-F6EECF244321}">
                <p14:modId xmlns:p14="http://schemas.microsoft.com/office/powerpoint/2010/main" val="3100069890"/>
              </p:ext>
            </p:extLst>
          </p:nvPr>
        </p:nvGraphicFramePr>
        <p:xfrm>
          <a:off x="1561514" y="717453"/>
          <a:ext cx="9889585" cy="2447778"/>
        </p:xfrm>
        <a:graphic>
          <a:graphicData uri="http://schemas.openxmlformats.org/drawingml/2006/table">
            <a:tbl>
              <a:tblPr firstRow="1" firstCol="1" bandRow="1">
                <a:tableStyleId>{7DF18680-E054-41AD-8BC1-D1AEF772440D}</a:tableStyleId>
              </a:tblPr>
              <a:tblGrid>
                <a:gridCol w="1457648"/>
                <a:gridCol w="986716"/>
                <a:gridCol w="941865"/>
                <a:gridCol w="986716"/>
                <a:gridCol w="986716"/>
                <a:gridCol w="919440"/>
                <a:gridCol w="919440"/>
                <a:gridCol w="919440"/>
                <a:gridCol w="874590"/>
                <a:gridCol w="897014"/>
              </a:tblGrid>
              <a:tr h="1772054">
                <a:tc>
                  <a:txBody>
                    <a:bodyPr/>
                    <a:lstStyle/>
                    <a:p>
                      <a:pPr indent="180340">
                        <a:lnSpc>
                          <a:spcPct val="200000"/>
                        </a:lnSpc>
                        <a:spcAft>
                          <a:spcPts val="0"/>
                        </a:spcAft>
                      </a:pPr>
                      <a:r>
                        <a:rPr lang="es-EC" sz="1100" dirty="0">
                          <a:effectLst/>
                        </a:rPr>
                        <a:t>Partos Atendidos</a:t>
                      </a:r>
                      <a:endParaRPr lang="es-EC" sz="1200" dirty="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HGONA 2016</a:t>
                      </a:r>
                      <a:endParaRPr lang="es-EC" sz="120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HGONA 2017</a:t>
                      </a:r>
                      <a:endParaRPr lang="es-EC" sz="120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HGONA 2018</a:t>
                      </a:r>
                      <a:endParaRPr lang="es-EC" sz="120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Sector Público 2016</a:t>
                      </a:r>
                      <a:endParaRPr lang="es-EC" sz="120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Sector Público 2017</a:t>
                      </a:r>
                      <a:endParaRPr lang="es-EC" sz="120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Sector Público 2018</a:t>
                      </a:r>
                      <a:endParaRPr lang="es-EC" sz="120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Sector Privado 2016</a:t>
                      </a:r>
                      <a:endParaRPr lang="es-EC" sz="120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Sector Privado 2017</a:t>
                      </a:r>
                      <a:endParaRPr lang="es-EC" sz="120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Sector Privado 2018</a:t>
                      </a:r>
                      <a:endParaRPr lang="es-EC" sz="1200">
                        <a:effectLst/>
                        <a:latin typeface="Times New Roman"/>
                        <a:ea typeface="Calibri"/>
                        <a:cs typeface="Times New Roman"/>
                      </a:endParaRPr>
                    </a:p>
                  </a:txBody>
                  <a:tcPr marL="68580" marR="68580" marT="0" marB="0"/>
                </a:tc>
              </a:tr>
              <a:tr h="675724">
                <a:tc>
                  <a:txBody>
                    <a:bodyPr/>
                    <a:lstStyle/>
                    <a:p>
                      <a:pPr indent="180340">
                        <a:lnSpc>
                          <a:spcPct val="200000"/>
                        </a:lnSpc>
                        <a:spcAft>
                          <a:spcPts val="0"/>
                        </a:spcAft>
                      </a:pPr>
                      <a:r>
                        <a:rPr lang="es-EC" sz="1100">
                          <a:effectLst/>
                        </a:rPr>
                        <a:t>Cesáreas</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dirty="0">
                          <a:effectLst/>
                        </a:rPr>
                        <a:t>34,5</a:t>
                      </a:r>
                      <a:endParaRPr lang="es-EC" sz="1200" dirty="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a:effectLst/>
                        </a:rPr>
                        <a:t>36,19</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a:effectLst/>
                        </a:rPr>
                        <a:t>31,39</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a:effectLst/>
                        </a:rPr>
                        <a:t>37,2</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a:effectLst/>
                        </a:rPr>
                        <a:t>35,8</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a:effectLst/>
                        </a:rPr>
                        <a:t>0</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a:effectLst/>
                        </a:rPr>
                        <a:t>75,5</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a:effectLst/>
                        </a:rPr>
                        <a:t>79,1</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dirty="0">
                          <a:effectLst/>
                        </a:rPr>
                        <a:t>0</a:t>
                      </a:r>
                      <a:endParaRPr lang="es-EC" sz="1200" dirty="0">
                        <a:effectLst/>
                        <a:latin typeface="Times New Roman"/>
                        <a:ea typeface="Calibri"/>
                        <a:cs typeface="Times New Roman"/>
                      </a:endParaRPr>
                    </a:p>
                  </a:txBody>
                  <a:tcPr marL="68580" marR="68580" marT="0" marB="0"/>
                </a:tc>
              </a:tr>
            </a:tbl>
          </a:graphicData>
        </a:graphic>
      </p:graphicFrame>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3826413" y="3390314"/>
            <a:ext cx="5078436" cy="2858819"/>
          </a:xfrm>
          <a:prstGeom prst="rect">
            <a:avLst/>
          </a:prstGeom>
          <a:noFill/>
          <a:ln>
            <a:solidFill>
              <a:schemeClr val="tx1"/>
            </a:solidFill>
          </a:ln>
        </p:spPr>
      </p:pic>
    </p:spTree>
    <p:extLst>
      <p:ext uri="{BB962C8B-B14F-4D97-AF65-F5344CB8AC3E}">
        <p14:creationId xmlns:p14="http://schemas.microsoft.com/office/powerpoint/2010/main" val="9701686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094618" y="72515"/>
            <a:ext cx="2482796" cy="369332"/>
          </a:xfrm>
          <a:prstGeom prst="rect">
            <a:avLst/>
          </a:prstGeom>
        </p:spPr>
        <p:txBody>
          <a:bodyPr wrap="none">
            <a:spAutoFit/>
          </a:bodyPr>
          <a:lstStyle/>
          <a:p>
            <a:pPr algn="just"/>
            <a:r>
              <a:rPr lang="es-EC" b="1" dirty="0" smtClean="0">
                <a:effectLst/>
                <a:latin typeface="Times New Roman" panose="02020603050405020304" pitchFamily="18" charset="0"/>
                <a:ea typeface="Calibri" panose="020F0502020204030204" pitchFamily="34" charset="0"/>
                <a:cs typeface="Times New Roman" panose="02020603050405020304" pitchFamily="18" charset="0"/>
              </a:rPr>
              <a:t>PARTOS NORMALES</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3 Tabla"/>
          <p:cNvGraphicFramePr>
            <a:graphicFrameLocks noGrp="1"/>
          </p:cNvGraphicFramePr>
          <p:nvPr>
            <p:extLst>
              <p:ext uri="{D42A27DB-BD31-4B8C-83A1-F6EECF244321}">
                <p14:modId xmlns:p14="http://schemas.microsoft.com/office/powerpoint/2010/main" val="4065996042"/>
              </p:ext>
            </p:extLst>
          </p:nvPr>
        </p:nvGraphicFramePr>
        <p:xfrm>
          <a:off x="1491174" y="619565"/>
          <a:ext cx="9945859" cy="1676400"/>
        </p:xfrm>
        <a:graphic>
          <a:graphicData uri="http://schemas.openxmlformats.org/drawingml/2006/table">
            <a:tbl>
              <a:tblPr firstRow="1" firstCol="1" bandRow="1">
                <a:tableStyleId>{7DF18680-E054-41AD-8BC1-D1AEF772440D}</a:tableStyleId>
              </a:tblPr>
              <a:tblGrid>
                <a:gridCol w="1227502"/>
                <a:gridCol w="983281"/>
                <a:gridCol w="983281"/>
                <a:gridCol w="983281"/>
                <a:gridCol w="947022"/>
                <a:gridCol w="947022"/>
                <a:gridCol w="947022"/>
                <a:gridCol w="975816"/>
                <a:gridCol w="975816"/>
                <a:gridCol w="975816"/>
              </a:tblGrid>
              <a:tr h="571500">
                <a:tc>
                  <a:txBody>
                    <a:bodyPr/>
                    <a:lstStyle/>
                    <a:p>
                      <a:pPr indent="180340">
                        <a:lnSpc>
                          <a:spcPct val="200000"/>
                        </a:lnSpc>
                        <a:spcAft>
                          <a:spcPts val="0"/>
                        </a:spcAft>
                      </a:pPr>
                      <a:r>
                        <a:rPr lang="es-EC" sz="1100" dirty="0">
                          <a:effectLst/>
                        </a:rPr>
                        <a:t>Partos Atendidos</a:t>
                      </a:r>
                      <a:endParaRPr lang="es-EC" sz="1200" dirty="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dirty="0">
                          <a:effectLst/>
                        </a:rPr>
                        <a:t>HGONA 2016</a:t>
                      </a:r>
                      <a:endParaRPr lang="es-EC" sz="1200" dirty="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HGONA 2017</a:t>
                      </a:r>
                      <a:endParaRPr lang="es-EC" sz="120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HGONA 2018</a:t>
                      </a:r>
                      <a:endParaRPr lang="es-EC" sz="120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Sector Público 2016</a:t>
                      </a:r>
                      <a:endParaRPr lang="es-EC" sz="120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Sector Público 2017</a:t>
                      </a:r>
                      <a:endParaRPr lang="es-EC" sz="120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Sector Público 2018</a:t>
                      </a:r>
                      <a:endParaRPr lang="es-EC" sz="120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Sector Privado 2016</a:t>
                      </a:r>
                      <a:endParaRPr lang="es-EC" sz="120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Sector Privado 2017</a:t>
                      </a:r>
                      <a:endParaRPr lang="es-EC" sz="1200">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100">
                          <a:effectLst/>
                        </a:rPr>
                        <a:t>Sector Privado 2018</a:t>
                      </a:r>
                      <a:endParaRPr lang="es-EC" sz="1200">
                        <a:effectLst/>
                        <a:latin typeface="Times New Roman"/>
                        <a:ea typeface="Calibri"/>
                        <a:cs typeface="Times New Roman"/>
                      </a:endParaRPr>
                    </a:p>
                  </a:txBody>
                  <a:tcPr marL="68580" marR="68580" marT="0" marB="0"/>
                </a:tc>
              </a:tr>
              <a:tr h="381000">
                <a:tc>
                  <a:txBody>
                    <a:bodyPr/>
                    <a:lstStyle/>
                    <a:p>
                      <a:pPr indent="180340">
                        <a:lnSpc>
                          <a:spcPct val="200000"/>
                        </a:lnSpc>
                        <a:spcAft>
                          <a:spcPts val="0"/>
                        </a:spcAft>
                      </a:pPr>
                      <a:r>
                        <a:rPr lang="es-EC" sz="1100">
                          <a:effectLst/>
                        </a:rPr>
                        <a:t>Partos Normales</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a:effectLst/>
                        </a:rPr>
                        <a:t>49,53</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a:effectLst/>
                        </a:rPr>
                        <a:t>19,63</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a:effectLst/>
                        </a:rPr>
                        <a:t>11,05</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a:effectLst/>
                        </a:rPr>
                        <a:t>62,8</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a:effectLst/>
                        </a:rPr>
                        <a:t>64,2</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a:effectLst/>
                        </a:rPr>
                        <a:t>0</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a:effectLst/>
                        </a:rPr>
                        <a:t>24,5</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a:effectLst/>
                        </a:rPr>
                        <a:t>20,9</a:t>
                      </a:r>
                      <a:endParaRPr lang="es-EC" sz="1200">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100" dirty="0">
                          <a:effectLst/>
                        </a:rPr>
                        <a:t>0</a:t>
                      </a:r>
                      <a:endParaRPr lang="es-EC" sz="1200" dirty="0">
                        <a:effectLst/>
                        <a:latin typeface="Times New Roman"/>
                        <a:ea typeface="Calibri"/>
                        <a:cs typeface="Times New Roman"/>
                      </a:endParaRPr>
                    </a:p>
                  </a:txBody>
                  <a:tcPr marL="68580" marR="68580" marT="0" marB="0"/>
                </a:tc>
              </a:tr>
            </a:tbl>
          </a:graphicData>
        </a:graphic>
      </p:graphicFrame>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4203281" y="2560320"/>
            <a:ext cx="4265470" cy="3671668"/>
          </a:xfrm>
          <a:prstGeom prst="rect">
            <a:avLst/>
          </a:prstGeom>
          <a:noFill/>
        </p:spPr>
      </p:pic>
    </p:spTree>
    <p:extLst>
      <p:ext uri="{BB962C8B-B14F-4D97-AF65-F5344CB8AC3E}">
        <p14:creationId xmlns:p14="http://schemas.microsoft.com/office/powerpoint/2010/main" val="2267888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375052" y="211015"/>
            <a:ext cx="4656406" cy="369332"/>
          </a:xfrm>
          <a:prstGeom prst="rect">
            <a:avLst/>
          </a:prstGeom>
          <a:noFill/>
        </p:spPr>
        <p:txBody>
          <a:bodyPr wrap="square" rtlCol="0">
            <a:spAutoFit/>
          </a:bodyPr>
          <a:lstStyle/>
          <a:p>
            <a:pPr algn="ctr"/>
            <a:r>
              <a:rPr lang="es-ES" b="1" dirty="0" smtClean="0">
                <a:latin typeface="Times New Roman" pitchFamily="18" charset="0"/>
                <a:cs typeface="Times New Roman" pitchFamily="18" charset="0"/>
              </a:rPr>
              <a:t>MUERTES MATERNAS</a:t>
            </a:r>
            <a:endParaRPr lang="es-EC" b="1" dirty="0">
              <a:latin typeface="Times New Roman" pitchFamily="18" charset="0"/>
              <a:cs typeface="Times New Roman" pitchFamily="18" charset="0"/>
            </a:endParaRPr>
          </a:p>
        </p:txBody>
      </p:sp>
      <p:graphicFrame>
        <p:nvGraphicFramePr>
          <p:cNvPr id="6" name="5 Tabla"/>
          <p:cNvGraphicFramePr>
            <a:graphicFrameLocks noGrp="1"/>
          </p:cNvGraphicFramePr>
          <p:nvPr>
            <p:extLst>
              <p:ext uri="{D42A27DB-BD31-4B8C-83A1-F6EECF244321}">
                <p14:modId xmlns:p14="http://schemas.microsoft.com/office/powerpoint/2010/main" val="1957971726"/>
              </p:ext>
            </p:extLst>
          </p:nvPr>
        </p:nvGraphicFramePr>
        <p:xfrm>
          <a:off x="1744393" y="1097279"/>
          <a:ext cx="4839285" cy="4164038"/>
        </p:xfrm>
        <a:graphic>
          <a:graphicData uri="http://schemas.openxmlformats.org/drawingml/2006/table">
            <a:tbl>
              <a:tblPr firstRow="1" firstCol="1" bandRow="1">
                <a:tableStyleId>{7DF18680-E054-41AD-8BC1-D1AEF772440D}</a:tableStyleId>
              </a:tblPr>
              <a:tblGrid>
                <a:gridCol w="967857"/>
                <a:gridCol w="967857"/>
                <a:gridCol w="967857"/>
                <a:gridCol w="967857"/>
                <a:gridCol w="967857"/>
              </a:tblGrid>
              <a:tr h="530597">
                <a:tc gridSpan="5">
                  <a:txBody>
                    <a:bodyPr/>
                    <a:lstStyle/>
                    <a:p>
                      <a:pPr indent="180340" algn="ctr">
                        <a:lnSpc>
                          <a:spcPct val="200000"/>
                        </a:lnSpc>
                        <a:spcAft>
                          <a:spcPts val="0"/>
                        </a:spcAft>
                      </a:pPr>
                      <a:r>
                        <a:rPr lang="es-EC" sz="1000" dirty="0">
                          <a:effectLst/>
                        </a:rPr>
                        <a:t>Número de Muertes Maternas</a:t>
                      </a:r>
                      <a:endParaRPr lang="es-EC" sz="1200" dirty="0">
                        <a:solidFill>
                          <a:srgbClr val="365F91"/>
                        </a:solidFill>
                        <a:effectLst/>
                        <a:latin typeface="Times New Roman"/>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890181">
                <a:tc>
                  <a:txBody>
                    <a:bodyPr/>
                    <a:lstStyle/>
                    <a:p>
                      <a:pPr indent="180340">
                        <a:lnSpc>
                          <a:spcPct val="200000"/>
                        </a:lnSpc>
                        <a:spcAft>
                          <a:spcPts val="0"/>
                        </a:spcAft>
                      </a:pPr>
                      <a:r>
                        <a:rPr lang="es-EC" sz="1000">
                          <a:effectLst/>
                        </a:rPr>
                        <a:t>Período</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2015</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2016</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2017</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2018</a:t>
                      </a:r>
                      <a:endParaRPr lang="es-EC" sz="1200">
                        <a:solidFill>
                          <a:srgbClr val="365F91"/>
                        </a:solidFill>
                        <a:effectLst/>
                        <a:latin typeface="Times New Roman"/>
                        <a:ea typeface="Calibri"/>
                        <a:cs typeface="Times New Roman"/>
                      </a:endParaRPr>
                    </a:p>
                  </a:txBody>
                  <a:tcPr marL="68580" marR="68580" marT="0" marB="0"/>
                </a:tc>
              </a:tr>
              <a:tr h="1853079">
                <a:tc>
                  <a:txBody>
                    <a:bodyPr/>
                    <a:lstStyle/>
                    <a:p>
                      <a:pPr indent="180340">
                        <a:lnSpc>
                          <a:spcPct val="200000"/>
                        </a:lnSpc>
                        <a:spcAft>
                          <a:spcPts val="0"/>
                        </a:spcAft>
                      </a:pPr>
                      <a:r>
                        <a:rPr lang="es-EC" sz="1000" dirty="0">
                          <a:effectLst/>
                        </a:rPr>
                        <a:t>Mortalidad Materna INEC</a:t>
                      </a:r>
                      <a:endParaRPr lang="es-EC" sz="1200" dirty="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150</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133</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143</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79</a:t>
                      </a:r>
                      <a:endParaRPr lang="es-EC" sz="1200">
                        <a:solidFill>
                          <a:srgbClr val="365F91"/>
                        </a:solidFill>
                        <a:effectLst/>
                        <a:latin typeface="Times New Roman"/>
                        <a:ea typeface="Calibri"/>
                        <a:cs typeface="Times New Roman"/>
                      </a:endParaRPr>
                    </a:p>
                  </a:txBody>
                  <a:tcPr marL="68580" marR="68580" marT="0" marB="0"/>
                </a:tc>
              </a:tr>
              <a:tr h="890181">
                <a:tc>
                  <a:txBody>
                    <a:bodyPr/>
                    <a:lstStyle/>
                    <a:p>
                      <a:pPr indent="180340">
                        <a:lnSpc>
                          <a:spcPct val="200000"/>
                        </a:lnSpc>
                        <a:spcAft>
                          <a:spcPts val="0"/>
                        </a:spcAft>
                      </a:pPr>
                      <a:r>
                        <a:rPr lang="es-EC" sz="1000">
                          <a:effectLst/>
                        </a:rPr>
                        <a:t>HGONA</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0</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0</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1</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dirty="0">
                          <a:effectLst/>
                        </a:rPr>
                        <a:t>3</a:t>
                      </a:r>
                      <a:endParaRPr lang="es-EC" sz="1200" dirty="0">
                        <a:solidFill>
                          <a:srgbClr val="365F91"/>
                        </a:solidFill>
                        <a:effectLst/>
                        <a:latin typeface="Times New Roman"/>
                        <a:ea typeface="Calibri"/>
                        <a:cs typeface="Times New Roman"/>
                      </a:endParaRPr>
                    </a:p>
                  </a:txBody>
                  <a:tcPr marL="68580" marR="68580" marT="0" marB="0"/>
                </a:tc>
              </a:tr>
            </a:tbl>
          </a:graphicData>
        </a:graphic>
      </p:graphicFrame>
      <p:pic>
        <p:nvPicPr>
          <p:cNvPr id="7" name="6 Imagen"/>
          <p:cNvPicPr/>
          <p:nvPr/>
        </p:nvPicPr>
        <p:blipFill>
          <a:blip r:embed="rId2">
            <a:extLst>
              <a:ext uri="{28A0092B-C50C-407E-A947-70E740481C1C}">
                <a14:useLocalDpi xmlns:a14="http://schemas.microsoft.com/office/drawing/2010/main" val="0"/>
              </a:ext>
            </a:extLst>
          </a:blip>
          <a:srcRect/>
          <a:stretch>
            <a:fillRect/>
          </a:stretch>
        </p:blipFill>
        <p:spPr bwMode="auto">
          <a:xfrm>
            <a:off x="6703255" y="1111349"/>
            <a:ext cx="4621237" cy="4135900"/>
          </a:xfrm>
          <a:prstGeom prst="rect">
            <a:avLst/>
          </a:prstGeom>
          <a:noFill/>
        </p:spPr>
      </p:pic>
    </p:spTree>
    <p:extLst>
      <p:ext uri="{BB962C8B-B14F-4D97-AF65-F5344CB8AC3E}">
        <p14:creationId xmlns:p14="http://schemas.microsoft.com/office/powerpoint/2010/main" val="3420306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66" t="34423" r="49196" b="23269"/>
          <a:stretch/>
        </p:blipFill>
        <p:spPr bwMode="auto">
          <a:xfrm>
            <a:off x="2096087" y="534570"/>
            <a:ext cx="9031458" cy="550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76227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207" t="35433" r="37582" b="23991"/>
          <a:stretch/>
        </p:blipFill>
        <p:spPr bwMode="auto">
          <a:xfrm>
            <a:off x="1776997" y="858129"/>
            <a:ext cx="4551576" cy="5205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5197" t="35707" r="13504" b="27692"/>
          <a:stretch/>
        </p:blipFill>
        <p:spPr bwMode="auto">
          <a:xfrm>
            <a:off x="6597749" y="858129"/>
            <a:ext cx="4733778" cy="5205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466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960006" y="253218"/>
            <a:ext cx="5064369" cy="369332"/>
          </a:xfrm>
          <a:prstGeom prst="rect">
            <a:avLst/>
          </a:prstGeom>
          <a:noFill/>
        </p:spPr>
        <p:txBody>
          <a:bodyPr wrap="square" rtlCol="0">
            <a:spAutoFit/>
          </a:bodyPr>
          <a:lstStyle/>
          <a:p>
            <a:pPr algn="ctr"/>
            <a:r>
              <a:rPr lang="es-ES" b="1" dirty="0" smtClean="0">
                <a:latin typeface="Times New Roman" pitchFamily="18" charset="0"/>
                <a:ea typeface="Tahoma" pitchFamily="34" charset="0"/>
                <a:cs typeface="Times New Roman" pitchFamily="18" charset="0"/>
              </a:rPr>
              <a:t>ABASTECIMIENTO DE ANTICONCEPTIVOS</a:t>
            </a:r>
            <a:endParaRPr lang="es-EC" b="1" dirty="0">
              <a:latin typeface="Times New Roman" pitchFamily="18" charset="0"/>
              <a:ea typeface="Tahoma" pitchFamily="34" charset="0"/>
              <a:cs typeface="Times New Roman" pitchFamily="18" charset="0"/>
            </a:endParaRPr>
          </a:p>
        </p:txBody>
      </p:sp>
      <p:graphicFrame>
        <p:nvGraphicFramePr>
          <p:cNvPr id="4" name="3 Tabla"/>
          <p:cNvGraphicFramePr>
            <a:graphicFrameLocks noGrp="1"/>
          </p:cNvGraphicFramePr>
          <p:nvPr>
            <p:extLst>
              <p:ext uri="{D42A27DB-BD31-4B8C-83A1-F6EECF244321}">
                <p14:modId xmlns:p14="http://schemas.microsoft.com/office/powerpoint/2010/main" val="1986877703"/>
              </p:ext>
            </p:extLst>
          </p:nvPr>
        </p:nvGraphicFramePr>
        <p:xfrm>
          <a:off x="3198848" y="1177583"/>
          <a:ext cx="6465655" cy="1828800"/>
        </p:xfrm>
        <a:graphic>
          <a:graphicData uri="http://schemas.openxmlformats.org/drawingml/2006/table">
            <a:tbl>
              <a:tblPr firstRow="1" firstCol="1" bandRow="1">
                <a:tableStyleId>{7DF18680-E054-41AD-8BC1-D1AEF772440D}</a:tableStyleId>
              </a:tblPr>
              <a:tblGrid>
                <a:gridCol w="2614981"/>
                <a:gridCol w="701675"/>
                <a:gridCol w="766299"/>
                <a:gridCol w="740569"/>
                <a:gridCol w="1642131"/>
              </a:tblGrid>
              <a:tr h="202565">
                <a:tc>
                  <a:txBody>
                    <a:bodyPr/>
                    <a:lstStyle/>
                    <a:p>
                      <a:pPr indent="180340" algn="ctr">
                        <a:lnSpc>
                          <a:spcPct val="200000"/>
                        </a:lnSpc>
                        <a:spcAft>
                          <a:spcPts val="0"/>
                        </a:spcAft>
                      </a:pPr>
                      <a:r>
                        <a:rPr lang="es-EC" sz="1000">
                          <a:effectLst/>
                        </a:rPr>
                        <a:t>MEDICAMENTO O DISPOSITIVO ANTICONCEPTIVO</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000">
                          <a:effectLst/>
                        </a:rPr>
                        <a:t>2016</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000">
                          <a:effectLst/>
                        </a:rPr>
                        <a:t>2017</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000">
                          <a:effectLst/>
                        </a:rPr>
                        <a:t>2018</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000">
                          <a:effectLst/>
                        </a:rPr>
                        <a:t>Observación</a:t>
                      </a:r>
                      <a:endParaRPr lang="es-EC" sz="1200">
                        <a:solidFill>
                          <a:srgbClr val="365F91"/>
                        </a:solidFill>
                        <a:effectLst/>
                        <a:latin typeface="Times New Roman"/>
                        <a:ea typeface="Calibri"/>
                        <a:cs typeface="Times New Roman"/>
                      </a:endParaRPr>
                    </a:p>
                  </a:txBody>
                  <a:tcPr marL="68580" marR="68580" marT="0" marB="0"/>
                </a:tc>
              </a:tr>
              <a:tr h="379730">
                <a:tc>
                  <a:txBody>
                    <a:bodyPr/>
                    <a:lstStyle/>
                    <a:p>
                      <a:pPr indent="180340" algn="ctr">
                        <a:lnSpc>
                          <a:spcPct val="200000"/>
                        </a:lnSpc>
                        <a:spcAft>
                          <a:spcPts val="0"/>
                        </a:spcAft>
                      </a:pPr>
                      <a:r>
                        <a:rPr lang="es-EC" sz="1000">
                          <a:effectLst/>
                        </a:rPr>
                        <a:t>Porcentaje de Abastecimiento</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000">
                          <a:effectLst/>
                        </a:rPr>
                        <a:t>71</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000">
                          <a:effectLst/>
                        </a:rPr>
                        <a:t>86</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000" dirty="0">
                          <a:effectLst/>
                        </a:rPr>
                        <a:t>88</a:t>
                      </a:r>
                      <a:endParaRPr lang="es-EC" sz="1200" dirty="0">
                        <a:solidFill>
                          <a:srgbClr val="365F91"/>
                        </a:solidFill>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000" dirty="0" smtClean="0">
                          <a:effectLst/>
                        </a:rPr>
                        <a:t>Se </a:t>
                      </a:r>
                      <a:r>
                        <a:rPr lang="es-EC" sz="1000" dirty="0">
                          <a:effectLst/>
                        </a:rPr>
                        <a:t>encuentra abastecido para satisfacer los requerimientos de los pacientes </a:t>
                      </a:r>
                      <a:endParaRPr lang="es-EC" sz="1200" dirty="0">
                        <a:solidFill>
                          <a:srgbClr val="365F91"/>
                        </a:solidFill>
                        <a:effectLst/>
                        <a:latin typeface="Times New Roman"/>
                        <a:ea typeface="Calibri"/>
                        <a:cs typeface="Times New Roman"/>
                      </a:endParaRPr>
                    </a:p>
                  </a:txBody>
                  <a:tcPr marL="68580" marR="68580" marT="0" marB="0"/>
                </a:tc>
              </a:tr>
            </a:tbl>
          </a:graphicData>
        </a:graphic>
      </p:graphicFrame>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3488690" y="3559127"/>
            <a:ext cx="6007002" cy="1980590"/>
          </a:xfrm>
          <a:prstGeom prst="rect">
            <a:avLst/>
          </a:prstGeom>
          <a:noFill/>
          <a:ln>
            <a:solidFill>
              <a:schemeClr val="tx1"/>
            </a:solidFill>
          </a:ln>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318" y="4549423"/>
            <a:ext cx="1902350" cy="2063566"/>
          </a:xfrm>
          <a:prstGeom prst="rect">
            <a:avLst/>
          </a:prstGeom>
        </p:spPr>
      </p:pic>
    </p:spTree>
    <p:extLst>
      <p:ext uri="{BB962C8B-B14F-4D97-AF65-F5344CB8AC3E}">
        <p14:creationId xmlns:p14="http://schemas.microsoft.com/office/powerpoint/2010/main" val="38612606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756074" y="492369"/>
            <a:ext cx="5331655" cy="369332"/>
          </a:xfrm>
          <a:prstGeom prst="rect">
            <a:avLst/>
          </a:prstGeom>
          <a:noFill/>
        </p:spPr>
        <p:txBody>
          <a:bodyPr wrap="square" rtlCol="0">
            <a:spAutoFit/>
          </a:bodyPr>
          <a:lstStyle/>
          <a:p>
            <a:pPr algn="ctr"/>
            <a:r>
              <a:rPr lang="es-ES" b="1" dirty="0" smtClean="0">
                <a:latin typeface="Times New Roman" pitchFamily="18" charset="0"/>
                <a:cs typeface="Times New Roman" pitchFamily="18" charset="0"/>
              </a:rPr>
              <a:t>ABASTECIMIENTO ANTIRETROVIRALES</a:t>
            </a:r>
            <a:endParaRPr lang="es-EC" b="1" dirty="0">
              <a:latin typeface="Times New Roman" pitchFamily="18" charset="0"/>
              <a:cs typeface="Times New Roman" pitchFamily="18" charset="0"/>
            </a:endParaRPr>
          </a:p>
        </p:txBody>
      </p:sp>
      <p:graphicFrame>
        <p:nvGraphicFramePr>
          <p:cNvPr id="3" name="2 Tabla"/>
          <p:cNvGraphicFramePr>
            <a:graphicFrameLocks noGrp="1"/>
          </p:cNvGraphicFramePr>
          <p:nvPr>
            <p:extLst>
              <p:ext uri="{D42A27DB-BD31-4B8C-83A1-F6EECF244321}">
                <p14:modId xmlns:p14="http://schemas.microsoft.com/office/powerpoint/2010/main" val="2834031867"/>
              </p:ext>
            </p:extLst>
          </p:nvPr>
        </p:nvGraphicFramePr>
        <p:xfrm>
          <a:off x="2869808" y="1346395"/>
          <a:ext cx="7104185" cy="1968891"/>
        </p:xfrm>
        <a:graphic>
          <a:graphicData uri="http://schemas.openxmlformats.org/drawingml/2006/table">
            <a:tbl>
              <a:tblPr firstRow="1" firstCol="1" bandRow="1">
                <a:tableStyleId>{7DF18680-E054-41AD-8BC1-D1AEF772440D}</a:tableStyleId>
              </a:tblPr>
              <a:tblGrid>
                <a:gridCol w="3017630"/>
                <a:gridCol w="910148"/>
                <a:gridCol w="812105"/>
                <a:gridCol w="867634"/>
                <a:gridCol w="1496668"/>
              </a:tblGrid>
              <a:tr h="749691">
                <a:tc>
                  <a:txBody>
                    <a:bodyPr/>
                    <a:lstStyle/>
                    <a:p>
                      <a:pPr marL="180340" marR="180340" indent="180340" algn="just">
                        <a:lnSpc>
                          <a:spcPct val="200000"/>
                        </a:lnSpc>
                        <a:spcAft>
                          <a:spcPts val="0"/>
                        </a:spcAft>
                      </a:pPr>
                      <a:r>
                        <a:rPr lang="es-EC" sz="1000" dirty="0">
                          <a:effectLst/>
                        </a:rPr>
                        <a:t>MEDICAMENTOS ANTIRRETROVIRALES </a:t>
                      </a:r>
                      <a:endParaRPr lang="es-EC" sz="1200" dirty="0">
                        <a:solidFill>
                          <a:srgbClr val="365F91"/>
                        </a:solidFill>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000">
                          <a:effectLst/>
                        </a:rPr>
                        <a:t>2016</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000">
                          <a:effectLst/>
                        </a:rPr>
                        <a:t>2017</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000">
                          <a:effectLst/>
                        </a:rPr>
                        <a:t>2018</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Observación</a:t>
                      </a:r>
                      <a:endParaRPr lang="es-EC" sz="1200">
                        <a:solidFill>
                          <a:srgbClr val="365F91"/>
                        </a:solidFill>
                        <a:effectLst/>
                        <a:latin typeface="Times New Roman"/>
                        <a:ea typeface="Calibri"/>
                        <a:cs typeface="Times New Roman"/>
                      </a:endParaRPr>
                    </a:p>
                  </a:txBody>
                  <a:tcPr marL="68580" marR="68580" marT="0" marB="0"/>
                </a:tc>
              </a:tr>
              <a:tr h="574040">
                <a:tc>
                  <a:txBody>
                    <a:bodyPr/>
                    <a:lstStyle/>
                    <a:p>
                      <a:pPr indent="180340" algn="ctr">
                        <a:lnSpc>
                          <a:spcPct val="200000"/>
                        </a:lnSpc>
                        <a:spcAft>
                          <a:spcPts val="0"/>
                        </a:spcAft>
                      </a:pPr>
                      <a:r>
                        <a:rPr lang="es-EC" sz="1000" dirty="0">
                          <a:effectLst/>
                        </a:rPr>
                        <a:t>Porcentaje de Abastecimiento</a:t>
                      </a:r>
                      <a:endParaRPr lang="es-EC" sz="1200" dirty="0">
                        <a:solidFill>
                          <a:srgbClr val="365F91"/>
                        </a:solidFill>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000">
                          <a:effectLst/>
                        </a:rPr>
                        <a:t>87,5</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000">
                          <a:effectLst/>
                        </a:rPr>
                        <a:t>92,5</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000">
                          <a:effectLst/>
                        </a:rPr>
                        <a:t>92,85</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dirty="0">
                          <a:effectLst/>
                        </a:rPr>
                        <a:t>Se encuentra abastecido según las necesidades </a:t>
                      </a:r>
                      <a:r>
                        <a:rPr lang="es-EC" sz="1000" dirty="0" smtClean="0">
                          <a:effectLst/>
                        </a:rPr>
                        <a:t>de </a:t>
                      </a:r>
                      <a:r>
                        <a:rPr lang="es-EC" sz="1000" dirty="0">
                          <a:effectLst/>
                        </a:rPr>
                        <a:t>los pacientes</a:t>
                      </a:r>
                      <a:endParaRPr lang="es-EC" sz="1200" dirty="0">
                        <a:solidFill>
                          <a:srgbClr val="365F91"/>
                        </a:solidFill>
                        <a:effectLst/>
                        <a:latin typeface="Times New Roman"/>
                        <a:ea typeface="Calibri"/>
                        <a:cs typeface="Times New Roman"/>
                      </a:endParaRPr>
                    </a:p>
                  </a:txBody>
                  <a:tcPr marL="68580" marR="68580" marT="0" marB="0"/>
                </a:tc>
              </a:tr>
            </a:tbl>
          </a:graphicData>
        </a:graphic>
      </p:graphicFrame>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9979" y="4178105"/>
            <a:ext cx="5437749" cy="1807015"/>
          </a:xfrm>
          <a:prstGeom prst="rect">
            <a:avLst/>
          </a:prstGeom>
          <a:noFill/>
          <a:ln>
            <a:solidFill>
              <a:schemeClr val="tx1"/>
            </a:solidFill>
          </a:ln>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7420" y="4459229"/>
            <a:ext cx="1889614" cy="2079764"/>
          </a:xfrm>
          <a:prstGeom prst="rect">
            <a:avLst/>
          </a:prstGeom>
        </p:spPr>
      </p:pic>
    </p:spTree>
    <p:extLst>
      <p:ext uri="{BB962C8B-B14F-4D97-AF65-F5344CB8AC3E}">
        <p14:creationId xmlns:p14="http://schemas.microsoft.com/office/powerpoint/2010/main" val="33411504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445391" y="450166"/>
            <a:ext cx="4614203" cy="369332"/>
          </a:xfrm>
          <a:prstGeom prst="rect">
            <a:avLst/>
          </a:prstGeom>
          <a:noFill/>
        </p:spPr>
        <p:txBody>
          <a:bodyPr wrap="square" rtlCol="0">
            <a:spAutoFit/>
          </a:bodyPr>
          <a:lstStyle/>
          <a:p>
            <a:pPr algn="ctr"/>
            <a:r>
              <a:rPr lang="es-ES" b="1" dirty="0" smtClean="0">
                <a:latin typeface="Times New Roman" pitchFamily="18" charset="0"/>
                <a:cs typeface="Times New Roman" pitchFamily="18" charset="0"/>
              </a:rPr>
              <a:t>PACIENTES VIH MATERNAS</a:t>
            </a:r>
            <a:endParaRPr lang="es-EC" b="1" dirty="0">
              <a:latin typeface="Times New Roman" pitchFamily="18" charset="0"/>
              <a:cs typeface="Times New Roman" pitchFamily="18" charset="0"/>
            </a:endParaRPr>
          </a:p>
        </p:txBody>
      </p:sp>
      <p:graphicFrame>
        <p:nvGraphicFramePr>
          <p:cNvPr id="3" name="2 Tabla"/>
          <p:cNvGraphicFramePr>
            <a:graphicFrameLocks noGrp="1"/>
          </p:cNvGraphicFramePr>
          <p:nvPr>
            <p:extLst>
              <p:ext uri="{D42A27DB-BD31-4B8C-83A1-F6EECF244321}">
                <p14:modId xmlns:p14="http://schemas.microsoft.com/office/powerpoint/2010/main" val="943267082"/>
              </p:ext>
            </p:extLst>
          </p:nvPr>
        </p:nvGraphicFramePr>
        <p:xfrm>
          <a:off x="2855742" y="1313571"/>
          <a:ext cx="7568417" cy="1257300"/>
        </p:xfrm>
        <a:graphic>
          <a:graphicData uri="http://schemas.openxmlformats.org/drawingml/2006/table">
            <a:tbl>
              <a:tblPr firstRow="1" firstCol="1" bandRow="1">
                <a:tableStyleId>{7DF18680-E054-41AD-8BC1-D1AEF772440D}</a:tableStyleId>
              </a:tblPr>
              <a:tblGrid>
                <a:gridCol w="3903405"/>
                <a:gridCol w="1205216"/>
                <a:gridCol w="1273845"/>
                <a:gridCol w="1185951"/>
              </a:tblGrid>
              <a:tr h="190500">
                <a:tc>
                  <a:txBody>
                    <a:bodyPr/>
                    <a:lstStyle/>
                    <a:p>
                      <a:pPr indent="180340">
                        <a:lnSpc>
                          <a:spcPct val="200000"/>
                        </a:lnSpc>
                        <a:spcAft>
                          <a:spcPts val="0"/>
                        </a:spcAft>
                      </a:pPr>
                      <a:r>
                        <a:rPr lang="es-EC" sz="1000">
                          <a:effectLst/>
                        </a:rPr>
                        <a:t>Pacientes con VIH</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2016</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2017</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2018</a:t>
                      </a:r>
                      <a:endParaRPr lang="es-EC" sz="1200">
                        <a:solidFill>
                          <a:srgbClr val="365F91"/>
                        </a:solidFill>
                        <a:effectLst/>
                        <a:latin typeface="Times New Roman"/>
                        <a:ea typeface="Calibri"/>
                        <a:cs typeface="Times New Roman"/>
                      </a:endParaRPr>
                    </a:p>
                  </a:txBody>
                  <a:tcPr marL="68580" marR="68580" marT="0" marB="0"/>
                </a:tc>
              </a:tr>
              <a:tr h="571500">
                <a:tc>
                  <a:txBody>
                    <a:bodyPr/>
                    <a:lstStyle/>
                    <a:p>
                      <a:pPr indent="180340">
                        <a:lnSpc>
                          <a:spcPct val="200000"/>
                        </a:lnSpc>
                        <a:spcAft>
                          <a:spcPts val="0"/>
                        </a:spcAft>
                      </a:pPr>
                      <a:r>
                        <a:rPr lang="es-EC" sz="1000" dirty="0">
                          <a:effectLst/>
                        </a:rPr>
                        <a:t>Número de casos con VIH Maternas en Ecuador según MSP</a:t>
                      </a:r>
                      <a:endParaRPr lang="es-EC" sz="1200" dirty="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307</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433</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191</a:t>
                      </a:r>
                      <a:endParaRPr lang="es-EC" sz="1200">
                        <a:solidFill>
                          <a:srgbClr val="365F91"/>
                        </a:solidFill>
                        <a:effectLst/>
                        <a:latin typeface="Times New Roman"/>
                        <a:ea typeface="Calibri"/>
                        <a:cs typeface="Times New Roman"/>
                      </a:endParaRPr>
                    </a:p>
                  </a:txBody>
                  <a:tcPr marL="68580" marR="68580" marT="0" marB="0"/>
                </a:tc>
              </a:tr>
              <a:tr h="381000">
                <a:tc>
                  <a:txBody>
                    <a:bodyPr/>
                    <a:lstStyle/>
                    <a:p>
                      <a:pPr indent="180340">
                        <a:lnSpc>
                          <a:spcPct val="200000"/>
                        </a:lnSpc>
                        <a:spcAft>
                          <a:spcPts val="0"/>
                        </a:spcAft>
                      </a:pPr>
                      <a:r>
                        <a:rPr lang="es-EC" sz="1000">
                          <a:effectLst/>
                        </a:rPr>
                        <a:t>Número de casos con VIH Maternas en el HGONA</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3</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10</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dirty="0">
                          <a:effectLst/>
                        </a:rPr>
                        <a:t>15</a:t>
                      </a:r>
                      <a:endParaRPr lang="es-EC" sz="1200" dirty="0">
                        <a:solidFill>
                          <a:srgbClr val="365F91"/>
                        </a:solidFill>
                        <a:effectLst/>
                        <a:latin typeface="Times New Roman"/>
                        <a:ea typeface="Calibri"/>
                        <a:cs typeface="Times New Roman"/>
                      </a:endParaRPr>
                    </a:p>
                  </a:txBody>
                  <a:tcPr marL="68580" marR="68580" marT="0" marB="0"/>
                </a:tc>
              </a:tr>
            </a:tbl>
          </a:graphicData>
        </a:graphic>
      </p:graphicFrame>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6923" y="3267319"/>
            <a:ext cx="5964702" cy="2176878"/>
          </a:xfrm>
          <a:prstGeom prst="rect">
            <a:avLst/>
          </a:prstGeom>
          <a:noFill/>
        </p:spPr>
      </p:pic>
    </p:spTree>
    <p:extLst>
      <p:ext uri="{BB962C8B-B14F-4D97-AF65-F5344CB8AC3E}">
        <p14:creationId xmlns:p14="http://schemas.microsoft.com/office/powerpoint/2010/main" val="6446426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115993" y="154745"/>
            <a:ext cx="6724357" cy="369332"/>
          </a:xfrm>
          <a:prstGeom prst="rect">
            <a:avLst/>
          </a:prstGeom>
          <a:noFill/>
        </p:spPr>
        <p:txBody>
          <a:bodyPr wrap="square" rtlCol="0">
            <a:spAutoFit/>
          </a:bodyPr>
          <a:lstStyle/>
          <a:p>
            <a:pPr algn="ctr"/>
            <a:r>
              <a:rPr lang="es-ES" b="1" dirty="0" smtClean="0">
                <a:latin typeface="Times New Roman" pitchFamily="18" charset="0"/>
                <a:cs typeface="Times New Roman" pitchFamily="18" charset="0"/>
              </a:rPr>
              <a:t>ASIGNACIÓN PRESUPUESTARIA PARA MEDICAMENTOS</a:t>
            </a:r>
            <a:endParaRPr lang="es-EC" b="1" dirty="0">
              <a:latin typeface="Times New Roman" pitchFamily="18" charset="0"/>
              <a:cs typeface="Times New Roman" pitchFamily="18" charset="0"/>
            </a:endParaRPr>
          </a:p>
        </p:txBody>
      </p:sp>
      <p:graphicFrame>
        <p:nvGraphicFramePr>
          <p:cNvPr id="3" name="2 Tabla"/>
          <p:cNvGraphicFramePr>
            <a:graphicFrameLocks noGrp="1"/>
          </p:cNvGraphicFramePr>
          <p:nvPr>
            <p:extLst>
              <p:ext uri="{D42A27DB-BD31-4B8C-83A1-F6EECF244321}">
                <p14:modId xmlns:p14="http://schemas.microsoft.com/office/powerpoint/2010/main" val="157898102"/>
              </p:ext>
            </p:extLst>
          </p:nvPr>
        </p:nvGraphicFramePr>
        <p:xfrm>
          <a:off x="1758462" y="725072"/>
          <a:ext cx="9383151" cy="2133600"/>
        </p:xfrm>
        <a:graphic>
          <a:graphicData uri="http://schemas.openxmlformats.org/drawingml/2006/table">
            <a:tbl>
              <a:tblPr firstRow="1" firstCol="1" bandRow="1">
                <a:tableStyleId>{7DF18680-E054-41AD-8BC1-D1AEF772440D}</a:tableStyleId>
              </a:tblPr>
              <a:tblGrid>
                <a:gridCol w="1293475"/>
                <a:gridCol w="1142586"/>
                <a:gridCol w="1828346"/>
                <a:gridCol w="1834589"/>
                <a:gridCol w="1721163"/>
                <a:gridCol w="1562992"/>
              </a:tblGrid>
              <a:tr h="381000">
                <a:tc>
                  <a:txBody>
                    <a:bodyPr/>
                    <a:lstStyle/>
                    <a:p>
                      <a:pPr indent="180340" algn="ctr">
                        <a:lnSpc>
                          <a:spcPct val="200000"/>
                        </a:lnSpc>
                        <a:spcAft>
                          <a:spcPts val="0"/>
                        </a:spcAft>
                      </a:pPr>
                      <a:r>
                        <a:rPr lang="es-EC" sz="1000" dirty="0">
                          <a:effectLst/>
                        </a:rPr>
                        <a:t>PERÍODO FISCAL</a:t>
                      </a:r>
                      <a:endParaRPr lang="es-EC" sz="1200" dirty="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ÍTEM</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DESCRIPCIÓN</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MONTO ESTIMADO</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MONTO ASIGNADO</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ctr">
                        <a:lnSpc>
                          <a:spcPct val="200000"/>
                        </a:lnSpc>
                        <a:spcAft>
                          <a:spcPts val="0"/>
                        </a:spcAft>
                      </a:pPr>
                      <a:r>
                        <a:rPr lang="es-EC" sz="1000" dirty="0">
                          <a:effectLst/>
                        </a:rPr>
                        <a:t>% Presupuesto Asignado</a:t>
                      </a:r>
                      <a:endParaRPr lang="es-EC" sz="1200" dirty="0">
                        <a:solidFill>
                          <a:srgbClr val="365F91"/>
                        </a:solidFill>
                        <a:effectLst/>
                        <a:latin typeface="Times New Roman"/>
                        <a:ea typeface="Calibri"/>
                        <a:cs typeface="Times New Roman"/>
                      </a:endParaRPr>
                    </a:p>
                  </a:txBody>
                  <a:tcPr marL="68580" marR="68580" marT="0" marB="0"/>
                </a:tc>
              </a:tr>
              <a:tr h="190500">
                <a:tc>
                  <a:txBody>
                    <a:bodyPr/>
                    <a:lstStyle/>
                    <a:p>
                      <a:pPr indent="180340" algn="r">
                        <a:lnSpc>
                          <a:spcPct val="200000"/>
                        </a:lnSpc>
                        <a:spcAft>
                          <a:spcPts val="0"/>
                        </a:spcAft>
                      </a:pPr>
                      <a:r>
                        <a:rPr lang="es-EC" sz="1000">
                          <a:effectLst/>
                        </a:rPr>
                        <a:t>2019</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530809</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Medicamentos</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 $      942.997,91 </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 $      611.913,41 </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64,89</a:t>
                      </a:r>
                      <a:endParaRPr lang="es-EC" sz="1200">
                        <a:solidFill>
                          <a:srgbClr val="365F91"/>
                        </a:solidFill>
                        <a:effectLst/>
                        <a:latin typeface="Times New Roman"/>
                        <a:ea typeface="Calibri"/>
                        <a:cs typeface="Times New Roman"/>
                      </a:endParaRPr>
                    </a:p>
                  </a:txBody>
                  <a:tcPr marL="68580" marR="68580" marT="0" marB="0"/>
                </a:tc>
              </a:tr>
              <a:tr h="190500">
                <a:tc>
                  <a:txBody>
                    <a:bodyPr/>
                    <a:lstStyle/>
                    <a:p>
                      <a:pPr indent="180340" algn="r">
                        <a:lnSpc>
                          <a:spcPct val="200000"/>
                        </a:lnSpc>
                        <a:spcAft>
                          <a:spcPts val="0"/>
                        </a:spcAft>
                      </a:pPr>
                      <a:r>
                        <a:rPr lang="es-EC" sz="1000">
                          <a:effectLst/>
                        </a:rPr>
                        <a:t>2018</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530809</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Medicamentos</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 $  1.351.116,09 </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 $      611.913,41 </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45,29</a:t>
                      </a:r>
                      <a:endParaRPr lang="es-EC" sz="1200">
                        <a:solidFill>
                          <a:srgbClr val="365F91"/>
                        </a:solidFill>
                        <a:effectLst/>
                        <a:latin typeface="Times New Roman"/>
                        <a:ea typeface="Calibri"/>
                        <a:cs typeface="Times New Roman"/>
                      </a:endParaRPr>
                    </a:p>
                  </a:txBody>
                  <a:tcPr marL="68580" marR="68580" marT="0" marB="0"/>
                </a:tc>
              </a:tr>
              <a:tr h="190500">
                <a:tc>
                  <a:txBody>
                    <a:bodyPr/>
                    <a:lstStyle/>
                    <a:p>
                      <a:pPr indent="180340" algn="r">
                        <a:lnSpc>
                          <a:spcPct val="200000"/>
                        </a:lnSpc>
                        <a:spcAft>
                          <a:spcPts val="0"/>
                        </a:spcAft>
                      </a:pPr>
                      <a:r>
                        <a:rPr lang="es-EC" sz="1000">
                          <a:effectLst/>
                        </a:rPr>
                        <a:t>2017</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530809</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Medicamentos</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 $  1.635.497,24 </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 $      426.821,61 </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26,10</a:t>
                      </a:r>
                      <a:endParaRPr lang="es-EC" sz="1200">
                        <a:solidFill>
                          <a:srgbClr val="365F91"/>
                        </a:solidFill>
                        <a:effectLst/>
                        <a:latin typeface="Times New Roman"/>
                        <a:ea typeface="Calibri"/>
                        <a:cs typeface="Times New Roman"/>
                      </a:endParaRPr>
                    </a:p>
                  </a:txBody>
                  <a:tcPr marL="68580" marR="68580" marT="0" marB="0"/>
                </a:tc>
              </a:tr>
              <a:tr h="190500">
                <a:tc>
                  <a:txBody>
                    <a:bodyPr/>
                    <a:lstStyle/>
                    <a:p>
                      <a:pPr indent="180340" algn="r">
                        <a:lnSpc>
                          <a:spcPct val="200000"/>
                        </a:lnSpc>
                        <a:spcAft>
                          <a:spcPts val="0"/>
                        </a:spcAft>
                      </a:pPr>
                      <a:r>
                        <a:rPr lang="es-EC" sz="1000">
                          <a:effectLst/>
                        </a:rPr>
                        <a:t>2016</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530809</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Medicamentos</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 $      980.991,04 </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nSpc>
                          <a:spcPct val="200000"/>
                        </a:lnSpc>
                        <a:spcAft>
                          <a:spcPts val="0"/>
                        </a:spcAft>
                      </a:pPr>
                      <a:r>
                        <a:rPr lang="es-EC" sz="1000">
                          <a:effectLst/>
                        </a:rPr>
                        <a:t> $      515.851,24 </a:t>
                      </a:r>
                      <a:endParaRPr lang="es-EC" sz="1200">
                        <a:solidFill>
                          <a:srgbClr val="365F91"/>
                        </a:solidFill>
                        <a:effectLst/>
                        <a:latin typeface="Times New Roman"/>
                        <a:ea typeface="Calibri"/>
                        <a:cs typeface="Times New Roman"/>
                      </a:endParaRPr>
                    </a:p>
                  </a:txBody>
                  <a:tcPr marL="68580" marR="68580" marT="0" marB="0"/>
                </a:tc>
                <a:tc>
                  <a:txBody>
                    <a:bodyPr/>
                    <a:lstStyle/>
                    <a:p>
                      <a:pPr indent="180340" algn="r">
                        <a:lnSpc>
                          <a:spcPct val="200000"/>
                        </a:lnSpc>
                        <a:spcAft>
                          <a:spcPts val="0"/>
                        </a:spcAft>
                      </a:pPr>
                      <a:r>
                        <a:rPr lang="es-EC" sz="1000">
                          <a:effectLst/>
                        </a:rPr>
                        <a:t>52,58</a:t>
                      </a:r>
                      <a:endParaRPr lang="es-EC" sz="1200">
                        <a:solidFill>
                          <a:srgbClr val="365F91"/>
                        </a:solidFill>
                        <a:effectLst/>
                        <a:latin typeface="Times New Roman"/>
                        <a:ea typeface="Calibri"/>
                        <a:cs typeface="Times New Roman"/>
                      </a:endParaRPr>
                    </a:p>
                  </a:txBody>
                  <a:tcPr marL="68580" marR="68580" marT="0" marB="0"/>
                </a:tc>
              </a:tr>
              <a:tr h="190500">
                <a:tc gridSpan="5">
                  <a:txBody>
                    <a:bodyPr/>
                    <a:lstStyle/>
                    <a:p>
                      <a:pPr indent="180340" algn="ctr">
                        <a:lnSpc>
                          <a:spcPct val="200000"/>
                        </a:lnSpc>
                        <a:spcAft>
                          <a:spcPts val="0"/>
                        </a:spcAft>
                      </a:pPr>
                      <a:r>
                        <a:rPr lang="es-EC" sz="1000">
                          <a:effectLst/>
                        </a:rPr>
                        <a:t>PROMEDIO</a:t>
                      </a:r>
                      <a:endParaRPr lang="es-EC" sz="1200">
                        <a:solidFill>
                          <a:srgbClr val="365F91"/>
                        </a:solidFill>
                        <a:effectLst/>
                        <a:latin typeface="Times New Roman"/>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180340" algn="r">
                        <a:lnSpc>
                          <a:spcPct val="200000"/>
                        </a:lnSpc>
                        <a:spcAft>
                          <a:spcPts val="0"/>
                        </a:spcAft>
                      </a:pPr>
                      <a:r>
                        <a:rPr lang="es-EC" sz="1000" dirty="0">
                          <a:effectLst/>
                        </a:rPr>
                        <a:t>41,32</a:t>
                      </a:r>
                      <a:endParaRPr lang="es-EC" sz="1200" dirty="0">
                        <a:solidFill>
                          <a:srgbClr val="365F91"/>
                        </a:solidFill>
                        <a:effectLst/>
                        <a:latin typeface="Times New Roman"/>
                        <a:ea typeface="Calibri"/>
                        <a:cs typeface="Times New Roman"/>
                      </a:endParaRPr>
                    </a:p>
                  </a:txBody>
                  <a:tcPr marL="68580" marR="68580" marT="0" marB="0"/>
                </a:tc>
              </a:tr>
            </a:tbl>
          </a:graphicData>
        </a:graphic>
      </p:graphicFrame>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3291840" y="3010486"/>
            <a:ext cx="6372665" cy="3333359"/>
          </a:xfrm>
          <a:prstGeom prst="rect">
            <a:avLst/>
          </a:prstGeom>
          <a:noFill/>
          <a:ln>
            <a:solidFill>
              <a:schemeClr val="tx1"/>
            </a:solidFill>
          </a:ln>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351" y="4209461"/>
            <a:ext cx="1976512" cy="1976512"/>
          </a:xfrm>
          <a:prstGeom prst="rect">
            <a:avLst/>
          </a:prstGeom>
        </p:spPr>
      </p:pic>
    </p:spTree>
    <p:extLst>
      <p:ext uri="{BB962C8B-B14F-4D97-AF65-F5344CB8AC3E}">
        <p14:creationId xmlns:p14="http://schemas.microsoft.com/office/powerpoint/2010/main" val="6976498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841674" y="239151"/>
            <a:ext cx="7751298" cy="369332"/>
          </a:xfrm>
          <a:prstGeom prst="rect">
            <a:avLst/>
          </a:prstGeom>
          <a:noFill/>
        </p:spPr>
        <p:txBody>
          <a:bodyPr wrap="square" rtlCol="0">
            <a:spAutoFit/>
          </a:bodyPr>
          <a:lstStyle/>
          <a:p>
            <a:r>
              <a:rPr lang="es-ES" b="1" dirty="0" smtClean="0">
                <a:latin typeface="Times New Roman" pitchFamily="18" charset="0"/>
                <a:cs typeface="Times New Roman" pitchFamily="18" charset="0"/>
              </a:rPr>
              <a:t>ASIGNACIÓN PRESUPUESTARIA PARA DISPOSITIVOS MÉDICOS</a:t>
            </a:r>
            <a:endParaRPr lang="es-EC" b="1" dirty="0">
              <a:latin typeface="Times New Roman" pitchFamily="18" charset="0"/>
              <a:cs typeface="Times New Roman" pitchFamily="18" charset="0"/>
            </a:endParaRPr>
          </a:p>
        </p:txBody>
      </p:sp>
      <p:graphicFrame>
        <p:nvGraphicFramePr>
          <p:cNvPr id="4" name="3 Tabla"/>
          <p:cNvGraphicFramePr>
            <a:graphicFrameLocks noGrp="1"/>
          </p:cNvGraphicFramePr>
          <p:nvPr>
            <p:extLst>
              <p:ext uri="{D42A27DB-BD31-4B8C-83A1-F6EECF244321}">
                <p14:modId xmlns:p14="http://schemas.microsoft.com/office/powerpoint/2010/main" val="867678932"/>
              </p:ext>
            </p:extLst>
          </p:nvPr>
        </p:nvGraphicFramePr>
        <p:xfrm>
          <a:off x="2363372" y="717453"/>
          <a:ext cx="8623495" cy="5495227"/>
        </p:xfrm>
        <a:graphic>
          <a:graphicData uri="http://schemas.openxmlformats.org/drawingml/2006/table">
            <a:tbl>
              <a:tblPr firstRow="1" firstCol="1" bandRow="1">
                <a:tableStyleId>{7DF18680-E054-41AD-8BC1-D1AEF772440D}</a:tableStyleId>
              </a:tblPr>
              <a:tblGrid>
                <a:gridCol w="1149861"/>
                <a:gridCol w="798334"/>
                <a:gridCol w="1943572"/>
                <a:gridCol w="1463460"/>
                <a:gridCol w="1683625"/>
                <a:gridCol w="1584643"/>
              </a:tblGrid>
              <a:tr h="514922">
                <a:tc>
                  <a:txBody>
                    <a:bodyPr/>
                    <a:lstStyle/>
                    <a:p>
                      <a:pPr indent="180340">
                        <a:lnSpc>
                          <a:spcPct val="200000"/>
                        </a:lnSpc>
                        <a:spcAft>
                          <a:spcPts val="0"/>
                        </a:spcAft>
                      </a:pPr>
                      <a:r>
                        <a:rPr lang="es-EC" sz="500" dirty="0">
                          <a:effectLst/>
                        </a:rPr>
                        <a:t>PERÍODO FISCAL</a:t>
                      </a:r>
                      <a:endParaRPr lang="es-EC" sz="600" dirty="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ÍTEM</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DESCRIPCIÓN</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MONTO ESTIMADO</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MONTO ASIGNADO</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 Presupuesto Asignado</a:t>
                      </a:r>
                      <a:endParaRPr lang="es-EC" sz="600">
                        <a:solidFill>
                          <a:srgbClr val="365F91"/>
                        </a:solidFill>
                        <a:effectLst/>
                        <a:latin typeface="Times New Roman"/>
                        <a:ea typeface="Calibri"/>
                        <a:cs typeface="Times New Roman"/>
                      </a:endParaRPr>
                    </a:p>
                  </a:txBody>
                  <a:tcPr marL="33754" marR="33754" marT="0" marB="0"/>
                </a:tc>
              </a:tr>
              <a:tr h="1201485">
                <a:tc>
                  <a:txBody>
                    <a:bodyPr/>
                    <a:lstStyle/>
                    <a:p>
                      <a:pPr indent="180340" algn="r">
                        <a:lnSpc>
                          <a:spcPct val="200000"/>
                        </a:lnSpc>
                        <a:spcAft>
                          <a:spcPts val="0"/>
                        </a:spcAft>
                      </a:pPr>
                      <a:r>
                        <a:rPr lang="es-EC" sz="500">
                          <a:effectLst/>
                        </a:rPr>
                        <a:t>2019</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gn="r">
                        <a:lnSpc>
                          <a:spcPct val="200000"/>
                        </a:lnSpc>
                        <a:spcAft>
                          <a:spcPts val="0"/>
                        </a:spcAft>
                      </a:pPr>
                      <a:r>
                        <a:rPr lang="es-EC" sz="500">
                          <a:effectLst/>
                        </a:rPr>
                        <a:t>530826</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Dispositivos Médicos (Uso General, Odontología, Imagen, Laboratorio y Microbiología, Antisépticos y Desinfectantes, Otros)</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 $  7.736.971,77 </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 $  1.782.365,89 </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gn="r">
                        <a:lnSpc>
                          <a:spcPct val="200000"/>
                        </a:lnSpc>
                        <a:spcAft>
                          <a:spcPts val="0"/>
                        </a:spcAft>
                      </a:pPr>
                      <a:r>
                        <a:rPr lang="es-EC" sz="500">
                          <a:effectLst/>
                        </a:rPr>
                        <a:t>23,04</a:t>
                      </a:r>
                      <a:endParaRPr lang="es-EC" sz="600">
                        <a:solidFill>
                          <a:srgbClr val="365F91"/>
                        </a:solidFill>
                        <a:effectLst/>
                        <a:latin typeface="Times New Roman"/>
                        <a:ea typeface="Calibri"/>
                        <a:cs typeface="Times New Roman"/>
                      </a:endParaRPr>
                    </a:p>
                  </a:txBody>
                  <a:tcPr marL="33754" marR="33754" marT="0" marB="0"/>
                </a:tc>
              </a:tr>
              <a:tr h="1201485">
                <a:tc>
                  <a:txBody>
                    <a:bodyPr/>
                    <a:lstStyle/>
                    <a:p>
                      <a:pPr indent="180340" algn="r">
                        <a:lnSpc>
                          <a:spcPct val="200000"/>
                        </a:lnSpc>
                        <a:spcAft>
                          <a:spcPts val="0"/>
                        </a:spcAft>
                      </a:pPr>
                      <a:r>
                        <a:rPr lang="es-EC" sz="500">
                          <a:effectLst/>
                        </a:rPr>
                        <a:t>2018</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gn="r">
                        <a:lnSpc>
                          <a:spcPct val="200000"/>
                        </a:lnSpc>
                        <a:spcAft>
                          <a:spcPts val="0"/>
                        </a:spcAft>
                      </a:pPr>
                      <a:r>
                        <a:rPr lang="es-EC" sz="500">
                          <a:effectLst/>
                        </a:rPr>
                        <a:t>530826</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Dispositivos Médicos (Uso General, Odontología, Imagen, Laboratorio y Microbiología, Antisépticos y Desinfectantes, Otros)</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 $  8.784.173,19 </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 $  2.581.032,05 </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gn="r">
                        <a:lnSpc>
                          <a:spcPct val="200000"/>
                        </a:lnSpc>
                        <a:spcAft>
                          <a:spcPts val="0"/>
                        </a:spcAft>
                      </a:pPr>
                      <a:r>
                        <a:rPr lang="es-EC" sz="500">
                          <a:effectLst/>
                        </a:rPr>
                        <a:t>29,38</a:t>
                      </a:r>
                      <a:endParaRPr lang="es-EC" sz="600">
                        <a:solidFill>
                          <a:srgbClr val="365F91"/>
                        </a:solidFill>
                        <a:effectLst/>
                        <a:latin typeface="Times New Roman"/>
                        <a:ea typeface="Calibri"/>
                        <a:cs typeface="Times New Roman"/>
                      </a:endParaRPr>
                    </a:p>
                  </a:txBody>
                  <a:tcPr marL="33754" marR="33754" marT="0" marB="0"/>
                </a:tc>
              </a:tr>
              <a:tr h="1201485">
                <a:tc>
                  <a:txBody>
                    <a:bodyPr/>
                    <a:lstStyle/>
                    <a:p>
                      <a:pPr indent="180340" algn="r">
                        <a:lnSpc>
                          <a:spcPct val="200000"/>
                        </a:lnSpc>
                        <a:spcAft>
                          <a:spcPts val="0"/>
                        </a:spcAft>
                      </a:pPr>
                      <a:r>
                        <a:rPr lang="es-EC" sz="500">
                          <a:effectLst/>
                        </a:rPr>
                        <a:t>2017</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gn="r">
                        <a:lnSpc>
                          <a:spcPct val="200000"/>
                        </a:lnSpc>
                        <a:spcAft>
                          <a:spcPts val="0"/>
                        </a:spcAft>
                      </a:pPr>
                      <a:r>
                        <a:rPr lang="es-EC" sz="500">
                          <a:effectLst/>
                        </a:rPr>
                        <a:t>530826</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Dispositivos Médicos (Uso General, Odontología, Imagen, Laboratorio y Microbiología, Antisépticos y Desinfectantes, Otros)</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 $  9.139.362,71 </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 $  1.975.902,87 </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gn="r">
                        <a:lnSpc>
                          <a:spcPct val="200000"/>
                        </a:lnSpc>
                        <a:spcAft>
                          <a:spcPts val="0"/>
                        </a:spcAft>
                      </a:pPr>
                      <a:r>
                        <a:rPr lang="es-EC" sz="500">
                          <a:effectLst/>
                        </a:rPr>
                        <a:t>21,62</a:t>
                      </a:r>
                      <a:endParaRPr lang="es-EC" sz="600">
                        <a:solidFill>
                          <a:srgbClr val="365F91"/>
                        </a:solidFill>
                        <a:effectLst/>
                        <a:latin typeface="Times New Roman"/>
                        <a:ea typeface="Calibri"/>
                        <a:cs typeface="Times New Roman"/>
                      </a:endParaRPr>
                    </a:p>
                  </a:txBody>
                  <a:tcPr marL="33754" marR="33754" marT="0" marB="0"/>
                </a:tc>
              </a:tr>
              <a:tr h="1201485">
                <a:tc>
                  <a:txBody>
                    <a:bodyPr/>
                    <a:lstStyle/>
                    <a:p>
                      <a:pPr indent="180340" algn="r">
                        <a:lnSpc>
                          <a:spcPct val="200000"/>
                        </a:lnSpc>
                        <a:spcAft>
                          <a:spcPts val="0"/>
                        </a:spcAft>
                      </a:pPr>
                      <a:r>
                        <a:rPr lang="es-EC" sz="500">
                          <a:effectLst/>
                        </a:rPr>
                        <a:t>2016</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gn="r">
                        <a:lnSpc>
                          <a:spcPct val="200000"/>
                        </a:lnSpc>
                        <a:spcAft>
                          <a:spcPts val="0"/>
                        </a:spcAft>
                      </a:pPr>
                      <a:r>
                        <a:rPr lang="es-EC" sz="500">
                          <a:effectLst/>
                        </a:rPr>
                        <a:t>530826</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Dispositivos Médicos (Uso General, Odontología, Imagen, Laboratorio y Microbiología, Antisépticos y Desinfectantes, Otros)</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 $  3.427.947,66 </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nSpc>
                          <a:spcPct val="200000"/>
                        </a:lnSpc>
                        <a:spcAft>
                          <a:spcPts val="0"/>
                        </a:spcAft>
                      </a:pPr>
                      <a:r>
                        <a:rPr lang="es-EC" sz="500">
                          <a:effectLst/>
                        </a:rPr>
                        <a:t> $  1.731.725,01 </a:t>
                      </a:r>
                      <a:endParaRPr lang="es-EC" sz="600">
                        <a:solidFill>
                          <a:srgbClr val="365F91"/>
                        </a:solidFill>
                        <a:effectLst/>
                        <a:latin typeface="Times New Roman"/>
                        <a:ea typeface="Calibri"/>
                        <a:cs typeface="Times New Roman"/>
                      </a:endParaRPr>
                    </a:p>
                  </a:txBody>
                  <a:tcPr marL="33754" marR="33754" marT="0" marB="0"/>
                </a:tc>
                <a:tc>
                  <a:txBody>
                    <a:bodyPr/>
                    <a:lstStyle/>
                    <a:p>
                      <a:pPr indent="180340" algn="r">
                        <a:lnSpc>
                          <a:spcPct val="200000"/>
                        </a:lnSpc>
                        <a:spcAft>
                          <a:spcPts val="0"/>
                        </a:spcAft>
                      </a:pPr>
                      <a:r>
                        <a:rPr lang="es-EC" sz="500">
                          <a:effectLst/>
                        </a:rPr>
                        <a:t>50,52</a:t>
                      </a:r>
                      <a:endParaRPr lang="es-EC" sz="600">
                        <a:solidFill>
                          <a:srgbClr val="365F91"/>
                        </a:solidFill>
                        <a:effectLst/>
                        <a:latin typeface="Times New Roman"/>
                        <a:ea typeface="Calibri"/>
                        <a:cs typeface="Times New Roman"/>
                      </a:endParaRPr>
                    </a:p>
                  </a:txBody>
                  <a:tcPr marL="33754" marR="33754" marT="0" marB="0"/>
                </a:tc>
              </a:tr>
              <a:tr h="174365">
                <a:tc gridSpan="5">
                  <a:txBody>
                    <a:bodyPr/>
                    <a:lstStyle/>
                    <a:p>
                      <a:pPr indent="180340" algn="ctr">
                        <a:lnSpc>
                          <a:spcPct val="200000"/>
                        </a:lnSpc>
                        <a:spcAft>
                          <a:spcPts val="0"/>
                        </a:spcAft>
                      </a:pPr>
                      <a:r>
                        <a:rPr lang="es-EC" sz="500">
                          <a:effectLst/>
                        </a:rPr>
                        <a:t>PROMEDIO</a:t>
                      </a:r>
                      <a:endParaRPr lang="es-EC" sz="600">
                        <a:solidFill>
                          <a:srgbClr val="365F91"/>
                        </a:solidFill>
                        <a:effectLst/>
                        <a:latin typeface="Times New Roman"/>
                        <a:ea typeface="Calibri"/>
                        <a:cs typeface="Times New Roman"/>
                      </a:endParaRPr>
                    </a:p>
                  </a:txBody>
                  <a:tcPr marL="33754" marR="33754"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180340" algn="r">
                        <a:lnSpc>
                          <a:spcPct val="200000"/>
                        </a:lnSpc>
                        <a:spcAft>
                          <a:spcPts val="0"/>
                        </a:spcAft>
                      </a:pPr>
                      <a:r>
                        <a:rPr lang="es-EC" sz="500" dirty="0">
                          <a:effectLst/>
                        </a:rPr>
                        <a:t>31,14</a:t>
                      </a:r>
                      <a:endParaRPr lang="es-EC" sz="600" dirty="0">
                        <a:solidFill>
                          <a:srgbClr val="365F91"/>
                        </a:solidFill>
                        <a:effectLst/>
                        <a:latin typeface="Times New Roman"/>
                        <a:ea typeface="Calibri"/>
                        <a:cs typeface="Times New Roman"/>
                      </a:endParaRPr>
                    </a:p>
                  </a:txBody>
                  <a:tcPr marL="33754" marR="33754" marT="0" marB="0"/>
                </a:tc>
              </a:tr>
            </a:tbl>
          </a:graphicData>
        </a:graphic>
      </p:graphicFrame>
    </p:spTree>
    <p:extLst>
      <p:ext uri="{BB962C8B-B14F-4D97-AF65-F5344CB8AC3E}">
        <p14:creationId xmlns:p14="http://schemas.microsoft.com/office/powerpoint/2010/main" val="20724649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3934788308"/>
              </p:ext>
            </p:extLst>
          </p:nvPr>
        </p:nvGraphicFramePr>
        <p:xfrm>
          <a:off x="914399" y="1236372"/>
          <a:ext cx="9723549" cy="4901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3 Diagrama"/>
          <p:cNvGraphicFramePr/>
          <p:nvPr>
            <p:extLst>
              <p:ext uri="{D42A27DB-BD31-4B8C-83A1-F6EECF244321}">
                <p14:modId xmlns:p14="http://schemas.microsoft.com/office/powerpoint/2010/main" val="429463323"/>
              </p:ext>
            </p:extLst>
          </p:nvPr>
        </p:nvGraphicFramePr>
        <p:xfrm>
          <a:off x="2405575" y="253219"/>
          <a:ext cx="8553157" cy="63585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1 Imagen"/>
          <p:cNvPicPr>
            <a:picLocks noChangeAspect="1"/>
          </p:cNvPicPr>
          <p:nvPr/>
        </p:nvPicPr>
        <p:blipFill>
          <a:blip>
            <a:extLst>
              <a:ext uri="{28A0092B-C50C-407E-A947-70E740481C1C}">
                <a14:useLocalDpi xmlns:a14="http://schemas.microsoft.com/office/drawing/2010/main" val="0"/>
              </a:ext>
            </a:extLst>
          </a:blip>
          <a:stretch>
            <a:fillRect/>
          </a:stretch>
        </p:blipFill>
        <p:spPr>
          <a:xfrm>
            <a:off x="1498356" y="438297"/>
            <a:ext cx="1329250" cy="2314569"/>
          </a:xfrm>
          <a:prstGeom prst="rect">
            <a:avLst/>
          </a:prstGeom>
        </p:spPr>
      </p:pic>
      <p:pic>
        <p:nvPicPr>
          <p:cNvPr id="5" name="4 Imag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9937" y="4473526"/>
            <a:ext cx="2096086" cy="2096086"/>
          </a:xfrm>
          <a:prstGeom prst="rect">
            <a:avLst/>
          </a:prstGeom>
        </p:spPr>
      </p:pic>
    </p:spTree>
    <p:extLst>
      <p:ext uri="{BB962C8B-B14F-4D97-AF65-F5344CB8AC3E}">
        <p14:creationId xmlns:p14="http://schemas.microsoft.com/office/powerpoint/2010/main" val="1380648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a:extLst>
              <a:ext uri="{28A0092B-C50C-407E-A947-70E740481C1C}">
                <a14:useLocalDpi xmlns:a14="http://schemas.microsoft.com/office/drawing/2010/main" val="0"/>
              </a:ext>
            </a:extLst>
          </a:blip>
          <a:srcRect/>
          <a:stretch>
            <a:fillRect/>
          </a:stretch>
        </p:blipFill>
        <p:spPr bwMode="auto">
          <a:xfrm>
            <a:off x="3207433" y="829995"/>
            <a:ext cx="7427741" cy="4501660"/>
          </a:xfrm>
          <a:prstGeom prst="rect">
            <a:avLst/>
          </a:prstGeom>
          <a:noFill/>
          <a:ln>
            <a:solidFill>
              <a:schemeClr val="tx1"/>
            </a:solidFill>
          </a:ln>
        </p:spPr>
      </p:pic>
    </p:spTree>
    <p:extLst>
      <p:ext uri="{BB962C8B-B14F-4D97-AF65-F5344CB8AC3E}">
        <p14:creationId xmlns:p14="http://schemas.microsoft.com/office/powerpoint/2010/main" val="16617325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1624" t="22885" r="20748" b="14615"/>
          <a:stretch/>
        </p:blipFill>
        <p:spPr bwMode="auto">
          <a:xfrm>
            <a:off x="1955409" y="984738"/>
            <a:ext cx="8852551" cy="49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4389121" y="323557"/>
            <a:ext cx="4951828" cy="369332"/>
          </a:xfrm>
          <a:prstGeom prst="rect">
            <a:avLst/>
          </a:prstGeom>
          <a:noFill/>
        </p:spPr>
        <p:txBody>
          <a:bodyPr wrap="square" rtlCol="0">
            <a:spAutoFit/>
          </a:bodyPr>
          <a:lstStyle/>
          <a:p>
            <a:r>
              <a:rPr lang="es-ES" b="1" dirty="0" smtClean="0">
                <a:latin typeface="Times New Roman" pitchFamily="18" charset="0"/>
                <a:cs typeface="Times New Roman" pitchFamily="18" charset="0"/>
              </a:rPr>
              <a:t>PLAN DE MEJORA CICLO DE DEMING</a:t>
            </a:r>
            <a:endParaRPr lang="es-EC" b="1" dirty="0">
              <a:latin typeface="Times New Roman" pitchFamily="18" charset="0"/>
              <a:cs typeface="Times New Roman" pitchFamily="18" charset="0"/>
            </a:endParaRPr>
          </a:p>
        </p:txBody>
      </p:sp>
    </p:spTree>
    <p:extLst>
      <p:ext uri="{BB962C8B-B14F-4D97-AF65-F5344CB8AC3E}">
        <p14:creationId xmlns:p14="http://schemas.microsoft.com/office/powerpoint/2010/main" val="21460815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408" t="31731" r="20640" b="27308"/>
          <a:stretch/>
        </p:blipFill>
        <p:spPr bwMode="auto">
          <a:xfrm>
            <a:off x="1723388" y="956603"/>
            <a:ext cx="8968058" cy="420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8317" y="5162972"/>
            <a:ext cx="1818200" cy="1695028"/>
          </a:xfrm>
          <a:prstGeom prst="rect">
            <a:avLst/>
          </a:prstGeom>
        </p:spPr>
      </p:pic>
    </p:spTree>
    <p:extLst>
      <p:ext uri="{BB962C8B-B14F-4D97-AF65-F5344CB8AC3E}">
        <p14:creationId xmlns:p14="http://schemas.microsoft.com/office/powerpoint/2010/main" val="35701089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4184674141"/>
              </p:ext>
            </p:extLst>
          </p:nvPr>
        </p:nvGraphicFramePr>
        <p:xfrm>
          <a:off x="1122896" y="958817"/>
          <a:ext cx="1018122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8406" y="237194"/>
            <a:ext cx="3262313"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6771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307771" y="201149"/>
            <a:ext cx="8461829" cy="523220"/>
          </a:xfrm>
          <a:prstGeom prst="rect">
            <a:avLst/>
          </a:prstGeom>
          <a:noFill/>
        </p:spPr>
        <p:txBody>
          <a:bodyPr wrap="square" rtlCol="0">
            <a:spAutoFit/>
          </a:bodyPr>
          <a:lstStyle/>
          <a:p>
            <a:pPr algn="ctr"/>
            <a:r>
              <a:rPr lang="es-EC" sz="2800" b="1" dirty="0" smtClean="0">
                <a:latin typeface="Times New Roman" pitchFamily="18" charset="0"/>
                <a:cs typeface="Times New Roman" pitchFamily="18" charset="0"/>
              </a:rPr>
              <a:t>CONCLUSIONES</a:t>
            </a:r>
            <a:endParaRPr lang="en-US" sz="2800" b="1" dirty="0">
              <a:latin typeface="Times New Roman" pitchFamily="18" charset="0"/>
              <a:cs typeface="Times New Roman" pitchFamily="18" charset="0"/>
            </a:endParaRPr>
          </a:p>
        </p:txBody>
      </p:sp>
      <p:graphicFrame>
        <p:nvGraphicFramePr>
          <p:cNvPr id="2" name="Diagrama 1"/>
          <p:cNvGraphicFramePr/>
          <p:nvPr>
            <p:extLst>
              <p:ext uri="{D42A27DB-BD31-4B8C-83A1-F6EECF244321}">
                <p14:modId xmlns:p14="http://schemas.microsoft.com/office/powerpoint/2010/main" val="1540954972"/>
              </p:ext>
            </p:extLst>
          </p:nvPr>
        </p:nvGraphicFramePr>
        <p:xfrm>
          <a:off x="996287" y="856144"/>
          <a:ext cx="9831369" cy="5353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98446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215464" y="124205"/>
            <a:ext cx="8742817" cy="523220"/>
          </a:xfrm>
          <a:prstGeom prst="rect">
            <a:avLst/>
          </a:prstGeom>
          <a:solidFill>
            <a:schemeClr val="bg1"/>
          </a:solidFill>
        </p:spPr>
        <p:txBody>
          <a:bodyPr wrap="square" rtlCol="0">
            <a:spAutoFit/>
          </a:bodyPr>
          <a:lstStyle/>
          <a:p>
            <a:pPr algn="ctr"/>
            <a:r>
              <a:rPr lang="es-EC" sz="2800" b="1" dirty="0" smtClean="0">
                <a:latin typeface="Times New Roman" pitchFamily="18" charset="0"/>
                <a:cs typeface="Times New Roman" pitchFamily="18" charset="0"/>
              </a:rPr>
              <a:t>CONCLUSIONES</a:t>
            </a:r>
            <a:endParaRPr lang="en-US" sz="2800" b="1" dirty="0">
              <a:latin typeface="Times New Roman" pitchFamily="18" charset="0"/>
              <a:cs typeface="Times New Roman" pitchFamily="18" charset="0"/>
            </a:endParaRPr>
          </a:p>
        </p:txBody>
      </p:sp>
      <p:graphicFrame>
        <p:nvGraphicFramePr>
          <p:cNvPr id="2" name="Diagrama 1"/>
          <p:cNvGraphicFramePr/>
          <p:nvPr>
            <p:extLst>
              <p:ext uri="{D42A27DB-BD31-4B8C-83A1-F6EECF244321}">
                <p14:modId xmlns:p14="http://schemas.microsoft.com/office/powerpoint/2010/main" val="1826342711"/>
              </p:ext>
            </p:extLst>
          </p:nvPr>
        </p:nvGraphicFramePr>
        <p:xfrm>
          <a:off x="996287" y="914400"/>
          <a:ext cx="10034570" cy="5223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79669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293257" y="197132"/>
            <a:ext cx="8606972" cy="523220"/>
          </a:xfrm>
          <a:prstGeom prst="rect">
            <a:avLst/>
          </a:prstGeom>
          <a:solidFill>
            <a:schemeClr val="bg1"/>
          </a:solidFill>
        </p:spPr>
        <p:txBody>
          <a:bodyPr wrap="square" rtlCol="0">
            <a:spAutoFit/>
          </a:bodyPr>
          <a:lstStyle/>
          <a:p>
            <a:pPr algn="ctr"/>
            <a:r>
              <a:rPr lang="es-EC" sz="2800" b="1" dirty="0" smtClean="0">
                <a:latin typeface="Times New Roman" pitchFamily="18" charset="0"/>
                <a:cs typeface="Times New Roman" pitchFamily="18" charset="0"/>
              </a:rPr>
              <a:t>CONCLUSIONES</a:t>
            </a:r>
            <a:endParaRPr lang="en-US" sz="2800" b="1" dirty="0">
              <a:latin typeface="Times New Roman" pitchFamily="18" charset="0"/>
              <a:cs typeface="Times New Roman" pitchFamily="18" charset="0"/>
            </a:endParaRPr>
          </a:p>
        </p:txBody>
      </p:sp>
      <p:graphicFrame>
        <p:nvGraphicFramePr>
          <p:cNvPr id="2" name="Diagrama 1"/>
          <p:cNvGraphicFramePr/>
          <p:nvPr>
            <p:extLst>
              <p:ext uri="{D42A27DB-BD31-4B8C-83A1-F6EECF244321}">
                <p14:modId xmlns:p14="http://schemas.microsoft.com/office/powerpoint/2010/main" val="2077916289"/>
              </p:ext>
            </p:extLst>
          </p:nvPr>
        </p:nvGraphicFramePr>
        <p:xfrm>
          <a:off x="996287" y="916614"/>
          <a:ext cx="990394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12163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293257" y="197132"/>
            <a:ext cx="8606972" cy="523220"/>
          </a:xfrm>
          <a:prstGeom prst="rect">
            <a:avLst/>
          </a:prstGeom>
          <a:solidFill>
            <a:schemeClr val="bg1"/>
          </a:solidFill>
        </p:spPr>
        <p:txBody>
          <a:bodyPr wrap="square" rtlCol="0">
            <a:spAutoFit/>
          </a:bodyPr>
          <a:lstStyle/>
          <a:p>
            <a:pPr algn="ctr"/>
            <a:r>
              <a:rPr lang="es-EC" sz="2800" b="1" dirty="0" smtClean="0">
                <a:latin typeface="Times New Roman" pitchFamily="18" charset="0"/>
                <a:cs typeface="Times New Roman" pitchFamily="18" charset="0"/>
              </a:rPr>
              <a:t>CONCLUSIONES</a:t>
            </a:r>
            <a:endParaRPr lang="en-US" sz="2800" b="1" dirty="0">
              <a:latin typeface="Times New Roman" pitchFamily="18" charset="0"/>
              <a:cs typeface="Times New Roman" pitchFamily="18" charset="0"/>
            </a:endParaRPr>
          </a:p>
        </p:txBody>
      </p:sp>
      <p:graphicFrame>
        <p:nvGraphicFramePr>
          <p:cNvPr id="2" name="Diagrama 1"/>
          <p:cNvGraphicFramePr/>
          <p:nvPr>
            <p:extLst>
              <p:ext uri="{D42A27DB-BD31-4B8C-83A1-F6EECF244321}">
                <p14:modId xmlns:p14="http://schemas.microsoft.com/office/powerpoint/2010/main" val="2859572939"/>
              </p:ext>
            </p:extLst>
          </p:nvPr>
        </p:nvGraphicFramePr>
        <p:xfrm>
          <a:off x="996287" y="916614"/>
          <a:ext cx="990394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21857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643231661"/>
              </p:ext>
            </p:extLst>
          </p:nvPr>
        </p:nvGraphicFramePr>
        <p:xfrm>
          <a:off x="2032000" y="1125415"/>
          <a:ext cx="8128000" cy="50129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4135902" y="211015"/>
            <a:ext cx="4065563" cy="523220"/>
          </a:xfrm>
          <a:prstGeom prst="rect">
            <a:avLst/>
          </a:prstGeom>
          <a:noFill/>
        </p:spPr>
        <p:txBody>
          <a:bodyPr wrap="square" rtlCol="0">
            <a:spAutoFit/>
          </a:bodyPr>
          <a:lstStyle/>
          <a:p>
            <a:r>
              <a:rPr lang="es-ES" sz="2800" b="1" dirty="0" smtClean="0">
                <a:latin typeface="Times New Roman" pitchFamily="18" charset="0"/>
                <a:cs typeface="Times New Roman" pitchFamily="18" charset="0"/>
              </a:rPr>
              <a:t>RECOMENDACIONE</a:t>
            </a:r>
            <a:r>
              <a:rPr lang="es-ES" sz="2800" dirty="0" smtClean="0"/>
              <a:t>S</a:t>
            </a:r>
            <a:endParaRPr lang="es-EC" sz="2800" dirty="0"/>
          </a:p>
        </p:txBody>
      </p:sp>
    </p:spTree>
    <p:extLst>
      <p:ext uri="{BB962C8B-B14F-4D97-AF65-F5344CB8AC3E}">
        <p14:creationId xmlns:p14="http://schemas.microsoft.com/office/powerpoint/2010/main" val="20407333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712227078"/>
              </p:ext>
            </p:extLst>
          </p:nvPr>
        </p:nvGraphicFramePr>
        <p:xfrm>
          <a:off x="2032000" y="1125415"/>
          <a:ext cx="8128000" cy="50129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4206240" y="211015"/>
            <a:ext cx="3995225" cy="523220"/>
          </a:xfrm>
          <a:prstGeom prst="rect">
            <a:avLst/>
          </a:prstGeom>
          <a:noFill/>
        </p:spPr>
        <p:txBody>
          <a:bodyPr wrap="square" rtlCol="0">
            <a:spAutoFit/>
          </a:bodyPr>
          <a:lstStyle/>
          <a:p>
            <a:r>
              <a:rPr lang="es-ES" sz="2800" b="1" dirty="0" smtClean="0">
                <a:latin typeface="Times New Roman" pitchFamily="18" charset="0"/>
                <a:cs typeface="Times New Roman" pitchFamily="18" charset="0"/>
              </a:rPr>
              <a:t>RECOMENDACIONE</a:t>
            </a:r>
            <a:r>
              <a:rPr lang="es-ES" sz="2800" dirty="0" smtClean="0"/>
              <a:t>S</a:t>
            </a:r>
            <a:endParaRPr lang="es-EC" sz="2800" dirty="0"/>
          </a:p>
        </p:txBody>
      </p:sp>
    </p:spTree>
    <p:extLst>
      <p:ext uri="{BB962C8B-B14F-4D97-AF65-F5344CB8AC3E}">
        <p14:creationId xmlns:p14="http://schemas.microsoft.com/office/powerpoint/2010/main" val="30167547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669684" y="2369713"/>
            <a:ext cx="3617199" cy="3477294"/>
          </a:xfrm>
          <a:prstGeom prst="roundRect">
            <a:avLst/>
          </a:prstGeom>
          <a:solidFill>
            <a:schemeClr val="accent3">
              <a:lumMod val="40000"/>
              <a:lumOff val="60000"/>
            </a:schemeClr>
          </a:soli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itchFamily="18" charset="0"/>
                <a:ea typeface="Tahoma" pitchFamily="34" charset="0"/>
                <a:cs typeface="Times New Roman" pitchFamily="18" charset="0"/>
              </a:rPr>
              <a:t>Objetivo General</a:t>
            </a:r>
            <a:endParaRPr lang="en-US" sz="1400" b="1" dirty="0">
              <a:solidFill>
                <a:schemeClr val="tx1"/>
              </a:solidFill>
              <a:latin typeface="Times New Roman" pitchFamily="18" charset="0"/>
              <a:ea typeface="Tahoma" pitchFamily="34" charset="0"/>
              <a:cs typeface="Times New Roman" pitchFamily="18" charset="0"/>
            </a:endParaRPr>
          </a:p>
          <a:p>
            <a:r>
              <a:rPr lang="es-EC" sz="1400" dirty="0">
                <a:solidFill>
                  <a:schemeClr val="tx1"/>
                </a:solidFill>
                <a:latin typeface="Tahoma" pitchFamily="34" charset="0"/>
                <a:ea typeface="Tahoma" pitchFamily="34" charset="0"/>
                <a:cs typeface="Tahoma" pitchFamily="34" charset="0"/>
              </a:rPr>
              <a:t> </a:t>
            </a:r>
            <a:endParaRPr lang="en-US" sz="1400" dirty="0">
              <a:solidFill>
                <a:schemeClr val="tx1"/>
              </a:solidFill>
              <a:latin typeface="Tahoma" pitchFamily="34" charset="0"/>
              <a:ea typeface="Tahoma" pitchFamily="34" charset="0"/>
              <a:cs typeface="Tahoma" pitchFamily="34" charset="0"/>
            </a:endParaRPr>
          </a:p>
          <a:p>
            <a:r>
              <a:rPr lang="es-ES" sz="1400" dirty="0">
                <a:solidFill>
                  <a:sysClr val="windowText" lastClr="000000"/>
                </a:solidFill>
                <a:latin typeface="Tahoma" pitchFamily="34" charset="0"/>
                <a:ea typeface="Tahoma" pitchFamily="34" charset="0"/>
                <a:cs typeface="Tahoma" pitchFamily="34" charset="0"/>
              </a:rPr>
              <a:t>Analizar la aplicación del Modelo MAIS en el Hospital Gineco Obstétrico Pediátrico de Nueva Aurora  Luz Elena Arismendi de acuerdo a su nivel de complejidad durante el  periodo fiscal (2016-2018).</a:t>
            </a:r>
            <a:endParaRPr lang="es-EC" sz="1400" dirty="0">
              <a:solidFill>
                <a:sysClr val="windowText" lastClr="000000"/>
              </a:solidFill>
              <a:latin typeface="Tahoma" pitchFamily="34" charset="0"/>
              <a:ea typeface="Tahoma" pitchFamily="34" charset="0"/>
              <a:cs typeface="Tahoma" pitchFamily="34" charset="0"/>
            </a:endParaRPr>
          </a:p>
          <a:p>
            <a:pPr algn="ctr"/>
            <a:endParaRPr lang="en-US" dirty="0">
              <a:solidFill>
                <a:schemeClr val="tx1"/>
              </a:solidFill>
            </a:endParaRPr>
          </a:p>
        </p:txBody>
      </p:sp>
      <p:sp>
        <p:nvSpPr>
          <p:cNvPr id="5" name="Rectángulo redondeado 4"/>
          <p:cNvSpPr/>
          <p:nvPr/>
        </p:nvSpPr>
        <p:spPr>
          <a:xfrm>
            <a:off x="7405350" y="2176530"/>
            <a:ext cx="4559123" cy="3953814"/>
          </a:xfrm>
          <a:prstGeom prst="roundRect">
            <a:avLst/>
          </a:prstGeom>
          <a:solidFill>
            <a:schemeClr val="accent3">
              <a:lumMod val="40000"/>
              <a:lumOff val="60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s-EC" sz="1400" b="1" dirty="0">
                <a:solidFill>
                  <a:sysClr val="windowText" lastClr="000000"/>
                </a:solidFill>
                <a:latin typeface="Times New Roman" pitchFamily="18" charset="0"/>
                <a:ea typeface="Tahoma" pitchFamily="34" charset="0"/>
                <a:cs typeface="Times New Roman" pitchFamily="18" charset="0"/>
              </a:rPr>
              <a:t>Objetivos Específicos</a:t>
            </a:r>
            <a:endParaRPr lang="en-US" sz="1400" b="1" dirty="0">
              <a:solidFill>
                <a:sysClr val="windowText" lastClr="000000"/>
              </a:solidFill>
              <a:latin typeface="Times New Roman" pitchFamily="18" charset="0"/>
              <a:ea typeface="Tahoma" pitchFamily="34" charset="0"/>
              <a:cs typeface="Times New Roman" pitchFamily="18" charset="0"/>
            </a:endParaRPr>
          </a:p>
          <a:p>
            <a:r>
              <a:rPr lang="es-EC" sz="1400" dirty="0">
                <a:solidFill>
                  <a:sysClr val="windowText" lastClr="000000"/>
                </a:solidFill>
                <a:latin typeface="Times New Roman" pitchFamily="18" charset="0"/>
                <a:ea typeface="Tahoma" pitchFamily="34" charset="0"/>
                <a:cs typeface="Times New Roman" pitchFamily="18" charset="0"/>
              </a:rPr>
              <a:t> </a:t>
            </a:r>
            <a:endParaRPr lang="en-US" sz="1400" dirty="0">
              <a:solidFill>
                <a:sysClr val="windowText" lastClr="000000"/>
              </a:solidFill>
              <a:latin typeface="Times New Roman" pitchFamily="18" charset="0"/>
              <a:ea typeface="Tahoma" pitchFamily="34" charset="0"/>
              <a:cs typeface="Times New Roman" pitchFamily="18" charset="0"/>
            </a:endParaRPr>
          </a:p>
          <a:p>
            <a:pPr marL="285750" lvl="0" indent="-285750">
              <a:buFont typeface="Arial" pitchFamily="34" charset="0"/>
              <a:buChar char="•"/>
            </a:pPr>
            <a:r>
              <a:rPr lang="es-ES" sz="1400" dirty="0">
                <a:solidFill>
                  <a:sysClr val="windowText" lastClr="000000"/>
                </a:solidFill>
                <a:latin typeface="Times New Roman" pitchFamily="18" charset="0"/>
                <a:ea typeface="Tahoma" pitchFamily="34" charset="0"/>
                <a:cs typeface="Times New Roman" pitchFamily="18" charset="0"/>
              </a:rPr>
              <a:t>Realizar un diagnóstico situacional del Modelo de atención de salud integral aplicado en el HGONA, de la ciudad de Quito</a:t>
            </a:r>
            <a:r>
              <a:rPr lang="es-ES" sz="1400" dirty="0" smtClean="0">
                <a:solidFill>
                  <a:sysClr val="windowText" lastClr="000000"/>
                </a:solidFill>
                <a:latin typeface="Times New Roman" pitchFamily="18" charset="0"/>
                <a:ea typeface="Tahoma" pitchFamily="34" charset="0"/>
                <a:cs typeface="Times New Roman" pitchFamily="18" charset="0"/>
              </a:rPr>
              <a:t>.</a:t>
            </a:r>
          </a:p>
          <a:p>
            <a:pPr lvl="0"/>
            <a:endParaRPr lang="es-EC" sz="1400" b="1" dirty="0">
              <a:solidFill>
                <a:sysClr val="windowText" lastClr="000000"/>
              </a:solidFill>
              <a:latin typeface="Times New Roman" pitchFamily="18" charset="0"/>
              <a:ea typeface="Tahoma" pitchFamily="34" charset="0"/>
              <a:cs typeface="Times New Roman" pitchFamily="18" charset="0"/>
            </a:endParaRPr>
          </a:p>
          <a:p>
            <a:pPr marL="285750" lvl="0" indent="-285750">
              <a:buFont typeface="Arial" pitchFamily="34" charset="0"/>
              <a:buChar char="•"/>
            </a:pPr>
            <a:r>
              <a:rPr lang="es-ES" sz="1400" dirty="0">
                <a:solidFill>
                  <a:sysClr val="windowText" lastClr="000000"/>
                </a:solidFill>
                <a:latin typeface="Times New Roman" pitchFamily="18" charset="0"/>
                <a:ea typeface="Tahoma" pitchFamily="34" charset="0"/>
                <a:cs typeface="Times New Roman" pitchFamily="18" charset="0"/>
              </a:rPr>
              <a:t>Identificar los principales, problemas para la implementación del modelo de atención integral en salud planteado en el HGONA (2016-2018</a:t>
            </a:r>
            <a:r>
              <a:rPr lang="es-ES" sz="1400" dirty="0" smtClean="0">
                <a:solidFill>
                  <a:sysClr val="windowText" lastClr="000000"/>
                </a:solidFill>
                <a:latin typeface="Times New Roman" pitchFamily="18" charset="0"/>
                <a:ea typeface="Tahoma" pitchFamily="34" charset="0"/>
                <a:cs typeface="Times New Roman" pitchFamily="18" charset="0"/>
              </a:rPr>
              <a:t>)</a:t>
            </a:r>
          </a:p>
          <a:p>
            <a:pPr lvl="0"/>
            <a:endParaRPr lang="es-EC" sz="1400" b="1" dirty="0">
              <a:solidFill>
                <a:sysClr val="windowText" lastClr="000000"/>
              </a:solidFill>
              <a:latin typeface="Times New Roman" pitchFamily="18" charset="0"/>
              <a:ea typeface="Tahoma" pitchFamily="34" charset="0"/>
              <a:cs typeface="Times New Roman" pitchFamily="18" charset="0"/>
            </a:endParaRPr>
          </a:p>
          <a:p>
            <a:pPr marL="285750" lvl="0" indent="-285750">
              <a:buFont typeface="Arial" pitchFamily="34" charset="0"/>
              <a:buChar char="•"/>
            </a:pPr>
            <a:r>
              <a:rPr lang="es-ES" sz="1400" dirty="0">
                <a:solidFill>
                  <a:sysClr val="windowText" lastClr="000000"/>
                </a:solidFill>
                <a:latin typeface="Times New Roman" pitchFamily="18" charset="0"/>
                <a:ea typeface="Tahoma" pitchFamily="34" charset="0"/>
                <a:cs typeface="Times New Roman" pitchFamily="18" charset="0"/>
              </a:rPr>
              <a:t>Proponer un Plan de Mejora  para optimizar la aplicación del MAIS en el HGONA.</a:t>
            </a:r>
            <a:endParaRPr lang="es-EC" sz="1400" dirty="0">
              <a:solidFill>
                <a:sysClr val="windowText" lastClr="000000"/>
              </a:solidFill>
              <a:latin typeface="Times New Roman" pitchFamily="18" charset="0"/>
              <a:ea typeface="Tahoma" pitchFamily="34" charset="0"/>
              <a:cs typeface="Times New Roman" pitchFamily="18" charset="0"/>
            </a:endParaRPr>
          </a:p>
          <a:p>
            <a:r>
              <a:rPr lang="es-EC" sz="1400" dirty="0">
                <a:solidFill>
                  <a:sysClr val="windowText" lastClr="000000"/>
                </a:solidFill>
                <a:latin typeface="Times New Roman" pitchFamily="18" charset="0"/>
                <a:ea typeface="Tahoma" pitchFamily="34" charset="0"/>
                <a:cs typeface="Times New Roman" pitchFamily="18" charset="0"/>
              </a:rPr>
              <a:t> </a:t>
            </a:r>
            <a:endParaRPr lang="en-US" sz="1400" dirty="0">
              <a:solidFill>
                <a:sysClr val="windowText" lastClr="000000"/>
              </a:solidFill>
              <a:latin typeface="Times New Roman" pitchFamily="18" charset="0"/>
              <a:ea typeface="Tahoma" pitchFamily="34" charset="0"/>
              <a:cs typeface="Times New Roman" pitchFamily="18" charset="0"/>
            </a:endParaRPr>
          </a:p>
        </p:txBody>
      </p:sp>
      <p:sp>
        <p:nvSpPr>
          <p:cNvPr id="7" name="Elipse 6"/>
          <p:cNvSpPr/>
          <p:nvPr/>
        </p:nvSpPr>
        <p:spPr>
          <a:xfrm>
            <a:off x="3940931" y="681099"/>
            <a:ext cx="3631842" cy="1198724"/>
          </a:xfrm>
          <a:prstGeom prst="ellipse">
            <a:avLst/>
          </a:prstGeom>
          <a:solidFill>
            <a:srgbClr val="FFF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p:cNvSpPr/>
          <p:nvPr/>
        </p:nvSpPr>
        <p:spPr>
          <a:xfrm>
            <a:off x="4314419" y="412125"/>
            <a:ext cx="3090931" cy="1467697"/>
          </a:xfrm>
          <a:prstGeom prst="ellipse">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latin typeface="Times New Roman" pitchFamily="18" charset="0"/>
                <a:cs typeface="Times New Roman" pitchFamily="18" charset="0"/>
              </a:rPr>
              <a:t>OBJETIVOS DE LA INVESTIGACIÓN</a:t>
            </a:r>
            <a:endParaRPr lang="en-US" b="1" dirty="0">
              <a:solidFill>
                <a:schemeClr val="tx1"/>
              </a:solidFill>
              <a:latin typeface="Times New Roman" pitchFamily="18" charset="0"/>
              <a:cs typeface="Times New Roman" pitchFamily="18" charset="0"/>
            </a:endParaRPr>
          </a:p>
        </p:txBody>
      </p:sp>
      <p:sp>
        <p:nvSpPr>
          <p:cNvPr id="13" name="Flecha curvada hacia la derecha 12"/>
          <p:cNvSpPr/>
          <p:nvPr/>
        </p:nvSpPr>
        <p:spPr>
          <a:xfrm flipH="1">
            <a:off x="4495090" y="2148796"/>
            <a:ext cx="591505" cy="1377869"/>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lecha curvada hacia la derecha 13"/>
          <p:cNvSpPr/>
          <p:nvPr/>
        </p:nvSpPr>
        <p:spPr>
          <a:xfrm>
            <a:off x="6630473" y="2148796"/>
            <a:ext cx="566671" cy="1377869"/>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090" y="3979739"/>
            <a:ext cx="2737096" cy="2737096"/>
          </a:xfrm>
          <a:prstGeom prst="rect">
            <a:avLst/>
          </a:prstGeom>
        </p:spPr>
      </p:pic>
      <p:pic>
        <p:nvPicPr>
          <p:cNvPr id="10" name="9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8406" y="88698"/>
            <a:ext cx="2619816" cy="1938664"/>
          </a:xfrm>
          <a:prstGeom prst="rect">
            <a:avLst/>
          </a:prstGeom>
        </p:spPr>
      </p:pic>
    </p:spTree>
    <p:extLst>
      <p:ext uri="{BB962C8B-B14F-4D97-AF65-F5344CB8AC3E}">
        <p14:creationId xmlns:p14="http://schemas.microsoft.com/office/powerpoint/2010/main" val="20251426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BEBA8EAE-BF5A-486C-A8C5-ECC9F3942E4B}">
                <a14:imgProps xmlns:a14="http://schemas.microsoft.com/office/drawing/2010/main">
                  <a14:imgLayer r:embed="rId3">
                    <a14:imgEffect>
                      <a14:sharpenSoften amount="8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4 CuadroTexto"/>
          <p:cNvSpPr txBox="1"/>
          <p:nvPr/>
        </p:nvSpPr>
        <p:spPr>
          <a:xfrm>
            <a:off x="2461846" y="3232052"/>
            <a:ext cx="6991643" cy="677108"/>
          </a:xfrm>
          <a:prstGeom prst="rect">
            <a:avLst/>
          </a:prstGeom>
          <a:noFill/>
        </p:spPr>
        <p:txBody>
          <a:bodyPr wrap="square" rtlCol="0">
            <a:spAutoFit/>
          </a:bodyPr>
          <a:lstStyle/>
          <a:p>
            <a:r>
              <a:rPr lang="es-ES" sz="3800" b="1" dirty="0" smtClean="0">
                <a:latin typeface="Times New Roman" pitchFamily="18" charset="0"/>
                <a:cs typeface="Times New Roman" pitchFamily="18" charset="0"/>
              </a:rPr>
              <a:t>GRACIAS POR SU ATENCIÓN</a:t>
            </a:r>
            <a:endParaRPr lang="es-EC" sz="3800" b="1" dirty="0">
              <a:latin typeface="Times New Roman" pitchFamily="18" charset="0"/>
              <a:cs typeface="Times New Roman" pitchFamily="18" charset="0"/>
            </a:endParaRPr>
          </a:p>
        </p:txBody>
      </p:sp>
    </p:spTree>
    <p:extLst>
      <p:ext uri="{BB962C8B-B14F-4D97-AF65-F5344CB8AC3E}">
        <p14:creationId xmlns:p14="http://schemas.microsoft.com/office/powerpoint/2010/main" val="26287654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71223" y="515155"/>
            <a:ext cx="9800821" cy="190821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endParaRPr lang="es-EC" sz="3200" dirty="0"/>
          </a:p>
          <a:p>
            <a:pPr algn="ctr"/>
            <a:r>
              <a:rPr lang="es-EC" sz="3200" dirty="0" smtClean="0"/>
              <a:t>METODOLOGÍA Y TÉCNICAS DE LA INVESTIGACIÓN</a:t>
            </a:r>
          </a:p>
          <a:p>
            <a:pPr algn="ctr"/>
            <a:endParaRPr lang="es-EC" dirty="0"/>
          </a:p>
          <a:p>
            <a:pPr algn="ctr"/>
            <a:endParaRPr lang="es-EC" dirty="0" smtClean="0"/>
          </a:p>
          <a:p>
            <a:pPr algn="ctr"/>
            <a:endParaRPr lang="en-US" dirty="0"/>
          </a:p>
        </p:txBody>
      </p:sp>
      <p:graphicFrame>
        <p:nvGraphicFramePr>
          <p:cNvPr id="3" name="Diagrama 2"/>
          <p:cNvGraphicFramePr/>
          <p:nvPr>
            <p:extLst>
              <p:ext uri="{D42A27DB-BD31-4B8C-83A1-F6EECF244321}">
                <p14:modId xmlns:p14="http://schemas.microsoft.com/office/powerpoint/2010/main" val="692891635"/>
              </p:ext>
            </p:extLst>
          </p:nvPr>
        </p:nvGraphicFramePr>
        <p:xfrm>
          <a:off x="1558344" y="1700011"/>
          <a:ext cx="9813701" cy="4662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0377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602522" y="141665"/>
            <a:ext cx="7343335" cy="46166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2400" b="1" dirty="0" smtClean="0">
                <a:latin typeface="Times New Roman" pitchFamily="18" charset="0"/>
                <a:cs typeface="Times New Roman" pitchFamily="18" charset="0"/>
              </a:rPr>
              <a:t>OPERACIONALIZACIÓN DE VARIABLES</a:t>
            </a:r>
            <a:endParaRPr lang="en-US" sz="2400" b="1" dirty="0">
              <a:latin typeface="Times New Roman" pitchFamily="18" charset="0"/>
              <a:cs typeface="Times New Roman" pitchFamily="18" charset="0"/>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94" t="28269" r="23235" b="11731"/>
          <a:stretch/>
        </p:blipFill>
        <p:spPr bwMode="auto">
          <a:xfrm>
            <a:off x="1786055" y="864861"/>
            <a:ext cx="8764714" cy="5592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7914" y="3164935"/>
            <a:ext cx="1542166" cy="992061"/>
          </a:xfrm>
          <a:prstGeom prst="rect">
            <a:avLst/>
          </a:prstGeom>
        </p:spPr>
      </p:pic>
    </p:spTree>
    <p:extLst>
      <p:ext uri="{BB962C8B-B14F-4D97-AF65-F5344CB8AC3E}">
        <p14:creationId xmlns:p14="http://schemas.microsoft.com/office/powerpoint/2010/main" val="17993475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19" t="27500" r="23775" b="23077"/>
          <a:stretch/>
        </p:blipFill>
        <p:spPr bwMode="auto">
          <a:xfrm>
            <a:off x="2045342" y="717452"/>
            <a:ext cx="9188833" cy="4909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7744" y="5627078"/>
            <a:ext cx="2273695" cy="1189901"/>
          </a:xfrm>
          <a:prstGeom prst="rect">
            <a:avLst/>
          </a:prstGeom>
        </p:spPr>
      </p:pic>
    </p:spTree>
    <p:extLst>
      <p:ext uri="{BB962C8B-B14F-4D97-AF65-F5344CB8AC3E}">
        <p14:creationId xmlns:p14="http://schemas.microsoft.com/office/powerpoint/2010/main" val="153251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07583" y="579549"/>
            <a:ext cx="10457645" cy="2492990"/>
          </a:xfrm>
          <a:prstGeom prst="rect">
            <a:avLst/>
          </a:prstGeom>
          <a:noFill/>
        </p:spPr>
        <p:txBody>
          <a:bodyPr wrap="square" rtlCol="0">
            <a:spAutoFit/>
          </a:bodyPr>
          <a:lstStyle/>
          <a:p>
            <a:pPr algn="ctr"/>
            <a:r>
              <a:rPr lang="es-EC" sz="2400" b="1" dirty="0" smtClean="0">
                <a:latin typeface="Times New Roman" pitchFamily="18" charset="0"/>
                <a:cs typeface="Times New Roman" pitchFamily="18" charset="0"/>
              </a:rPr>
              <a:t>DIRECCIONAMIENTO ESTRATÉGICO DEL HGONA</a:t>
            </a:r>
          </a:p>
          <a:p>
            <a:endParaRPr lang="es-EC" sz="2800" dirty="0" smtClean="0"/>
          </a:p>
          <a:p>
            <a:r>
              <a:rPr lang="es-EC" sz="2000" dirty="0" smtClean="0">
                <a:latin typeface="Times New Roman" pitchFamily="18" charset="0"/>
                <a:cs typeface="Times New Roman" pitchFamily="18" charset="0"/>
              </a:rPr>
              <a:t>    Análisis de Situación Actual</a:t>
            </a:r>
          </a:p>
          <a:p>
            <a:endParaRPr lang="es-EC" sz="2800" dirty="0"/>
          </a:p>
          <a:p>
            <a:endParaRPr lang="es-EC" sz="2800" dirty="0" smtClean="0"/>
          </a:p>
          <a:p>
            <a:endParaRPr lang="en-US" sz="2800" dirty="0"/>
          </a:p>
        </p:txBody>
      </p:sp>
      <p:graphicFrame>
        <p:nvGraphicFramePr>
          <p:cNvPr id="4" name="Diagrama 3"/>
          <p:cNvGraphicFramePr/>
          <p:nvPr>
            <p:extLst>
              <p:ext uri="{D42A27DB-BD31-4B8C-83A1-F6EECF244321}">
                <p14:modId xmlns:p14="http://schemas.microsoft.com/office/powerpoint/2010/main" val="1465362746"/>
              </p:ext>
            </p:extLst>
          </p:nvPr>
        </p:nvGraphicFramePr>
        <p:xfrm>
          <a:off x="1107583" y="2125013"/>
          <a:ext cx="10367493" cy="4417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2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8827" y="4935253"/>
            <a:ext cx="1730472" cy="1922747"/>
          </a:xfrm>
          <a:prstGeom prst="rect">
            <a:avLst/>
          </a:prstGeom>
        </p:spPr>
      </p:pic>
      <p:pic>
        <p:nvPicPr>
          <p:cNvPr id="5" name="4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0645" y="1200954"/>
            <a:ext cx="2249951" cy="1574966"/>
          </a:xfrm>
          <a:prstGeom prst="rect">
            <a:avLst/>
          </a:prstGeom>
        </p:spPr>
      </p:pic>
    </p:spTree>
    <p:extLst>
      <p:ext uri="{BB962C8B-B14F-4D97-AF65-F5344CB8AC3E}">
        <p14:creationId xmlns:p14="http://schemas.microsoft.com/office/powerpoint/2010/main" val="1944009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78" t="6538" r="24748" b="13462"/>
          <a:stretch/>
        </p:blipFill>
        <p:spPr bwMode="auto">
          <a:xfrm>
            <a:off x="2082018" y="140677"/>
            <a:ext cx="9664505" cy="6312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76328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i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Solstice</Template>
  <TotalTime>3488</TotalTime>
  <Words>2116</Words>
  <Application>Microsoft Office PowerPoint</Application>
  <PresentationFormat>Personalizado</PresentationFormat>
  <Paragraphs>493</Paragraphs>
  <Slides>40</Slides>
  <Notes>2</Notes>
  <HiddenSlides>0</HiddenSlides>
  <MMClips>0</MMClips>
  <ScaleCrop>false</ScaleCrop>
  <HeadingPairs>
    <vt:vector size="4" baseType="variant">
      <vt:variant>
        <vt:lpstr>Tema</vt:lpstr>
      </vt:variant>
      <vt:variant>
        <vt:i4>1</vt:i4>
      </vt:variant>
      <vt:variant>
        <vt:lpstr>Títulos de diapositiva</vt:lpstr>
      </vt:variant>
      <vt:variant>
        <vt:i4>40</vt:i4>
      </vt:variant>
    </vt:vector>
  </HeadingPairs>
  <TitlesOfParts>
    <vt:vector size="41" baseType="lpstr">
      <vt:lpstr>Solsticio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PCUSER</dc:creator>
  <cp:lastModifiedBy>DEPARTAMENTO FINANCIERO</cp:lastModifiedBy>
  <cp:revision>113</cp:revision>
  <dcterms:created xsi:type="dcterms:W3CDTF">2015-10-24T21:29:49Z</dcterms:created>
  <dcterms:modified xsi:type="dcterms:W3CDTF">2019-07-11T05:02:05Z</dcterms:modified>
</cp:coreProperties>
</file>