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7.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8.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0.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1.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3.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4.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5.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6.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7.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8.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9.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Override1.xml" ContentType="application/vnd.openxmlformats-officedocument.themeOverride+xml"/>
  <Override PartName="/ppt/notesSlides/notesSlide52.xml" ContentType="application/vnd.openxmlformats-officedocument.presentationml.notesSlide+xml"/>
  <Override PartName="/ppt/theme/themeOverride2.xml" ContentType="application/vnd.openxmlformats-officedocument.themeOverr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9"/>
  </p:notesMasterIdLst>
  <p:sldIdLst>
    <p:sldId id="263" r:id="rId2"/>
    <p:sldId id="318" r:id="rId3"/>
    <p:sldId id="264" r:id="rId4"/>
    <p:sldId id="259" r:id="rId5"/>
    <p:sldId id="265" r:id="rId6"/>
    <p:sldId id="266" r:id="rId7"/>
    <p:sldId id="267" r:id="rId8"/>
    <p:sldId id="268" r:id="rId9"/>
    <p:sldId id="269" r:id="rId10"/>
    <p:sldId id="270" r:id="rId11"/>
    <p:sldId id="271" r:id="rId12"/>
    <p:sldId id="319" r:id="rId13"/>
    <p:sldId id="320" r:id="rId14"/>
    <p:sldId id="321" r:id="rId15"/>
    <p:sldId id="324" r:id="rId16"/>
    <p:sldId id="322" r:id="rId17"/>
    <p:sldId id="323" r:id="rId18"/>
    <p:sldId id="325" r:id="rId19"/>
    <p:sldId id="326" r:id="rId20"/>
    <p:sldId id="327" r:id="rId21"/>
    <p:sldId id="328" r:id="rId22"/>
    <p:sldId id="329" r:id="rId23"/>
    <p:sldId id="331" r:id="rId24"/>
    <p:sldId id="330" r:id="rId25"/>
    <p:sldId id="332" r:id="rId26"/>
    <p:sldId id="333" r:id="rId27"/>
    <p:sldId id="334" r:id="rId28"/>
    <p:sldId id="336" r:id="rId29"/>
    <p:sldId id="335" r:id="rId30"/>
    <p:sldId id="337" r:id="rId31"/>
    <p:sldId id="338" r:id="rId32"/>
    <p:sldId id="340" r:id="rId33"/>
    <p:sldId id="341" r:id="rId34"/>
    <p:sldId id="342" r:id="rId35"/>
    <p:sldId id="343" r:id="rId36"/>
    <p:sldId id="344" r:id="rId37"/>
    <p:sldId id="345" r:id="rId38"/>
    <p:sldId id="346" r:id="rId39"/>
    <p:sldId id="347" r:id="rId40"/>
    <p:sldId id="348"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17" r:id="rId58"/>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6DE5"/>
    <a:srgbClr val="784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p:restoredTop sz="93631"/>
  </p:normalViewPr>
  <p:slideViewPr>
    <p:cSldViewPr>
      <p:cViewPr varScale="1">
        <p:scale>
          <a:sx n="95" d="100"/>
          <a:sy n="95" d="100"/>
        </p:scale>
        <p:origin x="1334" y="67"/>
      </p:cViewPr>
      <p:guideLst>
        <p:guide orient="horz" pos="1800"/>
        <p:guide pos="2880"/>
      </p:guideLst>
    </p:cSldViewPr>
  </p:slid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E2F36-CE2E-4180-9A19-02B2176122B9}"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s-EC"/>
        </a:p>
      </dgm:t>
    </dgm:pt>
    <dgm:pt modelId="{C71B853C-5CF5-40A0-BE7D-F12CB3DE2CD4}">
      <dgm:prSet phldrT="[Texto]" custT="1"/>
      <dgm:spPr/>
      <dgm:t>
        <a:bodyPr/>
        <a:lstStyle/>
        <a:p>
          <a:endParaRPr lang="es-EC" sz="1600" b="0" dirty="0" smtClean="0">
            <a:latin typeface="Microsoft YaHei" panose="020B0503020204020204" pitchFamily="34" charset="-122"/>
            <a:ea typeface="Microsoft YaHei" panose="020B0503020204020204" pitchFamily="34" charset="-122"/>
          </a:endParaRPr>
        </a:p>
      </dgm:t>
    </dgm:pt>
    <dgm:pt modelId="{46D44503-D9E9-4D71-9A02-72CBF39C5C1F}" type="parTrans" cxnId="{0B0BEF21-EC33-40F7-91CA-768295A402CB}">
      <dgm:prSet/>
      <dgm:spPr/>
      <dgm:t>
        <a:bodyPr/>
        <a:lstStyle/>
        <a:p>
          <a:endParaRPr lang="es-EC" sz="1200" b="0">
            <a:latin typeface="Microsoft YaHei" panose="020B0503020204020204" pitchFamily="34" charset="-122"/>
            <a:ea typeface="Microsoft YaHei" panose="020B0503020204020204" pitchFamily="34" charset="-122"/>
          </a:endParaRPr>
        </a:p>
      </dgm:t>
    </dgm:pt>
    <dgm:pt modelId="{8F87D5BC-AAE2-4480-833A-5BC249DD7FE9}" type="sibTrans" cxnId="{0B0BEF21-EC33-40F7-91CA-768295A402CB}">
      <dgm:prSet/>
      <dgm:spPr/>
      <dgm:t>
        <a:bodyPr/>
        <a:lstStyle/>
        <a:p>
          <a:endParaRPr lang="es-EC" sz="1200" b="0">
            <a:latin typeface="Microsoft YaHei" panose="020B0503020204020204" pitchFamily="34" charset="-122"/>
            <a:ea typeface="Microsoft YaHei" panose="020B0503020204020204" pitchFamily="34" charset="-122"/>
          </a:endParaRPr>
        </a:p>
      </dgm:t>
    </dgm:pt>
    <dgm:pt modelId="{2A402CB4-8AA1-4085-968A-191677A3A046}">
      <dgm:prSet phldrT="[Texto]" custT="1"/>
      <dgm:spPr/>
      <dgm:t>
        <a:bodyPr/>
        <a:lstStyle/>
        <a:p>
          <a:endParaRPr lang="es-EC" sz="1600" b="0" dirty="0" smtClean="0">
            <a:latin typeface="Microsoft YaHei" panose="020B0503020204020204" pitchFamily="34" charset="-122"/>
            <a:ea typeface="Microsoft YaHei" panose="020B0503020204020204" pitchFamily="34" charset="-122"/>
          </a:endParaRPr>
        </a:p>
        <a:p>
          <a:endParaRPr lang="es-EC" sz="1600" b="0" dirty="0">
            <a:latin typeface="Microsoft YaHei" panose="020B0503020204020204" pitchFamily="34" charset="-122"/>
            <a:ea typeface="Microsoft YaHei" panose="020B0503020204020204" pitchFamily="34" charset="-122"/>
          </a:endParaRPr>
        </a:p>
      </dgm:t>
    </dgm:pt>
    <dgm:pt modelId="{A6962D71-3BE8-4630-A613-C4E75B128067}" type="parTrans" cxnId="{E5636535-2440-4263-B91C-0A8492C17482}">
      <dgm:prSet/>
      <dgm:spPr/>
      <dgm:t>
        <a:bodyPr/>
        <a:lstStyle/>
        <a:p>
          <a:endParaRPr lang="es-EC" sz="1200" b="0">
            <a:latin typeface="Microsoft YaHei" panose="020B0503020204020204" pitchFamily="34" charset="-122"/>
            <a:ea typeface="Microsoft YaHei" panose="020B0503020204020204" pitchFamily="34" charset="-122"/>
          </a:endParaRPr>
        </a:p>
      </dgm:t>
    </dgm:pt>
    <dgm:pt modelId="{D212F9A0-5DDC-4E47-970F-4B585DD693FD}" type="sibTrans" cxnId="{E5636535-2440-4263-B91C-0A8492C17482}">
      <dgm:prSet/>
      <dgm:spPr/>
      <dgm:t>
        <a:bodyPr/>
        <a:lstStyle/>
        <a:p>
          <a:endParaRPr lang="es-EC" sz="1200" b="0">
            <a:latin typeface="Microsoft YaHei" panose="020B0503020204020204" pitchFamily="34" charset="-122"/>
            <a:ea typeface="Microsoft YaHei" panose="020B0503020204020204" pitchFamily="34" charset="-122"/>
          </a:endParaRPr>
        </a:p>
      </dgm:t>
    </dgm:pt>
    <dgm:pt modelId="{99BA9B64-0103-4974-B026-A11BAA98E2C8}">
      <dgm:prSet phldrT="[Texto]" custT="1"/>
      <dgm:spPr/>
      <dgm:t>
        <a:bodyPr/>
        <a:lstStyle/>
        <a:p>
          <a:r>
            <a:rPr lang="es-ES_tradnl" sz="1600" b="0" dirty="0" smtClean="0">
              <a:latin typeface="Microsoft YaHei" panose="020B0503020204020204" pitchFamily="34" charset="-122"/>
              <a:ea typeface="Microsoft YaHei" panose="020B0503020204020204" pitchFamily="34" charset="-122"/>
            </a:rPr>
            <a:t>Justificación</a:t>
          </a:r>
          <a:endParaRPr lang="es-EC" sz="1600" b="0" dirty="0">
            <a:latin typeface="Microsoft YaHei" panose="020B0503020204020204" pitchFamily="34" charset="-122"/>
            <a:ea typeface="Microsoft YaHei" panose="020B0503020204020204" pitchFamily="34" charset="-122"/>
          </a:endParaRPr>
        </a:p>
      </dgm:t>
    </dgm:pt>
    <dgm:pt modelId="{24F3C317-EB60-480D-BEDC-EE8C2098A828}" type="parTrans" cxnId="{529B4B21-7855-4231-8762-40F866A2583B}">
      <dgm:prSet/>
      <dgm:spPr/>
      <dgm:t>
        <a:bodyPr/>
        <a:lstStyle/>
        <a:p>
          <a:endParaRPr lang="es-EC" sz="1200" b="0">
            <a:latin typeface="Microsoft YaHei" panose="020B0503020204020204" pitchFamily="34" charset="-122"/>
            <a:ea typeface="Microsoft YaHei" panose="020B0503020204020204" pitchFamily="34" charset="-122"/>
          </a:endParaRPr>
        </a:p>
      </dgm:t>
    </dgm:pt>
    <dgm:pt modelId="{7DF44BE1-7370-436A-91D0-7F095C80E38D}" type="sibTrans" cxnId="{529B4B21-7855-4231-8762-40F866A2583B}">
      <dgm:prSet/>
      <dgm:spPr/>
      <dgm:t>
        <a:bodyPr/>
        <a:lstStyle/>
        <a:p>
          <a:endParaRPr lang="es-EC" sz="1200" b="0">
            <a:latin typeface="Microsoft YaHei" panose="020B0503020204020204" pitchFamily="34" charset="-122"/>
            <a:ea typeface="Microsoft YaHei" panose="020B0503020204020204" pitchFamily="34" charset="-122"/>
          </a:endParaRPr>
        </a:p>
      </dgm:t>
    </dgm:pt>
    <dgm:pt modelId="{CA668ED2-CF20-46A8-B4DE-09F79F1A3C6B}">
      <dgm:prSet phldrT="[Texto]" custT="1"/>
      <dgm:spPr/>
      <dgm:t>
        <a:bodyPr/>
        <a:lstStyle/>
        <a:p>
          <a:r>
            <a:rPr lang="es-EC" sz="1600" b="0" dirty="0" smtClean="0">
              <a:latin typeface="Microsoft YaHei" panose="020B0503020204020204" pitchFamily="34" charset="-122"/>
              <a:ea typeface="Microsoft YaHei" panose="020B0503020204020204" pitchFamily="34" charset="-122"/>
            </a:rPr>
            <a:t>Objetivos</a:t>
          </a:r>
          <a:endParaRPr lang="es-EC" sz="1600" b="0" dirty="0">
            <a:latin typeface="Microsoft YaHei" panose="020B0503020204020204" pitchFamily="34" charset="-122"/>
            <a:ea typeface="Microsoft YaHei" panose="020B0503020204020204" pitchFamily="34" charset="-122"/>
          </a:endParaRPr>
        </a:p>
      </dgm:t>
    </dgm:pt>
    <dgm:pt modelId="{C14DB72C-8939-484F-80A7-69CE5496AA67}" type="parTrans" cxnId="{5AB5CB2F-8DEE-4F43-99F7-F3B024C4110A}">
      <dgm:prSet/>
      <dgm:spPr/>
      <dgm:t>
        <a:bodyPr/>
        <a:lstStyle/>
        <a:p>
          <a:endParaRPr lang="es-EC" sz="1200" b="0">
            <a:latin typeface="Microsoft YaHei" panose="020B0503020204020204" pitchFamily="34" charset="-122"/>
            <a:ea typeface="Microsoft YaHei" panose="020B0503020204020204" pitchFamily="34" charset="-122"/>
          </a:endParaRPr>
        </a:p>
      </dgm:t>
    </dgm:pt>
    <dgm:pt modelId="{3DF6AD37-3685-4831-9FC4-7AC8E380E8C3}" type="sibTrans" cxnId="{5AB5CB2F-8DEE-4F43-99F7-F3B024C4110A}">
      <dgm:prSet/>
      <dgm:spPr/>
      <dgm:t>
        <a:bodyPr/>
        <a:lstStyle/>
        <a:p>
          <a:endParaRPr lang="es-EC" sz="1200" b="0">
            <a:latin typeface="Microsoft YaHei" panose="020B0503020204020204" pitchFamily="34" charset="-122"/>
            <a:ea typeface="Microsoft YaHei" panose="020B0503020204020204" pitchFamily="34" charset="-122"/>
          </a:endParaRPr>
        </a:p>
      </dgm:t>
    </dgm:pt>
    <dgm:pt modelId="{3FCCBC02-81AA-418A-8598-80CD8D62A869}">
      <dgm:prSet phldrT="[Texto]" custT="1"/>
      <dgm:spPr/>
      <dgm:t>
        <a:bodyPr/>
        <a:lstStyle/>
        <a:p>
          <a:endParaRPr lang="es-EC" sz="1600" b="0" dirty="0">
            <a:latin typeface="Microsoft YaHei" panose="020B0503020204020204" pitchFamily="34" charset="-122"/>
            <a:ea typeface="Microsoft YaHei" panose="020B0503020204020204" pitchFamily="34" charset="-122"/>
          </a:endParaRPr>
        </a:p>
      </dgm:t>
    </dgm:pt>
    <dgm:pt modelId="{CD0586C8-3394-4B2A-BB5B-A7D93605AE80}" type="parTrans" cxnId="{24DAF9F6-68EB-4FF5-88C8-A05B3DD239CE}">
      <dgm:prSet/>
      <dgm:spPr/>
      <dgm:t>
        <a:bodyPr/>
        <a:lstStyle/>
        <a:p>
          <a:endParaRPr lang="es-EC" sz="1200" b="0">
            <a:latin typeface="Microsoft YaHei" panose="020B0503020204020204" pitchFamily="34" charset="-122"/>
            <a:ea typeface="Microsoft YaHei" panose="020B0503020204020204" pitchFamily="34" charset="-122"/>
          </a:endParaRPr>
        </a:p>
      </dgm:t>
    </dgm:pt>
    <dgm:pt modelId="{9DE8B037-E4E3-4207-89F7-CE860E95E291}" type="sibTrans" cxnId="{24DAF9F6-68EB-4FF5-88C8-A05B3DD239CE}">
      <dgm:prSet/>
      <dgm:spPr/>
      <dgm:t>
        <a:bodyPr/>
        <a:lstStyle/>
        <a:p>
          <a:endParaRPr lang="es-EC" sz="1200" b="0">
            <a:latin typeface="Microsoft YaHei" panose="020B0503020204020204" pitchFamily="34" charset="-122"/>
            <a:ea typeface="Microsoft YaHei" panose="020B0503020204020204" pitchFamily="34" charset="-122"/>
          </a:endParaRPr>
        </a:p>
      </dgm:t>
    </dgm:pt>
    <dgm:pt modelId="{8F3FCF2F-AD7E-4817-BAE7-0B0DD9434F21}">
      <dgm:prSet phldrT="[Texto]" custT="1"/>
      <dgm:spPr/>
      <dgm:t>
        <a:bodyPr/>
        <a:lstStyle/>
        <a:p>
          <a:r>
            <a:rPr lang="es-EC" sz="1600" b="0" dirty="0" smtClean="0">
              <a:latin typeface="Microsoft YaHei" panose="020B0503020204020204" pitchFamily="34" charset="-122"/>
              <a:ea typeface="Microsoft YaHei" panose="020B0503020204020204" pitchFamily="34" charset="-122"/>
            </a:rPr>
            <a:t>+</a:t>
          </a:r>
          <a:endParaRPr lang="es-EC" sz="1600" b="0" dirty="0">
            <a:latin typeface="Microsoft YaHei" panose="020B0503020204020204" pitchFamily="34" charset="-122"/>
            <a:ea typeface="Microsoft YaHei" panose="020B0503020204020204" pitchFamily="34" charset="-122"/>
          </a:endParaRPr>
        </a:p>
      </dgm:t>
    </dgm:pt>
    <dgm:pt modelId="{22FD1173-6FE5-49FF-ABD3-0E16A850290F}" type="parTrans" cxnId="{07E487BB-3F03-426F-86CE-D637E48ADD01}">
      <dgm:prSet/>
      <dgm:spPr/>
      <dgm:t>
        <a:bodyPr/>
        <a:lstStyle/>
        <a:p>
          <a:endParaRPr lang="es-EC" sz="1200" b="0">
            <a:latin typeface="Microsoft YaHei" panose="020B0503020204020204" pitchFamily="34" charset="-122"/>
            <a:ea typeface="Microsoft YaHei" panose="020B0503020204020204" pitchFamily="34" charset="-122"/>
          </a:endParaRPr>
        </a:p>
      </dgm:t>
    </dgm:pt>
    <dgm:pt modelId="{F2C05C63-C4DE-410D-A0C6-6EDB2170DD5B}" type="sibTrans" cxnId="{07E487BB-3F03-426F-86CE-D637E48ADD01}">
      <dgm:prSet/>
      <dgm:spPr/>
      <dgm:t>
        <a:bodyPr/>
        <a:lstStyle/>
        <a:p>
          <a:endParaRPr lang="es-EC" sz="1200" b="0">
            <a:latin typeface="Microsoft YaHei" panose="020B0503020204020204" pitchFamily="34" charset="-122"/>
            <a:ea typeface="Microsoft YaHei" panose="020B0503020204020204" pitchFamily="34" charset="-122"/>
          </a:endParaRPr>
        </a:p>
      </dgm:t>
    </dgm:pt>
    <dgm:pt modelId="{D4D47425-8A7B-4295-BB06-FFD51B5BFC65}">
      <dgm:prSet phldrT="[Texto]" custT="1"/>
      <dgm:spPr/>
      <dgm:t>
        <a:bodyPr/>
        <a:lstStyle/>
        <a:p>
          <a:r>
            <a:rPr lang="es-EC" sz="1600" b="0" dirty="0" smtClean="0">
              <a:latin typeface="Microsoft YaHei" panose="020B0503020204020204" pitchFamily="34" charset="-122"/>
              <a:ea typeface="Microsoft YaHei" panose="020B0503020204020204" pitchFamily="34" charset="-122"/>
            </a:rPr>
            <a:t>Metodología</a:t>
          </a:r>
          <a:endParaRPr lang="es-EC" sz="1600" b="0" dirty="0">
            <a:latin typeface="Microsoft YaHei" panose="020B0503020204020204" pitchFamily="34" charset="-122"/>
            <a:ea typeface="Microsoft YaHei" panose="020B0503020204020204" pitchFamily="34" charset="-122"/>
          </a:endParaRPr>
        </a:p>
      </dgm:t>
    </dgm:pt>
    <dgm:pt modelId="{0242F861-DB7B-4E74-A198-ED92A1091FCC}" type="parTrans" cxnId="{F984802C-F040-4A92-977B-04385D026A4D}">
      <dgm:prSet/>
      <dgm:spPr/>
      <dgm:t>
        <a:bodyPr/>
        <a:lstStyle/>
        <a:p>
          <a:endParaRPr lang="es-EC" sz="1200" b="0">
            <a:latin typeface="Microsoft YaHei" panose="020B0503020204020204" pitchFamily="34" charset="-122"/>
            <a:ea typeface="Microsoft YaHei" panose="020B0503020204020204" pitchFamily="34" charset="-122"/>
          </a:endParaRPr>
        </a:p>
      </dgm:t>
    </dgm:pt>
    <dgm:pt modelId="{A9F5625C-AAF2-4CF0-B586-D54142BBE309}" type="sibTrans" cxnId="{F984802C-F040-4A92-977B-04385D026A4D}">
      <dgm:prSet/>
      <dgm:spPr/>
      <dgm:t>
        <a:bodyPr/>
        <a:lstStyle/>
        <a:p>
          <a:endParaRPr lang="es-EC" sz="1200" b="0">
            <a:latin typeface="Microsoft YaHei" panose="020B0503020204020204" pitchFamily="34" charset="-122"/>
            <a:ea typeface="Microsoft YaHei" panose="020B0503020204020204" pitchFamily="34" charset="-122"/>
          </a:endParaRPr>
        </a:p>
      </dgm:t>
    </dgm:pt>
    <dgm:pt modelId="{0AFB2C95-1E14-47BE-B84E-8F8C70C1991A}">
      <dgm:prSet phldrT="[Texto]" custT="1"/>
      <dgm:spPr/>
      <dgm:t>
        <a:bodyPr/>
        <a:lstStyle/>
        <a:p>
          <a:r>
            <a:rPr lang="es-EC" sz="1600" b="0" dirty="0" smtClean="0">
              <a:latin typeface="Microsoft YaHei" panose="020B0503020204020204" pitchFamily="34" charset="-122"/>
              <a:ea typeface="Microsoft YaHei" panose="020B0503020204020204" pitchFamily="34" charset="-122"/>
            </a:rPr>
            <a:t>Resultados</a:t>
          </a:r>
          <a:endParaRPr lang="es-EC" sz="1600" b="0" dirty="0">
            <a:latin typeface="Microsoft YaHei" panose="020B0503020204020204" pitchFamily="34" charset="-122"/>
            <a:ea typeface="Microsoft YaHei" panose="020B0503020204020204" pitchFamily="34" charset="-122"/>
          </a:endParaRPr>
        </a:p>
      </dgm:t>
    </dgm:pt>
    <dgm:pt modelId="{11A1FC83-612D-48C8-AA6D-A0B6E7AF5953}" type="parTrans" cxnId="{375FA67B-F988-4121-8E63-95D77EAD9C8C}">
      <dgm:prSet/>
      <dgm:spPr/>
      <dgm:t>
        <a:bodyPr/>
        <a:lstStyle/>
        <a:p>
          <a:endParaRPr lang="es-EC" sz="1200" b="0">
            <a:latin typeface="Microsoft YaHei" panose="020B0503020204020204" pitchFamily="34" charset="-122"/>
            <a:ea typeface="Microsoft YaHei" panose="020B0503020204020204" pitchFamily="34" charset="-122"/>
          </a:endParaRPr>
        </a:p>
      </dgm:t>
    </dgm:pt>
    <dgm:pt modelId="{32A47038-B126-4620-9877-3C6396D58B30}" type="sibTrans" cxnId="{375FA67B-F988-4121-8E63-95D77EAD9C8C}">
      <dgm:prSet/>
      <dgm:spPr/>
      <dgm:t>
        <a:bodyPr/>
        <a:lstStyle/>
        <a:p>
          <a:endParaRPr lang="es-EC" sz="1200" b="0">
            <a:latin typeface="Microsoft YaHei" panose="020B0503020204020204" pitchFamily="34" charset="-122"/>
            <a:ea typeface="Microsoft YaHei" panose="020B0503020204020204" pitchFamily="34" charset="-122"/>
          </a:endParaRPr>
        </a:p>
      </dgm:t>
    </dgm:pt>
    <dgm:pt modelId="{40AEAD2D-720F-418D-BB63-2A2E3E05FE26}">
      <dgm:prSet phldrT="[Texto]" custT="1"/>
      <dgm:spPr/>
      <dgm:t>
        <a:bodyPr/>
        <a:lstStyle/>
        <a:p>
          <a:endParaRPr lang="es-EC" sz="1600" b="0" dirty="0">
            <a:latin typeface="Microsoft YaHei" panose="020B0503020204020204" pitchFamily="34" charset="-122"/>
            <a:ea typeface="Microsoft YaHei" panose="020B0503020204020204" pitchFamily="34" charset="-122"/>
          </a:endParaRPr>
        </a:p>
      </dgm:t>
    </dgm:pt>
    <dgm:pt modelId="{A644418B-7B91-4056-8654-455AE1563502}" type="parTrans" cxnId="{3EB6951A-E52B-4591-846B-96769C603C40}">
      <dgm:prSet/>
      <dgm:spPr/>
      <dgm:t>
        <a:bodyPr/>
        <a:lstStyle/>
        <a:p>
          <a:endParaRPr lang="es-EC" sz="1200" b="0">
            <a:latin typeface="Microsoft YaHei" panose="020B0503020204020204" pitchFamily="34" charset="-122"/>
            <a:ea typeface="Microsoft YaHei" panose="020B0503020204020204" pitchFamily="34" charset="-122"/>
          </a:endParaRPr>
        </a:p>
      </dgm:t>
    </dgm:pt>
    <dgm:pt modelId="{20132C87-E687-49FB-BA3B-DBC4632EF98E}" type="sibTrans" cxnId="{3EB6951A-E52B-4591-846B-96769C603C40}">
      <dgm:prSet/>
      <dgm:spPr/>
      <dgm:t>
        <a:bodyPr/>
        <a:lstStyle/>
        <a:p>
          <a:endParaRPr lang="es-EC" sz="1200" b="0">
            <a:latin typeface="Microsoft YaHei" panose="020B0503020204020204" pitchFamily="34" charset="-122"/>
            <a:ea typeface="Microsoft YaHei" panose="020B0503020204020204" pitchFamily="34" charset="-122"/>
          </a:endParaRPr>
        </a:p>
      </dgm:t>
    </dgm:pt>
    <dgm:pt modelId="{44B8EAF0-11F3-4596-8D09-C9D2C20BF2F3}">
      <dgm:prSet phldrT="[Texto]" custT="1"/>
      <dgm:spPr/>
      <dgm:t>
        <a:bodyPr/>
        <a:lstStyle/>
        <a:p>
          <a:r>
            <a:rPr lang="es-EC" sz="1600" b="0" dirty="0" smtClean="0">
              <a:latin typeface="Microsoft YaHei" panose="020B0503020204020204" pitchFamily="34" charset="-122"/>
              <a:ea typeface="Microsoft YaHei" panose="020B0503020204020204" pitchFamily="34" charset="-122"/>
            </a:rPr>
            <a:t>Conclusiones y Recomendaciones</a:t>
          </a:r>
          <a:endParaRPr lang="es-EC" sz="1600" b="0" dirty="0">
            <a:latin typeface="Microsoft YaHei" panose="020B0503020204020204" pitchFamily="34" charset="-122"/>
            <a:ea typeface="Microsoft YaHei" panose="020B0503020204020204" pitchFamily="34" charset="-122"/>
          </a:endParaRPr>
        </a:p>
      </dgm:t>
    </dgm:pt>
    <dgm:pt modelId="{A7644673-6181-459B-85D3-93DE43AF126B}" type="parTrans" cxnId="{25D753A8-D19A-440B-998F-F3AF033FD2AE}">
      <dgm:prSet/>
      <dgm:spPr/>
      <dgm:t>
        <a:bodyPr/>
        <a:lstStyle/>
        <a:p>
          <a:endParaRPr lang="es-EC" sz="1200" b="0">
            <a:latin typeface="Microsoft YaHei" panose="020B0503020204020204" pitchFamily="34" charset="-122"/>
            <a:ea typeface="Microsoft YaHei" panose="020B0503020204020204" pitchFamily="34" charset="-122"/>
          </a:endParaRPr>
        </a:p>
      </dgm:t>
    </dgm:pt>
    <dgm:pt modelId="{12379580-AFDF-4B8A-88DA-747AC43BB9C8}" type="sibTrans" cxnId="{25D753A8-D19A-440B-998F-F3AF033FD2AE}">
      <dgm:prSet/>
      <dgm:spPr/>
      <dgm:t>
        <a:bodyPr/>
        <a:lstStyle/>
        <a:p>
          <a:endParaRPr lang="es-EC" sz="1200" b="0">
            <a:latin typeface="Microsoft YaHei" panose="020B0503020204020204" pitchFamily="34" charset="-122"/>
            <a:ea typeface="Microsoft YaHei" panose="020B0503020204020204" pitchFamily="34" charset="-122"/>
          </a:endParaRPr>
        </a:p>
      </dgm:t>
    </dgm:pt>
    <dgm:pt modelId="{B9D5DD6E-92F1-4372-8AA6-3830995296DA}">
      <dgm:prSet phldrT="[Texto]" custT="1"/>
      <dgm:spPr/>
      <dgm:t>
        <a:bodyPr/>
        <a:lstStyle/>
        <a:p>
          <a:endParaRPr lang="es-EC" sz="1600" b="0" dirty="0">
            <a:latin typeface="Microsoft YaHei" panose="020B0503020204020204" pitchFamily="34" charset="-122"/>
            <a:ea typeface="Microsoft YaHei" panose="020B0503020204020204" pitchFamily="34" charset="-122"/>
          </a:endParaRPr>
        </a:p>
      </dgm:t>
    </dgm:pt>
    <dgm:pt modelId="{F9DD6DCB-42AB-40AC-928B-456B1B76E6F3}" type="parTrans" cxnId="{EC8B2746-8A04-409B-99D5-887C92A307E0}">
      <dgm:prSet/>
      <dgm:spPr/>
      <dgm:t>
        <a:bodyPr/>
        <a:lstStyle/>
        <a:p>
          <a:endParaRPr lang="es-EC" sz="1200" b="0">
            <a:latin typeface="Microsoft YaHei" panose="020B0503020204020204" pitchFamily="34" charset="-122"/>
            <a:ea typeface="Microsoft YaHei" panose="020B0503020204020204" pitchFamily="34" charset="-122"/>
          </a:endParaRPr>
        </a:p>
      </dgm:t>
    </dgm:pt>
    <dgm:pt modelId="{FF83A1D1-DC9F-4D7C-925A-0CDD45D5756B}" type="sibTrans" cxnId="{EC8B2746-8A04-409B-99D5-887C92A307E0}">
      <dgm:prSet/>
      <dgm:spPr/>
      <dgm:t>
        <a:bodyPr/>
        <a:lstStyle/>
        <a:p>
          <a:endParaRPr lang="es-EC" sz="1200" b="0">
            <a:latin typeface="Microsoft YaHei" panose="020B0503020204020204" pitchFamily="34" charset="-122"/>
            <a:ea typeface="Microsoft YaHei" panose="020B0503020204020204" pitchFamily="34" charset="-122"/>
          </a:endParaRPr>
        </a:p>
      </dgm:t>
    </dgm:pt>
    <dgm:pt modelId="{D2E66277-7D31-49A3-B741-F0A6B34D6C17}">
      <dgm:prSet phldrT="[Texto]" custT="1"/>
      <dgm:spPr/>
      <dgm:t>
        <a:bodyPr/>
        <a:lstStyle/>
        <a:p>
          <a:r>
            <a:rPr lang="es-ES_tradnl" sz="1600" b="0" dirty="0" smtClean="0">
              <a:latin typeface="Microsoft YaHei" panose="020B0503020204020204" pitchFamily="34" charset="-122"/>
              <a:ea typeface="Microsoft YaHei" panose="020B0503020204020204" pitchFamily="34" charset="-122"/>
            </a:rPr>
            <a:t>Planteamiento del problema</a:t>
          </a:r>
          <a:endParaRPr lang="es-EC" sz="1600" b="0" dirty="0">
            <a:latin typeface="Microsoft YaHei" panose="020B0503020204020204" pitchFamily="34" charset="-122"/>
            <a:ea typeface="Microsoft YaHei" panose="020B0503020204020204" pitchFamily="34" charset="-122"/>
          </a:endParaRPr>
        </a:p>
      </dgm:t>
    </dgm:pt>
    <dgm:pt modelId="{6B5E1413-F2C2-4829-BCF9-C7B59CFC8C61}" type="sibTrans" cxnId="{CFB7C571-4A40-4CF2-B4B2-565A62E605E3}">
      <dgm:prSet/>
      <dgm:spPr/>
      <dgm:t>
        <a:bodyPr/>
        <a:lstStyle/>
        <a:p>
          <a:endParaRPr lang="es-EC" sz="1200" b="0">
            <a:latin typeface="Microsoft YaHei" panose="020B0503020204020204" pitchFamily="34" charset="-122"/>
            <a:ea typeface="Microsoft YaHei" panose="020B0503020204020204" pitchFamily="34" charset="-122"/>
          </a:endParaRPr>
        </a:p>
      </dgm:t>
    </dgm:pt>
    <dgm:pt modelId="{CDFFDE15-A365-4F8B-8432-DB752CC82B44}" type="parTrans" cxnId="{CFB7C571-4A40-4CF2-B4B2-565A62E605E3}">
      <dgm:prSet/>
      <dgm:spPr/>
      <dgm:t>
        <a:bodyPr/>
        <a:lstStyle/>
        <a:p>
          <a:endParaRPr lang="es-EC" sz="1200" b="0">
            <a:latin typeface="Microsoft YaHei" panose="020B0503020204020204" pitchFamily="34" charset="-122"/>
            <a:ea typeface="Microsoft YaHei" panose="020B0503020204020204" pitchFamily="34" charset="-122"/>
          </a:endParaRPr>
        </a:p>
      </dgm:t>
    </dgm:pt>
    <dgm:pt modelId="{74E953F6-1ADB-4BE4-BF37-B449BB8B9017}">
      <dgm:prSet phldrT="[Texto]" custT="1"/>
      <dgm:spPr/>
      <dgm:t>
        <a:bodyPr/>
        <a:lstStyle/>
        <a:p>
          <a:r>
            <a:rPr lang="es-ES_tradnl" sz="1600" b="0" dirty="0" smtClean="0">
              <a:latin typeface="Microsoft YaHei" panose="020B0503020204020204" pitchFamily="34" charset="-122"/>
              <a:ea typeface="Microsoft YaHei" panose="020B0503020204020204" pitchFamily="34" charset="-122"/>
            </a:rPr>
            <a:t>Introducción</a:t>
          </a:r>
          <a:endParaRPr lang="es-EC" sz="1600" b="0" dirty="0">
            <a:latin typeface="Microsoft YaHei" panose="020B0503020204020204" pitchFamily="34" charset="-122"/>
            <a:ea typeface="Microsoft YaHei" panose="020B0503020204020204" pitchFamily="34" charset="-122"/>
          </a:endParaRPr>
        </a:p>
      </dgm:t>
    </dgm:pt>
    <dgm:pt modelId="{EF26799B-A1CA-4A77-89E1-E1D1AE6D9FBA}" type="sibTrans" cxnId="{3EAD3ABE-AADA-4F8A-9938-88BB760962AA}">
      <dgm:prSet/>
      <dgm:spPr/>
      <dgm:t>
        <a:bodyPr/>
        <a:lstStyle/>
        <a:p>
          <a:endParaRPr lang="es-EC" sz="1200" b="0">
            <a:latin typeface="Microsoft YaHei" panose="020B0503020204020204" pitchFamily="34" charset="-122"/>
            <a:ea typeface="Microsoft YaHei" panose="020B0503020204020204" pitchFamily="34" charset="-122"/>
          </a:endParaRPr>
        </a:p>
      </dgm:t>
    </dgm:pt>
    <dgm:pt modelId="{A7218290-56C3-4F34-86DC-242C9C9A8144}" type="parTrans" cxnId="{3EAD3ABE-AADA-4F8A-9938-88BB760962AA}">
      <dgm:prSet/>
      <dgm:spPr/>
      <dgm:t>
        <a:bodyPr/>
        <a:lstStyle/>
        <a:p>
          <a:endParaRPr lang="es-EC" sz="1200" b="0">
            <a:latin typeface="Microsoft YaHei" panose="020B0503020204020204" pitchFamily="34" charset="-122"/>
            <a:ea typeface="Microsoft YaHei" panose="020B0503020204020204" pitchFamily="34" charset="-122"/>
          </a:endParaRPr>
        </a:p>
      </dgm:t>
    </dgm:pt>
    <dgm:pt modelId="{EDC884E2-BE89-4A3F-B015-1F586A12BE68}">
      <dgm:prSet phldrT="[Texto]" custT="1"/>
      <dgm:spPr/>
      <dgm:t>
        <a:bodyPr/>
        <a:lstStyle/>
        <a:p>
          <a:endParaRPr lang="es-EC" sz="1600" b="0" dirty="0" smtClean="0">
            <a:latin typeface="Microsoft YaHei" panose="020B0503020204020204" pitchFamily="34" charset="-122"/>
            <a:ea typeface="Microsoft YaHei" panose="020B0503020204020204" pitchFamily="34" charset="-122"/>
          </a:endParaRPr>
        </a:p>
      </dgm:t>
    </dgm:pt>
    <dgm:pt modelId="{F910F66C-5AA9-4F12-9AB9-256B0A1A410A}" type="sibTrans" cxnId="{AF4F0FCF-950E-4E0B-B29A-50C8F1969662}">
      <dgm:prSet/>
      <dgm:spPr/>
      <dgm:t>
        <a:bodyPr/>
        <a:lstStyle/>
        <a:p>
          <a:endParaRPr lang="es-EC" sz="1200" b="0">
            <a:latin typeface="Microsoft YaHei" panose="020B0503020204020204" pitchFamily="34" charset="-122"/>
            <a:ea typeface="Microsoft YaHei" panose="020B0503020204020204" pitchFamily="34" charset="-122"/>
          </a:endParaRPr>
        </a:p>
      </dgm:t>
    </dgm:pt>
    <dgm:pt modelId="{0AB9AB07-061F-458C-859D-E7BAC984222B}" type="parTrans" cxnId="{AF4F0FCF-950E-4E0B-B29A-50C8F1969662}">
      <dgm:prSet/>
      <dgm:spPr/>
      <dgm:t>
        <a:bodyPr/>
        <a:lstStyle/>
        <a:p>
          <a:endParaRPr lang="es-EC" sz="1200" b="0">
            <a:latin typeface="Microsoft YaHei" panose="020B0503020204020204" pitchFamily="34" charset="-122"/>
            <a:ea typeface="Microsoft YaHei" panose="020B0503020204020204" pitchFamily="34" charset="-122"/>
          </a:endParaRPr>
        </a:p>
      </dgm:t>
    </dgm:pt>
    <dgm:pt modelId="{500DAF43-6B84-426C-AFAE-2761BC4C653B}" type="pres">
      <dgm:prSet presAssocID="{3BAE2F36-CE2E-4180-9A19-02B2176122B9}" presName="linearFlow" presStyleCnt="0">
        <dgm:presLayoutVars>
          <dgm:dir/>
          <dgm:animLvl val="lvl"/>
          <dgm:resizeHandles val="exact"/>
        </dgm:presLayoutVars>
      </dgm:prSet>
      <dgm:spPr/>
      <dgm:t>
        <a:bodyPr/>
        <a:lstStyle/>
        <a:p>
          <a:endParaRPr lang="es-EC"/>
        </a:p>
      </dgm:t>
    </dgm:pt>
    <dgm:pt modelId="{9C7D698E-C557-48F0-81CA-1B62DC4E0913}" type="pres">
      <dgm:prSet presAssocID="{C71B853C-5CF5-40A0-BE7D-F12CB3DE2CD4}" presName="composite" presStyleCnt="0"/>
      <dgm:spPr/>
    </dgm:pt>
    <dgm:pt modelId="{BE361D8D-F51F-4444-8796-6A4DF2FBFB25}" type="pres">
      <dgm:prSet presAssocID="{C71B853C-5CF5-40A0-BE7D-F12CB3DE2CD4}" presName="parentText" presStyleLbl="alignNode1" presStyleIdx="0" presStyleCnt="7">
        <dgm:presLayoutVars>
          <dgm:chMax val="1"/>
          <dgm:bulletEnabled val="1"/>
        </dgm:presLayoutVars>
      </dgm:prSet>
      <dgm:spPr/>
      <dgm:t>
        <a:bodyPr/>
        <a:lstStyle/>
        <a:p>
          <a:endParaRPr lang="es-EC"/>
        </a:p>
      </dgm:t>
    </dgm:pt>
    <dgm:pt modelId="{6A00E203-D16F-4A3C-8E1B-BF59ABEB4B9E}" type="pres">
      <dgm:prSet presAssocID="{C71B853C-5CF5-40A0-BE7D-F12CB3DE2CD4}" presName="descendantText" presStyleLbl="alignAcc1" presStyleIdx="0" presStyleCnt="7" custLinFactNeighborX="7699" custLinFactNeighborY="-59231">
        <dgm:presLayoutVars>
          <dgm:bulletEnabled val="1"/>
        </dgm:presLayoutVars>
      </dgm:prSet>
      <dgm:spPr/>
      <dgm:t>
        <a:bodyPr/>
        <a:lstStyle/>
        <a:p>
          <a:endParaRPr lang="es-EC"/>
        </a:p>
      </dgm:t>
    </dgm:pt>
    <dgm:pt modelId="{5B02C2EE-5143-4101-8C8F-E9A383DEF0EE}" type="pres">
      <dgm:prSet presAssocID="{8F87D5BC-AAE2-4480-833A-5BC249DD7FE9}" presName="sp" presStyleCnt="0"/>
      <dgm:spPr/>
    </dgm:pt>
    <dgm:pt modelId="{6A122B51-ACA9-4689-B6A2-15B0B75EA837}" type="pres">
      <dgm:prSet presAssocID="{EDC884E2-BE89-4A3F-B015-1F586A12BE68}" presName="composite" presStyleCnt="0"/>
      <dgm:spPr/>
    </dgm:pt>
    <dgm:pt modelId="{6A057E37-88CD-4E9E-8FD6-E8071008E7FC}" type="pres">
      <dgm:prSet presAssocID="{EDC884E2-BE89-4A3F-B015-1F586A12BE68}" presName="parentText" presStyleLbl="alignNode1" presStyleIdx="1" presStyleCnt="7">
        <dgm:presLayoutVars>
          <dgm:chMax val="1"/>
          <dgm:bulletEnabled val="1"/>
        </dgm:presLayoutVars>
      </dgm:prSet>
      <dgm:spPr/>
      <dgm:t>
        <a:bodyPr/>
        <a:lstStyle/>
        <a:p>
          <a:endParaRPr lang="es-EC"/>
        </a:p>
      </dgm:t>
    </dgm:pt>
    <dgm:pt modelId="{2A100FB4-9FE7-4C0C-8D53-AA103E354B8E}" type="pres">
      <dgm:prSet presAssocID="{EDC884E2-BE89-4A3F-B015-1F586A12BE68}" presName="descendantText" presStyleLbl="alignAcc1" presStyleIdx="1" presStyleCnt="7">
        <dgm:presLayoutVars>
          <dgm:bulletEnabled val="1"/>
        </dgm:presLayoutVars>
      </dgm:prSet>
      <dgm:spPr/>
      <dgm:t>
        <a:bodyPr/>
        <a:lstStyle/>
        <a:p>
          <a:endParaRPr lang="es-EC"/>
        </a:p>
      </dgm:t>
    </dgm:pt>
    <dgm:pt modelId="{E1892D76-B668-404D-9FF1-AA7298B827FA}" type="pres">
      <dgm:prSet presAssocID="{F910F66C-5AA9-4F12-9AB9-256B0A1A410A}" presName="sp" presStyleCnt="0"/>
      <dgm:spPr/>
    </dgm:pt>
    <dgm:pt modelId="{7C910399-5FB1-467D-B3D2-11BAED4F7CF3}" type="pres">
      <dgm:prSet presAssocID="{2A402CB4-8AA1-4085-968A-191677A3A046}" presName="composite" presStyleCnt="0"/>
      <dgm:spPr/>
    </dgm:pt>
    <dgm:pt modelId="{AEDE4D87-B56D-4A2E-B65D-7FC20287158F}" type="pres">
      <dgm:prSet presAssocID="{2A402CB4-8AA1-4085-968A-191677A3A046}" presName="parentText" presStyleLbl="alignNode1" presStyleIdx="2" presStyleCnt="7">
        <dgm:presLayoutVars>
          <dgm:chMax val="1"/>
          <dgm:bulletEnabled val="1"/>
        </dgm:presLayoutVars>
      </dgm:prSet>
      <dgm:spPr/>
      <dgm:t>
        <a:bodyPr/>
        <a:lstStyle/>
        <a:p>
          <a:endParaRPr lang="es-EC"/>
        </a:p>
      </dgm:t>
    </dgm:pt>
    <dgm:pt modelId="{BA06880E-549A-45C6-9D09-437944E25663}" type="pres">
      <dgm:prSet presAssocID="{2A402CB4-8AA1-4085-968A-191677A3A046}" presName="descendantText" presStyleLbl="alignAcc1" presStyleIdx="2" presStyleCnt="7">
        <dgm:presLayoutVars>
          <dgm:bulletEnabled val="1"/>
        </dgm:presLayoutVars>
      </dgm:prSet>
      <dgm:spPr/>
      <dgm:t>
        <a:bodyPr/>
        <a:lstStyle/>
        <a:p>
          <a:endParaRPr lang="es-EC"/>
        </a:p>
      </dgm:t>
    </dgm:pt>
    <dgm:pt modelId="{45F8960E-B04C-41BA-ACE6-C87DFE367741}" type="pres">
      <dgm:prSet presAssocID="{D212F9A0-5DDC-4E47-970F-4B585DD693FD}" presName="sp" presStyleCnt="0"/>
      <dgm:spPr/>
    </dgm:pt>
    <dgm:pt modelId="{48FF3308-0596-4D89-AF1E-4B4BA49C42F3}" type="pres">
      <dgm:prSet presAssocID="{3FCCBC02-81AA-418A-8598-80CD8D62A869}" presName="composite" presStyleCnt="0"/>
      <dgm:spPr/>
    </dgm:pt>
    <dgm:pt modelId="{C0F80C27-7E6A-4F44-A6D5-DD467E023673}" type="pres">
      <dgm:prSet presAssocID="{3FCCBC02-81AA-418A-8598-80CD8D62A869}" presName="parentText" presStyleLbl="alignNode1" presStyleIdx="3" presStyleCnt="7">
        <dgm:presLayoutVars>
          <dgm:chMax val="1"/>
          <dgm:bulletEnabled val="1"/>
        </dgm:presLayoutVars>
      </dgm:prSet>
      <dgm:spPr/>
      <dgm:t>
        <a:bodyPr/>
        <a:lstStyle/>
        <a:p>
          <a:endParaRPr lang="es-EC"/>
        </a:p>
      </dgm:t>
    </dgm:pt>
    <dgm:pt modelId="{FCAE34F1-5383-4D83-82EB-25772ECDD52E}" type="pres">
      <dgm:prSet presAssocID="{3FCCBC02-81AA-418A-8598-80CD8D62A869}" presName="descendantText" presStyleLbl="alignAcc1" presStyleIdx="3" presStyleCnt="7">
        <dgm:presLayoutVars>
          <dgm:bulletEnabled val="1"/>
        </dgm:presLayoutVars>
      </dgm:prSet>
      <dgm:spPr/>
      <dgm:t>
        <a:bodyPr/>
        <a:lstStyle/>
        <a:p>
          <a:endParaRPr lang="es-EC"/>
        </a:p>
      </dgm:t>
    </dgm:pt>
    <dgm:pt modelId="{1942AEB9-A630-4AAF-B333-E656ECA859B7}" type="pres">
      <dgm:prSet presAssocID="{9DE8B037-E4E3-4207-89F7-CE860E95E291}" presName="sp" presStyleCnt="0"/>
      <dgm:spPr/>
    </dgm:pt>
    <dgm:pt modelId="{4CF98F0A-6802-44D7-B8E8-055B24F2F405}" type="pres">
      <dgm:prSet presAssocID="{8F3FCF2F-AD7E-4817-BAE7-0B0DD9434F21}" presName="composite" presStyleCnt="0"/>
      <dgm:spPr/>
    </dgm:pt>
    <dgm:pt modelId="{7855FDB8-016A-4D80-84E8-DB653B168EA1}" type="pres">
      <dgm:prSet presAssocID="{8F3FCF2F-AD7E-4817-BAE7-0B0DD9434F21}" presName="parentText" presStyleLbl="alignNode1" presStyleIdx="4" presStyleCnt="7">
        <dgm:presLayoutVars>
          <dgm:chMax val="1"/>
          <dgm:bulletEnabled val="1"/>
        </dgm:presLayoutVars>
      </dgm:prSet>
      <dgm:spPr/>
      <dgm:t>
        <a:bodyPr/>
        <a:lstStyle/>
        <a:p>
          <a:endParaRPr lang="es-EC"/>
        </a:p>
      </dgm:t>
    </dgm:pt>
    <dgm:pt modelId="{7EFDF084-A1CF-4EA7-9015-542938C5CA73}" type="pres">
      <dgm:prSet presAssocID="{8F3FCF2F-AD7E-4817-BAE7-0B0DD9434F21}" presName="descendantText" presStyleLbl="alignAcc1" presStyleIdx="4" presStyleCnt="7">
        <dgm:presLayoutVars>
          <dgm:bulletEnabled val="1"/>
        </dgm:presLayoutVars>
      </dgm:prSet>
      <dgm:spPr/>
      <dgm:t>
        <a:bodyPr/>
        <a:lstStyle/>
        <a:p>
          <a:endParaRPr lang="es-EC"/>
        </a:p>
      </dgm:t>
    </dgm:pt>
    <dgm:pt modelId="{FC761FD9-73D1-46DB-91C6-4A92006EC47A}" type="pres">
      <dgm:prSet presAssocID="{F2C05C63-C4DE-410D-A0C6-6EDB2170DD5B}" presName="sp" presStyleCnt="0"/>
      <dgm:spPr/>
    </dgm:pt>
    <dgm:pt modelId="{109EBE8A-15BE-4111-B2C9-B72E1DB63122}" type="pres">
      <dgm:prSet presAssocID="{40AEAD2D-720F-418D-BB63-2A2E3E05FE26}" presName="composite" presStyleCnt="0"/>
      <dgm:spPr/>
    </dgm:pt>
    <dgm:pt modelId="{884EC524-22FF-4F61-968B-89FDBB484D2E}" type="pres">
      <dgm:prSet presAssocID="{40AEAD2D-720F-418D-BB63-2A2E3E05FE26}" presName="parentText" presStyleLbl="alignNode1" presStyleIdx="5" presStyleCnt="7">
        <dgm:presLayoutVars>
          <dgm:chMax val="1"/>
          <dgm:bulletEnabled val="1"/>
        </dgm:presLayoutVars>
      </dgm:prSet>
      <dgm:spPr/>
      <dgm:t>
        <a:bodyPr/>
        <a:lstStyle/>
        <a:p>
          <a:endParaRPr lang="es-EC"/>
        </a:p>
      </dgm:t>
    </dgm:pt>
    <dgm:pt modelId="{1E9C1376-7AD1-4DA1-9B47-682289AB3900}" type="pres">
      <dgm:prSet presAssocID="{40AEAD2D-720F-418D-BB63-2A2E3E05FE26}" presName="descendantText" presStyleLbl="alignAcc1" presStyleIdx="5" presStyleCnt="7">
        <dgm:presLayoutVars>
          <dgm:bulletEnabled val="1"/>
        </dgm:presLayoutVars>
      </dgm:prSet>
      <dgm:spPr/>
      <dgm:t>
        <a:bodyPr/>
        <a:lstStyle/>
        <a:p>
          <a:endParaRPr lang="es-EC"/>
        </a:p>
      </dgm:t>
    </dgm:pt>
    <dgm:pt modelId="{5BDD7235-C2C9-41A7-9661-25332E52D0A0}" type="pres">
      <dgm:prSet presAssocID="{20132C87-E687-49FB-BA3B-DBC4632EF98E}" presName="sp" presStyleCnt="0"/>
      <dgm:spPr/>
    </dgm:pt>
    <dgm:pt modelId="{0F77D8BF-50C7-46B5-BEA9-04D473F51D2E}" type="pres">
      <dgm:prSet presAssocID="{B9D5DD6E-92F1-4372-8AA6-3830995296DA}" presName="composite" presStyleCnt="0"/>
      <dgm:spPr/>
    </dgm:pt>
    <dgm:pt modelId="{A51D3579-06C1-4B96-8C13-B1218AF931DA}" type="pres">
      <dgm:prSet presAssocID="{B9D5DD6E-92F1-4372-8AA6-3830995296DA}" presName="parentText" presStyleLbl="alignNode1" presStyleIdx="6" presStyleCnt="7">
        <dgm:presLayoutVars>
          <dgm:chMax val="1"/>
          <dgm:bulletEnabled val="1"/>
        </dgm:presLayoutVars>
      </dgm:prSet>
      <dgm:spPr/>
      <dgm:t>
        <a:bodyPr/>
        <a:lstStyle/>
        <a:p>
          <a:endParaRPr lang="es-EC"/>
        </a:p>
      </dgm:t>
    </dgm:pt>
    <dgm:pt modelId="{851F597F-ADF9-4503-A897-C1033E8C4C5C}" type="pres">
      <dgm:prSet presAssocID="{B9D5DD6E-92F1-4372-8AA6-3830995296DA}" presName="descendantText" presStyleLbl="alignAcc1" presStyleIdx="6" presStyleCnt="7">
        <dgm:presLayoutVars>
          <dgm:bulletEnabled val="1"/>
        </dgm:presLayoutVars>
      </dgm:prSet>
      <dgm:spPr/>
      <dgm:t>
        <a:bodyPr/>
        <a:lstStyle/>
        <a:p>
          <a:endParaRPr lang="es-EC"/>
        </a:p>
      </dgm:t>
    </dgm:pt>
  </dgm:ptLst>
  <dgm:cxnLst>
    <dgm:cxn modelId="{F75A0491-E40E-43D3-8C99-62D8EB966478}" type="presOf" srcId="{B9D5DD6E-92F1-4372-8AA6-3830995296DA}" destId="{A51D3579-06C1-4B96-8C13-B1218AF931DA}" srcOrd="0" destOrd="0" presId="urn:microsoft.com/office/officeart/2005/8/layout/chevron2"/>
    <dgm:cxn modelId="{DCCF6E8D-B817-4A66-B36A-2C3D221F7A5F}" type="presOf" srcId="{40AEAD2D-720F-418D-BB63-2A2E3E05FE26}" destId="{884EC524-22FF-4F61-968B-89FDBB484D2E}" srcOrd="0" destOrd="0" presId="urn:microsoft.com/office/officeart/2005/8/layout/chevron2"/>
    <dgm:cxn modelId="{066718A4-50FB-437A-82DD-68E22F0B89C2}" type="presOf" srcId="{44B8EAF0-11F3-4596-8D09-C9D2C20BF2F3}" destId="{851F597F-ADF9-4503-A897-C1033E8C4C5C}" srcOrd="0" destOrd="0" presId="urn:microsoft.com/office/officeart/2005/8/layout/chevron2"/>
    <dgm:cxn modelId="{F984802C-F040-4A92-977B-04385D026A4D}" srcId="{8F3FCF2F-AD7E-4817-BAE7-0B0DD9434F21}" destId="{D4D47425-8A7B-4295-BB06-FFD51B5BFC65}" srcOrd="0" destOrd="0" parTransId="{0242F861-DB7B-4E74-A198-ED92A1091FCC}" sibTransId="{A9F5625C-AAF2-4CF0-B586-D54142BBE309}"/>
    <dgm:cxn modelId="{E5636535-2440-4263-B91C-0A8492C17482}" srcId="{3BAE2F36-CE2E-4180-9A19-02B2176122B9}" destId="{2A402CB4-8AA1-4085-968A-191677A3A046}" srcOrd="2" destOrd="0" parTransId="{A6962D71-3BE8-4630-A613-C4E75B128067}" sibTransId="{D212F9A0-5DDC-4E47-970F-4B585DD693FD}"/>
    <dgm:cxn modelId="{B9E7B885-DE6F-4E04-B78A-900C3441F107}" type="presOf" srcId="{3BAE2F36-CE2E-4180-9A19-02B2176122B9}" destId="{500DAF43-6B84-426C-AFAE-2761BC4C653B}" srcOrd="0" destOrd="0" presId="urn:microsoft.com/office/officeart/2005/8/layout/chevron2"/>
    <dgm:cxn modelId="{375FA67B-F988-4121-8E63-95D77EAD9C8C}" srcId="{40AEAD2D-720F-418D-BB63-2A2E3E05FE26}" destId="{0AFB2C95-1E14-47BE-B84E-8F8C70C1991A}" srcOrd="0" destOrd="0" parTransId="{11A1FC83-612D-48C8-AA6D-A0B6E7AF5953}" sibTransId="{32A47038-B126-4620-9877-3C6396D58B30}"/>
    <dgm:cxn modelId="{1D56F028-0E9D-4B3E-B137-33A931D15B5A}" type="presOf" srcId="{D2E66277-7D31-49A3-B741-F0A6B34D6C17}" destId="{2A100FB4-9FE7-4C0C-8D53-AA103E354B8E}" srcOrd="0" destOrd="0" presId="urn:microsoft.com/office/officeart/2005/8/layout/chevron2"/>
    <dgm:cxn modelId="{74C35A7C-8711-4616-B42B-4A6A6CC5EE58}" type="presOf" srcId="{EDC884E2-BE89-4A3F-B015-1F586A12BE68}" destId="{6A057E37-88CD-4E9E-8FD6-E8071008E7FC}" srcOrd="0" destOrd="0" presId="urn:microsoft.com/office/officeart/2005/8/layout/chevron2"/>
    <dgm:cxn modelId="{1A6CEB98-C44E-4950-ABEA-81B111460DE8}" type="presOf" srcId="{99BA9B64-0103-4974-B026-A11BAA98E2C8}" destId="{BA06880E-549A-45C6-9D09-437944E25663}" srcOrd="0" destOrd="0" presId="urn:microsoft.com/office/officeart/2005/8/layout/chevron2"/>
    <dgm:cxn modelId="{EC8B2746-8A04-409B-99D5-887C92A307E0}" srcId="{3BAE2F36-CE2E-4180-9A19-02B2176122B9}" destId="{B9D5DD6E-92F1-4372-8AA6-3830995296DA}" srcOrd="6" destOrd="0" parTransId="{F9DD6DCB-42AB-40AC-928B-456B1B76E6F3}" sibTransId="{FF83A1D1-DC9F-4D7C-925A-0CDD45D5756B}"/>
    <dgm:cxn modelId="{741CF11C-53BF-40E2-B58A-9A7E3DC86E10}" type="presOf" srcId="{8F3FCF2F-AD7E-4817-BAE7-0B0DD9434F21}" destId="{7855FDB8-016A-4D80-84E8-DB653B168EA1}" srcOrd="0" destOrd="0" presId="urn:microsoft.com/office/officeart/2005/8/layout/chevron2"/>
    <dgm:cxn modelId="{AF4F0FCF-950E-4E0B-B29A-50C8F1969662}" srcId="{3BAE2F36-CE2E-4180-9A19-02B2176122B9}" destId="{EDC884E2-BE89-4A3F-B015-1F586A12BE68}" srcOrd="1" destOrd="0" parTransId="{0AB9AB07-061F-458C-859D-E7BAC984222B}" sibTransId="{F910F66C-5AA9-4F12-9AB9-256B0A1A410A}"/>
    <dgm:cxn modelId="{27CB5C5A-92E8-43C6-82A9-DF55A7E17BDC}" type="presOf" srcId="{CA668ED2-CF20-46A8-B4DE-09F79F1A3C6B}" destId="{FCAE34F1-5383-4D83-82EB-25772ECDD52E}" srcOrd="0" destOrd="0" presId="urn:microsoft.com/office/officeart/2005/8/layout/chevron2"/>
    <dgm:cxn modelId="{529B4B21-7855-4231-8762-40F866A2583B}" srcId="{2A402CB4-8AA1-4085-968A-191677A3A046}" destId="{99BA9B64-0103-4974-B026-A11BAA98E2C8}" srcOrd="0" destOrd="0" parTransId="{24F3C317-EB60-480D-BEDC-EE8C2098A828}" sibTransId="{7DF44BE1-7370-436A-91D0-7F095C80E38D}"/>
    <dgm:cxn modelId="{43B46E24-C3DE-4409-B33B-F400A4F863B8}" type="presOf" srcId="{0AFB2C95-1E14-47BE-B84E-8F8C70C1991A}" destId="{1E9C1376-7AD1-4DA1-9B47-682289AB3900}" srcOrd="0" destOrd="0" presId="urn:microsoft.com/office/officeart/2005/8/layout/chevron2"/>
    <dgm:cxn modelId="{0B0BEF21-EC33-40F7-91CA-768295A402CB}" srcId="{3BAE2F36-CE2E-4180-9A19-02B2176122B9}" destId="{C71B853C-5CF5-40A0-BE7D-F12CB3DE2CD4}" srcOrd="0" destOrd="0" parTransId="{46D44503-D9E9-4D71-9A02-72CBF39C5C1F}" sibTransId="{8F87D5BC-AAE2-4480-833A-5BC249DD7FE9}"/>
    <dgm:cxn modelId="{CFB7C571-4A40-4CF2-B4B2-565A62E605E3}" srcId="{EDC884E2-BE89-4A3F-B015-1F586A12BE68}" destId="{D2E66277-7D31-49A3-B741-F0A6B34D6C17}" srcOrd="0" destOrd="0" parTransId="{CDFFDE15-A365-4F8B-8432-DB752CC82B44}" sibTransId="{6B5E1413-F2C2-4829-BCF9-C7B59CFC8C61}"/>
    <dgm:cxn modelId="{07E487BB-3F03-426F-86CE-D637E48ADD01}" srcId="{3BAE2F36-CE2E-4180-9A19-02B2176122B9}" destId="{8F3FCF2F-AD7E-4817-BAE7-0B0DD9434F21}" srcOrd="4" destOrd="0" parTransId="{22FD1173-6FE5-49FF-ABD3-0E16A850290F}" sibTransId="{F2C05C63-C4DE-410D-A0C6-6EDB2170DD5B}"/>
    <dgm:cxn modelId="{3EAD3ABE-AADA-4F8A-9938-88BB760962AA}" srcId="{C71B853C-5CF5-40A0-BE7D-F12CB3DE2CD4}" destId="{74E953F6-1ADB-4BE4-BF37-B449BB8B9017}" srcOrd="0" destOrd="0" parTransId="{A7218290-56C3-4F34-86DC-242C9C9A8144}" sibTransId="{EF26799B-A1CA-4A77-89E1-E1D1AE6D9FBA}"/>
    <dgm:cxn modelId="{5AB5CB2F-8DEE-4F43-99F7-F3B024C4110A}" srcId="{3FCCBC02-81AA-418A-8598-80CD8D62A869}" destId="{CA668ED2-CF20-46A8-B4DE-09F79F1A3C6B}" srcOrd="0" destOrd="0" parTransId="{C14DB72C-8939-484F-80A7-69CE5496AA67}" sibTransId="{3DF6AD37-3685-4831-9FC4-7AC8E380E8C3}"/>
    <dgm:cxn modelId="{64DDE3E9-6C37-494F-BA4E-5073D21F0671}" type="presOf" srcId="{2A402CB4-8AA1-4085-968A-191677A3A046}" destId="{AEDE4D87-B56D-4A2E-B65D-7FC20287158F}" srcOrd="0" destOrd="0" presId="urn:microsoft.com/office/officeart/2005/8/layout/chevron2"/>
    <dgm:cxn modelId="{A9F1C705-66DF-424E-934D-577C6C1D10D3}" type="presOf" srcId="{D4D47425-8A7B-4295-BB06-FFD51B5BFC65}" destId="{7EFDF084-A1CF-4EA7-9015-542938C5CA73}" srcOrd="0" destOrd="0" presId="urn:microsoft.com/office/officeart/2005/8/layout/chevron2"/>
    <dgm:cxn modelId="{24DAF9F6-68EB-4FF5-88C8-A05B3DD239CE}" srcId="{3BAE2F36-CE2E-4180-9A19-02B2176122B9}" destId="{3FCCBC02-81AA-418A-8598-80CD8D62A869}" srcOrd="3" destOrd="0" parTransId="{CD0586C8-3394-4B2A-BB5B-A7D93605AE80}" sibTransId="{9DE8B037-E4E3-4207-89F7-CE860E95E291}"/>
    <dgm:cxn modelId="{73229250-9BA4-4DC4-89D4-34F4F093F1B1}" type="presOf" srcId="{74E953F6-1ADB-4BE4-BF37-B449BB8B9017}" destId="{6A00E203-D16F-4A3C-8E1B-BF59ABEB4B9E}" srcOrd="0" destOrd="0" presId="urn:microsoft.com/office/officeart/2005/8/layout/chevron2"/>
    <dgm:cxn modelId="{F43A3A90-DDFC-44EF-A92B-BB68347646C8}" type="presOf" srcId="{C71B853C-5CF5-40A0-BE7D-F12CB3DE2CD4}" destId="{BE361D8D-F51F-4444-8796-6A4DF2FBFB25}" srcOrd="0" destOrd="0" presId="urn:microsoft.com/office/officeart/2005/8/layout/chevron2"/>
    <dgm:cxn modelId="{3EB6951A-E52B-4591-846B-96769C603C40}" srcId="{3BAE2F36-CE2E-4180-9A19-02B2176122B9}" destId="{40AEAD2D-720F-418D-BB63-2A2E3E05FE26}" srcOrd="5" destOrd="0" parTransId="{A644418B-7B91-4056-8654-455AE1563502}" sibTransId="{20132C87-E687-49FB-BA3B-DBC4632EF98E}"/>
    <dgm:cxn modelId="{4DF1A6A5-897F-4BD4-8636-8A956F4E0A4A}" type="presOf" srcId="{3FCCBC02-81AA-418A-8598-80CD8D62A869}" destId="{C0F80C27-7E6A-4F44-A6D5-DD467E023673}" srcOrd="0" destOrd="0" presId="urn:microsoft.com/office/officeart/2005/8/layout/chevron2"/>
    <dgm:cxn modelId="{25D753A8-D19A-440B-998F-F3AF033FD2AE}" srcId="{B9D5DD6E-92F1-4372-8AA6-3830995296DA}" destId="{44B8EAF0-11F3-4596-8D09-C9D2C20BF2F3}" srcOrd="0" destOrd="0" parTransId="{A7644673-6181-459B-85D3-93DE43AF126B}" sibTransId="{12379580-AFDF-4B8A-88DA-747AC43BB9C8}"/>
    <dgm:cxn modelId="{9C355EF1-4063-4E53-9369-3BEF5BC9C483}" type="presParOf" srcId="{500DAF43-6B84-426C-AFAE-2761BC4C653B}" destId="{9C7D698E-C557-48F0-81CA-1B62DC4E0913}" srcOrd="0" destOrd="0" presId="urn:microsoft.com/office/officeart/2005/8/layout/chevron2"/>
    <dgm:cxn modelId="{AB18B2BD-E193-4307-B28F-3A9D2627860A}" type="presParOf" srcId="{9C7D698E-C557-48F0-81CA-1B62DC4E0913}" destId="{BE361D8D-F51F-4444-8796-6A4DF2FBFB25}" srcOrd="0" destOrd="0" presId="urn:microsoft.com/office/officeart/2005/8/layout/chevron2"/>
    <dgm:cxn modelId="{1A838B67-A36D-4293-8F84-4E9BB962414F}" type="presParOf" srcId="{9C7D698E-C557-48F0-81CA-1B62DC4E0913}" destId="{6A00E203-D16F-4A3C-8E1B-BF59ABEB4B9E}" srcOrd="1" destOrd="0" presId="urn:microsoft.com/office/officeart/2005/8/layout/chevron2"/>
    <dgm:cxn modelId="{31A7625D-8A34-4312-89B3-2969C8A5BC01}" type="presParOf" srcId="{500DAF43-6B84-426C-AFAE-2761BC4C653B}" destId="{5B02C2EE-5143-4101-8C8F-E9A383DEF0EE}" srcOrd="1" destOrd="0" presId="urn:microsoft.com/office/officeart/2005/8/layout/chevron2"/>
    <dgm:cxn modelId="{9F811545-FC6A-4F2E-A719-AEBF4DD3CF40}" type="presParOf" srcId="{500DAF43-6B84-426C-AFAE-2761BC4C653B}" destId="{6A122B51-ACA9-4689-B6A2-15B0B75EA837}" srcOrd="2" destOrd="0" presId="urn:microsoft.com/office/officeart/2005/8/layout/chevron2"/>
    <dgm:cxn modelId="{420D270C-6841-42DC-AB39-0E69DA66102B}" type="presParOf" srcId="{6A122B51-ACA9-4689-B6A2-15B0B75EA837}" destId="{6A057E37-88CD-4E9E-8FD6-E8071008E7FC}" srcOrd="0" destOrd="0" presId="urn:microsoft.com/office/officeart/2005/8/layout/chevron2"/>
    <dgm:cxn modelId="{21E5225E-14AD-42C3-933F-F2CF05F1DEE9}" type="presParOf" srcId="{6A122B51-ACA9-4689-B6A2-15B0B75EA837}" destId="{2A100FB4-9FE7-4C0C-8D53-AA103E354B8E}" srcOrd="1" destOrd="0" presId="urn:microsoft.com/office/officeart/2005/8/layout/chevron2"/>
    <dgm:cxn modelId="{B9FA0793-CE0D-44DC-9B0A-85008B0AE426}" type="presParOf" srcId="{500DAF43-6B84-426C-AFAE-2761BC4C653B}" destId="{E1892D76-B668-404D-9FF1-AA7298B827FA}" srcOrd="3" destOrd="0" presId="urn:microsoft.com/office/officeart/2005/8/layout/chevron2"/>
    <dgm:cxn modelId="{307DFD65-EAD9-4610-987E-68A464C6DD45}" type="presParOf" srcId="{500DAF43-6B84-426C-AFAE-2761BC4C653B}" destId="{7C910399-5FB1-467D-B3D2-11BAED4F7CF3}" srcOrd="4" destOrd="0" presId="urn:microsoft.com/office/officeart/2005/8/layout/chevron2"/>
    <dgm:cxn modelId="{0CBF4376-4AF5-4517-A2C0-3A0001A5DF8F}" type="presParOf" srcId="{7C910399-5FB1-467D-B3D2-11BAED4F7CF3}" destId="{AEDE4D87-B56D-4A2E-B65D-7FC20287158F}" srcOrd="0" destOrd="0" presId="urn:microsoft.com/office/officeart/2005/8/layout/chevron2"/>
    <dgm:cxn modelId="{C982BDC5-6706-43A5-B234-0C7E92FA369C}" type="presParOf" srcId="{7C910399-5FB1-467D-B3D2-11BAED4F7CF3}" destId="{BA06880E-549A-45C6-9D09-437944E25663}" srcOrd="1" destOrd="0" presId="urn:microsoft.com/office/officeart/2005/8/layout/chevron2"/>
    <dgm:cxn modelId="{24D16DE4-94C3-4A69-92D7-D629789959EB}" type="presParOf" srcId="{500DAF43-6B84-426C-AFAE-2761BC4C653B}" destId="{45F8960E-B04C-41BA-ACE6-C87DFE367741}" srcOrd="5" destOrd="0" presId="urn:microsoft.com/office/officeart/2005/8/layout/chevron2"/>
    <dgm:cxn modelId="{80E8187F-2FFE-4EF4-BF66-7AE8BE5809FD}" type="presParOf" srcId="{500DAF43-6B84-426C-AFAE-2761BC4C653B}" destId="{48FF3308-0596-4D89-AF1E-4B4BA49C42F3}" srcOrd="6" destOrd="0" presId="urn:microsoft.com/office/officeart/2005/8/layout/chevron2"/>
    <dgm:cxn modelId="{E7AE19B5-78FD-4E75-8E4A-084877676E87}" type="presParOf" srcId="{48FF3308-0596-4D89-AF1E-4B4BA49C42F3}" destId="{C0F80C27-7E6A-4F44-A6D5-DD467E023673}" srcOrd="0" destOrd="0" presId="urn:microsoft.com/office/officeart/2005/8/layout/chevron2"/>
    <dgm:cxn modelId="{AA507B0A-05BE-4BF7-B82A-4F61799C52B7}" type="presParOf" srcId="{48FF3308-0596-4D89-AF1E-4B4BA49C42F3}" destId="{FCAE34F1-5383-4D83-82EB-25772ECDD52E}" srcOrd="1" destOrd="0" presId="urn:microsoft.com/office/officeart/2005/8/layout/chevron2"/>
    <dgm:cxn modelId="{F4229EB0-62A6-4CD0-A446-41384E63DBBD}" type="presParOf" srcId="{500DAF43-6B84-426C-AFAE-2761BC4C653B}" destId="{1942AEB9-A630-4AAF-B333-E656ECA859B7}" srcOrd="7" destOrd="0" presId="urn:microsoft.com/office/officeart/2005/8/layout/chevron2"/>
    <dgm:cxn modelId="{1DC3BABE-7B8E-4989-A5F0-177EABCA6126}" type="presParOf" srcId="{500DAF43-6B84-426C-AFAE-2761BC4C653B}" destId="{4CF98F0A-6802-44D7-B8E8-055B24F2F405}" srcOrd="8" destOrd="0" presId="urn:microsoft.com/office/officeart/2005/8/layout/chevron2"/>
    <dgm:cxn modelId="{F3B40698-949B-4235-BC26-2D88DD1D6704}" type="presParOf" srcId="{4CF98F0A-6802-44D7-B8E8-055B24F2F405}" destId="{7855FDB8-016A-4D80-84E8-DB653B168EA1}" srcOrd="0" destOrd="0" presId="urn:microsoft.com/office/officeart/2005/8/layout/chevron2"/>
    <dgm:cxn modelId="{AB9A470C-3B35-4EC0-BAA2-EA7AF34D85D5}" type="presParOf" srcId="{4CF98F0A-6802-44D7-B8E8-055B24F2F405}" destId="{7EFDF084-A1CF-4EA7-9015-542938C5CA73}" srcOrd="1" destOrd="0" presId="urn:microsoft.com/office/officeart/2005/8/layout/chevron2"/>
    <dgm:cxn modelId="{7880108E-1BF2-4CE7-9EA4-D27329E7CA9D}" type="presParOf" srcId="{500DAF43-6B84-426C-AFAE-2761BC4C653B}" destId="{FC761FD9-73D1-46DB-91C6-4A92006EC47A}" srcOrd="9" destOrd="0" presId="urn:microsoft.com/office/officeart/2005/8/layout/chevron2"/>
    <dgm:cxn modelId="{F106FCB2-7963-434C-B0DA-D25EC19FC3E8}" type="presParOf" srcId="{500DAF43-6B84-426C-AFAE-2761BC4C653B}" destId="{109EBE8A-15BE-4111-B2C9-B72E1DB63122}" srcOrd="10" destOrd="0" presId="urn:microsoft.com/office/officeart/2005/8/layout/chevron2"/>
    <dgm:cxn modelId="{04CE84BB-0F5D-411F-8C0D-51EBCF862D3C}" type="presParOf" srcId="{109EBE8A-15BE-4111-B2C9-B72E1DB63122}" destId="{884EC524-22FF-4F61-968B-89FDBB484D2E}" srcOrd="0" destOrd="0" presId="urn:microsoft.com/office/officeart/2005/8/layout/chevron2"/>
    <dgm:cxn modelId="{C19C39F2-83D9-4D51-B3AD-740F29C694E2}" type="presParOf" srcId="{109EBE8A-15BE-4111-B2C9-B72E1DB63122}" destId="{1E9C1376-7AD1-4DA1-9B47-682289AB3900}" srcOrd="1" destOrd="0" presId="urn:microsoft.com/office/officeart/2005/8/layout/chevron2"/>
    <dgm:cxn modelId="{32B983E9-3C5E-43D0-B6A2-FF3155D1CFC6}" type="presParOf" srcId="{500DAF43-6B84-426C-AFAE-2761BC4C653B}" destId="{5BDD7235-C2C9-41A7-9661-25332E52D0A0}" srcOrd="11" destOrd="0" presId="urn:microsoft.com/office/officeart/2005/8/layout/chevron2"/>
    <dgm:cxn modelId="{9272F64C-43CE-4B83-A90D-796B30D92742}" type="presParOf" srcId="{500DAF43-6B84-426C-AFAE-2761BC4C653B}" destId="{0F77D8BF-50C7-46B5-BEA9-04D473F51D2E}" srcOrd="12" destOrd="0" presId="urn:microsoft.com/office/officeart/2005/8/layout/chevron2"/>
    <dgm:cxn modelId="{DE19BB97-92DF-4091-9E5F-3608E4BEEB6D}" type="presParOf" srcId="{0F77D8BF-50C7-46B5-BEA9-04D473F51D2E}" destId="{A51D3579-06C1-4B96-8C13-B1218AF931DA}" srcOrd="0" destOrd="0" presId="urn:microsoft.com/office/officeart/2005/8/layout/chevron2"/>
    <dgm:cxn modelId="{3CFCC424-0142-4E41-9565-421E6B642D81}" type="presParOf" srcId="{0F77D8BF-50C7-46B5-BEA9-04D473F51D2E}" destId="{851F597F-ADF9-4503-A897-C1033E8C4C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a:solidFill>
          <a:srgbClr val="FFC000"/>
        </a:solidFill>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A1C658A0-0905-449A-80BA-AB7A578DD7C5}" type="presOf" srcId="{F438DF7C-D341-E94F-B4D5-0A64F4FA6617}" destId="{E9E83AC4-382A-6242-95B6-82749115F686}"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5CDBDC40-6DD8-4FFE-B20C-F881BD95DD3D}" type="presOf" srcId="{FA98DABD-98DD-D244-BDA8-FC1CEC4F08A1}" destId="{A4D7204A-EE57-D242-AC5A-B03528EB944A}" srcOrd="0" destOrd="0" presId="urn:microsoft.com/office/officeart/2005/8/layout/chevron1"/>
    <dgm:cxn modelId="{30750E90-779F-45D5-8E8B-9CC3A05FD53F}" type="presOf" srcId="{B6CD2437-D15F-F64B-A150-5C77AB0E64FA}" destId="{4E0FC00A-BD81-D14F-A776-F5315F12ECBE}"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B1260D3D-5A54-4CC6-AEC4-BB3FB015B76B}" type="presOf" srcId="{1694A42A-9915-2C4A-BD67-1397BF5360F5}" destId="{03BD85A1-1F98-DE43-87CA-7EE0F7B8DFC1}" srcOrd="0" destOrd="0" presId="urn:microsoft.com/office/officeart/2005/8/layout/chevron1"/>
    <dgm:cxn modelId="{5B6815EC-039E-4516-BA30-67F7CE07783D}" type="presOf" srcId="{2B3BED34-F5DC-D44A-85DB-44C40EC8B7EA}" destId="{7573F8F9-3C97-B941-9184-231C3153F839}" srcOrd="0" destOrd="0" presId="urn:microsoft.com/office/officeart/2005/8/layout/chevron1"/>
    <dgm:cxn modelId="{820C09CC-3180-47B3-B109-0B255552E3F7}" type="presParOf" srcId="{A4D7204A-EE57-D242-AC5A-B03528EB944A}" destId="{03BD85A1-1F98-DE43-87CA-7EE0F7B8DFC1}" srcOrd="0" destOrd="0" presId="urn:microsoft.com/office/officeart/2005/8/layout/chevron1"/>
    <dgm:cxn modelId="{6EC7F268-1FC2-4824-BAE1-A1A4BD70761C}" type="presParOf" srcId="{A4D7204A-EE57-D242-AC5A-B03528EB944A}" destId="{4E4C08E8-27AF-EE40-89B8-C01173448EE9}" srcOrd="1" destOrd="0" presId="urn:microsoft.com/office/officeart/2005/8/layout/chevron1"/>
    <dgm:cxn modelId="{EB2278B6-3FF5-4AF8-84D9-6683ED546086}" type="presParOf" srcId="{A4D7204A-EE57-D242-AC5A-B03528EB944A}" destId="{4E0FC00A-BD81-D14F-A776-F5315F12ECBE}" srcOrd="2" destOrd="0" presId="urn:microsoft.com/office/officeart/2005/8/layout/chevron1"/>
    <dgm:cxn modelId="{50615376-1150-403D-8856-D5615FC88926}" type="presParOf" srcId="{A4D7204A-EE57-D242-AC5A-B03528EB944A}" destId="{167C56D4-FC95-AB45-BCAB-13D36B9C6A4F}" srcOrd="3" destOrd="0" presId="urn:microsoft.com/office/officeart/2005/8/layout/chevron1"/>
    <dgm:cxn modelId="{297ACADA-CFB4-4DF4-8132-E40AB13582D3}" type="presParOf" srcId="{A4D7204A-EE57-D242-AC5A-B03528EB944A}" destId="{7573F8F9-3C97-B941-9184-231C3153F839}" srcOrd="4" destOrd="0" presId="urn:microsoft.com/office/officeart/2005/8/layout/chevron1"/>
    <dgm:cxn modelId="{BA3FE101-A251-4B24-9A47-3EE1083A48CA}" type="presParOf" srcId="{A4D7204A-EE57-D242-AC5A-B03528EB944A}" destId="{E8E558AC-E9D0-1946-99DE-A9DC0C2862C9}" srcOrd="5" destOrd="0" presId="urn:microsoft.com/office/officeart/2005/8/layout/chevron1"/>
    <dgm:cxn modelId="{1D716085-DA9F-4E76-B73C-2F347C23330F}"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a:solidFill>
          <a:srgbClr val="FFC000"/>
        </a:solidFill>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X="-71605" custLinFactNeighborX="-100000" custLinFactNeighborY="3548">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7AC3E322-1524-4B9E-A885-F788DE8B9017}" type="presOf" srcId="{1694A42A-9915-2C4A-BD67-1397BF5360F5}" destId="{03BD85A1-1F98-DE43-87CA-7EE0F7B8DFC1}"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7D8D7570-2EDD-4297-91AC-0426E42AB0AE}" type="presOf" srcId="{2B3BED34-F5DC-D44A-85DB-44C40EC8B7EA}" destId="{7573F8F9-3C97-B941-9184-231C3153F839}" srcOrd="0" destOrd="0" presId="urn:microsoft.com/office/officeart/2005/8/layout/chevron1"/>
    <dgm:cxn modelId="{C4483DFF-CC97-44A7-B6B8-568CF8AD56F6}" type="presOf" srcId="{FA98DABD-98DD-D244-BDA8-FC1CEC4F08A1}" destId="{A4D7204A-EE57-D242-AC5A-B03528EB944A}"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1B9690DB-C1E8-4344-9EA9-02765D07C995}" type="presOf" srcId="{B6CD2437-D15F-F64B-A150-5C77AB0E64FA}" destId="{4E0FC00A-BD81-D14F-A776-F5315F12ECBE}"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33172C9F-001D-48B5-8BC7-C7CA85F9E7A7}" type="presOf" srcId="{F438DF7C-D341-E94F-B4D5-0A64F4FA6617}" destId="{E9E83AC4-382A-6242-95B6-82749115F686}" srcOrd="0" destOrd="0" presId="urn:microsoft.com/office/officeart/2005/8/layout/chevron1"/>
    <dgm:cxn modelId="{41FBA861-34E9-4091-B80C-884F5FC45744}" type="presParOf" srcId="{A4D7204A-EE57-D242-AC5A-B03528EB944A}" destId="{03BD85A1-1F98-DE43-87CA-7EE0F7B8DFC1}" srcOrd="0" destOrd="0" presId="urn:microsoft.com/office/officeart/2005/8/layout/chevron1"/>
    <dgm:cxn modelId="{4A22E21F-C8B2-46A0-87F8-68A4DC50909D}" type="presParOf" srcId="{A4D7204A-EE57-D242-AC5A-B03528EB944A}" destId="{4E4C08E8-27AF-EE40-89B8-C01173448EE9}" srcOrd="1" destOrd="0" presId="urn:microsoft.com/office/officeart/2005/8/layout/chevron1"/>
    <dgm:cxn modelId="{40E54CF2-B927-4DFF-93C2-AB600715F216}" type="presParOf" srcId="{A4D7204A-EE57-D242-AC5A-B03528EB944A}" destId="{4E0FC00A-BD81-D14F-A776-F5315F12ECBE}" srcOrd="2" destOrd="0" presId="urn:microsoft.com/office/officeart/2005/8/layout/chevron1"/>
    <dgm:cxn modelId="{3B6D9EBB-8101-41FE-AFB7-4C2710D4E308}" type="presParOf" srcId="{A4D7204A-EE57-D242-AC5A-B03528EB944A}" destId="{167C56D4-FC95-AB45-BCAB-13D36B9C6A4F}" srcOrd="3" destOrd="0" presId="urn:microsoft.com/office/officeart/2005/8/layout/chevron1"/>
    <dgm:cxn modelId="{0ACA0313-3DD4-4CA5-BD68-E3D03B3A0148}" type="presParOf" srcId="{A4D7204A-EE57-D242-AC5A-B03528EB944A}" destId="{7573F8F9-3C97-B941-9184-231C3153F839}" srcOrd="4" destOrd="0" presId="urn:microsoft.com/office/officeart/2005/8/layout/chevron1"/>
    <dgm:cxn modelId="{194185B4-20E7-4713-8536-626754C96904}" type="presParOf" srcId="{A4D7204A-EE57-D242-AC5A-B03528EB944A}" destId="{E8E558AC-E9D0-1946-99DE-A9DC0C2862C9}" srcOrd="5" destOrd="0" presId="urn:microsoft.com/office/officeart/2005/8/layout/chevron1"/>
    <dgm:cxn modelId="{3202C50D-E668-4450-A9E7-6DC58FA18BD5}"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a:solidFill>
          <a:srgbClr val="FFC000"/>
        </a:solidFill>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8907A9F6-9EEB-406A-B443-371A693E003F}" type="presOf" srcId="{2B3BED34-F5DC-D44A-85DB-44C40EC8B7EA}" destId="{7573F8F9-3C97-B941-9184-231C3153F839}"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657F527F-3AFE-4582-B28D-764B0CD1F1D7}" type="presOf" srcId="{F438DF7C-D341-E94F-B4D5-0A64F4FA6617}" destId="{E9E83AC4-382A-6242-95B6-82749115F686}" srcOrd="0" destOrd="0" presId="urn:microsoft.com/office/officeart/2005/8/layout/chevron1"/>
    <dgm:cxn modelId="{52A87C47-945F-4929-AE1E-58B76AFA2C99}" type="presOf" srcId="{FA98DABD-98DD-D244-BDA8-FC1CEC4F08A1}" destId="{A4D7204A-EE57-D242-AC5A-B03528EB944A}" srcOrd="0" destOrd="0" presId="urn:microsoft.com/office/officeart/2005/8/layout/chevron1"/>
    <dgm:cxn modelId="{E8BB5E41-4255-40C2-8B33-09CED9A4FC4F}" type="presOf" srcId="{1694A42A-9915-2C4A-BD67-1397BF5360F5}" destId="{03BD85A1-1F98-DE43-87CA-7EE0F7B8DFC1}"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3B326CD1-F503-42A5-B748-8360194C717B}" type="presOf" srcId="{B6CD2437-D15F-F64B-A150-5C77AB0E64FA}" destId="{4E0FC00A-BD81-D14F-A776-F5315F12ECBE}"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8D74E8C5-0981-431B-9906-139208DAD208}" type="presParOf" srcId="{A4D7204A-EE57-D242-AC5A-B03528EB944A}" destId="{03BD85A1-1F98-DE43-87CA-7EE0F7B8DFC1}" srcOrd="0" destOrd="0" presId="urn:microsoft.com/office/officeart/2005/8/layout/chevron1"/>
    <dgm:cxn modelId="{6C387BA7-E7CA-43EC-AB83-FA114530F296}" type="presParOf" srcId="{A4D7204A-EE57-D242-AC5A-B03528EB944A}" destId="{4E4C08E8-27AF-EE40-89B8-C01173448EE9}" srcOrd="1" destOrd="0" presId="urn:microsoft.com/office/officeart/2005/8/layout/chevron1"/>
    <dgm:cxn modelId="{43B83036-BDD9-49D5-8F9A-3A9B76E59C9E}" type="presParOf" srcId="{A4D7204A-EE57-D242-AC5A-B03528EB944A}" destId="{4E0FC00A-BD81-D14F-A776-F5315F12ECBE}" srcOrd="2" destOrd="0" presId="urn:microsoft.com/office/officeart/2005/8/layout/chevron1"/>
    <dgm:cxn modelId="{5A27187F-432E-4F61-B46D-168E8A519A85}" type="presParOf" srcId="{A4D7204A-EE57-D242-AC5A-B03528EB944A}" destId="{167C56D4-FC95-AB45-BCAB-13D36B9C6A4F}" srcOrd="3" destOrd="0" presId="urn:microsoft.com/office/officeart/2005/8/layout/chevron1"/>
    <dgm:cxn modelId="{0E8E662E-C3FF-4170-AE73-3DC8F066D602}" type="presParOf" srcId="{A4D7204A-EE57-D242-AC5A-B03528EB944A}" destId="{7573F8F9-3C97-B941-9184-231C3153F839}" srcOrd="4" destOrd="0" presId="urn:microsoft.com/office/officeart/2005/8/layout/chevron1"/>
    <dgm:cxn modelId="{33AB1A3F-AD32-4D4E-8954-E2C501A5A29F}" type="presParOf" srcId="{A4D7204A-EE57-D242-AC5A-B03528EB944A}" destId="{E8E558AC-E9D0-1946-99DE-A9DC0C2862C9}" srcOrd="5" destOrd="0" presId="urn:microsoft.com/office/officeart/2005/8/layout/chevron1"/>
    <dgm:cxn modelId="{7D6418ED-762D-4C4D-8DCD-809FD4DC4F71}"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7C11F5-443A-4C15-82FE-21D8D5A4FDB2}" type="doc">
      <dgm:prSet loTypeId="urn:microsoft.com/office/officeart/2008/layout/AlternatingHexagons" loCatId="list" qsTypeId="urn:microsoft.com/office/officeart/2005/8/quickstyle/3d2" qsCatId="3D" csTypeId="urn:microsoft.com/office/officeart/2005/8/colors/accent1_2" csCatId="accent1" phldr="1"/>
      <dgm:spPr/>
      <dgm:t>
        <a:bodyPr/>
        <a:lstStyle/>
        <a:p>
          <a:endParaRPr lang="es-EC"/>
        </a:p>
      </dgm:t>
    </dgm:pt>
    <dgm:pt modelId="{A577E10D-691B-4284-A7DF-0B0270284427}">
      <dgm:prSet phldrT="[Texto]" custT="1"/>
      <dgm:spPr/>
      <dgm:t>
        <a:bodyPr/>
        <a:lstStyle/>
        <a:p>
          <a:pPr marL="0" indent="0">
            <a:tabLst/>
          </a:pPr>
          <a:r>
            <a:rPr lang="es-EC" sz="1400" dirty="0" smtClean="0">
              <a:latin typeface="Microsoft YaHei" panose="020B0503020204020204" pitchFamily="34" charset="-122"/>
              <a:ea typeface="Microsoft YaHei" panose="020B0503020204020204" pitchFamily="34" charset="-122"/>
            </a:rPr>
            <a:t>Egresos Cheques</a:t>
          </a:r>
          <a:endParaRPr lang="es-EC" sz="1400" dirty="0">
            <a:latin typeface="Microsoft YaHei" panose="020B0503020204020204" pitchFamily="34" charset="-122"/>
            <a:ea typeface="Microsoft YaHei" panose="020B0503020204020204" pitchFamily="34" charset="-122"/>
          </a:endParaRPr>
        </a:p>
      </dgm:t>
    </dgm:pt>
    <dgm:pt modelId="{487A8131-2EED-4383-A82A-761C6F930036}" type="parTrans" cxnId="{3D1DDA5F-126B-40A0-A5F0-95EB29E06DD6}">
      <dgm:prSet/>
      <dgm:spPr/>
      <dgm:t>
        <a:bodyPr/>
        <a:lstStyle/>
        <a:p>
          <a:endParaRPr lang="es-EC"/>
        </a:p>
      </dgm:t>
    </dgm:pt>
    <dgm:pt modelId="{68FBF49B-34C2-436B-805F-BED1253C3D4E}" type="sibTrans" cxnId="{3D1DDA5F-126B-40A0-A5F0-95EB29E06DD6}">
      <dgm:prSet custT="1"/>
      <dgm:spPr/>
      <dgm:t>
        <a:bodyPr/>
        <a:lstStyle/>
        <a:p>
          <a:r>
            <a:rPr lang="es-EC" sz="1400" dirty="0" smtClean="0">
              <a:latin typeface="Microsoft YaHei" panose="020B0503020204020204" pitchFamily="34" charset="-122"/>
              <a:ea typeface="Microsoft YaHei" panose="020B0503020204020204" pitchFamily="34" charset="-122"/>
            </a:rPr>
            <a:t>Cheque</a:t>
          </a:r>
          <a:endParaRPr lang="es-EC" sz="1400" dirty="0">
            <a:latin typeface="Microsoft YaHei" panose="020B0503020204020204" pitchFamily="34" charset="-122"/>
            <a:ea typeface="Microsoft YaHei" panose="020B0503020204020204" pitchFamily="34" charset="-122"/>
          </a:endParaRPr>
        </a:p>
      </dgm:t>
    </dgm:pt>
    <dgm:pt modelId="{1E68728F-B311-4227-8E74-4D1F50044632}">
      <dgm:prSet phldrT="[Texto]" custT="1"/>
      <dgm:spPr/>
      <dgm:t>
        <a:bodyPr/>
        <a:lstStyle/>
        <a:p>
          <a:r>
            <a:rPr lang="es-EC" sz="1400" dirty="0" smtClean="0">
              <a:latin typeface="Microsoft YaHei" panose="020B0503020204020204" pitchFamily="34" charset="-122"/>
              <a:ea typeface="Microsoft YaHei" panose="020B0503020204020204" pitchFamily="34" charset="-122"/>
            </a:rPr>
            <a:t>Egresos Caja Chica</a:t>
          </a:r>
          <a:endParaRPr lang="es-EC" sz="1400" dirty="0">
            <a:latin typeface="Microsoft YaHei" panose="020B0503020204020204" pitchFamily="34" charset="-122"/>
            <a:ea typeface="Microsoft YaHei" panose="020B0503020204020204" pitchFamily="34" charset="-122"/>
          </a:endParaRPr>
        </a:p>
      </dgm:t>
    </dgm:pt>
    <dgm:pt modelId="{6685ACA7-E762-4CC4-8884-CF2D58BBE2A1}" type="parTrans" cxnId="{6C107C93-1B89-46A5-A034-CEAAFE7EE98C}">
      <dgm:prSet/>
      <dgm:spPr/>
      <dgm:t>
        <a:bodyPr/>
        <a:lstStyle/>
        <a:p>
          <a:endParaRPr lang="es-EC"/>
        </a:p>
      </dgm:t>
    </dgm:pt>
    <dgm:pt modelId="{350D8EF4-D901-4128-B8D8-7DE0616A2BB9}" type="sibTrans" cxnId="{6C107C93-1B89-46A5-A034-CEAAFE7EE98C}">
      <dgm:prSet custT="1"/>
      <dgm:spPr/>
      <dgm:t>
        <a:bodyPr/>
        <a:lstStyle/>
        <a:p>
          <a:r>
            <a:rPr lang="es-EC" sz="1300" dirty="0" smtClean="0">
              <a:latin typeface="Microsoft YaHei" panose="020B0503020204020204" pitchFamily="34" charset="-122"/>
              <a:ea typeface="Microsoft YaHei" panose="020B0503020204020204" pitchFamily="34" charset="-122"/>
            </a:rPr>
            <a:t>Detalle Egresos Caja Chica</a:t>
          </a:r>
          <a:endParaRPr lang="es-EC" sz="1300" dirty="0">
            <a:latin typeface="Microsoft YaHei" panose="020B0503020204020204" pitchFamily="34" charset="-122"/>
            <a:ea typeface="Microsoft YaHei" panose="020B0503020204020204" pitchFamily="34" charset="-122"/>
          </a:endParaRPr>
        </a:p>
      </dgm:t>
    </dgm:pt>
    <dgm:pt modelId="{C0911BFE-766A-487D-8104-23E744FD03F3}">
      <dgm:prSet phldrT="[Texto]" custT="1"/>
      <dgm:spPr/>
      <dgm:t>
        <a:bodyPr/>
        <a:lstStyle/>
        <a:p>
          <a:r>
            <a:rPr lang="es-EC" sz="1300" dirty="0" smtClean="0">
              <a:latin typeface="Microsoft YaHei" panose="020B0503020204020204" pitchFamily="34" charset="-122"/>
              <a:ea typeface="Microsoft YaHei" panose="020B0503020204020204" pitchFamily="34" charset="-122"/>
            </a:rPr>
            <a:t>Detalle Egresos Cheques</a:t>
          </a:r>
          <a:endParaRPr lang="es-EC" sz="1300" dirty="0">
            <a:latin typeface="Microsoft YaHei" panose="020B0503020204020204" pitchFamily="34" charset="-122"/>
            <a:ea typeface="Microsoft YaHei" panose="020B0503020204020204" pitchFamily="34" charset="-122"/>
          </a:endParaRPr>
        </a:p>
      </dgm:t>
    </dgm:pt>
    <dgm:pt modelId="{BAE852A7-4F52-490B-B868-572F7304B43C}" type="parTrans" cxnId="{0233CA37-C954-4DF5-8C82-0A8EAC176DBD}">
      <dgm:prSet/>
      <dgm:spPr/>
      <dgm:t>
        <a:bodyPr/>
        <a:lstStyle/>
        <a:p>
          <a:endParaRPr lang="es-EC"/>
        </a:p>
      </dgm:t>
    </dgm:pt>
    <dgm:pt modelId="{0931B3BD-3946-421B-81AF-3CF7547C14ED}" type="sibTrans" cxnId="{0233CA37-C954-4DF5-8C82-0A8EAC176DBD}">
      <dgm:prSet custT="1"/>
      <dgm:spPr/>
      <dgm:t>
        <a:bodyPr/>
        <a:lstStyle/>
        <a:p>
          <a:r>
            <a:rPr lang="es-EC" sz="1600" dirty="0" smtClean="0">
              <a:solidFill>
                <a:schemeClr val="accent4">
                  <a:lumMod val="60000"/>
                  <a:lumOff val="40000"/>
                </a:schemeClr>
              </a:solidFill>
              <a:latin typeface="Microsoft YaHei" panose="020B0503020204020204" pitchFamily="34" charset="-122"/>
              <a:ea typeface="Microsoft YaHei" panose="020B0503020204020204" pitchFamily="34" charset="-122"/>
            </a:rPr>
            <a:t>TABLAS UTILIZADAS</a:t>
          </a:r>
          <a:endParaRPr lang="es-EC" sz="1600" dirty="0">
            <a:solidFill>
              <a:schemeClr val="accent4">
                <a:lumMod val="60000"/>
                <a:lumOff val="40000"/>
              </a:schemeClr>
            </a:solidFill>
            <a:latin typeface="Microsoft YaHei" panose="020B0503020204020204" pitchFamily="34" charset="-122"/>
            <a:ea typeface="Microsoft YaHei" panose="020B0503020204020204" pitchFamily="34" charset="-122"/>
          </a:endParaRPr>
        </a:p>
      </dgm:t>
    </dgm:pt>
    <dgm:pt modelId="{CEA32370-988F-4854-B6A1-EF3B655EB82A}">
      <dgm:prSet phldrT="[Texto]" custT="1"/>
      <dgm:spPr/>
      <dgm:t>
        <a:bodyPr/>
        <a:lstStyle/>
        <a:p>
          <a:r>
            <a:rPr lang="es-EC" sz="1400" dirty="0" smtClean="0">
              <a:latin typeface="Microsoft YaHei" panose="020B0503020204020204" pitchFamily="34" charset="-122"/>
              <a:ea typeface="Microsoft YaHei" panose="020B0503020204020204" pitchFamily="34" charset="-122"/>
            </a:rPr>
            <a:t>Tipos de Gastos</a:t>
          </a:r>
          <a:endParaRPr lang="es-EC" sz="1400" dirty="0">
            <a:latin typeface="Microsoft YaHei" panose="020B0503020204020204" pitchFamily="34" charset="-122"/>
            <a:ea typeface="Microsoft YaHei" panose="020B0503020204020204" pitchFamily="34" charset="-122"/>
          </a:endParaRPr>
        </a:p>
      </dgm:t>
    </dgm:pt>
    <dgm:pt modelId="{B087920D-7979-477A-8857-CE181C6CB871}" type="parTrans" cxnId="{2A1ECA8F-2CE1-4AB3-BD83-BBB4FA6D5D04}">
      <dgm:prSet/>
      <dgm:spPr/>
      <dgm:t>
        <a:bodyPr/>
        <a:lstStyle/>
        <a:p>
          <a:endParaRPr lang="es-EC"/>
        </a:p>
      </dgm:t>
    </dgm:pt>
    <dgm:pt modelId="{04044660-BAC3-4CF1-BDFC-E6B02C755867}" type="sibTrans" cxnId="{2A1ECA8F-2CE1-4AB3-BD83-BBB4FA6D5D04}">
      <dgm:prSet/>
      <dgm:spPr/>
      <dgm:t>
        <a:bodyPr/>
        <a:lstStyle/>
        <a:p>
          <a:r>
            <a:rPr lang="es-EC" dirty="0" smtClean="0">
              <a:latin typeface="Microsoft YaHei" panose="020B0503020204020204" pitchFamily="34" charset="-122"/>
              <a:ea typeface="Microsoft YaHei" panose="020B0503020204020204" pitchFamily="34" charset="-122"/>
            </a:rPr>
            <a:t>Estados de Pagos</a:t>
          </a:r>
          <a:endParaRPr lang="es-EC" dirty="0">
            <a:latin typeface="Microsoft YaHei" panose="020B0503020204020204" pitchFamily="34" charset="-122"/>
            <a:ea typeface="Microsoft YaHei" panose="020B0503020204020204" pitchFamily="34" charset="-122"/>
          </a:endParaRPr>
        </a:p>
      </dgm:t>
    </dgm:pt>
    <dgm:pt modelId="{03BBF2F7-7789-4666-A0D9-4097F03DF3D7}" type="pres">
      <dgm:prSet presAssocID="{DE7C11F5-443A-4C15-82FE-21D8D5A4FDB2}" presName="Name0" presStyleCnt="0">
        <dgm:presLayoutVars>
          <dgm:chMax/>
          <dgm:chPref/>
          <dgm:dir/>
          <dgm:animLvl val="lvl"/>
        </dgm:presLayoutVars>
      </dgm:prSet>
      <dgm:spPr/>
      <dgm:t>
        <a:bodyPr/>
        <a:lstStyle/>
        <a:p>
          <a:endParaRPr lang="es-EC"/>
        </a:p>
      </dgm:t>
    </dgm:pt>
    <dgm:pt modelId="{725B7AC4-3342-4241-B423-F739F9796E5B}" type="pres">
      <dgm:prSet presAssocID="{A577E10D-691B-4284-A7DF-0B0270284427}" presName="composite" presStyleCnt="0"/>
      <dgm:spPr/>
    </dgm:pt>
    <dgm:pt modelId="{BD4D2209-A5C3-4DA3-AC68-DCAA410773E3}" type="pres">
      <dgm:prSet presAssocID="{A577E10D-691B-4284-A7DF-0B0270284427}" presName="Parent1" presStyleLbl="node1" presStyleIdx="0" presStyleCnt="8" custScaleX="106881" custLinFactNeighborX="34228" custLinFactNeighborY="39277">
        <dgm:presLayoutVars>
          <dgm:chMax val="1"/>
          <dgm:chPref val="1"/>
          <dgm:bulletEnabled val="1"/>
        </dgm:presLayoutVars>
      </dgm:prSet>
      <dgm:spPr/>
      <dgm:t>
        <a:bodyPr/>
        <a:lstStyle/>
        <a:p>
          <a:endParaRPr lang="es-EC"/>
        </a:p>
      </dgm:t>
    </dgm:pt>
    <dgm:pt modelId="{844D8D78-0031-4435-9C1F-5236FCA45571}" type="pres">
      <dgm:prSet presAssocID="{A577E10D-691B-4284-A7DF-0B0270284427}" presName="Childtext1" presStyleLbl="revTx" presStyleIdx="0" presStyleCnt="4" custLinFactNeighborX="26720" custLinFactNeighborY="65462">
        <dgm:presLayoutVars>
          <dgm:chMax val="0"/>
          <dgm:chPref val="0"/>
          <dgm:bulletEnabled val="1"/>
        </dgm:presLayoutVars>
      </dgm:prSet>
      <dgm:spPr/>
      <dgm:t>
        <a:bodyPr/>
        <a:lstStyle/>
        <a:p>
          <a:endParaRPr lang="es-EC"/>
        </a:p>
      </dgm:t>
    </dgm:pt>
    <dgm:pt modelId="{BF569B13-11C7-48F1-BB07-DF9663D6B20E}" type="pres">
      <dgm:prSet presAssocID="{A577E10D-691B-4284-A7DF-0B0270284427}" presName="BalanceSpacing" presStyleCnt="0"/>
      <dgm:spPr/>
    </dgm:pt>
    <dgm:pt modelId="{5327AF64-5F7F-4A4D-A2F9-F471B2F90437}" type="pres">
      <dgm:prSet presAssocID="{A577E10D-691B-4284-A7DF-0B0270284427}" presName="BalanceSpacing1" presStyleCnt="0"/>
      <dgm:spPr/>
    </dgm:pt>
    <dgm:pt modelId="{484269DA-CDF2-4F34-A41F-7F3F5819585F}" type="pres">
      <dgm:prSet presAssocID="{68FBF49B-34C2-436B-805F-BED1253C3D4E}" presName="Accent1Text" presStyleLbl="node1" presStyleIdx="1" presStyleCnt="8" custLinFactNeighborX="34275" custLinFactNeighborY="39277"/>
      <dgm:spPr/>
      <dgm:t>
        <a:bodyPr/>
        <a:lstStyle/>
        <a:p>
          <a:endParaRPr lang="es-EC"/>
        </a:p>
      </dgm:t>
    </dgm:pt>
    <dgm:pt modelId="{20817C9E-11C6-4708-80E1-7A8A01DC17E4}" type="pres">
      <dgm:prSet presAssocID="{68FBF49B-34C2-436B-805F-BED1253C3D4E}" presName="spaceBetweenRectangles" presStyleCnt="0"/>
      <dgm:spPr/>
    </dgm:pt>
    <dgm:pt modelId="{CD34A5D9-A727-41E9-A876-AFBAF67F180A}" type="pres">
      <dgm:prSet presAssocID="{1E68728F-B311-4227-8E74-4D1F50044632}" presName="composite" presStyleCnt="0"/>
      <dgm:spPr/>
    </dgm:pt>
    <dgm:pt modelId="{4ABDF2B8-9BE1-4D35-88FA-F956E21E87EC}" type="pres">
      <dgm:prSet presAssocID="{1E68728F-B311-4227-8E74-4D1F50044632}" presName="Parent1" presStyleLbl="node1" presStyleIdx="2" presStyleCnt="8" custLinFactNeighborX="34458" custLinFactNeighborY="39778">
        <dgm:presLayoutVars>
          <dgm:chMax val="1"/>
          <dgm:chPref val="1"/>
          <dgm:bulletEnabled val="1"/>
        </dgm:presLayoutVars>
      </dgm:prSet>
      <dgm:spPr/>
      <dgm:t>
        <a:bodyPr/>
        <a:lstStyle/>
        <a:p>
          <a:endParaRPr lang="es-EC"/>
        </a:p>
      </dgm:t>
    </dgm:pt>
    <dgm:pt modelId="{A1D73CB1-DDA4-4F09-B617-E98B7B8BFB71}" type="pres">
      <dgm:prSet presAssocID="{1E68728F-B311-4227-8E74-4D1F50044632}" presName="Childtext1" presStyleLbl="revTx" presStyleIdx="1" presStyleCnt="4">
        <dgm:presLayoutVars>
          <dgm:chMax val="0"/>
          <dgm:chPref val="0"/>
          <dgm:bulletEnabled val="1"/>
        </dgm:presLayoutVars>
      </dgm:prSet>
      <dgm:spPr/>
      <dgm:t>
        <a:bodyPr/>
        <a:lstStyle/>
        <a:p>
          <a:endParaRPr lang="es-EC"/>
        </a:p>
      </dgm:t>
    </dgm:pt>
    <dgm:pt modelId="{1CDB19A9-6011-4999-9333-79F2E41EE718}" type="pres">
      <dgm:prSet presAssocID="{1E68728F-B311-4227-8E74-4D1F50044632}" presName="BalanceSpacing" presStyleCnt="0"/>
      <dgm:spPr/>
    </dgm:pt>
    <dgm:pt modelId="{7845EAC7-8EAF-475D-8C4F-5E5C907D5F0C}" type="pres">
      <dgm:prSet presAssocID="{1E68728F-B311-4227-8E74-4D1F50044632}" presName="BalanceSpacing1" presStyleCnt="0"/>
      <dgm:spPr/>
    </dgm:pt>
    <dgm:pt modelId="{F2237D03-34C1-442F-ACBD-9AB2C0ECADE9}" type="pres">
      <dgm:prSet presAssocID="{350D8EF4-D901-4128-B8D8-7DE0616A2BB9}" presName="Accent1Text" presStyleLbl="node1" presStyleIdx="3" presStyleCnt="8" custLinFactNeighborX="34275" custLinFactNeighborY="39277"/>
      <dgm:spPr/>
      <dgm:t>
        <a:bodyPr/>
        <a:lstStyle/>
        <a:p>
          <a:endParaRPr lang="es-EC"/>
        </a:p>
      </dgm:t>
    </dgm:pt>
    <dgm:pt modelId="{05A34BB8-A0CF-4DA9-A50E-715749CD6C43}" type="pres">
      <dgm:prSet presAssocID="{350D8EF4-D901-4128-B8D8-7DE0616A2BB9}" presName="spaceBetweenRectangles" presStyleCnt="0"/>
      <dgm:spPr/>
    </dgm:pt>
    <dgm:pt modelId="{2ADF8392-477D-4A5C-A711-87AE4633C4D7}" type="pres">
      <dgm:prSet presAssocID="{C0911BFE-766A-487D-8104-23E744FD03F3}" presName="composite" presStyleCnt="0"/>
      <dgm:spPr/>
    </dgm:pt>
    <dgm:pt modelId="{B2B1FC30-29A3-4E10-B83C-81C4C145A7AF}" type="pres">
      <dgm:prSet presAssocID="{C0911BFE-766A-487D-8104-23E744FD03F3}" presName="Parent1" presStyleLbl="node1" presStyleIdx="4" presStyleCnt="8" custLinFactX="42180" custLinFactY="-30483" custLinFactNeighborX="100000" custLinFactNeighborY="-100000">
        <dgm:presLayoutVars>
          <dgm:chMax val="1"/>
          <dgm:chPref val="1"/>
          <dgm:bulletEnabled val="1"/>
        </dgm:presLayoutVars>
      </dgm:prSet>
      <dgm:spPr/>
      <dgm:t>
        <a:bodyPr/>
        <a:lstStyle/>
        <a:p>
          <a:endParaRPr lang="es-EC"/>
        </a:p>
      </dgm:t>
    </dgm:pt>
    <dgm:pt modelId="{8663E4A8-EC7F-49FA-95F6-4776C62AF519}" type="pres">
      <dgm:prSet presAssocID="{C0911BFE-766A-487D-8104-23E744FD03F3}" presName="Childtext1" presStyleLbl="revTx" presStyleIdx="2" presStyleCnt="4">
        <dgm:presLayoutVars>
          <dgm:chMax val="0"/>
          <dgm:chPref val="0"/>
          <dgm:bulletEnabled val="1"/>
        </dgm:presLayoutVars>
      </dgm:prSet>
      <dgm:spPr/>
    </dgm:pt>
    <dgm:pt modelId="{BFC799C4-FA05-4509-8CD3-D44CF3C0A66C}" type="pres">
      <dgm:prSet presAssocID="{C0911BFE-766A-487D-8104-23E744FD03F3}" presName="BalanceSpacing" presStyleCnt="0"/>
      <dgm:spPr/>
    </dgm:pt>
    <dgm:pt modelId="{CD992EE4-B353-49FE-A53B-22F1AB52285B}" type="pres">
      <dgm:prSet presAssocID="{C0911BFE-766A-487D-8104-23E744FD03F3}" presName="BalanceSpacing1" presStyleCnt="0"/>
      <dgm:spPr/>
    </dgm:pt>
    <dgm:pt modelId="{7D62705D-C321-405E-81AC-C168165827CA}" type="pres">
      <dgm:prSet presAssocID="{0931B3BD-3946-421B-81AF-3CF7547C14ED}" presName="Accent1Text" presStyleLbl="node1" presStyleIdx="5" presStyleCnt="8" custScaleX="164650" custScaleY="111066" custLinFactX="-76143" custLinFactY="-51925" custLinFactNeighborX="-100000" custLinFactNeighborY="-100000"/>
      <dgm:spPr/>
      <dgm:t>
        <a:bodyPr/>
        <a:lstStyle/>
        <a:p>
          <a:endParaRPr lang="es-EC"/>
        </a:p>
      </dgm:t>
    </dgm:pt>
    <dgm:pt modelId="{D0F381C5-8269-4798-A328-402C6D26DD30}" type="pres">
      <dgm:prSet presAssocID="{0931B3BD-3946-421B-81AF-3CF7547C14ED}" presName="spaceBetweenRectangles" presStyleCnt="0"/>
      <dgm:spPr/>
    </dgm:pt>
    <dgm:pt modelId="{155D97C8-346E-4A8F-AF2C-43EBCE4F6665}" type="pres">
      <dgm:prSet presAssocID="{CEA32370-988F-4854-B6A1-EF3B655EB82A}" presName="composite" presStyleCnt="0"/>
      <dgm:spPr/>
    </dgm:pt>
    <dgm:pt modelId="{0BA73503-B2AE-453D-AD5A-2088555B80FC}" type="pres">
      <dgm:prSet presAssocID="{CEA32370-988F-4854-B6A1-EF3B655EB82A}" presName="Parent1" presStyleLbl="node1" presStyleIdx="6" presStyleCnt="8" custLinFactNeighborX="88374" custLinFactNeighborY="-45835">
        <dgm:presLayoutVars>
          <dgm:chMax val="1"/>
          <dgm:chPref val="1"/>
          <dgm:bulletEnabled val="1"/>
        </dgm:presLayoutVars>
      </dgm:prSet>
      <dgm:spPr/>
      <dgm:t>
        <a:bodyPr/>
        <a:lstStyle/>
        <a:p>
          <a:endParaRPr lang="es-EC"/>
        </a:p>
      </dgm:t>
    </dgm:pt>
    <dgm:pt modelId="{3DE49A7E-EC89-48B3-8816-43998447C038}" type="pres">
      <dgm:prSet presAssocID="{CEA32370-988F-4854-B6A1-EF3B655EB82A}" presName="Childtext1" presStyleLbl="revTx" presStyleIdx="3" presStyleCnt="4" custLinFactNeighborX="73735" custLinFactNeighborY="-76391">
        <dgm:presLayoutVars>
          <dgm:chMax val="0"/>
          <dgm:chPref val="0"/>
          <dgm:bulletEnabled val="1"/>
        </dgm:presLayoutVars>
      </dgm:prSet>
      <dgm:spPr/>
    </dgm:pt>
    <dgm:pt modelId="{21266020-AB90-4F27-9287-06236FC5948A}" type="pres">
      <dgm:prSet presAssocID="{CEA32370-988F-4854-B6A1-EF3B655EB82A}" presName="BalanceSpacing" presStyleCnt="0"/>
      <dgm:spPr/>
    </dgm:pt>
    <dgm:pt modelId="{C56D1E09-EB3A-4E73-8479-5911BFF95142}" type="pres">
      <dgm:prSet presAssocID="{CEA32370-988F-4854-B6A1-EF3B655EB82A}" presName="BalanceSpacing1" presStyleCnt="0"/>
      <dgm:spPr/>
    </dgm:pt>
    <dgm:pt modelId="{0142309F-D5DC-45F9-85DA-0AA629943A93}" type="pres">
      <dgm:prSet presAssocID="{04044660-BAC3-4CF1-BDFC-E6B02C755867}" presName="Accent1Text" presStyleLbl="node1" presStyleIdx="7" presStyleCnt="8" custLinFactNeighborX="86830" custLinFactNeighborY="-44733"/>
      <dgm:spPr/>
      <dgm:t>
        <a:bodyPr/>
        <a:lstStyle/>
        <a:p>
          <a:endParaRPr lang="es-EC"/>
        </a:p>
      </dgm:t>
    </dgm:pt>
  </dgm:ptLst>
  <dgm:cxnLst>
    <dgm:cxn modelId="{813C5512-B8C0-4D84-B144-1B13BBEB1A62}" type="presOf" srcId="{0931B3BD-3946-421B-81AF-3CF7547C14ED}" destId="{7D62705D-C321-405E-81AC-C168165827CA}" srcOrd="0" destOrd="0" presId="urn:microsoft.com/office/officeart/2008/layout/AlternatingHexagons"/>
    <dgm:cxn modelId="{6C107C93-1B89-46A5-A034-CEAAFE7EE98C}" srcId="{DE7C11F5-443A-4C15-82FE-21D8D5A4FDB2}" destId="{1E68728F-B311-4227-8E74-4D1F50044632}" srcOrd="1" destOrd="0" parTransId="{6685ACA7-E762-4CC4-8884-CF2D58BBE2A1}" sibTransId="{350D8EF4-D901-4128-B8D8-7DE0616A2BB9}"/>
    <dgm:cxn modelId="{2991D0D8-A91D-4A07-AC59-4E4E455C2620}" type="presOf" srcId="{1E68728F-B311-4227-8E74-4D1F50044632}" destId="{4ABDF2B8-9BE1-4D35-88FA-F956E21E87EC}" srcOrd="0" destOrd="0" presId="urn:microsoft.com/office/officeart/2008/layout/AlternatingHexagons"/>
    <dgm:cxn modelId="{F2CCAC37-A12F-4159-B959-5802AF63815C}" type="presOf" srcId="{04044660-BAC3-4CF1-BDFC-E6B02C755867}" destId="{0142309F-D5DC-45F9-85DA-0AA629943A93}" srcOrd="0" destOrd="0" presId="urn:microsoft.com/office/officeart/2008/layout/AlternatingHexagons"/>
    <dgm:cxn modelId="{0233CA37-C954-4DF5-8C82-0A8EAC176DBD}" srcId="{DE7C11F5-443A-4C15-82FE-21D8D5A4FDB2}" destId="{C0911BFE-766A-487D-8104-23E744FD03F3}" srcOrd="2" destOrd="0" parTransId="{BAE852A7-4F52-490B-B868-572F7304B43C}" sibTransId="{0931B3BD-3946-421B-81AF-3CF7547C14ED}"/>
    <dgm:cxn modelId="{ACF892D7-B53D-46FA-8C06-A5E5E751DDB8}" type="presOf" srcId="{68FBF49B-34C2-436B-805F-BED1253C3D4E}" destId="{484269DA-CDF2-4F34-A41F-7F3F5819585F}" srcOrd="0" destOrd="0" presId="urn:microsoft.com/office/officeart/2008/layout/AlternatingHexagons"/>
    <dgm:cxn modelId="{3407A586-8C42-4269-88F7-9BE76847727F}" type="presOf" srcId="{A577E10D-691B-4284-A7DF-0B0270284427}" destId="{BD4D2209-A5C3-4DA3-AC68-DCAA410773E3}" srcOrd="0" destOrd="0" presId="urn:microsoft.com/office/officeart/2008/layout/AlternatingHexagons"/>
    <dgm:cxn modelId="{3D1DDA5F-126B-40A0-A5F0-95EB29E06DD6}" srcId="{DE7C11F5-443A-4C15-82FE-21D8D5A4FDB2}" destId="{A577E10D-691B-4284-A7DF-0B0270284427}" srcOrd="0" destOrd="0" parTransId="{487A8131-2EED-4383-A82A-761C6F930036}" sibTransId="{68FBF49B-34C2-436B-805F-BED1253C3D4E}"/>
    <dgm:cxn modelId="{E3ED1F5C-FA3E-443E-8D8F-5A93D2D43B7F}" type="presOf" srcId="{350D8EF4-D901-4128-B8D8-7DE0616A2BB9}" destId="{F2237D03-34C1-442F-ACBD-9AB2C0ECADE9}" srcOrd="0" destOrd="0" presId="urn:microsoft.com/office/officeart/2008/layout/AlternatingHexagons"/>
    <dgm:cxn modelId="{275BDFFB-1273-4561-89A1-CD419FE5690F}" type="presOf" srcId="{CEA32370-988F-4854-B6A1-EF3B655EB82A}" destId="{0BA73503-B2AE-453D-AD5A-2088555B80FC}" srcOrd="0" destOrd="0" presId="urn:microsoft.com/office/officeart/2008/layout/AlternatingHexagons"/>
    <dgm:cxn modelId="{EE66DC75-3096-4B18-9B5A-DEA321486570}" type="presOf" srcId="{C0911BFE-766A-487D-8104-23E744FD03F3}" destId="{B2B1FC30-29A3-4E10-B83C-81C4C145A7AF}" srcOrd="0" destOrd="0" presId="urn:microsoft.com/office/officeart/2008/layout/AlternatingHexagons"/>
    <dgm:cxn modelId="{C0A0F2A8-164B-45B9-BCA5-2EAC1F32E70D}" type="presOf" srcId="{DE7C11F5-443A-4C15-82FE-21D8D5A4FDB2}" destId="{03BBF2F7-7789-4666-A0D9-4097F03DF3D7}" srcOrd="0" destOrd="0" presId="urn:microsoft.com/office/officeart/2008/layout/AlternatingHexagons"/>
    <dgm:cxn modelId="{2A1ECA8F-2CE1-4AB3-BD83-BBB4FA6D5D04}" srcId="{DE7C11F5-443A-4C15-82FE-21D8D5A4FDB2}" destId="{CEA32370-988F-4854-B6A1-EF3B655EB82A}" srcOrd="3" destOrd="0" parTransId="{B087920D-7979-477A-8857-CE181C6CB871}" sibTransId="{04044660-BAC3-4CF1-BDFC-E6B02C755867}"/>
    <dgm:cxn modelId="{DEEC57A0-E7AC-4FAD-90CA-26C20FFF65BE}" type="presParOf" srcId="{03BBF2F7-7789-4666-A0D9-4097F03DF3D7}" destId="{725B7AC4-3342-4241-B423-F739F9796E5B}" srcOrd="0" destOrd="0" presId="urn:microsoft.com/office/officeart/2008/layout/AlternatingHexagons"/>
    <dgm:cxn modelId="{6D03B317-5078-4C4D-AE6A-A4C094BB5136}" type="presParOf" srcId="{725B7AC4-3342-4241-B423-F739F9796E5B}" destId="{BD4D2209-A5C3-4DA3-AC68-DCAA410773E3}" srcOrd="0" destOrd="0" presId="urn:microsoft.com/office/officeart/2008/layout/AlternatingHexagons"/>
    <dgm:cxn modelId="{91261B45-866E-4B30-A5CC-877DEFF22E14}" type="presParOf" srcId="{725B7AC4-3342-4241-B423-F739F9796E5B}" destId="{844D8D78-0031-4435-9C1F-5236FCA45571}" srcOrd="1" destOrd="0" presId="urn:microsoft.com/office/officeart/2008/layout/AlternatingHexagons"/>
    <dgm:cxn modelId="{1107380B-01FD-4650-8B5F-C3A6D29B3F0A}" type="presParOf" srcId="{725B7AC4-3342-4241-B423-F739F9796E5B}" destId="{BF569B13-11C7-48F1-BB07-DF9663D6B20E}" srcOrd="2" destOrd="0" presId="urn:microsoft.com/office/officeart/2008/layout/AlternatingHexagons"/>
    <dgm:cxn modelId="{F815FB05-BF23-4462-A23B-A66F0D48017D}" type="presParOf" srcId="{725B7AC4-3342-4241-B423-F739F9796E5B}" destId="{5327AF64-5F7F-4A4D-A2F9-F471B2F90437}" srcOrd="3" destOrd="0" presId="urn:microsoft.com/office/officeart/2008/layout/AlternatingHexagons"/>
    <dgm:cxn modelId="{A843F246-7377-480A-A5C8-B15F588083DC}" type="presParOf" srcId="{725B7AC4-3342-4241-B423-F739F9796E5B}" destId="{484269DA-CDF2-4F34-A41F-7F3F5819585F}" srcOrd="4" destOrd="0" presId="urn:microsoft.com/office/officeart/2008/layout/AlternatingHexagons"/>
    <dgm:cxn modelId="{21C9B0A2-0868-448D-8F12-8566D65EAF1E}" type="presParOf" srcId="{03BBF2F7-7789-4666-A0D9-4097F03DF3D7}" destId="{20817C9E-11C6-4708-80E1-7A8A01DC17E4}" srcOrd="1" destOrd="0" presId="urn:microsoft.com/office/officeart/2008/layout/AlternatingHexagons"/>
    <dgm:cxn modelId="{D47CCCA3-043B-47BC-85AF-907912696D14}" type="presParOf" srcId="{03BBF2F7-7789-4666-A0D9-4097F03DF3D7}" destId="{CD34A5D9-A727-41E9-A876-AFBAF67F180A}" srcOrd="2" destOrd="0" presId="urn:microsoft.com/office/officeart/2008/layout/AlternatingHexagons"/>
    <dgm:cxn modelId="{FEF1A33F-F878-4BD4-988C-D44A12CE60CE}" type="presParOf" srcId="{CD34A5D9-A727-41E9-A876-AFBAF67F180A}" destId="{4ABDF2B8-9BE1-4D35-88FA-F956E21E87EC}" srcOrd="0" destOrd="0" presId="urn:microsoft.com/office/officeart/2008/layout/AlternatingHexagons"/>
    <dgm:cxn modelId="{26ED3FA4-3546-4854-BAF9-DD4404F38210}" type="presParOf" srcId="{CD34A5D9-A727-41E9-A876-AFBAF67F180A}" destId="{A1D73CB1-DDA4-4F09-B617-E98B7B8BFB71}" srcOrd="1" destOrd="0" presId="urn:microsoft.com/office/officeart/2008/layout/AlternatingHexagons"/>
    <dgm:cxn modelId="{9191BA3A-BE62-4004-B8C6-94AFD2298ADB}" type="presParOf" srcId="{CD34A5D9-A727-41E9-A876-AFBAF67F180A}" destId="{1CDB19A9-6011-4999-9333-79F2E41EE718}" srcOrd="2" destOrd="0" presId="urn:microsoft.com/office/officeart/2008/layout/AlternatingHexagons"/>
    <dgm:cxn modelId="{BFEC9AEB-2844-40F3-924E-94630C086BB1}" type="presParOf" srcId="{CD34A5D9-A727-41E9-A876-AFBAF67F180A}" destId="{7845EAC7-8EAF-475D-8C4F-5E5C907D5F0C}" srcOrd="3" destOrd="0" presId="urn:microsoft.com/office/officeart/2008/layout/AlternatingHexagons"/>
    <dgm:cxn modelId="{5C8475B1-1025-42EA-A4AD-097405714100}" type="presParOf" srcId="{CD34A5D9-A727-41E9-A876-AFBAF67F180A}" destId="{F2237D03-34C1-442F-ACBD-9AB2C0ECADE9}" srcOrd="4" destOrd="0" presId="urn:microsoft.com/office/officeart/2008/layout/AlternatingHexagons"/>
    <dgm:cxn modelId="{92053264-2D21-4A9B-B8F6-F76F4BFFB932}" type="presParOf" srcId="{03BBF2F7-7789-4666-A0D9-4097F03DF3D7}" destId="{05A34BB8-A0CF-4DA9-A50E-715749CD6C43}" srcOrd="3" destOrd="0" presId="urn:microsoft.com/office/officeart/2008/layout/AlternatingHexagons"/>
    <dgm:cxn modelId="{1E1AB6E8-AAD0-4284-9858-5A71F3E3C776}" type="presParOf" srcId="{03BBF2F7-7789-4666-A0D9-4097F03DF3D7}" destId="{2ADF8392-477D-4A5C-A711-87AE4633C4D7}" srcOrd="4" destOrd="0" presId="urn:microsoft.com/office/officeart/2008/layout/AlternatingHexagons"/>
    <dgm:cxn modelId="{7D37BB7E-7575-4049-9C90-39D4E4C9DC88}" type="presParOf" srcId="{2ADF8392-477D-4A5C-A711-87AE4633C4D7}" destId="{B2B1FC30-29A3-4E10-B83C-81C4C145A7AF}" srcOrd="0" destOrd="0" presId="urn:microsoft.com/office/officeart/2008/layout/AlternatingHexagons"/>
    <dgm:cxn modelId="{029564B1-1F8A-471C-B081-F9293075BEBF}" type="presParOf" srcId="{2ADF8392-477D-4A5C-A711-87AE4633C4D7}" destId="{8663E4A8-EC7F-49FA-95F6-4776C62AF519}" srcOrd="1" destOrd="0" presId="urn:microsoft.com/office/officeart/2008/layout/AlternatingHexagons"/>
    <dgm:cxn modelId="{B5DDB3B6-6669-468E-BBF3-9AAFF2C9D07C}" type="presParOf" srcId="{2ADF8392-477D-4A5C-A711-87AE4633C4D7}" destId="{BFC799C4-FA05-4509-8CD3-D44CF3C0A66C}" srcOrd="2" destOrd="0" presId="urn:microsoft.com/office/officeart/2008/layout/AlternatingHexagons"/>
    <dgm:cxn modelId="{D6122E66-A398-4F90-9771-4E51B651618F}" type="presParOf" srcId="{2ADF8392-477D-4A5C-A711-87AE4633C4D7}" destId="{CD992EE4-B353-49FE-A53B-22F1AB52285B}" srcOrd="3" destOrd="0" presId="urn:microsoft.com/office/officeart/2008/layout/AlternatingHexagons"/>
    <dgm:cxn modelId="{1F914898-9ABD-435A-868E-8444A0898251}" type="presParOf" srcId="{2ADF8392-477D-4A5C-A711-87AE4633C4D7}" destId="{7D62705D-C321-405E-81AC-C168165827CA}" srcOrd="4" destOrd="0" presId="urn:microsoft.com/office/officeart/2008/layout/AlternatingHexagons"/>
    <dgm:cxn modelId="{313D86B1-A553-4EB3-957F-635C5491446B}" type="presParOf" srcId="{03BBF2F7-7789-4666-A0D9-4097F03DF3D7}" destId="{D0F381C5-8269-4798-A328-402C6D26DD30}" srcOrd="5" destOrd="0" presId="urn:microsoft.com/office/officeart/2008/layout/AlternatingHexagons"/>
    <dgm:cxn modelId="{24118AB7-D757-4B07-8B89-DC7AF9D50206}" type="presParOf" srcId="{03BBF2F7-7789-4666-A0D9-4097F03DF3D7}" destId="{155D97C8-346E-4A8F-AF2C-43EBCE4F6665}" srcOrd="6" destOrd="0" presId="urn:microsoft.com/office/officeart/2008/layout/AlternatingHexagons"/>
    <dgm:cxn modelId="{4FE3B040-6C79-46C8-A7F8-6A5AA37DE3FA}" type="presParOf" srcId="{155D97C8-346E-4A8F-AF2C-43EBCE4F6665}" destId="{0BA73503-B2AE-453D-AD5A-2088555B80FC}" srcOrd="0" destOrd="0" presId="urn:microsoft.com/office/officeart/2008/layout/AlternatingHexagons"/>
    <dgm:cxn modelId="{9A262459-5953-4D15-9377-6A57FBD92153}" type="presParOf" srcId="{155D97C8-346E-4A8F-AF2C-43EBCE4F6665}" destId="{3DE49A7E-EC89-48B3-8816-43998447C038}" srcOrd="1" destOrd="0" presId="urn:microsoft.com/office/officeart/2008/layout/AlternatingHexagons"/>
    <dgm:cxn modelId="{C42F369C-6FEC-4BAC-9AAE-F9B8B41D7391}" type="presParOf" srcId="{155D97C8-346E-4A8F-AF2C-43EBCE4F6665}" destId="{21266020-AB90-4F27-9287-06236FC5948A}" srcOrd="2" destOrd="0" presId="urn:microsoft.com/office/officeart/2008/layout/AlternatingHexagons"/>
    <dgm:cxn modelId="{F77A6FE0-A3C7-402A-B328-472416216D71}" type="presParOf" srcId="{155D97C8-346E-4A8F-AF2C-43EBCE4F6665}" destId="{C56D1E09-EB3A-4E73-8479-5911BFF95142}" srcOrd="3" destOrd="0" presId="urn:microsoft.com/office/officeart/2008/layout/AlternatingHexagons"/>
    <dgm:cxn modelId="{71D589D7-B4F8-4CB3-AF1D-D48810A5AC42}" type="presParOf" srcId="{155D97C8-346E-4A8F-AF2C-43EBCE4F6665}" destId="{0142309F-D5DC-45F9-85DA-0AA629943A93}"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a:solidFill>
          <a:srgbClr val="FFC000"/>
        </a:solidFill>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C31C900A-1C1C-480C-AEF1-819F22144453}" type="presOf" srcId="{2B3BED34-F5DC-D44A-85DB-44C40EC8B7EA}" destId="{7573F8F9-3C97-B941-9184-231C3153F839}" srcOrd="0" destOrd="0" presId="urn:microsoft.com/office/officeart/2005/8/layout/chevron1"/>
    <dgm:cxn modelId="{759B7418-84BC-4A69-8527-F1C00301EEEF}" type="presOf" srcId="{1694A42A-9915-2C4A-BD67-1397BF5360F5}" destId="{03BD85A1-1F98-DE43-87CA-7EE0F7B8DFC1}" srcOrd="0" destOrd="0" presId="urn:microsoft.com/office/officeart/2005/8/layout/chevron1"/>
    <dgm:cxn modelId="{8D38050F-7B71-4B4C-BA2B-B9FD8F914FA9}" type="presOf" srcId="{FA98DABD-98DD-D244-BDA8-FC1CEC4F08A1}" destId="{A4D7204A-EE57-D242-AC5A-B03528EB944A}"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B8DCBAE7-D325-4487-ACEE-62FC71970CB2}" type="presOf" srcId="{F438DF7C-D341-E94F-B4D5-0A64F4FA6617}" destId="{E9E83AC4-382A-6242-95B6-82749115F686}" srcOrd="0" destOrd="0" presId="urn:microsoft.com/office/officeart/2005/8/layout/chevron1"/>
    <dgm:cxn modelId="{696880DA-50BD-4AB0-9F49-9DE9D751B042}" type="presOf" srcId="{B6CD2437-D15F-F64B-A150-5C77AB0E64FA}" destId="{4E0FC00A-BD81-D14F-A776-F5315F12ECBE}"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3A0DFC2F-EE21-431D-AF7A-AD4D781A98C7}" type="presParOf" srcId="{A4D7204A-EE57-D242-AC5A-B03528EB944A}" destId="{03BD85A1-1F98-DE43-87CA-7EE0F7B8DFC1}" srcOrd="0" destOrd="0" presId="urn:microsoft.com/office/officeart/2005/8/layout/chevron1"/>
    <dgm:cxn modelId="{D9A75128-3C7F-4567-96A2-EE9DE80AB279}" type="presParOf" srcId="{A4D7204A-EE57-D242-AC5A-B03528EB944A}" destId="{4E4C08E8-27AF-EE40-89B8-C01173448EE9}" srcOrd="1" destOrd="0" presId="urn:microsoft.com/office/officeart/2005/8/layout/chevron1"/>
    <dgm:cxn modelId="{2C525CD4-E3BB-4605-B3F9-3DE993F4A45D}" type="presParOf" srcId="{A4D7204A-EE57-D242-AC5A-B03528EB944A}" destId="{4E0FC00A-BD81-D14F-A776-F5315F12ECBE}" srcOrd="2" destOrd="0" presId="urn:microsoft.com/office/officeart/2005/8/layout/chevron1"/>
    <dgm:cxn modelId="{10B3B79D-2F91-4ECD-8272-69BECB7F19D4}" type="presParOf" srcId="{A4D7204A-EE57-D242-AC5A-B03528EB944A}" destId="{167C56D4-FC95-AB45-BCAB-13D36B9C6A4F}" srcOrd="3" destOrd="0" presId="urn:microsoft.com/office/officeart/2005/8/layout/chevron1"/>
    <dgm:cxn modelId="{5B4107C3-FA0C-4CC8-A218-364FF3252862}" type="presParOf" srcId="{A4D7204A-EE57-D242-AC5A-B03528EB944A}" destId="{7573F8F9-3C97-B941-9184-231C3153F839}" srcOrd="4" destOrd="0" presId="urn:microsoft.com/office/officeart/2005/8/layout/chevron1"/>
    <dgm:cxn modelId="{E1944A09-9A8A-45DF-8E9C-A1E22EA7302C}" type="presParOf" srcId="{A4D7204A-EE57-D242-AC5A-B03528EB944A}" destId="{E8E558AC-E9D0-1946-99DE-A9DC0C2862C9}" srcOrd="5" destOrd="0" presId="urn:microsoft.com/office/officeart/2005/8/layout/chevron1"/>
    <dgm:cxn modelId="{2BCE09A4-BCB1-4602-B6FA-8674E8DFE4EA}"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7E24072A-24CB-4A05-A272-4B3D3168D30A}" type="presOf" srcId="{F438DF7C-D341-E94F-B4D5-0A64F4FA6617}" destId="{E9E83AC4-382A-6242-95B6-82749115F686}" srcOrd="0" destOrd="0" presId="urn:microsoft.com/office/officeart/2005/8/layout/chevron1"/>
    <dgm:cxn modelId="{BBF3CFF4-A9F5-4F28-963F-4B87CE25EFEC}" type="presOf" srcId="{2B3BED34-F5DC-D44A-85DB-44C40EC8B7EA}" destId="{7573F8F9-3C97-B941-9184-231C3153F839}" srcOrd="0" destOrd="0" presId="urn:microsoft.com/office/officeart/2005/8/layout/chevron1"/>
    <dgm:cxn modelId="{C0C1E987-5B0D-4DA2-B560-2110EB1D7571}" type="presOf" srcId="{FA98DABD-98DD-D244-BDA8-FC1CEC4F08A1}" destId="{A4D7204A-EE57-D242-AC5A-B03528EB944A}"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4D7343C3-F02B-4949-8DA3-E02DF43C846C}" type="presOf" srcId="{B6CD2437-D15F-F64B-A150-5C77AB0E64FA}" destId="{4E0FC00A-BD81-D14F-A776-F5315F12ECBE}"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AF6FE9F7-E52B-46E1-8B38-ECBA10426771}" type="presOf" srcId="{1694A42A-9915-2C4A-BD67-1397BF5360F5}" destId="{03BD85A1-1F98-DE43-87CA-7EE0F7B8DFC1}" srcOrd="0" destOrd="0" presId="urn:microsoft.com/office/officeart/2005/8/layout/chevron1"/>
    <dgm:cxn modelId="{DCFF916A-030A-4084-B787-FC3B9A317A3B}" type="presParOf" srcId="{A4D7204A-EE57-D242-AC5A-B03528EB944A}" destId="{03BD85A1-1F98-DE43-87CA-7EE0F7B8DFC1}" srcOrd="0" destOrd="0" presId="urn:microsoft.com/office/officeart/2005/8/layout/chevron1"/>
    <dgm:cxn modelId="{B28283F7-FDB4-4B9E-BF17-164E3CBD87A0}" type="presParOf" srcId="{A4D7204A-EE57-D242-AC5A-B03528EB944A}" destId="{4E4C08E8-27AF-EE40-89B8-C01173448EE9}" srcOrd="1" destOrd="0" presId="urn:microsoft.com/office/officeart/2005/8/layout/chevron1"/>
    <dgm:cxn modelId="{EDE6F1BC-056E-4346-9C41-4F8F297C6217}" type="presParOf" srcId="{A4D7204A-EE57-D242-AC5A-B03528EB944A}" destId="{4E0FC00A-BD81-D14F-A776-F5315F12ECBE}" srcOrd="2" destOrd="0" presId="urn:microsoft.com/office/officeart/2005/8/layout/chevron1"/>
    <dgm:cxn modelId="{2C34CCDA-E9B0-442E-90DF-BB3E17F76D70}" type="presParOf" srcId="{A4D7204A-EE57-D242-AC5A-B03528EB944A}" destId="{167C56D4-FC95-AB45-BCAB-13D36B9C6A4F}" srcOrd="3" destOrd="0" presId="urn:microsoft.com/office/officeart/2005/8/layout/chevron1"/>
    <dgm:cxn modelId="{733C82A4-7B07-44D9-A8DF-A2800BD8027B}" type="presParOf" srcId="{A4D7204A-EE57-D242-AC5A-B03528EB944A}" destId="{7573F8F9-3C97-B941-9184-231C3153F839}" srcOrd="4" destOrd="0" presId="urn:microsoft.com/office/officeart/2005/8/layout/chevron1"/>
    <dgm:cxn modelId="{74354CB7-C9CC-4E0B-974E-A3021903916B}" type="presParOf" srcId="{A4D7204A-EE57-D242-AC5A-B03528EB944A}" destId="{E8E558AC-E9D0-1946-99DE-A9DC0C2862C9}" srcOrd="5" destOrd="0" presId="urn:microsoft.com/office/officeart/2005/8/layout/chevron1"/>
    <dgm:cxn modelId="{C0ACEFA2-D862-4789-B209-37B572ACB2B3}"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DB712247-1124-4C90-BCBA-9CCFCB72B987}" type="presOf" srcId="{1694A42A-9915-2C4A-BD67-1397BF5360F5}" destId="{03BD85A1-1F98-DE43-87CA-7EE0F7B8DFC1}"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BF707ACC-32ED-46C9-88CF-F86C341C1577}" type="presOf" srcId="{FA98DABD-98DD-D244-BDA8-FC1CEC4F08A1}" destId="{A4D7204A-EE57-D242-AC5A-B03528EB944A}"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9F5BB414-1B62-4BFE-8800-04FF6111ED06}" type="presOf" srcId="{F438DF7C-D341-E94F-B4D5-0A64F4FA6617}" destId="{E9E83AC4-382A-6242-95B6-82749115F686}" srcOrd="0" destOrd="0" presId="urn:microsoft.com/office/officeart/2005/8/layout/chevron1"/>
    <dgm:cxn modelId="{C4CEEDAF-8487-41F9-95FE-D3ED5510565E}" type="presOf" srcId="{B6CD2437-D15F-F64B-A150-5C77AB0E64FA}" destId="{4E0FC00A-BD81-D14F-A776-F5315F12ECBE}" srcOrd="0" destOrd="0" presId="urn:microsoft.com/office/officeart/2005/8/layout/chevron1"/>
    <dgm:cxn modelId="{10BABBE3-0357-4807-AFC7-D94B166D0274}" type="presOf" srcId="{2B3BED34-F5DC-D44A-85DB-44C40EC8B7EA}" destId="{7573F8F9-3C97-B941-9184-231C3153F839}" srcOrd="0" destOrd="0" presId="urn:microsoft.com/office/officeart/2005/8/layout/chevron1"/>
    <dgm:cxn modelId="{9B6F7CD5-3D93-4539-B86C-0351B93DDA82}" type="presParOf" srcId="{A4D7204A-EE57-D242-AC5A-B03528EB944A}" destId="{03BD85A1-1F98-DE43-87CA-7EE0F7B8DFC1}" srcOrd="0" destOrd="0" presId="urn:microsoft.com/office/officeart/2005/8/layout/chevron1"/>
    <dgm:cxn modelId="{4D3F5E86-016F-48EC-AD32-E1FB234AE5B4}" type="presParOf" srcId="{A4D7204A-EE57-D242-AC5A-B03528EB944A}" destId="{4E4C08E8-27AF-EE40-89B8-C01173448EE9}" srcOrd="1" destOrd="0" presId="urn:microsoft.com/office/officeart/2005/8/layout/chevron1"/>
    <dgm:cxn modelId="{CF301192-4E3A-4C04-B68F-4CA838533724}" type="presParOf" srcId="{A4D7204A-EE57-D242-AC5A-B03528EB944A}" destId="{4E0FC00A-BD81-D14F-A776-F5315F12ECBE}" srcOrd="2" destOrd="0" presId="urn:microsoft.com/office/officeart/2005/8/layout/chevron1"/>
    <dgm:cxn modelId="{4FC7A24A-13C2-4A90-8848-8D3554B29108}" type="presParOf" srcId="{A4D7204A-EE57-D242-AC5A-B03528EB944A}" destId="{167C56D4-FC95-AB45-BCAB-13D36B9C6A4F}" srcOrd="3" destOrd="0" presId="urn:microsoft.com/office/officeart/2005/8/layout/chevron1"/>
    <dgm:cxn modelId="{0AF70A8B-9832-4DB8-B142-8A5CF7D4ED1B}" type="presParOf" srcId="{A4D7204A-EE57-D242-AC5A-B03528EB944A}" destId="{7573F8F9-3C97-B941-9184-231C3153F839}" srcOrd="4" destOrd="0" presId="urn:microsoft.com/office/officeart/2005/8/layout/chevron1"/>
    <dgm:cxn modelId="{92DE9D27-2D68-4790-BA4F-7320823BFE5D}" type="presParOf" srcId="{A4D7204A-EE57-D242-AC5A-B03528EB944A}" destId="{E8E558AC-E9D0-1946-99DE-A9DC0C2862C9}" srcOrd="5" destOrd="0" presId="urn:microsoft.com/office/officeart/2005/8/layout/chevron1"/>
    <dgm:cxn modelId="{5C7D67DE-68E1-4E40-B7A1-CD034004C65F}"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D9A7F63C-C27D-6B47-A7A9-F7082E1027F3}" srcId="{FA98DABD-98DD-D244-BDA8-FC1CEC4F08A1}" destId="{2B3BED34-F5DC-D44A-85DB-44C40EC8B7EA}" srcOrd="2" destOrd="0" parTransId="{E3C554BA-34EF-B349-8FCC-3DAD50AC4A4E}" sibTransId="{D1461318-9657-FD44-8C61-49937003CB45}"/>
    <dgm:cxn modelId="{8954E3BE-B576-45F5-8200-94600F458E3B}" type="presOf" srcId="{FA98DABD-98DD-D244-BDA8-FC1CEC4F08A1}" destId="{A4D7204A-EE57-D242-AC5A-B03528EB944A}" srcOrd="0" destOrd="0" presId="urn:microsoft.com/office/officeart/2005/8/layout/chevron1"/>
    <dgm:cxn modelId="{6FB42743-4E34-40A6-9FB0-83F8622B7DAF}" type="presOf" srcId="{2B3BED34-F5DC-D44A-85DB-44C40EC8B7EA}" destId="{7573F8F9-3C97-B941-9184-231C3153F839}"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B1F46701-EF69-44F4-AC62-78F8A97DFBBF}" type="presOf" srcId="{B6CD2437-D15F-F64B-A150-5C77AB0E64FA}" destId="{4E0FC00A-BD81-D14F-A776-F5315F12ECBE}" srcOrd="0" destOrd="0" presId="urn:microsoft.com/office/officeart/2005/8/layout/chevron1"/>
    <dgm:cxn modelId="{D53427C3-89E3-4580-98F8-0B19155322B2}" type="presOf" srcId="{1694A42A-9915-2C4A-BD67-1397BF5360F5}" destId="{03BD85A1-1F98-DE43-87CA-7EE0F7B8DFC1}" srcOrd="0" destOrd="0" presId="urn:microsoft.com/office/officeart/2005/8/layout/chevron1"/>
    <dgm:cxn modelId="{989645FA-64DD-4015-9517-BFE8ED4CC058}" type="presOf" srcId="{F438DF7C-D341-E94F-B4D5-0A64F4FA6617}" destId="{E9E83AC4-382A-6242-95B6-82749115F686}" srcOrd="0" destOrd="0" presId="urn:microsoft.com/office/officeart/2005/8/layout/chevron1"/>
    <dgm:cxn modelId="{80646478-A909-4D18-AE74-7CD25F89F98B}" type="presParOf" srcId="{A4D7204A-EE57-D242-AC5A-B03528EB944A}" destId="{03BD85A1-1F98-DE43-87CA-7EE0F7B8DFC1}" srcOrd="0" destOrd="0" presId="urn:microsoft.com/office/officeart/2005/8/layout/chevron1"/>
    <dgm:cxn modelId="{A5644401-E4F4-4773-8B8F-F9D487F43897}" type="presParOf" srcId="{A4D7204A-EE57-D242-AC5A-B03528EB944A}" destId="{4E4C08E8-27AF-EE40-89B8-C01173448EE9}" srcOrd="1" destOrd="0" presId="urn:microsoft.com/office/officeart/2005/8/layout/chevron1"/>
    <dgm:cxn modelId="{0F5778E4-8D83-4A89-A3C9-7F723B660107}" type="presParOf" srcId="{A4D7204A-EE57-D242-AC5A-B03528EB944A}" destId="{4E0FC00A-BD81-D14F-A776-F5315F12ECBE}" srcOrd="2" destOrd="0" presId="urn:microsoft.com/office/officeart/2005/8/layout/chevron1"/>
    <dgm:cxn modelId="{A35DD56B-21F3-444D-A2CE-801FB1CBAC20}" type="presParOf" srcId="{A4D7204A-EE57-D242-AC5A-B03528EB944A}" destId="{167C56D4-FC95-AB45-BCAB-13D36B9C6A4F}" srcOrd="3" destOrd="0" presId="urn:microsoft.com/office/officeart/2005/8/layout/chevron1"/>
    <dgm:cxn modelId="{D94CCB5E-1C1C-4FDC-88AF-0CE905DD4DBF}" type="presParOf" srcId="{A4D7204A-EE57-D242-AC5A-B03528EB944A}" destId="{7573F8F9-3C97-B941-9184-231C3153F839}" srcOrd="4" destOrd="0" presId="urn:microsoft.com/office/officeart/2005/8/layout/chevron1"/>
    <dgm:cxn modelId="{36D95857-6ED7-40AD-906B-7A9A1192A726}" type="presParOf" srcId="{A4D7204A-EE57-D242-AC5A-B03528EB944A}" destId="{E8E558AC-E9D0-1946-99DE-A9DC0C2862C9}" srcOrd="5" destOrd="0" presId="urn:microsoft.com/office/officeart/2005/8/layout/chevron1"/>
    <dgm:cxn modelId="{09028014-AF7B-4D36-96C3-C1B963A85384}"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6B9215E8-6C94-48D3-92EB-D9E51A5E42E7}" type="presOf" srcId="{B6CD2437-D15F-F64B-A150-5C77AB0E64FA}" destId="{4E0FC00A-BD81-D14F-A776-F5315F12ECBE}"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886B8FB2-B068-4A2F-95D8-C6D9F57E2B13}" type="presOf" srcId="{FA98DABD-98DD-D244-BDA8-FC1CEC4F08A1}" destId="{A4D7204A-EE57-D242-AC5A-B03528EB944A}"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E0E642C3-6569-4C79-B18A-74CD75828A39}" type="presOf" srcId="{2B3BED34-F5DC-D44A-85DB-44C40EC8B7EA}" destId="{7573F8F9-3C97-B941-9184-231C3153F839}"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E0F0B89D-8299-DF4D-8038-0F4960D54E8E}" srcId="{FA98DABD-98DD-D244-BDA8-FC1CEC4F08A1}" destId="{F438DF7C-D341-E94F-B4D5-0A64F4FA6617}" srcOrd="3" destOrd="0" parTransId="{35045241-35A0-CC46-8124-DEF3BE73B252}" sibTransId="{E8C71C6B-D935-A94F-808F-E7C0B98681A9}"/>
    <dgm:cxn modelId="{47D2BAAF-6731-46FF-9A55-72FAF7771037}" type="presOf" srcId="{1694A42A-9915-2C4A-BD67-1397BF5360F5}" destId="{03BD85A1-1F98-DE43-87CA-7EE0F7B8DFC1}" srcOrd="0" destOrd="0" presId="urn:microsoft.com/office/officeart/2005/8/layout/chevron1"/>
    <dgm:cxn modelId="{1E785E1E-75D3-4CE5-921C-706AB0BEF266}" type="presOf" srcId="{F438DF7C-D341-E94F-B4D5-0A64F4FA6617}" destId="{E9E83AC4-382A-6242-95B6-82749115F686}" srcOrd="0" destOrd="0" presId="urn:microsoft.com/office/officeart/2005/8/layout/chevron1"/>
    <dgm:cxn modelId="{03648BD0-CE86-41CF-B4AD-0ADD7BA350CC}" type="presParOf" srcId="{A4D7204A-EE57-D242-AC5A-B03528EB944A}" destId="{03BD85A1-1F98-DE43-87CA-7EE0F7B8DFC1}" srcOrd="0" destOrd="0" presId="urn:microsoft.com/office/officeart/2005/8/layout/chevron1"/>
    <dgm:cxn modelId="{6D851302-2FA9-4649-87A8-0981A402987F}" type="presParOf" srcId="{A4D7204A-EE57-D242-AC5A-B03528EB944A}" destId="{4E4C08E8-27AF-EE40-89B8-C01173448EE9}" srcOrd="1" destOrd="0" presId="urn:microsoft.com/office/officeart/2005/8/layout/chevron1"/>
    <dgm:cxn modelId="{2838D83B-F94C-41E7-89FE-273467B6F628}" type="presParOf" srcId="{A4D7204A-EE57-D242-AC5A-B03528EB944A}" destId="{4E0FC00A-BD81-D14F-A776-F5315F12ECBE}" srcOrd="2" destOrd="0" presId="urn:microsoft.com/office/officeart/2005/8/layout/chevron1"/>
    <dgm:cxn modelId="{AEA45073-27D7-456F-B682-55902B991DF0}" type="presParOf" srcId="{A4D7204A-EE57-D242-AC5A-B03528EB944A}" destId="{167C56D4-FC95-AB45-BCAB-13D36B9C6A4F}" srcOrd="3" destOrd="0" presId="urn:microsoft.com/office/officeart/2005/8/layout/chevron1"/>
    <dgm:cxn modelId="{819C1AC1-1E46-4141-8575-DFC9922226E4}" type="presParOf" srcId="{A4D7204A-EE57-D242-AC5A-B03528EB944A}" destId="{7573F8F9-3C97-B941-9184-231C3153F839}" srcOrd="4" destOrd="0" presId="urn:microsoft.com/office/officeart/2005/8/layout/chevron1"/>
    <dgm:cxn modelId="{308050EC-0496-496F-9E86-A4C12A29E98B}" type="presParOf" srcId="{A4D7204A-EE57-D242-AC5A-B03528EB944A}" destId="{E8E558AC-E9D0-1946-99DE-A9DC0C2862C9}" srcOrd="5" destOrd="0" presId="urn:microsoft.com/office/officeart/2005/8/layout/chevron1"/>
    <dgm:cxn modelId="{D412A4AF-B964-49A7-B572-A8B213CA771B}"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D9A7F63C-C27D-6B47-A7A9-F7082E1027F3}" srcId="{FA98DABD-98DD-D244-BDA8-FC1CEC4F08A1}" destId="{2B3BED34-F5DC-D44A-85DB-44C40EC8B7EA}" srcOrd="2" destOrd="0" parTransId="{E3C554BA-34EF-B349-8FCC-3DAD50AC4A4E}" sibTransId="{D1461318-9657-FD44-8C61-49937003CB45}"/>
    <dgm:cxn modelId="{D2F5151C-49C9-428D-8297-AF9AA9A00996}" type="presOf" srcId="{B6CD2437-D15F-F64B-A150-5C77AB0E64FA}" destId="{4E0FC00A-BD81-D14F-A776-F5315F12ECBE}"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DC21C7E1-2EEB-4CBF-A9CE-07CDC61CEAEB}" type="presOf" srcId="{1694A42A-9915-2C4A-BD67-1397BF5360F5}" destId="{03BD85A1-1F98-DE43-87CA-7EE0F7B8DFC1}"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D6FF053F-853F-4D3B-8108-ADE799351C08}" type="presOf" srcId="{2B3BED34-F5DC-D44A-85DB-44C40EC8B7EA}" destId="{7573F8F9-3C97-B941-9184-231C3153F839}" srcOrd="0" destOrd="0" presId="urn:microsoft.com/office/officeart/2005/8/layout/chevron1"/>
    <dgm:cxn modelId="{24F23A46-B00B-41E3-857C-B774F92AB650}" type="presOf" srcId="{FA98DABD-98DD-D244-BDA8-FC1CEC4F08A1}" destId="{A4D7204A-EE57-D242-AC5A-B03528EB944A}" srcOrd="0" destOrd="0" presId="urn:microsoft.com/office/officeart/2005/8/layout/chevron1"/>
    <dgm:cxn modelId="{83F338C2-5E7A-48B6-AFE9-3CD4D824CD82}" type="presOf" srcId="{F438DF7C-D341-E94F-B4D5-0A64F4FA6617}" destId="{E9E83AC4-382A-6242-95B6-82749115F686}" srcOrd="0" destOrd="0" presId="urn:microsoft.com/office/officeart/2005/8/layout/chevron1"/>
    <dgm:cxn modelId="{87741245-8AB0-4CC5-95B2-4433CB64D930}" type="presParOf" srcId="{A4D7204A-EE57-D242-AC5A-B03528EB944A}" destId="{03BD85A1-1F98-DE43-87CA-7EE0F7B8DFC1}" srcOrd="0" destOrd="0" presId="urn:microsoft.com/office/officeart/2005/8/layout/chevron1"/>
    <dgm:cxn modelId="{A846DE0A-6A88-4FD7-8BF1-D980EB7C2FDE}" type="presParOf" srcId="{A4D7204A-EE57-D242-AC5A-B03528EB944A}" destId="{4E4C08E8-27AF-EE40-89B8-C01173448EE9}" srcOrd="1" destOrd="0" presId="urn:microsoft.com/office/officeart/2005/8/layout/chevron1"/>
    <dgm:cxn modelId="{F877E570-D839-4C0B-BCCC-ACFFE4600DC5}" type="presParOf" srcId="{A4D7204A-EE57-D242-AC5A-B03528EB944A}" destId="{4E0FC00A-BD81-D14F-A776-F5315F12ECBE}" srcOrd="2" destOrd="0" presId="urn:microsoft.com/office/officeart/2005/8/layout/chevron1"/>
    <dgm:cxn modelId="{A5A3C951-0715-4B3D-81F0-B506071F33D7}" type="presParOf" srcId="{A4D7204A-EE57-D242-AC5A-B03528EB944A}" destId="{167C56D4-FC95-AB45-BCAB-13D36B9C6A4F}" srcOrd="3" destOrd="0" presId="urn:microsoft.com/office/officeart/2005/8/layout/chevron1"/>
    <dgm:cxn modelId="{FC38E585-2A82-4CC6-8EFB-D95505AAE979}" type="presParOf" srcId="{A4D7204A-EE57-D242-AC5A-B03528EB944A}" destId="{7573F8F9-3C97-B941-9184-231C3153F839}" srcOrd="4" destOrd="0" presId="urn:microsoft.com/office/officeart/2005/8/layout/chevron1"/>
    <dgm:cxn modelId="{237BC7F0-4859-48C2-941C-31D7DBA78720}" type="presParOf" srcId="{A4D7204A-EE57-D242-AC5A-B03528EB944A}" destId="{E8E558AC-E9D0-1946-99DE-A9DC0C2862C9}" srcOrd="5" destOrd="0" presId="urn:microsoft.com/office/officeart/2005/8/layout/chevron1"/>
    <dgm:cxn modelId="{41EB7865-51AB-4B6B-B2DF-D6A68536AE6B}"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55C37D-0D27-2D44-A754-AB0F0B132091}"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s-ES"/>
        </a:p>
      </dgm:t>
    </dgm:pt>
    <dgm:pt modelId="{969BD9FE-0465-5447-9008-475C8E74CC22}">
      <dgm:prSet phldrT="[Texto]" custT="1"/>
      <dgm:spPr/>
      <dgm:t>
        <a:bodyPr/>
        <a:lstStyle/>
        <a:p>
          <a:r>
            <a:rPr lang="es-ES" sz="1400" b="0" dirty="0">
              <a:latin typeface="Microsoft YaHei" panose="020B0503020204020204" pitchFamily="34" charset="-122"/>
              <a:ea typeface="Microsoft YaHei" panose="020B0503020204020204" pitchFamily="34" charset="-122"/>
            </a:rPr>
            <a:t>Herramientas </a:t>
          </a:r>
          <a:r>
            <a:rPr lang="es-ES" sz="1400" b="0" dirty="0" smtClean="0">
              <a:latin typeface="Microsoft YaHei" panose="020B0503020204020204" pitchFamily="34" charset="-122"/>
              <a:ea typeface="Microsoft YaHei" panose="020B0503020204020204" pitchFamily="34" charset="-122"/>
            </a:rPr>
            <a:t> analíticas </a:t>
          </a:r>
          <a:r>
            <a:rPr lang="es-ES" sz="1400" b="0" dirty="0">
              <a:latin typeface="Microsoft YaHei" panose="020B0503020204020204" pitchFamily="34" charset="-122"/>
              <a:ea typeface="Microsoft YaHei" panose="020B0503020204020204" pitchFamily="34" charset="-122"/>
            </a:rPr>
            <a:t>para el diseño </a:t>
          </a:r>
          <a:r>
            <a:rPr lang="es-ES" sz="1400" b="0" dirty="0" smtClean="0">
              <a:latin typeface="Microsoft YaHei" panose="020B0503020204020204" pitchFamily="34" charset="-122"/>
              <a:ea typeface="Microsoft YaHei" panose="020B0503020204020204" pitchFamily="34" charset="-122"/>
            </a:rPr>
            <a:t> e implementación del Data </a:t>
          </a:r>
          <a:r>
            <a:rPr lang="es-ES" sz="1400" b="0" dirty="0" err="1" smtClean="0">
              <a:latin typeface="Microsoft YaHei" panose="020B0503020204020204" pitchFamily="34" charset="-122"/>
              <a:ea typeface="Microsoft YaHei" panose="020B0503020204020204" pitchFamily="34" charset="-122"/>
            </a:rPr>
            <a:t>WareHouse</a:t>
          </a:r>
          <a:r>
            <a:rPr lang="es-ES" sz="1400" b="0" dirty="0" smtClean="0">
              <a:latin typeface="Microsoft YaHei" panose="020B0503020204020204" pitchFamily="34" charset="-122"/>
              <a:ea typeface="Microsoft YaHei" panose="020B0503020204020204" pitchFamily="34" charset="-122"/>
            </a:rPr>
            <a:t> y de los </a:t>
          </a:r>
          <a:r>
            <a:rPr lang="es-ES" sz="1400" b="0" dirty="0" err="1" smtClean="0">
              <a:latin typeface="Microsoft YaHei" panose="020B0503020204020204" pitchFamily="34" charset="-122"/>
              <a:ea typeface="Microsoft YaHei" panose="020B0503020204020204" pitchFamily="34" charset="-122"/>
            </a:rPr>
            <a:t>Dashboards</a:t>
          </a:r>
          <a:r>
            <a:rPr lang="es-ES" sz="1400" b="0" dirty="0" smtClean="0">
              <a:latin typeface="Microsoft YaHei" panose="020B0503020204020204" pitchFamily="34" charset="-122"/>
              <a:ea typeface="Microsoft YaHei" panose="020B0503020204020204" pitchFamily="34" charset="-122"/>
            </a:rPr>
            <a:t> de Inteligencia de Negocios</a:t>
          </a:r>
          <a:endParaRPr lang="es-ES" sz="1400" b="0" dirty="0">
            <a:latin typeface="Microsoft YaHei" panose="020B0503020204020204" pitchFamily="34" charset="-122"/>
            <a:ea typeface="Microsoft YaHei" panose="020B0503020204020204" pitchFamily="34" charset="-122"/>
          </a:endParaRPr>
        </a:p>
      </dgm:t>
    </dgm:pt>
    <dgm:pt modelId="{BF71595A-4CB1-7144-AF41-FA8EAA41A7AD}" type="parTrans" cxnId="{FCFF5C2D-3488-7549-BBB6-BCCBB7842445}">
      <dgm:prSet/>
      <dgm:spPr/>
      <dgm:t>
        <a:bodyPr/>
        <a:lstStyle/>
        <a:p>
          <a:endParaRPr lang="es-ES"/>
        </a:p>
      </dgm:t>
    </dgm:pt>
    <dgm:pt modelId="{77B1308D-486D-144E-ACD5-D0D40DF64849}" type="sibTrans" cxnId="{FCFF5C2D-3488-7549-BBB6-BCCBB7842445}">
      <dgm:prSet/>
      <dgm:spPr/>
      <dgm:t>
        <a:bodyPr/>
        <a:lstStyle/>
        <a:p>
          <a:endParaRPr lang="es-ES"/>
        </a:p>
      </dgm:t>
    </dgm:pt>
    <dgm:pt modelId="{83A46EFE-6449-1941-887C-0896857662D9}">
      <dgm:prSet phldrT="[Texto]" custT="1"/>
      <dgm:spPr/>
      <dgm:t>
        <a:bodyPr/>
        <a:lstStyle/>
        <a:p>
          <a:r>
            <a:rPr lang="es-EC" sz="1400" b="0" dirty="0">
              <a:latin typeface="Microsoft YaHei" panose="020B0503020204020204" pitchFamily="34" charset="-122"/>
              <a:ea typeface="Microsoft YaHei" panose="020B0503020204020204" pitchFamily="34" charset="-122"/>
            </a:rPr>
            <a:t>Gran cantidad de información de los </a:t>
          </a:r>
          <a:r>
            <a:rPr lang="es-EC" sz="1400" b="0" dirty="0" smtClean="0">
              <a:latin typeface="Microsoft YaHei" panose="020B0503020204020204" pitchFamily="34" charset="-122"/>
              <a:ea typeface="Microsoft YaHei" panose="020B0503020204020204" pitchFamily="34" charset="-122"/>
            </a:rPr>
            <a:t>gastos en las bases de datos  de los sistemas de la empresa.</a:t>
          </a:r>
          <a:endParaRPr lang="es-ES" sz="1400" b="0" dirty="0">
            <a:latin typeface="Microsoft YaHei" panose="020B0503020204020204" pitchFamily="34" charset="-122"/>
            <a:ea typeface="Microsoft YaHei" panose="020B0503020204020204" pitchFamily="34" charset="-122"/>
          </a:endParaRPr>
        </a:p>
      </dgm:t>
    </dgm:pt>
    <dgm:pt modelId="{3FC6F26E-962A-BE4C-B190-3545335EED0D}" type="parTrans" cxnId="{C02BECA6-19A3-404D-8A23-221E215E1B22}">
      <dgm:prSet/>
      <dgm:spPr/>
      <dgm:t>
        <a:bodyPr/>
        <a:lstStyle/>
        <a:p>
          <a:endParaRPr lang="es-ES"/>
        </a:p>
      </dgm:t>
    </dgm:pt>
    <dgm:pt modelId="{366DE352-7CCF-CE45-B8A3-A5FACF8BAF81}" type="sibTrans" cxnId="{C02BECA6-19A3-404D-8A23-221E215E1B22}">
      <dgm:prSet/>
      <dgm:spPr/>
      <dgm:t>
        <a:bodyPr/>
        <a:lstStyle/>
        <a:p>
          <a:endParaRPr lang="es-ES"/>
        </a:p>
      </dgm:t>
    </dgm:pt>
    <dgm:pt modelId="{2B67F5CB-4661-B34F-B9EE-A52B9FEFE311}">
      <dgm:prSet phldrT="[Texto]" custT="1"/>
      <dgm:spPr/>
      <dgm:t>
        <a:bodyPr/>
        <a:lstStyle/>
        <a:p>
          <a:r>
            <a:rPr lang="es-ES" sz="1400" b="0" dirty="0" smtClean="0"/>
            <a:t>Información categorizada sobre los tipos de gastos de los proyectos de construcción que se registran en el sistema IMS de la empresa</a:t>
          </a:r>
          <a:endParaRPr lang="es-ES" sz="1400" b="0" dirty="0"/>
        </a:p>
      </dgm:t>
    </dgm:pt>
    <dgm:pt modelId="{29DF5C4D-EBBB-BD4D-9F53-8739C1471C07}" type="parTrans" cxnId="{8D5A3F0F-B793-D14D-BAF1-94488D346CCD}">
      <dgm:prSet/>
      <dgm:spPr/>
      <dgm:t>
        <a:bodyPr/>
        <a:lstStyle/>
        <a:p>
          <a:endParaRPr lang="es-ES"/>
        </a:p>
      </dgm:t>
    </dgm:pt>
    <dgm:pt modelId="{E2DE0478-0157-2143-99E4-7AED4247A680}" type="sibTrans" cxnId="{8D5A3F0F-B793-D14D-BAF1-94488D346CCD}">
      <dgm:prSet/>
      <dgm:spPr/>
      <dgm:t>
        <a:bodyPr/>
        <a:lstStyle/>
        <a:p>
          <a:endParaRPr lang="es-ES"/>
        </a:p>
      </dgm:t>
    </dgm:pt>
    <dgm:pt modelId="{44FDE827-9355-2345-BBA3-89DF34C119DA}">
      <dgm:prSet phldrT="[Texto]" custT="1"/>
      <dgm:spPr/>
      <dgm:t>
        <a:bodyPr/>
        <a:lstStyle/>
        <a:p>
          <a:r>
            <a:rPr lang="es-EC" sz="2000" b="1" dirty="0">
              <a:latin typeface="Microsoft YaHei" panose="020B0503020204020204" pitchFamily="34" charset="-122"/>
              <a:ea typeface="Microsoft YaHei" panose="020B0503020204020204" pitchFamily="34" charset="-122"/>
            </a:rPr>
            <a:t>Modelo </a:t>
          </a:r>
          <a:r>
            <a:rPr lang="es-EC" sz="2000" b="1" dirty="0" smtClean="0">
              <a:latin typeface="Microsoft YaHei" panose="020B0503020204020204" pitchFamily="34" charset="-122"/>
              <a:ea typeface="Microsoft YaHei" panose="020B0503020204020204" pitchFamily="34" charset="-122"/>
            </a:rPr>
            <a:t>de Inteligencia de Negocios </a:t>
          </a:r>
          <a:endParaRPr lang="es-ES" sz="2000" b="1" dirty="0">
            <a:latin typeface="Microsoft YaHei" panose="020B0503020204020204" pitchFamily="34" charset="-122"/>
            <a:ea typeface="Microsoft YaHei" panose="020B0503020204020204" pitchFamily="34" charset="-122"/>
          </a:endParaRPr>
        </a:p>
      </dgm:t>
    </dgm:pt>
    <dgm:pt modelId="{190EE392-12C6-DD4B-ABD0-C12380F2412E}" type="parTrans" cxnId="{2CDEA59D-0602-774B-B83F-296E8D39F8D1}">
      <dgm:prSet/>
      <dgm:spPr/>
      <dgm:t>
        <a:bodyPr/>
        <a:lstStyle/>
        <a:p>
          <a:endParaRPr lang="es-ES"/>
        </a:p>
      </dgm:t>
    </dgm:pt>
    <dgm:pt modelId="{E80B1E45-804A-9A4C-B071-FCA98CF057E3}" type="sibTrans" cxnId="{2CDEA59D-0602-774B-B83F-296E8D39F8D1}">
      <dgm:prSet/>
      <dgm:spPr/>
      <dgm:t>
        <a:bodyPr/>
        <a:lstStyle/>
        <a:p>
          <a:endParaRPr lang="es-ES"/>
        </a:p>
      </dgm:t>
    </dgm:pt>
    <dgm:pt modelId="{49C042D7-B77B-5A4B-AC37-0E5B47A043EA}" type="pres">
      <dgm:prSet presAssocID="{CD55C37D-0D27-2D44-A754-AB0F0B132091}" presName="Name0" presStyleCnt="0">
        <dgm:presLayoutVars>
          <dgm:chMax val="4"/>
          <dgm:resizeHandles val="exact"/>
        </dgm:presLayoutVars>
      </dgm:prSet>
      <dgm:spPr/>
      <dgm:t>
        <a:bodyPr/>
        <a:lstStyle/>
        <a:p>
          <a:endParaRPr lang="es-EC"/>
        </a:p>
      </dgm:t>
    </dgm:pt>
    <dgm:pt modelId="{77288251-ECEC-C346-AEA8-003B3630C986}" type="pres">
      <dgm:prSet presAssocID="{CD55C37D-0D27-2D44-A754-AB0F0B132091}" presName="ellipse" presStyleLbl="trBgShp" presStyleIdx="0" presStyleCnt="1" custLinFactNeighborX="-3234"/>
      <dgm:spPr/>
    </dgm:pt>
    <dgm:pt modelId="{C80F734A-A576-B549-8845-AAFC9EBF67C0}" type="pres">
      <dgm:prSet presAssocID="{CD55C37D-0D27-2D44-A754-AB0F0B132091}" presName="arrow1" presStyleLbl="fgShp" presStyleIdx="0" presStyleCnt="1" custScaleX="66921" custScaleY="82570" custLinFactNeighborX="-25114" custLinFactNeighborY="61809"/>
      <dgm:spPr/>
    </dgm:pt>
    <dgm:pt modelId="{7F0FD320-0F83-CA43-B9C0-2B8592B63593}" type="pres">
      <dgm:prSet presAssocID="{CD55C37D-0D27-2D44-A754-AB0F0B132091}" presName="rectangle" presStyleLbl="revTx" presStyleIdx="0" presStyleCnt="1" custScaleX="169551" custScaleY="47518" custLinFactNeighborX="-4793">
        <dgm:presLayoutVars>
          <dgm:bulletEnabled val="1"/>
        </dgm:presLayoutVars>
      </dgm:prSet>
      <dgm:spPr/>
      <dgm:t>
        <a:bodyPr/>
        <a:lstStyle/>
        <a:p>
          <a:endParaRPr lang="es-EC"/>
        </a:p>
      </dgm:t>
    </dgm:pt>
    <dgm:pt modelId="{01EECC01-BC2D-8146-8817-F75F0C31BA92}" type="pres">
      <dgm:prSet presAssocID="{83A46EFE-6449-1941-887C-0896857662D9}" presName="item1" presStyleLbl="node1" presStyleIdx="0" presStyleCnt="3" custScaleX="146033" custScaleY="134477" custLinFactNeighborX="-27821" custLinFactNeighborY="37161">
        <dgm:presLayoutVars>
          <dgm:bulletEnabled val="1"/>
        </dgm:presLayoutVars>
      </dgm:prSet>
      <dgm:spPr/>
      <dgm:t>
        <a:bodyPr/>
        <a:lstStyle/>
        <a:p>
          <a:endParaRPr lang="es-EC"/>
        </a:p>
      </dgm:t>
    </dgm:pt>
    <dgm:pt modelId="{DE02DD48-AE8A-AE42-9A18-3D8B293D7AE0}" type="pres">
      <dgm:prSet presAssocID="{2B67F5CB-4661-B34F-B9EE-A52B9FEFE311}" presName="item2" presStyleLbl="node1" presStyleIdx="1" presStyleCnt="3" custScaleX="146706" custScaleY="137570" custLinFactNeighborX="-41730" custLinFactNeighborY="-4172">
        <dgm:presLayoutVars>
          <dgm:bulletEnabled val="1"/>
        </dgm:presLayoutVars>
      </dgm:prSet>
      <dgm:spPr/>
      <dgm:t>
        <a:bodyPr/>
        <a:lstStyle/>
        <a:p>
          <a:endParaRPr lang="es-EC"/>
        </a:p>
      </dgm:t>
    </dgm:pt>
    <dgm:pt modelId="{3B721A16-D572-624D-A9E6-12F02F62DEBE}" type="pres">
      <dgm:prSet presAssocID="{44FDE827-9355-2345-BBA3-89DF34C119DA}" presName="item3" presStyleLbl="node1" presStyleIdx="2" presStyleCnt="3" custScaleX="168157" custScaleY="149884" custLinFactNeighborX="18548" custLinFactNeighborY="8104">
        <dgm:presLayoutVars>
          <dgm:bulletEnabled val="1"/>
        </dgm:presLayoutVars>
      </dgm:prSet>
      <dgm:spPr/>
      <dgm:t>
        <a:bodyPr/>
        <a:lstStyle/>
        <a:p>
          <a:endParaRPr lang="es-EC"/>
        </a:p>
      </dgm:t>
    </dgm:pt>
    <dgm:pt modelId="{F5267CEA-5AA4-244B-95CB-9CD7AE8A7D5F}" type="pres">
      <dgm:prSet presAssocID="{CD55C37D-0D27-2D44-A754-AB0F0B132091}" presName="funnel" presStyleLbl="trAlignAcc1" presStyleIdx="0" presStyleCnt="1" custScaleX="119977" custScaleY="119145" custLinFactNeighborX="-6335" custLinFactNeighborY="6259"/>
      <dgm:spPr/>
    </dgm:pt>
  </dgm:ptLst>
  <dgm:cxnLst>
    <dgm:cxn modelId="{957D1F42-2D0B-9542-AB9E-6A1032BA8C92}" type="presOf" srcId="{83A46EFE-6449-1941-887C-0896857662D9}" destId="{DE02DD48-AE8A-AE42-9A18-3D8B293D7AE0}" srcOrd="0" destOrd="0" presId="urn:microsoft.com/office/officeart/2005/8/layout/funnel1"/>
    <dgm:cxn modelId="{C02BECA6-19A3-404D-8A23-221E215E1B22}" srcId="{CD55C37D-0D27-2D44-A754-AB0F0B132091}" destId="{83A46EFE-6449-1941-887C-0896857662D9}" srcOrd="1" destOrd="0" parTransId="{3FC6F26E-962A-BE4C-B190-3545335EED0D}" sibTransId="{366DE352-7CCF-CE45-B8A3-A5FACF8BAF81}"/>
    <dgm:cxn modelId="{BE492291-9319-3D4A-87FE-DBD8852F4513}" type="presOf" srcId="{44FDE827-9355-2345-BBA3-89DF34C119DA}" destId="{7F0FD320-0F83-CA43-B9C0-2B8592B63593}" srcOrd="0" destOrd="0" presId="urn:microsoft.com/office/officeart/2005/8/layout/funnel1"/>
    <dgm:cxn modelId="{2CDEA59D-0602-774B-B83F-296E8D39F8D1}" srcId="{CD55C37D-0D27-2D44-A754-AB0F0B132091}" destId="{44FDE827-9355-2345-BBA3-89DF34C119DA}" srcOrd="3" destOrd="0" parTransId="{190EE392-12C6-DD4B-ABD0-C12380F2412E}" sibTransId="{E80B1E45-804A-9A4C-B071-FCA98CF057E3}"/>
    <dgm:cxn modelId="{8D5A3F0F-B793-D14D-BAF1-94488D346CCD}" srcId="{CD55C37D-0D27-2D44-A754-AB0F0B132091}" destId="{2B67F5CB-4661-B34F-B9EE-A52B9FEFE311}" srcOrd="2" destOrd="0" parTransId="{29DF5C4D-EBBB-BD4D-9F53-8739C1471C07}" sibTransId="{E2DE0478-0157-2143-99E4-7AED4247A680}"/>
    <dgm:cxn modelId="{FCFF5C2D-3488-7549-BBB6-BCCBB7842445}" srcId="{CD55C37D-0D27-2D44-A754-AB0F0B132091}" destId="{969BD9FE-0465-5447-9008-475C8E74CC22}" srcOrd="0" destOrd="0" parTransId="{BF71595A-4CB1-7144-AF41-FA8EAA41A7AD}" sibTransId="{77B1308D-486D-144E-ACD5-D0D40DF64849}"/>
    <dgm:cxn modelId="{5FFBA97C-3B9B-EF43-BDD1-D416D180ADFB}" type="presOf" srcId="{969BD9FE-0465-5447-9008-475C8E74CC22}" destId="{3B721A16-D572-624D-A9E6-12F02F62DEBE}" srcOrd="0" destOrd="0" presId="urn:microsoft.com/office/officeart/2005/8/layout/funnel1"/>
    <dgm:cxn modelId="{0403C107-800A-D846-9992-B0495AE1E6AA}" type="presOf" srcId="{2B67F5CB-4661-B34F-B9EE-A52B9FEFE311}" destId="{01EECC01-BC2D-8146-8817-F75F0C31BA92}" srcOrd="0" destOrd="0" presId="urn:microsoft.com/office/officeart/2005/8/layout/funnel1"/>
    <dgm:cxn modelId="{DFBB21C6-F5E1-CC47-BBA0-35D968FEF922}" type="presOf" srcId="{CD55C37D-0D27-2D44-A754-AB0F0B132091}" destId="{49C042D7-B77B-5A4B-AC37-0E5B47A043EA}" srcOrd="0" destOrd="0" presId="urn:microsoft.com/office/officeart/2005/8/layout/funnel1"/>
    <dgm:cxn modelId="{D69C23AF-DA93-FA4A-9334-0EFCF8193C5E}" type="presParOf" srcId="{49C042D7-B77B-5A4B-AC37-0E5B47A043EA}" destId="{77288251-ECEC-C346-AEA8-003B3630C986}" srcOrd="0" destOrd="0" presId="urn:microsoft.com/office/officeart/2005/8/layout/funnel1"/>
    <dgm:cxn modelId="{A002E370-017D-2649-8FFE-19F287D72166}" type="presParOf" srcId="{49C042D7-B77B-5A4B-AC37-0E5B47A043EA}" destId="{C80F734A-A576-B549-8845-AAFC9EBF67C0}" srcOrd="1" destOrd="0" presId="urn:microsoft.com/office/officeart/2005/8/layout/funnel1"/>
    <dgm:cxn modelId="{58933B36-9883-0341-9542-34DCAFD37EED}" type="presParOf" srcId="{49C042D7-B77B-5A4B-AC37-0E5B47A043EA}" destId="{7F0FD320-0F83-CA43-B9C0-2B8592B63593}" srcOrd="2" destOrd="0" presId="urn:microsoft.com/office/officeart/2005/8/layout/funnel1"/>
    <dgm:cxn modelId="{F44471A6-BE86-4A41-8686-1053FA9300E7}" type="presParOf" srcId="{49C042D7-B77B-5A4B-AC37-0E5B47A043EA}" destId="{01EECC01-BC2D-8146-8817-F75F0C31BA92}" srcOrd="3" destOrd="0" presId="urn:microsoft.com/office/officeart/2005/8/layout/funnel1"/>
    <dgm:cxn modelId="{9C876923-6CCD-E14C-8ED7-14DCEA1607A3}" type="presParOf" srcId="{49C042D7-B77B-5A4B-AC37-0E5B47A043EA}" destId="{DE02DD48-AE8A-AE42-9A18-3D8B293D7AE0}" srcOrd="4" destOrd="0" presId="urn:microsoft.com/office/officeart/2005/8/layout/funnel1"/>
    <dgm:cxn modelId="{DD64724A-7453-924F-A469-F3A45D53B02A}" type="presParOf" srcId="{49C042D7-B77B-5A4B-AC37-0E5B47A043EA}" destId="{3B721A16-D572-624D-A9E6-12F02F62DEBE}" srcOrd="5" destOrd="0" presId="urn:microsoft.com/office/officeart/2005/8/layout/funnel1"/>
    <dgm:cxn modelId="{BC271679-D495-9143-B88A-8D0899D01323}" type="presParOf" srcId="{49C042D7-B77B-5A4B-AC37-0E5B47A043EA}" destId="{F5267CEA-5AA4-244B-95CB-9CD7AE8A7D5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8C38B393-AD67-469F-82AF-C82BDC27144B}" type="presOf" srcId="{2B3BED34-F5DC-D44A-85DB-44C40EC8B7EA}" destId="{7573F8F9-3C97-B941-9184-231C3153F839}"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07360D39-DFD2-40F9-9E8F-F51846742C94}" type="presOf" srcId="{FA98DABD-98DD-D244-BDA8-FC1CEC4F08A1}" destId="{A4D7204A-EE57-D242-AC5A-B03528EB944A}"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871B34E6-8C02-470D-B662-7616B8DD8CF8}" type="presOf" srcId="{F438DF7C-D341-E94F-B4D5-0A64F4FA6617}" destId="{E9E83AC4-382A-6242-95B6-82749115F686}" srcOrd="0" destOrd="0" presId="urn:microsoft.com/office/officeart/2005/8/layout/chevron1"/>
    <dgm:cxn modelId="{E529B6C1-0F29-439C-84F2-0137D1EC1E23}" type="presOf" srcId="{1694A42A-9915-2C4A-BD67-1397BF5360F5}" destId="{03BD85A1-1F98-DE43-87CA-7EE0F7B8DFC1}"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6FE519B5-68C0-4566-9981-088504B2E89C}" type="presOf" srcId="{B6CD2437-D15F-F64B-A150-5C77AB0E64FA}" destId="{4E0FC00A-BD81-D14F-A776-F5315F12ECBE}" srcOrd="0" destOrd="0" presId="urn:microsoft.com/office/officeart/2005/8/layout/chevron1"/>
    <dgm:cxn modelId="{C26AF2F3-EE97-41A4-8B23-B82D9391CAF7}" type="presParOf" srcId="{A4D7204A-EE57-D242-AC5A-B03528EB944A}" destId="{03BD85A1-1F98-DE43-87CA-7EE0F7B8DFC1}" srcOrd="0" destOrd="0" presId="urn:microsoft.com/office/officeart/2005/8/layout/chevron1"/>
    <dgm:cxn modelId="{5FFE89C5-CEDA-4C72-ADE4-F9E521611E0D}" type="presParOf" srcId="{A4D7204A-EE57-D242-AC5A-B03528EB944A}" destId="{4E4C08E8-27AF-EE40-89B8-C01173448EE9}" srcOrd="1" destOrd="0" presId="urn:microsoft.com/office/officeart/2005/8/layout/chevron1"/>
    <dgm:cxn modelId="{94AA5E0C-8CC1-4A34-93B4-352F34C08B0C}" type="presParOf" srcId="{A4D7204A-EE57-D242-AC5A-B03528EB944A}" destId="{4E0FC00A-BD81-D14F-A776-F5315F12ECBE}" srcOrd="2" destOrd="0" presId="urn:microsoft.com/office/officeart/2005/8/layout/chevron1"/>
    <dgm:cxn modelId="{8AD2E4B0-311F-41DE-AB03-FA7E8F2C3F0F}" type="presParOf" srcId="{A4D7204A-EE57-D242-AC5A-B03528EB944A}" destId="{167C56D4-FC95-AB45-BCAB-13D36B9C6A4F}" srcOrd="3" destOrd="0" presId="urn:microsoft.com/office/officeart/2005/8/layout/chevron1"/>
    <dgm:cxn modelId="{1B7D22CD-3539-4BEF-8B21-A3BEA291E437}" type="presParOf" srcId="{A4D7204A-EE57-D242-AC5A-B03528EB944A}" destId="{7573F8F9-3C97-B941-9184-231C3153F839}" srcOrd="4" destOrd="0" presId="urn:microsoft.com/office/officeart/2005/8/layout/chevron1"/>
    <dgm:cxn modelId="{A2590B92-FA63-44CE-8BED-FDB4CE2FD0DF}" type="presParOf" srcId="{A4D7204A-EE57-D242-AC5A-B03528EB944A}" destId="{E8E558AC-E9D0-1946-99DE-A9DC0C2862C9}" srcOrd="5" destOrd="0" presId="urn:microsoft.com/office/officeart/2005/8/layout/chevron1"/>
    <dgm:cxn modelId="{C6390FBA-4847-47A2-8558-D10F7DA19282}"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23C286E3-564A-406A-B007-F9C4FFE1D47D}" type="presOf" srcId="{F438DF7C-D341-E94F-B4D5-0A64F4FA6617}" destId="{E9E83AC4-382A-6242-95B6-82749115F686}" srcOrd="0" destOrd="0" presId="urn:microsoft.com/office/officeart/2005/8/layout/chevron1"/>
    <dgm:cxn modelId="{44AFEC97-C998-462A-93C5-D142EAAD0A8E}" type="presOf" srcId="{2B3BED34-F5DC-D44A-85DB-44C40EC8B7EA}" destId="{7573F8F9-3C97-B941-9184-231C3153F839}"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F4A8A01F-FE6F-402F-B67E-E7814B78F146}" type="presOf" srcId="{FA98DABD-98DD-D244-BDA8-FC1CEC4F08A1}" destId="{A4D7204A-EE57-D242-AC5A-B03528EB944A}"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6FB63F59-6889-41C6-8649-7E2197F3A34C}" type="presOf" srcId="{B6CD2437-D15F-F64B-A150-5C77AB0E64FA}" destId="{4E0FC00A-BD81-D14F-A776-F5315F12ECBE}" srcOrd="0" destOrd="0" presId="urn:microsoft.com/office/officeart/2005/8/layout/chevron1"/>
    <dgm:cxn modelId="{011196EE-90DB-4DA5-8CFA-568F1B619D5F}" type="presOf" srcId="{1694A42A-9915-2C4A-BD67-1397BF5360F5}" destId="{03BD85A1-1F98-DE43-87CA-7EE0F7B8DFC1}" srcOrd="0" destOrd="0" presId="urn:microsoft.com/office/officeart/2005/8/layout/chevron1"/>
    <dgm:cxn modelId="{5DDDEA68-E2C8-4F27-849C-9BCFF7BB19B2}" type="presParOf" srcId="{A4D7204A-EE57-D242-AC5A-B03528EB944A}" destId="{03BD85A1-1F98-DE43-87CA-7EE0F7B8DFC1}" srcOrd="0" destOrd="0" presId="urn:microsoft.com/office/officeart/2005/8/layout/chevron1"/>
    <dgm:cxn modelId="{0B97CD9B-D665-4F44-A812-9F0108402E79}" type="presParOf" srcId="{A4D7204A-EE57-D242-AC5A-B03528EB944A}" destId="{4E4C08E8-27AF-EE40-89B8-C01173448EE9}" srcOrd="1" destOrd="0" presId="urn:microsoft.com/office/officeart/2005/8/layout/chevron1"/>
    <dgm:cxn modelId="{CB3F1D2F-95BA-48C4-B6B7-A20EE154FD74}" type="presParOf" srcId="{A4D7204A-EE57-D242-AC5A-B03528EB944A}" destId="{4E0FC00A-BD81-D14F-A776-F5315F12ECBE}" srcOrd="2" destOrd="0" presId="urn:microsoft.com/office/officeart/2005/8/layout/chevron1"/>
    <dgm:cxn modelId="{9058DDEF-75E2-45D8-B44A-975E1BC51B65}" type="presParOf" srcId="{A4D7204A-EE57-D242-AC5A-B03528EB944A}" destId="{167C56D4-FC95-AB45-BCAB-13D36B9C6A4F}" srcOrd="3" destOrd="0" presId="urn:microsoft.com/office/officeart/2005/8/layout/chevron1"/>
    <dgm:cxn modelId="{5E25F8D7-DBEF-452D-A3B8-7765E6B41087}" type="presParOf" srcId="{A4D7204A-EE57-D242-AC5A-B03528EB944A}" destId="{7573F8F9-3C97-B941-9184-231C3153F839}" srcOrd="4" destOrd="0" presId="urn:microsoft.com/office/officeart/2005/8/layout/chevron1"/>
    <dgm:cxn modelId="{C26C9971-6E87-471C-B9D9-B6F6F7CEFCD7}" type="presParOf" srcId="{A4D7204A-EE57-D242-AC5A-B03528EB944A}" destId="{E8E558AC-E9D0-1946-99DE-A9DC0C2862C9}" srcOrd="5" destOrd="0" presId="urn:microsoft.com/office/officeart/2005/8/layout/chevron1"/>
    <dgm:cxn modelId="{88EBE08B-69A4-48E8-A904-55975AEFB6F4}"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59805303-FC5D-47F9-AE3B-31FAFEE5ABB2}" type="presOf" srcId="{1694A42A-9915-2C4A-BD67-1397BF5360F5}" destId="{03BD85A1-1F98-DE43-87CA-7EE0F7B8DFC1}" srcOrd="0" destOrd="0" presId="urn:microsoft.com/office/officeart/2005/8/layout/chevron1"/>
    <dgm:cxn modelId="{1042F804-8277-4DF8-BADE-6641079E1603}" type="presOf" srcId="{F438DF7C-D341-E94F-B4D5-0A64F4FA6617}" destId="{E9E83AC4-382A-6242-95B6-82749115F686}"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8942AB85-7C18-4402-998E-1FC07AB8FB12}" type="presOf" srcId="{B6CD2437-D15F-F64B-A150-5C77AB0E64FA}" destId="{4E0FC00A-BD81-D14F-A776-F5315F12ECBE}" srcOrd="0" destOrd="0" presId="urn:microsoft.com/office/officeart/2005/8/layout/chevron1"/>
    <dgm:cxn modelId="{AE0FF25A-C932-4B7E-A1BD-386DF55B9AC1}" type="presOf" srcId="{FA98DABD-98DD-D244-BDA8-FC1CEC4F08A1}" destId="{A4D7204A-EE57-D242-AC5A-B03528EB944A}" srcOrd="0" destOrd="0" presId="urn:microsoft.com/office/officeart/2005/8/layout/chevron1"/>
    <dgm:cxn modelId="{F75226D6-C4B7-41EC-9CCE-5FFB06A1F0A7}" type="presOf" srcId="{2B3BED34-F5DC-D44A-85DB-44C40EC8B7EA}" destId="{7573F8F9-3C97-B941-9184-231C3153F839}" srcOrd="0" destOrd="0" presId="urn:microsoft.com/office/officeart/2005/8/layout/chevron1"/>
    <dgm:cxn modelId="{0EC8AE5A-7554-409F-BAAB-89249D511F58}" type="presParOf" srcId="{A4D7204A-EE57-D242-AC5A-B03528EB944A}" destId="{03BD85A1-1F98-DE43-87CA-7EE0F7B8DFC1}" srcOrd="0" destOrd="0" presId="urn:microsoft.com/office/officeart/2005/8/layout/chevron1"/>
    <dgm:cxn modelId="{659D370E-0B99-47CE-BA88-72D8DDD15E30}" type="presParOf" srcId="{A4D7204A-EE57-D242-AC5A-B03528EB944A}" destId="{4E4C08E8-27AF-EE40-89B8-C01173448EE9}" srcOrd="1" destOrd="0" presId="urn:microsoft.com/office/officeart/2005/8/layout/chevron1"/>
    <dgm:cxn modelId="{6CF75AB3-E69B-474D-B305-36C8B7DF8735}" type="presParOf" srcId="{A4D7204A-EE57-D242-AC5A-B03528EB944A}" destId="{4E0FC00A-BD81-D14F-A776-F5315F12ECBE}" srcOrd="2" destOrd="0" presId="urn:microsoft.com/office/officeart/2005/8/layout/chevron1"/>
    <dgm:cxn modelId="{ECB012C1-2102-4758-91F1-01B7252C7391}" type="presParOf" srcId="{A4D7204A-EE57-D242-AC5A-B03528EB944A}" destId="{167C56D4-FC95-AB45-BCAB-13D36B9C6A4F}" srcOrd="3" destOrd="0" presId="urn:microsoft.com/office/officeart/2005/8/layout/chevron1"/>
    <dgm:cxn modelId="{DBE3E8C5-0380-4C25-826E-492B7E9564D4}" type="presParOf" srcId="{A4D7204A-EE57-D242-AC5A-B03528EB944A}" destId="{7573F8F9-3C97-B941-9184-231C3153F839}" srcOrd="4" destOrd="0" presId="urn:microsoft.com/office/officeart/2005/8/layout/chevron1"/>
    <dgm:cxn modelId="{71890349-E5E1-4DA8-B205-F5291288329B}" type="presParOf" srcId="{A4D7204A-EE57-D242-AC5A-B03528EB944A}" destId="{E8E558AC-E9D0-1946-99DE-A9DC0C2862C9}" srcOrd="5" destOrd="0" presId="urn:microsoft.com/office/officeart/2005/8/layout/chevron1"/>
    <dgm:cxn modelId="{5734B0E0-3ED1-403C-BA90-9782313976D5}"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ADCC8F54-0D3F-4042-B760-B8B8983F4FCE}" type="presOf" srcId="{F438DF7C-D341-E94F-B4D5-0A64F4FA6617}" destId="{E9E83AC4-382A-6242-95B6-82749115F686}"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A1E898A7-AA6B-4C8C-86FB-E68CB1765A46}" type="presOf" srcId="{B6CD2437-D15F-F64B-A150-5C77AB0E64FA}" destId="{4E0FC00A-BD81-D14F-A776-F5315F12ECBE}" srcOrd="0" destOrd="0" presId="urn:microsoft.com/office/officeart/2005/8/layout/chevron1"/>
    <dgm:cxn modelId="{D71DB3DD-10B2-4D24-9721-2160B89D39E5}" type="presOf" srcId="{1694A42A-9915-2C4A-BD67-1397BF5360F5}" destId="{03BD85A1-1F98-DE43-87CA-7EE0F7B8DFC1}" srcOrd="0" destOrd="0" presId="urn:microsoft.com/office/officeart/2005/8/layout/chevron1"/>
    <dgm:cxn modelId="{7EE66897-1446-4F90-9680-CE24958F62A7}" type="presOf" srcId="{2B3BED34-F5DC-D44A-85DB-44C40EC8B7EA}" destId="{7573F8F9-3C97-B941-9184-231C3153F839}"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3AE0D5F1-3A92-4BFE-887A-1B68AA257908}" type="presOf" srcId="{FA98DABD-98DD-D244-BDA8-FC1CEC4F08A1}" destId="{A4D7204A-EE57-D242-AC5A-B03528EB944A}" srcOrd="0" destOrd="0" presId="urn:microsoft.com/office/officeart/2005/8/layout/chevron1"/>
    <dgm:cxn modelId="{5DCD77D2-7D3C-4045-B8CF-FAD5BFE6FCEE}" type="presParOf" srcId="{A4D7204A-EE57-D242-AC5A-B03528EB944A}" destId="{03BD85A1-1F98-DE43-87CA-7EE0F7B8DFC1}" srcOrd="0" destOrd="0" presId="urn:microsoft.com/office/officeart/2005/8/layout/chevron1"/>
    <dgm:cxn modelId="{14F9DC37-3073-4589-9956-A34BDB5001AD}" type="presParOf" srcId="{A4D7204A-EE57-D242-AC5A-B03528EB944A}" destId="{4E4C08E8-27AF-EE40-89B8-C01173448EE9}" srcOrd="1" destOrd="0" presId="urn:microsoft.com/office/officeart/2005/8/layout/chevron1"/>
    <dgm:cxn modelId="{AA87D107-1D2A-4512-8907-C902110F2450}" type="presParOf" srcId="{A4D7204A-EE57-D242-AC5A-B03528EB944A}" destId="{4E0FC00A-BD81-D14F-A776-F5315F12ECBE}" srcOrd="2" destOrd="0" presId="urn:microsoft.com/office/officeart/2005/8/layout/chevron1"/>
    <dgm:cxn modelId="{E2848B55-71A4-478F-B166-45FB06A9E6DE}" type="presParOf" srcId="{A4D7204A-EE57-D242-AC5A-B03528EB944A}" destId="{167C56D4-FC95-AB45-BCAB-13D36B9C6A4F}" srcOrd="3" destOrd="0" presId="urn:microsoft.com/office/officeart/2005/8/layout/chevron1"/>
    <dgm:cxn modelId="{75EF9725-1070-472E-8FC3-96DD0D5CD622}" type="presParOf" srcId="{A4D7204A-EE57-D242-AC5A-B03528EB944A}" destId="{7573F8F9-3C97-B941-9184-231C3153F839}" srcOrd="4" destOrd="0" presId="urn:microsoft.com/office/officeart/2005/8/layout/chevron1"/>
    <dgm:cxn modelId="{8765BABC-DFF2-4DF5-990F-D47A4EF9C417}" type="presParOf" srcId="{A4D7204A-EE57-D242-AC5A-B03528EB944A}" destId="{E8E558AC-E9D0-1946-99DE-A9DC0C2862C9}" srcOrd="5" destOrd="0" presId="urn:microsoft.com/office/officeart/2005/8/layout/chevron1"/>
    <dgm:cxn modelId="{E203069A-20AA-45CA-BB54-8852024C59EF}"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27EF7874-8F2C-475E-AC2F-40CF8A4D1480}" type="presOf" srcId="{B6CD2437-D15F-F64B-A150-5C77AB0E64FA}" destId="{4E0FC00A-BD81-D14F-A776-F5315F12ECBE}"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F24CBC2C-B9AC-4811-8554-F1F4FDFEA4F1}" type="presOf" srcId="{1694A42A-9915-2C4A-BD67-1397BF5360F5}" destId="{03BD85A1-1F98-DE43-87CA-7EE0F7B8DFC1}"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173EDA61-2E0F-4B12-9B97-1BCAF49ADFCB}" type="presOf" srcId="{FA98DABD-98DD-D244-BDA8-FC1CEC4F08A1}" destId="{A4D7204A-EE57-D242-AC5A-B03528EB944A}"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423B2ECF-C8D3-4925-9A4C-06B1A58249F7}" type="presOf" srcId="{2B3BED34-F5DC-D44A-85DB-44C40EC8B7EA}" destId="{7573F8F9-3C97-B941-9184-231C3153F839}" srcOrd="0" destOrd="0" presId="urn:microsoft.com/office/officeart/2005/8/layout/chevron1"/>
    <dgm:cxn modelId="{1140DBE6-ED55-4EE1-9D3A-283646F2EAC4}" type="presOf" srcId="{F438DF7C-D341-E94F-B4D5-0A64F4FA6617}" destId="{E9E83AC4-382A-6242-95B6-82749115F686}" srcOrd="0" destOrd="0" presId="urn:microsoft.com/office/officeart/2005/8/layout/chevron1"/>
    <dgm:cxn modelId="{6B18315F-24E6-4344-97B7-99D02D149C35}" type="presParOf" srcId="{A4D7204A-EE57-D242-AC5A-B03528EB944A}" destId="{03BD85A1-1F98-DE43-87CA-7EE0F7B8DFC1}" srcOrd="0" destOrd="0" presId="urn:microsoft.com/office/officeart/2005/8/layout/chevron1"/>
    <dgm:cxn modelId="{04B74CA6-89D2-470C-AF30-E93894F1A584}" type="presParOf" srcId="{A4D7204A-EE57-D242-AC5A-B03528EB944A}" destId="{4E4C08E8-27AF-EE40-89B8-C01173448EE9}" srcOrd="1" destOrd="0" presId="urn:microsoft.com/office/officeart/2005/8/layout/chevron1"/>
    <dgm:cxn modelId="{A409390D-C96A-4D63-B01B-40B5E6F43D3D}" type="presParOf" srcId="{A4D7204A-EE57-D242-AC5A-B03528EB944A}" destId="{4E0FC00A-BD81-D14F-A776-F5315F12ECBE}" srcOrd="2" destOrd="0" presId="urn:microsoft.com/office/officeart/2005/8/layout/chevron1"/>
    <dgm:cxn modelId="{CA4B66C8-9AC2-4FAF-BE75-C628A6580629}" type="presParOf" srcId="{A4D7204A-EE57-D242-AC5A-B03528EB944A}" destId="{167C56D4-FC95-AB45-BCAB-13D36B9C6A4F}" srcOrd="3" destOrd="0" presId="urn:microsoft.com/office/officeart/2005/8/layout/chevron1"/>
    <dgm:cxn modelId="{CAAD2119-579E-490F-B343-3BE4EC3B32D1}" type="presParOf" srcId="{A4D7204A-EE57-D242-AC5A-B03528EB944A}" destId="{7573F8F9-3C97-B941-9184-231C3153F839}" srcOrd="4" destOrd="0" presId="urn:microsoft.com/office/officeart/2005/8/layout/chevron1"/>
    <dgm:cxn modelId="{B215430C-E3B9-492D-9A2B-A20AAACD7A9C}" type="presParOf" srcId="{A4D7204A-EE57-D242-AC5A-B03528EB944A}" destId="{E8E558AC-E9D0-1946-99DE-A9DC0C2862C9}" srcOrd="5" destOrd="0" presId="urn:microsoft.com/office/officeart/2005/8/layout/chevron1"/>
    <dgm:cxn modelId="{46F15987-0A09-47F5-9D92-D4F5ED14DB68}"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940CBD9D-944E-4C62-8A45-85F41AAA8E25}" type="presOf" srcId="{F438DF7C-D341-E94F-B4D5-0A64F4FA6617}" destId="{E9E83AC4-382A-6242-95B6-82749115F686}"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8AA7BDE9-828B-43CB-8302-6DB345E9CFB5}" type="presOf" srcId="{FA98DABD-98DD-D244-BDA8-FC1CEC4F08A1}" destId="{A4D7204A-EE57-D242-AC5A-B03528EB944A}"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FE71654A-C4C1-4FEC-9BA6-6EA0AE71F798}" type="presOf" srcId="{1694A42A-9915-2C4A-BD67-1397BF5360F5}" destId="{03BD85A1-1F98-DE43-87CA-7EE0F7B8DFC1}" srcOrd="0" destOrd="0" presId="urn:microsoft.com/office/officeart/2005/8/layout/chevron1"/>
    <dgm:cxn modelId="{1F4BD033-9D2B-4389-A56E-314FE3D9916F}" type="presOf" srcId="{B6CD2437-D15F-F64B-A150-5C77AB0E64FA}" destId="{4E0FC00A-BD81-D14F-A776-F5315F12ECBE}" srcOrd="0" destOrd="0" presId="urn:microsoft.com/office/officeart/2005/8/layout/chevron1"/>
    <dgm:cxn modelId="{AF0F3BBC-9671-420D-8129-3DF93DF61D81}" type="presOf" srcId="{2B3BED34-F5DC-D44A-85DB-44C40EC8B7EA}" destId="{7573F8F9-3C97-B941-9184-231C3153F839}" srcOrd="0" destOrd="0" presId="urn:microsoft.com/office/officeart/2005/8/layout/chevron1"/>
    <dgm:cxn modelId="{9F4F8B69-77B2-4A5C-9753-99AEFA8EE675}" type="presParOf" srcId="{A4D7204A-EE57-D242-AC5A-B03528EB944A}" destId="{03BD85A1-1F98-DE43-87CA-7EE0F7B8DFC1}" srcOrd="0" destOrd="0" presId="urn:microsoft.com/office/officeart/2005/8/layout/chevron1"/>
    <dgm:cxn modelId="{AFA3175F-17AC-4A30-8840-9E8DDF654685}" type="presParOf" srcId="{A4D7204A-EE57-D242-AC5A-B03528EB944A}" destId="{4E4C08E8-27AF-EE40-89B8-C01173448EE9}" srcOrd="1" destOrd="0" presId="urn:microsoft.com/office/officeart/2005/8/layout/chevron1"/>
    <dgm:cxn modelId="{3A4A4C35-B119-49CC-AA7D-CA6FFFE96E87}" type="presParOf" srcId="{A4D7204A-EE57-D242-AC5A-B03528EB944A}" destId="{4E0FC00A-BD81-D14F-A776-F5315F12ECBE}" srcOrd="2" destOrd="0" presId="urn:microsoft.com/office/officeart/2005/8/layout/chevron1"/>
    <dgm:cxn modelId="{CC618881-FF0E-4C39-9E88-08DDF43E5597}" type="presParOf" srcId="{A4D7204A-EE57-D242-AC5A-B03528EB944A}" destId="{167C56D4-FC95-AB45-BCAB-13D36B9C6A4F}" srcOrd="3" destOrd="0" presId="urn:microsoft.com/office/officeart/2005/8/layout/chevron1"/>
    <dgm:cxn modelId="{851E3612-D208-4281-8A33-A29A821D6227}" type="presParOf" srcId="{A4D7204A-EE57-D242-AC5A-B03528EB944A}" destId="{7573F8F9-3C97-B941-9184-231C3153F839}" srcOrd="4" destOrd="0" presId="urn:microsoft.com/office/officeart/2005/8/layout/chevron1"/>
    <dgm:cxn modelId="{D4079A0A-611E-44B0-909B-DE7214B85165}" type="presParOf" srcId="{A4D7204A-EE57-D242-AC5A-B03528EB944A}" destId="{E8E558AC-E9D0-1946-99DE-A9DC0C2862C9}" srcOrd="5" destOrd="0" presId="urn:microsoft.com/office/officeart/2005/8/layout/chevron1"/>
    <dgm:cxn modelId="{8890E115-C46A-4193-B91D-C561146A9FCF}"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143C740F-5AAA-4C44-81CD-0EB8D3D0FB8A}" type="presOf" srcId="{B6CD2437-D15F-F64B-A150-5C77AB0E64FA}" destId="{4E0FC00A-BD81-D14F-A776-F5315F12ECBE}" srcOrd="0" destOrd="0" presId="urn:microsoft.com/office/officeart/2005/8/layout/chevron1"/>
    <dgm:cxn modelId="{9EEEBD48-3A57-4313-A00F-818E21D05D9B}" type="presOf" srcId="{FA98DABD-98DD-D244-BDA8-FC1CEC4F08A1}" destId="{A4D7204A-EE57-D242-AC5A-B03528EB944A}"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4D062F8F-54DB-45D8-9BFE-93B509AE40A9}" type="presOf" srcId="{1694A42A-9915-2C4A-BD67-1397BF5360F5}" destId="{03BD85A1-1F98-DE43-87CA-7EE0F7B8DFC1}"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BEDE03E3-0193-4BB9-8AA4-3A3ECDF4B727}" type="presOf" srcId="{F438DF7C-D341-E94F-B4D5-0A64F4FA6617}" destId="{E9E83AC4-382A-6242-95B6-82749115F686}" srcOrd="0" destOrd="0" presId="urn:microsoft.com/office/officeart/2005/8/layout/chevron1"/>
    <dgm:cxn modelId="{30F57CC8-FC69-4394-A9A1-96E2B67499A6}" type="presOf" srcId="{2B3BED34-F5DC-D44A-85DB-44C40EC8B7EA}" destId="{7573F8F9-3C97-B941-9184-231C3153F839}" srcOrd="0" destOrd="0" presId="urn:microsoft.com/office/officeart/2005/8/layout/chevron1"/>
    <dgm:cxn modelId="{4329449A-7CA9-4329-8780-641022F0A238}" type="presParOf" srcId="{A4D7204A-EE57-D242-AC5A-B03528EB944A}" destId="{03BD85A1-1F98-DE43-87CA-7EE0F7B8DFC1}" srcOrd="0" destOrd="0" presId="urn:microsoft.com/office/officeart/2005/8/layout/chevron1"/>
    <dgm:cxn modelId="{E8AE6B13-06C1-4658-B128-468A3FE523B6}" type="presParOf" srcId="{A4D7204A-EE57-D242-AC5A-B03528EB944A}" destId="{4E4C08E8-27AF-EE40-89B8-C01173448EE9}" srcOrd="1" destOrd="0" presId="urn:microsoft.com/office/officeart/2005/8/layout/chevron1"/>
    <dgm:cxn modelId="{62B63C93-7852-4CFA-8323-B51D06128D36}" type="presParOf" srcId="{A4D7204A-EE57-D242-AC5A-B03528EB944A}" destId="{4E0FC00A-BD81-D14F-A776-F5315F12ECBE}" srcOrd="2" destOrd="0" presId="urn:microsoft.com/office/officeart/2005/8/layout/chevron1"/>
    <dgm:cxn modelId="{518E4E7C-92C4-457D-9EA1-8370E8428D13}" type="presParOf" srcId="{A4D7204A-EE57-D242-AC5A-B03528EB944A}" destId="{167C56D4-FC95-AB45-BCAB-13D36B9C6A4F}" srcOrd="3" destOrd="0" presId="urn:microsoft.com/office/officeart/2005/8/layout/chevron1"/>
    <dgm:cxn modelId="{2147B2F1-AEA7-47C9-9FE6-1A4BF0C05EEB}" type="presParOf" srcId="{A4D7204A-EE57-D242-AC5A-B03528EB944A}" destId="{7573F8F9-3C97-B941-9184-231C3153F839}" srcOrd="4" destOrd="0" presId="urn:microsoft.com/office/officeart/2005/8/layout/chevron1"/>
    <dgm:cxn modelId="{41D7BDC3-E182-4735-8062-BAFF2B43D671}" type="presParOf" srcId="{A4D7204A-EE57-D242-AC5A-B03528EB944A}" destId="{E8E558AC-E9D0-1946-99DE-A9DC0C2862C9}" srcOrd="5" destOrd="0" presId="urn:microsoft.com/office/officeart/2005/8/layout/chevron1"/>
    <dgm:cxn modelId="{4F17DF74-A3F3-475A-85EB-D8FE0EDC7A6D}"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8C761CC0-9CA9-4169-9E26-2E2C55C3B1A3}" type="presOf" srcId="{FA98DABD-98DD-D244-BDA8-FC1CEC4F08A1}" destId="{A4D7204A-EE57-D242-AC5A-B03528EB944A}"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CB55FFAC-C7C7-42A4-9D5E-76947676F536}" type="presOf" srcId="{B6CD2437-D15F-F64B-A150-5C77AB0E64FA}" destId="{4E0FC00A-BD81-D14F-A776-F5315F12ECBE}" srcOrd="0" destOrd="0" presId="urn:microsoft.com/office/officeart/2005/8/layout/chevron1"/>
    <dgm:cxn modelId="{80EC0088-5D50-470E-B079-4640A5903FEE}" type="presOf" srcId="{2B3BED34-F5DC-D44A-85DB-44C40EC8B7EA}" destId="{7573F8F9-3C97-B941-9184-231C3153F839}"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7BB3852D-42DF-492A-9EE7-DF9CD5B12403}" type="presOf" srcId="{1694A42A-9915-2C4A-BD67-1397BF5360F5}" destId="{03BD85A1-1F98-DE43-87CA-7EE0F7B8DFC1}" srcOrd="0" destOrd="0" presId="urn:microsoft.com/office/officeart/2005/8/layout/chevron1"/>
    <dgm:cxn modelId="{5A0374EE-1972-44FA-8671-F5EDE7845B2C}" type="presOf" srcId="{F438DF7C-D341-E94F-B4D5-0A64F4FA6617}" destId="{E9E83AC4-382A-6242-95B6-82749115F686}"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F64BD3D5-9248-43A8-A290-EC49E987A3D7}" type="presParOf" srcId="{A4D7204A-EE57-D242-AC5A-B03528EB944A}" destId="{03BD85A1-1F98-DE43-87CA-7EE0F7B8DFC1}" srcOrd="0" destOrd="0" presId="urn:microsoft.com/office/officeart/2005/8/layout/chevron1"/>
    <dgm:cxn modelId="{CA295619-56F8-4DEF-A061-FD10D064D33D}" type="presParOf" srcId="{A4D7204A-EE57-D242-AC5A-B03528EB944A}" destId="{4E4C08E8-27AF-EE40-89B8-C01173448EE9}" srcOrd="1" destOrd="0" presId="urn:microsoft.com/office/officeart/2005/8/layout/chevron1"/>
    <dgm:cxn modelId="{32496B3E-C62B-4B2E-B8A4-46371A41665B}" type="presParOf" srcId="{A4D7204A-EE57-D242-AC5A-B03528EB944A}" destId="{4E0FC00A-BD81-D14F-A776-F5315F12ECBE}" srcOrd="2" destOrd="0" presId="urn:microsoft.com/office/officeart/2005/8/layout/chevron1"/>
    <dgm:cxn modelId="{C60C7ECE-51E7-441B-AC71-090006D91534}" type="presParOf" srcId="{A4D7204A-EE57-D242-AC5A-B03528EB944A}" destId="{167C56D4-FC95-AB45-BCAB-13D36B9C6A4F}" srcOrd="3" destOrd="0" presId="urn:microsoft.com/office/officeart/2005/8/layout/chevron1"/>
    <dgm:cxn modelId="{AC812D27-486F-4F54-AAE5-01AD585DBB96}" type="presParOf" srcId="{A4D7204A-EE57-D242-AC5A-B03528EB944A}" destId="{7573F8F9-3C97-B941-9184-231C3153F839}" srcOrd="4" destOrd="0" presId="urn:microsoft.com/office/officeart/2005/8/layout/chevron1"/>
    <dgm:cxn modelId="{BAF74D34-6D4D-42CE-AE7A-13E3F374548D}" type="presParOf" srcId="{A4D7204A-EE57-D242-AC5A-B03528EB944A}" destId="{E8E558AC-E9D0-1946-99DE-A9DC0C2862C9}" srcOrd="5" destOrd="0" presId="urn:microsoft.com/office/officeart/2005/8/layout/chevron1"/>
    <dgm:cxn modelId="{4555D374-2BE0-4C35-B4BB-F601D51A5036}"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D9A7F63C-C27D-6B47-A7A9-F7082E1027F3}" srcId="{FA98DABD-98DD-D244-BDA8-FC1CEC4F08A1}" destId="{2B3BED34-F5DC-D44A-85DB-44C40EC8B7EA}" srcOrd="2" destOrd="0" parTransId="{E3C554BA-34EF-B349-8FCC-3DAD50AC4A4E}" sibTransId="{D1461318-9657-FD44-8C61-49937003CB45}"/>
    <dgm:cxn modelId="{6AC0720D-AC5D-458A-9898-85464E0B34D5}" type="presOf" srcId="{1694A42A-9915-2C4A-BD67-1397BF5360F5}" destId="{03BD85A1-1F98-DE43-87CA-7EE0F7B8DFC1}"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60767443-B4BA-4BC2-9897-099C40A281BB}" type="presOf" srcId="{2B3BED34-F5DC-D44A-85DB-44C40EC8B7EA}" destId="{7573F8F9-3C97-B941-9184-231C3153F839}" srcOrd="0" destOrd="0" presId="urn:microsoft.com/office/officeart/2005/8/layout/chevron1"/>
    <dgm:cxn modelId="{C333FFFA-9DB7-4821-AC9A-085AB79F58D0}" type="presOf" srcId="{F438DF7C-D341-E94F-B4D5-0A64F4FA6617}" destId="{E9E83AC4-382A-6242-95B6-82749115F686}"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61DA1C44-0735-46C9-AECD-6527AE8BE47D}" type="presOf" srcId="{B6CD2437-D15F-F64B-A150-5C77AB0E64FA}" destId="{4E0FC00A-BD81-D14F-A776-F5315F12ECBE}"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FFD7DEF4-C30E-4EFC-A32E-E8CE264916C7}" type="presOf" srcId="{FA98DABD-98DD-D244-BDA8-FC1CEC4F08A1}" destId="{A4D7204A-EE57-D242-AC5A-B03528EB944A}" srcOrd="0" destOrd="0" presId="urn:microsoft.com/office/officeart/2005/8/layout/chevron1"/>
    <dgm:cxn modelId="{24521EF3-13D1-44A1-BDC6-A9F1772BF6A7}" type="presParOf" srcId="{A4D7204A-EE57-D242-AC5A-B03528EB944A}" destId="{03BD85A1-1F98-DE43-87CA-7EE0F7B8DFC1}" srcOrd="0" destOrd="0" presId="urn:microsoft.com/office/officeart/2005/8/layout/chevron1"/>
    <dgm:cxn modelId="{9A03B94F-7000-4B36-85D2-03767E3B3F39}" type="presParOf" srcId="{A4D7204A-EE57-D242-AC5A-B03528EB944A}" destId="{4E4C08E8-27AF-EE40-89B8-C01173448EE9}" srcOrd="1" destOrd="0" presId="urn:microsoft.com/office/officeart/2005/8/layout/chevron1"/>
    <dgm:cxn modelId="{B480E47A-B7EC-4B7F-BE14-5304402710EE}" type="presParOf" srcId="{A4D7204A-EE57-D242-AC5A-B03528EB944A}" destId="{4E0FC00A-BD81-D14F-A776-F5315F12ECBE}" srcOrd="2" destOrd="0" presId="urn:microsoft.com/office/officeart/2005/8/layout/chevron1"/>
    <dgm:cxn modelId="{7D8FB346-2019-4B60-83BD-E7D0289F729A}" type="presParOf" srcId="{A4D7204A-EE57-D242-AC5A-B03528EB944A}" destId="{167C56D4-FC95-AB45-BCAB-13D36B9C6A4F}" srcOrd="3" destOrd="0" presId="urn:microsoft.com/office/officeart/2005/8/layout/chevron1"/>
    <dgm:cxn modelId="{8FE7778D-6311-4C13-8DEB-7BA3A8598969}" type="presParOf" srcId="{A4D7204A-EE57-D242-AC5A-B03528EB944A}" destId="{7573F8F9-3C97-B941-9184-231C3153F839}" srcOrd="4" destOrd="0" presId="urn:microsoft.com/office/officeart/2005/8/layout/chevron1"/>
    <dgm:cxn modelId="{A9B722ED-D497-43A2-9408-EE573A7624C1}" type="presParOf" srcId="{A4D7204A-EE57-D242-AC5A-B03528EB944A}" destId="{E8E558AC-E9D0-1946-99DE-A9DC0C2862C9}" srcOrd="5" destOrd="0" presId="urn:microsoft.com/office/officeart/2005/8/layout/chevron1"/>
    <dgm:cxn modelId="{712F636C-2034-47F8-95A8-49AE779AD3E9}"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9120204-463E-4166-8909-845A3F6490C6}" type="presOf" srcId="{F438DF7C-D341-E94F-B4D5-0A64F4FA6617}" destId="{E9E83AC4-382A-6242-95B6-82749115F686}"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C5AB36CE-0758-4D67-AB0B-F3EF4E493102}" type="presOf" srcId="{2B3BED34-F5DC-D44A-85DB-44C40EC8B7EA}" destId="{7573F8F9-3C97-B941-9184-231C3153F839}" srcOrd="0" destOrd="0" presId="urn:microsoft.com/office/officeart/2005/8/layout/chevron1"/>
    <dgm:cxn modelId="{7A173478-6202-41F6-9071-E1DDA68B9002}" type="presOf" srcId="{FA98DABD-98DD-D244-BDA8-FC1CEC4F08A1}" destId="{A4D7204A-EE57-D242-AC5A-B03528EB944A}" srcOrd="0" destOrd="0" presId="urn:microsoft.com/office/officeart/2005/8/layout/chevron1"/>
    <dgm:cxn modelId="{236F3DAC-127D-448A-877E-3E02FC5B1E16}" type="presOf" srcId="{1694A42A-9915-2C4A-BD67-1397BF5360F5}" destId="{03BD85A1-1F98-DE43-87CA-7EE0F7B8DFC1}"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8810784A-1AB4-4BFF-91A0-ACFD33EC6DE4}" type="presOf" srcId="{B6CD2437-D15F-F64B-A150-5C77AB0E64FA}" destId="{4E0FC00A-BD81-D14F-A776-F5315F12ECBE}"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CF7581EF-0075-4299-8B43-CE74D3C6EF30}" type="presParOf" srcId="{A4D7204A-EE57-D242-AC5A-B03528EB944A}" destId="{03BD85A1-1F98-DE43-87CA-7EE0F7B8DFC1}" srcOrd="0" destOrd="0" presId="urn:microsoft.com/office/officeart/2005/8/layout/chevron1"/>
    <dgm:cxn modelId="{63F34BF7-9B76-4915-B0A7-A3D6BA83909F}" type="presParOf" srcId="{A4D7204A-EE57-D242-AC5A-B03528EB944A}" destId="{4E4C08E8-27AF-EE40-89B8-C01173448EE9}" srcOrd="1" destOrd="0" presId="urn:microsoft.com/office/officeart/2005/8/layout/chevron1"/>
    <dgm:cxn modelId="{2A28BAED-6B7B-4649-A40C-A894A47E25E0}" type="presParOf" srcId="{A4D7204A-EE57-D242-AC5A-B03528EB944A}" destId="{4E0FC00A-BD81-D14F-A776-F5315F12ECBE}" srcOrd="2" destOrd="0" presId="urn:microsoft.com/office/officeart/2005/8/layout/chevron1"/>
    <dgm:cxn modelId="{2674FEFC-4FB9-41D0-8944-6F3B67168C0D}" type="presParOf" srcId="{A4D7204A-EE57-D242-AC5A-B03528EB944A}" destId="{167C56D4-FC95-AB45-BCAB-13D36B9C6A4F}" srcOrd="3" destOrd="0" presId="urn:microsoft.com/office/officeart/2005/8/layout/chevron1"/>
    <dgm:cxn modelId="{08C33B0D-F130-4428-B85E-646520A0DA60}" type="presParOf" srcId="{A4D7204A-EE57-D242-AC5A-B03528EB944A}" destId="{7573F8F9-3C97-B941-9184-231C3153F839}" srcOrd="4" destOrd="0" presId="urn:microsoft.com/office/officeart/2005/8/layout/chevron1"/>
    <dgm:cxn modelId="{A9207193-2FB2-401B-A6BB-2BD382A6D903}" type="presParOf" srcId="{A4D7204A-EE57-D242-AC5A-B03528EB944A}" destId="{E8E558AC-E9D0-1946-99DE-A9DC0C2862C9}" srcOrd="5" destOrd="0" presId="urn:microsoft.com/office/officeart/2005/8/layout/chevron1"/>
    <dgm:cxn modelId="{93E3455E-923D-4ED9-B13D-57899AFE3114}"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08F37C-923C-B74E-9A40-63062E0E3C1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s-ES"/>
        </a:p>
      </dgm:t>
    </dgm:pt>
    <dgm:pt modelId="{16252777-0361-0945-AD61-997CC455B2F5}">
      <dgm:prSet phldrT="[Texto]"/>
      <dgm:spPr/>
      <dgm:t>
        <a:bodyPr/>
        <a:lstStyle/>
        <a:p>
          <a:r>
            <a:rPr lang="es-ES" dirty="0" smtClean="0">
              <a:latin typeface="Microsoft YaHei" panose="020B0503020204020204" pitchFamily="34" charset="-122"/>
              <a:ea typeface="Microsoft YaHei" panose="020B0503020204020204" pitchFamily="34" charset="-122"/>
            </a:rPr>
            <a:t>Recolectar información, mediante el análisis de los sistemas informáticos de la empresa para evaluación de los gastos en los proyectos de construcción. </a:t>
          </a:r>
          <a:endParaRPr lang="es-ES" dirty="0">
            <a:latin typeface="Microsoft YaHei" panose="020B0503020204020204" pitchFamily="34" charset="-122"/>
            <a:ea typeface="Microsoft YaHei" panose="020B0503020204020204" pitchFamily="34" charset="-122"/>
          </a:endParaRPr>
        </a:p>
      </dgm:t>
    </dgm:pt>
    <dgm:pt modelId="{4709F24A-AE66-E04D-B791-9E91DA22A995}" type="parTrans" cxnId="{E49C0532-42BF-334C-B7AA-0F3C58E61423}">
      <dgm:prSet/>
      <dgm:spPr/>
      <dgm:t>
        <a:bodyPr/>
        <a:lstStyle/>
        <a:p>
          <a:endParaRPr lang="es-ES">
            <a:latin typeface="Microsoft YaHei" panose="020B0503020204020204" pitchFamily="34" charset="-122"/>
            <a:ea typeface="Microsoft YaHei" panose="020B0503020204020204" pitchFamily="34" charset="-122"/>
          </a:endParaRPr>
        </a:p>
      </dgm:t>
    </dgm:pt>
    <dgm:pt modelId="{D60886AD-DE12-7541-8F86-4C68DE33E043}" type="sibTrans" cxnId="{E49C0532-42BF-334C-B7AA-0F3C58E61423}">
      <dgm:prSet/>
      <dgm:spPr/>
      <dgm:t>
        <a:bodyPr/>
        <a:lstStyle/>
        <a:p>
          <a:endParaRPr lang="es-ES">
            <a:latin typeface="Microsoft YaHei" panose="020B0503020204020204" pitchFamily="34" charset="-122"/>
            <a:ea typeface="Microsoft YaHei" panose="020B0503020204020204" pitchFamily="34" charset="-122"/>
          </a:endParaRPr>
        </a:p>
      </dgm:t>
    </dgm:pt>
    <dgm:pt modelId="{036CF5DC-8D91-6541-A626-B6D0FC50F2FD}">
      <dgm:prSet phldrT="[Texto]"/>
      <dgm:spPr/>
      <dgm:t>
        <a:bodyPr/>
        <a:lstStyle/>
        <a:p>
          <a:r>
            <a:rPr lang="es-ES" dirty="0" smtClean="0">
              <a:latin typeface="Microsoft YaHei" panose="020B0503020204020204" pitchFamily="34" charset="-122"/>
              <a:ea typeface="Microsoft YaHei" panose="020B0503020204020204" pitchFamily="34" charset="-122"/>
            </a:rPr>
            <a:t>Evaluar la metodología y las herramientas necesarias para manejo de control de gastos en la empresa constructora, mediante una revisión sistemática parcial.</a:t>
          </a:r>
          <a:endParaRPr lang="es-ES" dirty="0">
            <a:latin typeface="Microsoft YaHei" panose="020B0503020204020204" pitchFamily="34" charset="-122"/>
            <a:ea typeface="Microsoft YaHei" panose="020B0503020204020204" pitchFamily="34" charset="-122"/>
          </a:endParaRPr>
        </a:p>
      </dgm:t>
    </dgm:pt>
    <dgm:pt modelId="{8D1EDD76-01E2-1B49-9E9C-6BB1A8504F00}" type="parTrans" cxnId="{09E5CF6C-BFB4-3441-A304-DAE14CCF4F64}">
      <dgm:prSet/>
      <dgm:spPr/>
      <dgm:t>
        <a:bodyPr/>
        <a:lstStyle/>
        <a:p>
          <a:endParaRPr lang="es-ES">
            <a:latin typeface="Microsoft YaHei" panose="020B0503020204020204" pitchFamily="34" charset="-122"/>
            <a:ea typeface="Microsoft YaHei" panose="020B0503020204020204" pitchFamily="34" charset="-122"/>
          </a:endParaRPr>
        </a:p>
      </dgm:t>
    </dgm:pt>
    <dgm:pt modelId="{53BB9D86-375C-904D-83DC-380016D72702}" type="sibTrans" cxnId="{09E5CF6C-BFB4-3441-A304-DAE14CCF4F64}">
      <dgm:prSet/>
      <dgm:spPr/>
      <dgm:t>
        <a:bodyPr/>
        <a:lstStyle/>
        <a:p>
          <a:endParaRPr lang="es-ES">
            <a:latin typeface="Microsoft YaHei" panose="020B0503020204020204" pitchFamily="34" charset="-122"/>
            <a:ea typeface="Microsoft YaHei" panose="020B0503020204020204" pitchFamily="34" charset="-122"/>
          </a:endParaRPr>
        </a:p>
      </dgm:t>
    </dgm:pt>
    <dgm:pt modelId="{698E0AB5-1B62-4547-B960-C93371A3FD3F}">
      <dgm:prSet phldrT="[Texto]"/>
      <dgm:spPr/>
      <dgm:t>
        <a:bodyPr/>
        <a:lstStyle/>
        <a:p>
          <a:r>
            <a:rPr lang="es-ES" dirty="0" smtClean="0">
              <a:latin typeface="Microsoft YaHei" panose="020B0503020204020204" pitchFamily="34" charset="-122"/>
              <a:ea typeface="Microsoft YaHei" panose="020B0503020204020204" pitchFamily="34" charset="-122"/>
            </a:rPr>
            <a:t>Diseñar un modelo de control de gastos, mediante un Data Warehouse y </a:t>
          </a:r>
          <a:r>
            <a:rPr lang="es-ES" dirty="0" err="1" smtClean="0">
              <a:latin typeface="Microsoft YaHei" panose="020B0503020204020204" pitchFamily="34" charset="-122"/>
              <a:ea typeface="Microsoft YaHei" panose="020B0503020204020204" pitchFamily="34" charset="-122"/>
            </a:rPr>
            <a:t>dashboards</a:t>
          </a:r>
          <a:r>
            <a:rPr lang="es-ES" dirty="0" smtClean="0">
              <a:latin typeface="Microsoft YaHei" panose="020B0503020204020204" pitchFamily="34" charset="-122"/>
              <a:ea typeface="Microsoft YaHei" panose="020B0503020204020204" pitchFamily="34" charset="-122"/>
            </a:rPr>
            <a:t>.</a:t>
          </a:r>
          <a:endParaRPr lang="es-EC" dirty="0">
            <a:latin typeface="Microsoft YaHei" panose="020B0503020204020204" pitchFamily="34" charset="-122"/>
            <a:ea typeface="Microsoft YaHei" panose="020B0503020204020204" pitchFamily="34" charset="-122"/>
          </a:endParaRPr>
        </a:p>
      </dgm:t>
    </dgm:pt>
    <dgm:pt modelId="{B5FFB4BD-F828-A44B-B79B-631776FE158C}" type="parTrans" cxnId="{5520CEFE-E6CD-1644-ACE3-9C907FBB76C8}">
      <dgm:prSet/>
      <dgm:spPr/>
      <dgm:t>
        <a:bodyPr/>
        <a:lstStyle/>
        <a:p>
          <a:endParaRPr lang="es-ES">
            <a:latin typeface="Microsoft YaHei" panose="020B0503020204020204" pitchFamily="34" charset="-122"/>
            <a:ea typeface="Microsoft YaHei" panose="020B0503020204020204" pitchFamily="34" charset="-122"/>
          </a:endParaRPr>
        </a:p>
      </dgm:t>
    </dgm:pt>
    <dgm:pt modelId="{5E8CA089-C22C-8B4E-9D0E-F0D786DB58E3}" type="sibTrans" cxnId="{5520CEFE-E6CD-1644-ACE3-9C907FBB76C8}">
      <dgm:prSet/>
      <dgm:spPr/>
      <dgm:t>
        <a:bodyPr/>
        <a:lstStyle/>
        <a:p>
          <a:endParaRPr lang="es-ES">
            <a:latin typeface="Microsoft YaHei" panose="020B0503020204020204" pitchFamily="34" charset="-122"/>
            <a:ea typeface="Microsoft YaHei" panose="020B0503020204020204" pitchFamily="34" charset="-122"/>
          </a:endParaRPr>
        </a:p>
      </dgm:t>
    </dgm:pt>
    <dgm:pt modelId="{467750DA-078B-A94F-8E5E-BC8031DF493C}">
      <dgm:prSet phldrT="[Texto]"/>
      <dgm:spPr/>
      <dgm:t>
        <a:bodyPr/>
        <a:lstStyle/>
        <a:p>
          <a:r>
            <a:rPr lang="es-ES" dirty="0" smtClean="0">
              <a:latin typeface="Microsoft YaHei" panose="020B0503020204020204" pitchFamily="34" charset="-122"/>
              <a:ea typeface="Microsoft YaHei" panose="020B0503020204020204" pitchFamily="34" charset="-122"/>
            </a:rPr>
            <a:t>Implementar un modelo de control de gastos, mediante un Data Warehouse y </a:t>
          </a:r>
          <a:r>
            <a:rPr lang="es-ES" dirty="0" err="1" smtClean="0">
              <a:latin typeface="Microsoft YaHei" panose="020B0503020204020204" pitchFamily="34" charset="-122"/>
              <a:ea typeface="Microsoft YaHei" panose="020B0503020204020204" pitchFamily="34" charset="-122"/>
            </a:rPr>
            <a:t>dashboards</a:t>
          </a:r>
          <a:r>
            <a:rPr lang="es-ES" dirty="0" smtClean="0">
              <a:latin typeface="Microsoft YaHei" panose="020B0503020204020204" pitchFamily="34" charset="-122"/>
              <a:ea typeface="Microsoft YaHei" panose="020B0503020204020204" pitchFamily="34" charset="-122"/>
            </a:rPr>
            <a:t>.</a:t>
          </a:r>
          <a:endParaRPr lang="es-EC" dirty="0">
            <a:latin typeface="Microsoft YaHei" panose="020B0503020204020204" pitchFamily="34" charset="-122"/>
            <a:ea typeface="Microsoft YaHei" panose="020B0503020204020204" pitchFamily="34" charset="-122"/>
          </a:endParaRPr>
        </a:p>
      </dgm:t>
    </dgm:pt>
    <dgm:pt modelId="{5E1DC1D3-BA27-F943-8E43-8A627FC16E47}" type="parTrans" cxnId="{399E8A6D-31F1-F147-9A82-8E066B0BB0CC}">
      <dgm:prSet/>
      <dgm:spPr/>
      <dgm:t>
        <a:bodyPr/>
        <a:lstStyle/>
        <a:p>
          <a:endParaRPr lang="es-ES">
            <a:latin typeface="Microsoft YaHei" panose="020B0503020204020204" pitchFamily="34" charset="-122"/>
            <a:ea typeface="Microsoft YaHei" panose="020B0503020204020204" pitchFamily="34" charset="-122"/>
          </a:endParaRPr>
        </a:p>
      </dgm:t>
    </dgm:pt>
    <dgm:pt modelId="{37667B6A-A07D-CF4F-9322-9D2470F8C70F}" type="sibTrans" cxnId="{399E8A6D-31F1-F147-9A82-8E066B0BB0CC}">
      <dgm:prSet/>
      <dgm:spPr/>
      <dgm:t>
        <a:bodyPr/>
        <a:lstStyle/>
        <a:p>
          <a:endParaRPr lang="es-ES">
            <a:latin typeface="Microsoft YaHei" panose="020B0503020204020204" pitchFamily="34" charset="-122"/>
            <a:ea typeface="Microsoft YaHei" panose="020B0503020204020204" pitchFamily="34" charset="-122"/>
          </a:endParaRPr>
        </a:p>
      </dgm:t>
    </dgm:pt>
    <dgm:pt modelId="{E8AF3A4A-967E-8A43-B48B-C8B87ABB2604}">
      <dgm:prSet phldrT="[Texto]"/>
      <dgm:spPr/>
      <dgm:t>
        <a:bodyPr/>
        <a:lstStyle/>
        <a:p>
          <a:r>
            <a:rPr lang="es-ES" dirty="0" smtClean="0">
              <a:latin typeface="Microsoft YaHei" panose="020B0503020204020204" pitchFamily="34" charset="-122"/>
              <a:ea typeface="Microsoft YaHei" panose="020B0503020204020204" pitchFamily="34" charset="-122"/>
            </a:rPr>
            <a:t>Validar los resultados que entrega el modelo de control de gastos, mediante pruebas de funcionamiento. </a:t>
          </a:r>
          <a:endParaRPr lang="es-EC" dirty="0">
            <a:latin typeface="Microsoft YaHei" panose="020B0503020204020204" pitchFamily="34" charset="-122"/>
            <a:ea typeface="Microsoft YaHei" panose="020B0503020204020204" pitchFamily="34" charset="-122"/>
          </a:endParaRPr>
        </a:p>
      </dgm:t>
    </dgm:pt>
    <dgm:pt modelId="{861BF458-F82E-6242-A40B-D7EF314E0B39}" type="parTrans" cxnId="{E0DE5F73-CF6C-3A4E-B7B6-FBBD67D1F248}">
      <dgm:prSet/>
      <dgm:spPr/>
      <dgm:t>
        <a:bodyPr/>
        <a:lstStyle/>
        <a:p>
          <a:endParaRPr lang="es-ES">
            <a:latin typeface="Microsoft YaHei" panose="020B0503020204020204" pitchFamily="34" charset="-122"/>
            <a:ea typeface="Microsoft YaHei" panose="020B0503020204020204" pitchFamily="34" charset="-122"/>
          </a:endParaRPr>
        </a:p>
      </dgm:t>
    </dgm:pt>
    <dgm:pt modelId="{6EA46510-DAA0-2742-8F5B-A02F6A46DE86}" type="sibTrans" cxnId="{E0DE5F73-CF6C-3A4E-B7B6-FBBD67D1F248}">
      <dgm:prSet/>
      <dgm:spPr/>
      <dgm:t>
        <a:bodyPr/>
        <a:lstStyle/>
        <a:p>
          <a:endParaRPr lang="es-ES">
            <a:latin typeface="Microsoft YaHei" panose="020B0503020204020204" pitchFamily="34" charset="-122"/>
            <a:ea typeface="Microsoft YaHei" panose="020B0503020204020204" pitchFamily="34" charset="-122"/>
          </a:endParaRPr>
        </a:p>
      </dgm:t>
    </dgm:pt>
    <dgm:pt modelId="{1F879118-F760-DA46-8350-B5DCBA900772}" type="pres">
      <dgm:prSet presAssocID="{1908F37C-923C-B74E-9A40-63062E0E3C10}" presName="Name0" presStyleCnt="0">
        <dgm:presLayoutVars>
          <dgm:chMax val="7"/>
          <dgm:chPref val="7"/>
          <dgm:dir/>
        </dgm:presLayoutVars>
      </dgm:prSet>
      <dgm:spPr/>
      <dgm:t>
        <a:bodyPr/>
        <a:lstStyle/>
        <a:p>
          <a:endParaRPr lang="es-EC"/>
        </a:p>
      </dgm:t>
    </dgm:pt>
    <dgm:pt modelId="{6CB37B3D-32A5-F947-8D17-5E6FE0BD9E7C}" type="pres">
      <dgm:prSet presAssocID="{1908F37C-923C-B74E-9A40-63062E0E3C10}" presName="Name1" presStyleCnt="0"/>
      <dgm:spPr/>
    </dgm:pt>
    <dgm:pt modelId="{4AB0AEE3-31EA-CA4B-B911-5E12ABCE92A1}" type="pres">
      <dgm:prSet presAssocID="{1908F37C-923C-B74E-9A40-63062E0E3C10}" presName="cycle" presStyleCnt="0"/>
      <dgm:spPr/>
    </dgm:pt>
    <dgm:pt modelId="{66B19E07-8C0D-A046-8235-27D4027595FC}" type="pres">
      <dgm:prSet presAssocID="{1908F37C-923C-B74E-9A40-63062E0E3C10}" presName="srcNode" presStyleLbl="node1" presStyleIdx="0" presStyleCnt="5"/>
      <dgm:spPr/>
    </dgm:pt>
    <dgm:pt modelId="{E8818D8A-14AF-E346-9F63-133B1F2636B5}" type="pres">
      <dgm:prSet presAssocID="{1908F37C-923C-B74E-9A40-63062E0E3C10}" presName="conn" presStyleLbl="parChTrans1D2" presStyleIdx="0" presStyleCnt="1"/>
      <dgm:spPr/>
      <dgm:t>
        <a:bodyPr/>
        <a:lstStyle/>
        <a:p>
          <a:endParaRPr lang="es-EC"/>
        </a:p>
      </dgm:t>
    </dgm:pt>
    <dgm:pt modelId="{3896E44F-9411-9D46-B697-BC0A69C9623A}" type="pres">
      <dgm:prSet presAssocID="{1908F37C-923C-B74E-9A40-63062E0E3C10}" presName="extraNode" presStyleLbl="node1" presStyleIdx="0" presStyleCnt="5"/>
      <dgm:spPr/>
    </dgm:pt>
    <dgm:pt modelId="{609A8159-B816-FB4F-B0DA-0AC0E67E01CB}" type="pres">
      <dgm:prSet presAssocID="{1908F37C-923C-B74E-9A40-63062E0E3C10}" presName="dstNode" presStyleLbl="node1" presStyleIdx="0" presStyleCnt="5"/>
      <dgm:spPr/>
    </dgm:pt>
    <dgm:pt modelId="{E6E9A2BE-7D54-CA4F-BDC6-069D24817EC2}" type="pres">
      <dgm:prSet presAssocID="{16252777-0361-0945-AD61-997CC455B2F5}" presName="text_1" presStyleLbl="node1" presStyleIdx="0" presStyleCnt="5">
        <dgm:presLayoutVars>
          <dgm:bulletEnabled val="1"/>
        </dgm:presLayoutVars>
      </dgm:prSet>
      <dgm:spPr/>
      <dgm:t>
        <a:bodyPr/>
        <a:lstStyle/>
        <a:p>
          <a:endParaRPr lang="es-EC"/>
        </a:p>
      </dgm:t>
    </dgm:pt>
    <dgm:pt modelId="{BD42B3DC-9079-594D-A785-968B046636F2}" type="pres">
      <dgm:prSet presAssocID="{16252777-0361-0945-AD61-997CC455B2F5}" presName="accent_1" presStyleCnt="0"/>
      <dgm:spPr/>
    </dgm:pt>
    <dgm:pt modelId="{9F007EE4-87BC-8744-8FE3-7171A422DB73}" type="pres">
      <dgm:prSet presAssocID="{16252777-0361-0945-AD61-997CC455B2F5}" presName="accentRepeatNode" presStyleLbl="solidFgAcc1" presStyleIdx="0" presStyleCnt="5"/>
      <dgm:spPr/>
    </dgm:pt>
    <dgm:pt modelId="{2CCC6D4A-4190-3C44-86C0-9892B562B020}" type="pres">
      <dgm:prSet presAssocID="{036CF5DC-8D91-6541-A626-B6D0FC50F2FD}" presName="text_2" presStyleLbl="node1" presStyleIdx="1" presStyleCnt="5">
        <dgm:presLayoutVars>
          <dgm:bulletEnabled val="1"/>
        </dgm:presLayoutVars>
      </dgm:prSet>
      <dgm:spPr/>
      <dgm:t>
        <a:bodyPr/>
        <a:lstStyle/>
        <a:p>
          <a:endParaRPr lang="es-EC"/>
        </a:p>
      </dgm:t>
    </dgm:pt>
    <dgm:pt modelId="{D005D437-05A3-B746-A7F7-25F9807BEA3A}" type="pres">
      <dgm:prSet presAssocID="{036CF5DC-8D91-6541-A626-B6D0FC50F2FD}" presName="accent_2" presStyleCnt="0"/>
      <dgm:spPr/>
    </dgm:pt>
    <dgm:pt modelId="{04BF39C8-E130-0147-84AA-1803BD27C8B9}" type="pres">
      <dgm:prSet presAssocID="{036CF5DC-8D91-6541-A626-B6D0FC50F2FD}" presName="accentRepeatNode" presStyleLbl="solidFgAcc1" presStyleIdx="1" presStyleCnt="5"/>
      <dgm:spPr/>
    </dgm:pt>
    <dgm:pt modelId="{DEAFC94E-341F-DC47-826A-9B36E1AB92EC}" type="pres">
      <dgm:prSet presAssocID="{698E0AB5-1B62-4547-B960-C93371A3FD3F}" presName="text_3" presStyleLbl="node1" presStyleIdx="2" presStyleCnt="5">
        <dgm:presLayoutVars>
          <dgm:bulletEnabled val="1"/>
        </dgm:presLayoutVars>
      </dgm:prSet>
      <dgm:spPr/>
      <dgm:t>
        <a:bodyPr/>
        <a:lstStyle/>
        <a:p>
          <a:endParaRPr lang="es-EC"/>
        </a:p>
      </dgm:t>
    </dgm:pt>
    <dgm:pt modelId="{5DBB63EE-D201-8F41-951B-578521FA6B95}" type="pres">
      <dgm:prSet presAssocID="{698E0AB5-1B62-4547-B960-C93371A3FD3F}" presName="accent_3" presStyleCnt="0"/>
      <dgm:spPr/>
    </dgm:pt>
    <dgm:pt modelId="{15AC1500-CB9B-5B4C-B917-35875F3EE936}" type="pres">
      <dgm:prSet presAssocID="{698E0AB5-1B62-4547-B960-C93371A3FD3F}" presName="accentRepeatNode" presStyleLbl="solidFgAcc1" presStyleIdx="2" presStyleCnt="5"/>
      <dgm:spPr/>
    </dgm:pt>
    <dgm:pt modelId="{BD0D5113-A158-C24C-A531-2B89C6541854}" type="pres">
      <dgm:prSet presAssocID="{467750DA-078B-A94F-8E5E-BC8031DF493C}" presName="text_4" presStyleLbl="node1" presStyleIdx="3" presStyleCnt="5">
        <dgm:presLayoutVars>
          <dgm:bulletEnabled val="1"/>
        </dgm:presLayoutVars>
      </dgm:prSet>
      <dgm:spPr/>
      <dgm:t>
        <a:bodyPr/>
        <a:lstStyle/>
        <a:p>
          <a:endParaRPr lang="es-EC"/>
        </a:p>
      </dgm:t>
    </dgm:pt>
    <dgm:pt modelId="{0047A795-66D0-094F-A913-C016155F34A9}" type="pres">
      <dgm:prSet presAssocID="{467750DA-078B-A94F-8E5E-BC8031DF493C}" presName="accent_4" presStyleCnt="0"/>
      <dgm:spPr/>
    </dgm:pt>
    <dgm:pt modelId="{C375AF58-3187-E145-A793-FB61BFE4B258}" type="pres">
      <dgm:prSet presAssocID="{467750DA-078B-A94F-8E5E-BC8031DF493C}" presName="accentRepeatNode" presStyleLbl="solidFgAcc1" presStyleIdx="3" presStyleCnt="5"/>
      <dgm:spPr/>
    </dgm:pt>
    <dgm:pt modelId="{DCEA4300-A96A-8642-AC08-D33DE31382A8}" type="pres">
      <dgm:prSet presAssocID="{E8AF3A4A-967E-8A43-B48B-C8B87ABB2604}" presName="text_5" presStyleLbl="node1" presStyleIdx="4" presStyleCnt="5">
        <dgm:presLayoutVars>
          <dgm:bulletEnabled val="1"/>
        </dgm:presLayoutVars>
      </dgm:prSet>
      <dgm:spPr/>
      <dgm:t>
        <a:bodyPr/>
        <a:lstStyle/>
        <a:p>
          <a:endParaRPr lang="es-EC"/>
        </a:p>
      </dgm:t>
    </dgm:pt>
    <dgm:pt modelId="{A80390D6-6A2E-3548-B370-C95FA47328EF}" type="pres">
      <dgm:prSet presAssocID="{E8AF3A4A-967E-8A43-B48B-C8B87ABB2604}" presName="accent_5" presStyleCnt="0"/>
      <dgm:spPr/>
    </dgm:pt>
    <dgm:pt modelId="{DEA7A5AB-0E1C-E743-A617-65330767313C}" type="pres">
      <dgm:prSet presAssocID="{E8AF3A4A-967E-8A43-B48B-C8B87ABB2604}" presName="accentRepeatNode" presStyleLbl="solidFgAcc1" presStyleIdx="4" presStyleCnt="5"/>
      <dgm:spPr/>
    </dgm:pt>
  </dgm:ptLst>
  <dgm:cxnLst>
    <dgm:cxn modelId="{E49C0532-42BF-334C-B7AA-0F3C58E61423}" srcId="{1908F37C-923C-B74E-9A40-63062E0E3C10}" destId="{16252777-0361-0945-AD61-997CC455B2F5}" srcOrd="0" destOrd="0" parTransId="{4709F24A-AE66-E04D-B791-9E91DA22A995}" sibTransId="{D60886AD-DE12-7541-8F86-4C68DE33E043}"/>
    <dgm:cxn modelId="{2133622D-B317-FD45-B4E0-95EEA93F9360}" type="presOf" srcId="{1908F37C-923C-B74E-9A40-63062E0E3C10}" destId="{1F879118-F760-DA46-8350-B5DCBA900772}" srcOrd="0" destOrd="0" presId="urn:microsoft.com/office/officeart/2008/layout/VerticalCurvedList"/>
    <dgm:cxn modelId="{399E8A6D-31F1-F147-9A82-8E066B0BB0CC}" srcId="{1908F37C-923C-B74E-9A40-63062E0E3C10}" destId="{467750DA-078B-A94F-8E5E-BC8031DF493C}" srcOrd="3" destOrd="0" parTransId="{5E1DC1D3-BA27-F943-8E43-8A627FC16E47}" sibTransId="{37667B6A-A07D-CF4F-9322-9D2470F8C70F}"/>
    <dgm:cxn modelId="{1F34BAF9-7490-C949-A51F-F34D40DBD4E6}" type="presOf" srcId="{467750DA-078B-A94F-8E5E-BC8031DF493C}" destId="{BD0D5113-A158-C24C-A531-2B89C6541854}" srcOrd="0" destOrd="0" presId="urn:microsoft.com/office/officeart/2008/layout/VerticalCurvedList"/>
    <dgm:cxn modelId="{E0DE5F73-CF6C-3A4E-B7B6-FBBD67D1F248}" srcId="{1908F37C-923C-B74E-9A40-63062E0E3C10}" destId="{E8AF3A4A-967E-8A43-B48B-C8B87ABB2604}" srcOrd="4" destOrd="0" parTransId="{861BF458-F82E-6242-A40B-D7EF314E0B39}" sibTransId="{6EA46510-DAA0-2742-8F5B-A02F6A46DE86}"/>
    <dgm:cxn modelId="{395EA6D0-3C72-BD41-80E5-76CFAA23B223}" type="presOf" srcId="{E8AF3A4A-967E-8A43-B48B-C8B87ABB2604}" destId="{DCEA4300-A96A-8642-AC08-D33DE31382A8}" srcOrd="0" destOrd="0" presId="urn:microsoft.com/office/officeart/2008/layout/VerticalCurvedList"/>
    <dgm:cxn modelId="{C7D7B2F6-5EFF-3948-9752-CD32691C6DDE}" type="presOf" srcId="{16252777-0361-0945-AD61-997CC455B2F5}" destId="{E6E9A2BE-7D54-CA4F-BDC6-069D24817EC2}" srcOrd="0" destOrd="0" presId="urn:microsoft.com/office/officeart/2008/layout/VerticalCurvedList"/>
    <dgm:cxn modelId="{5520CEFE-E6CD-1644-ACE3-9C907FBB76C8}" srcId="{1908F37C-923C-B74E-9A40-63062E0E3C10}" destId="{698E0AB5-1B62-4547-B960-C93371A3FD3F}" srcOrd="2" destOrd="0" parTransId="{B5FFB4BD-F828-A44B-B79B-631776FE158C}" sibTransId="{5E8CA089-C22C-8B4E-9D0E-F0D786DB58E3}"/>
    <dgm:cxn modelId="{CD5E0B68-D23C-E041-8BED-9D6497D080BC}" type="presOf" srcId="{D60886AD-DE12-7541-8F86-4C68DE33E043}" destId="{E8818D8A-14AF-E346-9F63-133B1F2636B5}" srcOrd="0" destOrd="0" presId="urn:microsoft.com/office/officeart/2008/layout/VerticalCurvedList"/>
    <dgm:cxn modelId="{09E5CF6C-BFB4-3441-A304-DAE14CCF4F64}" srcId="{1908F37C-923C-B74E-9A40-63062E0E3C10}" destId="{036CF5DC-8D91-6541-A626-B6D0FC50F2FD}" srcOrd="1" destOrd="0" parTransId="{8D1EDD76-01E2-1B49-9E9C-6BB1A8504F00}" sibTransId="{53BB9D86-375C-904D-83DC-380016D72702}"/>
    <dgm:cxn modelId="{46502A5A-6DD5-F442-B1B0-AC489F134E98}" type="presOf" srcId="{698E0AB5-1B62-4547-B960-C93371A3FD3F}" destId="{DEAFC94E-341F-DC47-826A-9B36E1AB92EC}" srcOrd="0" destOrd="0" presId="urn:microsoft.com/office/officeart/2008/layout/VerticalCurvedList"/>
    <dgm:cxn modelId="{ED84B24C-6A77-534E-9374-F19CEA2D33CE}" type="presOf" srcId="{036CF5DC-8D91-6541-A626-B6D0FC50F2FD}" destId="{2CCC6D4A-4190-3C44-86C0-9892B562B020}" srcOrd="0" destOrd="0" presId="urn:microsoft.com/office/officeart/2008/layout/VerticalCurvedList"/>
    <dgm:cxn modelId="{7943D1A6-2FBA-D34F-9568-A46259728543}" type="presParOf" srcId="{1F879118-F760-DA46-8350-B5DCBA900772}" destId="{6CB37B3D-32A5-F947-8D17-5E6FE0BD9E7C}" srcOrd="0" destOrd="0" presId="urn:microsoft.com/office/officeart/2008/layout/VerticalCurvedList"/>
    <dgm:cxn modelId="{10298B9D-E9A3-E043-A86D-9EF4BFB9FBE6}" type="presParOf" srcId="{6CB37B3D-32A5-F947-8D17-5E6FE0BD9E7C}" destId="{4AB0AEE3-31EA-CA4B-B911-5E12ABCE92A1}" srcOrd="0" destOrd="0" presId="urn:microsoft.com/office/officeart/2008/layout/VerticalCurvedList"/>
    <dgm:cxn modelId="{3E577CBA-E716-8645-8FDB-59694A4A5C9B}" type="presParOf" srcId="{4AB0AEE3-31EA-CA4B-B911-5E12ABCE92A1}" destId="{66B19E07-8C0D-A046-8235-27D4027595FC}" srcOrd="0" destOrd="0" presId="urn:microsoft.com/office/officeart/2008/layout/VerticalCurvedList"/>
    <dgm:cxn modelId="{F23F4A9A-4E56-E441-85A0-9E10FA609D45}" type="presParOf" srcId="{4AB0AEE3-31EA-CA4B-B911-5E12ABCE92A1}" destId="{E8818D8A-14AF-E346-9F63-133B1F2636B5}" srcOrd="1" destOrd="0" presId="urn:microsoft.com/office/officeart/2008/layout/VerticalCurvedList"/>
    <dgm:cxn modelId="{470C5A95-12E8-E743-AAE0-DF5D2CEBDA28}" type="presParOf" srcId="{4AB0AEE3-31EA-CA4B-B911-5E12ABCE92A1}" destId="{3896E44F-9411-9D46-B697-BC0A69C9623A}" srcOrd="2" destOrd="0" presId="urn:microsoft.com/office/officeart/2008/layout/VerticalCurvedList"/>
    <dgm:cxn modelId="{088F8777-46F5-6049-9B8B-6F871FB829C5}" type="presParOf" srcId="{4AB0AEE3-31EA-CA4B-B911-5E12ABCE92A1}" destId="{609A8159-B816-FB4F-B0DA-0AC0E67E01CB}" srcOrd="3" destOrd="0" presId="urn:microsoft.com/office/officeart/2008/layout/VerticalCurvedList"/>
    <dgm:cxn modelId="{6607CFE9-7971-3D4B-A993-C67FF8907B7F}" type="presParOf" srcId="{6CB37B3D-32A5-F947-8D17-5E6FE0BD9E7C}" destId="{E6E9A2BE-7D54-CA4F-BDC6-069D24817EC2}" srcOrd="1" destOrd="0" presId="urn:microsoft.com/office/officeart/2008/layout/VerticalCurvedList"/>
    <dgm:cxn modelId="{1D99CCC1-FE58-DB4A-A06F-50969F3D0F46}" type="presParOf" srcId="{6CB37B3D-32A5-F947-8D17-5E6FE0BD9E7C}" destId="{BD42B3DC-9079-594D-A785-968B046636F2}" srcOrd="2" destOrd="0" presId="urn:microsoft.com/office/officeart/2008/layout/VerticalCurvedList"/>
    <dgm:cxn modelId="{17B608CE-9003-7440-B4CE-EDF9EA46E8AE}" type="presParOf" srcId="{BD42B3DC-9079-594D-A785-968B046636F2}" destId="{9F007EE4-87BC-8744-8FE3-7171A422DB73}" srcOrd="0" destOrd="0" presId="urn:microsoft.com/office/officeart/2008/layout/VerticalCurvedList"/>
    <dgm:cxn modelId="{081E5C97-EB57-EE4C-ACCD-45DAEDFC9E39}" type="presParOf" srcId="{6CB37B3D-32A5-F947-8D17-5E6FE0BD9E7C}" destId="{2CCC6D4A-4190-3C44-86C0-9892B562B020}" srcOrd="3" destOrd="0" presId="urn:microsoft.com/office/officeart/2008/layout/VerticalCurvedList"/>
    <dgm:cxn modelId="{3D76A1D2-85AE-3446-8936-EB7001280D68}" type="presParOf" srcId="{6CB37B3D-32A5-F947-8D17-5E6FE0BD9E7C}" destId="{D005D437-05A3-B746-A7F7-25F9807BEA3A}" srcOrd="4" destOrd="0" presId="urn:microsoft.com/office/officeart/2008/layout/VerticalCurvedList"/>
    <dgm:cxn modelId="{D278005F-5175-3447-8C7F-47EEAD604250}" type="presParOf" srcId="{D005D437-05A3-B746-A7F7-25F9807BEA3A}" destId="{04BF39C8-E130-0147-84AA-1803BD27C8B9}" srcOrd="0" destOrd="0" presId="urn:microsoft.com/office/officeart/2008/layout/VerticalCurvedList"/>
    <dgm:cxn modelId="{0B3237E0-920F-2B48-8E17-411A91782C9A}" type="presParOf" srcId="{6CB37B3D-32A5-F947-8D17-5E6FE0BD9E7C}" destId="{DEAFC94E-341F-DC47-826A-9B36E1AB92EC}" srcOrd="5" destOrd="0" presId="urn:microsoft.com/office/officeart/2008/layout/VerticalCurvedList"/>
    <dgm:cxn modelId="{B0225734-4E9C-B944-A621-52814F39AD03}" type="presParOf" srcId="{6CB37B3D-32A5-F947-8D17-5E6FE0BD9E7C}" destId="{5DBB63EE-D201-8F41-951B-578521FA6B95}" srcOrd="6" destOrd="0" presId="urn:microsoft.com/office/officeart/2008/layout/VerticalCurvedList"/>
    <dgm:cxn modelId="{D272C599-8018-2145-8451-01C23B77084B}" type="presParOf" srcId="{5DBB63EE-D201-8F41-951B-578521FA6B95}" destId="{15AC1500-CB9B-5B4C-B917-35875F3EE936}" srcOrd="0" destOrd="0" presId="urn:microsoft.com/office/officeart/2008/layout/VerticalCurvedList"/>
    <dgm:cxn modelId="{6D6051A7-4C01-4B4B-9549-F512CA652EF8}" type="presParOf" srcId="{6CB37B3D-32A5-F947-8D17-5E6FE0BD9E7C}" destId="{BD0D5113-A158-C24C-A531-2B89C6541854}" srcOrd="7" destOrd="0" presId="urn:microsoft.com/office/officeart/2008/layout/VerticalCurvedList"/>
    <dgm:cxn modelId="{E4A125FC-A507-4A49-A08F-F24BB23092D2}" type="presParOf" srcId="{6CB37B3D-32A5-F947-8D17-5E6FE0BD9E7C}" destId="{0047A795-66D0-094F-A913-C016155F34A9}" srcOrd="8" destOrd="0" presId="urn:microsoft.com/office/officeart/2008/layout/VerticalCurvedList"/>
    <dgm:cxn modelId="{F334E0D7-5F20-C64D-87FF-DC92E858B459}" type="presParOf" srcId="{0047A795-66D0-094F-A913-C016155F34A9}" destId="{C375AF58-3187-E145-A793-FB61BFE4B258}" srcOrd="0" destOrd="0" presId="urn:microsoft.com/office/officeart/2008/layout/VerticalCurvedList"/>
    <dgm:cxn modelId="{FC9FA962-47EF-F540-A1BA-F2660A10661F}" type="presParOf" srcId="{6CB37B3D-32A5-F947-8D17-5E6FE0BD9E7C}" destId="{DCEA4300-A96A-8642-AC08-D33DE31382A8}" srcOrd="9" destOrd="0" presId="urn:microsoft.com/office/officeart/2008/layout/VerticalCurvedList"/>
    <dgm:cxn modelId="{25C83EFD-A824-D94C-87F1-FD5F0B68AB4B}" type="presParOf" srcId="{6CB37B3D-32A5-F947-8D17-5E6FE0BD9E7C}" destId="{A80390D6-6A2E-3548-B370-C95FA47328EF}" srcOrd="10" destOrd="0" presId="urn:microsoft.com/office/officeart/2008/layout/VerticalCurvedList"/>
    <dgm:cxn modelId="{60BD7DF1-4D7F-2A4F-BD91-91C693E73D76}" type="presParOf" srcId="{A80390D6-6A2E-3548-B370-C95FA47328EF}" destId="{DEA7A5AB-0E1C-E743-A617-65330767313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F9884F65-F2BE-4945-AD6D-5419FC51880C}" type="presOf" srcId="{F438DF7C-D341-E94F-B4D5-0A64F4FA6617}" destId="{E9E83AC4-382A-6242-95B6-82749115F686}" srcOrd="0" destOrd="0" presId="urn:microsoft.com/office/officeart/2005/8/layout/chevron1"/>
    <dgm:cxn modelId="{5BE8D25C-FD0E-4816-A18A-DB5F36E1CF48}" type="presOf" srcId="{2B3BED34-F5DC-D44A-85DB-44C40EC8B7EA}" destId="{7573F8F9-3C97-B941-9184-231C3153F839}" srcOrd="0" destOrd="0" presId="urn:microsoft.com/office/officeart/2005/8/layout/chevron1"/>
    <dgm:cxn modelId="{C42A9FD8-6B90-454B-AE9E-86585A23A7CA}" type="presOf" srcId="{FA98DABD-98DD-D244-BDA8-FC1CEC4F08A1}" destId="{A4D7204A-EE57-D242-AC5A-B03528EB944A}"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D533044C-6279-4BFC-B690-C53E450A8852}" type="presOf" srcId="{1694A42A-9915-2C4A-BD67-1397BF5360F5}" destId="{03BD85A1-1F98-DE43-87CA-7EE0F7B8DFC1}"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7B1C6A04-311A-4F36-B44D-42453FE9C20D}" type="presOf" srcId="{B6CD2437-D15F-F64B-A150-5C77AB0E64FA}" destId="{4E0FC00A-BD81-D14F-A776-F5315F12ECBE}" srcOrd="0" destOrd="0" presId="urn:microsoft.com/office/officeart/2005/8/layout/chevron1"/>
    <dgm:cxn modelId="{81759F01-BF39-49B5-B54D-3076D67AC17D}" type="presParOf" srcId="{A4D7204A-EE57-D242-AC5A-B03528EB944A}" destId="{03BD85A1-1F98-DE43-87CA-7EE0F7B8DFC1}" srcOrd="0" destOrd="0" presId="urn:microsoft.com/office/officeart/2005/8/layout/chevron1"/>
    <dgm:cxn modelId="{CB2F047A-C92E-4377-9C6A-F1FCAD8AF3EC}" type="presParOf" srcId="{A4D7204A-EE57-D242-AC5A-B03528EB944A}" destId="{4E4C08E8-27AF-EE40-89B8-C01173448EE9}" srcOrd="1" destOrd="0" presId="urn:microsoft.com/office/officeart/2005/8/layout/chevron1"/>
    <dgm:cxn modelId="{8AF2F776-9E77-41C1-B129-F92428928092}" type="presParOf" srcId="{A4D7204A-EE57-D242-AC5A-B03528EB944A}" destId="{4E0FC00A-BD81-D14F-A776-F5315F12ECBE}" srcOrd="2" destOrd="0" presId="urn:microsoft.com/office/officeart/2005/8/layout/chevron1"/>
    <dgm:cxn modelId="{8520C902-B32A-474E-A553-FA26C17B39D0}" type="presParOf" srcId="{A4D7204A-EE57-D242-AC5A-B03528EB944A}" destId="{167C56D4-FC95-AB45-BCAB-13D36B9C6A4F}" srcOrd="3" destOrd="0" presId="urn:microsoft.com/office/officeart/2005/8/layout/chevron1"/>
    <dgm:cxn modelId="{E15449BB-6875-4A01-9ED1-6EECBD50DC77}" type="presParOf" srcId="{A4D7204A-EE57-D242-AC5A-B03528EB944A}" destId="{7573F8F9-3C97-B941-9184-231C3153F839}" srcOrd="4" destOrd="0" presId="urn:microsoft.com/office/officeart/2005/8/layout/chevron1"/>
    <dgm:cxn modelId="{468DD86F-D71F-44AF-B5A5-769DFF35CCD4}" type="presParOf" srcId="{A4D7204A-EE57-D242-AC5A-B03528EB944A}" destId="{E8E558AC-E9D0-1946-99DE-A9DC0C2862C9}" srcOrd="5" destOrd="0" presId="urn:microsoft.com/office/officeart/2005/8/layout/chevron1"/>
    <dgm:cxn modelId="{C6C064FE-BF15-4D35-8564-34DD13CE2B79}"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901C37EB-C6D1-4DD0-82EB-118D99A22BE6}" type="presOf" srcId="{B6CD2437-D15F-F64B-A150-5C77AB0E64FA}" destId="{4E0FC00A-BD81-D14F-A776-F5315F12ECBE}" srcOrd="0" destOrd="0" presId="urn:microsoft.com/office/officeart/2005/8/layout/chevron1"/>
    <dgm:cxn modelId="{C0C5F55B-206B-4B78-BBB4-8504B81C3696}" type="presOf" srcId="{2B3BED34-F5DC-D44A-85DB-44C40EC8B7EA}" destId="{7573F8F9-3C97-B941-9184-231C3153F839}"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189FD704-4551-49B1-9066-1451BDB87918}" type="presOf" srcId="{FA98DABD-98DD-D244-BDA8-FC1CEC4F08A1}" destId="{A4D7204A-EE57-D242-AC5A-B03528EB944A}" srcOrd="0" destOrd="0" presId="urn:microsoft.com/office/officeart/2005/8/layout/chevron1"/>
    <dgm:cxn modelId="{D799B824-6341-4C32-A0D7-4310BB57ADC1}" type="presOf" srcId="{1694A42A-9915-2C4A-BD67-1397BF5360F5}" destId="{03BD85A1-1F98-DE43-87CA-7EE0F7B8DFC1}" srcOrd="0" destOrd="0" presId="urn:microsoft.com/office/officeart/2005/8/layout/chevron1"/>
    <dgm:cxn modelId="{D5188E51-0C72-45B5-A2F2-0B49C53B13F5}" type="presOf" srcId="{F438DF7C-D341-E94F-B4D5-0A64F4FA6617}" destId="{E9E83AC4-382A-6242-95B6-82749115F686}" srcOrd="0" destOrd="0" presId="urn:microsoft.com/office/officeart/2005/8/layout/chevron1"/>
    <dgm:cxn modelId="{06399C24-7AC2-4A18-9301-FDB8711174DC}" type="presParOf" srcId="{A4D7204A-EE57-D242-AC5A-B03528EB944A}" destId="{03BD85A1-1F98-DE43-87CA-7EE0F7B8DFC1}" srcOrd="0" destOrd="0" presId="urn:microsoft.com/office/officeart/2005/8/layout/chevron1"/>
    <dgm:cxn modelId="{A7140248-A336-4374-9A31-B2E9972AC1DB}" type="presParOf" srcId="{A4D7204A-EE57-D242-AC5A-B03528EB944A}" destId="{4E4C08E8-27AF-EE40-89B8-C01173448EE9}" srcOrd="1" destOrd="0" presId="urn:microsoft.com/office/officeart/2005/8/layout/chevron1"/>
    <dgm:cxn modelId="{FE660E4F-25EC-4773-ACE5-0058A51F94D4}" type="presParOf" srcId="{A4D7204A-EE57-D242-AC5A-B03528EB944A}" destId="{4E0FC00A-BD81-D14F-A776-F5315F12ECBE}" srcOrd="2" destOrd="0" presId="urn:microsoft.com/office/officeart/2005/8/layout/chevron1"/>
    <dgm:cxn modelId="{A9EE6D5A-2B66-48D1-A2F4-79D4C0DCD63B}" type="presParOf" srcId="{A4D7204A-EE57-D242-AC5A-B03528EB944A}" destId="{167C56D4-FC95-AB45-BCAB-13D36B9C6A4F}" srcOrd="3" destOrd="0" presId="urn:microsoft.com/office/officeart/2005/8/layout/chevron1"/>
    <dgm:cxn modelId="{C1456C00-44E0-4DE0-A9C2-2880DBF59D81}" type="presParOf" srcId="{A4D7204A-EE57-D242-AC5A-B03528EB944A}" destId="{7573F8F9-3C97-B941-9184-231C3153F839}" srcOrd="4" destOrd="0" presId="urn:microsoft.com/office/officeart/2005/8/layout/chevron1"/>
    <dgm:cxn modelId="{7593229E-DA92-46EC-AADA-ED30D6CAB5B5}" type="presParOf" srcId="{A4D7204A-EE57-D242-AC5A-B03528EB944A}" destId="{E8E558AC-E9D0-1946-99DE-A9DC0C2862C9}" srcOrd="5" destOrd="0" presId="urn:microsoft.com/office/officeart/2005/8/layout/chevron1"/>
    <dgm:cxn modelId="{705BE33D-3222-4C00-B5CA-36FA5A17B5F7}"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CE6F7771-B876-4444-97B6-7A1D71310F05}" type="presOf" srcId="{B6CD2437-D15F-F64B-A150-5C77AB0E64FA}" destId="{4E0FC00A-BD81-D14F-A776-F5315F12ECBE}"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FE0D1052-0E87-4AAB-AC1B-2AA85A8FC7BA}" type="presOf" srcId="{2B3BED34-F5DC-D44A-85DB-44C40EC8B7EA}" destId="{7573F8F9-3C97-B941-9184-231C3153F839}"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6D4866CB-83B2-4C3E-8864-49CC61B87C4D}" type="presOf" srcId="{1694A42A-9915-2C4A-BD67-1397BF5360F5}" destId="{03BD85A1-1F98-DE43-87CA-7EE0F7B8DFC1}"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995DEE19-379E-432A-89B4-9570066A4506}" type="presOf" srcId="{F438DF7C-D341-E94F-B4D5-0A64F4FA6617}" destId="{E9E83AC4-382A-6242-95B6-82749115F686}"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132A5849-1233-4E53-84AC-756C02408B96}" type="presOf" srcId="{FA98DABD-98DD-D244-BDA8-FC1CEC4F08A1}" destId="{A4D7204A-EE57-D242-AC5A-B03528EB944A}" srcOrd="0" destOrd="0" presId="urn:microsoft.com/office/officeart/2005/8/layout/chevron1"/>
    <dgm:cxn modelId="{D5A8D2DE-6520-4C24-BB47-002F60DA09BA}" type="presParOf" srcId="{A4D7204A-EE57-D242-AC5A-B03528EB944A}" destId="{03BD85A1-1F98-DE43-87CA-7EE0F7B8DFC1}" srcOrd="0" destOrd="0" presId="urn:microsoft.com/office/officeart/2005/8/layout/chevron1"/>
    <dgm:cxn modelId="{C54DD0F9-7B8A-4A07-8D8F-9D9892BF1A9F}" type="presParOf" srcId="{A4D7204A-EE57-D242-AC5A-B03528EB944A}" destId="{4E4C08E8-27AF-EE40-89B8-C01173448EE9}" srcOrd="1" destOrd="0" presId="urn:microsoft.com/office/officeart/2005/8/layout/chevron1"/>
    <dgm:cxn modelId="{FF83A973-0918-4ECA-BD69-F9D87FBD6C5E}" type="presParOf" srcId="{A4D7204A-EE57-D242-AC5A-B03528EB944A}" destId="{4E0FC00A-BD81-D14F-A776-F5315F12ECBE}" srcOrd="2" destOrd="0" presId="urn:microsoft.com/office/officeart/2005/8/layout/chevron1"/>
    <dgm:cxn modelId="{B3805FCF-D635-46CF-BA54-89236E51B91F}" type="presParOf" srcId="{A4D7204A-EE57-D242-AC5A-B03528EB944A}" destId="{167C56D4-FC95-AB45-BCAB-13D36B9C6A4F}" srcOrd="3" destOrd="0" presId="urn:microsoft.com/office/officeart/2005/8/layout/chevron1"/>
    <dgm:cxn modelId="{12D0DB78-EDB6-41BC-97BA-0B9DB437434A}" type="presParOf" srcId="{A4D7204A-EE57-D242-AC5A-B03528EB944A}" destId="{7573F8F9-3C97-B941-9184-231C3153F839}" srcOrd="4" destOrd="0" presId="urn:microsoft.com/office/officeart/2005/8/layout/chevron1"/>
    <dgm:cxn modelId="{75FA984C-7443-4491-872E-488329CF5174}" type="presParOf" srcId="{A4D7204A-EE57-D242-AC5A-B03528EB944A}" destId="{E8E558AC-E9D0-1946-99DE-A9DC0C2862C9}" srcOrd="5" destOrd="0" presId="urn:microsoft.com/office/officeart/2005/8/layout/chevron1"/>
    <dgm:cxn modelId="{4416A978-5100-4A08-8B1A-F39BCFE3FA99}"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D9A7F63C-C27D-6B47-A7A9-F7082E1027F3}" srcId="{FA98DABD-98DD-D244-BDA8-FC1CEC4F08A1}" destId="{2B3BED34-F5DC-D44A-85DB-44C40EC8B7EA}" srcOrd="2" destOrd="0" parTransId="{E3C554BA-34EF-B349-8FCC-3DAD50AC4A4E}" sibTransId="{D1461318-9657-FD44-8C61-49937003CB45}"/>
    <dgm:cxn modelId="{99CFD22D-F98D-4DA3-89DC-E5D701920904}" type="presOf" srcId="{F438DF7C-D341-E94F-B4D5-0A64F4FA6617}" destId="{E9E83AC4-382A-6242-95B6-82749115F686}" srcOrd="0" destOrd="0" presId="urn:microsoft.com/office/officeart/2005/8/layout/chevron1"/>
    <dgm:cxn modelId="{9B1C3FB9-388E-44EB-8A1B-7DF3598C0AB3}" type="presOf" srcId="{2B3BED34-F5DC-D44A-85DB-44C40EC8B7EA}" destId="{7573F8F9-3C97-B941-9184-231C3153F839}"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291BCD81-C21A-426C-A5C3-C42708D55B45}" type="presOf" srcId="{B6CD2437-D15F-F64B-A150-5C77AB0E64FA}" destId="{4E0FC00A-BD81-D14F-A776-F5315F12ECBE}" srcOrd="0" destOrd="0" presId="urn:microsoft.com/office/officeart/2005/8/layout/chevron1"/>
    <dgm:cxn modelId="{1A11D2B6-3F2A-4D86-8B0D-E19030CE6BCF}" type="presOf" srcId="{1694A42A-9915-2C4A-BD67-1397BF5360F5}" destId="{03BD85A1-1F98-DE43-87CA-7EE0F7B8DFC1}"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DFDE3C73-A874-4DD0-BD68-E6452CC06D05}" type="presOf" srcId="{FA98DABD-98DD-D244-BDA8-FC1CEC4F08A1}" destId="{A4D7204A-EE57-D242-AC5A-B03528EB944A}" srcOrd="0" destOrd="0" presId="urn:microsoft.com/office/officeart/2005/8/layout/chevron1"/>
    <dgm:cxn modelId="{89910226-6B66-4C0D-84D3-42D736D0665D}" type="presParOf" srcId="{A4D7204A-EE57-D242-AC5A-B03528EB944A}" destId="{03BD85A1-1F98-DE43-87CA-7EE0F7B8DFC1}" srcOrd="0" destOrd="0" presId="urn:microsoft.com/office/officeart/2005/8/layout/chevron1"/>
    <dgm:cxn modelId="{A40C9684-5D4D-4141-ABCC-2D92C0A7414F}" type="presParOf" srcId="{A4D7204A-EE57-D242-AC5A-B03528EB944A}" destId="{4E4C08E8-27AF-EE40-89B8-C01173448EE9}" srcOrd="1" destOrd="0" presId="urn:microsoft.com/office/officeart/2005/8/layout/chevron1"/>
    <dgm:cxn modelId="{5FF7A506-84EC-4212-9243-1D82B2F09860}" type="presParOf" srcId="{A4D7204A-EE57-D242-AC5A-B03528EB944A}" destId="{4E0FC00A-BD81-D14F-A776-F5315F12ECBE}" srcOrd="2" destOrd="0" presId="urn:microsoft.com/office/officeart/2005/8/layout/chevron1"/>
    <dgm:cxn modelId="{E88E613B-276E-4267-B8EF-04B282252150}" type="presParOf" srcId="{A4D7204A-EE57-D242-AC5A-B03528EB944A}" destId="{167C56D4-FC95-AB45-BCAB-13D36B9C6A4F}" srcOrd="3" destOrd="0" presId="urn:microsoft.com/office/officeart/2005/8/layout/chevron1"/>
    <dgm:cxn modelId="{56CFF592-D354-4D38-AE80-10B74CEC4CCC}" type="presParOf" srcId="{A4D7204A-EE57-D242-AC5A-B03528EB944A}" destId="{7573F8F9-3C97-B941-9184-231C3153F839}" srcOrd="4" destOrd="0" presId="urn:microsoft.com/office/officeart/2005/8/layout/chevron1"/>
    <dgm:cxn modelId="{750B3682-195B-4E4B-A918-07C03C06A90C}" type="presParOf" srcId="{A4D7204A-EE57-D242-AC5A-B03528EB944A}" destId="{E8E558AC-E9D0-1946-99DE-A9DC0C2862C9}" srcOrd="5" destOrd="0" presId="urn:microsoft.com/office/officeart/2005/8/layout/chevron1"/>
    <dgm:cxn modelId="{B2910D27-4600-4A93-8775-19FF03C6BC07}"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0D1D867B-C198-4A5E-9A60-471537385C5F}" type="presOf" srcId="{B6CD2437-D15F-F64B-A150-5C77AB0E64FA}" destId="{4E0FC00A-BD81-D14F-A776-F5315F12ECBE}" srcOrd="0" destOrd="0" presId="urn:microsoft.com/office/officeart/2005/8/layout/chevron1"/>
    <dgm:cxn modelId="{53611386-E35C-4303-8F0F-0A609227FC38}" type="presOf" srcId="{1694A42A-9915-2C4A-BD67-1397BF5360F5}" destId="{03BD85A1-1F98-DE43-87CA-7EE0F7B8DFC1}"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79DB85E9-7E51-42C5-A590-C00C65680638}" type="presOf" srcId="{2B3BED34-F5DC-D44A-85DB-44C40EC8B7EA}" destId="{7573F8F9-3C97-B941-9184-231C3153F839}" srcOrd="0" destOrd="0" presId="urn:microsoft.com/office/officeart/2005/8/layout/chevron1"/>
    <dgm:cxn modelId="{9C0D3159-CA59-4808-872E-24A50AF11B67}" type="presOf" srcId="{FA98DABD-98DD-D244-BDA8-FC1CEC4F08A1}" destId="{A4D7204A-EE57-D242-AC5A-B03528EB944A}"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7AEA62FF-1A25-488A-B616-2EF478DB9C16}" type="presOf" srcId="{F438DF7C-D341-E94F-B4D5-0A64F4FA6617}" destId="{E9E83AC4-382A-6242-95B6-82749115F686}" srcOrd="0" destOrd="0" presId="urn:microsoft.com/office/officeart/2005/8/layout/chevron1"/>
    <dgm:cxn modelId="{3B36475B-9032-4F35-BDEE-F66C735D77B7}" type="presParOf" srcId="{A4D7204A-EE57-D242-AC5A-B03528EB944A}" destId="{03BD85A1-1F98-DE43-87CA-7EE0F7B8DFC1}" srcOrd="0" destOrd="0" presId="urn:microsoft.com/office/officeart/2005/8/layout/chevron1"/>
    <dgm:cxn modelId="{BE80EF4B-E92B-406F-8143-5DD3E4742BE1}" type="presParOf" srcId="{A4D7204A-EE57-D242-AC5A-B03528EB944A}" destId="{4E4C08E8-27AF-EE40-89B8-C01173448EE9}" srcOrd="1" destOrd="0" presId="urn:microsoft.com/office/officeart/2005/8/layout/chevron1"/>
    <dgm:cxn modelId="{B7719D91-15C1-4D71-8C97-88792F1A4B3D}" type="presParOf" srcId="{A4D7204A-EE57-D242-AC5A-B03528EB944A}" destId="{4E0FC00A-BD81-D14F-A776-F5315F12ECBE}" srcOrd="2" destOrd="0" presId="urn:microsoft.com/office/officeart/2005/8/layout/chevron1"/>
    <dgm:cxn modelId="{B6BAC004-A6E5-4AD4-9EED-4D3D2C15D50D}" type="presParOf" srcId="{A4D7204A-EE57-D242-AC5A-B03528EB944A}" destId="{167C56D4-FC95-AB45-BCAB-13D36B9C6A4F}" srcOrd="3" destOrd="0" presId="urn:microsoft.com/office/officeart/2005/8/layout/chevron1"/>
    <dgm:cxn modelId="{36851584-8080-4CD0-BE6C-633C50B7AF9B}" type="presParOf" srcId="{A4D7204A-EE57-D242-AC5A-B03528EB944A}" destId="{7573F8F9-3C97-B941-9184-231C3153F839}" srcOrd="4" destOrd="0" presId="urn:microsoft.com/office/officeart/2005/8/layout/chevron1"/>
    <dgm:cxn modelId="{CBC0E4A2-D47A-4617-B2EF-806B6A9938F1}" type="presParOf" srcId="{A4D7204A-EE57-D242-AC5A-B03528EB944A}" destId="{E8E558AC-E9D0-1946-99DE-A9DC0C2862C9}" srcOrd="5" destOrd="0" presId="urn:microsoft.com/office/officeart/2005/8/layout/chevron1"/>
    <dgm:cxn modelId="{8EB27942-15EA-4818-AB3F-BACA402A99EC}"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D9C12FCF-B807-4B08-B7C4-0A168F9CABF3}" type="presOf" srcId="{F438DF7C-D341-E94F-B4D5-0A64F4FA6617}" destId="{E9E83AC4-382A-6242-95B6-82749115F686}" srcOrd="0" destOrd="0" presId="urn:microsoft.com/office/officeart/2005/8/layout/chevron1"/>
    <dgm:cxn modelId="{AEF3C49D-3C4E-484A-A0B7-2F020BBCD569}" type="presOf" srcId="{1694A42A-9915-2C4A-BD67-1397BF5360F5}" destId="{03BD85A1-1F98-DE43-87CA-7EE0F7B8DFC1}" srcOrd="0" destOrd="0" presId="urn:microsoft.com/office/officeart/2005/8/layout/chevron1"/>
    <dgm:cxn modelId="{1E6F7F30-76D2-470A-9762-76F9BB72A3EC}" type="presOf" srcId="{FA98DABD-98DD-D244-BDA8-FC1CEC4F08A1}" destId="{A4D7204A-EE57-D242-AC5A-B03528EB944A}"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77B8001F-9C3E-4DE0-B637-683FA5EB5F62}" type="presOf" srcId="{2B3BED34-F5DC-D44A-85DB-44C40EC8B7EA}" destId="{7573F8F9-3C97-B941-9184-231C3153F839}" srcOrd="0" destOrd="0" presId="urn:microsoft.com/office/officeart/2005/8/layout/chevron1"/>
    <dgm:cxn modelId="{84FE954B-92B9-49DF-8BB8-AAF3A5AE2EBE}" type="presOf" srcId="{B6CD2437-D15F-F64B-A150-5C77AB0E64FA}" destId="{4E0FC00A-BD81-D14F-A776-F5315F12ECBE}" srcOrd="0" destOrd="0" presId="urn:microsoft.com/office/officeart/2005/8/layout/chevron1"/>
    <dgm:cxn modelId="{F7CB53DE-DAEA-46D0-8846-F897DE880979}" type="presParOf" srcId="{A4D7204A-EE57-D242-AC5A-B03528EB944A}" destId="{03BD85A1-1F98-DE43-87CA-7EE0F7B8DFC1}" srcOrd="0" destOrd="0" presId="urn:microsoft.com/office/officeart/2005/8/layout/chevron1"/>
    <dgm:cxn modelId="{5536C502-EA78-4595-AC63-794A7FD5A6B1}" type="presParOf" srcId="{A4D7204A-EE57-D242-AC5A-B03528EB944A}" destId="{4E4C08E8-27AF-EE40-89B8-C01173448EE9}" srcOrd="1" destOrd="0" presId="urn:microsoft.com/office/officeart/2005/8/layout/chevron1"/>
    <dgm:cxn modelId="{C6A92445-DDD1-4E3B-93C3-4041609290DA}" type="presParOf" srcId="{A4D7204A-EE57-D242-AC5A-B03528EB944A}" destId="{4E0FC00A-BD81-D14F-A776-F5315F12ECBE}" srcOrd="2" destOrd="0" presId="urn:microsoft.com/office/officeart/2005/8/layout/chevron1"/>
    <dgm:cxn modelId="{C674BAF2-BE4E-4BEF-A806-B18AC9E9D5F0}" type="presParOf" srcId="{A4D7204A-EE57-D242-AC5A-B03528EB944A}" destId="{167C56D4-FC95-AB45-BCAB-13D36B9C6A4F}" srcOrd="3" destOrd="0" presId="urn:microsoft.com/office/officeart/2005/8/layout/chevron1"/>
    <dgm:cxn modelId="{153BA35E-EF63-4348-AAEF-EF4E4D2FCFEE}" type="presParOf" srcId="{A4D7204A-EE57-D242-AC5A-B03528EB944A}" destId="{7573F8F9-3C97-B941-9184-231C3153F839}" srcOrd="4" destOrd="0" presId="urn:microsoft.com/office/officeart/2005/8/layout/chevron1"/>
    <dgm:cxn modelId="{E274FD84-FAA3-4355-B073-06C107CAE446}" type="presParOf" srcId="{A4D7204A-EE57-D242-AC5A-B03528EB944A}" destId="{E8E558AC-E9D0-1946-99DE-A9DC0C2862C9}" srcOrd="5" destOrd="0" presId="urn:microsoft.com/office/officeart/2005/8/layout/chevron1"/>
    <dgm:cxn modelId="{256B5298-D637-4256-88D3-60B1B196E2E2}"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E0F0B89D-8299-DF4D-8038-0F4960D54E8E}" srcId="{FA98DABD-98DD-D244-BDA8-FC1CEC4F08A1}" destId="{F438DF7C-D341-E94F-B4D5-0A64F4FA6617}" srcOrd="3" destOrd="0" parTransId="{35045241-35A0-CC46-8124-DEF3BE73B252}" sibTransId="{E8C71C6B-D935-A94F-808F-E7C0B98681A9}"/>
    <dgm:cxn modelId="{9434EEB6-C430-4604-BD18-3F803B96D603}" type="presOf" srcId="{FA98DABD-98DD-D244-BDA8-FC1CEC4F08A1}" destId="{A4D7204A-EE57-D242-AC5A-B03528EB944A}" srcOrd="0" destOrd="0" presId="urn:microsoft.com/office/officeart/2005/8/layout/chevron1"/>
    <dgm:cxn modelId="{49292433-58BD-4C5C-9DC9-4E52F8F56306}" type="presOf" srcId="{2B3BED34-F5DC-D44A-85DB-44C40EC8B7EA}" destId="{7573F8F9-3C97-B941-9184-231C3153F839}"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2A1EC8CB-4A57-4EB3-81D0-EA0AD262B5BF}" type="presOf" srcId="{F438DF7C-D341-E94F-B4D5-0A64F4FA6617}" destId="{E9E83AC4-382A-6242-95B6-82749115F686}"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F45611F2-E4F2-4727-834F-B08DD884D77A}" type="presOf" srcId="{B6CD2437-D15F-F64B-A150-5C77AB0E64FA}" destId="{4E0FC00A-BD81-D14F-A776-F5315F12ECBE}" srcOrd="0" destOrd="0" presId="urn:microsoft.com/office/officeart/2005/8/layout/chevron1"/>
    <dgm:cxn modelId="{E87CF784-1CFA-47CF-868C-6DA3909F218D}" type="presOf" srcId="{1694A42A-9915-2C4A-BD67-1397BF5360F5}" destId="{03BD85A1-1F98-DE43-87CA-7EE0F7B8DFC1}" srcOrd="0" destOrd="0" presId="urn:microsoft.com/office/officeart/2005/8/layout/chevron1"/>
    <dgm:cxn modelId="{8F130405-402B-43E4-B7BA-C08BB4E5F973}" type="presParOf" srcId="{A4D7204A-EE57-D242-AC5A-B03528EB944A}" destId="{03BD85A1-1F98-DE43-87CA-7EE0F7B8DFC1}" srcOrd="0" destOrd="0" presId="urn:microsoft.com/office/officeart/2005/8/layout/chevron1"/>
    <dgm:cxn modelId="{92C50281-20F2-4AE6-9A85-86D5B69AC1BD}" type="presParOf" srcId="{A4D7204A-EE57-D242-AC5A-B03528EB944A}" destId="{4E4C08E8-27AF-EE40-89B8-C01173448EE9}" srcOrd="1" destOrd="0" presId="urn:microsoft.com/office/officeart/2005/8/layout/chevron1"/>
    <dgm:cxn modelId="{ED328E21-B11F-4D0C-ABF2-25C19A76D4B4}" type="presParOf" srcId="{A4D7204A-EE57-D242-AC5A-B03528EB944A}" destId="{4E0FC00A-BD81-D14F-A776-F5315F12ECBE}" srcOrd="2" destOrd="0" presId="urn:microsoft.com/office/officeart/2005/8/layout/chevron1"/>
    <dgm:cxn modelId="{17B12A6D-0825-409E-B5B6-9A9477A4FE4E}" type="presParOf" srcId="{A4D7204A-EE57-D242-AC5A-B03528EB944A}" destId="{167C56D4-FC95-AB45-BCAB-13D36B9C6A4F}" srcOrd="3" destOrd="0" presId="urn:microsoft.com/office/officeart/2005/8/layout/chevron1"/>
    <dgm:cxn modelId="{EAF4E432-AEFC-4C6E-94A8-F18A56EADE56}" type="presParOf" srcId="{A4D7204A-EE57-D242-AC5A-B03528EB944A}" destId="{7573F8F9-3C97-B941-9184-231C3153F839}" srcOrd="4" destOrd="0" presId="urn:microsoft.com/office/officeart/2005/8/layout/chevron1"/>
    <dgm:cxn modelId="{8EA4A96E-0ABD-41FF-83DA-B1215EAD7212}" type="presParOf" srcId="{A4D7204A-EE57-D242-AC5A-B03528EB944A}" destId="{E8E558AC-E9D0-1946-99DE-A9DC0C2862C9}" srcOrd="5" destOrd="0" presId="urn:microsoft.com/office/officeart/2005/8/layout/chevron1"/>
    <dgm:cxn modelId="{DC4126F9-A916-4C20-AE7E-E2538F36141A}"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a:solidFill>
          <a:srgbClr val="FFC000"/>
        </a:solidFill>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B6968EC3-44A0-441C-9BFA-F2D45ABEE488}" type="presOf" srcId="{2B3BED34-F5DC-D44A-85DB-44C40EC8B7EA}" destId="{7573F8F9-3C97-B941-9184-231C3153F839}"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6EA1B1F2-D6A3-4C27-A2B0-351D89F9AF99}" type="presOf" srcId="{1694A42A-9915-2C4A-BD67-1397BF5360F5}" destId="{03BD85A1-1F98-DE43-87CA-7EE0F7B8DFC1}"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2484ACFC-DCC1-4F2E-86B3-61DF025218A2}" type="presOf" srcId="{FA98DABD-98DD-D244-BDA8-FC1CEC4F08A1}" destId="{A4D7204A-EE57-D242-AC5A-B03528EB944A}"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A6D88CEC-BD39-4C5D-8417-1AD6D03A3130}" type="presOf" srcId="{B6CD2437-D15F-F64B-A150-5C77AB0E64FA}" destId="{4E0FC00A-BD81-D14F-A776-F5315F12ECBE}" srcOrd="0" destOrd="0" presId="urn:microsoft.com/office/officeart/2005/8/layout/chevron1"/>
    <dgm:cxn modelId="{8D119F1F-83E7-4754-9E5E-8DE6BDAE92CF}" type="presParOf" srcId="{A4D7204A-EE57-D242-AC5A-B03528EB944A}" destId="{03BD85A1-1F98-DE43-87CA-7EE0F7B8DFC1}" srcOrd="0" destOrd="0" presId="urn:microsoft.com/office/officeart/2005/8/layout/chevron1"/>
    <dgm:cxn modelId="{1B915462-3A16-4F33-868B-6832B662642E}" type="presParOf" srcId="{A4D7204A-EE57-D242-AC5A-B03528EB944A}" destId="{4E4C08E8-27AF-EE40-89B8-C01173448EE9}" srcOrd="1" destOrd="0" presId="urn:microsoft.com/office/officeart/2005/8/layout/chevron1"/>
    <dgm:cxn modelId="{25040863-1D31-4967-8453-0C2B9DD26826}" type="presParOf" srcId="{A4D7204A-EE57-D242-AC5A-B03528EB944A}" destId="{4E0FC00A-BD81-D14F-A776-F5315F12ECBE}" srcOrd="2" destOrd="0" presId="urn:microsoft.com/office/officeart/2005/8/layout/chevron1"/>
    <dgm:cxn modelId="{61A257E7-9E83-4EC0-A991-B829838865EA}" type="presParOf" srcId="{A4D7204A-EE57-D242-AC5A-B03528EB944A}" destId="{167C56D4-FC95-AB45-BCAB-13D36B9C6A4F}" srcOrd="3" destOrd="0" presId="urn:microsoft.com/office/officeart/2005/8/layout/chevron1"/>
    <dgm:cxn modelId="{D2CCB12E-E162-4AC0-A6F7-8DF2C99BF0F2}"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a:solidFill>
          <a:srgbClr val="FFC000"/>
        </a:solidFill>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B10E417A-D87F-4A74-9C34-EE4E52BA220F}" type="presOf" srcId="{2B3BED34-F5DC-D44A-85DB-44C40EC8B7EA}" destId="{7573F8F9-3C97-B941-9184-231C3153F839}"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4B0A0CB5-E296-4E35-AFD4-2456974A2B0A}" type="presOf" srcId="{B6CD2437-D15F-F64B-A150-5C77AB0E64FA}" destId="{4E0FC00A-BD81-D14F-A776-F5315F12ECBE}"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F195F401-5C85-4C01-8D68-3E184356995D}" type="presOf" srcId="{FA98DABD-98DD-D244-BDA8-FC1CEC4F08A1}" destId="{A4D7204A-EE57-D242-AC5A-B03528EB944A}"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08E3DC2A-FC3F-4606-8033-43C0A4597543}" type="presOf" srcId="{1694A42A-9915-2C4A-BD67-1397BF5360F5}" destId="{03BD85A1-1F98-DE43-87CA-7EE0F7B8DFC1}" srcOrd="0" destOrd="0" presId="urn:microsoft.com/office/officeart/2005/8/layout/chevron1"/>
    <dgm:cxn modelId="{425AEC87-9546-4ECB-AFC0-4A64F7805995}" type="presParOf" srcId="{A4D7204A-EE57-D242-AC5A-B03528EB944A}" destId="{03BD85A1-1F98-DE43-87CA-7EE0F7B8DFC1}" srcOrd="0" destOrd="0" presId="urn:microsoft.com/office/officeart/2005/8/layout/chevron1"/>
    <dgm:cxn modelId="{C26C89D4-18D2-4406-A2CF-1C3E9367E14D}" type="presParOf" srcId="{A4D7204A-EE57-D242-AC5A-B03528EB944A}" destId="{4E4C08E8-27AF-EE40-89B8-C01173448EE9}" srcOrd="1" destOrd="0" presId="urn:microsoft.com/office/officeart/2005/8/layout/chevron1"/>
    <dgm:cxn modelId="{932AE006-8CCE-4A9F-B659-586C4EE57A6B}" type="presParOf" srcId="{A4D7204A-EE57-D242-AC5A-B03528EB944A}" destId="{4E0FC00A-BD81-D14F-A776-F5315F12ECBE}" srcOrd="2" destOrd="0" presId="urn:microsoft.com/office/officeart/2005/8/layout/chevron1"/>
    <dgm:cxn modelId="{1F6CEE0D-686A-4041-B555-E7DB90436C08}" type="presParOf" srcId="{A4D7204A-EE57-D242-AC5A-B03528EB944A}" destId="{167C56D4-FC95-AB45-BCAB-13D36B9C6A4F}" srcOrd="3" destOrd="0" presId="urn:microsoft.com/office/officeart/2005/8/layout/chevron1"/>
    <dgm:cxn modelId="{7174A3F0-97CF-4210-AE4C-A724C271AB45}"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a:solidFill>
          <a:srgbClr val="FFC000"/>
        </a:solidFill>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AC42A7F1-ACC0-4875-AFCD-92746BCCE013}" type="presOf" srcId="{1694A42A-9915-2C4A-BD67-1397BF5360F5}" destId="{03BD85A1-1F98-DE43-87CA-7EE0F7B8DFC1}" srcOrd="0" destOrd="0" presId="urn:microsoft.com/office/officeart/2005/8/layout/chevron1"/>
    <dgm:cxn modelId="{BC71FC2B-3825-4513-890B-A7E587DE5D60}" type="presOf" srcId="{B6CD2437-D15F-F64B-A150-5C77AB0E64FA}" destId="{4E0FC00A-BD81-D14F-A776-F5315F12ECBE}" srcOrd="0" destOrd="0" presId="urn:microsoft.com/office/officeart/2005/8/layout/chevron1"/>
    <dgm:cxn modelId="{122DFACC-A185-4BAC-835F-7F2C002624F8}" type="presOf" srcId="{FA98DABD-98DD-D244-BDA8-FC1CEC4F08A1}" destId="{A4D7204A-EE57-D242-AC5A-B03528EB944A}" srcOrd="0" destOrd="0" presId="urn:microsoft.com/office/officeart/2005/8/layout/chevron1"/>
    <dgm:cxn modelId="{12B2B2E8-6F94-4554-B364-096AB0E9D49C}" type="presOf" srcId="{2B3BED34-F5DC-D44A-85DB-44C40EC8B7EA}" destId="{7573F8F9-3C97-B941-9184-231C3153F839}"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B2BCD56D-97E4-4495-8226-F35CD0B58193}" type="presParOf" srcId="{A4D7204A-EE57-D242-AC5A-B03528EB944A}" destId="{03BD85A1-1F98-DE43-87CA-7EE0F7B8DFC1}" srcOrd="0" destOrd="0" presId="urn:microsoft.com/office/officeart/2005/8/layout/chevron1"/>
    <dgm:cxn modelId="{6657C30A-23C1-4FD8-B61E-5A26BA219E10}" type="presParOf" srcId="{A4D7204A-EE57-D242-AC5A-B03528EB944A}" destId="{4E4C08E8-27AF-EE40-89B8-C01173448EE9}" srcOrd="1" destOrd="0" presId="urn:microsoft.com/office/officeart/2005/8/layout/chevron1"/>
    <dgm:cxn modelId="{F1F5414D-09F1-437A-A62B-4A6B09DB742F}" type="presParOf" srcId="{A4D7204A-EE57-D242-AC5A-B03528EB944A}" destId="{4E0FC00A-BD81-D14F-A776-F5315F12ECBE}" srcOrd="2" destOrd="0" presId="urn:microsoft.com/office/officeart/2005/8/layout/chevron1"/>
    <dgm:cxn modelId="{87981A91-A3DD-4FF3-8DA4-FC397FB23C4E}" type="presParOf" srcId="{A4D7204A-EE57-D242-AC5A-B03528EB944A}" destId="{167C56D4-FC95-AB45-BCAB-13D36B9C6A4F}" srcOrd="3" destOrd="0" presId="urn:microsoft.com/office/officeart/2005/8/layout/chevron1"/>
    <dgm:cxn modelId="{D47A3BF2-885A-4787-BBDC-DEAD2993BCE3}"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1E47FA-325F-DF45-A2B2-47A3A0CF56B6}" type="doc">
      <dgm:prSet loTypeId="urn:microsoft.com/office/officeart/2005/8/layout/arrow2" loCatId="" qsTypeId="urn:microsoft.com/office/officeart/2005/8/quickstyle/simple1" qsCatId="simple" csTypeId="urn:microsoft.com/office/officeart/2005/8/colors/accent1_2" csCatId="accent1" phldr="1"/>
      <dgm:spPr/>
      <dgm:t>
        <a:bodyPr/>
        <a:lstStyle/>
        <a:p>
          <a:endParaRPr lang="es-ES"/>
        </a:p>
      </dgm:t>
    </dgm:pt>
    <dgm:pt modelId="{92239948-0A4C-2445-B1FB-DA598E3D8E55}">
      <dgm:prSet phldrT="[Texto]" custT="1"/>
      <dgm:spPr/>
      <dgm:t>
        <a:bodyPr/>
        <a:lstStyle/>
        <a:p>
          <a:r>
            <a:rPr lang="es-ES" sz="2400" dirty="0"/>
            <a:t>Análisis de datos</a:t>
          </a:r>
        </a:p>
      </dgm:t>
    </dgm:pt>
    <dgm:pt modelId="{EBB53253-844F-B246-986C-C78D4EE54D00}" type="parTrans" cxnId="{52F8E1DF-B7ED-E246-BE58-D10ED3196C92}">
      <dgm:prSet/>
      <dgm:spPr/>
      <dgm:t>
        <a:bodyPr/>
        <a:lstStyle/>
        <a:p>
          <a:endParaRPr lang="es-ES"/>
        </a:p>
      </dgm:t>
    </dgm:pt>
    <dgm:pt modelId="{B55BE95F-46BC-D348-865C-0EF68BBF4483}" type="sibTrans" cxnId="{52F8E1DF-B7ED-E246-BE58-D10ED3196C92}">
      <dgm:prSet/>
      <dgm:spPr/>
      <dgm:t>
        <a:bodyPr/>
        <a:lstStyle/>
        <a:p>
          <a:endParaRPr lang="es-ES"/>
        </a:p>
      </dgm:t>
    </dgm:pt>
    <dgm:pt modelId="{790F8D89-C5F0-9943-8913-DB8F5A112705}">
      <dgm:prSet phldrT="[Texto]" custT="1"/>
      <dgm:spPr/>
      <dgm:t>
        <a:bodyPr/>
        <a:lstStyle/>
        <a:p>
          <a:r>
            <a:rPr lang="es-ES" sz="2400" dirty="0" smtClean="0"/>
            <a:t>Procesos </a:t>
          </a:r>
          <a:r>
            <a:rPr lang="es-ES" sz="2400" dirty="0"/>
            <a:t>ETL</a:t>
          </a:r>
        </a:p>
      </dgm:t>
    </dgm:pt>
    <dgm:pt modelId="{2611B45A-EF3C-9049-BC5C-1498CA192540}" type="parTrans" cxnId="{AB0627FD-3470-0A4D-852D-C150FBCB11A6}">
      <dgm:prSet/>
      <dgm:spPr/>
      <dgm:t>
        <a:bodyPr/>
        <a:lstStyle/>
        <a:p>
          <a:endParaRPr lang="es-ES"/>
        </a:p>
      </dgm:t>
    </dgm:pt>
    <dgm:pt modelId="{24C4A868-9D78-1A4C-B8A4-4FF43B754D70}" type="sibTrans" cxnId="{AB0627FD-3470-0A4D-852D-C150FBCB11A6}">
      <dgm:prSet/>
      <dgm:spPr/>
      <dgm:t>
        <a:bodyPr/>
        <a:lstStyle/>
        <a:p>
          <a:endParaRPr lang="es-ES"/>
        </a:p>
      </dgm:t>
    </dgm:pt>
    <dgm:pt modelId="{68B35FD1-4596-3F40-8E93-0DF7021D4324}">
      <dgm:prSet phldrT="[Texto]" custT="1"/>
      <dgm:spPr/>
      <dgm:t>
        <a:bodyPr/>
        <a:lstStyle/>
        <a:p>
          <a:r>
            <a:rPr lang="es-ES" sz="2400" dirty="0" err="1" smtClean="0"/>
            <a:t>Dashboards</a:t>
          </a:r>
          <a:r>
            <a:rPr lang="es-ES" sz="2400" dirty="0" smtClean="0"/>
            <a:t> de BI</a:t>
          </a:r>
          <a:endParaRPr lang="es-ES" sz="2400" dirty="0"/>
        </a:p>
      </dgm:t>
    </dgm:pt>
    <dgm:pt modelId="{2FE002F3-81E1-2347-AF15-1177D1B584AB}" type="parTrans" cxnId="{3C8062A7-8B74-664F-AE4D-8DF0D30CA572}">
      <dgm:prSet/>
      <dgm:spPr/>
      <dgm:t>
        <a:bodyPr/>
        <a:lstStyle/>
        <a:p>
          <a:endParaRPr lang="es-ES"/>
        </a:p>
      </dgm:t>
    </dgm:pt>
    <dgm:pt modelId="{D932D155-E652-B84D-851D-3EEEAE1FFE86}" type="sibTrans" cxnId="{3C8062A7-8B74-664F-AE4D-8DF0D30CA572}">
      <dgm:prSet/>
      <dgm:spPr/>
      <dgm:t>
        <a:bodyPr/>
        <a:lstStyle/>
        <a:p>
          <a:endParaRPr lang="es-ES"/>
        </a:p>
      </dgm:t>
    </dgm:pt>
    <dgm:pt modelId="{77217CF8-CDD9-5E43-B764-B162A36AF395}" type="pres">
      <dgm:prSet presAssocID="{ED1E47FA-325F-DF45-A2B2-47A3A0CF56B6}" presName="arrowDiagram" presStyleCnt="0">
        <dgm:presLayoutVars>
          <dgm:chMax val="5"/>
          <dgm:dir/>
          <dgm:resizeHandles val="exact"/>
        </dgm:presLayoutVars>
      </dgm:prSet>
      <dgm:spPr/>
      <dgm:t>
        <a:bodyPr/>
        <a:lstStyle/>
        <a:p>
          <a:endParaRPr lang="es-EC"/>
        </a:p>
      </dgm:t>
    </dgm:pt>
    <dgm:pt modelId="{EEE8252A-0AD3-C642-8AE4-35A8E623D3F5}" type="pres">
      <dgm:prSet presAssocID="{ED1E47FA-325F-DF45-A2B2-47A3A0CF56B6}" presName="arrow" presStyleLbl="bgShp" presStyleIdx="0" presStyleCnt="1" custLinFactNeighborX="-42447" custLinFactNeighborY="-7967"/>
      <dgm:spPr/>
    </dgm:pt>
    <dgm:pt modelId="{32D71FAC-D3BA-5840-BE20-6E23C6D7EC28}" type="pres">
      <dgm:prSet presAssocID="{ED1E47FA-325F-DF45-A2B2-47A3A0CF56B6}" presName="arrowDiagram3" presStyleCnt="0"/>
      <dgm:spPr/>
    </dgm:pt>
    <dgm:pt modelId="{70840468-F93B-9F48-800D-F6363F054870}" type="pres">
      <dgm:prSet presAssocID="{92239948-0A4C-2445-B1FB-DA598E3D8E55}" presName="bullet3a" presStyleLbl="node1" presStyleIdx="0" presStyleCnt="3"/>
      <dgm:spPr/>
    </dgm:pt>
    <dgm:pt modelId="{BC200F36-2E66-2149-AE6C-6B33496BB35D}" type="pres">
      <dgm:prSet presAssocID="{92239948-0A4C-2445-B1FB-DA598E3D8E55}" presName="textBox3a" presStyleLbl="revTx" presStyleIdx="0" presStyleCnt="3">
        <dgm:presLayoutVars>
          <dgm:bulletEnabled val="1"/>
        </dgm:presLayoutVars>
      </dgm:prSet>
      <dgm:spPr/>
      <dgm:t>
        <a:bodyPr/>
        <a:lstStyle/>
        <a:p>
          <a:endParaRPr lang="es-EC"/>
        </a:p>
      </dgm:t>
    </dgm:pt>
    <dgm:pt modelId="{EF8E73CE-08E3-0D49-AE02-7FD2083D0EFB}" type="pres">
      <dgm:prSet presAssocID="{790F8D89-C5F0-9943-8913-DB8F5A112705}" presName="bullet3b" presStyleLbl="node1" presStyleIdx="1" presStyleCnt="3"/>
      <dgm:spPr/>
    </dgm:pt>
    <dgm:pt modelId="{9443286F-05CE-FC4A-8FAB-6F24B9D4F95B}" type="pres">
      <dgm:prSet presAssocID="{790F8D89-C5F0-9943-8913-DB8F5A112705}" presName="textBox3b" presStyleLbl="revTx" presStyleIdx="1" presStyleCnt="3" custLinFactNeighborX="10139" custLinFactNeighborY="5784">
        <dgm:presLayoutVars>
          <dgm:bulletEnabled val="1"/>
        </dgm:presLayoutVars>
      </dgm:prSet>
      <dgm:spPr/>
      <dgm:t>
        <a:bodyPr/>
        <a:lstStyle/>
        <a:p>
          <a:endParaRPr lang="es-EC"/>
        </a:p>
      </dgm:t>
    </dgm:pt>
    <dgm:pt modelId="{4CEEFEB0-10C9-F441-B9CF-569F3CD87FCA}" type="pres">
      <dgm:prSet presAssocID="{68B35FD1-4596-3F40-8E93-0DF7021D4324}" presName="bullet3c" presStyleLbl="node1" presStyleIdx="2" presStyleCnt="3"/>
      <dgm:spPr/>
    </dgm:pt>
    <dgm:pt modelId="{B6ED5A24-0843-FF44-9B32-BEA65D81DE25}" type="pres">
      <dgm:prSet presAssocID="{68B35FD1-4596-3F40-8E93-0DF7021D4324}" presName="textBox3c" presStyleLbl="revTx" presStyleIdx="2" presStyleCnt="3" custScaleX="232799" custScaleY="54944" custLinFactNeighborX="62042" custLinFactNeighborY="-5763">
        <dgm:presLayoutVars>
          <dgm:bulletEnabled val="1"/>
        </dgm:presLayoutVars>
      </dgm:prSet>
      <dgm:spPr/>
      <dgm:t>
        <a:bodyPr/>
        <a:lstStyle/>
        <a:p>
          <a:endParaRPr lang="es-EC"/>
        </a:p>
      </dgm:t>
    </dgm:pt>
  </dgm:ptLst>
  <dgm:cxnLst>
    <dgm:cxn modelId="{AB0627FD-3470-0A4D-852D-C150FBCB11A6}" srcId="{ED1E47FA-325F-DF45-A2B2-47A3A0CF56B6}" destId="{790F8D89-C5F0-9943-8913-DB8F5A112705}" srcOrd="1" destOrd="0" parTransId="{2611B45A-EF3C-9049-BC5C-1498CA192540}" sibTransId="{24C4A868-9D78-1A4C-B8A4-4FF43B754D70}"/>
    <dgm:cxn modelId="{52F8E1DF-B7ED-E246-BE58-D10ED3196C92}" srcId="{ED1E47FA-325F-DF45-A2B2-47A3A0CF56B6}" destId="{92239948-0A4C-2445-B1FB-DA598E3D8E55}" srcOrd="0" destOrd="0" parTransId="{EBB53253-844F-B246-986C-C78D4EE54D00}" sibTransId="{B55BE95F-46BC-D348-865C-0EF68BBF4483}"/>
    <dgm:cxn modelId="{3C8062A7-8B74-664F-AE4D-8DF0D30CA572}" srcId="{ED1E47FA-325F-DF45-A2B2-47A3A0CF56B6}" destId="{68B35FD1-4596-3F40-8E93-0DF7021D4324}" srcOrd="2" destOrd="0" parTransId="{2FE002F3-81E1-2347-AF15-1177D1B584AB}" sibTransId="{D932D155-E652-B84D-851D-3EEEAE1FFE86}"/>
    <dgm:cxn modelId="{439B31D6-A463-084D-8619-5464A2A66403}" type="presOf" srcId="{92239948-0A4C-2445-B1FB-DA598E3D8E55}" destId="{BC200F36-2E66-2149-AE6C-6B33496BB35D}" srcOrd="0" destOrd="0" presId="urn:microsoft.com/office/officeart/2005/8/layout/arrow2"/>
    <dgm:cxn modelId="{DEE36837-39A4-294A-905E-4481612978FD}" type="presOf" srcId="{68B35FD1-4596-3F40-8E93-0DF7021D4324}" destId="{B6ED5A24-0843-FF44-9B32-BEA65D81DE25}" srcOrd="0" destOrd="0" presId="urn:microsoft.com/office/officeart/2005/8/layout/arrow2"/>
    <dgm:cxn modelId="{10E66741-3F0D-B64C-8DC5-79648FE1E7EE}" type="presOf" srcId="{ED1E47FA-325F-DF45-A2B2-47A3A0CF56B6}" destId="{77217CF8-CDD9-5E43-B764-B162A36AF395}" srcOrd="0" destOrd="0" presId="urn:microsoft.com/office/officeart/2005/8/layout/arrow2"/>
    <dgm:cxn modelId="{92DA0DF8-110B-244F-8F55-526139BA46B8}" type="presOf" srcId="{790F8D89-C5F0-9943-8913-DB8F5A112705}" destId="{9443286F-05CE-FC4A-8FAB-6F24B9D4F95B}" srcOrd="0" destOrd="0" presId="urn:microsoft.com/office/officeart/2005/8/layout/arrow2"/>
    <dgm:cxn modelId="{C3224413-30E1-1243-B6ED-F1A414A75BD6}" type="presParOf" srcId="{77217CF8-CDD9-5E43-B764-B162A36AF395}" destId="{EEE8252A-0AD3-C642-8AE4-35A8E623D3F5}" srcOrd="0" destOrd="0" presId="urn:microsoft.com/office/officeart/2005/8/layout/arrow2"/>
    <dgm:cxn modelId="{B0CCAB5C-0C17-634D-B467-4DE5E1E3F27E}" type="presParOf" srcId="{77217CF8-CDD9-5E43-B764-B162A36AF395}" destId="{32D71FAC-D3BA-5840-BE20-6E23C6D7EC28}" srcOrd="1" destOrd="0" presId="urn:microsoft.com/office/officeart/2005/8/layout/arrow2"/>
    <dgm:cxn modelId="{AA930069-0B83-8446-B881-7428C1905C56}" type="presParOf" srcId="{32D71FAC-D3BA-5840-BE20-6E23C6D7EC28}" destId="{70840468-F93B-9F48-800D-F6363F054870}" srcOrd="0" destOrd="0" presId="urn:microsoft.com/office/officeart/2005/8/layout/arrow2"/>
    <dgm:cxn modelId="{90F33103-184D-444D-B5C9-BEBDFA4A7DFB}" type="presParOf" srcId="{32D71FAC-D3BA-5840-BE20-6E23C6D7EC28}" destId="{BC200F36-2E66-2149-AE6C-6B33496BB35D}" srcOrd="1" destOrd="0" presId="urn:microsoft.com/office/officeart/2005/8/layout/arrow2"/>
    <dgm:cxn modelId="{7F952A8B-78D2-134D-AB3F-1003EB743859}" type="presParOf" srcId="{32D71FAC-D3BA-5840-BE20-6E23C6D7EC28}" destId="{EF8E73CE-08E3-0D49-AE02-7FD2083D0EFB}" srcOrd="2" destOrd="0" presId="urn:microsoft.com/office/officeart/2005/8/layout/arrow2"/>
    <dgm:cxn modelId="{E66D51B0-0995-D940-8F1C-694FE9DB7875}" type="presParOf" srcId="{32D71FAC-D3BA-5840-BE20-6E23C6D7EC28}" destId="{9443286F-05CE-FC4A-8FAB-6F24B9D4F95B}" srcOrd="3" destOrd="0" presId="urn:microsoft.com/office/officeart/2005/8/layout/arrow2"/>
    <dgm:cxn modelId="{8D72CB54-6326-DD46-8ED1-159EDA94A0C7}" type="presParOf" srcId="{32D71FAC-D3BA-5840-BE20-6E23C6D7EC28}" destId="{4CEEFEB0-10C9-F441-B9CF-569F3CD87FCA}" srcOrd="4" destOrd="0" presId="urn:microsoft.com/office/officeart/2005/8/layout/arrow2"/>
    <dgm:cxn modelId="{8EA54C3D-6A38-FB45-98DA-90B043094271}" type="presParOf" srcId="{32D71FAC-D3BA-5840-BE20-6E23C6D7EC28}" destId="{B6ED5A24-0843-FF44-9B32-BEA65D81DE25}"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C3A3F52F-904A-46D5-91D6-BD1D83499EF7}" type="presOf" srcId="{B6CD2437-D15F-F64B-A150-5C77AB0E64FA}" destId="{4E0FC00A-BD81-D14F-A776-F5315F12ECBE}" srcOrd="0" destOrd="0" presId="urn:microsoft.com/office/officeart/2005/8/layout/chevron1"/>
    <dgm:cxn modelId="{6E38EB2C-DB8A-4FCD-B4EC-3E6B3400470E}" type="presOf" srcId="{2B3BED34-F5DC-D44A-85DB-44C40EC8B7EA}" destId="{7573F8F9-3C97-B941-9184-231C3153F839}"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E41F274B-F0A9-41A9-BFE8-A085B9AB5E39}" type="presOf" srcId="{FA98DABD-98DD-D244-BDA8-FC1CEC4F08A1}" destId="{A4D7204A-EE57-D242-AC5A-B03528EB944A}"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D9A7F63C-C27D-6B47-A7A9-F7082E1027F3}" srcId="{FA98DABD-98DD-D244-BDA8-FC1CEC4F08A1}" destId="{2B3BED34-F5DC-D44A-85DB-44C40EC8B7EA}" srcOrd="2" destOrd="0" parTransId="{E3C554BA-34EF-B349-8FCC-3DAD50AC4A4E}" sibTransId="{D1461318-9657-FD44-8C61-49937003CB45}"/>
    <dgm:cxn modelId="{AAD6D170-EC9A-4814-A05A-18193CA12481}" type="presOf" srcId="{1694A42A-9915-2C4A-BD67-1397BF5360F5}" destId="{03BD85A1-1F98-DE43-87CA-7EE0F7B8DFC1}" srcOrd="0" destOrd="0" presId="urn:microsoft.com/office/officeart/2005/8/layout/chevron1"/>
    <dgm:cxn modelId="{D6DFD881-AC92-4A39-90F3-8BBD2421A7D8}" type="presParOf" srcId="{A4D7204A-EE57-D242-AC5A-B03528EB944A}" destId="{03BD85A1-1F98-DE43-87CA-7EE0F7B8DFC1}" srcOrd="0" destOrd="0" presId="urn:microsoft.com/office/officeart/2005/8/layout/chevron1"/>
    <dgm:cxn modelId="{5DE11CE1-99A8-4D27-85F3-FBC13777DB2A}" type="presParOf" srcId="{A4D7204A-EE57-D242-AC5A-B03528EB944A}" destId="{4E4C08E8-27AF-EE40-89B8-C01173448EE9}" srcOrd="1" destOrd="0" presId="urn:microsoft.com/office/officeart/2005/8/layout/chevron1"/>
    <dgm:cxn modelId="{E821B046-9E7A-4E32-AC7D-0B7FF858F1EF}" type="presParOf" srcId="{A4D7204A-EE57-D242-AC5A-B03528EB944A}" destId="{4E0FC00A-BD81-D14F-A776-F5315F12ECBE}" srcOrd="2" destOrd="0" presId="urn:microsoft.com/office/officeart/2005/8/layout/chevron1"/>
    <dgm:cxn modelId="{129E9256-1EEF-4744-BC82-CC250E236CCE}" type="presParOf" srcId="{A4D7204A-EE57-D242-AC5A-B03528EB944A}" destId="{167C56D4-FC95-AB45-BCAB-13D36B9C6A4F}" srcOrd="3" destOrd="0" presId="urn:microsoft.com/office/officeart/2005/8/layout/chevron1"/>
    <dgm:cxn modelId="{8C7802DD-5773-474F-B981-14152DA8D053}"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0CEC1B91-D8F0-4AAE-B65A-57C71D27A2DB}" type="presOf" srcId="{2B3BED34-F5DC-D44A-85DB-44C40EC8B7EA}" destId="{7573F8F9-3C97-B941-9184-231C3153F839}"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D39CB9B6-996B-415A-B5AB-DFD968D4A9F5}" type="presOf" srcId="{1694A42A-9915-2C4A-BD67-1397BF5360F5}" destId="{03BD85A1-1F98-DE43-87CA-7EE0F7B8DFC1}" srcOrd="0" destOrd="0" presId="urn:microsoft.com/office/officeart/2005/8/layout/chevron1"/>
    <dgm:cxn modelId="{65295926-6890-4876-9FDB-7E9BB3A4D727}" type="presOf" srcId="{B6CD2437-D15F-F64B-A150-5C77AB0E64FA}" destId="{4E0FC00A-BD81-D14F-A776-F5315F12ECBE}"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DD3D15D7-2006-402F-BC99-9B80503FFC91}" type="presOf" srcId="{FA98DABD-98DD-D244-BDA8-FC1CEC4F08A1}" destId="{A4D7204A-EE57-D242-AC5A-B03528EB944A}"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56368F93-8726-47AF-A725-6CB2057DB714}" type="presParOf" srcId="{A4D7204A-EE57-D242-AC5A-B03528EB944A}" destId="{03BD85A1-1F98-DE43-87CA-7EE0F7B8DFC1}" srcOrd="0" destOrd="0" presId="urn:microsoft.com/office/officeart/2005/8/layout/chevron1"/>
    <dgm:cxn modelId="{CDF64BE5-BD0F-4FA1-BF84-45187269C5D2}" type="presParOf" srcId="{A4D7204A-EE57-D242-AC5A-B03528EB944A}" destId="{4E4C08E8-27AF-EE40-89B8-C01173448EE9}" srcOrd="1" destOrd="0" presId="urn:microsoft.com/office/officeart/2005/8/layout/chevron1"/>
    <dgm:cxn modelId="{A8039839-9323-4A12-96B9-B65840F48964}" type="presParOf" srcId="{A4D7204A-EE57-D242-AC5A-B03528EB944A}" destId="{4E0FC00A-BD81-D14F-A776-F5315F12ECBE}" srcOrd="2" destOrd="0" presId="urn:microsoft.com/office/officeart/2005/8/layout/chevron1"/>
    <dgm:cxn modelId="{9C700B00-C174-4D0E-A62C-90835F7905BE}" type="presParOf" srcId="{A4D7204A-EE57-D242-AC5A-B03528EB944A}" destId="{167C56D4-FC95-AB45-BCAB-13D36B9C6A4F}" srcOrd="3" destOrd="0" presId="urn:microsoft.com/office/officeart/2005/8/layout/chevron1"/>
    <dgm:cxn modelId="{4426EFA0-0D6A-4BDB-994E-8FF9AE0D155E}"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93C286A5-90D7-4D73-B95A-7D8E8FDD9CA8}" type="presOf" srcId="{FA98DABD-98DD-D244-BDA8-FC1CEC4F08A1}" destId="{A4D7204A-EE57-D242-AC5A-B03528EB944A}" srcOrd="0" destOrd="0" presId="urn:microsoft.com/office/officeart/2005/8/layout/chevron1"/>
    <dgm:cxn modelId="{5852A421-4DDA-49DD-AEB0-18BDB58AFA61}" type="presOf" srcId="{2B3BED34-F5DC-D44A-85DB-44C40EC8B7EA}" destId="{7573F8F9-3C97-B941-9184-231C3153F839}"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7CD6B5BD-1163-41F5-A91D-F36B9FB33008}" type="presOf" srcId="{1694A42A-9915-2C4A-BD67-1397BF5360F5}" destId="{03BD85A1-1F98-DE43-87CA-7EE0F7B8DFC1}" srcOrd="0" destOrd="0" presId="urn:microsoft.com/office/officeart/2005/8/layout/chevron1"/>
    <dgm:cxn modelId="{B43F901B-0132-4671-8A7B-3B1AB1986620}" type="presOf" srcId="{B6CD2437-D15F-F64B-A150-5C77AB0E64FA}" destId="{4E0FC00A-BD81-D14F-A776-F5315F12ECBE}"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7712C845-12F2-4E50-80A5-24172E4C3B71}" type="presParOf" srcId="{A4D7204A-EE57-D242-AC5A-B03528EB944A}" destId="{03BD85A1-1F98-DE43-87CA-7EE0F7B8DFC1}" srcOrd="0" destOrd="0" presId="urn:microsoft.com/office/officeart/2005/8/layout/chevron1"/>
    <dgm:cxn modelId="{679001EC-BF10-4453-8DA9-C01946F39910}" type="presParOf" srcId="{A4D7204A-EE57-D242-AC5A-B03528EB944A}" destId="{4E4C08E8-27AF-EE40-89B8-C01173448EE9}" srcOrd="1" destOrd="0" presId="urn:microsoft.com/office/officeart/2005/8/layout/chevron1"/>
    <dgm:cxn modelId="{9CC20DA8-593F-40E9-9B3C-643B007C27C6}" type="presParOf" srcId="{A4D7204A-EE57-D242-AC5A-B03528EB944A}" destId="{4E0FC00A-BD81-D14F-A776-F5315F12ECBE}" srcOrd="2" destOrd="0" presId="urn:microsoft.com/office/officeart/2005/8/layout/chevron1"/>
    <dgm:cxn modelId="{0D758736-01CA-4639-9D10-A0B4B548D806}" type="presParOf" srcId="{A4D7204A-EE57-D242-AC5A-B03528EB944A}" destId="{167C56D4-FC95-AB45-BCAB-13D36B9C6A4F}" srcOrd="3" destOrd="0" presId="urn:microsoft.com/office/officeart/2005/8/layout/chevron1"/>
    <dgm:cxn modelId="{8D1D4396-CD1A-4A31-8BF2-B05C897F1289}"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4079950B-ECCA-4C70-AC45-D823B68D6078}" type="presOf" srcId="{1694A42A-9915-2C4A-BD67-1397BF5360F5}" destId="{03BD85A1-1F98-DE43-87CA-7EE0F7B8DFC1}"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90A0958A-478E-4163-BB45-7A2419DD4A31}" type="presOf" srcId="{FA98DABD-98DD-D244-BDA8-FC1CEC4F08A1}" destId="{A4D7204A-EE57-D242-AC5A-B03528EB944A}"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E1B366A7-BF5C-4005-9D64-328A2B5459FD}" type="presOf" srcId="{B6CD2437-D15F-F64B-A150-5C77AB0E64FA}" destId="{4E0FC00A-BD81-D14F-A776-F5315F12ECBE}" srcOrd="0" destOrd="0" presId="urn:microsoft.com/office/officeart/2005/8/layout/chevron1"/>
    <dgm:cxn modelId="{E89F545B-E8AF-4358-9267-F31D2EE66FB2}" type="presOf" srcId="{2B3BED34-F5DC-D44A-85DB-44C40EC8B7EA}" destId="{7573F8F9-3C97-B941-9184-231C3153F839}" srcOrd="0" destOrd="0" presId="urn:microsoft.com/office/officeart/2005/8/layout/chevron1"/>
    <dgm:cxn modelId="{7D71152D-A27C-4BF8-807C-907F89DAD70F}" type="presParOf" srcId="{A4D7204A-EE57-D242-AC5A-B03528EB944A}" destId="{03BD85A1-1F98-DE43-87CA-7EE0F7B8DFC1}" srcOrd="0" destOrd="0" presId="urn:microsoft.com/office/officeart/2005/8/layout/chevron1"/>
    <dgm:cxn modelId="{768B7A37-6368-4CAC-9D94-86D1DEEBDD37}" type="presParOf" srcId="{A4D7204A-EE57-D242-AC5A-B03528EB944A}" destId="{4E4C08E8-27AF-EE40-89B8-C01173448EE9}" srcOrd="1" destOrd="0" presId="urn:microsoft.com/office/officeart/2005/8/layout/chevron1"/>
    <dgm:cxn modelId="{132CCDAD-9435-4EF0-A86C-8EAE55EF53E8}" type="presParOf" srcId="{A4D7204A-EE57-D242-AC5A-B03528EB944A}" destId="{4E0FC00A-BD81-D14F-A776-F5315F12ECBE}" srcOrd="2" destOrd="0" presId="urn:microsoft.com/office/officeart/2005/8/layout/chevron1"/>
    <dgm:cxn modelId="{E1F242BF-7A6A-414B-9033-0354DF2EE07B}" type="presParOf" srcId="{A4D7204A-EE57-D242-AC5A-B03528EB944A}" destId="{167C56D4-FC95-AB45-BCAB-13D36B9C6A4F}" srcOrd="3" destOrd="0" presId="urn:microsoft.com/office/officeart/2005/8/layout/chevron1"/>
    <dgm:cxn modelId="{75B184BA-CA52-492F-BFB7-7FED8E272ADD}"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0D980DFE-95F8-4AFB-94A3-497DD0D6F59D}" type="presOf" srcId="{2B3BED34-F5DC-D44A-85DB-44C40EC8B7EA}" destId="{7573F8F9-3C97-B941-9184-231C3153F839}" srcOrd="0" destOrd="0" presId="urn:microsoft.com/office/officeart/2005/8/layout/chevron1"/>
    <dgm:cxn modelId="{559F62E4-F0ED-4EDF-80F1-E3A9E648D7D9}" type="presOf" srcId="{B6CD2437-D15F-F64B-A150-5C77AB0E64FA}" destId="{4E0FC00A-BD81-D14F-A776-F5315F12ECBE}"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4D08DF8A-A279-4D81-BD99-4760EB4161E2}" type="presOf" srcId="{FA98DABD-98DD-D244-BDA8-FC1CEC4F08A1}" destId="{A4D7204A-EE57-D242-AC5A-B03528EB944A}"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D9A7F63C-C27D-6B47-A7A9-F7082E1027F3}" srcId="{FA98DABD-98DD-D244-BDA8-FC1CEC4F08A1}" destId="{2B3BED34-F5DC-D44A-85DB-44C40EC8B7EA}" srcOrd="2" destOrd="0" parTransId="{E3C554BA-34EF-B349-8FCC-3DAD50AC4A4E}" sibTransId="{D1461318-9657-FD44-8C61-49937003CB45}"/>
    <dgm:cxn modelId="{3583E9C9-7F89-4C0E-B9AB-36A19162F396}" type="presOf" srcId="{1694A42A-9915-2C4A-BD67-1397BF5360F5}" destId="{03BD85A1-1F98-DE43-87CA-7EE0F7B8DFC1}" srcOrd="0" destOrd="0" presId="urn:microsoft.com/office/officeart/2005/8/layout/chevron1"/>
    <dgm:cxn modelId="{E6C26388-E475-4F9E-8DA4-6B3B5F986BBF}" type="presParOf" srcId="{A4D7204A-EE57-D242-AC5A-B03528EB944A}" destId="{03BD85A1-1F98-DE43-87CA-7EE0F7B8DFC1}" srcOrd="0" destOrd="0" presId="urn:microsoft.com/office/officeart/2005/8/layout/chevron1"/>
    <dgm:cxn modelId="{48C8AD4B-8718-42D6-8B5C-D1E54C8A327F}" type="presParOf" srcId="{A4D7204A-EE57-D242-AC5A-B03528EB944A}" destId="{4E4C08E8-27AF-EE40-89B8-C01173448EE9}" srcOrd="1" destOrd="0" presId="urn:microsoft.com/office/officeart/2005/8/layout/chevron1"/>
    <dgm:cxn modelId="{6371DEF1-65F2-456A-A918-BBF1C970A2BC}" type="presParOf" srcId="{A4D7204A-EE57-D242-AC5A-B03528EB944A}" destId="{4E0FC00A-BD81-D14F-A776-F5315F12ECBE}" srcOrd="2" destOrd="0" presId="urn:microsoft.com/office/officeart/2005/8/layout/chevron1"/>
    <dgm:cxn modelId="{2C7FD835-1C41-4B9F-A614-14CC33F0257F}" type="presParOf" srcId="{A4D7204A-EE57-D242-AC5A-B03528EB944A}" destId="{167C56D4-FC95-AB45-BCAB-13D36B9C6A4F}" srcOrd="3" destOrd="0" presId="urn:microsoft.com/office/officeart/2005/8/layout/chevron1"/>
    <dgm:cxn modelId="{6072CD02-5E51-4498-8FD8-7405D6650433}"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E645FB25-D02F-4C03-A747-88381979CC06}" type="presOf" srcId="{B6CD2437-D15F-F64B-A150-5C77AB0E64FA}" destId="{4E0FC00A-BD81-D14F-A776-F5315F12ECBE}"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C60F68EA-5594-4962-B54E-4EEB37351CB4}" type="presOf" srcId="{FA98DABD-98DD-D244-BDA8-FC1CEC4F08A1}" destId="{A4D7204A-EE57-D242-AC5A-B03528EB944A}" srcOrd="0" destOrd="0" presId="urn:microsoft.com/office/officeart/2005/8/layout/chevron1"/>
    <dgm:cxn modelId="{D77C3999-022A-4015-99B2-7E7B6CC80B46}" type="presOf" srcId="{2B3BED34-F5DC-D44A-85DB-44C40EC8B7EA}" destId="{7573F8F9-3C97-B941-9184-231C3153F839}"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531CC542-CA7C-4FF4-9A60-2B852061C304}" type="presOf" srcId="{1694A42A-9915-2C4A-BD67-1397BF5360F5}" destId="{03BD85A1-1F98-DE43-87CA-7EE0F7B8DFC1}" srcOrd="0" destOrd="0" presId="urn:microsoft.com/office/officeart/2005/8/layout/chevron1"/>
    <dgm:cxn modelId="{56849DB6-DED3-4080-A8B5-1A0E216B472A}" type="presParOf" srcId="{A4D7204A-EE57-D242-AC5A-B03528EB944A}" destId="{03BD85A1-1F98-DE43-87CA-7EE0F7B8DFC1}" srcOrd="0" destOrd="0" presId="urn:microsoft.com/office/officeart/2005/8/layout/chevron1"/>
    <dgm:cxn modelId="{50A0E057-0B0F-4FAA-8D22-9DF02470DFF3}" type="presParOf" srcId="{A4D7204A-EE57-D242-AC5A-B03528EB944A}" destId="{4E4C08E8-27AF-EE40-89B8-C01173448EE9}" srcOrd="1" destOrd="0" presId="urn:microsoft.com/office/officeart/2005/8/layout/chevron1"/>
    <dgm:cxn modelId="{F154A4AC-F8BD-46CF-B841-9A3649DC456F}" type="presParOf" srcId="{A4D7204A-EE57-D242-AC5A-B03528EB944A}" destId="{4E0FC00A-BD81-D14F-A776-F5315F12ECBE}" srcOrd="2" destOrd="0" presId="urn:microsoft.com/office/officeart/2005/8/layout/chevron1"/>
    <dgm:cxn modelId="{1355E1D1-3C7A-4B78-A857-E67FA4E51FE6}" type="presParOf" srcId="{A4D7204A-EE57-D242-AC5A-B03528EB944A}" destId="{167C56D4-FC95-AB45-BCAB-13D36B9C6A4F}" srcOrd="3" destOrd="0" presId="urn:microsoft.com/office/officeart/2005/8/layout/chevron1"/>
    <dgm:cxn modelId="{9C1AA028-83D1-48DA-9FB3-4F50B2D51238}"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3A31A646-D8FD-4EDE-B90A-0A318CF85707}" type="presOf" srcId="{1694A42A-9915-2C4A-BD67-1397BF5360F5}" destId="{03BD85A1-1F98-DE43-87CA-7EE0F7B8DFC1}" srcOrd="0" destOrd="0" presId="urn:microsoft.com/office/officeart/2005/8/layout/chevron1"/>
    <dgm:cxn modelId="{251773DC-42AF-479A-A819-7FB0F3D65771}" type="presOf" srcId="{B6CD2437-D15F-F64B-A150-5C77AB0E64FA}" destId="{4E0FC00A-BD81-D14F-A776-F5315F12ECBE}"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379F4FD4-D8C6-4B5D-BBE9-FF97E4E6EA08}" type="presOf" srcId="{2B3BED34-F5DC-D44A-85DB-44C40EC8B7EA}" destId="{7573F8F9-3C97-B941-9184-231C3153F839}" srcOrd="0" destOrd="0" presId="urn:microsoft.com/office/officeart/2005/8/layout/chevron1"/>
    <dgm:cxn modelId="{3381354A-D521-448C-8F71-A374C5F250A9}" type="presOf" srcId="{FA98DABD-98DD-D244-BDA8-FC1CEC4F08A1}" destId="{A4D7204A-EE57-D242-AC5A-B03528EB944A}" srcOrd="0" destOrd="0" presId="urn:microsoft.com/office/officeart/2005/8/layout/chevron1"/>
    <dgm:cxn modelId="{66405C0F-0537-4CA8-84CE-032993635659}" type="presParOf" srcId="{A4D7204A-EE57-D242-AC5A-B03528EB944A}" destId="{03BD85A1-1F98-DE43-87CA-7EE0F7B8DFC1}" srcOrd="0" destOrd="0" presId="urn:microsoft.com/office/officeart/2005/8/layout/chevron1"/>
    <dgm:cxn modelId="{8EB7FE0D-3A9D-4849-A079-5EB7A047B3FE}" type="presParOf" srcId="{A4D7204A-EE57-D242-AC5A-B03528EB944A}" destId="{4E4C08E8-27AF-EE40-89B8-C01173448EE9}" srcOrd="1" destOrd="0" presId="urn:microsoft.com/office/officeart/2005/8/layout/chevron1"/>
    <dgm:cxn modelId="{CE33DC28-CCED-443B-ADE7-85527F494AD2}" type="presParOf" srcId="{A4D7204A-EE57-D242-AC5A-B03528EB944A}" destId="{4E0FC00A-BD81-D14F-A776-F5315F12ECBE}" srcOrd="2" destOrd="0" presId="urn:microsoft.com/office/officeart/2005/8/layout/chevron1"/>
    <dgm:cxn modelId="{C361FC82-3767-482C-8C5C-4B92C08DCD71}" type="presParOf" srcId="{A4D7204A-EE57-D242-AC5A-B03528EB944A}" destId="{167C56D4-FC95-AB45-BCAB-13D36B9C6A4F}" srcOrd="3" destOrd="0" presId="urn:microsoft.com/office/officeart/2005/8/layout/chevron1"/>
    <dgm:cxn modelId="{772180D1-A3F2-48F7-AD92-6AC6AA7292DC}"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6B4B7304-F5CA-43F6-94C2-BC8198173074}" type="presOf" srcId="{FA98DABD-98DD-D244-BDA8-FC1CEC4F08A1}" destId="{A4D7204A-EE57-D242-AC5A-B03528EB944A}" srcOrd="0" destOrd="0" presId="urn:microsoft.com/office/officeart/2005/8/layout/chevron1"/>
    <dgm:cxn modelId="{300773A5-6669-4E37-8E65-3A0915BB0298}" type="presOf" srcId="{2B3BED34-F5DC-D44A-85DB-44C40EC8B7EA}" destId="{7573F8F9-3C97-B941-9184-231C3153F839}" srcOrd="0" destOrd="0" presId="urn:microsoft.com/office/officeart/2005/8/layout/chevron1"/>
    <dgm:cxn modelId="{2F0AE791-8601-47B0-A051-078169641F20}" type="presOf" srcId="{1694A42A-9915-2C4A-BD67-1397BF5360F5}" destId="{03BD85A1-1F98-DE43-87CA-7EE0F7B8DFC1}" srcOrd="0" destOrd="0" presId="urn:microsoft.com/office/officeart/2005/8/layout/chevron1"/>
    <dgm:cxn modelId="{4339B9C2-AD18-433F-81C2-49304D5A056D}" type="presOf" srcId="{B6CD2437-D15F-F64B-A150-5C77AB0E64FA}" destId="{4E0FC00A-BD81-D14F-A776-F5315F12ECBE}"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A6C7BADE-7AF8-854A-85F3-08752F0CA068}" srcId="{FA98DABD-98DD-D244-BDA8-FC1CEC4F08A1}" destId="{1694A42A-9915-2C4A-BD67-1397BF5360F5}" srcOrd="0" destOrd="0" parTransId="{46602D06-B421-B04B-AF8E-1BDD844EBBCB}" sibTransId="{7390D08B-9C49-CA42-8B1B-7244A4787520}"/>
    <dgm:cxn modelId="{D9A7F63C-C27D-6B47-A7A9-F7082E1027F3}" srcId="{FA98DABD-98DD-D244-BDA8-FC1CEC4F08A1}" destId="{2B3BED34-F5DC-D44A-85DB-44C40EC8B7EA}" srcOrd="2" destOrd="0" parTransId="{E3C554BA-34EF-B349-8FCC-3DAD50AC4A4E}" sibTransId="{D1461318-9657-FD44-8C61-49937003CB45}"/>
    <dgm:cxn modelId="{EC73B671-4781-4EBE-BF8A-0F73292BE3F9}" type="presParOf" srcId="{A4D7204A-EE57-D242-AC5A-B03528EB944A}" destId="{03BD85A1-1F98-DE43-87CA-7EE0F7B8DFC1}" srcOrd="0" destOrd="0" presId="urn:microsoft.com/office/officeart/2005/8/layout/chevron1"/>
    <dgm:cxn modelId="{2F1C6DEC-DB59-409E-BFB2-A5D81C0BCBE5}" type="presParOf" srcId="{A4D7204A-EE57-D242-AC5A-B03528EB944A}" destId="{4E4C08E8-27AF-EE40-89B8-C01173448EE9}" srcOrd="1" destOrd="0" presId="urn:microsoft.com/office/officeart/2005/8/layout/chevron1"/>
    <dgm:cxn modelId="{8EB41B04-3DB8-4C3E-8EF4-E3870043BA9D}" type="presParOf" srcId="{A4D7204A-EE57-D242-AC5A-B03528EB944A}" destId="{4E0FC00A-BD81-D14F-A776-F5315F12ECBE}" srcOrd="2" destOrd="0" presId="urn:microsoft.com/office/officeart/2005/8/layout/chevron1"/>
    <dgm:cxn modelId="{34B710F0-0BCF-4D20-B58A-8BCE67817EDB}" type="presParOf" srcId="{A4D7204A-EE57-D242-AC5A-B03528EB944A}" destId="{167C56D4-FC95-AB45-BCAB-13D36B9C6A4F}" srcOrd="3" destOrd="0" presId="urn:microsoft.com/office/officeart/2005/8/layout/chevron1"/>
    <dgm:cxn modelId="{2BB1E954-6C8E-43AF-8B37-F5A869CB3080}"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2" qsCatId="simple" csTypeId="urn:microsoft.com/office/officeart/2005/8/colors/accent1_2" csCatId="accent1" phldr="1"/>
      <dgm:spPr/>
    </dgm:pt>
    <dgm:pt modelId="{1694A42A-9915-2C4A-BD67-1397BF5360F5}">
      <dgm:prSet phldrT="[Texto]" custT="1"/>
      <dgm:spPr/>
      <dgm:t>
        <a:bodyPr/>
        <a:lstStyle/>
        <a:p>
          <a:r>
            <a:rPr lang="es-ES" sz="1600" b="0" kern="1200" dirty="0" smtClean="0">
              <a:latin typeface="+mn-lt"/>
            </a:rPr>
            <a:t>Requerimientos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a:solidFill>
          <a:srgbClr val="FFC000"/>
        </a:solidFill>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3" custLinFactNeighborX="9626" custLinFactNeighborY="-443">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3"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3" custLinFactNeighborY="-14255">
        <dgm:presLayoutVars>
          <dgm:chMax val="0"/>
          <dgm:chPref val="0"/>
          <dgm:bulletEnabled val="1"/>
        </dgm:presLayoutVars>
      </dgm:prSet>
      <dgm:spPr/>
      <dgm:t>
        <a:bodyPr/>
        <a:lstStyle/>
        <a:p>
          <a:endParaRPr lang="es-EC"/>
        </a:p>
      </dgm:t>
    </dgm:pt>
  </dgm:ptLst>
  <dgm:cxnLst>
    <dgm:cxn modelId="{53D46C12-6F6F-4F2C-A9E6-78C43962AE94}" type="presOf" srcId="{FA98DABD-98DD-D244-BDA8-FC1CEC4F08A1}" destId="{A4D7204A-EE57-D242-AC5A-B03528EB944A}" srcOrd="0" destOrd="0" presId="urn:microsoft.com/office/officeart/2005/8/layout/chevron1"/>
    <dgm:cxn modelId="{DAC93E04-FCD0-4362-BE1F-9657B44653C4}" type="presOf" srcId="{2B3BED34-F5DC-D44A-85DB-44C40EC8B7EA}" destId="{7573F8F9-3C97-B941-9184-231C3153F839}" srcOrd="0" destOrd="0" presId="urn:microsoft.com/office/officeart/2005/8/layout/chevron1"/>
    <dgm:cxn modelId="{5742613D-BFCD-45A1-B328-4C4A72CA0544}" type="presOf" srcId="{B6CD2437-D15F-F64B-A150-5C77AB0E64FA}" destId="{4E0FC00A-BD81-D14F-A776-F5315F12ECBE}"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402D7C1A-733D-462E-8F0C-CAAB3C94A9A4}" type="presOf" srcId="{1694A42A-9915-2C4A-BD67-1397BF5360F5}" destId="{03BD85A1-1F98-DE43-87CA-7EE0F7B8DFC1}"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7B8A69A0-DFF4-495D-B341-753C7F240959}" type="presParOf" srcId="{A4D7204A-EE57-D242-AC5A-B03528EB944A}" destId="{03BD85A1-1F98-DE43-87CA-7EE0F7B8DFC1}" srcOrd="0" destOrd="0" presId="urn:microsoft.com/office/officeart/2005/8/layout/chevron1"/>
    <dgm:cxn modelId="{A67BFAF2-E384-4E08-87FC-2E7941D8D07F}" type="presParOf" srcId="{A4D7204A-EE57-D242-AC5A-B03528EB944A}" destId="{4E4C08E8-27AF-EE40-89B8-C01173448EE9}" srcOrd="1" destOrd="0" presId="urn:microsoft.com/office/officeart/2005/8/layout/chevron1"/>
    <dgm:cxn modelId="{A1D98852-5B31-421A-980F-3D1C0717A14B}" type="presParOf" srcId="{A4D7204A-EE57-D242-AC5A-B03528EB944A}" destId="{4E0FC00A-BD81-D14F-A776-F5315F12ECBE}" srcOrd="2" destOrd="0" presId="urn:microsoft.com/office/officeart/2005/8/layout/chevron1"/>
    <dgm:cxn modelId="{5FC88A52-A31E-448B-91D4-E7FF7EDCCCCE}" type="presParOf" srcId="{A4D7204A-EE57-D242-AC5A-B03528EB944A}" destId="{167C56D4-FC95-AB45-BCAB-13D36B9C6A4F}" srcOrd="3" destOrd="0" presId="urn:microsoft.com/office/officeart/2005/8/layout/chevron1"/>
    <dgm:cxn modelId="{02DE7463-D344-48FB-9495-EDB77DD0B52A}" type="presParOf" srcId="{A4D7204A-EE57-D242-AC5A-B03528EB944A}" destId="{7573F8F9-3C97-B941-9184-231C3153F83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960A82-1C40-EB40-AEE4-4D5356638F0D}"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s-ES"/>
        </a:p>
      </dgm:t>
    </dgm:pt>
    <dgm:pt modelId="{6A277E4E-2AD2-8340-BACC-D2781E457F01}">
      <dgm:prSet phldrT="[Texto]" custT="1"/>
      <dgm:spPr/>
      <dgm:t>
        <a:bodyPr/>
        <a:lstStyle/>
        <a:p>
          <a:pPr algn="ctr"/>
          <a:r>
            <a:rPr lang="es-ES" sz="1800" dirty="0" smtClean="0">
              <a:latin typeface="Microsoft YaHei" panose="020B0503020204020204" pitchFamily="34" charset="-122"/>
              <a:ea typeface="Microsoft YaHei" panose="020B0503020204020204" pitchFamily="34" charset="-122"/>
            </a:rPr>
            <a:t>Planificación</a:t>
          </a:r>
          <a:endParaRPr lang="es-ES" sz="1800" dirty="0">
            <a:latin typeface="Microsoft YaHei" panose="020B0503020204020204" pitchFamily="34" charset="-122"/>
            <a:ea typeface="Microsoft YaHei" panose="020B0503020204020204" pitchFamily="34" charset="-122"/>
          </a:endParaRPr>
        </a:p>
      </dgm:t>
    </dgm:pt>
    <dgm:pt modelId="{8173E8B2-57A6-DA40-B6B2-15EF691957D2}" type="parTrans" cxnId="{AB29F552-48BD-1843-867D-F0AA357F5589}">
      <dgm:prSet/>
      <dgm:spPr/>
      <dgm:t>
        <a:bodyPr/>
        <a:lstStyle/>
        <a:p>
          <a:endParaRPr lang="es-ES"/>
        </a:p>
      </dgm:t>
    </dgm:pt>
    <dgm:pt modelId="{896F0CB2-4E4E-F841-ACA2-7E29DB326074}" type="sibTrans" cxnId="{AB29F552-48BD-1843-867D-F0AA357F5589}">
      <dgm:prSet/>
      <dgm:spPr/>
      <dgm:t>
        <a:bodyPr/>
        <a:lstStyle/>
        <a:p>
          <a:endParaRPr lang="es-ES"/>
        </a:p>
      </dgm:t>
    </dgm:pt>
    <dgm:pt modelId="{8A549079-DCEF-754F-B85D-FB7D13630A94}">
      <dgm:prSet phldrT="[Texto]" custT="1"/>
      <dgm:spPr/>
      <dgm:t>
        <a:bodyPr/>
        <a:lstStyle/>
        <a:p>
          <a:r>
            <a:rPr lang="es-ES" sz="1400" b="0" dirty="0" smtClean="0">
              <a:latin typeface="Microsoft YaHei" panose="020B0503020204020204" pitchFamily="34" charset="-122"/>
              <a:ea typeface="Microsoft YaHei" panose="020B0503020204020204" pitchFamily="34" charset="-122"/>
            </a:rPr>
            <a:t>El problema identificado.</a:t>
          </a:r>
          <a:endParaRPr lang="es-ES" sz="1400" b="0" dirty="0">
            <a:latin typeface="Microsoft YaHei" panose="020B0503020204020204" pitchFamily="34" charset="-122"/>
            <a:ea typeface="Microsoft YaHei" panose="020B0503020204020204" pitchFamily="34" charset="-122"/>
          </a:endParaRPr>
        </a:p>
      </dgm:t>
    </dgm:pt>
    <dgm:pt modelId="{7FAA2FC9-5C3E-034D-9B05-CFA62F04F1DE}" type="parTrans" cxnId="{00D28A47-22C1-6C4C-8305-D3F787795F66}">
      <dgm:prSet/>
      <dgm:spPr/>
      <dgm:t>
        <a:bodyPr/>
        <a:lstStyle/>
        <a:p>
          <a:endParaRPr lang="es-ES"/>
        </a:p>
      </dgm:t>
    </dgm:pt>
    <dgm:pt modelId="{7140CCC0-9E5E-CC49-A266-F4BB6001ED80}" type="sibTrans" cxnId="{00D28A47-22C1-6C4C-8305-D3F787795F66}">
      <dgm:prSet/>
      <dgm:spPr/>
      <dgm:t>
        <a:bodyPr/>
        <a:lstStyle/>
        <a:p>
          <a:endParaRPr lang="es-ES"/>
        </a:p>
      </dgm:t>
    </dgm:pt>
    <dgm:pt modelId="{D704EE91-1B96-1646-8B14-D99FE41984BD}">
      <dgm:prSet phldrT="[Texto]" custT="1"/>
      <dgm:spPr/>
      <dgm:t>
        <a:bodyPr/>
        <a:lstStyle/>
        <a:p>
          <a:pPr algn="ctr"/>
          <a:r>
            <a:rPr lang="es-EC" sz="1800" b="0" dirty="0" smtClean="0">
              <a:latin typeface="Microsoft YaHei" panose="020B0503020204020204" pitchFamily="34" charset="-122"/>
              <a:ea typeface="Microsoft YaHei" panose="020B0503020204020204" pitchFamily="34" charset="-122"/>
            </a:rPr>
            <a:t>Análisis de requerimientos</a:t>
          </a:r>
          <a:endParaRPr lang="es-ES" sz="1800" b="0" dirty="0">
            <a:latin typeface="Microsoft YaHei" panose="020B0503020204020204" pitchFamily="34" charset="-122"/>
            <a:ea typeface="Microsoft YaHei" panose="020B0503020204020204" pitchFamily="34" charset="-122"/>
          </a:endParaRPr>
        </a:p>
      </dgm:t>
    </dgm:pt>
    <dgm:pt modelId="{97B4B7A9-66DC-BE41-A676-85FFA7F318DA}" type="parTrans" cxnId="{338D5DA0-1FF4-A94C-BC69-7A8F114D0891}">
      <dgm:prSet/>
      <dgm:spPr/>
      <dgm:t>
        <a:bodyPr/>
        <a:lstStyle/>
        <a:p>
          <a:endParaRPr lang="es-ES"/>
        </a:p>
      </dgm:t>
    </dgm:pt>
    <dgm:pt modelId="{6DC6A3A6-B788-1544-9651-9A49D23A6095}" type="sibTrans" cxnId="{338D5DA0-1FF4-A94C-BC69-7A8F114D0891}">
      <dgm:prSet/>
      <dgm:spPr/>
      <dgm:t>
        <a:bodyPr/>
        <a:lstStyle/>
        <a:p>
          <a:endParaRPr lang="es-ES"/>
        </a:p>
      </dgm:t>
    </dgm:pt>
    <dgm:pt modelId="{DD5F5763-4448-EB42-BAF3-FB34F75777C5}">
      <dgm:prSet phldrT="[Texto]" custT="1"/>
      <dgm:spPr/>
      <dgm:t>
        <a:bodyPr/>
        <a:lstStyle/>
        <a:p>
          <a:pPr algn="ctr"/>
          <a:r>
            <a:rPr lang="es-ES" sz="1800" dirty="0" smtClean="0">
              <a:latin typeface="Microsoft YaHei" panose="020B0503020204020204" pitchFamily="34" charset="-122"/>
              <a:ea typeface="Microsoft YaHei" panose="020B0503020204020204" pitchFamily="34" charset="-122"/>
            </a:rPr>
            <a:t>Modelo dimensional</a:t>
          </a:r>
          <a:endParaRPr lang="es-ES" sz="1800" dirty="0">
            <a:latin typeface="Microsoft YaHei" panose="020B0503020204020204" pitchFamily="34" charset="-122"/>
            <a:ea typeface="Microsoft YaHei" panose="020B0503020204020204" pitchFamily="34" charset="-122"/>
          </a:endParaRPr>
        </a:p>
      </dgm:t>
    </dgm:pt>
    <dgm:pt modelId="{725F57D6-480E-5747-9805-740C1FBA8AAA}" type="parTrans" cxnId="{EA8AC8E2-5863-C84B-9F1A-6A51F465AA5A}">
      <dgm:prSet/>
      <dgm:spPr/>
      <dgm:t>
        <a:bodyPr/>
        <a:lstStyle/>
        <a:p>
          <a:endParaRPr lang="es-ES"/>
        </a:p>
      </dgm:t>
    </dgm:pt>
    <dgm:pt modelId="{E1489F51-18D8-8B48-B61C-5269CEBB4747}" type="sibTrans" cxnId="{EA8AC8E2-5863-C84B-9F1A-6A51F465AA5A}">
      <dgm:prSet/>
      <dgm:spPr/>
      <dgm:t>
        <a:bodyPr/>
        <a:lstStyle/>
        <a:p>
          <a:endParaRPr lang="es-ES"/>
        </a:p>
      </dgm:t>
    </dgm:pt>
    <dgm:pt modelId="{469EC8C8-06B2-9F4D-B5D0-613B903629DD}">
      <dgm:prSet phldrT="[Texto]"/>
      <dgm:spPr/>
      <dgm:t>
        <a:bodyPr/>
        <a:lstStyle/>
        <a:p>
          <a:r>
            <a:rPr lang="es-ES" dirty="0" smtClean="0">
              <a:latin typeface="Microsoft YaHei" panose="020B0503020204020204" pitchFamily="34" charset="-122"/>
              <a:ea typeface="Microsoft YaHei" panose="020B0503020204020204" pitchFamily="34" charset="-122"/>
            </a:rPr>
            <a:t>Selección de proceso de negocio.</a:t>
          </a:r>
          <a:endParaRPr lang="es-ES" dirty="0">
            <a:latin typeface="Microsoft YaHei" panose="020B0503020204020204" pitchFamily="34" charset="-122"/>
            <a:ea typeface="Microsoft YaHei" panose="020B0503020204020204" pitchFamily="34" charset="-122"/>
          </a:endParaRPr>
        </a:p>
      </dgm:t>
    </dgm:pt>
    <dgm:pt modelId="{DBE306C3-D77F-564C-9290-05DA3BCBEFAA}" type="parTrans" cxnId="{6E9D4F35-147C-C047-AC39-B61765B12603}">
      <dgm:prSet/>
      <dgm:spPr/>
      <dgm:t>
        <a:bodyPr/>
        <a:lstStyle/>
        <a:p>
          <a:endParaRPr lang="es-ES"/>
        </a:p>
      </dgm:t>
    </dgm:pt>
    <dgm:pt modelId="{114BD031-4AF7-C84D-8E77-9568524D13F1}" type="sibTrans" cxnId="{6E9D4F35-147C-C047-AC39-B61765B12603}">
      <dgm:prSet/>
      <dgm:spPr/>
      <dgm:t>
        <a:bodyPr/>
        <a:lstStyle/>
        <a:p>
          <a:endParaRPr lang="es-ES"/>
        </a:p>
      </dgm:t>
    </dgm:pt>
    <dgm:pt modelId="{068E291A-E8D9-7E40-8272-01342FD38275}">
      <dgm:prSet phldrT="[Texto]" custT="1"/>
      <dgm:spPr/>
      <dgm:t>
        <a:bodyPr/>
        <a:lstStyle/>
        <a:p>
          <a:r>
            <a:rPr lang="es-ES" sz="1400" b="0" dirty="0" smtClean="0">
              <a:latin typeface="Microsoft YaHei" panose="020B0503020204020204" pitchFamily="34" charset="-122"/>
              <a:ea typeface="Microsoft YaHei" panose="020B0503020204020204" pitchFamily="34" charset="-122"/>
            </a:rPr>
            <a:t>Alcance del proyecto.</a:t>
          </a:r>
          <a:endParaRPr lang="es-ES" sz="1400" b="0" dirty="0">
            <a:latin typeface="Microsoft YaHei" panose="020B0503020204020204" pitchFamily="34" charset="-122"/>
            <a:ea typeface="Microsoft YaHei" panose="020B0503020204020204" pitchFamily="34" charset="-122"/>
          </a:endParaRPr>
        </a:p>
      </dgm:t>
    </dgm:pt>
    <dgm:pt modelId="{C72A3D6A-DF59-D146-9202-321855055639}" type="parTrans" cxnId="{1DA646EC-96DB-B34F-94BD-77DF2CC0287D}">
      <dgm:prSet/>
      <dgm:spPr/>
      <dgm:t>
        <a:bodyPr/>
        <a:lstStyle/>
        <a:p>
          <a:endParaRPr lang="es-ES"/>
        </a:p>
      </dgm:t>
    </dgm:pt>
    <dgm:pt modelId="{4C6AC063-BED9-3741-9359-3DA326BFB30D}" type="sibTrans" cxnId="{1DA646EC-96DB-B34F-94BD-77DF2CC0287D}">
      <dgm:prSet/>
      <dgm:spPr/>
      <dgm:t>
        <a:bodyPr/>
        <a:lstStyle/>
        <a:p>
          <a:endParaRPr lang="es-ES"/>
        </a:p>
      </dgm:t>
    </dgm:pt>
    <dgm:pt modelId="{0C9DB0C2-80E4-E240-8CAB-98F20D4B9285}">
      <dgm:prSet phldrT="[Texto]" custT="1"/>
      <dgm:spPr/>
      <dgm:t>
        <a:bodyPr/>
        <a:lstStyle/>
        <a:p>
          <a:r>
            <a:rPr lang="es-ES" sz="1400" b="0" dirty="0" smtClean="0">
              <a:latin typeface="Microsoft YaHei" panose="020B0503020204020204" pitchFamily="34" charset="-122"/>
              <a:ea typeface="Microsoft YaHei" panose="020B0503020204020204" pitchFamily="34" charset="-122"/>
            </a:rPr>
            <a:t>Objetivos.</a:t>
          </a:r>
          <a:endParaRPr lang="es-ES" sz="1400" b="0" dirty="0">
            <a:latin typeface="Microsoft YaHei" panose="020B0503020204020204" pitchFamily="34" charset="-122"/>
            <a:ea typeface="Microsoft YaHei" panose="020B0503020204020204" pitchFamily="34" charset="-122"/>
          </a:endParaRPr>
        </a:p>
      </dgm:t>
    </dgm:pt>
    <dgm:pt modelId="{50E67B34-11EA-7841-8806-731AB7F57A6D}" type="parTrans" cxnId="{6C86D41B-C18B-3340-A8C0-BA7FAFDCE8A5}">
      <dgm:prSet/>
      <dgm:spPr/>
      <dgm:t>
        <a:bodyPr/>
        <a:lstStyle/>
        <a:p>
          <a:endParaRPr lang="es-ES"/>
        </a:p>
      </dgm:t>
    </dgm:pt>
    <dgm:pt modelId="{8B6D26D5-EF38-154C-9B1D-F58F1A3177EC}" type="sibTrans" cxnId="{6C86D41B-C18B-3340-A8C0-BA7FAFDCE8A5}">
      <dgm:prSet/>
      <dgm:spPr/>
      <dgm:t>
        <a:bodyPr/>
        <a:lstStyle/>
        <a:p>
          <a:endParaRPr lang="es-ES"/>
        </a:p>
      </dgm:t>
    </dgm:pt>
    <dgm:pt modelId="{017B53D9-EB37-3D4D-B65A-70EA49C7E949}">
      <dgm:prSet phldrT="[Texto]" custT="1"/>
      <dgm:spPr/>
      <dgm:t>
        <a:bodyPr/>
        <a:lstStyle/>
        <a:p>
          <a:r>
            <a:rPr lang="es-ES" sz="1400" dirty="0" smtClean="0">
              <a:latin typeface="Microsoft YaHei" panose="020B0503020204020204" pitchFamily="34" charset="-122"/>
              <a:ea typeface="Microsoft YaHei" panose="020B0503020204020204" pitchFamily="34" charset="-122"/>
            </a:rPr>
            <a:t>Análisis de requerimientos de personal de la empresa.</a:t>
          </a:r>
          <a:endParaRPr lang="es-ES" sz="1400" dirty="0">
            <a:latin typeface="Microsoft YaHei" panose="020B0503020204020204" pitchFamily="34" charset="-122"/>
            <a:ea typeface="Microsoft YaHei" panose="020B0503020204020204" pitchFamily="34" charset="-122"/>
          </a:endParaRPr>
        </a:p>
      </dgm:t>
    </dgm:pt>
    <dgm:pt modelId="{45CBEA45-4699-9046-88D3-CD2A5009FF21}" type="parTrans" cxnId="{81622F52-6119-4C45-88DE-261DDC976250}">
      <dgm:prSet/>
      <dgm:spPr/>
      <dgm:t>
        <a:bodyPr/>
        <a:lstStyle/>
        <a:p>
          <a:endParaRPr lang="es-ES"/>
        </a:p>
      </dgm:t>
    </dgm:pt>
    <dgm:pt modelId="{D2A00290-72FA-F34A-900B-91FA92F05B86}" type="sibTrans" cxnId="{81622F52-6119-4C45-88DE-261DDC976250}">
      <dgm:prSet/>
      <dgm:spPr/>
      <dgm:t>
        <a:bodyPr/>
        <a:lstStyle/>
        <a:p>
          <a:endParaRPr lang="es-ES"/>
        </a:p>
      </dgm:t>
    </dgm:pt>
    <dgm:pt modelId="{418A653E-2191-4733-8187-30648D42CFDE}">
      <dgm:prSet phldrT="[Texto]"/>
      <dgm:spPr/>
      <dgm:t>
        <a:bodyPr/>
        <a:lstStyle/>
        <a:p>
          <a:endParaRPr lang="es-ES" dirty="0">
            <a:latin typeface="Microsoft YaHei" panose="020B0503020204020204" pitchFamily="34" charset="-122"/>
            <a:ea typeface="Microsoft YaHei" panose="020B0503020204020204" pitchFamily="34" charset="-122"/>
          </a:endParaRPr>
        </a:p>
      </dgm:t>
    </dgm:pt>
    <dgm:pt modelId="{CA6730CD-8382-4EF3-999D-A23D749ED679}" type="parTrans" cxnId="{968C2642-1D8B-4EED-8478-19D642136D5E}">
      <dgm:prSet/>
      <dgm:spPr/>
      <dgm:t>
        <a:bodyPr/>
        <a:lstStyle/>
        <a:p>
          <a:endParaRPr lang="es-EC"/>
        </a:p>
      </dgm:t>
    </dgm:pt>
    <dgm:pt modelId="{114274A6-4361-42CE-BBDA-F827ABFE605E}" type="sibTrans" cxnId="{968C2642-1D8B-4EED-8478-19D642136D5E}">
      <dgm:prSet/>
      <dgm:spPr/>
      <dgm:t>
        <a:bodyPr/>
        <a:lstStyle/>
        <a:p>
          <a:endParaRPr lang="es-EC"/>
        </a:p>
      </dgm:t>
    </dgm:pt>
    <dgm:pt modelId="{EC01B479-BB45-4173-A6A2-DCD8C364DA0D}">
      <dgm:prSet phldrT="[Texto]"/>
      <dgm:spPr/>
      <dgm:t>
        <a:bodyPr/>
        <a:lstStyle/>
        <a:p>
          <a:r>
            <a:rPr lang="es-ES" dirty="0" smtClean="0">
              <a:latin typeface="Microsoft YaHei" panose="020B0503020204020204" pitchFamily="34" charset="-122"/>
              <a:ea typeface="Microsoft YaHei" panose="020B0503020204020204" pitchFamily="34" charset="-122"/>
            </a:rPr>
            <a:t>Selección de las dimensiones.</a:t>
          </a:r>
          <a:endParaRPr lang="es-ES" dirty="0">
            <a:latin typeface="Microsoft YaHei" panose="020B0503020204020204" pitchFamily="34" charset="-122"/>
            <a:ea typeface="Microsoft YaHei" panose="020B0503020204020204" pitchFamily="34" charset="-122"/>
          </a:endParaRPr>
        </a:p>
      </dgm:t>
    </dgm:pt>
    <dgm:pt modelId="{35F59574-2C78-4B05-9F63-12AFAEAE1F9B}" type="parTrans" cxnId="{F0A2AC56-CB22-48E1-AC45-67B0B30C0513}">
      <dgm:prSet/>
      <dgm:spPr/>
      <dgm:t>
        <a:bodyPr/>
        <a:lstStyle/>
        <a:p>
          <a:endParaRPr lang="es-EC"/>
        </a:p>
      </dgm:t>
    </dgm:pt>
    <dgm:pt modelId="{A4F8EF6F-2055-499B-AD77-E03CA956185D}" type="sibTrans" cxnId="{F0A2AC56-CB22-48E1-AC45-67B0B30C0513}">
      <dgm:prSet/>
      <dgm:spPr/>
      <dgm:t>
        <a:bodyPr/>
        <a:lstStyle/>
        <a:p>
          <a:endParaRPr lang="es-EC"/>
        </a:p>
      </dgm:t>
    </dgm:pt>
    <dgm:pt modelId="{C6C00ED7-CB7B-4F74-9151-7A7C6DDB99CC}">
      <dgm:prSet phldrT="[Texto]"/>
      <dgm:spPr/>
      <dgm:t>
        <a:bodyPr/>
        <a:lstStyle/>
        <a:p>
          <a:r>
            <a:rPr lang="es-EC" b="0" dirty="0" smtClean="0">
              <a:latin typeface="Microsoft YaHei" panose="020B0503020204020204" pitchFamily="34" charset="-122"/>
              <a:ea typeface="Microsoft YaHei" panose="020B0503020204020204" pitchFamily="34" charset="-122"/>
            </a:rPr>
            <a:t>Establecimiento de niveles de granularidad.</a:t>
          </a:r>
          <a:endParaRPr lang="es-ES" dirty="0">
            <a:latin typeface="Microsoft YaHei" panose="020B0503020204020204" pitchFamily="34" charset="-122"/>
            <a:ea typeface="Microsoft YaHei" panose="020B0503020204020204" pitchFamily="34" charset="-122"/>
          </a:endParaRPr>
        </a:p>
      </dgm:t>
    </dgm:pt>
    <dgm:pt modelId="{D72F15CA-41FF-4F2B-90BC-C471B4B7DBC3}" type="parTrans" cxnId="{29E4B1E9-9389-41BB-B5F6-D73245BBA5F5}">
      <dgm:prSet/>
      <dgm:spPr/>
      <dgm:t>
        <a:bodyPr/>
        <a:lstStyle/>
        <a:p>
          <a:endParaRPr lang="es-EC"/>
        </a:p>
      </dgm:t>
    </dgm:pt>
    <dgm:pt modelId="{609E8AC5-B48B-47F3-BA89-FDF0375DC461}" type="sibTrans" cxnId="{29E4B1E9-9389-41BB-B5F6-D73245BBA5F5}">
      <dgm:prSet/>
      <dgm:spPr/>
      <dgm:t>
        <a:bodyPr/>
        <a:lstStyle/>
        <a:p>
          <a:endParaRPr lang="es-EC"/>
        </a:p>
      </dgm:t>
    </dgm:pt>
    <dgm:pt modelId="{F8F08C63-B500-4273-A3B0-BDEE3EF51F4F}">
      <dgm:prSet phldrT="[Texto]"/>
      <dgm:spPr/>
      <dgm:t>
        <a:bodyPr/>
        <a:lstStyle/>
        <a:p>
          <a:r>
            <a:rPr lang="es-EC" b="0" dirty="0" smtClean="0">
              <a:latin typeface="Microsoft YaHei" panose="020B0503020204020204" pitchFamily="34" charset="-122"/>
              <a:ea typeface="Microsoft YaHei" panose="020B0503020204020204" pitchFamily="34" charset="-122"/>
            </a:rPr>
            <a:t>Identificación de las tablas de hechos y medidas.</a:t>
          </a:r>
          <a:endParaRPr lang="es-ES" dirty="0">
            <a:latin typeface="Microsoft YaHei" panose="020B0503020204020204" pitchFamily="34" charset="-122"/>
            <a:ea typeface="Microsoft YaHei" panose="020B0503020204020204" pitchFamily="34" charset="-122"/>
          </a:endParaRPr>
        </a:p>
      </dgm:t>
    </dgm:pt>
    <dgm:pt modelId="{E892F76E-2F78-431E-9453-27CE0DDB5757}" type="parTrans" cxnId="{426D863D-AB97-4A5F-A20F-3640A52749B7}">
      <dgm:prSet/>
      <dgm:spPr/>
      <dgm:t>
        <a:bodyPr/>
        <a:lstStyle/>
        <a:p>
          <a:endParaRPr lang="es-EC"/>
        </a:p>
      </dgm:t>
    </dgm:pt>
    <dgm:pt modelId="{ACAECC21-D945-479B-9838-5238DB89FCC9}" type="sibTrans" cxnId="{426D863D-AB97-4A5F-A20F-3640A52749B7}">
      <dgm:prSet/>
      <dgm:spPr/>
      <dgm:t>
        <a:bodyPr/>
        <a:lstStyle/>
        <a:p>
          <a:endParaRPr lang="es-EC"/>
        </a:p>
      </dgm:t>
    </dgm:pt>
    <dgm:pt modelId="{393141FF-3004-4571-9D0E-AECBB3AB16DB}">
      <dgm:prSet phldrT="[Texto]"/>
      <dgm:spPr/>
      <dgm:t>
        <a:bodyPr/>
        <a:lstStyle/>
        <a:p>
          <a:r>
            <a:rPr lang="es-EC" b="0" dirty="0" smtClean="0">
              <a:latin typeface="Microsoft YaHei" panose="020B0503020204020204" pitchFamily="34" charset="-122"/>
              <a:ea typeface="Microsoft YaHei" panose="020B0503020204020204" pitchFamily="34" charset="-122"/>
            </a:rPr>
            <a:t>Identificación de atributos, dimensiones y tablas de hechos.</a:t>
          </a:r>
          <a:endParaRPr lang="es-ES" dirty="0">
            <a:latin typeface="Microsoft YaHei" panose="020B0503020204020204" pitchFamily="34" charset="-122"/>
            <a:ea typeface="Microsoft YaHei" panose="020B0503020204020204" pitchFamily="34" charset="-122"/>
          </a:endParaRPr>
        </a:p>
      </dgm:t>
    </dgm:pt>
    <dgm:pt modelId="{093C9D9E-5390-488C-854B-05F189E3C173}" type="parTrans" cxnId="{E8273AD7-DA39-4D66-8C14-477FC27D3CC1}">
      <dgm:prSet/>
      <dgm:spPr/>
      <dgm:t>
        <a:bodyPr/>
        <a:lstStyle/>
        <a:p>
          <a:endParaRPr lang="es-EC"/>
        </a:p>
      </dgm:t>
    </dgm:pt>
    <dgm:pt modelId="{B4AC6590-55A7-4122-B726-8622545BDE27}" type="sibTrans" cxnId="{E8273AD7-DA39-4D66-8C14-477FC27D3CC1}">
      <dgm:prSet/>
      <dgm:spPr/>
      <dgm:t>
        <a:bodyPr/>
        <a:lstStyle/>
        <a:p>
          <a:endParaRPr lang="es-EC"/>
        </a:p>
      </dgm:t>
    </dgm:pt>
    <dgm:pt modelId="{ABC8F2A6-7CD2-4FC7-9F46-0C3B677B65E4}">
      <dgm:prSet phldrT="[Texto]" custT="1"/>
      <dgm:spPr/>
      <dgm:t>
        <a:bodyPr/>
        <a:lstStyle/>
        <a:p>
          <a:r>
            <a:rPr lang="es-ES" sz="1400" dirty="0" smtClean="0">
              <a:latin typeface="Microsoft YaHei" panose="020B0503020204020204" pitchFamily="34" charset="-122"/>
              <a:ea typeface="Microsoft YaHei" panose="020B0503020204020204" pitchFamily="34" charset="-122"/>
            </a:rPr>
            <a:t>Identificación de procesos de negocio.</a:t>
          </a:r>
          <a:endParaRPr lang="es-ES" sz="1400" dirty="0">
            <a:latin typeface="Microsoft YaHei" panose="020B0503020204020204" pitchFamily="34" charset="-122"/>
            <a:ea typeface="Microsoft YaHei" panose="020B0503020204020204" pitchFamily="34" charset="-122"/>
          </a:endParaRPr>
        </a:p>
      </dgm:t>
    </dgm:pt>
    <dgm:pt modelId="{96DEEBC0-5ADA-4624-B64A-845DC22526E4}" type="parTrans" cxnId="{9C83AECE-ABA6-4B92-96C9-7EFF105A9C44}">
      <dgm:prSet/>
      <dgm:spPr/>
      <dgm:t>
        <a:bodyPr/>
        <a:lstStyle/>
        <a:p>
          <a:endParaRPr lang="es-EC"/>
        </a:p>
      </dgm:t>
    </dgm:pt>
    <dgm:pt modelId="{EB19F1C9-FABB-4F68-9F50-8548EAC75B5E}" type="sibTrans" cxnId="{9C83AECE-ABA6-4B92-96C9-7EFF105A9C44}">
      <dgm:prSet/>
      <dgm:spPr/>
      <dgm:t>
        <a:bodyPr/>
        <a:lstStyle/>
        <a:p>
          <a:endParaRPr lang="es-EC"/>
        </a:p>
      </dgm:t>
    </dgm:pt>
    <dgm:pt modelId="{F6AB9237-CEAA-4642-A6B4-0165D57B993E}" type="pres">
      <dgm:prSet presAssocID="{F2960A82-1C40-EB40-AEE4-4D5356638F0D}" presName="linearFlow" presStyleCnt="0">
        <dgm:presLayoutVars>
          <dgm:dir/>
          <dgm:animLvl val="lvl"/>
          <dgm:resizeHandles val="exact"/>
        </dgm:presLayoutVars>
      </dgm:prSet>
      <dgm:spPr/>
      <dgm:t>
        <a:bodyPr/>
        <a:lstStyle/>
        <a:p>
          <a:endParaRPr lang="es-EC"/>
        </a:p>
      </dgm:t>
    </dgm:pt>
    <dgm:pt modelId="{86926642-A596-BB41-83C4-5E7F10F670F8}" type="pres">
      <dgm:prSet presAssocID="{6A277E4E-2AD2-8340-BACC-D2781E457F01}" presName="composite" presStyleCnt="0"/>
      <dgm:spPr/>
    </dgm:pt>
    <dgm:pt modelId="{A011A31D-6BC7-A448-AF13-5D76750BE935}" type="pres">
      <dgm:prSet presAssocID="{6A277E4E-2AD2-8340-BACC-D2781E457F01}" presName="parTx" presStyleLbl="node1" presStyleIdx="0" presStyleCnt="3">
        <dgm:presLayoutVars>
          <dgm:chMax val="0"/>
          <dgm:chPref val="0"/>
          <dgm:bulletEnabled val="1"/>
        </dgm:presLayoutVars>
      </dgm:prSet>
      <dgm:spPr/>
      <dgm:t>
        <a:bodyPr/>
        <a:lstStyle/>
        <a:p>
          <a:endParaRPr lang="es-EC"/>
        </a:p>
      </dgm:t>
    </dgm:pt>
    <dgm:pt modelId="{C2A82E8F-F367-6E4E-BAC0-2D007263D6B7}" type="pres">
      <dgm:prSet presAssocID="{6A277E4E-2AD2-8340-BACC-D2781E457F01}" presName="parSh" presStyleLbl="node1" presStyleIdx="0" presStyleCnt="3" custLinFactNeighborX="-205" custLinFactNeighborY="-15212"/>
      <dgm:spPr/>
      <dgm:t>
        <a:bodyPr/>
        <a:lstStyle/>
        <a:p>
          <a:endParaRPr lang="es-EC"/>
        </a:p>
      </dgm:t>
    </dgm:pt>
    <dgm:pt modelId="{43CC6D3C-3D44-1545-8999-4EB951C04532}" type="pres">
      <dgm:prSet presAssocID="{6A277E4E-2AD2-8340-BACC-D2781E457F01}" presName="desTx" presStyleLbl="fgAcc1" presStyleIdx="0" presStyleCnt="3" custScaleY="86359" custLinFactNeighborX="-7580" custLinFactNeighborY="-2899">
        <dgm:presLayoutVars>
          <dgm:bulletEnabled val="1"/>
        </dgm:presLayoutVars>
      </dgm:prSet>
      <dgm:spPr/>
      <dgm:t>
        <a:bodyPr/>
        <a:lstStyle/>
        <a:p>
          <a:endParaRPr lang="es-EC"/>
        </a:p>
      </dgm:t>
    </dgm:pt>
    <dgm:pt modelId="{C7545504-CD60-C748-8C73-3D22FDC7188A}" type="pres">
      <dgm:prSet presAssocID="{896F0CB2-4E4E-F841-ACA2-7E29DB326074}" presName="sibTrans" presStyleLbl="sibTrans2D1" presStyleIdx="0" presStyleCnt="2"/>
      <dgm:spPr/>
      <dgm:t>
        <a:bodyPr/>
        <a:lstStyle/>
        <a:p>
          <a:endParaRPr lang="es-EC"/>
        </a:p>
      </dgm:t>
    </dgm:pt>
    <dgm:pt modelId="{927329B3-CB00-E04D-9F67-160666AA17A9}" type="pres">
      <dgm:prSet presAssocID="{896F0CB2-4E4E-F841-ACA2-7E29DB326074}" presName="connTx" presStyleLbl="sibTrans2D1" presStyleIdx="0" presStyleCnt="2"/>
      <dgm:spPr/>
      <dgm:t>
        <a:bodyPr/>
        <a:lstStyle/>
        <a:p>
          <a:endParaRPr lang="es-EC"/>
        </a:p>
      </dgm:t>
    </dgm:pt>
    <dgm:pt modelId="{17760701-11FF-1A47-A441-F04F3BAD4C2E}" type="pres">
      <dgm:prSet presAssocID="{D704EE91-1B96-1646-8B14-D99FE41984BD}" presName="composite" presStyleCnt="0"/>
      <dgm:spPr/>
    </dgm:pt>
    <dgm:pt modelId="{E99589B1-CD96-A546-B55D-E2BAFB373922}" type="pres">
      <dgm:prSet presAssocID="{D704EE91-1B96-1646-8B14-D99FE41984BD}" presName="parTx" presStyleLbl="node1" presStyleIdx="0" presStyleCnt="3">
        <dgm:presLayoutVars>
          <dgm:chMax val="0"/>
          <dgm:chPref val="0"/>
          <dgm:bulletEnabled val="1"/>
        </dgm:presLayoutVars>
      </dgm:prSet>
      <dgm:spPr/>
      <dgm:t>
        <a:bodyPr/>
        <a:lstStyle/>
        <a:p>
          <a:endParaRPr lang="es-EC"/>
        </a:p>
      </dgm:t>
    </dgm:pt>
    <dgm:pt modelId="{B5264446-4452-6643-A570-E3E31BCC5B8B}" type="pres">
      <dgm:prSet presAssocID="{D704EE91-1B96-1646-8B14-D99FE41984BD}" presName="parSh" presStyleLbl="node1" presStyleIdx="1" presStyleCnt="3" custLinFactNeighborX="400" custLinFactNeighborY="-15299"/>
      <dgm:spPr/>
      <dgm:t>
        <a:bodyPr/>
        <a:lstStyle/>
        <a:p>
          <a:endParaRPr lang="es-EC"/>
        </a:p>
      </dgm:t>
    </dgm:pt>
    <dgm:pt modelId="{0A7360A4-0B47-1F49-A6A0-4D319132B52E}" type="pres">
      <dgm:prSet presAssocID="{D704EE91-1B96-1646-8B14-D99FE41984BD}" presName="desTx" presStyleLbl="fgAcc1" presStyleIdx="1" presStyleCnt="3" custScaleX="114264" custScaleY="86292" custLinFactNeighborX="1048" custLinFactNeighborY="-3049">
        <dgm:presLayoutVars>
          <dgm:bulletEnabled val="1"/>
        </dgm:presLayoutVars>
      </dgm:prSet>
      <dgm:spPr/>
      <dgm:t>
        <a:bodyPr/>
        <a:lstStyle/>
        <a:p>
          <a:endParaRPr lang="es-EC"/>
        </a:p>
      </dgm:t>
    </dgm:pt>
    <dgm:pt modelId="{6C8596E7-7372-6941-A31A-A1C6328A9633}" type="pres">
      <dgm:prSet presAssocID="{6DC6A3A6-B788-1544-9651-9A49D23A6095}" presName="sibTrans" presStyleLbl="sibTrans2D1" presStyleIdx="1" presStyleCnt="2"/>
      <dgm:spPr/>
      <dgm:t>
        <a:bodyPr/>
        <a:lstStyle/>
        <a:p>
          <a:endParaRPr lang="es-EC"/>
        </a:p>
      </dgm:t>
    </dgm:pt>
    <dgm:pt modelId="{81804C59-BF31-2442-80C6-BEFFD85220D6}" type="pres">
      <dgm:prSet presAssocID="{6DC6A3A6-B788-1544-9651-9A49D23A6095}" presName="connTx" presStyleLbl="sibTrans2D1" presStyleIdx="1" presStyleCnt="2"/>
      <dgm:spPr/>
      <dgm:t>
        <a:bodyPr/>
        <a:lstStyle/>
        <a:p>
          <a:endParaRPr lang="es-EC"/>
        </a:p>
      </dgm:t>
    </dgm:pt>
    <dgm:pt modelId="{F8F34182-33BD-7A43-BFA7-3EEB43C4ADB0}" type="pres">
      <dgm:prSet presAssocID="{DD5F5763-4448-EB42-BAF3-FB34F75777C5}" presName="composite" presStyleCnt="0"/>
      <dgm:spPr/>
    </dgm:pt>
    <dgm:pt modelId="{82268C8B-4F32-BB48-99ED-165EAF85A297}" type="pres">
      <dgm:prSet presAssocID="{DD5F5763-4448-EB42-BAF3-FB34F75777C5}" presName="parTx" presStyleLbl="node1" presStyleIdx="1" presStyleCnt="3">
        <dgm:presLayoutVars>
          <dgm:chMax val="0"/>
          <dgm:chPref val="0"/>
          <dgm:bulletEnabled val="1"/>
        </dgm:presLayoutVars>
      </dgm:prSet>
      <dgm:spPr/>
      <dgm:t>
        <a:bodyPr/>
        <a:lstStyle/>
        <a:p>
          <a:endParaRPr lang="es-EC"/>
        </a:p>
      </dgm:t>
    </dgm:pt>
    <dgm:pt modelId="{E587F67B-9484-E640-B459-3B68680669A6}" type="pres">
      <dgm:prSet presAssocID="{DD5F5763-4448-EB42-BAF3-FB34F75777C5}" presName="parSh" presStyleLbl="node1" presStyleIdx="2" presStyleCnt="3" custLinFactNeighborX="-546" custLinFactNeighborY="-12456"/>
      <dgm:spPr/>
      <dgm:t>
        <a:bodyPr/>
        <a:lstStyle/>
        <a:p>
          <a:endParaRPr lang="es-EC"/>
        </a:p>
      </dgm:t>
    </dgm:pt>
    <dgm:pt modelId="{ECD9AA29-379F-6A4E-97FF-0D0DD836BD2A}" type="pres">
      <dgm:prSet presAssocID="{DD5F5763-4448-EB42-BAF3-FB34F75777C5}" presName="desTx" presStyleLbl="fgAcc1" presStyleIdx="2" presStyleCnt="3" custScaleX="110225" custScaleY="85341" custLinFactNeighborX="-3459" custLinFactNeighborY="-3315">
        <dgm:presLayoutVars>
          <dgm:bulletEnabled val="1"/>
        </dgm:presLayoutVars>
      </dgm:prSet>
      <dgm:spPr/>
      <dgm:t>
        <a:bodyPr/>
        <a:lstStyle/>
        <a:p>
          <a:endParaRPr lang="es-EC"/>
        </a:p>
      </dgm:t>
    </dgm:pt>
  </dgm:ptLst>
  <dgm:cxnLst>
    <dgm:cxn modelId="{395F1726-AA17-4DFB-B0C3-494AA7E1B339}" type="presOf" srcId="{418A653E-2191-4733-8187-30648D42CFDE}" destId="{ECD9AA29-379F-6A4E-97FF-0D0DD836BD2A}" srcOrd="0" destOrd="5" presId="urn:microsoft.com/office/officeart/2005/8/layout/process3"/>
    <dgm:cxn modelId="{92EEFC07-60CB-B74E-A56F-B317CE7E27BA}" type="presOf" srcId="{D704EE91-1B96-1646-8B14-D99FE41984BD}" destId="{E99589B1-CD96-A546-B55D-E2BAFB373922}" srcOrd="0" destOrd="0" presId="urn:microsoft.com/office/officeart/2005/8/layout/process3"/>
    <dgm:cxn modelId="{678ABFAB-4AAA-4FD7-B132-6D938FA59D0E}" type="presOf" srcId="{C6C00ED7-CB7B-4F74-9151-7A7C6DDB99CC}" destId="{ECD9AA29-379F-6A4E-97FF-0D0DD836BD2A}" srcOrd="0" destOrd="2" presId="urn:microsoft.com/office/officeart/2005/8/layout/process3"/>
    <dgm:cxn modelId="{31D3E7E6-864B-DC46-B99D-1C83E6134571}" type="presOf" srcId="{469EC8C8-06B2-9F4D-B5D0-613B903629DD}" destId="{ECD9AA29-379F-6A4E-97FF-0D0DD836BD2A}" srcOrd="0" destOrd="0" presId="urn:microsoft.com/office/officeart/2005/8/layout/process3"/>
    <dgm:cxn modelId="{6E9D4F35-147C-C047-AC39-B61765B12603}" srcId="{DD5F5763-4448-EB42-BAF3-FB34F75777C5}" destId="{469EC8C8-06B2-9F4D-B5D0-613B903629DD}" srcOrd="0" destOrd="0" parTransId="{DBE306C3-D77F-564C-9290-05DA3BCBEFAA}" sibTransId="{114BD031-4AF7-C84D-8E77-9568524D13F1}"/>
    <dgm:cxn modelId="{81622F52-6119-4C45-88DE-261DDC976250}" srcId="{D704EE91-1B96-1646-8B14-D99FE41984BD}" destId="{017B53D9-EB37-3D4D-B65A-70EA49C7E949}" srcOrd="0" destOrd="0" parTransId="{45CBEA45-4699-9046-88D3-CD2A5009FF21}" sibTransId="{D2A00290-72FA-F34A-900B-91FA92F05B86}"/>
    <dgm:cxn modelId="{B2787C29-5852-FA48-BC63-906622034C94}" type="presOf" srcId="{F2960A82-1C40-EB40-AEE4-4D5356638F0D}" destId="{F6AB9237-CEAA-4642-A6B4-0165D57B993E}" srcOrd="0" destOrd="0" presId="urn:microsoft.com/office/officeart/2005/8/layout/process3"/>
    <dgm:cxn modelId="{3C3D6AAA-5C95-E24B-BECA-143FD8ABE7A6}" type="presOf" srcId="{6DC6A3A6-B788-1544-9651-9A49D23A6095}" destId="{81804C59-BF31-2442-80C6-BEFFD85220D6}" srcOrd="1" destOrd="0" presId="urn:microsoft.com/office/officeart/2005/8/layout/process3"/>
    <dgm:cxn modelId="{338D5DA0-1FF4-A94C-BC69-7A8F114D0891}" srcId="{F2960A82-1C40-EB40-AEE4-4D5356638F0D}" destId="{D704EE91-1B96-1646-8B14-D99FE41984BD}" srcOrd="1" destOrd="0" parTransId="{97B4B7A9-66DC-BE41-A676-85FFA7F318DA}" sibTransId="{6DC6A3A6-B788-1544-9651-9A49D23A6095}"/>
    <dgm:cxn modelId="{8949A1C3-D7FF-4932-8792-34239DE16E90}" type="presOf" srcId="{EC01B479-BB45-4173-A6A2-DCD8C364DA0D}" destId="{ECD9AA29-379F-6A4E-97FF-0D0DD836BD2A}" srcOrd="0" destOrd="1" presId="urn:microsoft.com/office/officeart/2005/8/layout/process3"/>
    <dgm:cxn modelId="{9C83AECE-ABA6-4B92-96C9-7EFF105A9C44}" srcId="{D704EE91-1B96-1646-8B14-D99FE41984BD}" destId="{ABC8F2A6-7CD2-4FC7-9F46-0C3B677B65E4}" srcOrd="1" destOrd="0" parTransId="{96DEEBC0-5ADA-4624-B64A-845DC22526E4}" sibTransId="{EB19F1C9-FABB-4F68-9F50-8548EAC75B5E}"/>
    <dgm:cxn modelId="{F0A2AC56-CB22-48E1-AC45-67B0B30C0513}" srcId="{DD5F5763-4448-EB42-BAF3-FB34F75777C5}" destId="{EC01B479-BB45-4173-A6A2-DCD8C364DA0D}" srcOrd="1" destOrd="0" parTransId="{35F59574-2C78-4B05-9F63-12AFAEAE1F9B}" sibTransId="{A4F8EF6F-2055-499B-AD77-E03CA956185D}"/>
    <dgm:cxn modelId="{54B7DD4D-61A8-454D-81AC-AB006E4594D6}" type="presOf" srcId="{017B53D9-EB37-3D4D-B65A-70EA49C7E949}" destId="{0A7360A4-0B47-1F49-A6A0-4D319132B52E}" srcOrd="0" destOrd="0" presId="urn:microsoft.com/office/officeart/2005/8/layout/process3"/>
    <dgm:cxn modelId="{EA8AC8E2-5863-C84B-9F1A-6A51F465AA5A}" srcId="{F2960A82-1C40-EB40-AEE4-4D5356638F0D}" destId="{DD5F5763-4448-EB42-BAF3-FB34F75777C5}" srcOrd="2" destOrd="0" parTransId="{725F57D6-480E-5747-9805-740C1FBA8AAA}" sibTransId="{E1489F51-18D8-8B48-B61C-5269CEBB4747}"/>
    <dgm:cxn modelId="{E8273AD7-DA39-4D66-8C14-477FC27D3CC1}" srcId="{DD5F5763-4448-EB42-BAF3-FB34F75777C5}" destId="{393141FF-3004-4571-9D0E-AECBB3AB16DB}" srcOrd="4" destOrd="0" parTransId="{093C9D9E-5390-488C-854B-05F189E3C173}" sibTransId="{B4AC6590-55A7-4122-B726-8622545BDE27}"/>
    <dgm:cxn modelId="{7694E8E2-66BD-434A-B705-708C40DED312}" type="presOf" srcId="{896F0CB2-4E4E-F841-ACA2-7E29DB326074}" destId="{C7545504-CD60-C748-8C73-3D22FDC7188A}" srcOrd="0" destOrd="0" presId="urn:microsoft.com/office/officeart/2005/8/layout/process3"/>
    <dgm:cxn modelId="{0381E538-B44D-8249-9597-865D36E87DDF}" type="presOf" srcId="{DD5F5763-4448-EB42-BAF3-FB34F75777C5}" destId="{82268C8B-4F32-BB48-99ED-165EAF85A297}" srcOrd="0" destOrd="0" presId="urn:microsoft.com/office/officeart/2005/8/layout/process3"/>
    <dgm:cxn modelId="{968C2642-1D8B-4EED-8478-19D642136D5E}" srcId="{DD5F5763-4448-EB42-BAF3-FB34F75777C5}" destId="{418A653E-2191-4733-8187-30648D42CFDE}" srcOrd="5" destOrd="0" parTransId="{CA6730CD-8382-4EF3-999D-A23D749ED679}" sibTransId="{114274A6-4361-42CE-BBDA-F827ABFE605E}"/>
    <dgm:cxn modelId="{1DA646EC-96DB-B34F-94BD-77DF2CC0287D}" srcId="{6A277E4E-2AD2-8340-BACC-D2781E457F01}" destId="{068E291A-E8D9-7E40-8272-01342FD38275}" srcOrd="1" destOrd="0" parTransId="{C72A3D6A-DF59-D146-9202-321855055639}" sibTransId="{4C6AC063-BED9-3741-9359-3DA326BFB30D}"/>
    <dgm:cxn modelId="{00D28A47-22C1-6C4C-8305-D3F787795F66}" srcId="{6A277E4E-2AD2-8340-BACC-D2781E457F01}" destId="{8A549079-DCEF-754F-B85D-FB7D13630A94}" srcOrd="0" destOrd="0" parTransId="{7FAA2FC9-5C3E-034D-9B05-CFA62F04F1DE}" sibTransId="{7140CCC0-9E5E-CC49-A266-F4BB6001ED80}"/>
    <dgm:cxn modelId="{AE803276-7220-744E-B491-090B80452C62}" type="presOf" srcId="{896F0CB2-4E4E-F841-ACA2-7E29DB326074}" destId="{927329B3-CB00-E04D-9F67-160666AA17A9}" srcOrd="1" destOrd="0" presId="urn:microsoft.com/office/officeart/2005/8/layout/process3"/>
    <dgm:cxn modelId="{426D863D-AB97-4A5F-A20F-3640A52749B7}" srcId="{DD5F5763-4448-EB42-BAF3-FB34F75777C5}" destId="{F8F08C63-B500-4273-A3B0-BDEE3EF51F4F}" srcOrd="3" destOrd="0" parTransId="{E892F76E-2F78-431E-9453-27CE0DDB5757}" sibTransId="{ACAECC21-D945-479B-9838-5238DB89FCC9}"/>
    <dgm:cxn modelId="{25FB2AE9-8C5B-474A-AB00-A4BCEF445480}" type="presOf" srcId="{ABC8F2A6-7CD2-4FC7-9F46-0C3B677B65E4}" destId="{0A7360A4-0B47-1F49-A6A0-4D319132B52E}" srcOrd="0" destOrd="1" presId="urn:microsoft.com/office/officeart/2005/8/layout/process3"/>
    <dgm:cxn modelId="{29E4B1E9-9389-41BB-B5F6-D73245BBA5F5}" srcId="{DD5F5763-4448-EB42-BAF3-FB34F75777C5}" destId="{C6C00ED7-CB7B-4F74-9151-7A7C6DDB99CC}" srcOrd="2" destOrd="0" parTransId="{D72F15CA-41FF-4F2B-90BC-C471B4B7DBC3}" sibTransId="{609E8AC5-B48B-47F3-BA89-FDF0375DC461}"/>
    <dgm:cxn modelId="{315B46A7-AA93-E94C-AF00-10C34F796EAD}" type="presOf" srcId="{DD5F5763-4448-EB42-BAF3-FB34F75777C5}" destId="{E587F67B-9484-E640-B459-3B68680669A6}" srcOrd="1" destOrd="0" presId="urn:microsoft.com/office/officeart/2005/8/layout/process3"/>
    <dgm:cxn modelId="{D103D03B-5887-EC4A-9645-FAB5AFEFB43B}" type="presOf" srcId="{6DC6A3A6-B788-1544-9651-9A49D23A6095}" destId="{6C8596E7-7372-6941-A31A-A1C6328A9633}" srcOrd="0" destOrd="0" presId="urn:microsoft.com/office/officeart/2005/8/layout/process3"/>
    <dgm:cxn modelId="{6C86D41B-C18B-3340-A8C0-BA7FAFDCE8A5}" srcId="{6A277E4E-2AD2-8340-BACC-D2781E457F01}" destId="{0C9DB0C2-80E4-E240-8CAB-98F20D4B9285}" srcOrd="2" destOrd="0" parTransId="{50E67B34-11EA-7841-8806-731AB7F57A6D}" sibTransId="{8B6D26D5-EF38-154C-9B1D-F58F1A3177EC}"/>
    <dgm:cxn modelId="{831353BF-ABFB-4988-B9DA-A61D6C4AC5D9}" type="presOf" srcId="{393141FF-3004-4571-9D0E-AECBB3AB16DB}" destId="{ECD9AA29-379F-6A4E-97FF-0D0DD836BD2A}" srcOrd="0" destOrd="4" presId="urn:microsoft.com/office/officeart/2005/8/layout/process3"/>
    <dgm:cxn modelId="{8BD95A2A-7C05-4D3D-8853-6A8BE7481916}" type="presOf" srcId="{F8F08C63-B500-4273-A3B0-BDEE3EF51F4F}" destId="{ECD9AA29-379F-6A4E-97FF-0D0DD836BD2A}" srcOrd="0" destOrd="3" presId="urn:microsoft.com/office/officeart/2005/8/layout/process3"/>
    <dgm:cxn modelId="{6E036532-B029-5D47-AC0C-68E134C61D52}" type="presOf" srcId="{D704EE91-1B96-1646-8B14-D99FE41984BD}" destId="{B5264446-4452-6643-A570-E3E31BCC5B8B}" srcOrd="1" destOrd="0" presId="urn:microsoft.com/office/officeart/2005/8/layout/process3"/>
    <dgm:cxn modelId="{5B59B742-C3FF-004D-BA24-6A4AAE2F7723}" type="presOf" srcId="{6A277E4E-2AD2-8340-BACC-D2781E457F01}" destId="{C2A82E8F-F367-6E4E-BAC0-2D007263D6B7}" srcOrd="1" destOrd="0" presId="urn:microsoft.com/office/officeart/2005/8/layout/process3"/>
    <dgm:cxn modelId="{A90C0A5C-4194-3F44-B5B4-82D3A7E5E132}" type="presOf" srcId="{068E291A-E8D9-7E40-8272-01342FD38275}" destId="{43CC6D3C-3D44-1545-8999-4EB951C04532}" srcOrd="0" destOrd="1" presId="urn:microsoft.com/office/officeart/2005/8/layout/process3"/>
    <dgm:cxn modelId="{142F47BA-9945-C44D-A311-A078232F4893}" type="presOf" srcId="{6A277E4E-2AD2-8340-BACC-D2781E457F01}" destId="{A011A31D-6BC7-A448-AF13-5D76750BE935}" srcOrd="0" destOrd="0" presId="urn:microsoft.com/office/officeart/2005/8/layout/process3"/>
    <dgm:cxn modelId="{B44D196C-A750-3647-9F6A-A8B2A0CDAB5B}" type="presOf" srcId="{0C9DB0C2-80E4-E240-8CAB-98F20D4B9285}" destId="{43CC6D3C-3D44-1545-8999-4EB951C04532}" srcOrd="0" destOrd="2" presId="urn:microsoft.com/office/officeart/2005/8/layout/process3"/>
    <dgm:cxn modelId="{632CA36B-F2E3-3045-B7E0-F4CBD4421104}" type="presOf" srcId="{8A549079-DCEF-754F-B85D-FB7D13630A94}" destId="{43CC6D3C-3D44-1545-8999-4EB951C04532}" srcOrd="0" destOrd="0" presId="urn:microsoft.com/office/officeart/2005/8/layout/process3"/>
    <dgm:cxn modelId="{AB29F552-48BD-1843-867D-F0AA357F5589}" srcId="{F2960A82-1C40-EB40-AEE4-4D5356638F0D}" destId="{6A277E4E-2AD2-8340-BACC-D2781E457F01}" srcOrd="0" destOrd="0" parTransId="{8173E8B2-57A6-DA40-B6B2-15EF691957D2}" sibTransId="{896F0CB2-4E4E-F841-ACA2-7E29DB326074}"/>
    <dgm:cxn modelId="{361484E6-9EA4-1543-AA3A-BCA227FBAEF2}" type="presParOf" srcId="{F6AB9237-CEAA-4642-A6B4-0165D57B993E}" destId="{86926642-A596-BB41-83C4-5E7F10F670F8}" srcOrd="0" destOrd="0" presId="urn:microsoft.com/office/officeart/2005/8/layout/process3"/>
    <dgm:cxn modelId="{6742B0C5-5B4B-564F-85C3-0E89813742FB}" type="presParOf" srcId="{86926642-A596-BB41-83C4-5E7F10F670F8}" destId="{A011A31D-6BC7-A448-AF13-5D76750BE935}" srcOrd="0" destOrd="0" presId="urn:microsoft.com/office/officeart/2005/8/layout/process3"/>
    <dgm:cxn modelId="{05CF6AA1-8287-5244-B784-AAE9CBBAFCCE}" type="presParOf" srcId="{86926642-A596-BB41-83C4-5E7F10F670F8}" destId="{C2A82E8F-F367-6E4E-BAC0-2D007263D6B7}" srcOrd="1" destOrd="0" presId="urn:microsoft.com/office/officeart/2005/8/layout/process3"/>
    <dgm:cxn modelId="{6E8973AE-6C77-A343-91DE-4D77FB79C909}" type="presParOf" srcId="{86926642-A596-BB41-83C4-5E7F10F670F8}" destId="{43CC6D3C-3D44-1545-8999-4EB951C04532}" srcOrd="2" destOrd="0" presId="urn:microsoft.com/office/officeart/2005/8/layout/process3"/>
    <dgm:cxn modelId="{D7CA9FA9-31C6-6744-95F0-8AF643AAF3E1}" type="presParOf" srcId="{F6AB9237-CEAA-4642-A6B4-0165D57B993E}" destId="{C7545504-CD60-C748-8C73-3D22FDC7188A}" srcOrd="1" destOrd="0" presId="urn:microsoft.com/office/officeart/2005/8/layout/process3"/>
    <dgm:cxn modelId="{5E97E6CB-2826-0444-8ADE-74323A901EF1}" type="presParOf" srcId="{C7545504-CD60-C748-8C73-3D22FDC7188A}" destId="{927329B3-CB00-E04D-9F67-160666AA17A9}" srcOrd="0" destOrd="0" presId="urn:microsoft.com/office/officeart/2005/8/layout/process3"/>
    <dgm:cxn modelId="{E9737215-C4D1-134B-9E36-66E23E806543}" type="presParOf" srcId="{F6AB9237-CEAA-4642-A6B4-0165D57B993E}" destId="{17760701-11FF-1A47-A441-F04F3BAD4C2E}" srcOrd="2" destOrd="0" presId="urn:microsoft.com/office/officeart/2005/8/layout/process3"/>
    <dgm:cxn modelId="{9294AD26-3F8B-8645-BD33-E76942CE4A3A}" type="presParOf" srcId="{17760701-11FF-1A47-A441-F04F3BAD4C2E}" destId="{E99589B1-CD96-A546-B55D-E2BAFB373922}" srcOrd="0" destOrd="0" presId="urn:microsoft.com/office/officeart/2005/8/layout/process3"/>
    <dgm:cxn modelId="{8E359D27-F6B4-AD48-A75D-7CA217A92E9E}" type="presParOf" srcId="{17760701-11FF-1A47-A441-F04F3BAD4C2E}" destId="{B5264446-4452-6643-A570-E3E31BCC5B8B}" srcOrd="1" destOrd="0" presId="urn:microsoft.com/office/officeart/2005/8/layout/process3"/>
    <dgm:cxn modelId="{AD5747F5-F66A-BF42-8646-BBF0336F1C05}" type="presParOf" srcId="{17760701-11FF-1A47-A441-F04F3BAD4C2E}" destId="{0A7360A4-0B47-1F49-A6A0-4D319132B52E}" srcOrd="2" destOrd="0" presId="urn:microsoft.com/office/officeart/2005/8/layout/process3"/>
    <dgm:cxn modelId="{B6338E31-DCD2-1E4B-A1D0-5089FAB94B64}" type="presParOf" srcId="{F6AB9237-CEAA-4642-A6B4-0165D57B993E}" destId="{6C8596E7-7372-6941-A31A-A1C6328A9633}" srcOrd="3" destOrd="0" presId="urn:microsoft.com/office/officeart/2005/8/layout/process3"/>
    <dgm:cxn modelId="{1DD2838D-457C-1E46-96F5-27CCC49BD0BA}" type="presParOf" srcId="{6C8596E7-7372-6941-A31A-A1C6328A9633}" destId="{81804C59-BF31-2442-80C6-BEFFD85220D6}" srcOrd="0" destOrd="0" presId="urn:microsoft.com/office/officeart/2005/8/layout/process3"/>
    <dgm:cxn modelId="{388CE4AD-BC25-4242-8662-604165949C91}" type="presParOf" srcId="{F6AB9237-CEAA-4642-A6B4-0165D57B993E}" destId="{F8F34182-33BD-7A43-BFA7-3EEB43C4ADB0}" srcOrd="4" destOrd="0" presId="urn:microsoft.com/office/officeart/2005/8/layout/process3"/>
    <dgm:cxn modelId="{8C97EC8D-E54D-8843-8446-092BCBF93C90}" type="presParOf" srcId="{F8F34182-33BD-7A43-BFA7-3EEB43C4ADB0}" destId="{82268C8B-4F32-BB48-99ED-165EAF85A297}" srcOrd="0" destOrd="0" presId="urn:microsoft.com/office/officeart/2005/8/layout/process3"/>
    <dgm:cxn modelId="{C9C391C7-9767-EA4D-8A4C-7800ECB1EDB0}" type="presParOf" srcId="{F8F34182-33BD-7A43-BFA7-3EEB43C4ADB0}" destId="{E587F67B-9484-E640-B459-3B68680669A6}" srcOrd="1" destOrd="0" presId="urn:microsoft.com/office/officeart/2005/8/layout/process3"/>
    <dgm:cxn modelId="{6991CEBB-6CA5-9641-9643-FD7F6A21E043}" type="presParOf" srcId="{F8F34182-33BD-7A43-BFA7-3EEB43C4ADB0}" destId="{ECD9AA29-379F-6A4E-97FF-0D0DD836BD2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960A82-1C40-EB40-AEE4-4D5356638F0D}"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s-ES"/>
        </a:p>
      </dgm:t>
    </dgm:pt>
    <dgm:pt modelId="{6A277E4E-2AD2-8340-BACC-D2781E457F01}">
      <dgm:prSet phldrT="[Texto]" custT="1"/>
      <dgm:spPr/>
      <dgm:t>
        <a:bodyPr/>
        <a:lstStyle/>
        <a:p>
          <a:pPr algn="ctr"/>
          <a:r>
            <a:rPr lang="es-ES" sz="1800" dirty="0" smtClean="0">
              <a:latin typeface="Microsoft YaHei" panose="020B0503020204020204" pitchFamily="34" charset="-122"/>
              <a:ea typeface="Microsoft YaHei" panose="020B0503020204020204" pitchFamily="34" charset="-122"/>
            </a:rPr>
            <a:t>Diseño de ETL</a:t>
          </a:r>
          <a:endParaRPr lang="es-ES" sz="1800" dirty="0">
            <a:latin typeface="Microsoft YaHei" panose="020B0503020204020204" pitchFamily="34" charset="-122"/>
            <a:ea typeface="Microsoft YaHei" panose="020B0503020204020204" pitchFamily="34" charset="-122"/>
          </a:endParaRPr>
        </a:p>
      </dgm:t>
    </dgm:pt>
    <dgm:pt modelId="{8173E8B2-57A6-DA40-B6B2-15EF691957D2}" type="parTrans" cxnId="{AB29F552-48BD-1843-867D-F0AA357F5589}">
      <dgm:prSet/>
      <dgm:spPr/>
      <dgm:t>
        <a:bodyPr/>
        <a:lstStyle/>
        <a:p>
          <a:endParaRPr lang="es-ES"/>
        </a:p>
      </dgm:t>
    </dgm:pt>
    <dgm:pt modelId="{896F0CB2-4E4E-F841-ACA2-7E29DB326074}" type="sibTrans" cxnId="{AB29F552-48BD-1843-867D-F0AA357F5589}">
      <dgm:prSet/>
      <dgm:spPr/>
      <dgm:t>
        <a:bodyPr/>
        <a:lstStyle/>
        <a:p>
          <a:endParaRPr lang="es-ES"/>
        </a:p>
      </dgm:t>
    </dgm:pt>
    <dgm:pt modelId="{8A549079-DCEF-754F-B85D-FB7D13630A94}">
      <dgm:prSet phldrT="[Texto]" custT="1"/>
      <dgm:spPr/>
      <dgm:t>
        <a:bodyPr/>
        <a:lstStyle/>
        <a:p>
          <a:endParaRPr lang="es-ES" sz="1400" b="0" dirty="0">
            <a:latin typeface="Microsoft YaHei" panose="020B0503020204020204" pitchFamily="34" charset="-122"/>
            <a:ea typeface="Microsoft YaHei" panose="020B0503020204020204" pitchFamily="34" charset="-122"/>
          </a:endParaRPr>
        </a:p>
      </dgm:t>
    </dgm:pt>
    <dgm:pt modelId="{7FAA2FC9-5C3E-034D-9B05-CFA62F04F1DE}" type="parTrans" cxnId="{00D28A47-22C1-6C4C-8305-D3F787795F66}">
      <dgm:prSet/>
      <dgm:spPr/>
      <dgm:t>
        <a:bodyPr/>
        <a:lstStyle/>
        <a:p>
          <a:endParaRPr lang="es-ES"/>
        </a:p>
      </dgm:t>
    </dgm:pt>
    <dgm:pt modelId="{7140CCC0-9E5E-CC49-A266-F4BB6001ED80}" type="sibTrans" cxnId="{00D28A47-22C1-6C4C-8305-D3F787795F66}">
      <dgm:prSet/>
      <dgm:spPr/>
      <dgm:t>
        <a:bodyPr/>
        <a:lstStyle/>
        <a:p>
          <a:endParaRPr lang="es-ES"/>
        </a:p>
      </dgm:t>
    </dgm:pt>
    <dgm:pt modelId="{D704EE91-1B96-1646-8B14-D99FE41984BD}">
      <dgm:prSet phldrT="[Texto]" custT="1"/>
      <dgm:spPr/>
      <dgm:t>
        <a:bodyPr/>
        <a:lstStyle/>
        <a:p>
          <a:pPr algn="ctr"/>
          <a:r>
            <a:rPr lang="es-EC" sz="1800" b="0" dirty="0" smtClean="0">
              <a:latin typeface="Microsoft YaHei" panose="020B0503020204020204" pitchFamily="34" charset="-122"/>
              <a:ea typeface="Microsoft YaHei" panose="020B0503020204020204" pitchFamily="34" charset="-122"/>
            </a:rPr>
            <a:t>Implementación</a:t>
          </a:r>
          <a:endParaRPr lang="es-ES" sz="1800" b="0" dirty="0">
            <a:latin typeface="Microsoft YaHei" panose="020B0503020204020204" pitchFamily="34" charset="-122"/>
            <a:ea typeface="Microsoft YaHei" panose="020B0503020204020204" pitchFamily="34" charset="-122"/>
          </a:endParaRPr>
        </a:p>
      </dgm:t>
    </dgm:pt>
    <dgm:pt modelId="{97B4B7A9-66DC-BE41-A676-85FFA7F318DA}" type="parTrans" cxnId="{338D5DA0-1FF4-A94C-BC69-7A8F114D0891}">
      <dgm:prSet/>
      <dgm:spPr/>
      <dgm:t>
        <a:bodyPr/>
        <a:lstStyle/>
        <a:p>
          <a:endParaRPr lang="es-ES"/>
        </a:p>
      </dgm:t>
    </dgm:pt>
    <dgm:pt modelId="{6DC6A3A6-B788-1544-9651-9A49D23A6095}" type="sibTrans" cxnId="{338D5DA0-1FF4-A94C-BC69-7A8F114D0891}">
      <dgm:prSet/>
      <dgm:spPr/>
      <dgm:t>
        <a:bodyPr/>
        <a:lstStyle/>
        <a:p>
          <a:endParaRPr lang="es-ES"/>
        </a:p>
      </dgm:t>
    </dgm:pt>
    <dgm:pt modelId="{017B53D9-EB37-3D4D-B65A-70EA49C7E949}">
      <dgm:prSet phldrT="[Texto]" custT="1"/>
      <dgm:spPr/>
      <dgm:t>
        <a:bodyPr/>
        <a:lstStyle/>
        <a:p>
          <a:r>
            <a:rPr lang="es-ES" sz="1400" b="0" dirty="0" smtClean="0">
              <a:latin typeface="Microsoft YaHei" panose="020B0503020204020204" pitchFamily="34" charset="-122"/>
              <a:ea typeface="Microsoft YaHei" panose="020B0503020204020204" pitchFamily="34" charset="-122"/>
            </a:rPr>
            <a:t>Conexión con bases de datos origen.</a:t>
          </a:r>
          <a:endParaRPr lang="es-ES" sz="1400" dirty="0">
            <a:latin typeface="Microsoft YaHei" panose="020B0503020204020204" pitchFamily="34" charset="-122"/>
            <a:ea typeface="Microsoft YaHei" panose="020B0503020204020204" pitchFamily="34" charset="-122"/>
          </a:endParaRPr>
        </a:p>
      </dgm:t>
    </dgm:pt>
    <dgm:pt modelId="{45CBEA45-4699-9046-88D3-CD2A5009FF21}" type="parTrans" cxnId="{81622F52-6119-4C45-88DE-261DDC976250}">
      <dgm:prSet/>
      <dgm:spPr/>
      <dgm:t>
        <a:bodyPr/>
        <a:lstStyle/>
        <a:p>
          <a:endParaRPr lang="es-ES"/>
        </a:p>
      </dgm:t>
    </dgm:pt>
    <dgm:pt modelId="{D2A00290-72FA-F34A-900B-91FA92F05B86}" type="sibTrans" cxnId="{81622F52-6119-4C45-88DE-261DDC976250}">
      <dgm:prSet/>
      <dgm:spPr/>
      <dgm:t>
        <a:bodyPr/>
        <a:lstStyle/>
        <a:p>
          <a:endParaRPr lang="es-ES"/>
        </a:p>
      </dgm:t>
    </dgm:pt>
    <dgm:pt modelId="{6FA11544-63FC-4B7E-9EC8-EFA3F6B37483}">
      <dgm:prSet phldrT="[Texto]" custT="1"/>
      <dgm:spPr/>
      <dgm:t>
        <a:bodyPr/>
        <a:lstStyle/>
        <a:p>
          <a:r>
            <a:rPr lang="es-ES" sz="1400" b="0" dirty="0" smtClean="0">
              <a:latin typeface="Microsoft YaHei" panose="020B0503020204020204" pitchFamily="34" charset="-122"/>
              <a:ea typeface="Microsoft YaHei" panose="020B0503020204020204" pitchFamily="34" charset="-122"/>
            </a:rPr>
            <a:t>Validación de fuentes de orígenes de datos y revisión de información.</a:t>
          </a:r>
          <a:endParaRPr lang="es-ES" sz="1400" b="0" dirty="0">
            <a:latin typeface="Microsoft YaHei" panose="020B0503020204020204" pitchFamily="34" charset="-122"/>
            <a:ea typeface="Microsoft YaHei" panose="020B0503020204020204" pitchFamily="34" charset="-122"/>
          </a:endParaRPr>
        </a:p>
      </dgm:t>
    </dgm:pt>
    <dgm:pt modelId="{7CAB46C0-5B3B-43F2-9615-6181314DBF34}" type="sibTrans" cxnId="{ECC9B3B0-3972-417C-8174-083E3ECC81C5}">
      <dgm:prSet/>
      <dgm:spPr/>
      <dgm:t>
        <a:bodyPr/>
        <a:lstStyle/>
        <a:p>
          <a:endParaRPr lang="es-EC"/>
        </a:p>
      </dgm:t>
    </dgm:pt>
    <dgm:pt modelId="{81430EB8-46B9-474C-B6DE-B3259A12900B}" type="parTrans" cxnId="{ECC9B3B0-3972-417C-8174-083E3ECC81C5}">
      <dgm:prSet/>
      <dgm:spPr/>
      <dgm:t>
        <a:bodyPr/>
        <a:lstStyle/>
        <a:p>
          <a:endParaRPr lang="es-EC"/>
        </a:p>
      </dgm:t>
    </dgm:pt>
    <dgm:pt modelId="{F074E16A-D682-4F84-80D8-B20F3E39C36C}">
      <dgm:prSet phldrT="[Texto]" custT="1"/>
      <dgm:spPr/>
      <dgm:t>
        <a:bodyPr/>
        <a:lstStyle/>
        <a:p>
          <a:r>
            <a:rPr lang="es-ES" sz="1400" b="0" dirty="0" smtClean="0">
              <a:latin typeface="Microsoft YaHei" panose="020B0503020204020204" pitchFamily="34" charset="-122"/>
              <a:ea typeface="Microsoft YaHei" panose="020B0503020204020204" pitchFamily="34" charset="-122"/>
            </a:rPr>
            <a:t>Extracción de datos principales.</a:t>
          </a:r>
          <a:endParaRPr lang="es-ES" sz="1400" b="0" dirty="0">
            <a:latin typeface="Microsoft YaHei" panose="020B0503020204020204" pitchFamily="34" charset="-122"/>
            <a:ea typeface="Microsoft YaHei" panose="020B0503020204020204" pitchFamily="34" charset="-122"/>
          </a:endParaRPr>
        </a:p>
      </dgm:t>
    </dgm:pt>
    <dgm:pt modelId="{50275951-7539-4D96-83A3-1F6830BE8CBE}" type="parTrans" cxnId="{5809529D-6CCE-40DD-9D14-2711A1140519}">
      <dgm:prSet/>
      <dgm:spPr/>
      <dgm:t>
        <a:bodyPr/>
        <a:lstStyle/>
        <a:p>
          <a:endParaRPr lang="es-EC"/>
        </a:p>
      </dgm:t>
    </dgm:pt>
    <dgm:pt modelId="{0E3BE80B-A627-472B-A320-2B8CCD8547AC}" type="sibTrans" cxnId="{5809529D-6CCE-40DD-9D14-2711A1140519}">
      <dgm:prSet/>
      <dgm:spPr/>
      <dgm:t>
        <a:bodyPr/>
        <a:lstStyle/>
        <a:p>
          <a:endParaRPr lang="es-EC"/>
        </a:p>
      </dgm:t>
    </dgm:pt>
    <dgm:pt modelId="{078952C5-18BC-4AC5-8605-053095F04EAA}">
      <dgm:prSet phldrT="[Texto]" custT="1"/>
      <dgm:spPr/>
      <dgm:t>
        <a:bodyPr/>
        <a:lstStyle/>
        <a:p>
          <a:r>
            <a:rPr lang="es-ES" sz="1400" b="0" dirty="0" smtClean="0">
              <a:latin typeface="Microsoft YaHei" panose="020B0503020204020204" pitchFamily="34" charset="-122"/>
              <a:ea typeface="Microsoft YaHei" panose="020B0503020204020204" pitchFamily="34" charset="-122"/>
            </a:rPr>
            <a:t>Mapeo, depuración, consistencia de información.</a:t>
          </a:r>
          <a:endParaRPr lang="es-ES" sz="1400" b="0" dirty="0">
            <a:latin typeface="Microsoft YaHei" panose="020B0503020204020204" pitchFamily="34" charset="-122"/>
            <a:ea typeface="Microsoft YaHei" panose="020B0503020204020204" pitchFamily="34" charset="-122"/>
          </a:endParaRPr>
        </a:p>
      </dgm:t>
    </dgm:pt>
    <dgm:pt modelId="{CCC1127D-DA50-4A0F-876A-A16CBD3EA9F1}" type="parTrans" cxnId="{CE5C2B9B-BCBB-41A1-B542-82584DD83923}">
      <dgm:prSet/>
      <dgm:spPr/>
      <dgm:t>
        <a:bodyPr/>
        <a:lstStyle/>
        <a:p>
          <a:endParaRPr lang="es-EC"/>
        </a:p>
      </dgm:t>
    </dgm:pt>
    <dgm:pt modelId="{E14868B3-7EB5-4278-A259-D9211F25BDB0}" type="sibTrans" cxnId="{CE5C2B9B-BCBB-41A1-B542-82584DD83923}">
      <dgm:prSet/>
      <dgm:spPr/>
      <dgm:t>
        <a:bodyPr/>
        <a:lstStyle/>
        <a:p>
          <a:endParaRPr lang="es-EC"/>
        </a:p>
      </dgm:t>
    </dgm:pt>
    <dgm:pt modelId="{96936411-40F5-4362-A643-42B3142ADCD9}">
      <dgm:prSet phldrT="[Texto]" custT="1"/>
      <dgm:spPr/>
      <dgm:t>
        <a:bodyPr/>
        <a:lstStyle/>
        <a:p>
          <a:r>
            <a:rPr lang="es-ES" sz="1400" b="0" dirty="0" smtClean="0">
              <a:latin typeface="Microsoft YaHei" panose="020B0503020204020204" pitchFamily="34" charset="-122"/>
              <a:ea typeface="Microsoft YaHei" panose="020B0503020204020204" pitchFamily="34" charset="-122"/>
            </a:rPr>
            <a:t>Carga de datos en Data Warehouse.</a:t>
          </a:r>
          <a:endParaRPr lang="es-ES" sz="1400" b="0" dirty="0">
            <a:latin typeface="Microsoft YaHei" panose="020B0503020204020204" pitchFamily="34" charset="-122"/>
            <a:ea typeface="Microsoft YaHei" panose="020B0503020204020204" pitchFamily="34" charset="-122"/>
          </a:endParaRPr>
        </a:p>
      </dgm:t>
    </dgm:pt>
    <dgm:pt modelId="{F652BBBD-A40D-4367-A35A-DBB0F0C4967C}" type="parTrans" cxnId="{680A1145-F9FB-4055-A497-D08008DDDA30}">
      <dgm:prSet/>
      <dgm:spPr/>
      <dgm:t>
        <a:bodyPr/>
        <a:lstStyle/>
        <a:p>
          <a:endParaRPr lang="es-EC"/>
        </a:p>
      </dgm:t>
    </dgm:pt>
    <dgm:pt modelId="{A0553DB2-4E62-4889-92BC-C0B7775D6701}" type="sibTrans" cxnId="{680A1145-F9FB-4055-A497-D08008DDDA30}">
      <dgm:prSet/>
      <dgm:spPr/>
      <dgm:t>
        <a:bodyPr/>
        <a:lstStyle/>
        <a:p>
          <a:endParaRPr lang="es-EC"/>
        </a:p>
      </dgm:t>
    </dgm:pt>
    <dgm:pt modelId="{070CEC9B-1C51-454D-9EF8-29AAE9C7CA1F}">
      <dgm:prSet phldrT="[Texto]" custT="1"/>
      <dgm:spPr/>
      <dgm:t>
        <a:bodyPr/>
        <a:lstStyle/>
        <a:p>
          <a:r>
            <a:rPr lang="es-ES" sz="1400" b="0" dirty="0" smtClean="0">
              <a:latin typeface="Microsoft YaHei" panose="020B0503020204020204" pitchFamily="34" charset="-122"/>
              <a:ea typeface="Microsoft YaHei" panose="020B0503020204020204" pitchFamily="34" charset="-122"/>
            </a:rPr>
            <a:t>Tareas programados para ejecución de procesos ETL.</a:t>
          </a:r>
          <a:endParaRPr lang="es-ES" sz="1400" b="0" dirty="0">
            <a:latin typeface="Microsoft YaHei" panose="020B0503020204020204" pitchFamily="34" charset="-122"/>
            <a:ea typeface="Microsoft YaHei" panose="020B0503020204020204" pitchFamily="34" charset="-122"/>
          </a:endParaRPr>
        </a:p>
      </dgm:t>
    </dgm:pt>
    <dgm:pt modelId="{DFB50F1F-4E04-4B6C-A056-29F0B9F77DAE}" type="parTrans" cxnId="{2EA0F057-E688-4959-ADF3-2903AA42060B}">
      <dgm:prSet/>
      <dgm:spPr/>
      <dgm:t>
        <a:bodyPr/>
        <a:lstStyle/>
        <a:p>
          <a:endParaRPr lang="es-EC"/>
        </a:p>
      </dgm:t>
    </dgm:pt>
    <dgm:pt modelId="{A6FD54C0-E8AA-4BF1-B5AA-ACDEBAC16041}" type="sibTrans" cxnId="{2EA0F057-E688-4959-ADF3-2903AA42060B}">
      <dgm:prSet/>
      <dgm:spPr/>
      <dgm:t>
        <a:bodyPr/>
        <a:lstStyle/>
        <a:p>
          <a:endParaRPr lang="es-EC"/>
        </a:p>
      </dgm:t>
    </dgm:pt>
    <dgm:pt modelId="{4119258C-8869-4081-A47A-A1DF5DFF9B78}">
      <dgm:prSet phldrT="[Texto]" custT="1"/>
      <dgm:spPr/>
      <dgm:t>
        <a:bodyPr/>
        <a:lstStyle/>
        <a:p>
          <a:endParaRPr lang="es-ES" sz="1400" b="0" dirty="0">
            <a:latin typeface="Microsoft YaHei" panose="020B0503020204020204" pitchFamily="34" charset="-122"/>
            <a:ea typeface="Microsoft YaHei" panose="020B0503020204020204" pitchFamily="34" charset="-122"/>
          </a:endParaRPr>
        </a:p>
      </dgm:t>
    </dgm:pt>
    <dgm:pt modelId="{A13C2531-8048-4A12-9B29-3855B1650592}" type="parTrans" cxnId="{ECC95C27-6C08-471F-B9D2-E7A7B7EEA468}">
      <dgm:prSet/>
      <dgm:spPr/>
      <dgm:t>
        <a:bodyPr/>
        <a:lstStyle/>
        <a:p>
          <a:endParaRPr lang="es-EC"/>
        </a:p>
      </dgm:t>
    </dgm:pt>
    <dgm:pt modelId="{C17D8705-94C1-44E6-A1C7-4452B9C7B50A}" type="sibTrans" cxnId="{ECC95C27-6C08-471F-B9D2-E7A7B7EEA468}">
      <dgm:prSet/>
      <dgm:spPr/>
      <dgm:t>
        <a:bodyPr/>
        <a:lstStyle/>
        <a:p>
          <a:endParaRPr lang="es-EC"/>
        </a:p>
      </dgm:t>
    </dgm:pt>
    <dgm:pt modelId="{623DEDBD-AA8B-4C56-A391-604E3978FCD4}">
      <dgm:prSet phldrT="[Texto]" custT="1"/>
      <dgm:spPr/>
      <dgm:t>
        <a:bodyPr/>
        <a:lstStyle/>
        <a:p>
          <a:r>
            <a:rPr lang="es-ES" sz="1400" b="0" dirty="0" smtClean="0">
              <a:latin typeface="Microsoft YaHei" panose="020B0503020204020204" pitchFamily="34" charset="-122"/>
              <a:ea typeface="Microsoft YaHei" panose="020B0503020204020204" pitchFamily="34" charset="-122"/>
            </a:rPr>
            <a:t>Selección de componentes de herramienta ETL para extracción, transformación y carga.</a:t>
          </a:r>
          <a:endParaRPr lang="es-ES" sz="1400" b="0" dirty="0">
            <a:latin typeface="Microsoft YaHei" panose="020B0503020204020204" pitchFamily="34" charset="-122"/>
            <a:ea typeface="Microsoft YaHei" panose="020B0503020204020204" pitchFamily="34" charset="-122"/>
          </a:endParaRPr>
        </a:p>
      </dgm:t>
    </dgm:pt>
    <dgm:pt modelId="{E6241A23-13D7-4E56-8DA5-21C79169D97D}" type="parTrans" cxnId="{19048848-0514-4786-B3F6-CA405B746288}">
      <dgm:prSet/>
      <dgm:spPr/>
      <dgm:t>
        <a:bodyPr/>
        <a:lstStyle/>
        <a:p>
          <a:endParaRPr lang="es-EC"/>
        </a:p>
      </dgm:t>
    </dgm:pt>
    <dgm:pt modelId="{1D54C4CE-E581-4B7B-9902-4968341AEBE3}" type="sibTrans" cxnId="{19048848-0514-4786-B3F6-CA405B746288}">
      <dgm:prSet/>
      <dgm:spPr/>
      <dgm:t>
        <a:bodyPr/>
        <a:lstStyle/>
        <a:p>
          <a:endParaRPr lang="es-EC"/>
        </a:p>
      </dgm:t>
    </dgm:pt>
    <dgm:pt modelId="{DA4744D5-AABF-4CE9-BE1F-B898A6268C28}">
      <dgm:prSet phldrT="[Texto]" custT="1"/>
      <dgm:spPr/>
      <dgm:t>
        <a:bodyPr/>
        <a:lstStyle/>
        <a:p>
          <a:r>
            <a:rPr lang="es-ES" sz="1400" b="0" dirty="0" smtClean="0">
              <a:latin typeface="Microsoft YaHei" panose="020B0503020204020204" pitchFamily="34" charset="-122"/>
              <a:ea typeface="Microsoft YaHei" panose="020B0503020204020204" pitchFamily="34" charset="-122"/>
            </a:rPr>
            <a:t>Diseño de procesos ETL. </a:t>
          </a:r>
          <a:endParaRPr lang="es-ES" sz="1400" b="0" dirty="0">
            <a:latin typeface="Microsoft YaHei" panose="020B0503020204020204" pitchFamily="34" charset="-122"/>
            <a:ea typeface="Microsoft YaHei" panose="020B0503020204020204" pitchFamily="34" charset="-122"/>
          </a:endParaRPr>
        </a:p>
      </dgm:t>
    </dgm:pt>
    <dgm:pt modelId="{625C8ED2-3800-4E31-AAE5-17737AC8A880}" type="parTrans" cxnId="{1214AC79-C40E-42A9-83AF-BE3C9B798F6E}">
      <dgm:prSet/>
      <dgm:spPr/>
      <dgm:t>
        <a:bodyPr/>
        <a:lstStyle/>
        <a:p>
          <a:endParaRPr lang="es-EC"/>
        </a:p>
      </dgm:t>
    </dgm:pt>
    <dgm:pt modelId="{0A328AF8-0EFF-4384-BE5A-5751DF417981}" type="sibTrans" cxnId="{1214AC79-C40E-42A9-83AF-BE3C9B798F6E}">
      <dgm:prSet/>
      <dgm:spPr/>
      <dgm:t>
        <a:bodyPr/>
        <a:lstStyle/>
        <a:p>
          <a:endParaRPr lang="es-EC"/>
        </a:p>
      </dgm:t>
    </dgm:pt>
    <dgm:pt modelId="{F6AB9237-CEAA-4642-A6B4-0165D57B993E}" type="pres">
      <dgm:prSet presAssocID="{F2960A82-1C40-EB40-AEE4-4D5356638F0D}" presName="linearFlow" presStyleCnt="0">
        <dgm:presLayoutVars>
          <dgm:dir/>
          <dgm:animLvl val="lvl"/>
          <dgm:resizeHandles val="exact"/>
        </dgm:presLayoutVars>
      </dgm:prSet>
      <dgm:spPr/>
      <dgm:t>
        <a:bodyPr/>
        <a:lstStyle/>
        <a:p>
          <a:endParaRPr lang="es-EC"/>
        </a:p>
      </dgm:t>
    </dgm:pt>
    <dgm:pt modelId="{86926642-A596-BB41-83C4-5E7F10F670F8}" type="pres">
      <dgm:prSet presAssocID="{6A277E4E-2AD2-8340-BACC-D2781E457F01}" presName="composite" presStyleCnt="0"/>
      <dgm:spPr/>
    </dgm:pt>
    <dgm:pt modelId="{A011A31D-6BC7-A448-AF13-5D76750BE935}" type="pres">
      <dgm:prSet presAssocID="{6A277E4E-2AD2-8340-BACC-D2781E457F01}" presName="parTx" presStyleLbl="node1" presStyleIdx="0" presStyleCnt="2">
        <dgm:presLayoutVars>
          <dgm:chMax val="0"/>
          <dgm:chPref val="0"/>
          <dgm:bulletEnabled val="1"/>
        </dgm:presLayoutVars>
      </dgm:prSet>
      <dgm:spPr/>
      <dgm:t>
        <a:bodyPr/>
        <a:lstStyle/>
        <a:p>
          <a:endParaRPr lang="es-EC"/>
        </a:p>
      </dgm:t>
    </dgm:pt>
    <dgm:pt modelId="{C2A82E8F-F367-6E4E-BAC0-2D007263D6B7}" type="pres">
      <dgm:prSet presAssocID="{6A277E4E-2AD2-8340-BACC-D2781E457F01}" presName="parSh" presStyleLbl="node1" presStyleIdx="0" presStyleCnt="2" custScaleY="59588" custLinFactNeighborX="2323" custLinFactNeighborY="-15212"/>
      <dgm:spPr/>
      <dgm:t>
        <a:bodyPr/>
        <a:lstStyle/>
        <a:p>
          <a:endParaRPr lang="es-EC"/>
        </a:p>
      </dgm:t>
    </dgm:pt>
    <dgm:pt modelId="{43CC6D3C-3D44-1545-8999-4EB951C04532}" type="pres">
      <dgm:prSet presAssocID="{6A277E4E-2AD2-8340-BACC-D2781E457F01}" presName="desTx" presStyleLbl="fgAcc1" presStyleIdx="0" presStyleCnt="2" custScaleY="100860" custLinFactNeighborX="-4300" custLinFactNeighborY="3919">
        <dgm:presLayoutVars>
          <dgm:bulletEnabled val="1"/>
        </dgm:presLayoutVars>
      </dgm:prSet>
      <dgm:spPr/>
      <dgm:t>
        <a:bodyPr/>
        <a:lstStyle/>
        <a:p>
          <a:endParaRPr lang="es-EC"/>
        </a:p>
      </dgm:t>
    </dgm:pt>
    <dgm:pt modelId="{C7545504-CD60-C748-8C73-3D22FDC7188A}" type="pres">
      <dgm:prSet presAssocID="{896F0CB2-4E4E-F841-ACA2-7E29DB326074}" presName="sibTrans" presStyleLbl="sibTrans2D1" presStyleIdx="0" presStyleCnt="1" custLinFactNeighborX="5803" custLinFactNeighborY="9990"/>
      <dgm:spPr/>
      <dgm:t>
        <a:bodyPr/>
        <a:lstStyle/>
        <a:p>
          <a:endParaRPr lang="es-EC"/>
        </a:p>
      </dgm:t>
    </dgm:pt>
    <dgm:pt modelId="{927329B3-CB00-E04D-9F67-160666AA17A9}" type="pres">
      <dgm:prSet presAssocID="{896F0CB2-4E4E-F841-ACA2-7E29DB326074}" presName="connTx" presStyleLbl="sibTrans2D1" presStyleIdx="0" presStyleCnt="1"/>
      <dgm:spPr/>
      <dgm:t>
        <a:bodyPr/>
        <a:lstStyle/>
        <a:p>
          <a:endParaRPr lang="es-EC"/>
        </a:p>
      </dgm:t>
    </dgm:pt>
    <dgm:pt modelId="{17760701-11FF-1A47-A441-F04F3BAD4C2E}" type="pres">
      <dgm:prSet presAssocID="{D704EE91-1B96-1646-8B14-D99FE41984BD}" presName="composite" presStyleCnt="0"/>
      <dgm:spPr/>
    </dgm:pt>
    <dgm:pt modelId="{E99589B1-CD96-A546-B55D-E2BAFB373922}" type="pres">
      <dgm:prSet presAssocID="{D704EE91-1B96-1646-8B14-D99FE41984BD}" presName="parTx" presStyleLbl="node1" presStyleIdx="0" presStyleCnt="2">
        <dgm:presLayoutVars>
          <dgm:chMax val="0"/>
          <dgm:chPref val="0"/>
          <dgm:bulletEnabled val="1"/>
        </dgm:presLayoutVars>
      </dgm:prSet>
      <dgm:spPr/>
      <dgm:t>
        <a:bodyPr/>
        <a:lstStyle/>
        <a:p>
          <a:endParaRPr lang="es-EC"/>
        </a:p>
      </dgm:t>
    </dgm:pt>
    <dgm:pt modelId="{B5264446-4452-6643-A570-E3E31BCC5B8B}" type="pres">
      <dgm:prSet presAssocID="{D704EE91-1B96-1646-8B14-D99FE41984BD}" presName="parSh" presStyleLbl="node1" presStyleIdx="1" presStyleCnt="2" custScaleY="61999" custLinFactNeighborX="-9538" custLinFactNeighborY="-23733"/>
      <dgm:spPr/>
      <dgm:t>
        <a:bodyPr/>
        <a:lstStyle/>
        <a:p>
          <a:endParaRPr lang="es-EC"/>
        </a:p>
      </dgm:t>
    </dgm:pt>
    <dgm:pt modelId="{0A7360A4-0B47-1F49-A6A0-4D319132B52E}" type="pres">
      <dgm:prSet presAssocID="{D704EE91-1B96-1646-8B14-D99FE41984BD}" presName="desTx" presStyleLbl="fgAcc1" presStyleIdx="1" presStyleCnt="2" custScaleX="114264" custScaleY="86292" custLinFactNeighborX="-6616" custLinFactNeighborY="-7688">
        <dgm:presLayoutVars>
          <dgm:bulletEnabled val="1"/>
        </dgm:presLayoutVars>
      </dgm:prSet>
      <dgm:spPr/>
      <dgm:t>
        <a:bodyPr/>
        <a:lstStyle/>
        <a:p>
          <a:endParaRPr lang="es-EC"/>
        </a:p>
      </dgm:t>
    </dgm:pt>
  </dgm:ptLst>
  <dgm:cxnLst>
    <dgm:cxn modelId="{246C2841-E375-4812-97CA-59CC3F9D07CC}" type="presOf" srcId="{DA4744D5-AABF-4CE9-BE1F-B898A6268C28}" destId="{43CC6D3C-3D44-1545-8999-4EB951C04532}" srcOrd="0" destOrd="3" presId="urn:microsoft.com/office/officeart/2005/8/layout/process3"/>
    <dgm:cxn modelId="{338D5DA0-1FF4-A94C-BC69-7A8F114D0891}" srcId="{F2960A82-1C40-EB40-AEE4-4D5356638F0D}" destId="{D704EE91-1B96-1646-8B14-D99FE41984BD}" srcOrd="1" destOrd="0" parTransId="{97B4B7A9-66DC-BE41-A676-85FFA7F318DA}" sibTransId="{6DC6A3A6-B788-1544-9651-9A49D23A6095}"/>
    <dgm:cxn modelId="{19048848-0514-4786-B3F6-CA405B746288}" srcId="{6A277E4E-2AD2-8340-BACC-D2781E457F01}" destId="{623DEDBD-AA8B-4C56-A391-604E3978FCD4}" srcOrd="2" destOrd="0" parTransId="{E6241A23-13D7-4E56-8DA5-21C79169D97D}" sibTransId="{1D54C4CE-E581-4B7B-9902-4968341AEBE3}"/>
    <dgm:cxn modelId="{86870099-4DB2-4842-ABF1-A84D454D90E4}" type="presOf" srcId="{623DEDBD-AA8B-4C56-A391-604E3978FCD4}" destId="{43CC6D3C-3D44-1545-8999-4EB951C04532}" srcOrd="0" destOrd="2" presId="urn:microsoft.com/office/officeart/2005/8/layout/process3"/>
    <dgm:cxn modelId="{EAF581D4-A815-4A6F-B126-48BDD28A82C4}" type="presOf" srcId="{078952C5-18BC-4AC5-8605-053095F04EAA}" destId="{0A7360A4-0B47-1F49-A6A0-4D319132B52E}" srcOrd="0" destOrd="2" presId="urn:microsoft.com/office/officeart/2005/8/layout/process3"/>
    <dgm:cxn modelId="{1C96B1F4-0E93-4D0D-89A9-688319365893}" type="presOf" srcId="{4119258C-8869-4081-A47A-A1DF5DFF9B78}" destId="{43CC6D3C-3D44-1545-8999-4EB951C04532}" srcOrd="0" destOrd="4" presId="urn:microsoft.com/office/officeart/2005/8/layout/process3"/>
    <dgm:cxn modelId="{2EA0F057-E688-4959-ADF3-2903AA42060B}" srcId="{D704EE91-1B96-1646-8B14-D99FE41984BD}" destId="{070CEC9B-1C51-454D-9EF8-29AAE9C7CA1F}" srcOrd="4" destOrd="0" parTransId="{DFB50F1F-4E04-4B6C-A056-29F0B9F77DAE}" sibTransId="{A6FD54C0-E8AA-4BF1-B5AA-ACDEBAC16041}"/>
    <dgm:cxn modelId="{7CC63BF5-BA36-4DA1-8CCF-12FAE12D0CE0}" type="presOf" srcId="{896F0CB2-4E4E-F841-ACA2-7E29DB326074}" destId="{C7545504-CD60-C748-8C73-3D22FDC7188A}" srcOrd="0" destOrd="0" presId="urn:microsoft.com/office/officeart/2005/8/layout/process3"/>
    <dgm:cxn modelId="{BAD4A9AE-15DA-4085-8F7D-E6C615029B35}" type="presOf" srcId="{8A549079-DCEF-754F-B85D-FB7D13630A94}" destId="{43CC6D3C-3D44-1545-8999-4EB951C04532}" srcOrd="0" destOrd="0" presId="urn:microsoft.com/office/officeart/2005/8/layout/process3"/>
    <dgm:cxn modelId="{5809529D-6CCE-40DD-9D14-2711A1140519}" srcId="{D704EE91-1B96-1646-8B14-D99FE41984BD}" destId="{F074E16A-D682-4F84-80D8-B20F3E39C36C}" srcOrd="1" destOrd="0" parTransId="{50275951-7539-4D96-83A3-1F6830BE8CBE}" sibTransId="{0E3BE80B-A627-472B-A320-2B8CCD8547AC}"/>
    <dgm:cxn modelId="{1214AC79-C40E-42A9-83AF-BE3C9B798F6E}" srcId="{6A277E4E-2AD2-8340-BACC-D2781E457F01}" destId="{DA4744D5-AABF-4CE9-BE1F-B898A6268C28}" srcOrd="3" destOrd="0" parTransId="{625C8ED2-3800-4E31-AAE5-17737AC8A880}" sibTransId="{0A328AF8-0EFF-4384-BE5A-5751DF417981}"/>
    <dgm:cxn modelId="{680A1145-F9FB-4055-A497-D08008DDDA30}" srcId="{D704EE91-1B96-1646-8B14-D99FE41984BD}" destId="{96936411-40F5-4362-A643-42B3142ADCD9}" srcOrd="3" destOrd="0" parTransId="{F652BBBD-A40D-4367-A35A-DBB0F0C4967C}" sibTransId="{A0553DB2-4E62-4889-92BC-C0B7775D6701}"/>
    <dgm:cxn modelId="{ECC95C27-6C08-471F-B9D2-E7A7B7EEA468}" srcId="{6A277E4E-2AD2-8340-BACC-D2781E457F01}" destId="{4119258C-8869-4081-A47A-A1DF5DFF9B78}" srcOrd="4" destOrd="0" parTransId="{A13C2531-8048-4A12-9B29-3855B1650592}" sibTransId="{C17D8705-94C1-44E6-A1C7-4452B9C7B50A}"/>
    <dgm:cxn modelId="{D40588CE-7D75-4CF2-AE27-6581CA14E454}" type="presOf" srcId="{017B53D9-EB37-3D4D-B65A-70EA49C7E949}" destId="{0A7360A4-0B47-1F49-A6A0-4D319132B52E}" srcOrd="0" destOrd="0" presId="urn:microsoft.com/office/officeart/2005/8/layout/process3"/>
    <dgm:cxn modelId="{AB29F552-48BD-1843-867D-F0AA357F5589}" srcId="{F2960A82-1C40-EB40-AEE4-4D5356638F0D}" destId="{6A277E4E-2AD2-8340-BACC-D2781E457F01}" srcOrd="0" destOrd="0" parTransId="{8173E8B2-57A6-DA40-B6B2-15EF691957D2}" sibTransId="{896F0CB2-4E4E-F841-ACA2-7E29DB326074}"/>
    <dgm:cxn modelId="{ECC9B3B0-3972-417C-8174-083E3ECC81C5}" srcId="{6A277E4E-2AD2-8340-BACC-D2781E457F01}" destId="{6FA11544-63FC-4B7E-9EC8-EFA3F6B37483}" srcOrd="1" destOrd="0" parTransId="{81430EB8-46B9-474C-B6DE-B3259A12900B}" sibTransId="{7CAB46C0-5B3B-43F2-9615-6181314DBF34}"/>
    <dgm:cxn modelId="{9D9AED3F-ABAC-4B73-B4BB-A4F6243B6D65}" type="presOf" srcId="{96936411-40F5-4362-A643-42B3142ADCD9}" destId="{0A7360A4-0B47-1F49-A6A0-4D319132B52E}" srcOrd="0" destOrd="3" presId="urn:microsoft.com/office/officeart/2005/8/layout/process3"/>
    <dgm:cxn modelId="{97CB7F4B-0D38-4645-AF69-CB5433BEBBE2}" type="presOf" srcId="{D704EE91-1B96-1646-8B14-D99FE41984BD}" destId="{B5264446-4452-6643-A570-E3E31BCC5B8B}" srcOrd="1" destOrd="0" presId="urn:microsoft.com/office/officeart/2005/8/layout/process3"/>
    <dgm:cxn modelId="{A6D7D6EC-0AD3-4747-995C-1BB54474B4CF}" type="presOf" srcId="{D704EE91-1B96-1646-8B14-D99FE41984BD}" destId="{E99589B1-CD96-A546-B55D-E2BAFB373922}" srcOrd="0" destOrd="0" presId="urn:microsoft.com/office/officeart/2005/8/layout/process3"/>
    <dgm:cxn modelId="{2AD6EFC9-B76E-4365-A621-021FEAC6DBA4}" type="presOf" srcId="{896F0CB2-4E4E-F841-ACA2-7E29DB326074}" destId="{927329B3-CB00-E04D-9F67-160666AA17A9}" srcOrd="1" destOrd="0" presId="urn:microsoft.com/office/officeart/2005/8/layout/process3"/>
    <dgm:cxn modelId="{90DD2BFE-6B9B-42E5-8D2B-AE2FF6BF3F90}" type="presOf" srcId="{F2960A82-1C40-EB40-AEE4-4D5356638F0D}" destId="{F6AB9237-CEAA-4642-A6B4-0165D57B993E}" srcOrd="0" destOrd="0" presId="urn:microsoft.com/office/officeart/2005/8/layout/process3"/>
    <dgm:cxn modelId="{EE93E758-7E81-4699-BBAE-B4E3B6F16724}" type="presOf" srcId="{6A277E4E-2AD2-8340-BACC-D2781E457F01}" destId="{C2A82E8F-F367-6E4E-BAC0-2D007263D6B7}" srcOrd="1" destOrd="0" presId="urn:microsoft.com/office/officeart/2005/8/layout/process3"/>
    <dgm:cxn modelId="{50B6D4C3-0344-4A6B-9407-5FA9E28BB714}" type="presOf" srcId="{6FA11544-63FC-4B7E-9EC8-EFA3F6B37483}" destId="{43CC6D3C-3D44-1545-8999-4EB951C04532}" srcOrd="0" destOrd="1" presId="urn:microsoft.com/office/officeart/2005/8/layout/process3"/>
    <dgm:cxn modelId="{0ACE094F-9E10-4A69-9644-472B6CFEEF54}" type="presOf" srcId="{6A277E4E-2AD2-8340-BACC-D2781E457F01}" destId="{A011A31D-6BC7-A448-AF13-5D76750BE935}" srcOrd="0" destOrd="0" presId="urn:microsoft.com/office/officeart/2005/8/layout/process3"/>
    <dgm:cxn modelId="{5E24BDF5-9D89-4504-887E-E6007A1A434A}" type="presOf" srcId="{F074E16A-D682-4F84-80D8-B20F3E39C36C}" destId="{0A7360A4-0B47-1F49-A6A0-4D319132B52E}" srcOrd="0" destOrd="1" presId="urn:microsoft.com/office/officeart/2005/8/layout/process3"/>
    <dgm:cxn modelId="{00D28A47-22C1-6C4C-8305-D3F787795F66}" srcId="{6A277E4E-2AD2-8340-BACC-D2781E457F01}" destId="{8A549079-DCEF-754F-B85D-FB7D13630A94}" srcOrd="0" destOrd="0" parTransId="{7FAA2FC9-5C3E-034D-9B05-CFA62F04F1DE}" sibTransId="{7140CCC0-9E5E-CC49-A266-F4BB6001ED80}"/>
    <dgm:cxn modelId="{B2A00CF0-E202-4260-BF07-17B4DA31898F}" type="presOf" srcId="{070CEC9B-1C51-454D-9EF8-29AAE9C7CA1F}" destId="{0A7360A4-0B47-1F49-A6A0-4D319132B52E}" srcOrd="0" destOrd="4" presId="urn:microsoft.com/office/officeart/2005/8/layout/process3"/>
    <dgm:cxn modelId="{CE5C2B9B-BCBB-41A1-B542-82584DD83923}" srcId="{D704EE91-1B96-1646-8B14-D99FE41984BD}" destId="{078952C5-18BC-4AC5-8605-053095F04EAA}" srcOrd="2" destOrd="0" parTransId="{CCC1127D-DA50-4A0F-876A-A16CBD3EA9F1}" sibTransId="{E14868B3-7EB5-4278-A259-D9211F25BDB0}"/>
    <dgm:cxn modelId="{81622F52-6119-4C45-88DE-261DDC976250}" srcId="{D704EE91-1B96-1646-8B14-D99FE41984BD}" destId="{017B53D9-EB37-3D4D-B65A-70EA49C7E949}" srcOrd="0" destOrd="0" parTransId="{45CBEA45-4699-9046-88D3-CD2A5009FF21}" sibTransId="{D2A00290-72FA-F34A-900B-91FA92F05B86}"/>
    <dgm:cxn modelId="{ED883361-170B-4A87-9FD3-5AE885E6F0C3}" type="presParOf" srcId="{F6AB9237-CEAA-4642-A6B4-0165D57B993E}" destId="{86926642-A596-BB41-83C4-5E7F10F670F8}" srcOrd="0" destOrd="0" presId="urn:microsoft.com/office/officeart/2005/8/layout/process3"/>
    <dgm:cxn modelId="{87ED30B9-0238-45DE-9AB8-7289F49E7B3E}" type="presParOf" srcId="{86926642-A596-BB41-83C4-5E7F10F670F8}" destId="{A011A31D-6BC7-A448-AF13-5D76750BE935}" srcOrd="0" destOrd="0" presId="urn:microsoft.com/office/officeart/2005/8/layout/process3"/>
    <dgm:cxn modelId="{9B33DF62-FA27-4592-9135-C0AFE9091046}" type="presParOf" srcId="{86926642-A596-BB41-83C4-5E7F10F670F8}" destId="{C2A82E8F-F367-6E4E-BAC0-2D007263D6B7}" srcOrd="1" destOrd="0" presId="urn:microsoft.com/office/officeart/2005/8/layout/process3"/>
    <dgm:cxn modelId="{593B36E7-3690-40AA-8DAA-C0014472ABAC}" type="presParOf" srcId="{86926642-A596-BB41-83C4-5E7F10F670F8}" destId="{43CC6D3C-3D44-1545-8999-4EB951C04532}" srcOrd="2" destOrd="0" presId="urn:microsoft.com/office/officeart/2005/8/layout/process3"/>
    <dgm:cxn modelId="{77A539F9-EB25-4E59-8BAD-34DCB052C992}" type="presParOf" srcId="{F6AB9237-CEAA-4642-A6B4-0165D57B993E}" destId="{C7545504-CD60-C748-8C73-3D22FDC7188A}" srcOrd="1" destOrd="0" presId="urn:microsoft.com/office/officeart/2005/8/layout/process3"/>
    <dgm:cxn modelId="{698CB98E-5522-43C4-95E1-3929484A2EF4}" type="presParOf" srcId="{C7545504-CD60-C748-8C73-3D22FDC7188A}" destId="{927329B3-CB00-E04D-9F67-160666AA17A9}" srcOrd="0" destOrd="0" presId="urn:microsoft.com/office/officeart/2005/8/layout/process3"/>
    <dgm:cxn modelId="{EC7124B9-60E4-48E7-8F50-DFDA0313DDDF}" type="presParOf" srcId="{F6AB9237-CEAA-4642-A6B4-0165D57B993E}" destId="{17760701-11FF-1A47-A441-F04F3BAD4C2E}" srcOrd="2" destOrd="0" presId="urn:microsoft.com/office/officeart/2005/8/layout/process3"/>
    <dgm:cxn modelId="{0FA8E35C-AD74-44F0-9482-893863D3656F}" type="presParOf" srcId="{17760701-11FF-1A47-A441-F04F3BAD4C2E}" destId="{E99589B1-CD96-A546-B55D-E2BAFB373922}" srcOrd="0" destOrd="0" presId="urn:microsoft.com/office/officeart/2005/8/layout/process3"/>
    <dgm:cxn modelId="{CB971B4A-DAFD-4F30-8652-1EBC4305EA92}" type="presParOf" srcId="{17760701-11FF-1A47-A441-F04F3BAD4C2E}" destId="{B5264446-4452-6643-A570-E3E31BCC5B8B}" srcOrd="1" destOrd="0" presId="urn:microsoft.com/office/officeart/2005/8/layout/process3"/>
    <dgm:cxn modelId="{0F4B1526-CD2A-4599-A1C3-559ECF4DE1B3}" type="presParOf" srcId="{17760701-11FF-1A47-A441-F04F3BAD4C2E}" destId="{0A7360A4-0B47-1F49-A6A0-4D319132B52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a:solidFill>
          <a:srgbClr val="FFC000"/>
        </a:solidFill>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A627E47A-76E3-4E4E-9954-8BBBC7229AB6}" type="presOf" srcId="{F438DF7C-D341-E94F-B4D5-0A64F4FA6617}" destId="{E9E83AC4-382A-6242-95B6-82749115F686}" srcOrd="0" destOrd="0" presId="urn:microsoft.com/office/officeart/2005/8/layout/chevron1"/>
    <dgm:cxn modelId="{E0F0B89D-8299-DF4D-8038-0F4960D54E8E}" srcId="{FA98DABD-98DD-D244-BDA8-FC1CEC4F08A1}" destId="{F438DF7C-D341-E94F-B4D5-0A64F4FA6617}" srcOrd="3" destOrd="0" parTransId="{35045241-35A0-CC46-8124-DEF3BE73B252}" sibTransId="{E8C71C6B-D935-A94F-808F-E7C0B98681A9}"/>
    <dgm:cxn modelId="{476D5BC7-6174-4521-BF06-1E96727719EE}" type="presOf" srcId="{1694A42A-9915-2C4A-BD67-1397BF5360F5}" destId="{03BD85A1-1F98-DE43-87CA-7EE0F7B8DFC1}" srcOrd="0" destOrd="0" presId="urn:microsoft.com/office/officeart/2005/8/layout/chevron1"/>
    <dgm:cxn modelId="{AC47CFCF-C37E-4F5B-AEA3-6663EABE179E}" type="presOf" srcId="{2B3BED34-F5DC-D44A-85DB-44C40EC8B7EA}" destId="{7573F8F9-3C97-B941-9184-231C3153F839}"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834F628E-B7FB-4703-B22A-DE1044F7B832}" type="presOf" srcId="{FA98DABD-98DD-D244-BDA8-FC1CEC4F08A1}" destId="{A4D7204A-EE57-D242-AC5A-B03528EB944A}" srcOrd="0" destOrd="0" presId="urn:microsoft.com/office/officeart/2005/8/layout/chevron1"/>
    <dgm:cxn modelId="{B6EC0085-EE2C-46BC-AA12-A9D2E3AEFC28}" type="presOf" srcId="{B6CD2437-D15F-F64B-A150-5C77AB0E64FA}" destId="{4E0FC00A-BD81-D14F-A776-F5315F12ECBE}" srcOrd="0" destOrd="0" presId="urn:microsoft.com/office/officeart/2005/8/layout/chevron1"/>
    <dgm:cxn modelId="{A6C7BADE-7AF8-854A-85F3-08752F0CA068}" srcId="{FA98DABD-98DD-D244-BDA8-FC1CEC4F08A1}" destId="{1694A42A-9915-2C4A-BD67-1397BF5360F5}" srcOrd="0" destOrd="0" parTransId="{46602D06-B421-B04B-AF8E-1BDD844EBBCB}" sibTransId="{7390D08B-9C49-CA42-8B1B-7244A4787520}"/>
    <dgm:cxn modelId="{0A58504E-A158-FF45-89BE-CEE11B9E6E9E}" srcId="{FA98DABD-98DD-D244-BDA8-FC1CEC4F08A1}" destId="{B6CD2437-D15F-F64B-A150-5C77AB0E64FA}" srcOrd="1" destOrd="0" parTransId="{FF13E40C-E4C3-3848-9EE4-92A87D517741}" sibTransId="{D8E5CF09-3547-3646-80D7-5394CAB45885}"/>
    <dgm:cxn modelId="{35C0D33B-38E3-4AD0-8369-7B6783B6528F}" type="presParOf" srcId="{A4D7204A-EE57-D242-AC5A-B03528EB944A}" destId="{03BD85A1-1F98-DE43-87CA-7EE0F7B8DFC1}" srcOrd="0" destOrd="0" presId="urn:microsoft.com/office/officeart/2005/8/layout/chevron1"/>
    <dgm:cxn modelId="{E2757498-18DC-4DB2-A75E-8222F3AE69AD}" type="presParOf" srcId="{A4D7204A-EE57-D242-AC5A-B03528EB944A}" destId="{4E4C08E8-27AF-EE40-89B8-C01173448EE9}" srcOrd="1" destOrd="0" presId="urn:microsoft.com/office/officeart/2005/8/layout/chevron1"/>
    <dgm:cxn modelId="{A165642E-76AF-4EEE-8BC8-35F20E70458D}" type="presParOf" srcId="{A4D7204A-EE57-D242-AC5A-B03528EB944A}" destId="{4E0FC00A-BD81-D14F-A776-F5315F12ECBE}" srcOrd="2" destOrd="0" presId="urn:microsoft.com/office/officeart/2005/8/layout/chevron1"/>
    <dgm:cxn modelId="{5089ADC7-C026-4CB4-B0D3-50A8206F05F5}" type="presParOf" srcId="{A4D7204A-EE57-D242-AC5A-B03528EB944A}" destId="{167C56D4-FC95-AB45-BCAB-13D36B9C6A4F}" srcOrd="3" destOrd="0" presId="urn:microsoft.com/office/officeart/2005/8/layout/chevron1"/>
    <dgm:cxn modelId="{B2350D03-939B-4F93-9004-75EE34AE0D91}" type="presParOf" srcId="{A4D7204A-EE57-D242-AC5A-B03528EB944A}" destId="{7573F8F9-3C97-B941-9184-231C3153F839}" srcOrd="4" destOrd="0" presId="urn:microsoft.com/office/officeart/2005/8/layout/chevron1"/>
    <dgm:cxn modelId="{7D5CCBD7-6CD4-47C9-80AE-4A48A30837E7}" type="presParOf" srcId="{A4D7204A-EE57-D242-AC5A-B03528EB944A}" destId="{E8E558AC-E9D0-1946-99DE-A9DC0C2862C9}" srcOrd="5" destOrd="0" presId="urn:microsoft.com/office/officeart/2005/8/layout/chevron1"/>
    <dgm:cxn modelId="{9F7A32F9-67E3-4E13-8925-81FB7FE47524}"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7C11F5-443A-4C15-82FE-21D8D5A4FDB2}" type="doc">
      <dgm:prSet loTypeId="urn:microsoft.com/office/officeart/2008/layout/AlternatingHexagons" loCatId="list" qsTypeId="urn:microsoft.com/office/officeart/2005/8/quickstyle/3d2" qsCatId="3D" csTypeId="urn:microsoft.com/office/officeart/2005/8/colors/accent1_2" csCatId="accent1" phldr="1"/>
      <dgm:spPr/>
      <dgm:t>
        <a:bodyPr/>
        <a:lstStyle/>
        <a:p>
          <a:endParaRPr lang="es-EC"/>
        </a:p>
      </dgm:t>
    </dgm:pt>
    <dgm:pt modelId="{A577E10D-691B-4284-A7DF-0B0270284427}">
      <dgm:prSet phldrT="[Texto]" custT="1"/>
      <dgm:spPr/>
      <dgm:t>
        <a:bodyPr/>
        <a:lstStyle/>
        <a:p>
          <a:r>
            <a:rPr lang="es-EC" sz="1400" dirty="0" smtClean="0">
              <a:latin typeface="Microsoft YaHei" panose="020B0503020204020204" pitchFamily="34" charset="-122"/>
              <a:ea typeface="Microsoft YaHei" panose="020B0503020204020204" pitchFamily="34" charset="-122"/>
            </a:rPr>
            <a:t>Proyectos</a:t>
          </a:r>
          <a:endParaRPr lang="es-EC" sz="1400" dirty="0">
            <a:latin typeface="Microsoft YaHei" panose="020B0503020204020204" pitchFamily="34" charset="-122"/>
            <a:ea typeface="Microsoft YaHei" panose="020B0503020204020204" pitchFamily="34" charset="-122"/>
          </a:endParaRPr>
        </a:p>
      </dgm:t>
    </dgm:pt>
    <dgm:pt modelId="{487A8131-2EED-4383-A82A-761C6F930036}" type="parTrans" cxnId="{3D1DDA5F-126B-40A0-A5F0-95EB29E06DD6}">
      <dgm:prSet/>
      <dgm:spPr/>
      <dgm:t>
        <a:bodyPr/>
        <a:lstStyle/>
        <a:p>
          <a:endParaRPr lang="es-EC"/>
        </a:p>
      </dgm:t>
    </dgm:pt>
    <dgm:pt modelId="{68FBF49B-34C2-436B-805F-BED1253C3D4E}" type="sibTrans" cxnId="{3D1DDA5F-126B-40A0-A5F0-95EB29E06DD6}">
      <dgm:prSet custT="1"/>
      <dgm:spPr/>
      <dgm:t>
        <a:bodyPr/>
        <a:lstStyle/>
        <a:p>
          <a:r>
            <a:rPr lang="es-EC" sz="1400" dirty="0" smtClean="0">
              <a:latin typeface="Microsoft YaHei" panose="020B0503020204020204" pitchFamily="34" charset="-122"/>
              <a:ea typeface="Microsoft YaHei" panose="020B0503020204020204" pitchFamily="34" charset="-122"/>
            </a:rPr>
            <a:t>Ciudades</a:t>
          </a:r>
          <a:endParaRPr lang="es-EC" sz="1400" dirty="0">
            <a:latin typeface="Microsoft YaHei" panose="020B0503020204020204" pitchFamily="34" charset="-122"/>
            <a:ea typeface="Microsoft YaHei" panose="020B0503020204020204" pitchFamily="34" charset="-122"/>
          </a:endParaRPr>
        </a:p>
      </dgm:t>
    </dgm:pt>
    <dgm:pt modelId="{1E68728F-B311-4227-8E74-4D1F50044632}">
      <dgm:prSet phldrT="[Texto]" custT="1"/>
      <dgm:spPr/>
      <dgm:t>
        <a:bodyPr/>
        <a:lstStyle/>
        <a:p>
          <a:r>
            <a:rPr lang="es-EC" sz="1400" dirty="0" smtClean="0">
              <a:latin typeface="Microsoft YaHei" panose="020B0503020204020204" pitchFamily="34" charset="-122"/>
              <a:ea typeface="Microsoft YaHei" panose="020B0503020204020204" pitchFamily="34" charset="-122"/>
            </a:rPr>
            <a:t>Países</a:t>
          </a:r>
          <a:endParaRPr lang="es-EC" sz="1400" dirty="0">
            <a:latin typeface="Microsoft YaHei" panose="020B0503020204020204" pitchFamily="34" charset="-122"/>
            <a:ea typeface="Microsoft YaHei" panose="020B0503020204020204" pitchFamily="34" charset="-122"/>
          </a:endParaRPr>
        </a:p>
      </dgm:t>
    </dgm:pt>
    <dgm:pt modelId="{6685ACA7-E762-4CC4-8884-CF2D58BBE2A1}" type="parTrans" cxnId="{6C107C93-1B89-46A5-A034-CEAAFE7EE98C}">
      <dgm:prSet/>
      <dgm:spPr/>
      <dgm:t>
        <a:bodyPr/>
        <a:lstStyle/>
        <a:p>
          <a:endParaRPr lang="es-EC"/>
        </a:p>
      </dgm:t>
    </dgm:pt>
    <dgm:pt modelId="{350D8EF4-D901-4128-B8D8-7DE0616A2BB9}" type="sibTrans" cxnId="{6C107C93-1B89-46A5-A034-CEAAFE7EE98C}">
      <dgm:prSet custT="1"/>
      <dgm:spPr/>
      <dgm:t>
        <a:bodyPr/>
        <a:lstStyle/>
        <a:p>
          <a:r>
            <a:rPr lang="es-EC" sz="1400" dirty="0" smtClean="0">
              <a:latin typeface="Microsoft YaHei" panose="020B0503020204020204" pitchFamily="34" charset="-122"/>
              <a:ea typeface="Microsoft YaHei" panose="020B0503020204020204" pitchFamily="34" charset="-122"/>
            </a:rPr>
            <a:t>Estados de Proyectos</a:t>
          </a:r>
          <a:endParaRPr lang="es-EC" sz="1400" dirty="0">
            <a:latin typeface="Microsoft YaHei" panose="020B0503020204020204" pitchFamily="34" charset="-122"/>
            <a:ea typeface="Microsoft YaHei" panose="020B0503020204020204" pitchFamily="34" charset="-122"/>
          </a:endParaRPr>
        </a:p>
      </dgm:t>
    </dgm:pt>
    <dgm:pt modelId="{C0911BFE-766A-487D-8104-23E744FD03F3}">
      <dgm:prSet phldrT="[Texto]" custT="1"/>
      <dgm:spPr/>
      <dgm:t>
        <a:bodyPr/>
        <a:lstStyle/>
        <a:p>
          <a:r>
            <a:rPr lang="es-EC" sz="1400" dirty="0" smtClean="0">
              <a:latin typeface="Microsoft YaHei" panose="020B0503020204020204" pitchFamily="34" charset="-122"/>
              <a:ea typeface="Microsoft YaHei" panose="020B0503020204020204" pitchFamily="34" charset="-122"/>
            </a:rPr>
            <a:t>Tipos de Proyectos</a:t>
          </a:r>
          <a:endParaRPr lang="es-EC" sz="1400" dirty="0">
            <a:latin typeface="Microsoft YaHei" panose="020B0503020204020204" pitchFamily="34" charset="-122"/>
            <a:ea typeface="Microsoft YaHei" panose="020B0503020204020204" pitchFamily="34" charset="-122"/>
          </a:endParaRPr>
        </a:p>
      </dgm:t>
    </dgm:pt>
    <dgm:pt modelId="{BAE852A7-4F52-490B-B868-572F7304B43C}" type="parTrans" cxnId="{0233CA37-C954-4DF5-8C82-0A8EAC176DBD}">
      <dgm:prSet/>
      <dgm:spPr/>
      <dgm:t>
        <a:bodyPr/>
        <a:lstStyle/>
        <a:p>
          <a:endParaRPr lang="es-EC"/>
        </a:p>
      </dgm:t>
    </dgm:pt>
    <dgm:pt modelId="{0931B3BD-3946-421B-81AF-3CF7547C14ED}" type="sibTrans" cxnId="{0233CA37-C954-4DF5-8C82-0A8EAC176DBD}">
      <dgm:prSet custT="1"/>
      <dgm:spPr/>
      <dgm:t>
        <a:bodyPr/>
        <a:lstStyle/>
        <a:p>
          <a:r>
            <a:rPr lang="es-EC" sz="1600" dirty="0" smtClean="0">
              <a:solidFill>
                <a:schemeClr val="accent4">
                  <a:lumMod val="60000"/>
                  <a:lumOff val="40000"/>
                </a:schemeClr>
              </a:solidFill>
              <a:latin typeface="Microsoft YaHei" panose="020B0503020204020204" pitchFamily="34" charset="-122"/>
              <a:ea typeface="Microsoft YaHei" panose="020B0503020204020204" pitchFamily="34" charset="-122"/>
            </a:rPr>
            <a:t>TABLAS UTILIZADAS</a:t>
          </a:r>
          <a:endParaRPr lang="es-EC" sz="1600" dirty="0">
            <a:solidFill>
              <a:schemeClr val="accent4">
                <a:lumMod val="60000"/>
                <a:lumOff val="40000"/>
              </a:schemeClr>
            </a:solidFill>
            <a:latin typeface="Microsoft YaHei" panose="020B0503020204020204" pitchFamily="34" charset="-122"/>
            <a:ea typeface="Microsoft YaHei" panose="020B0503020204020204" pitchFamily="34" charset="-122"/>
          </a:endParaRPr>
        </a:p>
      </dgm:t>
    </dgm:pt>
    <dgm:pt modelId="{03BBF2F7-7789-4666-A0D9-4097F03DF3D7}" type="pres">
      <dgm:prSet presAssocID="{DE7C11F5-443A-4C15-82FE-21D8D5A4FDB2}" presName="Name0" presStyleCnt="0">
        <dgm:presLayoutVars>
          <dgm:chMax/>
          <dgm:chPref/>
          <dgm:dir/>
          <dgm:animLvl val="lvl"/>
        </dgm:presLayoutVars>
      </dgm:prSet>
      <dgm:spPr/>
      <dgm:t>
        <a:bodyPr/>
        <a:lstStyle/>
        <a:p>
          <a:endParaRPr lang="es-EC"/>
        </a:p>
      </dgm:t>
    </dgm:pt>
    <dgm:pt modelId="{725B7AC4-3342-4241-B423-F739F9796E5B}" type="pres">
      <dgm:prSet presAssocID="{A577E10D-691B-4284-A7DF-0B0270284427}" presName="composite" presStyleCnt="0"/>
      <dgm:spPr/>
    </dgm:pt>
    <dgm:pt modelId="{BD4D2209-A5C3-4DA3-AC68-DCAA410773E3}" type="pres">
      <dgm:prSet presAssocID="{A577E10D-691B-4284-A7DF-0B0270284427}" presName="Parent1" presStyleLbl="node1" presStyleIdx="0" presStyleCnt="6" custLinFactNeighborX="34228" custLinFactNeighborY="39277">
        <dgm:presLayoutVars>
          <dgm:chMax val="1"/>
          <dgm:chPref val="1"/>
          <dgm:bulletEnabled val="1"/>
        </dgm:presLayoutVars>
      </dgm:prSet>
      <dgm:spPr/>
      <dgm:t>
        <a:bodyPr/>
        <a:lstStyle/>
        <a:p>
          <a:endParaRPr lang="es-EC"/>
        </a:p>
      </dgm:t>
    </dgm:pt>
    <dgm:pt modelId="{844D8D78-0031-4435-9C1F-5236FCA45571}" type="pres">
      <dgm:prSet presAssocID="{A577E10D-691B-4284-A7DF-0B0270284427}" presName="Childtext1" presStyleLbl="revTx" presStyleIdx="0" presStyleCnt="3" custLinFactNeighborX="26720" custLinFactNeighborY="65462">
        <dgm:presLayoutVars>
          <dgm:chMax val="0"/>
          <dgm:chPref val="0"/>
          <dgm:bulletEnabled val="1"/>
        </dgm:presLayoutVars>
      </dgm:prSet>
      <dgm:spPr/>
      <dgm:t>
        <a:bodyPr/>
        <a:lstStyle/>
        <a:p>
          <a:endParaRPr lang="es-EC"/>
        </a:p>
      </dgm:t>
    </dgm:pt>
    <dgm:pt modelId="{BF569B13-11C7-48F1-BB07-DF9663D6B20E}" type="pres">
      <dgm:prSet presAssocID="{A577E10D-691B-4284-A7DF-0B0270284427}" presName="BalanceSpacing" presStyleCnt="0"/>
      <dgm:spPr/>
    </dgm:pt>
    <dgm:pt modelId="{5327AF64-5F7F-4A4D-A2F9-F471B2F90437}" type="pres">
      <dgm:prSet presAssocID="{A577E10D-691B-4284-A7DF-0B0270284427}" presName="BalanceSpacing1" presStyleCnt="0"/>
      <dgm:spPr/>
    </dgm:pt>
    <dgm:pt modelId="{484269DA-CDF2-4F34-A41F-7F3F5819585F}" type="pres">
      <dgm:prSet presAssocID="{68FBF49B-34C2-436B-805F-BED1253C3D4E}" presName="Accent1Text" presStyleLbl="node1" presStyleIdx="1" presStyleCnt="6" custLinFactNeighborX="34275" custLinFactNeighborY="39277"/>
      <dgm:spPr/>
      <dgm:t>
        <a:bodyPr/>
        <a:lstStyle/>
        <a:p>
          <a:endParaRPr lang="es-EC"/>
        </a:p>
      </dgm:t>
    </dgm:pt>
    <dgm:pt modelId="{20817C9E-11C6-4708-80E1-7A8A01DC17E4}" type="pres">
      <dgm:prSet presAssocID="{68FBF49B-34C2-436B-805F-BED1253C3D4E}" presName="spaceBetweenRectangles" presStyleCnt="0"/>
      <dgm:spPr/>
    </dgm:pt>
    <dgm:pt modelId="{CD34A5D9-A727-41E9-A876-AFBAF67F180A}" type="pres">
      <dgm:prSet presAssocID="{1E68728F-B311-4227-8E74-4D1F50044632}" presName="composite" presStyleCnt="0"/>
      <dgm:spPr/>
    </dgm:pt>
    <dgm:pt modelId="{4ABDF2B8-9BE1-4D35-88FA-F956E21E87EC}" type="pres">
      <dgm:prSet presAssocID="{1E68728F-B311-4227-8E74-4D1F50044632}" presName="Parent1" presStyleLbl="node1" presStyleIdx="2" presStyleCnt="6" custLinFactNeighborX="34275" custLinFactNeighborY="39277">
        <dgm:presLayoutVars>
          <dgm:chMax val="1"/>
          <dgm:chPref val="1"/>
          <dgm:bulletEnabled val="1"/>
        </dgm:presLayoutVars>
      </dgm:prSet>
      <dgm:spPr/>
      <dgm:t>
        <a:bodyPr/>
        <a:lstStyle/>
        <a:p>
          <a:endParaRPr lang="es-EC"/>
        </a:p>
      </dgm:t>
    </dgm:pt>
    <dgm:pt modelId="{A1D73CB1-DDA4-4F09-B617-E98B7B8BFB71}" type="pres">
      <dgm:prSet presAssocID="{1E68728F-B311-4227-8E74-4D1F50044632}" presName="Childtext1" presStyleLbl="revTx" presStyleIdx="1" presStyleCnt="3">
        <dgm:presLayoutVars>
          <dgm:chMax val="0"/>
          <dgm:chPref val="0"/>
          <dgm:bulletEnabled val="1"/>
        </dgm:presLayoutVars>
      </dgm:prSet>
      <dgm:spPr/>
      <dgm:t>
        <a:bodyPr/>
        <a:lstStyle/>
        <a:p>
          <a:endParaRPr lang="es-EC"/>
        </a:p>
      </dgm:t>
    </dgm:pt>
    <dgm:pt modelId="{1CDB19A9-6011-4999-9333-79F2E41EE718}" type="pres">
      <dgm:prSet presAssocID="{1E68728F-B311-4227-8E74-4D1F50044632}" presName="BalanceSpacing" presStyleCnt="0"/>
      <dgm:spPr/>
    </dgm:pt>
    <dgm:pt modelId="{7845EAC7-8EAF-475D-8C4F-5E5C907D5F0C}" type="pres">
      <dgm:prSet presAssocID="{1E68728F-B311-4227-8E74-4D1F50044632}" presName="BalanceSpacing1" presStyleCnt="0"/>
      <dgm:spPr/>
    </dgm:pt>
    <dgm:pt modelId="{F2237D03-34C1-442F-ACBD-9AB2C0ECADE9}" type="pres">
      <dgm:prSet presAssocID="{350D8EF4-D901-4128-B8D8-7DE0616A2BB9}" presName="Accent1Text" presStyleLbl="node1" presStyleIdx="3" presStyleCnt="6" custLinFactNeighborX="34275" custLinFactNeighborY="39277"/>
      <dgm:spPr/>
      <dgm:t>
        <a:bodyPr/>
        <a:lstStyle/>
        <a:p>
          <a:endParaRPr lang="es-EC"/>
        </a:p>
      </dgm:t>
    </dgm:pt>
    <dgm:pt modelId="{05A34BB8-A0CF-4DA9-A50E-715749CD6C43}" type="pres">
      <dgm:prSet presAssocID="{350D8EF4-D901-4128-B8D8-7DE0616A2BB9}" presName="spaceBetweenRectangles" presStyleCnt="0"/>
      <dgm:spPr/>
    </dgm:pt>
    <dgm:pt modelId="{2ADF8392-477D-4A5C-A711-87AE4633C4D7}" type="pres">
      <dgm:prSet presAssocID="{C0911BFE-766A-487D-8104-23E744FD03F3}" presName="composite" presStyleCnt="0"/>
      <dgm:spPr/>
    </dgm:pt>
    <dgm:pt modelId="{B2B1FC30-29A3-4E10-B83C-81C4C145A7AF}" type="pres">
      <dgm:prSet presAssocID="{C0911BFE-766A-487D-8104-23E744FD03F3}" presName="Parent1" presStyleLbl="node1" presStyleIdx="4" presStyleCnt="6" custLinFactX="42180" custLinFactY="-30483" custLinFactNeighborX="100000" custLinFactNeighborY="-100000">
        <dgm:presLayoutVars>
          <dgm:chMax val="1"/>
          <dgm:chPref val="1"/>
          <dgm:bulletEnabled val="1"/>
        </dgm:presLayoutVars>
      </dgm:prSet>
      <dgm:spPr/>
      <dgm:t>
        <a:bodyPr/>
        <a:lstStyle/>
        <a:p>
          <a:endParaRPr lang="es-EC"/>
        </a:p>
      </dgm:t>
    </dgm:pt>
    <dgm:pt modelId="{8663E4A8-EC7F-49FA-95F6-4776C62AF519}" type="pres">
      <dgm:prSet presAssocID="{C0911BFE-766A-487D-8104-23E744FD03F3}" presName="Childtext1" presStyleLbl="revTx" presStyleIdx="2" presStyleCnt="3">
        <dgm:presLayoutVars>
          <dgm:chMax val="0"/>
          <dgm:chPref val="0"/>
          <dgm:bulletEnabled val="1"/>
        </dgm:presLayoutVars>
      </dgm:prSet>
      <dgm:spPr/>
    </dgm:pt>
    <dgm:pt modelId="{BFC799C4-FA05-4509-8CD3-D44CF3C0A66C}" type="pres">
      <dgm:prSet presAssocID="{C0911BFE-766A-487D-8104-23E744FD03F3}" presName="BalanceSpacing" presStyleCnt="0"/>
      <dgm:spPr/>
    </dgm:pt>
    <dgm:pt modelId="{CD992EE4-B353-49FE-A53B-22F1AB52285B}" type="pres">
      <dgm:prSet presAssocID="{C0911BFE-766A-487D-8104-23E744FD03F3}" presName="BalanceSpacing1" presStyleCnt="0"/>
      <dgm:spPr/>
    </dgm:pt>
    <dgm:pt modelId="{7D62705D-C321-405E-81AC-C168165827CA}" type="pres">
      <dgm:prSet presAssocID="{0931B3BD-3946-421B-81AF-3CF7547C14ED}" presName="Accent1Text" presStyleLbl="node1" presStyleIdx="5" presStyleCnt="6" custScaleX="125719" custLinFactX="-32561" custLinFactY="-60366" custLinFactNeighborX="-100000" custLinFactNeighborY="-100000"/>
      <dgm:spPr/>
      <dgm:t>
        <a:bodyPr/>
        <a:lstStyle/>
        <a:p>
          <a:endParaRPr lang="es-EC"/>
        </a:p>
      </dgm:t>
    </dgm:pt>
  </dgm:ptLst>
  <dgm:cxnLst>
    <dgm:cxn modelId="{6C107C93-1B89-46A5-A034-CEAAFE7EE98C}" srcId="{DE7C11F5-443A-4C15-82FE-21D8D5A4FDB2}" destId="{1E68728F-B311-4227-8E74-4D1F50044632}" srcOrd="1" destOrd="0" parTransId="{6685ACA7-E762-4CC4-8884-CF2D58BBE2A1}" sibTransId="{350D8EF4-D901-4128-B8D8-7DE0616A2BB9}"/>
    <dgm:cxn modelId="{0233CA37-C954-4DF5-8C82-0A8EAC176DBD}" srcId="{DE7C11F5-443A-4C15-82FE-21D8D5A4FDB2}" destId="{C0911BFE-766A-487D-8104-23E744FD03F3}" srcOrd="2" destOrd="0" parTransId="{BAE852A7-4F52-490B-B868-572F7304B43C}" sibTransId="{0931B3BD-3946-421B-81AF-3CF7547C14ED}"/>
    <dgm:cxn modelId="{310DCD76-E9C8-4AF8-BFDF-362C7E84BEDE}" type="presOf" srcId="{C0911BFE-766A-487D-8104-23E744FD03F3}" destId="{B2B1FC30-29A3-4E10-B83C-81C4C145A7AF}" srcOrd="0" destOrd="0" presId="urn:microsoft.com/office/officeart/2008/layout/AlternatingHexagons"/>
    <dgm:cxn modelId="{3BFA0106-35BD-419B-9828-5A9125236A1C}" type="presOf" srcId="{350D8EF4-D901-4128-B8D8-7DE0616A2BB9}" destId="{F2237D03-34C1-442F-ACBD-9AB2C0ECADE9}" srcOrd="0" destOrd="0" presId="urn:microsoft.com/office/officeart/2008/layout/AlternatingHexagons"/>
    <dgm:cxn modelId="{DB0BE1F1-C8DA-4498-883F-B3122C020597}" type="presOf" srcId="{DE7C11F5-443A-4C15-82FE-21D8D5A4FDB2}" destId="{03BBF2F7-7789-4666-A0D9-4097F03DF3D7}" srcOrd="0" destOrd="0" presId="urn:microsoft.com/office/officeart/2008/layout/AlternatingHexagons"/>
    <dgm:cxn modelId="{3D1DDA5F-126B-40A0-A5F0-95EB29E06DD6}" srcId="{DE7C11F5-443A-4C15-82FE-21D8D5A4FDB2}" destId="{A577E10D-691B-4284-A7DF-0B0270284427}" srcOrd="0" destOrd="0" parTransId="{487A8131-2EED-4383-A82A-761C6F930036}" sibTransId="{68FBF49B-34C2-436B-805F-BED1253C3D4E}"/>
    <dgm:cxn modelId="{32C07F81-684D-4416-A656-1A2D2E05FF1C}" type="presOf" srcId="{0931B3BD-3946-421B-81AF-3CF7547C14ED}" destId="{7D62705D-C321-405E-81AC-C168165827CA}" srcOrd="0" destOrd="0" presId="urn:microsoft.com/office/officeart/2008/layout/AlternatingHexagons"/>
    <dgm:cxn modelId="{3F1E1EDC-56EC-43BC-B1FA-12F456969754}" type="presOf" srcId="{68FBF49B-34C2-436B-805F-BED1253C3D4E}" destId="{484269DA-CDF2-4F34-A41F-7F3F5819585F}" srcOrd="0" destOrd="0" presId="urn:microsoft.com/office/officeart/2008/layout/AlternatingHexagons"/>
    <dgm:cxn modelId="{B084E809-8A6B-42F1-ABC2-B72349B6A5F2}" type="presOf" srcId="{A577E10D-691B-4284-A7DF-0B0270284427}" destId="{BD4D2209-A5C3-4DA3-AC68-DCAA410773E3}" srcOrd="0" destOrd="0" presId="urn:microsoft.com/office/officeart/2008/layout/AlternatingHexagons"/>
    <dgm:cxn modelId="{DD1EA453-CF90-42CC-BBC7-B3C4CAA32991}" type="presOf" srcId="{1E68728F-B311-4227-8E74-4D1F50044632}" destId="{4ABDF2B8-9BE1-4D35-88FA-F956E21E87EC}" srcOrd="0" destOrd="0" presId="urn:microsoft.com/office/officeart/2008/layout/AlternatingHexagons"/>
    <dgm:cxn modelId="{2D981B1E-5DA3-4D0D-A4AB-06D3F053EEC4}" type="presParOf" srcId="{03BBF2F7-7789-4666-A0D9-4097F03DF3D7}" destId="{725B7AC4-3342-4241-B423-F739F9796E5B}" srcOrd="0" destOrd="0" presId="urn:microsoft.com/office/officeart/2008/layout/AlternatingHexagons"/>
    <dgm:cxn modelId="{3622C159-774D-444A-95EA-6825BA5605AE}" type="presParOf" srcId="{725B7AC4-3342-4241-B423-F739F9796E5B}" destId="{BD4D2209-A5C3-4DA3-AC68-DCAA410773E3}" srcOrd="0" destOrd="0" presId="urn:microsoft.com/office/officeart/2008/layout/AlternatingHexagons"/>
    <dgm:cxn modelId="{5A4DCCF6-04CA-4F55-8176-121346C08B33}" type="presParOf" srcId="{725B7AC4-3342-4241-B423-F739F9796E5B}" destId="{844D8D78-0031-4435-9C1F-5236FCA45571}" srcOrd="1" destOrd="0" presId="urn:microsoft.com/office/officeart/2008/layout/AlternatingHexagons"/>
    <dgm:cxn modelId="{5E4C83F7-D63C-4D2D-B05E-8C359E17BB99}" type="presParOf" srcId="{725B7AC4-3342-4241-B423-F739F9796E5B}" destId="{BF569B13-11C7-48F1-BB07-DF9663D6B20E}" srcOrd="2" destOrd="0" presId="urn:microsoft.com/office/officeart/2008/layout/AlternatingHexagons"/>
    <dgm:cxn modelId="{17A079FC-9048-4DEA-8B81-30CF96BA4AA5}" type="presParOf" srcId="{725B7AC4-3342-4241-B423-F739F9796E5B}" destId="{5327AF64-5F7F-4A4D-A2F9-F471B2F90437}" srcOrd="3" destOrd="0" presId="urn:microsoft.com/office/officeart/2008/layout/AlternatingHexagons"/>
    <dgm:cxn modelId="{7CA1B0BC-1657-4D0D-8AA8-38B0EB950BD3}" type="presParOf" srcId="{725B7AC4-3342-4241-B423-F739F9796E5B}" destId="{484269DA-CDF2-4F34-A41F-7F3F5819585F}" srcOrd="4" destOrd="0" presId="urn:microsoft.com/office/officeart/2008/layout/AlternatingHexagons"/>
    <dgm:cxn modelId="{D65BD749-3670-4621-BA3A-4ABD23CD060C}" type="presParOf" srcId="{03BBF2F7-7789-4666-A0D9-4097F03DF3D7}" destId="{20817C9E-11C6-4708-80E1-7A8A01DC17E4}" srcOrd="1" destOrd="0" presId="urn:microsoft.com/office/officeart/2008/layout/AlternatingHexagons"/>
    <dgm:cxn modelId="{AB4E0E4A-EFF1-4ED9-8D5D-8D970D28F83F}" type="presParOf" srcId="{03BBF2F7-7789-4666-A0D9-4097F03DF3D7}" destId="{CD34A5D9-A727-41E9-A876-AFBAF67F180A}" srcOrd="2" destOrd="0" presId="urn:microsoft.com/office/officeart/2008/layout/AlternatingHexagons"/>
    <dgm:cxn modelId="{1EA0D10B-F6B7-46AF-A247-BE89024F65CE}" type="presParOf" srcId="{CD34A5D9-A727-41E9-A876-AFBAF67F180A}" destId="{4ABDF2B8-9BE1-4D35-88FA-F956E21E87EC}" srcOrd="0" destOrd="0" presId="urn:microsoft.com/office/officeart/2008/layout/AlternatingHexagons"/>
    <dgm:cxn modelId="{7DF7B2D3-A5F2-4C86-8AC7-570B7F5279C8}" type="presParOf" srcId="{CD34A5D9-A727-41E9-A876-AFBAF67F180A}" destId="{A1D73CB1-DDA4-4F09-B617-E98B7B8BFB71}" srcOrd="1" destOrd="0" presId="urn:microsoft.com/office/officeart/2008/layout/AlternatingHexagons"/>
    <dgm:cxn modelId="{455ACD3F-358B-4CB3-9075-E1EE37571941}" type="presParOf" srcId="{CD34A5D9-A727-41E9-A876-AFBAF67F180A}" destId="{1CDB19A9-6011-4999-9333-79F2E41EE718}" srcOrd="2" destOrd="0" presId="urn:microsoft.com/office/officeart/2008/layout/AlternatingHexagons"/>
    <dgm:cxn modelId="{A36BDECC-7DBE-4319-86D8-E0EB8FE514AC}" type="presParOf" srcId="{CD34A5D9-A727-41E9-A876-AFBAF67F180A}" destId="{7845EAC7-8EAF-475D-8C4F-5E5C907D5F0C}" srcOrd="3" destOrd="0" presId="urn:microsoft.com/office/officeart/2008/layout/AlternatingHexagons"/>
    <dgm:cxn modelId="{6D70FDBE-B3EF-4DC6-9B57-A9A6FC148857}" type="presParOf" srcId="{CD34A5D9-A727-41E9-A876-AFBAF67F180A}" destId="{F2237D03-34C1-442F-ACBD-9AB2C0ECADE9}" srcOrd="4" destOrd="0" presId="urn:microsoft.com/office/officeart/2008/layout/AlternatingHexagons"/>
    <dgm:cxn modelId="{96185ED3-B093-400C-84E4-3AA4188B6C69}" type="presParOf" srcId="{03BBF2F7-7789-4666-A0D9-4097F03DF3D7}" destId="{05A34BB8-A0CF-4DA9-A50E-715749CD6C43}" srcOrd="3" destOrd="0" presId="urn:microsoft.com/office/officeart/2008/layout/AlternatingHexagons"/>
    <dgm:cxn modelId="{DF9D9503-50DA-4495-96DA-44E958DC6418}" type="presParOf" srcId="{03BBF2F7-7789-4666-A0D9-4097F03DF3D7}" destId="{2ADF8392-477D-4A5C-A711-87AE4633C4D7}" srcOrd="4" destOrd="0" presId="urn:microsoft.com/office/officeart/2008/layout/AlternatingHexagons"/>
    <dgm:cxn modelId="{EE292D13-B8C0-4964-B844-91880C3C2BCD}" type="presParOf" srcId="{2ADF8392-477D-4A5C-A711-87AE4633C4D7}" destId="{B2B1FC30-29A3-4E10-B83C-81C4C145A7AF}" srcOrd="0" destOrd="0" presId="urn:microsoft.com/office/officeart/2008/layout/AlternatingHexagons"/>
    <dgm:cxn modelId="{F9BF2827-0ED4-47A3-9AAA-AA567CAD5E06}" type="presParOf" srcId="{2ADF8392-477D-4A5C-A711-87AE4633C4D7}" destId="{8663E4A8-EC7F-49FA-95F6-4776C62AF519}" srcOrd="1" destOrd="0" presId="urn:microsoft.com/office/officeart/2008/layout/AlternatingHexagons"/>
    <dgm:cxn modelId="{9ACE672C-FFA4-4271-AE18-2967A602C409}" type="presParOf" srcId="{2ADF8392-477D-4A5C-A711-87AE4633C4D7}" destId="{BFC799C4-FA05-4509-8CD3-D44CF3C0A66C}" srcOrd="2" destOrd="0" presId="urn:microsoft.com/office/officeart/2008/layout/AlternatingHexagons"/>
    <dgm:cxn modelId="{B951DF3C-7EF8-46A1-A29F-C14A81DF78FC}" type="presParOf" srcId="{2ADF8392-477D-4A5C-A711-87AE4633C4D7}" destId="{CD992EE4-B353-49FE-A53B-22F1AB52285B}" srcOrd="3" destOrd="0" presId="urn:microsoft.com/office/officeart/2008/layout/AlternatingHexagons"/>
    <dgm:cxn modelId="{51352E49-77B5-4442-A4E1-39B6221B3149}" type="presParOf" srcId="{2ADF8392-477D-4A5C-A711-87AE4633C4D7}" destId="{7D62705D-C321-405E-81AC-C168165827C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98DABD-98DD-D244-BDA8-FC1CEC4F08A1}" type="doc">
      <dgm:prSet loTypeId="urn:microsoft.com/office/officeart/2005/8/layout/chevron1" loCatId="" qsTypeId="urn:microsoft.com/office/officeart/2005/8/quickstyle/simple1" qsCatId="simple" csTypeId="urn:microsoft.com/office/officeart/2005/8/colors/accent1_2" csCatId="accent1" phldr="1"/>
      <dgm:spPr/>
    </dgm:pt>
    <dgm:pt modelId="{1694A42A-9915-2C4A-BD67-1397BF5360F5}">
      <dgm:prSet phldrT="[Texto]" custT="1"/>
      <dgm:spPr>
        <a:solidFill>
          <a:srgbClr val="FFC000"/>
        </a:solidFill>
      </dgm:spPr>
      <dgm:t>
        <a:bodyPr/>
        <a:lstStyle/>
        <a:p>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gm:t>
    </dgm:pt>
    <dgm:pt modelId="{46602D06-B421-B04B-AF8E-1BDD844EBBCB}" type="parTrans" cxnId="{A6C7BADE-7AF8-854A-85F3-08752F0CA068}">
      <dgm:prSet/>
      <dgm:spPr/>
      <dgm:t>
        <a:bodyPr/>
        <a:lstStyle/>
        <a:p>
          <a:endParaRPr lang="es-ES"/>
        </a:p>
      </dgm:t>
    </dgm:pt>
    <dgm:pt modelId="{7390D08B-9C49-CA42-8B1B-7244A4787520}" type="sibTrans" cxnId="{A6C7BADE-7AF8-854A-85F3-08752F0CA068}">
      <dgm:prSet/>
      <dgm:spPr/>
      <dgm:t>
        <a:bodyPr/>
        <a:lstStyle/>
        <a:p>
          <a:endParaRPr lang="es-ES"/>
        </a:p>
      </dgm:t>
    </dgm:pt>
    <dgm:pt modelId="{B6CD2437-D15F-F64B-A150-5C77AB0E64FA}">
      <dgm:prSet phldrT="[Texto]" custT="1"/>
      <dgm:spPr/>
      <dgm: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gm:t>
    </dgm:pt>
    <dgm:pt modelId="{FF13E40C-E4C3-3848-9EE4-92A87D517741}" type="parTrans" cxnId="{0A58504E-A158-FF45-89BE-CEE11B9E6E9E}">
      <dgm:prSet/>
      <dgm:spPr/>
      <dgm:t>
        <a:bodyPr/>
        <a:lstStyle/>
        <a:p>
          <a:endParaRPr lang="es-ES"/>
        </a:p>
      </dgm:t>
    </dgm:pt>
    <dgm:pt modelId="{D8E5CF09-3547-3646-80D7-5394CAB45885}" type="sibTrans" cxnId="{0A58504E-A158-FF45-89BE-CEE11B9E6E9E}">
      <dgm:prSet/>
      <dgm:spPr/>
      <dgm:t>
        <a:bodyPr/>
        <a:lstStyle/>
        <a:p>
          <a:endParaRPr lang="es-ES"/>
        </a:p>
      </dgm:t>
    </dgm:pt>
    <dgm:pt modelId="{2B3BED34-F5DC-D44A-85DB-44C40EC8B7EA}">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gm:t>
    </dgm:pt>
    <dgm:pt modelId="{E3C554BA-34EF-B349-8FCC-3DAD50AC4A4E}" type="parTrans" cxnId="{D9A7F63C-C27D-6B47-A7A9-F7082E1027F3}">
      <dgm:prSet/>
      <dgm:spPr/>
      <dgm:t>
        <a:bodyPr/>
        <a:lstStyle/>
        <a:p>
          <a:endParaRPr lang="es-ES"/>
        </a:p>
      </dgm:t>
    </dgm:pt>
    <dgm:pt modelId="{D1461318-9657-FD44-8C61-49937003CB45}" type="sibTrans" cxnId="{D9A7F63C-C27D-6B47-A7A9-F7082E1027F3}">
      <dgm:prSet/>
      <dgm:spPr/>
      <dgm:t>
        <a:bodyPr/>
        <a:lstStyle/>
        <a:p>
          <a:endParaRPr lang="es-ES"/>
        </a:p>
      </dgm:t>
    </dgm:pt>
    <dgm:pt modelId="{F438DF7C-D341-E94F-B4D5-0A64F4FA6617}">
      <dgm:prSet phldrT="[Texto]" custT="1"/>
      <dgm:spPr/>
      <dgm: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gm:t>
    </dgm:pt>
    <dgm:pt modelId="{35045241-35A0-CC46-8124-DEF3BE73B252}" type="parTrans" cxnId="{E0F0B89D-8299-DF4D-8038-0F4960D54E8E}">
      <dgm:prSet/>
      <dgm:spPr/>
      <dgm:t>
        <a:bodyPr/>
        <a:lstStyle/>
        <a:p>
          <a:endParaRPr lang="es-ES"/>
        </a:p>
      </dgm:t>
    </dgm:pt>
    <dgm:pt modelId="{E8C71C6B-D935-A94F-808F-E7C0B98681A9}" type="sibTrans" cxnId="{E0F0B89D-8299-DF4D-8038-0F4960D54E8E}">
      <dgm:prSet/>
      <dgm:spPr/>
      <dgm:t>
        <a:bodyPr/>
        <a:lstStyle/>
        <a:p>
          <a:endParaRPr lang="es-ES"/>
        </a:p>
      </dgm:t>
    </dgm:pt>
    <dgm:pt modelId="{A4D7204A-EE57-D242-AC5A-B03528EB944A}" type="pres">
      <dgm:prSet presAssocID="{FA98DABD-98DD-D244-BDA8-FC1CEC4F08A1}" presName="Name0" presStyleCnt="0">
        <dgm:presLayoutVars>
          <dgm:dir/>
          <dgm:animLvl val="lvl"/>
          <dgm:resizeHandles val="exact"/>
        </dgm:presLayoutVars>
      </dgm:prSet>
      <dgm:spPr/>
    </dgm:pt>
    <dgm:pt modelId="{03BD85A1-1F98-DE43-87CA-7EE0F7B8DFC1}" type="pres">
      <dgm:prSet presAssocID="{1694A42A-9915-2C4A-BD67-1397BF5360F5}" presName="parTxOnly" presStyleLbl="node1" presStyleIdx="0" presStyleCnt="4">
        <dgm:presLayoutVars>
          <dgm:chMax val="0"/>
          <dgm:chPref val="0"/>
          <dgm:bulletEnabled val="1"/>
        </dgm:presLayoutVars>
      </dgm:prSet>
      <dgm:spPr/>
      <dgm:t>
        <a:bodyPr/>
        <a:lstStyle/>
        <a:p>
          <a:endParaRPr lang="es-EC"/>
        </a:p>
      </dgm:t>
    </dgm:pt>
    <dgm:pt modelId="{4E4C08E8-27AF-EE40-89B8-C01173448EE9}" type="pres">
      <dgm:prSet presAssocID="{7390D08B-9C49-CA42-8B1B-7244A4787520}" presName="parTxOnlySpace" presStyleCnt="0"/>
      <dgm:spPr/>
    </dgm:pt>
    <dgm:pt modelId="{4E0FC00A-BD81-D14F-A776-F5315F12ECBE}" type="pres">
      <dgm:prSet presAssocID="{B6CD2437-D15F-F64B-A150-5C77AB0E64FA}" presName="parTxOnly" presStyleLbl="node1" presStyleIdx="1" presStyleCnt="4" custScaleX="121157" custLinFactNeighborX="5757" custLinFactNeighborY="16864">
        <dgm:presLayoutVars>
          <dgm:chMax val="0"/>
          <dgm:chPref val="0"/>
          <dgm:bulletEnabled val="1"/>
        </dgm:presLayoutVars>
      </dgm:prSet>
      <dgm:spPr/>
      <dgm:t>
        <a:bodyPr/>
        <a:lstStyle/>
        <a:p>
          <a:endParaRPr lang="es-EC"/>
        </a:p>
      </dgm:t>
    </dgm:pt>
    <dgm:pt modelId="{167C56D4-FC95-AB45-BCAB-13D36B9C6A4F}" type="pres">
      <dgm:prSet presAssocID="{D8E5CF09-3547-3646-80D7-5394CAB45885}" presName="parTxOnlySpace" presStyleCnt="0"/>
      <dgm:spPr/>
    </dgm:pt>
    <dgm:pt modelId="{7573F8F9-3C97-B941-9184-231C3153F839}" type="pres">
      <dgm:prSet presAssocID="{2B3BED34-F5DC-D44A-85DB-44C40EC8B7EA}" presName="parTxOnly" presStyleLbl="node1" presStyleIdx="2" presStyleCnt="4" custLinFactNeighborY="-14255">
        <dgm:presLayoutVars>
          <dgm:chMax val="0"/>
          <dgm:chPref val="0"/>
          <dgm:bulletEnabled val="1"/>
        </dgm:presLayoutVars>
      </dgm:prSet>
      <dgm:spPr/>
      <dgm:t>
        <a:bodyPr/>
        <a:lstStyle/>
        <a:p>
          <a:endParaRPr lang="es-EC"/>
        </a:p>
      </dgm:t>
    </dgm:pt>
    <dgm:pt modelId="{E8E558AC-E9D0-1946-99DE-A9DC0C2862C9}" type="pres">
      <dgm:prSet presAssocID="{D1461318-9657-FD44-8C61-49937003CB45}" presName="parTxOnlySpace" presStyleCnt="0"/>
      <dgm:spPr/>
    </dgm:pt>
    <dgm:pt modelId="{E9E83AC4-382A-6242-95B6-82749115F686}" type="pres">
      <dgm:prSet presAssocID="{F438DF7C-D341-E94F-B4D5-0A64F4FA6617}" presName="parTxOnly" presStyleLbl="node1" presStyleIdx="3" presStyleCnt="4">
        <dgm:presLayoutVars>
          <dgm:chMax val="0"/>
          <dgm:chPref val="0"/>
          <dgm:bulletEnabled val="1"/>
        </dgm:presLayoutVars>
      </dgm:prSet>
      <dgm:spPr/>
      <dgm:t>
        <a:bodyPr/>
        <a:lstStyle/>
        <a:p>
          <a:endParaRPr lang="es-EC"/>
        </a:p>
      </dgm:t>
    </dgm:pt>
  </dgm:ptLst>
  <dgm:cxnLst>
    <dgm:cxn modelId="{C63BE42A-5FA1-4E31-B2B4-B513992DA9AD}" type="presOf" srcId="{2B3BED34-F5DC-D44A-85DB-44C40EC8B7EA}" destId="{7573F8F9-3C97-B941-9184-231C3153F839}" srcOrd="0" destOrd="0" presId="urn:microsoft.com/office/officeart/2005/8/layout/chevron1"/>
    <dgm:cxn modelId="{18DA10AB-7B37-4F79-82D8-60DBBB18CE0E}" type="presOf" srcId="{1694A42A-9915-2C4A-BD67-1397BF5360F5}" destId="{03BD85A1-1F98-DE43-87CA-7EE0F7B8DFC1}" srcOrd="0" destOrd="0" presId="urn:microsoft.com/office/officeart/2005/8/layout/chevron1"/>
    <dgm:cxn modelId="{62E49DBD-8F50-4492-A1CB-7DEDAB167CA1}" type="presOf" srcId="{F438DF7C-D341-E94F-B4D5-0A64F4FA6617}" destId="{E9E83AC4-382A-6242-95B6-82749115F686}" srcOrd="0" destOrd="0" presId="urn:microsoft.com/office/officeart/2005/8/layout/chevron1"/>
    <dgm:cxn modelId="{D9A7F63C-C27D-6B47-A7A9-F7082E1027F3}" srcId="{FA98DABD-98DD-D244-BDA8-FC1CEC4F08A1}" destId="{2B3BED34-F5DC-D44A-85DB-44C40EC8B7EA}" srcOrd="2" destOrd="0" parTransId="{E3C554BA-34EF-B349-8FCC-3DAD50AC4A4E}" sibTransId="{D1461318-9657-FD44-8C61-49937003CB45}"/>
    <dgm:cxn modelId="{A6C7BADE-7AF8-854A-85F3-08752F0CA068}" srcId="{FA98DABD-98DD-D244-BDA8-FC1CEC4F08A1}" destId="{1694A42A-9915-2C4A-BD67-1397BF5360F5}" srcOrd="0" destOrd="0" parTransId="{46602D06-B421-B04B-AF8E-1BDD844EBBCB}" sibTransId="{7390D08B-9C49-CA42-8B1B-7244A4787520}"/>
    <dgm:cxn modelId="{33F7FDC9-C07C-48A3-A51F-0CD55C0C96B7}" type="presOf" srcId="{B6CD2437-D15F-F64B-A150-5C77AB0E64FA}" destId="{4E0FC00A-BD81-D14F-A776-F5315F12ECBE}" srcOrd="0" destOrd="0" presId="urn:microsoft.com/office/officeart/2005/8/layout/chevron1"/>
    <dgm:cxn modelId="{0A58504E-A158-FF45-89BE-CEE11B9E6E9E}" srcId="{FA98DABD-98DD-D244-BDA8-FC1CEC4F08A1}" destId="{B6CD2437-D15F-F64B-A150-5C77AB0E64FA}" srcOrd="1" destOrd="0" parTransId="{FF13E40C-E4C3-3848-9EE4-92A87D517741}" sibTransId="{D8E5CF09-3547-3646-80D7-5394CAB45885}"/>
    <dgm:cxn modelId="{E0F0B89D-8299-DF4D-8038-0F4960D54E8E}" srcId="{FA98DABD-98DD-D244-BDA8-FC1CEC4F08A1}" destId="{F438DF7C-D341-E94F-B4D5-0A64F4FA6617}" srcOrd="3" destOrd="0" parTransId="{35045241-35A0-CC46-8124-DEF3BE73B252}" sibTransId="{E8C71C6B-D935-A94F-808F-E7C0B98681A9}"/>
    <dgm:cxn modelId="{12A6E38A-39BF-4D55-BB2D-7AA049FA5C45}" type="presOf" srcId="{FA98DABD-98DD-D244-BDA8-FC1CEC4F08A1}" destId="{A4D7204A-EE57-D242-AC5A-B03528EB944A}" srcOrd="0" destOrd="0" presId="urn:microsoft.com/office/officeart/2005/8/layout/chevron1"/>
    <dgm:cxn modelId="{B031CC95-77F1-4909-AD2F-902DE07220F1}" type="presParOf" srcId="{A4D7204A-EE57-D242-AC5A-B03528EB944A}" destId="{03BD85A1-1F98-DE43-87CA-7EE0F7B8DFC1}" srcOrd="0" destOrd="0" presId="urn:microsoft.com/office/officeart/2005/8/layout/chevron1"/>
    <dgm:cxn modelId="{E111D1BD-B1FD-438C-AABC-C07B266FACEC}" type="presParOf" srcId="{A4D7204A-EE57-D242-AC5A-B03528EB944A}" destId="{4E4C08E8-27AF-EE40-89B8-C01173448EE9}" srcOrd="1" destOrd="0" presId="urn:microsoft.com/office/officeart/2005/8/layout/chevron1"/>
    <dgm:cxn modelId="{269E3486-CBFA-4521-86E6-A30320AF1432}" type="presParOf" srcId="{A4D7204A-EE57-D242-AC5A-B03528EB944A}" destId="{4E0FC00A-BD81-D14F-A776-F5315F12ECBE}" srcOrd="2" destOrd="0" presId="urn:microsoft.com/office/officeart/2005/8/layout/chevron1"/>
    <dgm:cxn modelId="{6FE6028C-5FF1-4B36-8A6E-89172A6B66C0}" type="presParOf" srcId="{A4D7204A-EE57-D242-AC5A-B03528EB944A}" destId="{167C56D4-FC95-AB45-BCAB-13D36B9C6A4F}" srcOrd="3" destOrd="0" presId="urn:microsoft.com/office/officeart/2005/8/layout/chevron1"/>
    <dgm:cxn modelId="{205BA8B9-539F-41D5-8AF4-20864439A8B4}" type="presParOf" srcId="{A4D7204A-EE57-D242-AC5A-B03528EB944A}" destId="{7573F8F9-3C97-B941-9184-231C3153F839}" srcOrd="4" destOrd="0" presId="urn:microsoft.com/office/officeart/2005/8/layout/chevron1"/>
    <dgm:cxn modelId="{2DF5A691-4A8A-4BD7-AE79-0636B55CBE92}" type="presParOf" srcId="{A4D7204A-EE57-D242-AC5A-B03528EB944A}" destId="{E8E558AC-E9D0-1946-99DE-A9DC0C2862C9}" srcOrd="5" destOrd="0" presId="urn:microsoft.com/office/officeart/2005/8/layout/chevron1"/>
    <dgm:cxn modelId="{6F9EA979-38EF-4ED0-947C-EBFEE30E5FAF}" type="presParOf" srcId="{A4D7204A-EE57-D242-AC5A-B03528EB944A}" destId="{E9E83AC4-382A-6242-95B6-82749115F686}"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61D8D-F51F-4444-8796-6A4DF2FBFB25}">
      <dsp:nvSpPr>
        <dsp:cNvPr id="0" name=""/>
        <dsp:cNvSpPr/>
      </dsp:nvSpPr>
      <dsp:spPr>
        <a:xfrm rot="5400000">
          <a:off x="-97368" y="100348"/>
          <a:ext cx="649125" cy="454387"/>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b="0" kern="1200" dirty="0" smtClean="0">
            <a:latin typeface="Microsoft YaHei" panose="020B0503020204020204" pitchFamily="34" charset="-122"/>
            <a:ea typeface="Microsoft YaHei" panose="020B0503020204020204" pitchFamily="34" charset="-122"/>
          </a:endParaRPr>
        </a:p>
      </dsp:txBody>
      <dsp:txXfrm rot="-5400000">
        <a:off x="2" y="230173"/>
        <a:ext cx="454387" cy="194738"/>
      </dsp:txXfrm>
    </dsp:sp>
    <dsp:sp modelId="{6A00E203-D16F-4A3C-8E1B-BF59ABEB4B9E}">
      <dsp:nvSpPr>
        <dsp:cNvPr id="0" name=""/>
        <dsp:cNvSpPr/>
      </dsp:nvSpPr>
      <dsp:spPr>
        <a:xfrm rot="5400000">
          <a:off x="2104460" y="-1650072"/>
          <a:ext cx="421931" cy="372207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b="0" kern="1200" dirty="0" smtClean="0">
              <a:latin typeface="Microsoft YaHei" panose="020B0503020204020204" pitchFamily="34" charset="-122"/>
              <a:ea typeface="Microsoft YaHei" panose="020B0503020204020204" pitchFamily="34" charset="-122"/>
            </a:rPr>
            <a:t>Introducción</a:t>
          </a:r>
          <a:endParaRPr lang="es-EC" sz="1600" b="0" kern="1200" dirty="0">
            <a:latin typeface="Microsoft YaHei" panose="020B0503020204020204" pitchFamily="34" charset="-122"/>
            <a:ea typeface="Microsoft YaHei" panose="020B0503020204020204" pitchFamily="34" charset="-122"/>
          </a:endParaRPr>
        </a:p>
      </dsp:txBody>
      <dsp:txXfrm rot="-5400000">
        <a:off x="454388" y="20597"/>
        <a:ext cx="3701479" cy="380737"/>
      </dsp:txXfrm>
    </dsp:sp>
    <dsp:sp modelId="{6A057E37-88CD-4E9E-8FD6-E8071008E7FC}">
      <dsp:nvSpPr>
        <dsp:cNvPr id="0" name=""/>
        <dsp:cNvSpPr/>
      </dsp:nvSpPr>
      <dsp:spPr>
        <a:xfrm rot="5400000">
          <a:off x="-97368" y="663242"/>
          <a:ext cx="649125" cy="454387"/>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b="0" kern="1200" dirty="0" smtClean="0">
            <a:latin typeface="Microsoft YaHei" panose="020B0503020204020204" pitchFamily="34" charset="-122"/>
            <a:ea typeface="Microsoft YaHei" panose="020B0503020204020204" pitchFamily="34" charset="-122"/>
          </a:endParaRPr>
        </a:p>
      </dsp:txBody>
      <dsp:txXfrm rot="-5400000">
        <a:off x="2" y="793067"/>
        <a:ext cx="454387" cy="194738"/>
      </dsp:txXfrm>
    </dsp:sp>
    <dsp:sp modelId="{2A100FB4-9FE7-4C0C-8D53-AA103E354B8E}">
      <dsp:nvSpPr>
        <dsp:cNvPr id="0" name=""/>
        <dsp:cNvSpPr/>
      </dsp:nvSpPr>
      <dsp:spPr>
        <a:xfrm rot="5400000">
          <a:off x="2104460" y="-1084198"/>
          <a:ext cx="421931" cy="372207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b="0" kern="1200" dirty="0" smtClean="0">
              <a:latin typeface="Microsoft YaHei" panose="020B0503020204020204" pitchFamily="34" charset="-122"/>
              <a:ea typeface="Microsoft YaHei" panose="020B0503020204020204" pitchFamily="34" charset="-122"/>
            </a:rPr>
            <a:t>Planteamiento del problema</a:t>
          </a:r>
          <a:endParaRPr lang="es-EC" sz="1600" b="0" kern="1200" dirty="0">
            <a:latin typeface="Microsoft YaHei" panose="020B0503020204020204" pitchFamily="34" charset="-122"/>
            <a:ea typeface="Microsoft YaHei" panose="020B0503020204020204" pitchFamily="34" charset="-122"/>
          </a:endParaRPr>
        </a:p>
      </dsp:txBody>
      <dsp:txXfrm rot="-5400000">
        <a:off x="454388" y="586471"/>
        <a:ext cx="3701479" cy="380737"/>
      </dsp:txXfrm>
    </dsp:sp>
    <dsp:sp modelId="{AEDE4D87-B56D-4A2E-B65D-7FC20287158F}">
      <dsp:nvSpPr>
        <dsp:cNvPr id="0" name=""/>
        <dsp:cNvSpPr/>
      </dsp:nvSpPr>
      <dsp:spPr>
        <a:xfrm rot="5400000">
          <a:off x="-97368" y="1226136"/>
          <a:ext cx="649125" cy="454387"/>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b="0" kern="1200" dirty="0" smtClean="0">
            <a:latin typeface="Microsoft YaHei" panose="020B0503020204020204" pitchFamily="34" charset="-122"/>
            <a:ea typeface="Microsoft YaHei" panose="020B0503020204020204" pitchFamily="34" charset="-122"/>
          </a:endParaRPr>
        </a:p>
        <a:p>
          <a:pPr lvl="0" algn="ctr" defTabSz="711200">
            <a:lnSpc>
              <a:spcPct val="90000"/>
            </a:lnSpc>
            <a:spcBef>
              <a:spcPct val="0"/>
            </a:spcBef>
            <a:spcAft>
              <a:spcPct val="35000"/>
            </a:spcAft>
          </a:pPr>
          <a:endParaRPr lang="es-EC" sz="1600" b="0" kern="1200" dirty="0">
            <a:latin typeface="Microsoft YaHei" panose="020B0503020204020204" pitchFamily="34" charset="-122"/>
            <a:ea typeface="Microsoft YaHei" panose="020B0503020204020204" pitchFamily="34" charset="-122"/>
          </a:endParaRPr>
        </a:p>
      </dsp:txBody>
      <dsp:txXfrm rot="-5400000">
        <a:off x="2" y="1355961"/>
        <a:ext cx="454387" cy="194738"/>
      </dsp:txXfrm>
    </dsp:sp>
    <dsp:sp modelId="{BA06880E-549A-45C6-9D09-437944E25663}">
      <dsp:nvSpPr>
        <dsp:cNvPr id="0" name=""/>
        <dsp:cNvSpPr/>
      </dsp:nvSpPr>
      <dsp:spPr>
        <a:xfrm rot="5400000">
          <a:off x="2104349" y="-521193"/>
          <a:ext cx="422153" cy="372207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_tradnl" sz="1600" b="0" kern="1200" dirty="0" smtClean="0">
              <a:latin typeface="Microsoft YaHei" panose="020B0503020204020204" pitchFamily="34" charset="-122"/>
              <a:ea typeface="Microsoft YaHei" panose="020B0503020204020204" pitchFamily="34" charset="-122"/>
            </a:rPr>
            <a:t>Justificación</a:t>
          </a:r>
          <a:endParaRPr lang="es-EC" sz="1600" b="0" kern="1200" dirty="0">
            <a:latin typeface="Microsoft YaHei" panose="020B0503020204020204" pitchFamily="34" charset="-122"/>
            <a:ea typeface="Microsoft YaHei" panose="020B0503020204020204" pitchFamily="34" charset="-122"/>
          </a:endParaRPr>
        </a:p>
      </dsp:txBody>
      <dsp:txXfrm rot="-5400000">
        <a:off x="454388" y="1149376"/>
        <a:ext cx="3701468" cy="380937"/>
      </dsp:txXfrm>
    </dsp:sp>
    <dsp:sp modelId="{C0F80C27-7E6A-4F44-A6D5-DD467E023673}">
      <dsp:nvSpPr>
        <dsp:cNvPr id="0" name=""/>
        <dsp:cNvSpPr/>
      </dsp:nvSpPr>
      <dsp:spPr>
        <a:xfrm rot="5400000">
          <a:off x="-97368" y="1789030"/>
          <a:ext cx="649125" cy="454387"/>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b="0" kern="1200" dirty="0">
            <a:latin typeface="Microsoft YaHei" panose="020B0503020204020204" pitchFamily="34" charset="-122"/>
            <a:ea typeface="Microsoft YaHei" panose="020B0503020204020204" pitchFamily="34" charset="-122"/>
          </a:endParaRPr>
        </a:p>
      </dsp:txBody>
      <dsp:txXfrm rot="-5400000">
        <a:off x="2" y="1918855"/>
        <a:ext cx="454387" cy="194738"/>
      </dsp:txXfrm>
    </dsp:sp>
    <dsp:sp modelId="{FCAE34F1-5383-4D83-82EB-25772ECDD52E}">
      <dsp:nvSpPr>
        <dsp:cNvPr id="0" name=""/>
        <dsp:cNvSpPr/>
      </dsp:nvSpPr>
      <dsp:spPr>
        <a:xfrm rot="5400000">
          <a:off x="2104460" y="41588"/>
          <a:ext cx="421931" cy="372207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b="0" kern="1200" dirty="0" smtClean="0">
              <a:latin typeface="Microsoft YaHei" panose="020B0503020204020204" pitchFamily="34" charset="-122"/>
              <a:ea typeface="Microsoft YaHei" panose="020B0503020204020204" pitchFamily="34" charset="-122"/>
            </a:rPr>
            <a:t>Objetivos</a:t>
          </a:r>
          <a:endParaRPr lang="es-EC" sz="1600" b="0" kern="1200" dirty="0">
            <a:latin typeface="Microsoft YaHei" panose="020B0503020204020204" pitchFamily="34" charset="-122"/>
            <a:ea typeface="Microsoft YaHei" panose="020B0503020204020204" pitchFamily="34" charset="-122"/>
          </a:endParaRPr>
        </a:p>
      </dsp:txBody>
      <dsp:txXfrm rot="-5400000">
        <a:off x="454388" y="1712258"/>
        <a:ext cx="3701479" cy="380737"/>
      </dsp:txXfrm>
    </dsp:sp>
    <dsp:sp modelId="{7855FDB8-016A-4D80-84E8-DB653B168EA1}">
      <dsp:nvSpPr>
        <dsp:cNvPr id="0" name=""/>
        <dsp:cNvSpPr/>
      </dsp:nvSpPr>
      <dsp:spPr>
        <a:xfrm rot="5400000">
          <a:off x="-97368" y="2351924"/>
          <a:ext cx="649125" cy="454387"/>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latin typeface="Microsoft YaHei" panose="020B0503020204020204" pitchFamily="34" charset="-122"/>
              <a:ea typeface="Microsoft YaHei" panose="020B0503020204020204" pitchFamily="34" charset="-122"/>
            </a:rPr>
            <a:t>+</a:t>
          </a:r>
          <a:endParaRPr lang="es-EC" sz="1600" b="0" kern="1200" dirty="0">
            <a:latin typeface="Microsoft YaHei" panose="020B0503020204020204" pitchFamily="34" charset="-122"/>
            <a:ea typeface="Microsoft YaHei" panose="020B0503020204020204" pitchFamily="34" charset="-122"/>
          </a:endParaRPr>
        </a:p>
      </dsp:txBody>
      <dsp:txXfrm rot="-5400000">
        <a:off x="2" y="2481749"/>
        <a:ext cx="454387" cy="194738"/>
      </dsp:txXfrm>
    </dsp:sp>
    <dsp:sp modelId="{7EFDF084-A1CF-4EA7-9015-542938C5CA73}">
      <dsp:nvSpPr>
        <dsp:cNvPr id="0" name=""/>
        <dsp:cNvSpPr/>
      </dsp:nvSpPr>
      <dsp:spPr>
        <a:xfrm rot="5400000">
          <a:off x="2104460" y="604482"/>
          <a:ext cx="421931" cy="372207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b="0" kern="1200" dirty="0" smtClean="0">
              <a:latin typeface="Microsoft YaHei" panose="020B0503020204020204" pitchFamily="34" charset="-122"/>
              <a:ea typeface="Microsoft YaHei" panose="020B0503020204020204" pitchFamily="34" charset="-122"/>
            </a:rPr>
            <a:t>Metodología</a:t>
          </a:r>
          <a:endParaRPr lang="es-EC" sz="1600" b="0" kern="1200" dirty="0">
            <a:latin typeface="Microsoft YaHei" panose="020B0503020204020204" pitchFamily="34" charset="-122"/>
            <a:ea typeface="Microsoft YaHei" panose="020B0503020204020204" pitchFamily="34" charset="-122"/>
          </a:endParaRPr>
        </a:p>
      </dsp:txBody>
      <dsp:txXfrm rot="-5400000">
        <a:off x="454388" y="2275152"/>
        <a:ext cx="3701479" cy="380737"/>
      </dsp:txXfrm>
    </dsp:sp>
    <dsp:sp modelId="{884EC524-22FF-4F61-968B-89FDBB484D2E}">
      <dsp:nvSpPr>
        <dsp:cNvPr id="0" name=""/>
        <dsp:cNvSpPr/>
      </dsp:nvSpPr>
      <dsp:spPr>
        <a:xfrm rot="5400000">
          <a:off x="-97368" y="2914817"/>
          <a:ext cx="649125" cy="454387"/>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b="0" kern="1200" dirty="0">
            <a:latin typeface="Microsoft YaHei" panose="020B0503020204020204" pitchFamily="34" charset="-122"/>
            <a:ea typeface="Microsoft YaHei" panose="020B0503020204020204" pitchFamily="34" charset="-122"/>
          </a:endParaRPr>
        </a:p>
      </dsp:txBody>
      <dsp:txXfrm rot="-5400000">
        <a:off x="2" y="3044642"/>
        <a:ext cx="454387" cy="194738"/>
      </dsp:txXfrm>
    </dsp:sp>
    <dsp:sp modelId="{1E9C1376-7AD1-4DA1-9B47-682289AB3900}">
      <dsp:nvSpPr>
        <dsp:cNvPr id="0" name=""/>
        <dsp:cNvSpPr/>
      </dsp:nvSpPr>
      <dsp:spPr>
        <a:xfrm rot="5400000">
          <a:off x="2104460" y="1167376"/>
          <a:ext cx="421931" cy="372207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b="0" kern="1200" dirty="0" smtClean="0">
              <a:latin typeface="Microsoft YaHei" panose="020B0503020204020204" pitchFamily="34" charset="-122"/>
              <a:ea typeface="Microsoft YaHei" panose="020B0503020204020204" pitchFamily="34" charset="-122"/>
            </a:rPr>
            <a:t>Resultados</a:t>
          </a:r>
          <a:endParaRPr lang="es-EC" sz="1600" b="0" kern="1200" dirty="0">
            <a:latin typeface="Microsoft YaHei" panose="020B0503020204020204" pitchFamily="34" charset="-122"/>
            <a:ea typeface="Microsoft YaHei" panose="020B0503020204020204" pitchFamily="34" charset="-122"/>
          </a:endParaRPr>
        </a:p>
      </dsp:txBody>
      <dsp:txXfrm rot="-5400000">
        <a:off x="454388" y="2838046"/>
        <a:ext cx="3701479" cy="380737"/>
      </dsp:txXfrm>
    </dsp:sp>
    <dsp:sp modelId="{A51D3579-06C1-4B96-8C13-B1218AF931DA}">
      <dsp:nvSpPr>
        <dsp:cNvPr id="0" name=""/>
        <dsp:cNvSpPr/>
      </dsp:nvSpPr>
      <dsp:spPr>
        <a:xfrm rot="5400000">
          <a:off x="-97368" y="3477711"/>
          <a:ext cx="649125" cy="454387"/>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b="0" kern="1200" dirty="0">
            <a:latin typeface="Microsoft YaHei" panose="020B0503020204020204" pitchFamily="34" charset="-122"/>
            <a:ea typeface="Microsoft YaHei" panose="020B0503020204020204" pitchFamily="34" charset="-122"/>
          </a:endParaRPr>
        </a:p>
      </dsp:txBody>
      <dsp:txXfrm rot="-5400000">
        <a:off x="2" y="3607536"/>
        <a:ext cx="454387" cy="194738"/>
      </dsp:txXfrm>
    </dsp:sp>
    <dsp:sp modelId="{851F597F-ADF9-4503-A897-C1033E8C4C5C}">
      <dsp:nvSpPr>
        <dsp:cNvPr id="0" name=""/>
        <dsp:cNvSpPr/>
      </dsp:nvSpPr>
      <dsp:spPr>
        <a:xfrm rot="5400000">
          <a:off x="2104460" y="1730270"/>
          <a:ext cx="421931" cy="372207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b="0" kern="1200" dirty="0" smtClean="0">
              <a:latin typeface="Microsoft YaHei" panose="020B0503020204020204" pitchFamily="34" charset="-122"/>
              <a:ea typeface="Microsoft YaHei" panose="020B0503020204020204" pitchFamily="34" charset="-122"/>
            </a:rPr>
            <a:t>Conclusiones y Recomendaciones</a:t>
          </a:r>
          <a:endParaRPr lang="es-EC" sz="1600" b="0" kern="1200" dirty="0">
            <a:latin typeface="Microsoft YaHei" panose="020B0503020204020204" pitchFamily="34" charset="-122"/>
            <a:ea typeface="Microsoft YaHei" panose="020B0503020204020204" pitchFamily="34" charset="-122"/>
          </a:endParaRPr>
        </a:p>
      </dsp:txBody>
      <dsp:txXfrm rot="-5400000">
        <a:off x="454388" y="3400940"/>
        <a:ext cx="3701479" cy="3807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4184"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79807"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0"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7562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4184"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79807"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D2209-A5C3-4DA3-AC68-DCAA410773E3}">
      <dsp:nvSpPr>
        <dsp:cNvPr id="0" name=""/>
        <dsp:cNvSpPr/>
      </dsp:nvSpPr>
      <dsp:spPr>
        <a:xfrm rot="5400000">
          <a:off x="4491403" y="565347"/>
          <a:ext cx="1320068" cy="1227485"/>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tabLst/>
          </a:pPr>
          <a:r>
            <a:rPr lang="es-EC" sz="1400" kern="1200" dirty="0" smtClean="0">
              <a:latin typeface="Microsoft YaHei" panose="020B0503020204020204" pitchFamily="34" charset="-122"/>
              <a:ea typeface="Microsoft YaHei" panose="020B0503020204020204" pitchFamily="34" charset="-122"/>
            </a:rPr>
            <a:t>Egresos Cheques</a:t>
          </a:r>
          <a:endParaRPr lang="es-EC" sz="1400" kern="1200" dirty="0">
            <a:latin typeface="Microsoft YaHei" panose="020B0503020204020204" pitchFamily="34" charset="-122"/>
            <a:ea typeface="Microsoft YaHei" panose="020B0503020204020204" pitchFamily="34" charset="-122"/>
          </a:endParaRPr>
        </a:p>
      </dsp:txBody>
      <dsp:txXfrm rot="-5400000">
        <a:off x="4735101" y="731352"/>
        <a:ext cx="832671" cy="895476"/>
      </dsp:txXfrm>
    </dsp:sp>
    <dsp:sp modelId="{844D8D78-0031-4435-9C1F-5236FCA45571}">
      <dsp:nvSpPr>
        <dsp:cNvPr id="0" name=""/>
        <dsp:cNvSpPr/>
      </dsp:nvSpPr>
      <dsp:spPr>
        <a:xfrm>
          <a:off x="5761060" y="783072"/>
          <a:ext cx="1473196" cy="792041"/>
        </a:xfrm>
        <a:prstGeom prst="rect">
          <a:avLst/>
        </a:prstGeom>
        <a:noFill/>
        <a:ln>
          <a:noFill/>
        </a:ln>
        <a:effectLst/>
      </dsp:spPr>
      <dsp:style>
        <a:lnRef idx="0">
          <a:scrgbClr r="0" g="0" b="0"/>
        </a:lnRef>
        <a:fillRef idx="0">
          <a:scrgbClr r="0" g="0" b="0"/>
        </a:fillRef>
        <a:effectRef idx="0">
          <a:scrgbClr r="0" g="0" b="0"/>
        </a:effectRef>
        <a:fontRef idx="minor"/>
      </dsp:style>
    </dsp:sp>
    <dsp:sp modelId="{484269DA-CDF2-4F34-A41F-7F3F5819585F}">
      <dsp:nvSpPr>
        <dsp:cNvPr id="0" name=""/>
        <dsp:cNvSpPr/>
      </dsp:nvSpPr>
      <dsp:spPr>
        <a:xfrm rot="5400000">
          <a:off x="3251607" y="604860"/>
          <a:ext cx="1320068" cy="1148459"/>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YaHei" panose="020B0503020204020204" pitchFamily="34" charset="-122"/>
              <a:ea typeface="Microsoft YaHei" panose="020B0503020204020204" pitchFamily="34" charset="-122"/>
            </a:rPr>
            <a:t>Cheque</a:t>
          </a:r>
          <a:endParaRPr lang="es-EC" sz="1400" kern="1200" dirty="0">
            <a:latin typeface="Microsoft YaHei" panose="020B0503020204020204" pitchFamily="34" charset="-122"/>
            <a:ea typeface="Microsoft YaHei" panose="020B0503020204020204" pitchFamily="34" charset="-122"/>
          </a:endParaRPr>
        </a:p>
      </dsp:txBody>
      <dsp:txXfrm rot="-5400000">
        <a:off x="3516379" y="724767"/>
        <a:ext cx="790523" cy="908646"/>
      </dsp:txXfrm>
    </dsp:sp>
    <dsp:sp modelId="{4ABDF2B8-9BE1-4D35-88FA-F956E21E87EC}">
      <dsp:nvSpPr>
        <dsp:cNvPr id="0" name=""/>
        <dsp:cNvSpPr/>
      </dsp:nvSpPr>
      <dsp:spPr>
        <a:xfrm rot="5400000">
          <a:off x="3871500" y="1731948"/>
          <a:ext cx="1320068" cy="1148459"/>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YaHei" panose="020B0503020204020204" pitchFamily="34" charset="-122"/>
              <a:ea typeface="Microsoft YaHei" panose="020B0503020204020204" pitchFamily="34" charset="-122"/>
            </a:rPr>
            <a:t>Egresos Caja Chica</a:t>
          </a:r>
          <a:endParaRPr lang="es-EC" sz="1400" kern="1200" dirty="0">
            <a:latin typeface="Microsoft YaHei" panose="020B0503020204020204" pitchFamily="34" charset="-122"/>
            <a:ea typeface="Microsoft YaHei" panose="020B0503020204020204" pitchFamily="34" charset="-122"/>
          </a:endParaRPr>
        </a:p>
      </dsp:txBody>
      <dsp:txXfrm rot="-5400000">
        <a:off x="4136272" y="1851855"/>
        <a:ext cx="790523" cy="908646"/>
      </dsp:txXfrm>
    </dsp:sp>
    <dsp:sp modelId="{A1D73CB1-DDA4-4F09-B617-E98B7B8BFB71}">
      <dsp:nvSpPr>
        <dsp:cNvPr id="0" name=""/>
        <dsp:cNvSpPr/>
      </dsp:nvSpPr>
      <dsp:spPr>
        <a:xfrm>
          <a:off x="2088372" y="1385060"/>
          <a:ext cx="1425674" cy="792041"/>
        </a:xfrm>
        <a:prstGeom prst="rect">
          <a:avLst/>
        </a:prstGeom>
        <a:noFill/>
        <a:ln>
          <a:noFill/>
        </a:ln>
        <a:effectLst/>
      </dsp:spPr>
      <dsp:style>
        <a:lnRef idx="0">
          <a:scrgbClr r="0" g="0" b="0"/>
        </a:lnRef>
        <a:fillRef idx="0">
          <a:scrgbClr r="0" g="0" b="0"/>
        </a:fillRef>
        <a:effectRef idx="0">
          <a:scrgbClr r="0" g="0" b="0"/>
        </a:effectRef>
        <a:fontRef idx="minor"/>
      </dsp:style>
    </dsp:sp>
    <dsp:sp modelId="{F2237D03-34C1-442F-ACBD-9AB2C0ECADE9}">
      <dsp:nvSpPr>
        <dsp:cNvPr id="0" name=""/>
        <dsp:cNvSpPr/>
      </dsp:nvSpPr>
      <dsp:spPr>
        <a:xfrm rot="5400000">
          <a:off x="5109735" y="1725334"/>
          <a:ext cx="1320068" cy="1148459"/>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latin typeface="Microsoft YaHei" panose="020B0503020204020204" pitchFamily="34" charset="-122"/>
              <a:ea typeface="Microsoft YaHei" panose="020B0503020204020204" pitchFamily="34" charset="-122"/>
            </a:rPr>
            <a:t>Detalle Egresos Caja Chica</a:t>
          </a:r>
          <a:endParaRPr lang="es-EC" sz="1300" kern="1200" dirty="0">
            <a:latin typeface="Microsoft YaHei" panose="020B0503020204020204" pitchFamily="34" charset="-122"/>
            <a:ea typeface="Microsoft YaHei" panose="020B0503020204020204" pitchFamily="34" charset="-122"/>
          </a:endParaRPr>
        </a:p>
      </dsp:txBody>
      <dsp:txXfrm rot="-5400000">
        <a:off x="5374507" y="1845241"/>
        <a:ext cx="790523" cy="908646"/>
      </dsp:txXfrm>
    </dsp:sp>
    <dsp:sp modelId="{B2B1FC30-29A3-4E10-B83C-81C4C145A7AF}">
      <dsp:nvSpPr>
        <dsp:cNvPr id="0" name=""/>
        <dsp:cNvSpPr/>
      </dsp:nvSpPr>
      <dsp:spPr>
        <a:xfrm rot="5400000">
          <a:off x="5731188" y="677899"/>
          <a:ext cx="1320068" cy="1148459"/>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latin typeface="Microsoft YaHei" panose="020B0503020204020204" pitchFamily="34" charset="-122"/>
              <a:ea typeface="Microsoft YaHei" panose="020B0503020204020204" pitchFamily="34" charset="-122"/>
            </a:rPr>
            <a:t>Detalle Egresos Cheques</a:t>
          </a:r>
          <a:endParaRPr lang="es-EC" sz="1300" kern="1200" dirty="0">
            <a:latin typeface="Microsoft YaHei" panose="020B0503020204020204" pitchFamily="34" charset="-122"/>
            <a:ea typeface="Microsoft YaHei" panose="020B0503020204020204" pitchFamily="34" charset="-122"/>
          </a:endParaRPr>
        </a:p>
      </dsp:txBody>
      <dsp:txXfrm rot="-5400000">
        <a:off x="5995960" y="797806"/>
        <a:ext cx="790523" cy="908646"/>
      </dsp:txXfrm>
    </dsp:sp>
    <dsp:sp modelId="{8663E4A8-EC7F-49FA-95F6-4776C62AF519}">
      <dsp:nvSpPr>
        <dsp:cNvPr id="0" name=""/>
        <dsp:cNvSpPr/>
      </dsp:nvSpPr>
      <dsp:spPr>
        <a:xfrm>
          <a:off x="5367422" y="2578574"/>
          <a:ext cx="1473196" cy="792041"/>
        </a:xfrm>
        <a:prstGeom prst="rect">
          <a:avLst/>
        </a:prstGeom>
        <a:noFill/>
        <a:ln>
          <a:noFill/>
        </a:ln>
        <a:effectLst/>
      </dsp:spPr>
      <dsp:style>
        <a:lnRef idx="0">
          <a:scrgbClr r="0" g="0" b="0"/>
        </a:lnRef>
        <a:fillRef idx="0">
          <a:scrgbClr r="0" g="0" b="0"/>
        </a:fillRef>
        <a:effectRef idx="0">
          <a:scrgbClr r="0" g="0" b="0"/>
        </a:effectRef>
        <a:fontRef idx="minor"/>
      </dsp:style>
    </dsp:sp>
    <dsp:sp modelId="{7D62705D-C321-405E-81AC-C168165827CA}">
      <dsp:nvSpPr>
        <dsp:cNvPr id="0" name=""/>
        <dsp:cNvSpPr/>
      </dsp:nvSpPr>
      <dsp:spPr>
        <a:xfrm rot="5400000">
          <a:off x="762001" y="23611"/>
          <a:ext cx="1466147" cy="1890938"/>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accent4">
                  <a:lumMod val="60000"/>
                  <a:lumOff val="40000"/>
                </a:schemeClr>
              </a:solidFill>
              <a:latin typeface="Microsoft YaHei" panose="020B0503020204020204" pitchFamily="34" charset="-122"/>
              <a:ea typeface="Microsoft YaHei" panose="020B0503020204020204" pitchFamily="34" charset="-122"/>
            </a:rPr>
            <a:t>TABLAS UTILIZADAS</a:t>
          </a:r>
          <a:endParaRPr lang="es-EC" sz="1600" kern="1200" dirty="0">
            <a:solidFill>
              <a:schemeClr val="accent4">
                <a:lumMod val="60000"/>
                <a:lumOff val="40000"/>
              </a:schemeClr>
            </a:solidFill>
            <a:latin typeface="Microsoft YaHei" panose="020B0503020204020204" pitchFamily="34" charset="-122"/>
            <a:ea typeface="Microsoft YaHei" panose="020B0503020204020204" pitchFamily="34" charset="-122"/>
          </a:endParaRPr>
        </a:p>
      </dsp:txBody>
      <dsp:txXfrm rot="-5400000">
        <a:off x="864762" y="480364"/>
        <a:ext cx="1260626" cy="977431"/>
      </dsp:txXfrm>
    </dsp:sp>
    <dsp:sp modelId="{0BA73503-B2AE-453D-AD5A-2088555B80FC}">
      <dsp:nvSpPr>
        <dsp:cNvPr id="0" name=""/>
        <dsp:cNvSpPr/>
      </dsp:nvSpPr>
      <dsp:spPr>
        <a:xfrm rot="5400000">
          <a:off x="4490704" y="2988824"/>
          <a:ext cx="1320068" cy="1148459"/>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YaHei" panose="020B0503020204020204" pitchFamily="34" charset="-122"/>
              <a:ea typeface="Microsoft YaHei" panose="020B0503020204020204" pitchFamily="34" charset="-122"/>
            </a:rPr>
            <a:t>Tipos de Gastos</a:t>
          </a:r>
          <a:endParaRPr lang="es-EC" sz="1400" kern="1200" dirty="0">
            <a:latin typeface="Microsoft YaHei" panose="020B0503020204020204" pitchFamily="34" charset="-122"/>
            <a:ea typeface="Microsoft YaHei" panose="020B0503020204020204" pitchFamily="34" charset="-122"/>
          </a:endParaRPr>
        </a:p>
      </dsp:txBody>
      <dsp:txXfrm rot="-5400000">
        <a:off x="4755476" y="3108731"/>
        <a:ext cx="790523" cy="908646"/>
      </dsp:txXfrm>
    </dsp:sp>
    <dsp:sp modelId="{3DE49A7E-EC89-48B3-8816-43998447C038}">
      <dsp:nvSpPr>
        <dsp:cNvPr id="0" name=""/>
        <dsp:cNvSpPr/>
      </dsp:nvSpPr>
      <dsp:spPr>
        <a:xfrm>
          <a:off x="3139593" y="3167039"/>
          <a:ext cx="1425674" cy="792041"/>
        </a:xfrm>
        <a:prstGeom prst="rect">
          <a:avLst/>
        </a:prstGeom>
        <a:noFill/>
        <a:ln>
          <a:noFill/>
        </a:ln>
        <a:effectLst/>
      </dsp:spPr>
      <dsp:style>
        <a:lnRef idx="0">
          <a:scrgbClr r="0" g="0" b="0"/>
        </a:lnRef>
        <a:fillRef idx="0">
          <a:scrgbClr r="0" g="0" b="0"/>
        </a:fillRef>
        <a:effectRef idx="0">
          <a:scrgbClr r="0" g="0" b="0"/>
        </a:effectRef>
        <a:fontRef idx="minor"/>
      </dsp:style>
    </dsp:sp>
    <dsp:sp modelId="{0142309F-D5DC-45F9-85DA-0AA629943A93}">
      <dsp:nvSpPr>
        <dsp:cNvPr id="0" name=""/>
        <dsp:cNvSpPr/>
      </dsp:nvSpPr>
      <dsp:spPr>
        <a:xfrm rot="5400000">
          <a:off x="5713308" y="3003372"/>
          <a:ext cx="1320068" cy="1148459"/>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C" sz="1500" kern="1200" dirty="0" smtClean="0">
              <a:latin typeface="Microsoft YaHei" panose="020B0503020204020204" pitchFamily="34" charset="-122"/>
              <a:ea typeface="Microsoft YaHei" panose="020B0503020204020204" pitchFamily="34" charset="-122"/>
            </a:rPr>
            <a:t>Estados de Pagos</a:t>
          </a:r>
          <a:endParaRPr lang="es-EC" sz="1500" kern="1200" dirty="0">
            <a:latin typeface="Microsoft YaHei" panose="020B0503020204020204" pitchFamily="34" charset="-122"/>
            <a:ea typeface="Microsoft YaHei" panose="020B0503020204020204" pitchFamily="34" charset="-122"/>
          </a:endParaRPr>
        </a:p>
      </dsp:txBody>
      <dsp:txXfrm rot="-5400000">
        <a:off x="5978080" y="3123279"/>
        <a:ext cx="790523" cy="9086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4184"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79807"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88251-ECEC-C346-AEA8-003B3630C986}">
      <dsp:nvSpPr>
        <dsp:cNvPr id="0" name=""/>
        <dsp:cNvSpPr/>
      </dsp:nvSpPr>
      <dsp:spPr>
        <a:xfrm>
          <a:off x="2087643" y="545165"/>
          <a:ext cx="4451948" cy="154610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0F734A-A576-B549-8845-AAFC9EBF67C0}">
      <dsp:nvSpPr>
        <dsp:cNvPr id="0" name=""/>
        <dsp:cNvSpPr/>
      </dsp:nvSpPr>
      <dsp:spPr>
        <a:xfrm>
          <a:off x="3959126" y="4720465"/>
          <a:ext cx="577381" cy="455934"/>
        </a:xfrm>
        <a:prstGeom prst="down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FD320-0F83-CA43-B9C0-2B8592B63593}">
      <dsp:nvSpPr>
        <dsp:cNvPr id="0" name=""/>
        <dsp:cNvSpPr/>
      </dsp:nvSpPr>
      <dsp:spPr>
        <a:xfrm>
          <a:off x="755153" y="5044472"/>
          <a:ext cx="7021695" cy="49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a:latin typeface="Microsoft YaHei" panose="020B0503020204020204" pitchFamily="34" charset="-122"/>
              <a:ea typeface="Microsoft YaHei" panose="020B0503020204020204" pitchFamily="34" charset="-122"/>
            </a:rPr>
            <a:t>Modelo </a:t>
          </a:r>
          <a:r>
            <a:rPr lang="es-EC" sz="2000" b="1" kern="1200" dirty="0" smtClean="0">
              <a:latin typeface="Microsoft YaHei" panose="020B0503020204020204" pitchFamily="34" charset="-122"/>
              <a:ea typeface="Microsoft YaHei" panose="020B0503020204020204" pitchFamily="34" charset="-122"/>
            </a:rPr>
            <a:t>de Inteligencia de Negocios </a:t>
          </a:r>
          <a:endParaRPr lang="es-ES" sz="2000" b="1" kern="1200" dirty="0">
            <a:latin typeface="Microsoft YaHei" panose="020B0503020204020204" pitchFamily="34" charset="-122"/>
            <a:ea typeface="Microsoft YaHei" panose="020B0503020204020204" pitchFamily="34" charset="-122"/>
          </a:endParaRPr>
        </a:p>
      </dsp:txBody>
      <dsp:txXfrm>
        <a:off x="755153" y="5044472"/>
        <a:ext cx="7021695" cy="491971"/>
      </dsp:txXfrm>
    </dsp:sp>
    <dsp:sp modelId="{01EECC01-BC2D-8146-8817-F75F0C31BA92}">
      <dsp:nvSpPr>
        <dsp:cNvPr id="0" name=""/>
        <dsp:cNvSpPr/>
      </dsp:nvSpPr>
      <dsp:spPr>
        <a:xfrm>
          <a:off x="3060687" y="2520074"/>
          <a:ext cx="2267899" cy="208843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dirty="0" smtClean="0"/>
            <a:t>Información categorizada sobre los tipos de gastos de los proyectos de construcción que se registran en el sistema IMS de la empresa</a:t>
          </a:r>
          <a:endParaRPr lang="es-ES" sz="1400" b="0" kern="1200" dirty="0"/>
        </a:p>
      </dsp:txBody>
      <dsp:txXfrm>
        <a:off x="3392813" y="2825918"/>
        <a:ext cx="1603647" cy="1476746"/>
      </dsp:txXfrm>
    </dsp:sp>
    <dsp:sp modelId="{DE02DD48-AE8A-AE42-9A18-3D8B293D7AE0}">
      <dsp:nvSpPr>
        <dsp:cNvPr id="0" name=""/>
        <dsp:cNvSpPr/>
      </dsp:nvSpPr>
      <dsp:spPr>
        <a:xfrm>
          <a:off x="1728192" y="689054"/>
          <a:ext cx="2278351" cy="213646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0" kern="1200" dirty="0">
              <a:latin typeface="Microsoft YaHei" panose="020B0503020204020204" pitchFamily="34" charset="-122"/>
              <a:ea typeface="Microsoft YaHei" panose="020B0503020204020204" pitchFamily="34" charset="-122"/>
            </a:rPr>
            <a:t>Gran cantidad de información de los </a:t>
          </a:r>
          <a:r>
            <a:rPr lang="es-EC" sz="1400" b="0" kern="1200" dirty="0" smtClean="0">
              <a:latin typeface="Microsoft YaHei" panose="020B0503020204020204" pitchFamily="34" charset="-122"/>
              <a:ea typeface="Microsoft YaHei" panose="020B0503020204020204" pitchFamily="34" charset="-122"/>
            </a:rPr>
            <a:t>gastos en las bases de datos  de los sistemas de la empresa.</a:t>
          </a:r>
          <a:endParaRPr lang="es-ES" sz="1400" b="0" kern="1200" dirty="0">
            <a:latin typeface="Microsoft YaHei" panose="020B0503020204020204" pitchFamily="34" charset="-122"/>
            <a:ea typeface="Microsoft YaHei" panose="020B0503020204020204" pitchFamily="34" charset="-122"/>
          </a:endParaRPr>
        </a:p>
      </dsp:txBody>
      <dsp:txXfrm>
        <a:off x="2061849" y="1001933"/>
        <a:ext cx="1611037" cy="1510711"/>
      </dsp:txXfrm>
    </dsp:sp>
    <dsp:sp modelId="{3B721A16-D572-624D-A9E6-12F02F62DEBE}">
      <dsp:nvSpPr>
        <dsp:cNvPr id="0" name=""/>
        <dsp:cNvSpPr/>
      </dsp:nvSpPr>
      <dsp:spPr>
        <a:xfrm>
          <a:off x="4085261" y="408600"/>
          <a:ext cx="2611486" cy="232770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dirty="0">
              <a:latin typeface="Microsoft YaHei" panose="020B0503020204020204" pitchFamily="34" charset="-122"/>
              <a:ea typeface="Microsoft YaHei" panose="020B0503020204020204" pitchFamily="34" charset="-122"/>
            </a:rPr>
            <a:t>Herramientas </a:t>
          </a:r>
          <a:r>
            <a:rPr lang="es-ES" sz="1400" b="0" kern="1200" dirty="0" smtClean="0">
              <a:latin typeface="Microsoft YaHei" panose="020B0503020204020204" pitchFamily="34" charset="-122"/>
              <a:ea typeface="Microsoft YaHei" panose="020B0503020204020204" pitchFamily="34" charset="-122"/>
            </a:rPr>
            <a:t> analíticas </a:t>
          </a:r>
          <a:r>
            <a:rPr lang="es-ES" sz="1400" b="0" kern="1200" dirty="0">
              <a:latin typeface="Microsoft YaHei" panose="020B0503020204020204" pitchFamily="34" charset="-122"/>
              <a:ea typeface="Microsoft YaHei" panose="020B0503020204020204" pitchFamily="34" charset="-122"/>
            </a:rPr>
            <a:t>para el diseño </a:t>
          </a:r>
          <a:r>
            <a:rPr lang="es-ES" sz="1400" b="0" kern="1200" dirty="0" smtClean="0">
              <a:latin typeface="Microsoft YaHei" panose="020B0503020204020204" pitchFamily="34" charset="-122"/>
              <a:ea typeface="Microsoft YaHei" panose="020B0503020204020204" pitchFamily="34" charset="-122"/>
            </a:rPr>
            <a:t> e implementación del Data </a:t>
          </a:r>
          <a:r>
            <a:rPr lang="es-ES" sz="1400" b="0" kern="1200" dirty="0" err="1" smtClean="0">
              <a:latin typeface="Microsoft YaHei" panose="020B0503020204020204" pitchFamily="34" charset="-122"/>
              <a:ea typeface="Microsoft YaHei" panose="020B0503020204020204" pitchFamily="34" charset="-122"/>
            </a:rPr>
            <a:t>WareHouse</a:t>
          </a:r>
          <a:r>
            <a:rPr lang="es-ES" sz="1400" b="0" kern="1200" dirty="0" smtClean="0">
              <a:latin typeface="Microsoft YaHei" panose="020B0503020204020204" pitchFamily="34" charset="-122"/>
              <a:ea typeface="Microsoft YaHei" panose="020B0503020204020204" pitchFamily="34" charset="-122"/>
            </a:rPr>
            <a:t> y de los </a:t>
          </a:r>
          <a:r>
            <a:rPr lang="es-ES" sz="1400" b="0" kern="1200" dirty="0" err="1" smtClean="0">
              <a:latin typeface="Microsoft YaHei" panose="020B0503020204020204" pitchFamily="34" charset="-122"/>
              <a:ea typeface="Microsoft YaHei" panose="020B0503020204020204" pitchFamily="34" charset="-122"/>
            </a:rPr>
            <a:t>Dashboards</a:t>
          </a:r>
          <a:r>
            <a:rPr lang="es-ES" sz="1400" b="0" kern="1200" dirty="0" smtClean="0">
              <a:latin typeface="Microsoft YaHei" panose="020B0503020204020204" pitchFamily="34" charset="-122"/>
              <a:ea typeface="Microsoft YaHei" panose="020B0503020204020204" pitchFamily="34" charset="-122"/>
            </a:rPr>
            <a:t> de Inteligencia de Negocios</a:t>
          </a:r>
          <a:endParaRPr lang="es-ES" sz="1400" b="0" kern="1200" dirty="0">
            <a:latin typeface="Microsoft YaHei" panose="020B0503020204020204" pitchFamily="34" charset="-122"/>
            <a:ea typeface="Microsoft YaHei" panose="020B0503020204020204" pitchFamily="34" charset="-122"/>
          </a:endParaRPr>
        </a:p>
      </dsp:txBody>
      <dsp:txXfrm>
        <a:off x="4467704" y="749485"/>
        <a:ext cx="1846600" cy="1645936"/>
      </dsp:txXfrm>
    </dsp:sp>
    <dsp:sp modelId="{F5267CEA-5AA4-244B-95CB-9CD7AE8A7D5F}">
      <dsp:nvSpPr>
        <dsp:cNvPr id="0" name=""/>
        <dsp:cNvSpPr/>
      </dsp:nvSpPr>
      <dsp:spPr>
        <a:xfrm>
          <a:off x="1260028" y="227278"/>
          <a:ext cx="5796774" cy="4605260"/>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18D8A-14AF-E346-9F63-133B1F2636B5}">
      <dsp:nvSpPr>
        <dsp:cNvPr id="0" name=""/>
        <dsp:cNvSpPr/>
      </dsp:nvSpPr>
      <dsp:spPr>
        <a:xfrm>
          <a:off x="-5943603" y="-909532"/>
          <a:ext cx="7075648" cy="7075648"/>
        </a:xfrm>
        <a:prstGeom prst="blockArc">
          <a:avLst>
            <a:gd name="adj1" fmla="val 18900000"/>
            <a:gd name="adj2" fmla="val 2700000"/>
            <a:gd name="adj3" fmla="val 305"/>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9A2BE-7D54-CA4F-BDC6-069D24817EC2}">
      <dsp:nvSpPr>
        <dsp:cNvPr id="0" name=""/>
        <dsp:cNvSpPr/>
      </dsp:nvSpPr>
      <dsp:spPr>
        <a:xfrm>
          <a:off x="494740" y="328431"/>
          <a:ext cx="8196484" cy="65728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719"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latin typeface="Microsoft YaHei" panose="020B0503020204020204" pitchFamily="34" charset="-122"/>
              <a:ea typeface="Microsoft YaHei" panose="020B0503020204020204" pitchFamily="34" charset="-122"/>
            </a:rPr>
            <a:t>Recolectar información, mediante el análisis de los sistemas informáticos de la empresa para evaluación de los gastos en los proyectos de construcción. </a:t>
          </a:r>
          <a:endParaRPr lang="es-ES" sz="1400" kern="1200" dirty="0">
            <a:latin typeface="Microsoft YaHei" panose="020B0503020204020204" pitchFamily="34" charset="-122"/>
            <a:ea typeface="Microsoft YaHei" panose="020B0503020204020204" pitchFamily="34" charset="-122"/>
          </a:endParaRPr>
        </a:p>
      </dsp:txBody>
      <dsp:txXfrm>
        <a:off x="494740" y="328431"/>
        <a:ext cx="8196484" cy="657283"/>
      </dsp:txXfrm>
    </dsp:sp>
    <dsp:sp modelId="{9F007EE4-87BC-8744-8FE3-7171A422DB73}">
      <dsp:nvSpPr>
        <dsp:cNvPr id="0" name=""/>
        <dsp:cNvSpPr/>
      </dsp:nvSpPr>
      <dsp:spPr>
        <a:xfrm>
          <a:off x="83938" y="246270"/>
          <a:ext cx="821604" cy="82160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CC6D4A-4190-3C44-86C0-9892B562B020}">
      <dsp:nvSpPr>
        <dsp:cNvPr id="0" name=""/>
        <dsp:cNvSpPr/>
      </dsp:nvSpPr>
      <dsp:spPr>
        <a:xfrm>
          <a:off x="965730" y="1314040"/>
          <a:ext cx="7725494" cy="65728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719"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latin typeface="Microsoft YaHei" panose="020B0503020204020204" pitchFamily="34" charset="-122"/>
              <a:ea typeface="Microsoft YaHei" panose="020B0503020204020204" pitchFamily="34" charset="-122"/>
            </a:rPr>
            <a:t>Evaluar la metodología y las herramientas necesarias para manejo de control de gastos en la empresa constructora, mediante una revisión sistemática parcial.</a:t>
          </a:r>
          <a:endParaRPr lang="es-ES" sz="1400" kern="1200" dirty="0">
            <a:latin typeface="Microsoft YaHei" panose="020B0503020204020204" pitchFamily="34" charset="-122"/>
            <a:ea typeface="Microsoft YaHei" panose="020B0503020204020204" pitchFamily="34" charset="-122"/>
          </a:endParaRPr>
        </a:p>
      </dsp:txBody>
      <dsp:txXfrm>
        <a:off x="965730" y="1314040"/>
        <a:ext cx="7725494" cy="657283"/>
      </dsp:txXfrm>
    </dsp:sp>
    <dsp:sp modelId="{04BF39C8-E130-0147-84AA-1803BD27C8B9}">
      <dsp:nvSpPr>
        <dsp:cNvPr id="0" name=""/>
        <dsp:cNvSpPr/>
      </dsp:nvSpPr>
      <dsp:spPr>
        <a:xfrm>
          <a:off x="554928" y="1231880"/>
          <a:ext cx="821604" cy="82160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AFC94E-341F-DC47-826A-9B36E1AB92EC}">
      <dsp:nvSpPr>
        <dsp:cNvPr id="0" name=""/>
        <dsp:cNvSpPr/>
      </dsp:nvSpPr>
      <dsp:spPr>
        <a:xfrm>
          <a:off x="1110286" y="2299650"/>
          <a:ext cx="7580938" cy="65728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719"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latin typeface="Microsoft YaHei" panose="020B0503020204020204" pitchFamily="34" charset="-122"/>
              <a:ea typeface="Microsoft YaHei" panose="020B0503020204020204" pitchFamily="34" charset="-122"/>
            </a:rPr>
            <a:t>Diseñar un modelo de control de gastos, mediante un Data Warehouse y </a:t>
          </a:r>
          <a:r>
            <a:rPr lang="es-ES" sz="1400" kern="1200" dirty="0" err="1" smtClean="0">
              <a:latin typeface="Microsoft YaHei" panose="020B0503020204020204" pitchFamily="34" charset="-122"/>
              <a:ea typeface="Microsoft YaHei" panose="020B0503020204020204" pitchFamily="34" charset="-122"/>
            </a:rPr>
            <a:t>dashboards</a:t>
          </a:r>
          <a:r>
            <a:rPr lang="es-ES" sz="1400" kern="1200" dirty="0" smtClean="0">
              <a:latin typeface="Microsoft YaHei" panose="020B0503020204020204" pitchFamily="34" charset="-122"/>
              <a:ea typeface="Microsoft YaHei" panose="020B0503020204020204" pitchFamily="34" charset="-122"/>
            </a:rPr>
            <a:t>.</a:t>
          </a:r>
          <a:endParaRPr lang="es-EC" sz="1400" kern="1200" dirty="0">
            <a:latin typeface="Microsoft YaHei" panose="020B0503020204020204" pitchFamily="34" charset="-122"/>
            <a:ea typeface="Microsoft YaHei" panose="020B0503020204020204" pitchFamily="34" charset="-122"/>
          </a:endParaRPr>
        </a:p>
      </dsp:txBody>
      <dsp:txXfrm>
        <a:off x="1110286" y="2299650"/>
        <a:ext cx="7580938" cy="657283"/>
      </dsp:txXfrm>
    </dsp:sp>
    <dsp:sp modelId="{15AC1500-CB9B-5B4C-B917-35875F3EE936}">
      <dsp:nvSpPr>
        <dsp:cNvPr id="0" name=""/>
        <dsp:cNvSpPr/>
      </dsp:nvSpPr>
      <dsp:spPr>
        <a:xfrm>
          <a:off x="699484" y="2217489"/>
          <a:ext cx="821604" cy="82160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D5113-A158-C24C-A531-2B89C6541854}">
      <dsp:nvSpPr>
        <dsp:cNvPr id="0" name=""/>
        <dsp:cNvSpPr/>
      </dsp:nvSpPr>
      <dsp:spPr>
        <a:xfrm>
          <a:off x="965730" y="3285259"/>
          <a:ext cx="7725494" cy="65728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719"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latin typeface="Microsoft YaHei" panose="020B0503020204020204" pitchFamily="34" charset="-122"/>
              <a:ea typeface="Microsoft YaHei" panose="020B0503020204020204" pitchFamily="34" charset="-122"/>
            </a:rPr>
            <a:t>Implementar un modelo de control de gastos, mediante un Data Warehouse y </a:t>
          </a:r>
          <a:r>
            <a:rPr lang="es-ES" sz="1400" kern="1200" dirty="0" err="1" smtClean="0">
              <a:latin typeface="Microsoft YaHei" panose="020B0503020204020204" pitchFamily="34" charset="-122"/>
              <a:ea typeface="Microsoft YaHei" panose="020B0503020204020204" pitchFamily="34" charset="-122"/>
            </a:rPr>
            <a:t>dashboards</a:t>
          </a:r>
          <a:r>
            <a:rPr lang="es-ES" sz="1400" kern="1200" dirty="0" smtClean="0">
              <a:latin typeface="Microsoft YaHei" panose="020B0503020204020204" pitchFamily="34" charset="-122"/>
              <a:ea typeface="Microsoft YaHei" panose="020B0503020204020204" pitchFamily="34" charset="-122"/>
            </a:rPr>
            <a:t>.</a:t>
          </a:r>
          <a:endParaRPr lang="es-EC" sz="1400" kern="1200" dirty="0">
            <a:latin typeface="Microsoft YaHei" panose="020B0503020204020204" pitchFamily="34" charset="-122"/>
            <a:ea typeface="Microsoft YaHei" panose="020B0503020204020204" pitchFamily="34" charset="-122"/>
          </a:endParaRPr>
        </a:p>
      </dsp:txBody>
      <dsp:txXfrm>
        <a:off x="965730" y="3285259"/>
        <a:ext cx="7725494" cy="657283"/>
      </dsp:txXfrm>
    </dsp:sp>
    <dsp:sp modelId="{C375AF58-3187-E145-A793-FB61BFE4B258}">
      <dsp:nvSpPr>
        <dsp:cNvPr id="0" name=""/>
        <dsp:cNvSpPr/>
      </dsp:nvSpPr>
      <dsp:spPr>
        <a:xfrm>
          <a:off x="554928" y="3203099"/>
          <a:ext cx="821604" cy="82160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EA4300-A96A-8642-AC08-D33DE31382A8}">
      <dsp:nvSpPr>
        <dsp:cNvPr id="0" name=""/>
        <dsp:cNvSpPr/>
      </dsp:nvSpPr>
      <dsp:spPr>
        <a:xfrm>
          <a:off x="494740" y="4270869"/>
          <a:ext cx="8196484" cy="65728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719"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latin typeface="Microsoft YaHei" panose="020B0503020204020204" pitchFamily="34" charset="-122"/>
              <a:ea typeface="Microsoft YaHei" panose="020B0503020204020204" pitchFamily="34" charset="-122"/>
            </a:rPr>
            <a:t>Validar los resultados que entrega el modelo de control de gastos, mediante pruebas de funcionamiento. </a:t>
          </a:r>
          <a:endParaRPr lang="es-EC" sz="1400" kern="1200" dirty="0">
            <a:latin typeface="Microsoft YaHei" panose="020B0503020204020204" pitchFamily="34" charset="-122"/>
            <a:ea typeface="Microsoft YaHei" panose="020B0503020204020204" pitchFamily="34" charset="-122"/>
          </a:endParaRPr>
        </a:p>
      </dsp:txBody>
      <dsp:txXfrm>
        <a:off x="494740" y="4270869"/>
        <a:ext cx="8196484" cy="657283"/>
      </dsp:txXfrm>
    </dsp:sp>
    <dsp:sp modelId="{DEA7A5AB-0E1C-E743-A617-65330767313C}">
      <dsp:nvSpPr>
        <dsp:cNvPr id="0" name=""/>
        <dsp:cNvSpPr/>
      </dsp:nvSpPr>
      <dsp:spPr>
        <a:xfrm>
          <a:off x="83938" y="4188708"/>
          <a:ext cx="821604" cy="82160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2920"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98543"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8252A-0AD3-C642-8AE4-35A8E623D3F5}">
      <dsp:nvSpPr>
        <dsp:cNvPr id="0" name=""/>
        <dsp:cNvSpPr/>
      </dsp:nvSpPr>
      <dsp:spPr>
        <a:xfrm>
          <a:off x="0" y="0"/>
          <a:ext cx="6473286" cy="404580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40468-F93B-9F48-800D-F6363F054870}">
      <dsp:nvSpPr>
        <dsp:cNvPr id="0" name=""/>
        <dsp:cNvSpPr/>
      </dsp:nvSpPr>
      <dsp:spPr>
        <a:xfrm>
          <a:off x="1769645" y="2792413"/>
          <a:ext cx="168305" cy="16830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00F36-2E66-2149-AE6C-6B33496BB35D}">
      <dsp:nvSpPr>
        <dsp:cNvPr id="0" name=""/>
        <dsp:cNvSpPr/>
      </dsp:nvSpPr>
      <dsp:spPr>
        <a:xfrm>
          <a:off x="1853798" y="2876566"/>
          <a:ext cx="1508275" cy="116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82" tIns="0" rIns="0" bIns="0" numCol="1" spcCol="1270" anchor="t" anchorCtr="0">
          <a:noAutofit/>
        </a:bodyPr>
        <a:lstStyle/>
        <a:p>
          <a:pPr lvl="0" algn="l" defTabSz="1066800">
            <a:lnSpc>
              <a:spcPct val="90000"/>
            </a:lnSpc>
            <a:spcBef>
              <a:spcPct val="0"/>
            </a:spcBef>
            <a:spcAft>
              <a:spcPct val="35000"/>
            </a:spcAft>
          </a:pPr>
          <a:r>
            <a:rPr lang="es-ES" sz="2400" kern="1200" dirty="0"/>
            <a:t>Análisis de datos</a:t>
          </a:r>
        </a:p>
      </dsp:txBody>
      <dsp:txXfrm>
        <a:off x="1853798" y="2876566"/>
        <a:ext cx="1508275" cy="1169237"/>
      </dsp:txXfrm>
    </dsp:sp>
    <dsp:sp modelId="{EF8E73CE-08E3-0D49-AE02-7FD2083D0EFB}">
      <dsp:nvSpPr>
        <dsp:cNvPr id="0" name=""/>
        <dsp:cNvSpPr/>
      </dsp:nvSpPr>
      <dsp:spPr>
        <a:xfrm>
          <a:off x="3255264" y="1692764"/>
          <a:ext cx="304244" cy="3042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43286F-05CE-FC4A-8FAB-6F24B9D4F95B}">
      <dsp:nvSpPr>
        <dsp:cNvPr id="0" name=""/>
        <dsp:cNvSpPr/>
      </dsp:nvSpPr>
      <dsp:spPr>
        <a:xfrm>
          <a:off x="3564905" y="1844886"/>
          <a:ext cx="1553588" cy="220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13" tIns="0" rIns="0" bIns="0" numCol="1" spcCol="1270" anchor="t" anchorCtr="0">
          <a:noAutofit/>
        </a:bodyPr>
        <a:lstStyle/>
        <a:p>
          <a:pPr lvl="0" algn="l" defTabSz="1066800">
            <a:lnSpc>
              <a:spcPct val="90000"/>
            </a:lnSpc>
            <a:spcBef>
              <a:spcPct val="0"/>
            </a:spcBef>
            <a:spcAft>
              <a:spcPct val="35000"/>
            </a:spcAft>
          </a:pPr>
          <a:r>
            <a:rPr lang="es-ES" sz="2400" kern="1200" dirty="0" smtClean="0"/>
            <a:t>Procesos </a:t>
          </a:r>
          <a:r>
            <a:rPr lang="es-ES" sz="2400" kern="1200" dirty="0"/>
            <a:t>ETL</a:t>
          </a:r>
        </a:p>
      </dsp:txBody>
      <dsp:txXfrm>
        <a:off x="3564905" y="1844886"/>
        <a:ext cx="1553588" cy="2200917"/>
      </dsp:txXfrm>
    </dsp:sp>
    <dsp:sp modelId="{4CEEFEB0-10C9-F441-B9CF-569F3CD87FCA}">
      <dsp:nvSpPr>
        <dsp:cNvPr id="0" name=""/>
        <dsp:cNvSpPr/>
      </dsp:nvSpPr>
      <dsp:spPr>
        <a:xfrm>
          <a:off x="5041891" y="1023588"/>
          <a:ext cx="420763" cy="42076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D5A24-0843-FF44-9B32-BEA65D81DE25}">
      <dsp:nvSpPr>
        <dsp:cNvPr id="0" name=""/>
        <dsp:cNvSpPr/>
      </dsp:nvSpPr>
      <dsp:spPr>
        <a:xfrm>
          <a:off x="5168236" y="1705374"/>
          <a:ext cx="3616739" cy="154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954" tIns="0" rIns="0" bIns="0" numCol="1" spcCol="1270" anchor="t" anchorCtr="0">
          <a:noAutofit/>
        </a:bodyPr>
        <a:lstStyle/>
        <a:p>
          <a:pPr lvl="0" algn="l" defTabSz="1066800">
            <a:lnSpc>
              <a:spcPct val="90000"/>
            </a:lnSpc>
            <a:spcBef>
              <a:spcPct val="0"/>
            </a:spcBef>
            <a:spcAft>
              <a:spcPct val="35000"/>
            </a:spcAft>
          </a:pPr>
          <a:r>
            <a:rPr lang="es-ES" sz="2400" kern="1200" dirty="0" err="1" smtClean="0"/>
            <a:t>Dashboards</a:t>
          </a:r>
          <a:r>
            <a:rPr lang="es-ES" sz="2400" kern="1200" dirty="0" smtClean="0"/>
            <a:t> de BI</a:t>
          </a:r>
          <a:endParaRPr lang="es-ES" sz="2400" kern="1200" dirty="0"/>
        </a:p>
      </dsp:txBody>
      <dsp:txXfrm>
        <a:off x="5168236" y="1705374"/>
        <a:ext cx="3616739" cy="154493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24606" y="0"/>
          <a:ext cx="2530686" cy="551245"/>
        </a:xfrm>
        <a:prstGeom prst="chevron">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rPr>
            <a:t>Requerimientos</a:t>
          </a:r>
          <a:endParaRPr lang="es-ES" sz="1600" b="0" kern="1200" dirty="0">
            <a:latin typeface="+mn-lt"/>
          </a:endParaRPr>
        </a:p>
      </dsp:txBody>
      <dsp:txXfrm>
        <a:off x="300229" y="0"/>
        <a:ext cx="1979441" cy="551245"/>
      </dsp:txXfrm>
    </dsp:sp>
    <dsp:sp modelId="{4E0FC00A-BD81-D14F-A776-F5315F12ECBE}">
      <dsp:nvSpPr>
        <dsp:cNvPr id="0" name=""/>
        <dsp:cNvSpPr/>
      </dsp:nvSpPr>
      <dsp:spPr>
        <a:xfrm>
          <a:off x="2277864" y="0"/>
          <a:ext cx="3066104" cy="551245"/>
        </a:xfrm>
        <a:prstGeom prst="chevron">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Dashboards</a:t>
          </a:r>
          <a:endParaRPr lang="es-ES" sz="1600" b="0" kern="1200" dirty="0">
            <a:latin typeface="+mn-lt"/>
            <a:ea typeface="+mn-ea"/>
            <a:cs typeface="+mn-cs"/>
          </a:endParaRPr>
        </a:p>
      </dsp:txBody>
      <dsp:txXfrm>
        <a:off x="2553487" y="0"/>
        <a:ext cx="2514859" cy="551245"/>
      </dsp:txXfrm>
    </dsp:sp>
    <dsp:sp modelId="{7573F8F9-3C97-B941-9184-231C3153F839}">
      <dsp:nvSpPr>
        <dsp:cNvPr id="0" name=""/>
        <dsp:cNvSpPr/>
      </dsp:nvSpPr>
      <dsp:spPr>
        <a:xfrm>
          <a:off x="5090899" y="0"/>
          <a:ext cx="2530686" cy="551245"/>
        </a:xfrm>
        <a:prstGeom prst="chevron">
          <a:avLst/>
        </a:prstGeom>
        <a:solidFill>
          <a:srgbClr val="FFC00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Arquitectura</a:t>
          </a:r>
          <a:endParaRPr lang="es-ES" sz="1600" b="0" kern="1200" dirty="0">
            <a:latin typeface="+mn-lt"/>
            <a:ea typeface="+mn-ea"/>
            <a:cs typeface="+mn-cs"/>
          </a:endParaRPr>
        </a:p>
      </dsp:txBody>
      <dsp:txXfrm>
        <a:off x="5366522" y="0"/>
        <a:ext cx="1979441" cy="551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82E8F-F367-6E4E-BAC0-2D007263D6B7}">
      <dsp:nvSpPr>
        <dsp:cNvPr id="0" name=""/>
        <dsp:cNvSpPr/>
      </dsp:nvSpPr>
      <dsp:spPr>
        <a:xfrm>
          <a:off x="7" y="11567"/>
          <a:ext cx="1964945" cy="8316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s-ES" sz="1800" kern="1200" dirty="0" smtClean="0">
              <a:latin typeface="Microsoft YaHei" panose="020B0503020204020204" pitchFamily="34" charset="-122"/>
              <a:ea typeface="Microsoft YaHei" panose="020B0503020204020204" pitchFamily="34" charset="-122"/>
            </a:rPr>
            <a:t>Planificación</a:t>
          </a:r>
          <a:endParaRPr lang="es-ES" sz="1800" kern="1200" dirty="0">
            <a:latin typeface="Microsoft YaHei" panose="020B0503020204020204" pitchFamily="34" charset="-122"/>
            <a:ea typeface="Microsoft YaHei" panose="020B0503020204020204" pitchFamily="34" charset="-122"/>
          </a:endParaRPr>
        </a:p>
      </dsp:txBody>
      <dsp:txXfrm>
        <a:off x="7" y="11567"/>
        <a:ext cx="1964945" cy="554465"/>
      </dsp:txXfrm>
    </dsp:sp>
    <dsp:sp modelId="{43CC6D3C-3D44-1545-8999-4EB951C04532}">
      <dsp:nvSpPr>
        <dsp:cNvPr id="0" name=""/>
        <dsp:cNvSpPr/>
      </dsp:nvSpPr>
      <dsp:spPr>
        <a:xfrm>
          <a:off x="257551" y="872757"/>
          <a:ext cx="1964945" cy="396850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b="0" kern="1200" dirty="0" smtClean="0">
              <a:latin typeface="Microsoft YaHei" panose="020B0503020204020204" pitchFamily="34" charset="-122"/>
              <a:ea typeface="Microsoft YaHei" panose="020B0503020204020204" pitchFamily="34" charset="-122"/>
            </a:rPr>
            <a:t>El problema identificado.</a:t>
          </a:r>
          <a:endParaRPr lang="es-ES" sz="1400" b="0" kern="1200" dirty="0">
            <a:latin typeface="Microsoft YaHei" panose="020B0503020204020204" pitchFamily="34" charset="-122"/>
            <a:ea typeface="Microsoft YaHei" panose="020B0503020204020204" pitchFamily="34" charset="-122"/>
          </a:endParaRPr>
        </a:p>
        <a:p>
          <a:pPr marL="114300" lvl="1" indent="-114300" algn="l" defTabSz="622300">
            <a:lnSpc>
              <a:spcPct val="90000"/>
            </a:lnSpc>
            <a:spcBef>
              <a:spcPct val="0"/>
            </a:spcBef>
            <a:spcAft>
              <a:spcPct val="15000"/>
            </a:spcAft>
            <a:buChar char="••"/>
          </a:pPr>
          <a:r>
            <a:rPr lang="es-ES" sz="1400" b="0" kern="1200" dirty="0" smtClean="0">
              <a:latin typeface="Microsoft YaHei" panose="020B0503020204020204" pitchFamily="34" charset="-122"/>
              <a:ea typeface="Microsoft YaHei" panose="020B0503020204020204" pitchFamily="34" charset="-122"/>
            </a:rPr>
            <a:t>Alcance del proyecto.</a:t>
          </a:r>
          <a:endParaRPr lang="es-ES" sz="1400" b="0" kern="1200" dirty="0">
            <a:latin typeface="Microsoft YaHei" panose="020B0503020204020204" pitchFamily="34" charset="-122"/>
            <a:ea typeface="Microsoft YaHei" panose="020B0503020204020204" pitchFamily="34" charset="-122"/>
          </a:endParaRPr>
        </a:p>
        <a:p>
          <a:pPr marL="114300" lvl="1" indent="-114300" algn="l" defTabSz="622300">
            <a:lnSpc>
              <a:spcPct val="90000"/>
            </a:lnSpc>
            <a:spcBef>
              <a:spcPct val="0"/>
            </a:spcBef>
            <a:spcAft>
              <a:spcPct val="15000"/>
            </a:spcAft>
            <a:buChar char="••"/>
          </a:pPr>
          <a:r>
            <a:rPr lang="es-ES" sz="1400" b="0" kern="1200" dirty="0" smtClean="0">
              <a:latin typeface="Microsoft YaHei" panose="020B0503020204020204" pitchFamily="34" charset="-122"/>
              <a:ea typeface="Microsoft YaHei" panose="020B0503020204020204" pitchFamily="34" charset="-122"/>
            </a:rPr>
            <a:t>Objetivos.</a:t>
          </a:r>
          <a:endParaRPr lang="es-ES" sz="1400" b="0" kern="1200" dirty="0">
            <a:latin typeface="Microsoft YaHei" panose="020B0503020204020204" pitchFamily="34" charset="-122"/>
            <a:ea typeface="Microsoft YaHei" panose="020B0503020204020204" pitchFamily="34" charset="-122"/>
          </a:endParaRPr>
        </a:p>
      </dsp:txBody>
      <dsp:txXfrm>
        <a:off x="315102" y="930308"/>
        <a:ext cx="1849843" cy="3853403"/>
      </dsp:txXfrm>
    </dsp:sp>
    <dsp:sp modelId="{C7545504-CD60-C748-8C73-3D22FDC7188A}">
      <dsp:nvSpPr>
        <dsp:cNvPr id="0" name=""/>
        <dsp:cNvSpPr/>
      </dsp:nvSpPr>
      <dsp:spPr>
        <a:xfrm rot="50">
          <a:off x="2265803" y="44216"/>
          <a:ext cx="637803" cy="4892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2265803" y="142058"/>
        <a:ext cx="491039" cy="293528"/>
      </dsp:txXfrm>
    </dsp:sp>
    <dsp:sp modelId="{B5264446-4452-6643-A570-E3E31BCC5B8B}">
      <dsp:nvSpPr>
        <dsp:cNvPr id="0" name=""/>
        <dsp:cNvSpPr/>
      </dsp:nvSpPr>
      <dsp:spPr>
        <a:xfrm>
          <a:off x="3168355" y="11613"/>
          <a:ext cx="1964945" cy="8316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s-EC" sz="1800" b="0" kern="1200" dirty="0" smtClean="0">
              <a:latin typeface="Microsoft YaHei" panose="020B0503020204020204" pitchFamily="34" charset="-122"/>
              <a:ea typeface="Microsoft YaHei" panose="020B0503020204020204" pitchFamily="34" charset="-122"/>
            </a:rPr>
            <a:t>Análisis de requerimientos</a:t>
          </a:r>
          <a:endParaRPr lang="es-ES" sz="1800" b="0" kern="1200" dirty="0">
            <a:latin typeface="Microsoft YaHei" panose="020B0503020204020204" pitchFamily="34" charset="-122"/>
            <a:ea typeface="Microsoft YaHei" panose="020B0503020204020204" pitchFamily="34" charset="-122"/>
          </a:endParaRPr>
        </a:p>
      </dsp:txBody>
      <dsp:txXfrm>
        <a:off x="3168355" y="11613"/>
        <a:ext cx="1964945" cy="554465"/>
      </dsp:txXfrm>
    </dsp:sp>
    <dsp:sp modelId="{0A7360A4-0B47-1F49-A6A0-4D319132B52E}">
      <dsp:nvSpPr>
        <dsp:cNvPr id="0" name=""/>
        <dsp:cNvSpPr/>
      </dsp:nvSpPr>
      <dsp:spPr>
        <a:xfrm>
          <a:off x="3443406" y="868174"/>
          <a:ext cx="2245224" cy="396542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Microsoft YaHei" panose="020B0503020204020204" pitchFamily="34" charset="-122"/>
              <a:ea typeface="Microsoft YaHei" panose="020B0503020204020204" pitchFamily="34" charset="-122"/>
            </a:rPr>
            <a:t>Análisis de requerimientos de personal de la empresa.</a:t>
          </a:r>
          <a:endParaRPr lang="es-ES" sz="1400" kern="1200" dirty="0">
            <a:latin typeface="Microsoft YaHei" panose="020B0503020204020204" pitchFamily="34" charset="-122"/>
            <a:ea typeface="Microsoft YaHei" panose="020B0503020204020204" pitchFamily="34" charset="-122"/>
          </a:endParaRPr>
        </a:p>
        <a:p>
          <a:pPr marL="114300" lvl="1" indent="-114300" algn="l" defTabSz="622300">
            <a:lnSpc>
              <a:spcPct val="90000"/>
            </a:lnSpc>
            <a:spcBef>
              <a:spcPct val="0"/>
            </a:spcBef>
            <a:spcAft>
              <a:spcPct val="15000"/>
            </a:spcAft>
            <a:buChar char="••"/>
          </a:pPr>
          <a:r>
            <a:rPr lang="es-ES" sz="1400" kern="1200" dirty="0" smtClean="0">
              <a:latin typeface="Microsoft YaHei" panose="020B0503020204020204" pitchFamily="34" charset="-122"/>
              <a:ea typeface="Microsoft YaHei" panose="020B0503020204020204" pitchFamily="34" charset="-122"/>
            </a:rPr>
            <a:t>Identificación de procesos de negocio.</a:t>
          </a:r>
          <a:endParaRPr lang="es-ES" sz="1400" kern="1200" dirty="0">
            <a:latin typeface="Microsoft YaHei" panose="020B0503020204020204" pitchFamily="34" charset="-122"/>
            <a:ea typeface="Microsoft YaHei" panose="020B0503020204020204" pitchFamily="34" charset="-122"/>
          </a:endParaRPr>
        </a:p>
      </dsp:txBody>
      <dsp:txXfrm>
        <a:off x="3509166" y="933934"/>
        <a:ext cx="2113704" cy="3833906"/>
      </dsp:txXfrm>
    </dsp:sp>
    <dsp:sp modelId="{6C8596E7-7372-6941-A31A-A1C6328A9633}">
      <dsp:nvSpPr>
        <dsp:cNvPr id="0" name=""/>
        <dsp:cNvSpPr/>
      </dsp:nvSpPr>
      <dsp:spPr>
        <a:xfrm rot="36254">
          <a:off x="5461547" y="61732"/>
          <a:ext cx="695963" cy="4892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5461551" y="158801"/>
        <a:ext cx="549199" cy="293528"/>
      </dsp:txXfrm>
    </dsp:sp>
    <dsp:sp modelId="{E587F67B-9484-E640-B459-3B68680669A6}">
      <dsp:nvSpPr>
        <dsp:cNvPr id="0" name=""/>
        <dsp:cNvSpPr/>
      </dsp:nvSpPr>
      <dsp:spPr>
        <a:xfrm>
          <a:off x="6446365" y="46184"/>
          <a:ext cx="1964945" cy="8316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s-ES" sz="1800" kern="1200" dirty="0" smtClean="0">
              <a:latin typeface="Microsoft YaHei" panose="020B0503020204020204" pitchFamily="34" charset="-122"/>
              <a:ea typeface="Microsoft YaHei" panose="020B0503020204020204" pitchFamily="34" charset="-122"/>
            </a:rPr>
            <a:t>Modelo dimensional</a:t>
          </a:r>
          <a:endParaRPr lang="es-ES" sz="1800" kern="1200" dirty="0">
            <a:latin typeface="Microsoft YaHei" panose="020B0503020204020204" pitchFamily="34" charset="-122"/>
            <a:ea typeface="Microsoft YaHei" panose="020B0503020204020204" pitchFamily="34" charset="-122"/>
          </a:endParaRPr>
        </a:p>
      </dsp:txBody>
      <dsp:txXfrm>
        <a:off x="6446365" y="46184"/>
        <a:ext cx="1964945" cy="554465"/>
      </dsp:txXfrm>
    </dsp:sp>
    <dsp:sp modelId="{ECD9AA29-379F-6A4E-97FF-0D0DD836BD2A}">
      <dsp:nvSpPr>
        <dsp:cNvPr id="0" name=""/>
        <dsp:cNvSpPr/>
      </dsp:nvSpPr>
      <dsp:spPr>
        <a:xfrm>
          <a:off x="6691127" y="888726"/>
          <a:ext cx="2165860" cy="392172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latin typeface="Microsoft YaHei" panose="020B0503020204020204" pitchFamily="34" charset="-122"/>
              <a:ea typeface="Microsoft YaHei" panose="020B0503020204020204" pitchFamily="34" charset="-122"/>
            </a:rPr>
            <a:t>Selección de proceso de negocio.</a:t>
          </a:r>
          <a:endParaRPr lang="es-ES" sz="1200" kern="1200" dirty="0">
            <a:latin typeface="Microsoft YaHei" panose="020B0503020204020204" pitchFamily="34" charset="-122"/>
            <a:ea typeface="Microsoft YaHei" panose="020B0503020204020204" pitchFamily="34" charset="-122"/>
          </a:endParaRPr>
        </a:p>
        <a:p>
          <a:pPr marL="114300" lvl="1" indent="-114300" algn="l" defTabSz="533400">
            <a:lnSpc>
              <a:spcPct val="90000"/>
            </a:lnSpc>
            <a:spcBef>
              <a:spcPct val="0"/>
            </a:spcBef>
            <a:spcAft>
              <a:spcPct val="15000"/>
            </a:spcAft>
            <a:buChar char="••"/>
          </a:pPr>
          <a:r>
            <a:rPr lang="es-ES" sz="1200" kern="1200" dirty="0" smtClean="0">
              <a:latin typeface="Microsoft YaHei" panose="020B0503020204020204" pitchFamily="34" charset="-122"/>
              <a:ea typeface="Microsoft YaHei" panose="020B0503020204020204" pitchFamily="34" charset="-122"/>
            </a:rPr>
            <a:t>Selección de las dimensiones.</a:t>
          </a:r>
          <a:endParaRPr lang="es-ES" sz="1200" kern="1200" dirty="0">
            <a:latin typeface="Microsoft YaHei" panose="020B0503020204020204" pitchFamily="34" charset="-122"/>
            <a:ea typeface="Microsoft YaHei" panose="020B0503020204020204" pitchFamily="34" charset="-122"/>
          </a:endParaRPr>
        </a:p>
        <a:p>
          <a:pPr marL="114300" lvl="1" indent="-114300" algn="l" defTabSz="533400">
            <a:lnSpc>
              <a:spcPct val="90000"/>
            </a:lnSpc>
            <a:spcBef>
              <a:spcPct val="0"/>
            </a:spcBef>
            <a:spcAft>
              <a:spcPct val="15000"/>
            </a:spcAft>
            <a:buChar char="••"/>
          </a:pPr>
          <a:r>
            <a:rPr lang="es-EC" sz="1200" b="0" kern="1200" dirty="0" smtClean="0">
              <a:latin typeface="Microsoft YaHei" panose="020B0503020204020204" pitchFamily="34" charset="-122"/>
              <a:ea typeface="Microsoft YaHei" panose="020B0503020204020204" pitchFamily="34" charset="-122"/>
            </a:rPr>
            <a:t>Establecimiento de niveles de granularidad.</a:t>
          </a:r>
          <a:endParaRPr lang="es-ES" sz="1200" kern="1200" dirty="0">
            <a:latin typeface="Microsoft YaHei" panose="020B0503020204020204" pitchFamily="34" charset="-122"/>
            <a:ea typeface="Microsoft YaHei" panose="020B0503020204020204" pitchFamily="34" charset="-122"/>
          </a:endParaRPr>
        </a:p>
        <a:p>
          <a:pPr marL="114300" lvl="1" indent="-114300" algn="l" defTabSz="533400">
            <a:lnSpc>
              <a:spcPct val="90000"/>
            </a:lnSpc>
            <a:spcBef>
              <a:spcPct val="0"/>
            </a:spcBef>
            <a:spcAft>
              <a:spcPct val="15000"/>
            </a:spcAft>
            <a:buChar char="••"/>
          </a:pPr>
          <a:r>
            <a:rPr lang="es-EC" sz="1200" b="0" kern="1200" dirty="0" smtClean="0">
              <a:latin typeface="Microsoft YaHei" panose="020B0503020204020204" pitchFamily="34" charset="-122"/>
              <a:ea typeface="Microsoft YaHei" panose="020B0503020204020204" pitchFamily="34" charset="-122"/>
            </a:rPr>
            <a:t>Identificación de las tablas de hechos y medidas.</a:t>
          </a:r>
          <a:endParaRPr lang="es-ES" sz="1200" kern="1200" dirty="0">
            <a:latin typeface="Microsoft YaHei" panose="020B0503020204020204" pitchFamily="34" charset="-122"/>
            <a:ea typeface="Microsoft YaHei" panose="020B0503020204020204" pitchFamily="34" charset="-122"/>
          </a:endParaRPr>
        </a:p>
        <a:p>
          <a:pPr marL="114300" lvl="1" indent="-114300" algn="l" defTabSz="533400">
            <a:lnSpc>
              <a:spcPct val="90000"/>
            </a:lnSpc>
            <a:spcBef>
              <a:spcPct val="0"/>
            </a:spcBef>
            <a:spcAft>
              <a:spcPct val="15000"/>
            </a:spcAft>
            <a:buChar char="••"/>
          </a:pPr>
          <a:r>
            <a:rPr lang="es-EC" sz="1200" b="0" kern="1200" dirty="0" smtClean="0">
              <a:latin typeface="Microsoft YaHei" panose="020B0503020204020204" pitchFamily="34" charset="-122"/>
              <a:ea typeface="Microsoft YaHei" panose="020B0503020204020204" pitchFamily="34" charset="-122"/>
            </a:rPr>
            <a:t>Identificación de atributos, dimensiones y tablas de hechos.</a:t>
          </a:r>
          <a:endParaRPr lang="es-ES" sz="1200" kern="1200" dirty="0">
            <a:latin typeface="Microsoft YaHei" panose="020B0503020204020204" pitchFamily="34" charset="-122"/>
            <a:ea typeface="Microsoft YaHei" panose="020B0503020204020204" pitchFamily="34" charset="-122"/>
          </a:endParaRPr>
        </a:p>
        <a:p>
          <a:pPr marL="114300" lvl="1" indent="-114300" algn="l" defTabSz="533400">
            <a:lnSpc>
              <a:spcPct val="90000"/>
            </a:lnSpc>
            <a:spcBef>
              <a:spcPct val="0"/>
            </a:spcBef>
            <a:spcAft>
              <a:spcPct val="15000"/>
            </a:spcAft>
            <a:buChar char="••"/>
          </a:pPr>
          <a:endParaRPr lang="es-ES" sz="1200" kern="1200" dirty="0">
            <a:latin typeface="Microsoft YaHei" panose="020B0503020204020204" pitchFamily="34" charset="-122"/>
            <a:ea typeface="Microsoft YaHei" panose="020B0503020204020204" pitchFamily="34" charset="-122"/>
          </a:endParaRPr>
        </a:p>
      </dsp:txBody>
      <dsp:txXfrm>
        <a:off x="6754563" y="952162"/>
        <a:ext cx="2038988" cy="3794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82E8F-F367-6E4E-BAC0-2D007263D6B7}">
      <dsp:nvSpPr>
        <dsp:cNvPr id="0" name=""/>
        <dsp:cNvSpPr/>
      </dsp:nvSpPr>
      <dsp:spPr>
        <a:xfrm>
          <a:off x="72008" y="259094"/>
          <a:ext cx="3097592" cy="106440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s-ES" sz="1800" kern="1200" dirty="0" smtClean="0">
              <a:latin typeface="Microsoft YaHei" panose="020B0503020204020204" pitchFamily="34" charset="-122"/>
              <a:ea typeface="Microsoft YaHei" panose="020B0503020204020204" pitchFamily="34" charset="-122"/>
            </a:rPr>
            <a:t>Diseño de ETL</a:t>
          </a:r>
          <a:endParaRPr lang="es-ES" sz="1800" kern="1200" dirty="0">
            <a:latin typeface="Microsoft YaHei" panose="020B0503020204020204" pitchFamily="34" charset="-122"/>
            <a:ea typeface="Microsoft YaHei" panose="020B0503020204020204" pitchFamily="34" charset="-122"/>
          </a:endParaRPr>
        </a:p>
      </dsp:txBody>
      <dsp:txXfrm>
        <a:off x="72008" y="259094"/>
        <a:ext cx="3097592" cy="709605"/>
      </dsp:txXfrm>
    </dsp:sp>
    <dsp:sp modelId="{43CC6D3C-3D44-1545-8999-4EB951C04532}">
      <dsp:nvSpPr>
        <dsp:cNvPr id="0" name=""/>
        <dsp:cNvSpPr/>
      </dsp:nvSpPr>
      <dsp:spPr>
        <a:xfrm>
          <a:off x="501302" y="1008111"/>
          <a:ext cx="3097592" cy="371810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endParaRPr lang="es-ES" sz="1400" b="0" kern="1200" dirty="0">
            <a:latin typeface="Microsoft YaHei" panose="020B0503020204020204" pitchFamily="34" charset="-122"/>
            <a:ea typeface="Microsoft YaHei" panose="020B0503020204020204" pitchFamily="34" charset="-122"/>
          </a:endParaRPr>
        </a:p>
        <a:p>
          <a:pPr marL="114300" lvl="1" indent="-114300" algn="l" defTabSz="622300">
            <a:lnSpc>
              <a:spcPct val="90000"/>
            </a:lnSpc>
            <a:spcBef>
              <a:spcPct val="0"/>
            </a:spcBef>
            <a:spcAft>
              <a:spcPct val="15000"/>
            </a:spcAft>
            <a:buChar char="••"/>
          </a:pPr>
          <a:r>
            <a:rPr lang="es-ES" sz="1400" b="0" kern="1200" dirty="0" smtClean="0">
              <a:latin typeface="Microsoft YaHei" panose="020B0503020204020204" pitchFamily="34" charset="-122"/>
              <a:ea typeface="Microsoft YaHei" panose="020B0503020204020204" pitchFamily="34" charset="-122"/>
            </a:rPr>
            <a:t>Validación de fuentes de orígenes de datos y revisión de información.</a:t>
          </a:r>
          <a:endParaRPr lang="es-ES" sz="1400" b="0" kern="1200" dirty="0">
            <a:latin typeface="Microsoft YaHei" panose="020B0503020204020204" pitchFamily="34" charset="-122"/>
            <a:ea typeface="Microsoft YaHei" panose="020B0503020204020204" pitchFamily="34" charset="-122"/>
          </a:endParaRPr>
        </a:p>
        <a:p>
          <a:pPr marL="114300" lvl="1" indent="-114300" algn="l" defTabSz="622300">
            <a:lnSpc>
              <a:spcPct val="90000"/>
            </a:lnSpc>
            <a:spcBef>
              <a:spcPct val="0"/>
            </a:spcBef>
            <a:spcAft>
              <a:spcPct val="15000"/>
            </a:spcAft>
            <a:buChar char="••"/>
          </a:pPr>
          <a:r>
            <a:rPr lang="es-ES" sz="1400" b="0" kern="1200" dirty="0" smtClean="0">
              <a:latin typeface="Microsoft YaHei" panose="020B0503020204020204" pitchFamily="34" charset="-122"/>
              <a:ea typeface="Microsoft YaHei" panose="020B0503020204020204" pitchFamily="34" charset="-122"/>
            </a:rPr>
            <a:t>Selección de componentes de herramienta ETL para extracción, transformación y carga.</a:t>
          </a:r>
          <a:endParaRPr lang="es-ES" sz="1400" b="0" kern="1200" dirty="0">
            <a:latin typeface="Microsoft YaHei" panose="020B0503020204020204" pitchFamily="34" charset="-122"/>
            <a:ea typeface="Microsoft YaHei" panose="020B0503020204020204" pitchFamily="34" charset="-122"/>
          </a:endParaRPr>
        </a:p>
        <a:p>
          <a:pPr marL="114300" lvl="1" indent="-114300" algn="l" defTabSz="622300">
            <a:lnSpc>
              <a:spcPct val="90000"/>
            </a:lnSpc>
            <a:spcBef>
              <a:spcPct val="0"/>
            </a:spcBef>
            <a:spcAft>
              <a:spcPct val="15000"/>
            </a:spcAft>
            <a:buChar char="••"/>
          </a:pPr>
          <a:r>
            <a:rPr lang="es-ES" sz="1400" b="0" kern="1200" dirty="0" smtClean="0">
              <a:latin typeface="Microsoft YaHei" panose="020B0503020204020204" pitchFamily="34" charset="-122"/>
              <a:ea typeface="Microsoft YaHei" panose="020B0503020204020204" pitchFamily="34" charset="-122"/>
            </a:rPr>
            <a:t>Diseño de procesos ETL. </a:t>
          </a:r>
          <a:endParaRPr lang="es-ES" sz="1400" b="0" kern="1200" dirty="0">
            <a:latin typeface="Microsoft YaHei" panose="020B0503020204020204" pitchFamily="34" charset="-122"/>
            <a:ea typeface="Microsoft YaHei" panose="020B0503020204020204" pitchFamily="34" charset="-122"/>
          </a:endParaRPr>
        </a:p>
        <a:p>
          <a:pPr marL="114300" lvl="1" indent="-114300" algn="l" defTabSz="622300">
            <a:lnSpc>
              <a:spcPct val="90000"/>
            </a:lnSpc>
            <a:spcBef>
              <a:spcPct val="0"/>
            </a:spcBef>
            <a:spcAft>
              <a:spcPct val="15000"/>
            </a:spcAft>
            <a:buChar char="••"/>
          </a:pPr>
          <a:endParaRPr lang="es-ES" sz="1400" b="0" kern="1200" dirty="0">
            <a:latin typeface="Microsoft YaHei" panose="020B0503020204020204" pitchFamily="34" charset="-122"/>
            <a:ea typeface="Microsoft YaHei" panose="020B0503020204020204" pitchFamily="34" charset="-122"/>
          </a:endParaRPr>
        </a:p>
      </dsp:txBody>
      <dsp:txXfrm>
        <a:off x="592027" y="1098836"/>
        <a:ext cx="2916142" cy="3536653"/>
      </dsp:txXfrm>
    </dsp:sp>
    <dsp:sp modelId="{C7545504-CD60-C748-8C73-3D22FDC7188A}">
      <dsp:nvSpPr>
        <dsp:cNvPr id="0" name=""/>
        <dsp:cNvSpPr/>
      </dsp:nvSpPr>
      <dsp:spPr>
        <a:xfrm rot="21578579">
          <a:off x="3593797" y="290835"/>
          <a:ext cx="800808" cy="7712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s-ES" sz="3300" kern="1200"/>
        </a:p>
      </dsp:txBody>
      <dsp:txXfrm>
        <a:off x="3593799" y="445798"/>
        <a:ext cx="569445" cy="462727"/>
      </dsp:txXfrm>
    </dsp:sp>
    <dsp:sp modelId="{B5264446-4452-6643-A570-E3E31BCC5B8B}">
      <dsp:nvSpPr>
        <dsp:cNvPr id="0" name=""/>
        <dsp:cNvSpPr/>
      </dsp:nvSpPr>
      <dsp:spPr>
        <a:xfrm>
          <a:off x="4680531" y="216021"/>
          <a:ext cx="3097592" cy="110747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s-EC" sz="1800" b="0" kern="1200" dirty="0" smtClean="0">
              <a:latin typeface="Microsoft YaHei" panose="020B0503020204020204" pitchFamily="34" charset="-122"/>
              <a:ea typeface="Microsoft YaHei" panose="020B0503020204020204" pitchFamily="34" charset="-122"/>
            </a:rPr>
            <a:t>Implementación</a:t>
          </a:r>
          <a:endParaRPr lang="es-ES" sz="1800" b="0" kern="1200" dirty="0">
            <a:latin typeface="Microsoft YaHei" panose="020B0503020204020204" pitchFamily="34" charset="-122"/>
            <a:ea typeface="Microsoft YaHei" panose="020B0503020204020204" pitchFamily="34" charset="-122"/>
          </a:endParaRPr>
        </a:p>
      </dsp:txBody>
      <dsp:txXfrm>
        <a:off x="4680531" y="216021"/>
        <a:ext cx="3097592" cy="738317"/>
      </dsp:txXfrm>
    </dsp:sp>
    <dsp:sp modelId="{0A7360A4-0B47-1F49-A6A0-4D319132B52E}">
      <dsp:nvSpPr>
        <dsp:cNvPr id="0" name=""/>
        <dsp:cNvSpPr/>
      </dsp:nvSpPr>
      <dsp:spPr>
        <a:xfrm>
          <a:off x="5184569" y="1008129"/>
          <a:ext cx="3539433" cy="318106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b="0" kern="1200" dirty="0" smtClean="0">
              <a:latin typeface="Microsoft YaHei" panose="020B0503020204020204" pitchFamily="34" charset="-122"/>
              <a:ea typeface="Microsoft YaHei" panose="020B0503020204020204" pitchFamily="34" charset="-122"/>
            </a:rPr>
            <a:t>Conexión con bases de datos origen.</a:t>
          </a:r>
          <a:endParaRPr lang="es-ES" sz="1400" kern="1200" dirty="0">
            <a:latin typeface="Microsoft YaHei" panose="020B0503020204020204" pitchFamily="34" charset="-122"/>
            <a:ea typeface="Microsoft YaHei" panose="020B0503020204020204" pitchFamily="34" charset="-122"/>
          </a:endParaRPr>
        </a:p>
        <a:p>
          <a:pPr marL="114300" lvl="1" indent="-114300" algn="l" defTabSz="622300">
            <a:lnSpc>
              <a:spcPct val="90000"/>
            </a:lnSpc>
            <a:spcBef>
              <a:spcPct val="0"/>
            </a:spcBef>
            <a:spcAft>
              <a:spcPct val="15000"/>
            </a:spcAft>
            <a:buChar char="••"/>
          </a:pPr>
          <a:r>
            <a:rPr lang="es-ES" sz="1400" b="0" kern="1200" dirty="0" smtClean="0">
              <a:latin typeface="Microsoft YaHei" panose="020B0503020204020204" pitchFamily="34" charset="-122"/>
              <a:ea typeface="Microsoft YaHei" panose="020B0503020204020204" pitchFamily="34" charset="-122"/>
            </a:rPr>
            <a:t>Extracción de datos principales.</a:t>
          </a:r>
          <a:endParaRPr lang="es-ES" sz="1400" b="0" kern="1200" dirty="0">
            <a:latin typeface="Microsoft YaHei" panose="020B0503020204020204" pitchFamily="34" charset="-122"/>
            <a:ea typeface="Microsoft YaHei" panose="020B0503020204020204" pitchFamily="34" charset="-122"/>
          </a:endParaRPr>
        </a:p>
        <a:p>
          <a:pPr marL="114300" lvl="1" indent="-114300" algn="l" defTabSz="622300">
            <a:lnSpc>
              <a:spcPct val="90000"/>
            </a:lnSpc>
            <a:spcBef>
              <a:spcPct val="0"/>
            </a:spcBef>
            <a:spcAft>
              <a:spcPct val="15000"/>
            </a:spcAft>
            <a:buChar char="••"/>
          </a:pPr>
          <a:r>
            <a:rPr lang="es-ES" sz="1400" b="0" kern="1200" dirty="0" smtClean="0">
              <a:latin typeface="Microsoft YaHei" panose="020B0503020204020204" pitchFamily="34" charset="-122"/>
              <a:ea typeface="Microsoft YaHei" panose="020B0503020204020204" pitchFamily="34" charset="-122"/>
            </a:rPr>
            <a:t>Mapeo, depuración, consistencia de información.</a:t>
          </a:r>
          <a:endParaRPr lang="es-ES" sz="1400" b="0" kern="1200" dirty="0">
            <a:latin typeface="Microsoft YaHei" panose="020B0503020204020204" pitchFamily="34" charset="-122"/>
            <a:ea typeface="Microsoft YaHei" panose="020B0503020204020204" pitchFamily="34" charset="-122"/>
          </a:endParaRPr>
        </a:p>
        <a:p>
          <a:pPr marL="114300" lvl="1" indent="-114300" algn="l" defTabSz="622300">
            <a:lnSpc>
              <a:spcPct val="90000"/>
            </a:lnSpc>
            <a:spcBef>
              <a:spcPct val="0"/>
            </a:spcBef>
            <a:spcAft>
              <a:spcPct val="15000"/>
            </a:spcAft>
            <a:buChar char="••"/>
          </a:pPr>
          <a:r>
            <a:rPr lang="es-ES" sz="1400" b="0" kern="1200" dirty="0" smtClean="0">
              <a:latin typeface="Microsoft YaHei" panose="020B0503020204020204" pitchFamily="34" charset="-122"/>
              <a:ea typeface="Microsoft YaHei" panose="020B0503020204020204" pitchFamily="34" charset="-122"/>
            </a:rPr>
            <a:t>Carga de datos en Data Warehouse.</a:t>
          </a:r>
          <a:endParaRPr lang="es-ES" sz="1400" b="0" kern="1200" dirty="0">
            <a:latin typeface="Microsoft YaHei" panose="020B0503020204020204" pitchFamily="34" charset="-122"/>
            <a:ea typeface="Microsoft YaHei" panose="020B0503020204020204" pitchFamily="34" charset="-122"/>
          </a:endParaRPr>
        </a:p>
        <a:p>
          <a:pPr marL="114300" lvl="1" indent="-114300" algn="l" defTabSz="622300">
            <a:lnSpc>
              <a:spcPct val="90000"/>
            </a:lnSpc>
            <a:spcBef>
              <a:spcPct val="0"/>
            </a:spcBef>
            <a:spcAft>
              <a:spcPct val="15000"/>
            </a:spcAft>
            <a:buChar char="••"/>
          </a:pPr>
          <a:r>
            <a:rPr lang="es-ES" sz="1400" b="0" kern="1200" dirty="0" smtClean="0">
              <a:latin typeface="Microsoft YaHei" panose="020B0503020204020204" pitchFamily="34" charset="-122"/>
              <a:ea typeface="Microsoft YaHei" panose="020B0503020204020204" pitchFamily="34" charset="-122"/>
            </a:rPr>
            <a:t>Tareas programados para ejecución de procesos ETL.</a:t>
          </a:r>
          <a:endParaRPr lang="es-ES" sz="1400" b="0" kern="1200" dirty="0">
            <a:latin typeface="Microsoft YaHei" panose="020B0503020204020204" pitchFamily="34" charset="-122"/>
            <a:ea typeface="Microsoft YaHei" panose="020B0503020204020204" pitchFamily="34" charset="-122"/>
          </a:endParaRPr>
        </a:p>
      </dsp:txBody>
      <dsp:txXfrm>
        <a:off x="5277739" y="1101299"/>
        <a:ext cx="3353093" cy="29947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4184"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79807" y="0"/>
        <a:ext cx="1395150" cy="551245"/>
      </dsp:txXfrm>
    </dsp:sp>
    <dsp:sp modelId="{4E0FC00A-BD81-D14F-A776-F5315F12ECBE}">
      <dsp:nvSpPr>
        <dsp:cNvPr id="0" name=""/>
        <dsp:cNvSpPr/>
      </dsp:nvSpPr>
      <dsp:spPr>
        <a:xfrm>
          <a:off x="1755940"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31563"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D2209-A5C3-4DA3-AC68-DCAA410773E3}">
      <dsp:nvSpPr>
        <dsp:cNvPr id="0" name=""/>
        <dsp:cNvSpPr/>
      </dsp:nvSpPr>
      <dsp:spPr>
        <a:xfrm rot="5400000">
          <a:off x="4066830" y="772905"/>
          <a:ext cx="1686749" cy="1467472"/>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YaHei" panose="020B0503020204020204" pitchFamily="34" charset="-122"/>
              <a:ea typeface="Microsoft YaHei" panose="020B0503020204020204" pitchFamily="34" charset="-122"/>
            </a:rPr>
            <a:t>Proyectos</a:t>
          </a:r>
          <a:endParaRPr lang="es-EC" sz="1400" kern="1200" dirty="0">
            <a:latin typeface="Microsoft YaHei" panose="020B0503020204020204" pitchFamily="34" charset="-122"/>
            <a:ea typeface="Microsoft YaHei" panose="020B0503020204020204" pitchFamily="34" charset="-122"/>
          </a:endParaRPr>
        </a:p>
      </dsp:txBody>
      <dsp:txXfrm rot="-5400000">
        <a:off x="4405149" y="926119"/>
        <a:ext cx="1010110" cy="1161045"/>
      </dsp:txXfrm>
    </dsp:sp>
    <dsp:sp modelId="{844D8D78-0031-4435-9C1F-5236FCA45571}">
      <dsp:nvSpPr>
        <dsp:cNvPr id="0" name=""/>
        <dsp:cNvSpPr/>
      </dsp:nvSpPr>
      <dsp:spPr>
        <a:xfrm>
          <a:off x="5689165" y="1000620"/>
          <a:ext cx="1882412" cy="1012049"/>
        </a:xfrm>
        <a:prstGeom prst="rect">
          <a:avLst/>
        </a:prstGeom>
        <a:noFill/>
        <a:ln>
          <a:noFill/>
        </a:ln>
        <a:effectLst/>
      </dsp:spPr>
      <dsp:style>
        <a:lnRef idx="0">
          <a:scrgbClr r="0" g="0" b="0"/>
        </a:lnRef>
        <a:fillRef idx="0">
          <a:scrgbClr r="0" g="0" b="0"/>
        </a:fillRef>
        <a:effectRef idx="0">
          <a:scrgbClr r="0" g="0" b="0"/>
        </a:effectRef>
        <a:fontRef idx="minor"/>
      </dsp:style>
    </dsp:sp>
    <dsp:sp modelId="{484269DA-CDF2-4F34-A41F-7F3F5819585F}">
      <dsp:nvSpPr>
        <dsp:cNvPr id="0" name=""/>
        <dsp:cNvSpPr/>
      </dsp:nvSpPr>
      <dsp:spPr>
        <a:xfrm rot="5400000">
          <a:off x="2482649" y="772905"/>
          <a:ext cx="1686749" cy="1467472"/>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YaHei" panose="020B0503020204020204" pitchFamily="34" charset="-122"/>
              <a:ea typeface="Microsoft YaHei" panose="020B0503020204020204" pitchFamily="34" charset="-122"/>
            </a:rPr>
            <a:t>Ciudades</a:t>
          </a:r>
          <a:endParaRPr lang="es-EC" sz="1400" kern="1200" dirty="0">
            <a:latin typeface="Microsoft YaHei" panose="020B0503020204020204" pitchFamily="34" charset="-122"/>
            <a:ea typeface="Microsoft YaHei" panose="020B0503020204020204" pitchFamily="34" charset="-122"/>
          </a:endParaRPr>
        </a:p>
      </dsp:txBody>
      <dsp:txXfrm rot="-5400000">
        <a:off x="2820968" y="926119"/>
        <a:ext cx="1010110" cy="1161045"/>
      </dsp:txXfrm>
    </dsp:sp>
    <dsp:sp modelId="{4ABDF2B8-9BE1-4D35-88FA-F956E21E87EC}">
      <dsp:nvSpPr>
        <dsp:cNvPr id="0" name=""/>
        <dsp:cNvSpPr/>
      </dsp:nvSpPr>
      <dsp:spPr>
        <a:xfrm rot="5400000">
          <a:off x="3272048" y="2204619"/>
          <a:ext cx="1686749" cy="1467472"/>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YaHei" panose="020B0503020204020204" pitchFamily="34" charset="-122"/>
              <a:ea typeface="Microsoft YaHei" panose="020B0503020204020204" pitchFamily="34" charset="-122"/>
            </a:rPr>
            <a:t>Países</a:t>
          </a:r>
          <a:endParaRPr lang="es-EC" sz="1400" kern="1200" dirty="0">
            <a:latin typeface="Microsoft YaHei" panose="020B0503020204020204" pitchFamily="34" charset="-122"/>
            <a:ea typeface="Microsoft YaHei" panose="020B0503020204020204" pitchFamily="34" charset="-122"/>
          </a:endParaRPr>
        </a:p>
      </dsp:txBody>
      <dsp:txXfrm rot="-5400000">
        <a:off x="3610367" y="2357833"/>
        <a:ext cx="1010110" cy="1161045"/>
      </dsp:txXfrm>
    </dsp:sp>
    <dsp:sp modelId="{A1D73CB1-DDA4-4F09-B617-E98B7B8BFB71}">
      <dsp:nvSpPr>
        <dsp:cNvPr id="0" name=""/>
        <dsp:cNvSpPr/>
      </dsp:nvSpPr>
      <dsp:spPr>
        <a:xfrm>
          <a:off x="996298" y="1769825"/>
          <a:ext cx="1821689" cy="1012049"/>
        </a:xfrm>
        <a:prstGeom prst="rect">
          <a:avLst/>
        </a:prstGeom>
        <a:noFill/>
        <a:ln>
          <a:noFill/>
        </a:ln>
        <a:effectLst/>
      </dsp:spPr>
      <dsp:style>
        <a:lnRef idx="0">
          <a:scrgbClr r="0" g="0" b="0"/>
        </a:lnRef>
        <a:fillRef idx="0">
          <a:scrgbClr r="0" g="0" b="0"/>
        </a:fillRef>
        <a:effectRef idx="0">
          <a:scrgbClr r="0" g="0" b="0"/>
        </a:effectRef>
        <a:fontRef idx="minor"/>
      </dsp:style>
    </dsp:sp>
    <dsp:sp modelId="{F2237D03-34C1-442F-ACBD-9AB2C0ECADE9}">
      <dsp:nvSpPr>
        <dsp:cNvPr id="0" name=""/>
        <dsp:cNvSpPr/>
      </dsp:nvSpPr>
      <dsp:spPr>
        <a:xfrm rot="5400000">
          <a:off x="4856918" y="2204619"/>
          <a:ext cx="1686749" cy="1467472"/>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YaHei" panose="020B0503020204020204" pitchFamily="34" charset="-122"/>
              <a:ea typeface="Microsoft YaHei" panose="020B0503020204020204" pitchFamily="34" charset="-122"/>
            </a:rPr>
            <a:t>Estados de Proyectos</a:t>
          </a:r>
          <a:endParaRPr lang="es-EC" sz="1400" kern="1200" dirty="0">
            <a:latin typeface="Microsoft YaHei" panose="020B0503020204020204" pitchFamily="34" charset="-122"/>
            <a:ea typeface="Microsoft YaHei" panose="020B0503020204020204" pitchFamily="34" charset="-122"/>
          </a:endParaRPr>
        </a:p>
      </dsp:txBody>
      <dsp:txXfrm rot="-5400000">
        <a:off x="5195237" y="2357833"/>
        <a:ext cx="1010110" cy="1161045"/>
      </dsp:txXfrm>
    </dsp:sp>
    <dsp:sp modelId="{B2B1FC30-29A3-4E10-B83C-81C4C145A7AF}">
      <dsp:nvSpPr>
        <dsp:cNvPr id="0" name=""/>
        <dsp:cNvSpPr/>
      </dsp:nvSpPr>
      <dsp:spPr>
        <a:xfrm rot="5400000">
          <a:off x="5650995" y="772905"/>
          <a:ext cx="1686749" cy="1467472"/>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YaHei" panose="020B0503020204020204" pitchFamily="34" charset="-122"/>
              <a:ea typeface="Microsoft YaHei" panose="020B0503020204020204" pitchFamily="34" charset="-122"/>
            </a:rPr>
            <a:t>Tipos de Proyectos</a:t>
          </a:r>
          <a:endParaRPr lang="es-EC" sz="1400" kern="1200" dirty="0">
            <a:latin typeface="Microsoft YaHei" panose="020B0503020204020204" pitchFamily="34" charset="-122"/>
            <a:ea typeface="Microsoft YaHei" panose="020B0503020204020204" pitchFamily="34" charset="-122"/>
          </a:endParaRPr>
        </a:p>
      </dsp:txBody>
      <dsp:txXfrm rot="-5400000">
        <a:off x="5989314" y="926119"/>
        <a:ext cx="1010110" cy="1161045"/>
      </dsp:txXfrm>
    </dsp:sp>
    <dsp:sp modelId="{8663E4A8-EC7F-49FA-95F6-4776C62AF519}">
      <dsp:nvSpPr>
        <dsp:cNvPr id="0" name=""/>
        <dsp:cNvSpPr/>
      </dsp:nvSpPr>
      <dsp:spPr>
        <a:xfrm>
          <a:off x="5186184" y="3201538"/>
          <a:ext cx="1882412" cy="1012049"/>
        </a:xfrm>
        <a:prstGeom prst="rect">
          <a:avLst/>
        </a:prstGeom>
        <a:noFill/>
        <a:ln>
          <a:noFill/>
        </a:ln>
        <a:effectLst/>
      </dsp:spPr>
      <dsp:style>
        <a:lnRef idx="0">
          <a:scrgbClr r="0" g="0" b="0"/>
        </a:lnRef>
        <a:fillRef idx="0">
          <a:scrgbClr r="0" g="0" b="0"/>
        </a:fillRef>
        <a:effectRef idx="0">
          <a:scrgbClr r="0" g="0" b="0"/>
        </a:effectRef>
        <a:fontRef idx="minor"/>
      </dsp:style>
    </dsp:sp>
    <dsp:sp modelId="{7D62705D-C321-405E-81AC-C168165827CA}">
      <dsp:nvSpPr>
        <dsp:cNvPr id="0" name=""/>
        <dsp:cNvSpPr/>
      </dsp:nvSpPr>
      <dsp:spPr>
        <a:xfrm rot="5400000">
          <a:off x="79070" y="80144"/>
          <a:ext cx="1686749" cy="1844891"/>
        </a:xfrm>
        <a:prstGeom prst="hexagon">
          <a:avLst>
            <a:gd name="adj" fmla="val 25000"/>
            <a:gd name="vf" fmla="val 11547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accent4">
                  <a:lumMod val="60000"/>
                  <a:lumOff val="40000"/>
                </a:schemeClr>
              </a:solidFill>
              <a:latin typeface="Microsoft YaHei" panose="020B0503020204020204" pitchFamily="34" charset="-122"/>
              <a:ea typeface="Microsoft YaHei" panose="020B0503020204020204" pitchFamily="34" charset="-122"/>
            </a:rPr>
            <a:t>TABLAS UTILIZADAS</a:t>
          </a:r>
          <a:endParaRPr lang="es-EC" sz="1600" kern="1200" dirty="0">
            <a:solidFill>
              <a:schemeClr val="accent4">
                <a:lumMod val="60000"/>
                <a:lumOff val="40000"/>
              </a:schemeClr>
            </a:solidFill>
            <a:latin typeface="Microsoft YaHei" panose="020B0503020204020204" pitchFamily="34" charset="-122"/>
            <a:ea typeface="Microsoft YaHei" panose="020B0503020204020204" pitchFamily="34" charset="-122"/>
          </a:endParaRPr>
        </a:p>
      </dsp:txBody>
      <dsp:txXfrm rot="-5400000">
        <a:off x="307481" y="440340"/>
        <a:ext cx="1229927" cy="11244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85A1-1F98-DE43-87CA-7EE0F7B8DFC1}">
      <dsp:nvSpPr>
        <dsp:cNvPr id="0" name=""/>
        <dsp:cNvSpPr/>
      </dsp:nvSpPr>
      <dsp:spPr>
        <a:xfrm>
          <a:off x="4184" y="0"/>
          <a:ext cx="1946395" cy="551245"/>
        </a:xfrm>
        <a:prstGeom prst="chevron">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mn-lt"/>
              <a:ea typeface="+mn-ea"/>
              <a:cs typeface="+mn-cs"/>
            </a:rPr>
            <a:t>Análisis</a:t>
          </a:r>
          <a:r>
            <a:rPr lang="es-ES" sz="1600" b="0" kern="1200" dirty="0" smtClean="0">
              <a:latin typeface="+mn-lt"/>
            </a:rPr>
            <a:t> de datos</a:t>
          </a:r>
          <a:endParaRPr lang="es-ES" sz="1600" b="0" kern="1200" dirty="0">
            <a:latin typeface="+mn-lt"/>
          </a:endParaRPr>
        </a:p>
      </dsp:txBody>
      <dsp:txXfrm>
        <a:off x="279807" y="0"/>
        <a:ext cx="1395150" cy="551245"/>
      </dsp:txXfrm>
    </dsp:sp>
    <dsp:sp modelId="{4E0FC00A-BD81-D14F-A776-F5315F12ECBE}">
      <dsp:nvSpPr>
        <dsp:cNvPr id="0" name=""/>
        <dsp:cNvSpPr/>
      </dsp:nvSpPr>
      <dsp:spPr>
        <a:xfrm>
          <a:off x="1767146" y="0"/>
          <a:ext cx="2358194"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C" sz="1600" b="0" kern="1200" dirty="0" smtClean="0">
              <a:latin typeface="+mn-lt"/>
              <a:ea typeface="+mn-ea"/>
              <a:cs typeface="+mn-cs"/>
            </a:rPr>
            <a:t>Dimensiones y Hechos</a:t>
          </a:r>
          <a:endParaRPr lang="es-ES" sz="1600" b="0" kern="1200" dirty="0">
            <a:latin typeface="+mn-lt"/>
            <a:ea typeface="+mn-ea"/>
            <a:cs typeface="+mn-cs"/>
          </a:endParaRPr>
        </a:p>
      </dsp:txBody>
      <dsp:txXfrm>
        <a:off x="2042769" y="0"/>
        <a:ext cx="1806949" cy="551245"/>
      </dsp:txXfrm>
    </dsp:sp>
    <dsp:sp modelId="{7573F8F9-3C97-B941-9184-231C3153F839}">
      <dsp:nvSpPr>
        <dsp:cNvPr id="0" name=""/>
        <dsp:cNvSpPr/>
      </dsp:nvSpPr>
      <dsp:spPr>
        <a:xfrm>
          <a:off x="3919496"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Herramienta ETL</a:t>
          </a:r>
          <a:endParaRPr lang="es-ES" sz="1600" b="0" kern="1200" dirty="0">
            <a:latin typeface="+mn-lt"/>
            <a:ea typeface="+mn-ea"/>
            <a:cs typeface="+mn-cs"/>
          </a:endParaRPr>
        </a:p>
      </dsp:txBody>
      <dsp:txXfrm>
        <a:off x="4195119" y="0"/>
        <a:ext cx="1395150" cy="551245"/>
      </dsp:txXfrm>
    </dsp:sp>
    <dsp:sp modelId="{E9E83AC4-382A-6242-95B6-82749115F686}">
      <dsp:nvSpPr>
        <dsp:cNvPr id="0" name=""/>
        <dsp:cNvSpPr/>
      </dsp:nvSpPr>
      <dsp:spPr>
        <a:xfrm>
          <a:off x="5671252" y="0"/>
          <a:ext cx="1946395" cy="55124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800100">
            <a:lnSpc>
              <a:spcPct val="90000"/>
            </a:lnSpc>
            <a:spcBef>
              <a:spcPct val="0"/>
            </a:spcBef>
            <a:spcAft>
              <a:spcPct val="35000"/>
            </a:spcAft>
            <a:buFont typeface="+mj-lt"/>
            <a:buNone/>
          </a:pPr>
          <a:r>
            <a:rPr lang="es-ES" sz="1600" b="0" kern="1200" dirty="0" smtClean="0">
              <a:latin typeface="+mn-lt"/>
              <a:ea typeface="+mn-ea"/>
              <a:cs typeface="+mn-cs"/>
            </a:rPr>
            <a:t>Data Warehouse</a:t>
          </a:r>
          <a:endParaRPr lang="es-ES" sz="1600" b="0" kern="1200" dirty="0">
            <a:latin typeface="+mn-lt"/>
            <a:ea typeface="+mn-ea"/>
            <a:cs typeface="+mn-cs"/>
          </a:endParaRPr>
        </a:p>
      </dsp:txBody>
      <dsp:txXfrm>
        <a:off x="5946875" y="0"/>
        <a:ext cx="1395150" cy="5512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A3677-0D56-5644-BF1F-2DA9B13746D8}" type="datetimeFigureOut">
              <a:rPr lang="es-ES_tradnl" smtClean="0"/>
              <a:t>22/07/2019</a:t>
            </a:fld>
            <a:endParaRPr lang="es-ES_tradnl"/>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FADB6-2939-0D4D-BDD4-290717BC3A35}" type="slidenum">
              <a:rPr lang="es-ES_tradnl" smtClean="0"/>
              <a:t>‹Nº›</a:t>
            </a:fld>
            <a:endParaRPr lang="es-ES_tradnl"/>
          </a:p>
        </p:txBody>
      </p:sp>
    </p:spTree>
    <p:extLst>
      <p:ext uri="{BB962C8B-B14F-4D97-AF65-F5344CB8AC3E}">
        <p14:creationId xmlns:p14="http://schemas.microsoft.com/office/powerpoint/2010/main" val="372273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La </a:t>
            </a:r>
            <a:r>
              <a:rPr lang="es-ES_tradnl" dirty="0" err="1"/>
              <a:t>esfot</a:t>
            </a:r>
            <a:r>
              <a:rPr lang="es-ES_tradnl" dirty="0"/>
              <a:t> no es la excepción.</a:t>
            </a:r>
          </a:p>
          <a:p>
            <a:r>
              <a:rPr lang="es-EC" sz="1200" kern="1200" dirty="0">
                <a:solidFill>
                  <a:schemeClr val="tx1"/>
                </a:solidFill>
                <a:effectLst/>
                <a:latin typeface="+mn-lt"/>
                <a:ea typeface="+mn-ea"/>
                <a:cs typeface="+mn-cs"/>
              </a:rPr>
              <a:t>“Según la Organización de las Naciones Unidas para la Educación, la Ciencia y la Cultura (Unesco), el abandono de ese nivel de formación llega a 40 %</a:t>
            </a:r>
            <a:r>
              <a:rPr lang="es-ES_tradnl" sz="1200" kern="1200" dirty="0">
                <a:solidFill>
                  <a:schemeClr val="tx1"/>
                </a:solidFill>
                <a:effectLst/>
                <a:latin typeface="+mn-lt"/>
                <a:ea typeface="+mn-ea"/>
                <a:cs typeface="+mn-cs"/>
              </a:rPr>
              <a:t>(Telégrafo, 2016)</a:t>
            </a:r>
            <a:r>
              <a:rPr lang="es-EC" sz="1200" kern="1200" dirty="0">
                <a:solidFill>
                  <a:schemeClr val="tx1"/>
                </a:solidFill>
                <a:effectLst/>
                <a:latin typeface="+mn-lt"/>
                <a:ea typeface="+mn-ea"/>
                <a:cs typeface="+mn-cs"/>
              </a:rPr>
              <a:t> debido a factores como: no les gustan las carreras que eligieron, confusión, trabajo, mala orientación vocacional en los colegios, exigencia académica, razones personales, situación socioeconómica y hasta un contexto familiar en que se pide a los chicos seguir las profesiones de sus padres o hermanos por tradición (Bravo, 2016).</a:t>
            </a:r>
          </a:p>
          <a:p>
            <a:r>
              <a:rPr lang="es-EC" sz="1200" kern="1200" dirty="0">
                <a:solidFill>
                  <a:schemeClr val="tx1"/>
                </a:solidFill>
                <a:effectLst/>
                <a:latin typeface="+mn-lt"/>
                <a:ea typeface="+mn-ea"/>
                <a:cs typeface="+mn-cs"/>
              </a:rPr>
              <a:t>De acuerdo a cifras presentadas por la Secretaría Nacional de Educación Superior (Senescyt), en Ecuador, ocho de cada diez estudiantes, que ingresaron a una universidad o a una escuela politécnica pública, permanecieron estudiando en primer año. El porcentaje de deserción era del 52% antes de la implementación del ENES ahora llega al 20% (Bravo, 2016).</a:t>
            </a:r>
          </a:p>
          <a:p>
            <a:r>
              <a:rPr lang="es-EC" sz="1200" kern="1200" dirty="0">
                <a:solidFill>
                  <a:schemeClr val="tx1"/>
                </a:solidFill>
                <a:effectLst/>
                <a:latin typeface="+mn-lt"/>
                <a:ea typeface="+mn-ea"/>
                <a:cs typeface="+mn-cs"/>
              </a:rPr>
              <a:t>Mientras que en la EPN se tiene tasas de deserción del 50% según datos del 2015, por ejemplo, de 5200 estudiantes que se inscribieron al curso de Nivelación en dicho año el 33% aprobó, el 58% reprobó y el 10% se retiró </a:t>
            </a:r>
            <a:r>
              <a:rPr lang="es-ES_tradnl" sz="1200" kern="1200" dirty="0">
                <a:solidFill>
                  <a:schemeClr val="tx1"/>
                </a:solidFill>
                <a:effectLst/>
                <a:latin typeface="+mn-lt"/>
                <a:ea typeface="+mn-ea"/>
                <a:cs typeface="+mn-cs"/>
              </a:rPr>
              <a:t>(Telégrafo, 2016)</a:t>
            </a:r>
            <a:r>
              <a:rPr lang="es-EC" sz="1200" kern="1200" dirty="0">
                <a:solidFill>
                  <a:schemeClr val="tx1"/>
                </a:solidFill>
                <a:effectLst/>
                <a:latin typeface="+mn-lt"/>
                <a:ea typeface="+mn-ea"/>
                <a:cs typeface="+mn-cs"/>
              </a:rPr>
              <a:t>.</a:t>
            </a:r>
          </a:p>
          <a:p>
            <a:r>
              <a:rPr lang="es-ES_tradnl" dirty="0"/>
              <a:t>  </a:t>
            </a:r>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a:t>
            </a:fld>
            <a:endParaRPr lang="es-ES_tradnl"/>
          </a:p>
        </p:txBody>
      </p:sp>
    </p:spTree>
    <p:extLst>
      <p:ext uri="{BB962C8B-B14F-4D97-AF65-F5344CB8AC3E}">
        <p14:creationId xmlns:p14="http://schemas.microsoft.com/office/powerpoint/2010/main" val="353773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13</a:t>
            </a:fld>
            <a:endParaRPr lang="es-ES_tradnl"/>
          </a:p>
        </p:txBody>
      </p:sp>
    </p:spTree>
    <p:extLst>
      <p:ext uri="{BB962C8B-B14F-4D97-AF65-F5344CB8AC3E}">
        <p14:creationId xmlns:p14="http://schemas.microsoft.com/office/powerpoint/2010/main" val="351035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14</a:t>
            </a:fld>
            <a:endParaRPr lang="es-ES_tradnl"/>
          </a:p>
        </p:txBody>
      </p:sp>
    </p:spTree>
    <p:extLst>
      <p:ext uri="{BB962C8B-B14F-4D97-AF65-F5344CB8AC3E}">
        <p14:creationId xmlns:p14="http://schemas.microsoft.com/office/powerpoint/2010/main" val="329065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15</a:t>
            </a:fld>
            <a:endParaRPr lang="es-ES_tradnl"/>
          </a:p>
        </p:txBody>
      </p:sp>
    </p:spTree>
    <p:extLst>
      <p:ext uri="{BB962C8B-B14F-4D97-AF65-F5344CB8AC3E}">
        <p14:creationId xmlns:p14="http://schemas.microsoft.com/office/powerpoint/2010/main" val="3684028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16</a:t>
            </a:fld>
            <a:endParaRPr lang="es-ES_tradnl"/>
          </a:p>
        </p:txBody>
      </p:sp>
    </p:spTree>
    <p:extLst>
      <p:ext uri="{BB962C8B-B14F-4D97-AF65-F5344CB8AC3E}">
        <p14:creationId xmlns:p14="http://schemas.microsoft.com/office/powerpoint/2010/main" val="86672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17</a:t>
            </a:fld>
            <a:endParaRPr lang="es-ES_tradnl"/>
          </a:p>
        </p:txBody>
      </p:sp>
    </p:spTree>
    <p:extLst>
      <p:ext uri="{BB962C8B-B14F-4D97-AF65-F5344CB8AC3E}">
        <p14:creationId xmlns:p14="http://schemas.microsoft.com/office/powerpoint/2010/main" val="529551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18</a:t>
            </a:fld>
            <a:endParaRPr lang="es-ES_tradnl"/>
          </a:p>
        </p:txBody>
      </p:sp>
    </p:spTree>
    <p:extLst>
      <p:ext uri="{BB962C8B-B14F-4D97-AF65-F5344CB8AC3E}">
        <p14:creationId xmlns:p14="http://schemas.microsoft.com/office/powerpoint/2010/main" val="890572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19</a:t>
            </a:fld>
            <a:endParaRPr lang="es-ES_tradnl"/>
          </a:p>
        </p:txBody>
      </p:sp>
    </p:spTree>
    <p:extLst>
      <p:ext uri="{BB962C8B-B14F-4D97-AF65-F5344CB8AC3E}">
        <p14:creationId xmlns:p14="http://schemas.microsoft.com/office/powerpoint/2010/main" val="829118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20</a:t>
            </a:fld>
            <a:endParaRPr lang="es-ES_tradnl"/>
          </a:p>
        </p:txBody>
      </p:sp>
    </p:spTree>
    <p:extLst>
      <p:ext uri="{BB962C8B-B14F-4D97-AF65-F5344CB8AC3E}">
        <p14:creationId xmlns:p14="http://schemas.microsoft.com/office/powerpoint/2010/main" val="46798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21</a:t>
            </a:fld>
            <a:endParaRPr lang="es-ES_tradnl"/>
          </a:p>
        </p:txBody>
      </p:sp>
    </p:spTree>
    <p:extLst>
      <p:ext uri="{BB962C8B-B14F-4D97-AF65-F5344CB8AC3E}">
        <p14:creationId xmlns:p14="http://schemas.microsoft.com/office/powerpoint/2010/main" val="1455759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22</a:t>
            </a:fld>
            <a:endParaRPr lang="es-ES_tradnl"/>
          </a:p>
        </p:txBody>
      </p:sp>
    </p:spTree>
    <p:extLst>
      <p:ext uri="{BB962C8B-B14F-4D97-AF65-F5344CB8AC3E}">
        <p14:creationId xmlns:p14="http://schemas.microsoft.com/office/powerpoint/2010/main" val="283716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  </a:t>
            </a:r>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5</a:t>
            </a:fld>
            <a:endParaRPr lang="es-ES_tradnl"/>
          </a:p>
        </p:txBody>
      </p:sp>
    </p:spTree>
    <p:extLst>
      <p:ext uri="{BB962C8B-B14F-4D97-AF65-F5344CB8AC3E}">
        <p14:creationId xmlns:p14="http://schemas.microsoft.com/office/powerpoint/2010/main" val="1571083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23</a:t>
            </a:fld>
            <a:endParaRPr lang="es-ES_tradnl"/>
          </a:p>
        </p:txBody>
      </p:sp>
    </p:spTree>
    <p:extLst>
      <p:ext uri="{BB962C8B-B14F-4D97-AF65-F5344CB8AC3E}">
        <p14:creationId xmlns:p14="http://schemas.microsoft.com/office/powerpoint/2010/main" val="288121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24</a:t>
            </a:fld>
            <a:endParaRPr lang="es-ES_tradnl"/>
          </a:p>
        </p:txBody>
      </p:sp>
    </p:spTree>
    <p:extLst>
      <p:ext uri="{BB962C8B-B14F-4D97-AF65-F5344CB8AC3E}">
        <p14:creationId xmlns:p14="http://schemas.microsoft.com/office/powerpoint/2010/main" val="1021046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25</a:t>
            </a:fld>
            <a:endParaRPr lang="es-ES_tradnl"/>
          </a:p>
        </p:txBody>
      </p:sp>
    </p:spTree>
    <p:extLst>
      <p:ext uri="{BB962C8B-B14F-4D97-AF65-F5344CB8AC3E}">
        <p14:creationId xmlns:p14="http://schemas.microsoft.com/office/powerpoint/2010/main" val="430913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26</a:t>
            </a:fld>
            <a:endParaRPr lang="es-ES_tradnl"/>
          </a:p>
        </p:txBody>
      </p:sp>
    </p:spTree>
    <p:extLst>
      <p:ext uri="{BB962C8B-B14F-4D97-AF65-F5344CB8AC3E}">
        <p14:creationId xmlns:p14="http://schemas.microsoft.com/office/powerpoint/2010/main" val="1777092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27</a:t>
            </a:fld>
            <a:endParaRPr lang="es-ES_tradnl"/>
          </a:p>
        </p:txBody>
      </p:sp>
    </p:spTree>
    <p:extLst>
      <p:ext uri="{BB962C8B-B14F-4D97-AF65-F5344CB8AC3E}">
        <p14:creationId xmlns:p14="http://schemas.microsoft.com/office/powerpoint/2010/main" val="3860445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28</a:t>
            </a:fld>
            <a:endParaRPr lang="es-ES_tradnl"/>
          </a:p>
        </p:txBody>
      </p:sp>
    </p:spTree>
    <p:extLst>
      <p:ext uri="{BB962C8B-B14F-4D97-AF65-F5344CB8AC3E}">
        <p14:creationId xmlns:p14="http://schemas.microsoft.com/office/powerpoint/2010/main" val="3508353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29</a:t>
            </a:fld>
            <a:endParaRPr lang="es-ES_tradnl"/>
          </a:p>
        </p:txBody>
      </p:sp>
    </p:spTree>
    <p:extLst>
      <p:ext uri="{BB962C8B-B14F-4D97-AF65-F5344CB8AC3E}">
        <p14:creationId xmlns:p14="http://schemas.microsoft.com/office/powerpoint/2010/main" val="4273628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30</a:t>
            </a:fld>
            <a:endParaRPr lang="es-ES_tradnl"/>
          </a:p>
        </p:txBody>
      </p:sp>
    </p:spTree>
    <p:extLst>
      <p:ext uri="{BB962C8B-B14F-4D97-AF65-F5344CB8AC3E}">
        <p14:creationId xmlns:p14="http://schemas.microsoft.com/office/powerpoint/2010/main" val="604568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31</a:t>
            </a:fld>
            <a:endParaRPr lang="es-ES_tradnl"/>
          </a:p>
        </p:txBody>
      </p:sp>
    </p:spTree>
    <p:extLst>
      <p:ext uri="{BB962C8B-B14F-4D97-AF65-F5344CB8AC3E}">
        <p14:creationId xmlns:p14="http://schemas.microsoft.com/office/powerpoint/2010/main" val="9648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32</a:t>
            </a:fld>
            <a:endParaRPr lang="es-ES_tradnl"/>
          </a:p>
        </p:txBody>
      </p:sp>
    </p:spTree>
    <p:extLst>
      <p:ext uri="{BB962C8B-B14F-4D97-AF65-F5344CB8AC3E}">
        <p14:creationId xmlns:p14="http://schemas.microsoft.com/office/powerpoint/2010/main" val="331770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  </a:t>
            </a:r>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6</a:t>
            </a:fld>
            <a:endParaRPr lang="es-ES_tradnl"/>
          </a:p>
        </p:txBody>
      </p:sp>
    </p:spTree>
    <p:extLst>
      <p:ext uri="{BB962C8B-B14F-4D97-AF65-F5344CB8AC3E}">
        <p14:creationId xmlns:p14="http://schemas.microsoft.com/office/powerpoint/2010/main" val="1238456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33</a:t>
            </a:fld>
            <a:endParaRPr lang="es-ES_tradnl"/>
          </a:p>
        </p:txBody>
      </p:sp>
    </p:spTree>
    <p:extLst>
      <p:ext uri="{BB962C8B-B14F-4D97-AF65-F5344CB8AC3E}">
        <p14:creationId xmlns:p14="http://schemas.microsoft.com/office/powerpoint/2010/main" val="2802868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34</a:t>
            </a:fld>
            <a:endParaRPr lang="es-ES_tradnl"/>
          </a:p>
        </p:txBody>
      </p:sp>
    </p:spTree>
    <p:extLst>
      <p:ext uri="{BB962C8B-B14F-4D97-AF65-F5344CB8AC3E}">
        <p14:creationId xmlns:p14="http://schemas.microsoft.com/office/powerpoint/2010/main" val="343564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35</a:t>
            </a:fld>
            <a:endParaRPr lang="es-ES_tradnl"/>
          </a:p>
        </p:txBody>
      </p:sp>
    </p:spTree>
    <p:extLst>
      <p:ext uri="{BB962C8B-B14F-4D97-AF65-F5344CB8AC3E}">
        <p14:creationId xmlns:p14="http://schemas.microsoft.com/office/powerpoint/2010/main" val="2649331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36</a:t>
            </a:fld>
            <a:endParaRPr lang="es-ES_tradnl"/>
          </a:p>
        </p:txBody>
      </p:sp>
    </p:spTree>
    <p:extLst>
      <p:ext uri="{BB962C8B-B14F-4D97-AF65-F5344CB8AC3E}">
        <p14:creationId xmlns:p14="http://schemas.microsoft.com/office/powerpoint/2010/main" val="2451858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37</a:t>
            </a:fld>
            <a:endParaRPr lang="es-ES_tradnl"/>
          </a:p>
        </p:txBody>
      </p:sp>
    </p:spTree>
    <p:extLst>
      <p:ext uri="{BB962C8B-B14F-4D97-AF65-F5344CB8AC3E}">
        <p14:creationId xmlns:p14="http://schemas.microsoft.com/office/powerpoint/2010/main" val="3487547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38</a:t>
            </a:fld>
            <a:endParaRPr lang="es-ES_tradnl"/>
          </a:p>
        </p:txBody>
      </p:sp>
    </p:spTree>
    <p:extLst>
      <p:ext uri="{BB962C8B-B14F-4D97-AF65-F5344CB8AC3E}">
        <p14:creationId xmlns:p14="http://schemas.microsoft.com/office/powerpoint/2010/main" val="2732780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39</a:t>
            </a:fld>
            <a:endParaRPr lang="es-ES_tradnl"/>
          </a:p>
        </p:txBody>
      </p:sp>
    </p:spTree>
    <p:extLst>
      <p:ext uri="{BB962C8B-B14F-4D97-AF65-F5344CB8AC3E}">
        <p14:creationId xmlns:p14="http://schemas.microsoft.com/office/powerpoint/2010/main" val="3098501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40</a:t>
            </a:fld>
            <a:endParaRPr lang="es-ES_tradnl"/>
          </a:p>
        </p:txBody>
      </p:sp>
    </p:spTree>
    <p:extLst>
      <p:ext uri="{BB962C8B-B14F-4D97-AF65-F5344CB8AC3E}">
        <p14:creationId xmlns:p14="http://schemas.microsoft.com/office/powerpoint/2010/main" val="3707367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41</a:t>
            </a:fld>
            <a:endParaRPr lang="es-ES_tradnl"/>
          </a:p>
        </p:txBody>
      </p:sp>
    </p:spTree>
    <p:extLst>
      <p:ext uri="{BB962C8B-B14F-4D97-AF65-F5344CB8AC3E}">
        <p14:creationId xmlns:p14="http://schemas.microsoft.com/office/powerpoint/2010/main" val="2982059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42</a:t>
            </a:fld>
            <a:endParaRPr lang="es-ES_tradnl"/>
          </a:p>
        </p:txBody>
      </p:sp>
    </p:spTree>
    <p:extLst>
      <p:ext uri="{BB962C8B-B14F-4D97-AF65-F5344CB8AC3E}">
        <p14:creationId xmlns:p14="http://schemas.microsoft.com/office/powerpoint/2010/main" val="351604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  </a:t>
            </a:r>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7</a:t>
            </a:fld>
            <a:endParaRPr lang="es-ES_tradnl"/>
          </a:p>
        </p:txBody>
      </p:sp>
    </p:spTree>
    <p:extLst>
      <p:ext uri="{BB962C8B-B14F-4D97-AF65-F5344CB8AC3E}">
        <p14:creationId xmlns:p14="http://schemas.microsoft.com/office/powerpoint/2010/main" val="3024073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43</a:t>
            </a:fld>
            <a:endParaRPr lang="es-ES_tradnl"/>
          </a:p>
        </p:txBody>
      </p:sp>
    </p:spTree>
    <p:extLst>
      <p:ext uri="{BB962C8B-B14F-4D97-AF65-F5344CB8AC3E}">
        <p14:creationId xmlns:p14="http://schemas.microsoft.com/office/powerpoint/2010/main" val="1071496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44</a:t>
            </a:fld>
            <a:endParaRPr lang="es-ES_tradnl"/>
          </a:p>
        </p:txBody>
      </p:sp>
    </p:spTree>
    <p:extLst>
      <p:ext uri="{BB962C8B-B14F-4D97-AF65-F5344CB8AC3E}">
        <p14:creationId xmlns:p14="http://schemas.microsoft.com/office/powerpoint/2010/main" val="1768932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45</a:t>
            </a:fld>
            <a:endParaRPr lang="es-ES_tradnl"/>
          </a:p>
        </p:txBody>
      </p:sp>
    </p:spTree>
    <p:extLst>
      <p:ext uri="{BB962C8B-B14F-4D97-AF65-F5344CB8AC3E}">
        <p14:creationId xmlns:p14="http://schemas.microsoft.com/office/powerpoint/2010/main" val="2853373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46</a:t>
            </a:fld>
            <a:endParaRPr lang="es-ES_tradnl"/>
          </a:p>
        </p:txBody>
      </p:sp>
    </p:spTree>
    <p:extLst>
      <p:ext uri="{BB962C8B-B14F-4D97-AF65-F5344CB8AC3E}">
        <p14:creationId xmlns:p14="http://schemas.microsoft.com/office/powerpoint/2010/main" val="2712212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47</a:t>
            </a:fld>
            <a:endParaRPr lang="es-ES_tradnl"/>
          </a:p>
        </p:txBody>
      </p:sp>
    </p:spTree>
    <p:extLst>
      <p:ext uri="{BB962C8B-B14F-4D97-AF65-F5344CB8AC3E}">
        <p14:creationId xmlns:p14="http://schemas.microsoft.com/office/powerpoint/2010/main" val="423461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48</a:t>
            </a:fld>
            <a:endParaRPr lang="es-ES_tradnl"/>
          </a:p>
        </p:txBody>
      </p:sp>
    </p:spTree>
    <p:extLst>
      <p:ext uri="{BB962C8B-B14F-4D97-AF65-F5344CB8AC3E}">
        <p14:creationId xmlns:p14="http://schemas.microsoft.com/office/powerpoint/2010/main" val="4093443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49</a:t>
            </a:fld>
            <a:endParaRPr lang="es-ES_tradnl"/>
          </a:p>
        </p:txBody>
      </p:sp>
    </p:spTree>
    <p:extLst>
      <p:ext uri="{BB962C8B-B14F-4D97-AF65-F5344CB8AC3E}">
        <p14:creationId xmlns:p14="http://schemas.microsoft.com/office/powerpoint/2010/main" val="831030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50</a:t>
            </a:fld>
            <a:endParaRPr lang="es-ES_tradnl"/>
          </a:p>
        </p:txBody>
      </p:sp>
    </p:spTree>
    <p:extLst>
      <p:ext uri="{BB962C8B-B14F-4D97-AF65-F5344CB8AC3E}">
        <p14:creationId xmlns:p14="http://schemas.microsoft.com/office/powerpoint/2010/main" val="1687329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51</a:t>
            </a:fld>
            <a:endParaRPr lang="es-ES_tradnl"/>
          </a:p>
        </p:txBody>
      </p:sp>
    </p:spTree>
    <p:extLst>
      <p:ext uri="{BB962C8B-B14F-4D97-AF65-F5344CB8AC3E}">
        <p14:creationId xmlns:p14="http://schemas.microsoft.com/office/powerpoint/2010/main" val="3991485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52</a:t>
            </a:fld>
            <a:endParaRPr lang="es-ES_tradnl"/>
          </a:p>
        </p:txBody>
      </p:sp>
    </p:spTree>
    <p:extLst>
      <p:ext uri="{BB962C8B-B14F-4D97-AF65-F5344CB8AC3E}">
        <p14:creationId xmlns:p14="http://schemas.microsoft.com/office/powerpoint/2010/main" val="222086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Esta metodología está enfocada a las ciencias de la computación y los sistemas de información, en los que se pueden obtener contribuciones científicas o técnicas genéricas, pero de utilidad borrosa o no declarada y aquellas orientadas a la relevancia que son útiles, pero no suficientemente formales, transparentes o validadas con criterio científico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Los tres ciclos consisten en primero integrar el entorno, lugar donde se dará solución al problema utilizando los requerimientos de personas, tecnología y organización para que mediante la construcción y evaluación de un diseño se contribuya a la base del conocimiento con teorías, modelos, métodos, experiencia y artefactos existentes. </a:t>
            </a:r>
          </a:p>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8</a:t>
            </a:fld>
            <a:endParaRPr lang="es-ES_tradnl"/>
          </a:p>
        </p:txBody>
      </p:sp>
    </p:spTree>
    <p:extLst>
      <p:ext uri="{BB962C8B-B14F-4D97-AF65-F5344CB8AC3E}">
        <p14:creationId xmlns:p14="http://schemas.microsoft.com/office/powerpoint/2010/main" val="1182668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53</a:t>
            </a:fld>
            <a:endParaRPr lang="es-ES_tradnl"/>
          </a:p>
        </p:txBody>
      </p:sp>
    </p:spTree>
    <p:extLst>
      <p:ext uri="{BB962C8B-B14F-4D97-AF65-F5344CB8AC3E}">
        <p14:creationId xmlns:p14="http://schemas.microsoft.com/office/powerpoint/2010/main" val="3291889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54</a:t>
            </a:fld>
            <a:endParaRPr lang="es-ES_tradnl"/>
          </a:p>
        </p:txBody>
      </p:sp>
    </p:spTree>
    <p:extLst>
      <p:ext uri="{BB962C8B-B14F-4D97-AF65-F5344CB8AC3E}">
        <p14:creationId xmlns:p14="http://schemas.microsoft.com/office/powerpoint/2010/main" val="4140896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55</a:t>
            </a:fld>
            <a:endParaRPr lang="es-ES_tradnl"/>
          </a:p>
        </p:txBody>
      </p:sp>
    </p:spTree>
    <p:extLst>
      <p:ext uri="{BB962C8B-B14F-4D97-AF65-F5344CB8AC3E}">
        <p14:creationId xmlns:p14="http://schemas.microsoft.com/office/powerpoint/2010/main" val="1211306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56</a:t>
            </a:fld>
            <a:endParaRPr lang="es-ES_tradnl"/>
          </a:p>
        </p:txBody>
      </p:sp>
    </p:spTree>
    <p:extLst>
      <p:ext uri="{BB962C8B-B14F-4D97-AF65-F5344CB8AC3E}">
        <p14:creationId xmlns:p14="http://schemas.microsoft.com/office/powerpoint/2010/main" val="5308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9</a:t>
            </a:fld>
            <a:endParaRPr lang="es-ES_tradnl"/>
          </a:p>
        </p:txBody>
      </p:sp>
    </p:spTree>
    <p:extLst>
      <p:ext uri="{BB962C8B-B14F-4D97-AF65-F5344CB8AC3E}">
        <p14:creationId xmlns:p14="http://schemas.microsoft.com/office/powerpoint/2010/main" val="188447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10</a:t>
            </a:fld>
            <a:endParaRPr lang="es-ES_tradnl"/>
          </a:p>
        </p:txBody>
      </p:sp>
    </p:spTree>
    <p:extLst>
      <p:ext uri="{BB962C8B-B14F-4D97-AF65-F5344CB8AC3E}">
        <p14:creationId xmlns:p14="http://schemas.microsoft.com/office/powerpoint/2010/main" val="1947509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11</a:t>
            </a:fld>
            <a:endParaRPr lang="es-ES_tradnl"/>
          </a:p>
        </p:txBody>
      </p:sp>
    </p:spTree>
    <p:extLst>
      <p:ext uri="{BB962C8B-B14F-4D97-AF65-F5344CB8AC3E}">
        <p14:creationId xmlns:p14="http://schemas.microsoft.com/office/powerpoint/2010/main" val="398192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Marcador de número de diapositiva 3"/>
          <p:cNvSpPr>
            <a:spLocks noGrp="1"/>
          </p:cNvSpPr>
          <p:nvPr>
            <p:ph type="sldNum" sz="quarter" idx="10"/>
          </p:nvPr>
        </p:nvSpPr>
        <p:spPr/>
        <p:txBody>
          <a:bodyPr/>
          <a:lstStyle/>
          <a:p>
            <a:fld id="{BCBFADB6-2939-0D4D-BDD4-290717BC3A35}" type="slidenum">
              <a:rPr lang="es-ES_tradnl" smtClean="0"/>
              <a:t>12</a:t>
            </a:fld>
            <a:endParaRPr lang="es-ES_tradnl"/>
          </a:p>
        </p:txBody>
      </p:sp>
    </p:spTree>
    <p:extLst>
      <p:ext uri="{BB962C8B-B14F-4D97-AF65-F5344CB8AC3E}">
        <p14:creationId xmlns:p14="http://schemas.microsoft.com/office/powerpoint/2010/main" val="289684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71500"/>
            <a:ext cx="6000750" cy="2476501"/>
          </a:xfrm>
        </p:spPr>
        <p:txBody>
          <a:bodyPr anchor="b">
            <a:normAutofit/>
          </a:bodyPr>
          <a:lstStyle>
            <a:lvl1pPr algn="l">
              <a:defRPr sz="36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13159" y="3203223"/>
            <a:ext cx="4800600" cy="1622778"/>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cxnSp>
        <p:nvCxnSpPr>
          <p:cNvPr id="16" name="Straight Connector 15"/>
          <p:cNvCxnSpPr/>
          <p:nvPr/>
        </p:nvCxnSpPr>
        <p:spPr>
          <a:xfrm flipH="1">
            <a:off x="6171009" y="7056"/>
            <a:ext cx="2857500" cy="3175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76288"/>
            <a:ext cx="4560491" cy="506721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90500"/>
            <a:ext cx="3714750" cy="412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6899"/>
            <a:ext cx="3639742" cy="404415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508001"/>
            <a:ext cx="3257549" cy="36194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26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514350" y="444500"/>
            <a:ext cx="8114109" cy="26035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685801" y="3203223"/>
            <a:ext cx="6228158" cy="3810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34159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3160" y="571500"/>
            <a:ext cx="7543800" cy="2286000"/>
          </a:xfrm>
        </p:spPr>
        <p:txBody>
          <a:bodyPr anchor="ctr">
            <a:normAutofit/>
          </a:bodyPr>
          <a:lstStyle>
            <a:lvl1pPr algn="l">
              <a:defRPr sz="2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3159" y="3429000"/>
            <a:ext cx="6401991" cy="1566333"/>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2392040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9" y="571500"/>
            <a:ext cx="6858001" cy="2286000"/>
          </a:xfrm>
        </p:spPr>
        <p:txBody>
          <a:bodyPr anchor="ctr">
            <a:normAutofit/>
          </a:bodyPr>
          <a:lstStyle>
            <a:lvl1pPr algn="l">
              <a:defRPr sz="24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84659" y="2857500"/>
            <a:ext cx="6400800" cy="3175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13160" y="3584223"/>
            <a:ext cx="6400800" cy="1404054"/>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
        <p:nvSpPr>
          <p:cNvPr id="14" name="TextBox 13"/>
          <p:cNvSpPr txBox="1"/>
          <p:nvPr/>
        </p:nvSpPr>
        <p:spPr>
          <a:xfrm>
            <a:off x="398859" y="676852"/>
            <a:ext cx="457200" cy="487313"/>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307168"/>
            <a:ext cx="457200" cy="487313"/>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807487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13159" y="2857500"/>
            <a:ext cx="6400800" cy="1414500"/>
          </a:xfrm>
        </p:spPr>
        <p:txBody>
          <a:bodyPr anchor="b">
            <a:normAutofit/>
          </a:bodyPr>
          <a:lstStyle>
            <a:lvl1pPr algn="l">
              <a:defRPr sz="2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3158" y="4277484"/>
            <a:ext cx="6401993" cy="7170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9581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60" y="571500"/>
            <a:ext cx="6858000" cy="2286000"/>
          </a:xfrm>
        </p:spPr>
        <p:txBody>
          <a:bodyPr anchor="ctr">
            <a:normAutofit/>
          </a:bodyPr>
          <a:lstStyle>
            <a:lvl1pPr algn="l">
              <a:defRPr sz="24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13159" y="3273779"/>
            <a:ext cx="6400801" cy="874888"/>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513159" y="4148667"/>
            <a:ext cx="6400801" cy="846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
        <p:nvSpPr>
          <p:cNvPr id="11" name="TextBox 10"/>
          <p:cNvSpPr txBox="1"/>
          <p:nvPr/>
        </p:nvSpPr>
        <p:spPr>
          <a:xfrm>
            <a:off x="398859" y="676852"/>
            <a:ext cx="457200" cy="487313"/>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307168"/>
            <a:ext cx="457200" cy="487313"/>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05888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3160" y="571500"/>
            <a:ext cx="7543800" cy="22860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13159" y="3273778"/>
            <a:ext cx="6400800" cy="6985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513159" y="3972277"/>
            <a:ext cx="6400801" cy="1023056"/>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257727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34732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71500"/>
            <a:ext cx="1543050" cy="3810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14350" y="571500"/>
            <a:ext cx="5867400" cy="44238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364971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359412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3159" y="1672167"/>
            <a:ext cx="6400801" cy="1901333"/>
          </a:xfrm>
        </p:spPr>
        <p:txBody>
          <a:bodyPr anchor="b">
            <a:normAutofit/>
          </a:bodyPr>
          <a:lstStyle>
            <a:lvl1pPr algn="l">
              <a:defRPr sz="27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3160" y="3746500"/>
            <a:ext cx="6400800" cy="1248833"/>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420406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13159" y="571500"/>
            <a:ext cx="3703241" cy="301272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356100" y="571501"/>
            <a:ext cx="3700859" cy="30127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405590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9061" y="571500"/>
            <a:ext cx="3487340" cy="480218"/>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13159" y="1058774"/>
            <a:ext cx="3703241" cy="252544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559299" y="571500"/>
            <a:ext cx="3498851" cy="480218"/>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354909" y="1051719"/>
            <a:ext cx="3696891" cy="252544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145752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185090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400235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13759" y="571500"/>
            <a:ext cx="2743200" cy="1143000"/>
          </a:xfrm>
        </p:spPr>
        <p:txBody>
          <a:bodyPr anchor="b">
            <a:normAutofit/>
          </a:bodyPr>
          <a:lstStyle>
            <a:lvl1pPr algn="l">
              <a:defRPr sz="1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3159" y="571500"/>
            <a:ext cx="4457701" cy="442383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313759" y="1841499"/>
            <a:ext cx="2743200" cy="1742723"/>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50473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2109" y="1206500"/>
            <a:ext cx="4514850" cy="952500"/>
          </a:xfrm>
        </p:spPr>
        <p:txBody>
          <a:bodyPr anchor="b">
            <a:normAutofit/>
          </a:bodyPr>
          <a:lstStyle>
            <a:lvl1pPr algn="l">
              <a:defRPr sz="21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41759" y="762000"/>
            <a:ext cx="2460731" cy="3810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542109" y="2314222"/>
            <a:ext cx="4516041" cy="1707444"/>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34B432E-7068-4356-9A76-4951087460EF}" type="datetimeFigureOut">
              <a:rPr lang="zh-CN" altLang="en-US" smtClean="0"/>
              <a:pPr/>
              <a:t>2019/7/22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34426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469445"/>
            <a:ext cx="2236394" cy="2674056"/>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739444"/>
            <a:ext cx="6400800" cy="125588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3159" y="571500"/>
            <a:ext cx="6400800" cy="301272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28309" y="5143500"/>
            <a:ext cx="1200150" cy="304271"/>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234B432E-7068-4356-9A76-4951087460EF}" type="datetimeFigureOut">
              <a:rPr lang="zh-CN" altLang="en-US" smtClean="0"/>
              <a:pPr/>
              <a:t>2019/7/22</a:t>
            </a:fld>
            <a:endParaRPr lang="zh-CN" altLang="en-US"/>
          </a:p>
        </p:txBody>
      </p:sp>
      <p:sp>
        <p:nvSpPr>
          <p:cNvPr id="5" name="Footer Placeholder 4"/>
          <p:cNvSpPr>
            <a:spLocks noGrp="1"/>
          </p:cNvSpPr>
          <p:nvPr>
            <p:ph type="ftr" sz="quarter" idx="3"/>
          </p:nvPr>
        </p:nvSpPr>
        <p:spPr>
          <a:xfrm>
            <a:off x="513159" y="5143500"/>
            <a:ext cx="5657850" cy="304271"/>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zh-CN" altLang="en-US"/>
          </a:p>
        </p:txBody>
      </p:sp>
      <p:sp>
        <p:nvSpPr>
          <p:cNvPr id="6" name="Slide Number Placeholder 5"/>
          <p:cNvSpPr>
            <a:spLocks noGrp="1"/>
          </p:cNvSpPr>
          <p:nvPr>
            <p:ph type="sldNum" sz="quarter" idx="4"/>
          </p:nvPr>
        </p:nvSpPr>
        <p:spPr>
          <a:xfrm>
            <a:off x="7772400" y="4648730"/>
            <a:ext cx="856684" cy="558271"/>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3BB3231A-ED4A-494F-A153-529B424ADB61}" type="slidenum">
              <a:rPr lang="zh-CN" altLang="en-US" smtClean="0"/>
              <a:pPr/>
              <a:t>‹Nº›</a:t>
            </a:fld>
            <a:endParaRPr lang="zh-CN" altLang="en-US"/>
          </a:p>
        </p:txBody>
      </p:sp>
    </p:spTree>
    <p:extLst>
      <p:ext uri="{BB962C8B-B14F-4D97-AF65-F5344CB8AC3E}">
        <p14:creationId xmlns:p14="http://schemas.microsoft.com/office/powerpoint/2010/main" val="342128011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0.pn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1.png"/><Relationship Id="rId7"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notesSlide" Target="../notesSlides/notesSlide16.xml"/><Relationship Id="rId7" Type="http://schemas.openxmlformats.org/officeDocument/2006/relationships/diagramData" Target="../diagrams/data1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11" Type="http://schemas.microsoft.com/office/2007/relationships/diagramDrawing" Target="../diagrams/drawing15.xml"/><Relationship Id="rId5" Type="http://schemas.openxmlformats.org/officeDocument/2006/relationships/package" Target="../embeddings/Documento_de_Microsoft_Word1.docx"/><Relationship Id="rId10" Type="http://schemas.openxmlformats.org/officeDocument/2006/relationships/diagramColors" Target="../diagrams/colors15.xml"/><Relationship Id="rId4" Type="http://schemas.openxmlformats.org/officeDocument/2006/relationships/oleObject" Target="../embeddings/oleObject1.bin"/><Relationship Id="rId9"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notesSlide" Target="../notesSlides/notesSlide17.xml"/><Relationship Id="rId7" Type="http://schemas.openxmlformats.org/officeDocument/2006/relationships/diagramData" Target="../diagrams/data1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emf"/><Relationship Id="rId11" Type="http://schemas.microsoft.com/office/2007/relationships/diagramDrawing" Target="../diagrams/drawing16.xml"/><Relationship Id="rId5" Type="http://schemas.openxmlformats.org/officeDocument/2006/relationships/package" Target="../embeddings/Documento_de_Microsoft_Word2.docx"/><Relationship Id="rId10" Type="http://schemas.openxmlformats.org/officeDocument/2006/relationships/diagramColors" Target="../diagrams/colors16.xml"/><Relationship Id="rId4" Type="http://schemas.openxmlformats.org/officeDocument/2006/relationships/oleObject" Target="../embeddings/oleObject2.bin"/><Relationship Id="rId9"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notesSlide" Target="../notesSlides/notesSlide18.xml"/><Relationship Id="rId7" Type="http://schemas.openxmlformats.org/officeDocument/2006/relationships/diagramData" Target="../diagrams/data1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emf"/><Relationship Id="rId11" Type="http://schemas.microsoft.com/office/2007/relationships/diagramDrawing" Target="../diagrams/drawing17.xml"/><Relationship Id="rId5" Type="http://schemas.openxmlformats.org/officeDocument/2006/relationships/package" Target="../embeddings/Documento_de_Microsoft_Word3.docx"/><Relationship Id="rId10" Type="http://schemas.openxmlformats.org/officeDocument/2006/relationships/diagramColors" Target="../diagrams/colors17.xml"/><Relationship Id="rId4" Type="http://schemas.openxmlformats.org/officeDocument/2006/relationships/oleObject" Target="../embeddings/oleObject3.bin"/><Relationship Id="rId9"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notesSlide" Target="../notesSlides/notesSlide19.xml"/><Relationship Id="rId7" Type="http://schemas.openxmlformats.org/officeDocument/2006/relationships/diagramData" Target="../diagrams/data1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emf"/><Relationship Id="rId11" Type="http://schemas.microsoft.com/office/2007/relationships/diagramDrawing" Target="../diagrams/drawing18.xml"/><Relationship Id="rId5" Type="http://schemas.openxmlformats.org/officeDocument/2006/relationships/package" Target="../embeddings/Documento_de_Microsoft_Word4.docx"/><Relationship Id="rId10" Type="http://schemas.openxmlformats.org/officeDocument/2006/relationships/diagramColors" Target="../diagrams/colors18.xml"/><Relationship Id="rId4" Type="http://schemas.openxmlformats.org/officeDocument/2006/relationships/oleObject" Target="../embeddings/oleObject4.bin"/><Relationship Id="rId9"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notesSlide" Target="../notesSlides/notesSlide20.xml"/><Relationship Id="rId7" Type="http://schemas.openxmlformats.org/officeDocument/2006/relationships/diagramData" Target="../diagrams/data1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emf"/><Relationship Id="rId11" Type="http://schemas.microsoft.com/office/2007/relationships/diagramDrawing" Target="../diagrams/drawing19.xml"/><Relationship Id="rId5" Type="http://schemas.openxmlformats.org/officeDocument/2006/relationships/package" Target="../embeddings/Documento_de_Microsoft_Word5.docx"/><Relationship Id="rId10" Type="http://schemas.openxmlformats.org/officeDocument/2006/relationships/diagramColors" Target="../diagrams/colors19.xml"/><Relationship Id="rId4" Type="http://schemas.openxmlformats.org/officeDocument/2006/relationships/oleObject" Target="../embeddings/oleObject5.bin"/><Relationship Id="rId9"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notesSlide" Target="../notesSlides/notesSlide21.xml"/><Relationship Id="rId7" Type="http://schemas.openxmlformats.org/officeDocument/2006/relationships/diagramData" Target="../diagrams/data20.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7.emf"/><Relationship Id="rId11" Type="http://schemas.microsoft.com/office/2007/relationships/diagramDrawing" Target="../diagrams/drawing20.xml"/><Relationship Id="rId5" Type="http://schemas.openxmlformats.org/officeDocument/2006/relationships/package" Target="../embeddings/Documento_de_Microsoft_Word6.docx"/><Relationship Id="rId10" Type="http://schemas.openxmlformats.org/officeDocument/2006/relationships/diagramColors" Target="../diagrams/colors20.xml"/><Relationship Id="rId4" Type="http://schemas.openxmlformats.org/officeDocument/2006/relationships/oleObject" Target="../embeddings/oleObject6.bin"/><Relationship Id="rId9"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notesSlide" Target="../notesSlides/notesSlide22.xml"/><Relationship Id="rId7" Type="http://schemas.openxmlformats.org/officeDocument/2006/relationships/diagramData" Target="../diagrams/data21.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8.emf"/><Relationship Id="rId11" Type="http://schemas.microsoft.com/office/2007/relationships/diagramDrawing" Target="../diagrams/drawing21.xml"/><Relationship Id="rId5" Type="http://schemas.openxmlformats.org/officeDocument/2006/relationships/package" Target="../embeddings/Documento_de_Microsoft_Word7.docx"/><Relationship Id="rId10" Type="http://schemas.openxmlformats.org/officeDocument/2006/relationships/diagramColors" Target="../diagrams/colors21.xml"/><Relationship Id="rId4" Type="http://schemas.openxmlformats.org/officeDocument/2006/relationships/oleObject" Target="../embeddings/oleObject7.bin"/><Relationship Id="rId9"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9.png"/><Relationship Id="rId7" Type="http://schemas.openxmlformats.org/officeDocument/2006/relationships/diagramColors" Target="../diagrams/colors2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0.png"/><Relationship Id="rId7" Type="http://schemas.openxmlformats.org/officeDocument/2006/relationships/diagramColors" Target="../diagrams/colors2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openxmlformats.org/officeDocument/2006/relationships/image" Target="../media/image21.png"/><Relationship Id="rId7" Type="http://schemas.openxmlformats.org/officeDocument/2006/relationships/diagramLayout" Target="../diagrams/layout2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Data" Target="../diagrams/data24.xml"/><Relationship Id="rId5" Type="http://schemas.openxmlformats.org/officeDocument/2006/relationships/image" Target="../media/image23.png"/><Relationship Id="rId10" Type="http://schemas.microsoft.com/office/2007/relationships/diagramDrawing" Target="../diagrams/drawing24.xml"/><Relationship Id="rId4" Type="http://schemas.openxmlformats.org/officeDocument/2006/relationships/image" Target="../media/image22.png"/><Relationship Id="rId9" Type="http://schemas.openxmlformats.org/officeDocument/2006/relationships/diagramColors" Target="../diagrams/colors24.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Colors" Target="../diagrams/colors25.xml"/><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diagramQuickStyle" Target="../diagrams/quickStyle2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diagramLayout" Target="../diagrams/layout25.xml"/><Relationship Id="rId5" Type="http://schemas.openxmlformats.org/officeDocument/2006/relationships/image" Target="../media/image26.png"/><Relationship Id="rId10" Type="http://schemas.openxmlformats.org/officeDocument/2006/relationships/diagramData" Target="../diagrams/data25.xml"/><Relationship Id="rId4" Type="http://schemas.openxmlformats.org/officeDocument/2006/relationships/image" Target="../media/image25.png"/><Relationship Id="rId9" Type="http://schemas.openxmlformats.org/officeDocument/2006/relationships/image" Target="../media/image30.png"/><Relationship Id="rId14" Type="http://schemas.microsoft.com/office/2007/relationships/diagramDrawing" Target="../diagrams/drawing2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image" Target="../media/image31.png"/><Relationship Id="rId7" Type="http://schemas.openxmlformats.org/officeDocument/2006/relationships/diagramLayout" Target="../diagrams/layout26.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Data" Target="../diagrams/data26.xml"/><Relationship Id="rId5" Type="http://schemas.openxmlformats.org/officeDocument/2006/relationships/image" Target="../media/image33.png"/><Relationship Id="rId10" Type="http://schemas.microsoft.com/office/2007/relationships/diagramDrawing" Target="../diagrams/drawing26.xml"/><Relationship Id="rId4" Type="http://schemas.openxmlformats.org/officeDocument/2006/relationships/image" Target="../media/image32.png"/><Relationship Id="rId9" Type="http://schemas.openxmlformats.org/officeDocument/2006/relationships/diagramColors" Target="../diagrams/colors26.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image" Target="../media/image34.png"/><Relationship Id="rId7" Type="http://schemas.openxmlformats.org/officeDocument/2006/relationships/diagramLayout" Target="../diagrams/layout27.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Data" Target="../diagrams/data27.xml"/><Relationship Id="rId5" Type="http://schemas.openxmlformats.org/officeDocument/2006/relationships/image" Target="../media/image36.png"/><Relationship Id="rId10" Type="http://schemas.microsoft.com/office/2007/relationships/diagramDrawing" Target="../diagrams/drawing27.xml"/><Relationship Id="rId4" Type="http://schemas.openxmlformats.org/officeDocument/2006/relationships/image" Target="../media/image35.png"/><Relationship Id="rId9" Type="http://schemas.openxmlformats.org/officeDocument/2006/relationships/diagramColors" Target="../diagrams/colors27.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37.png"/><Relationship Id="rId7" Type="http://schemas.openxmlformats.org/officeDocument/2006/relationships/diagramQuickStyle" Target="../diagrams/quickStyle28.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Layout" Target="../diagrams/layout28.xml"/><Relationship Id="rId5" Type="http://schemas.openxmlformats.org/officeDocument/2006/relationships/diagramData" Target="../diagrams/data28.xml"/><Relationship Id="rId4" Type="http://schemas.openxmlformats.org/officeDocument/2006/relationships/image" Target="../media/image38.png"/><Relationship Id="rId9" Type="http://schemas.microsoft.com/office/2007/relationships/diagramDrawing" Target="../diagrams/drawing28.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image" Target="../media/image39.png"/><Relationship Id="rId7" Type="http://schemas.openxmlformats.org/officeDocument/2006/relationships/diagramData" Target="../diagrams/data29.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2.png"/><Relationship Id="rId11" Type="http://schemas.microsoft.com/office/2007/relationships/diagramDrawing" Target="../diagrams/drawing29.xml"/><Relationship Id="rId5" Type="http://schemas.openxmlformats.org/officeDocument/2006/relationships/image" Target="../media/image41.png"/><Relationship Id="rId10" Type="http://schemas.openxmlformats.org/officeDocument/2006/relationships/diagramColors" Target="../diagrams/colors29.xml"/><Relationship Id="rId4" Type="http://schemas.openxmlformats.org/officeDocument/2006/relationships/image" Target="../media/image40.png"/><Relationship Id="rId9" Type="http://schemas.openxmlformats.org/officeDocument/2006/relationships/diagramQuickStyle" Target="../diagrams/quickStyle29.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image" Target="../media/image43.png"/><Relationship Id="rId7" Type="http://schemas.openxmlformats.org/officeDocument/2006/relationships/image" Target="../media/image47.png"/><Relationship Id="rId12" Type="http://schemas.microsoft.com/office/2007/relationships/diagramDrawing" Target="../diagrams/drawing30.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diagramColors" Target="../diagrams/colors30.xml"/><Relationship Id="rId5" Type="http://schemas.openxmlformats.org/officeDocument/2006/relationships/image" Target="../media/image45.png"/><Relationship Id="rId10" Type="http://schemas.openxmlformats.org/officeDocument/2006/relationships/diagramQuickStyle" Target="../diagrams/quickStyle30.xml"/><Relationship Id="rId4" Type="http://schemas.openxmlformats.org/officeDocument/2006/relationships/image" Target="../media/image44.png"/><Relationship Id="rId9" Type="http://schemas.openxmlformats.org/officeDocument/2006/relationships/diagramLayout" Target="../diagrams/layout30.xml"/></Relationships>
</file>

<file path=ppt/slides/_rels/slide35.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48.png"/><Relationship Id="rId7" Type="http://schemas.openxmlformats.org/officeDocument/2006/relationships/diagramColors" Target="../diagrams/colors31.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36.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49.png"/><Relationship Id="rId7" Type="http://schemas.openxmlformats.org/officeDocument/2006/relationships/diagramColors" Target="../diagrams/colors32.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7.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50.png"/><Relationship Id="rId7" Type="http://schemas.openxmlformats.org/officeDocument/2006/relationships/diagramColors" Target="../diagrams/colors33.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38.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51.png"/><Relationship Id="rId7" Type="http://schemas.openxmlformats.org/officeDocument/2006/relationships/diagramColors" Target="../diagrams/colors34.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39.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52.png"/><Relationship Id="rId7" Type="http://schemas.openxmlformats.org/officeDocument/2006/relationships/diagramColors" Target="../diagrams/colors35.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53.png"/><Relationship Id="rId7" Type="http://schemas.openxmlformats.org/officeDocument/2006/relationships/diagramColors" Target="../diagrams/colors36.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41.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54.png"/><Relationship Id="rId7" Type="http://schemas.openxmlformats.org/officeDocument/2006/relationships/diagramColors" Target="../diagrams/colors37.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42.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55.png"/><Relationship Id="rId7" Type="http://schemas.openxmlformats.org/officeDocument/2006/relationships/diagramColors" Target="../diagrams/colors38.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43.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56.png"/><Relationship Id="rId7" Type="http://schemas.openxmlformats.org/officeDocument/2006/relationships/diagramColors" Target="../diagrams/colors39.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44.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57.png"/><Relationship Id="rId7" Type="http://schemas.openxmlformats.org/officeDocument/2006/relationships/diagramColors" Target="../diagrams/colors40.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45.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58.png"/><Relationship Id="rId7" Type="http://schemas.openxmlformats.org/officeDocument/2006/relationships/diagramColors" Target="../diagrams/colors41.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s>
</file>

<file path=ppt/slides/_rels/slide46.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image" Target="../media/image58.png"/><Relationship Id="rId7" Type="http://schemas.openxmlformats.org/officeDocument/2006/relationships/diagramColors" Target="../diagrams/colors42.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s>
</file>

<file path=ppt/slides/_rels/slide47.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59.png"/><Relationship Id="rId7" Type="http://schemas.openxmlformats.org/officeDocument/2006/relationships/diagramColors" Target="../diagrams/colors43.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48.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image" Target="../media/image60.png"/><Relationship Id="rId7" Type="http://schemas.openxmlformats.org/officeDocument/2006/relationships/diagramColors" Target="../diagrams/colors44.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s>
</file>

<file path=ppt/slides/_rels/slide49.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image" Target="../media/image61.png"/><Relationship Id="rId7" Type="http://schemas.openxmlformats.org/officeDocument/2006/relationships/diagramColors" Target="../diagrams/colors45.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image" Target="../media/image62.png"/><Relationship Id="rId7" Type="http://schemas.openxmlformats.org/officeDocument/2006/relationships/diagramColors" Target="../diagrams/colors46.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s>
</file>

<file path=ppt/slides/_rels/slide51.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image" Target="../media/image63.png"/><Relationship Id="rId7" Type="http://schemas.openxmlformats.org/officeDocument/2006/relationships/diagramColors" Target="../diagrams/colors47.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s>
</file>

<file path=ppt/slides/_rels/slide52.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image" Target="../media/image64.png"/><Relationship Id="rId7" Type="http://schemas.openxmlformats.org/officeDocument/2006/relationships/diagramColors" Target="../diagrams/colors48.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9D5DE8C5-C6A2-3E4A-A433-1A5E4B3CD6F3}"/>
              </a:ext>
            </a:extLst>
          </p:cNvPr>
          <p:cNvPicPr>
            <a:picLocks noChangeAspect="1"/>
          </p:cNvPicPr>
          <p:nvPr/>
        </p:nvPicPr>
        <p:blipFill>
          <a:blip r:embed="rId2"/>
          <a:stretch>
            <a:fillRect/>
          </a:stretch>
        </p:blipFill>
        <p:spPr>
          <a:xfrm>
            <a:off x="2051720" y="121196"/>
            <a:ext cx="5408757" cy="1681828"/>
          </a:xfrm>
          <a:prstGeom prst="rect">
            <a:avLst/>
          </a:prstGeom>
        </p:spPr>
      </p:pic>
      <p:sp>
        <p:nvSpPr>
          <p:cNvPr id="4" name="TextBox 3">
            <a:extLst>
              <a:ext uri="{FF2B5EF4-FFF2-40B4-BE49-F238E27FC236}">
                <a16:creationId xmlns="" xmlns:a16="http://schemas.microsoft.com/office/drawing/2014/main" id="{46FB33B0-C86B-7D44-8B7F-1624498A044A}"/>
              </a:ext>
            </a:extLst>
          </p:cNvPr>
          <p:cNvSpPr txBox="1"/>
          <p:nvPr/>
        </p:nvSpPr>
        <p:spPr>
          <a:xfrm>
            <a:off x="827584" y="2073151"/>
            <a:ext cx="7596336" cy="1689052"/>
          </a:xfrm>
          <a:prstGeom prst="rect">
            <a:avLst/>
          </a:prstGeom>
          <a:noFill/>
        </p:spPr>
        <p:txBody>
          <a:bodyPr wrap="square" rtlCol="0">
            <a:spAutoFit/>
          </a:bodyPr>
          <a:lstStyle/>
          <a:p>
            <a:pPr algn="ctr">
              <a:lnSpc>
                <a:spcPct val="150000"/>
              </a:lnSpc>
            </a:pPr>
            <a:r>
              <a:rPr lang="es-EC" sz="24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rPr>
              <a:t>MODELO DE CONTROL DE GASTOS BASADO EN INTELIGENCIA DE NEGOCIOS PARA PROYECTOS DE CONSTRUCCIÓN DE INGENIERÍA CIVIL</a:t>
            </a:r>
          </a:p>
        </p:txBody>
      </p:sp>
      <p:sp>
        <p:nvSpPr>
          <p:cNvPr id="5" name="Rectángulo 4">
            <a:extLst>
              <a:ext uri="{FF2B5EF4-FFF2-40B4-BE49-F238E27FC236}">
                <a16:creationId xmlns="" xmlns:a16="http://schemas.microsoft.com/office/drawing/2014/main" id="{4755DEA5-4150-A941-8C30-BAE86B65B9E0}"/>
              </a:ext>
            </a:extLst>
          </p:cNvPr>
          <p:cNvSpPr/>
          <p:nvPr/>
        </p:nvSpPr>
        <p:spPr>
          <a:xfrm>
            <a:off x="2195736" y="4225652"/>
            <a:ext cx="5323368" cy="384721"/>
          </a:xfrm>
          <a:prstGeom prst="rect">
            <a:avLst/>
          </a:prstGeom>
        </p:spPr>
        <p:txBody>
          <a:bodyPr wrap="square">
            <a:spAutoFit/>
          </a:bodyPr>
          <a:lstStyle/>
          <a:p>
            <a:pPr algn="ctr"/>
            <a:r>
              <a:rPr lang="es-ES_tradnl" sz="1900" dirty="0" smtClean="0"/>
              <a:t>AUTOR: MOYANO RONCO, OSCAR MANUEL</a:t>
            </a:r>
            <a:endParaRPr lang="es-ES_tradnl" sz="1900" dirty="0"/>
          </a:p>
        </p:txBody>
      </p:sp>
    </p:spTree>
    <p:extLst>
      <p:ext uri="{BB962C8B-B14F-4D97-AF65-F5344CB8AC3E}">
        <p14:creationId xmlns:p14="http://schemas.microsoft.com/office/powerpoint/2010/main" val="4074451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93204"/>
            <a:ext cx="1303562" cy="430887"/>
          </a:xfrm>
          <a:prstGeom prst="rect">
            <a:avLst/>
          </a:prstGeom>
          <a:noFill/>
        </p:spPr>
        <p:txBody>
          <a:bodyPr wrap="none" rtlCol="0">
            <a:spAutoFit/>
          </a:bodyPr>
          <a:lstStyle/>
          <a:p>
            <a:r>
              <a:rPr lang="es-ES" altLang="zh-CN" sz="2200" b="1" dirty="0">
                <a:solidFill>
                  <a:srgbClr val="002060"/>
                </a:solidFill>
                <a:latin typeface="微软雅黑" pitchFamily="34" charset="-122"/>
                <a:ea typeface="微软雅黑" pitchFamily="34" charset="-122"/>
              </a:rPr>
              <a:t>DISEÑO</a:t>
            </a:r>
            <a:endParaRPr lang="zh-CN" altLang="en-US" sz="2200" b="1" dirty="0">
              <a:solidFill>
                <a:srgbClr val="002060"/>
              </a:solidFill>
              <a:latin typeface="微软雅黑" pitchFamily="34" charset="-122"/>
              <a:ea typeface="微软雅黑" pitchFamily="34" charset="-122"/>
            </a:endParaRPr>
          </a:p>
        </p:txBody>
      </p:sp>
      <p:sp>
        <p:nvSpPr>
          <p:cNvPr id="3" name="Rectángulo 2">
            <a:extLst>
              <a:ext uri="{FF2B5EF4-FFF2-40B4-BE49-F238E27FC236}">
                <a16:creationId xmlns="" xmlns:a16="http://schemas.microsoft.com/office/drawing/2014/main" id="{22541C37-757D-7947-96F2-300E3539C4BF}"/>
              </a:ext>
            </a:extLst>
          </p:cNvPr>
          <p:cNvSpPr/>
          <p:nvPr/>
        </p:nvSpPr>
        <p:spPr>
          <a:xfrm>
            <a:off x="3347864" y="5089748"/>
            <a:ext cx="2880320" cy="523220"/>
          </a:xfrm>
          <a:prstGeom prst="rect">
            <a:avLst/>
          </a:prstGeom>
        </p:spPr>
        <p:txBody>
          <a:bodyPr wrap="square">
            <a:spAutoFit/>
          </a:bodyPr>
          <a:lstStyle/>
          <a:p>
            <a:pPr algn="ctr"/>
            <a:r>
              <a:rPr lang="es-ES_tradnl" sz="1400" dirty="0" smtClean="0">
                <a:latin typeface="Microsoft YaHei" panose="020B0503020204020204" pitchFamily="34" charset="-122"/>
                <a:ea typeface="Microsoft YaHei" panose="020B0503020204020204" pitchFamily="34" charset="-122"/>
              </a:rPr>
              <a:t>Ciclo de vida Ralph </a:t>
            </a:r>
            <a:r>
              <a:rPr lang="es-ES_tradnl" sz="1400" dirty="0" err="1" smtClean="0">
                <a:latin typeface="Microsoft YaHei" panose="020B0503020204020204" pitchFamily="34" charset="-122"/>
                <a:ea typeface="Microsoft YaHei" panose="020B0503020204020204" pitchFamily="34" charset="-122"/>
              </a:rPr>
              <a:t>Kimball</a:t>
            </a:r>
            <a:endParaRPr lang="es-ES_tradnl" sz="1400" dirty="0">
              <a:latin typeface="Microsoft YaHei" panose="020B0503020204020204" pitchFamily="34" charset="-122"/>
              <a:ea typeface="Microsoft YaHei" panose="020B0503020204020204" pitchFamily="34" charset="-122"/>
            </a:endParaRPr>
          </a:p>
          <a:p>
            <a:pPr algn="ctr"/>
            <a:r>
              <a:rPr lang="es-ES_tradnl" sz="1400" dirty="0">
                <a:latin typeface="Microsoft YaHei" panose="020B0503020204020204" pitchFamily="34" charset="-122"/>
                <a:ea typeface="Microsoft YaHei" panose="020B0503020204020204" pitchFamily="34" charset="-122"/>
              </a:rPr>
              <a:t>Fuente: </a:t>
            </a:r>
            <a:r>
              <a:rPr lang="es-ES_tradnl" sz="1400" dirty="0" smtClean="0">
                <a:latin typeface="Microsoft YaHei" panose="020B0503020204020204" pitchFamily="34" charset="-122"/>
                <a:ea typeface="Microsoft YaHei" panose="020B0503020204020204" pitchFamily="34" charset="-122"/>
              </a:rPr>
              <a:t>(Rodríguez, 2016)</a:t>
            </a:r>
            <a:endParaRPr lang="es-ES_tradnl" sz="1400" dirty="0">
              <a:latin typeface="Microsoft YaHei" panose="020B0503020204020204" pitchFamily="34" charset="-122"/>
              <a:ea typeface="Microsoft YaHei" panose="020B0503020204020204" pitchFamily="34" charset="-122"/>
            </a:endParaRPr>
          </a:p>
        </p:txBody>
      </p:sp>
      <p:pic>
        <p:nvPicPr>
          <p:cNvPr id="7" name="Imagen 6"/>
          <p:cNvPicPr>
            <a:picLocks noChangeAspect="1"/>
          </p:cNvPicPr>
          <p:nvPr/>
        </p:nvPicPr>
        <p:blipFill>
          <a:blip r:embed="rId3"/>
          <a:stretch>
            <a:fillRect/>
          </a:stretch>
        </p:blipFill>
        <p:spPr>
          <a:xfrm>
            <a:off x="251520" y="697260"/>
            <a:ext cx="8618331" cy="4248472"/>
          </a:xfrm>
          <a:prstGeom prst="rect">
            <a:avLst/>
          </a:prstGeom>
        </p:spPr>
      </p:pic>
    </p:spTree>
    <p:extLst>
      <p:ext uri="{BB962C8B-B14F-4D97-AF65-F5344CB8AC3E}">
        <p14:creationId xmlns:p14="http://schemas.microsoft.com/office/powerpoint/2010/main" val="303616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303562" cy="430887"/>
          </a:xfrm>
          <a:prstGeom prst="rect">
            <a:avLst/>
          </a:prstGeom>
          <a:noFill/>
        </p:spPr>
        <p:txBody>
          <a:bodyPr wrap="none" rtlCol="0">
            <a:spAutoFit/>
          </a:bodyPr>
          <a:lstStyle/>
          <a:p>
            <a:r>
              <a:rPr lang="es-ES" altLang="zh-CN" sz="2200" b="1" dirty="0">
                <a:solidFill>
                  <a:srgbClr val="002060"/>
                </a:solidFill>
                <a:latin typeface="微软雅黑" pitchFamily="34" charset="-122"/>
                <a:ea typeface="微软雅黑" pitchFamily="34" charset="-122"/>
              </a:rPr>
              <a:t>DISEÑO</a:t>
            </a:r>
            <a:endParaRPr lang="zh-CN" altLang="en-US" sz="2200" b="1" dirty="0">
              <a:solidFill>
                <a:srgbClr val="002060"/>
              </a:solidFill>
              <a:latin typeface="微软雅黑" pitchFamily="34" charset="-122"/>
              <a:ea typeface="微软雅黑" pitchFamily="34" charset="-122"/>
            </a:endParaRPr>
          </a:p>
        </p:txBody>
      </p:sp>
      <p:graphicFrame>
        <p:nvGraphicFramePr>
          <p:cNvPr id="4" name="Diagrama 3">
            <a:extLst>
              <a:ext uri="{FF2B5EF4-FFF2-40B4-BE49-F238E27FC236}">
                <a16:creationId xmlns="" xmlns:a16="http://schemas.microsoft.com/office/drawing/2014/main" id="{F590031B-1735-104B-8957-AF2F08F449DD}"/>
              </a:ext>
            </a:extLst>
          </p:cNvPr>
          <p:cNvGraphicFramePr/>
          <p:nvPr>
            <p:extLst>
              <p:ext uri="{D42A27DB-BD31-4B8C-83A1-F6EECF244321}">
                <p14:modId xmlns:p14="http://schemas.microsoft.com/office/powerpoint/2010/main" val="2573520888"/>
              </p:ext>
            </p:extLst>
          </p:nvPr>
        </p:nvGraphicFramePr>
        <p:xfrm>
          <a:off x="107504" y="602432"/>
          <a:ext cx="892899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0959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153134"/>
            <a:ext cx="1303562" cy="430887"/>
          </a:xfrm>
          <a:prstGeom prst="rect">
            <a:avLst/>
          </a:prstGeom>
          <a:noFill/>
        </p:spPr>
        <p:txBody>
          <a:bodyPr wrap="none" rtlCol="0">
            <a:spAutoFit/>
          </a:bodyPr>
          <a:lstStyle/>
          <a:p>
            <a:r>
              <a:rPr lang="es-ES" altLang="zh-CN" sz="2200" b="1" dirty="0">
                <a:solidFill>
                  <a:srgbClr val="002060"/>
                </a:solidFill>
                <a:latin typeface="微软雅黑" pitchFamily="34" charset="-122"/>
                <a:ea typeface="微软雅黑" pitchFamily="34" charset="-122"/>
              </a:rPr>
              <a:t>DISEÑO</a:t>
            </a:r>
            <a:endParaRPr lang="zh-CN" altLang="en-US" sz="2200" b="1" dirty="0">
              <a:solidFill>
                <a:srgbClr val="002060"/>
              </a:solidFill>
              <a:latin typeface="微软雅黑" pitchFamily="34" charset="-122"/>
              <a:ea typeface="微软雅黑" pitchFamily="34" charset="-122"/>
            </a:endParaRPr>
          </a:p>
        </p:txBody>
      </p:sp>
      <p:graphicFrame>
        <p:nvGraphicFramePr>
          <p:cNvPr id="4" name="Diagrama 3">
            <a:extLst>
              <a:ext uri="{FF2B5EF4-FFF2-40B4-BE49-F238E27FC236}">
                <a16:creationId xmlns="" xmlns:a16="http://schemas.microsoft.com/office/drawing/2014/main" id="{F590031B-1735-104B-8957-AF2F08F449DD}"/>
              </a:ext>
            </a:extLst>
          </p:cNvPr>
          <p:cNvGraphicFramePr/>
          <p:nvPr>
            <p:extLst>
              <p:ext uri="{D42A27DB-BD31-4B8C-83A1-F6EECF244321}">
                <p14:modId xmlns:p14="http://schemas.microsoft.com/office/powerpoint/2010/main" val="1428216094"/>
              </p:ext>
            </p:extLst>
          </p:nvPr>
        </p:nvGraphicFramePr>
        <p:xfrm>
          <a:off x="107504" y="481236"/>
          <a:ext cx="892899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07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7" y="15688"/>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7023" y="937139"/>
            <a:ext cx="5004648"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Base de datos ERPUPE</a:t>
            </a:r>
            <a:endParaRPr lang="es-EC" dirty="0">
              <a:latin typeface="Microsoft YaHei" panose="020B0503020204020204" pitchFamily="34" charset="-122"/>
              <a:ea typeface="Microsoft YaHei" panose="020B0503020204020204" pitchFamily="34" charset="-122"/>
            </a:endParaRPr>
          </a:p>
        </p:txBody>
      </p:sp>
      <p:pic>
        <p:nvPicPr>
          <p:cNvPr id="5" name="Imagen 4"/>
          <p:cNvPicPr/>
          <p:nvPr/>
        </p:nvPicPr>
        <p:blipFill>
          <a:blip r:embed="rId3"/>
          <a:stretch>
            <a:fillRect/>
          </a:stretch>
        </p:blipFill>
        <p:spPr>
          <a:xfrm>
            <a:off x="107504" y="1306472"/>
            <a:ext cx="8928992" cy="4287332"/>
          </a:xfrm>
          <a:prstGeom prst="rect">
            <a:avLst/>
          </a:prstGeom>
          <a:ln w="6350">
            <a:solidFill>
              <a:schemeClr val="tx1"/>
            </a:solidFill>
          </a:ln>
        </p:spPr>
      </p:pic>
      <p:graphicFrame>
        <p:nvGraphicFramePr>
          <p:cNvPr id="6" name="Diagrama 5">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725737279"/>
              </p:ext>
            </p:extLst>
          </p:nvPr>
        </p:nvGraphicFramePr>
        <p:xfrm>
          <a:off x="33382" y="385894"/>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426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32774" y="1112252"/>
            <a:ext cx="5004648"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Base de datos ERPUPE</a:t>
            </a:r>
            <a:endParaRPr lang="es-EC" dirty="0">
              <a:latin typeface="Microsoft YaHei" panose="020B0503020204020204" pitchFamily="34" charset="-122"/>
              <a:ea typeface="Microsoft YaHei" panose="020B0503020204020204" pitchFamily="34" charset="-122"/>
            </a:endParaRPr>
          </a:p>
        </p:txBody>
      </p:sp>
      <p:graphicFrame>
        <p:nvGraphicFramePr>
          <p:cNvPr id="4" name="Diagrama 3"/>
          <p:cNvGraphicFramePr/>
          <p:nvPr>
            <p:extLst>
              <p:ext uri="{D42A27DB-BD31-4B8C-83A1-F6EECF244321}">
                <p14:modId xmlns:p14="http://schemas.microsoft.com/office/powerpoint/2010/main" val="3568055687"/>
              </p:ext>
            </p:extLst>
          </p:nvPr>
        </p:nvGraphicFramePr>
        <p:xfrm>
          <a:off x="1187624" y="1561356"/>
          <a:ext cx="8064896" cy="4551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831953336"/>
              </p:ext>
            </p:extLst>
          </p:nvPr>
        </p:nvGraphicFramePr>
        <p:xfrm>
          <a:off x="42673" y="481235"/>
          <a:ext cx="7621833" cy="5512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214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3165" y="1105399"/>
            <a:ext cx="5004648"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Base de datos ERPUPE</a:t>
            </a:r>
            <a:endParaRPr lang="es-EC" dirty="0">
              <a:latin typeface="Microsoft YaHei" panose="020B0503020204020204" pitchFamily="34" charset="-122"/>
              <a:ea typeface="Microsoft YaHei" panose="020B0503020204020204" pitchFamily="34" charset="-122"/>
            </a:endParaRPr>
          </a:p>
        </p:txBody>
      </p:sp>
      <p:graphicFrame>
        <p:nvGraphicFramePr>
          <p:cNvPr id="6" name="Diagrama 5">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580337199"/>
              </p:ext>
            </p:extLst>
          </p:nvPr>
        </p:nvGraphicFramePr>
        <p:xfrm>
          <a:off x="107504" y="506055"/>
          <a:ext cx="7621833" cy="551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13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pic>
        <p:nvPicPr>
          <p:cNvPr id="5" name="Imagen 4"/>
          <p:cNvPicPr/>
          <p:nvPr/>
        </p:nvPicPr>
        <p:blipFill>
          <a:blip r:embed="rId8"/>
          <a:stretch>
            <a:fillRect/>
          </a:stretch>
        </p:blipFill>
        <p:spPr>
          <a:xfrm>
            <a:off x="899592" y="1474731"/>
            <a:ext cx="7416824" cy="4191081"/>
          </a:xfrm>
          <a:prstGeom prst="rect">
            <a:avLst/>
          </a:prstGeom>
          <a:ln w="6350">
            <a:solidFill>
              <a:schemeClr val="tx1"/>
            </a:solidFill>
          </a:ln>
        </p:spPr>
      </p:pic>
    </p:spTree>
    <p:extLst>
      <p:ext uri="{BB962C8B-B14F-4D97-AF65-F5344CB8AC3E}">
        <p14:creationId xmlns:p14="http://schemas.microsoft.com/office/powerpoint/2010/main" val="104286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36512" y="1046450"/>
            <a:ext cx="5004648"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Base de datos PAGOS</a:t>
            </a:r>
            <a:endParaRPr lang="es-EC" dirty="0">
              <a:latin typeface="Microsoft YaHei" panose="020B0503020204020204" pitchFamily="34" charset="-122"/>
              <a:ea typeface="Microsoft YaHei" panose="020B0503020204020204" pitchFamily="34" charset="-122"/>
            </a:endParaRPr>
          </a:p>
        </p:txBody>
      </p:sp>
      <p:pic>
        <p:nvPicPr>
          <p:cNvPr id="6" name="Imagen 5"/>
          <p:cNvPicPr/>
          <p:nvPr/>
        </p:nvPicPr>
        <p:blipFill>
          <a:blip r:embed="rId3"/>
          <a:stretch>
            <a:fillRect/>
          </a:stretch>
        </p:blipFill>
        <p:spPr>
          <a:xfrm>
            <a:off x="35496" y="1392920"/>
            <a:ext cx="9073008" cy="4272892"/>
          </a:xfrm>
          <a:prstGeom prst="rect">
            <a:avLst/>
          </a:prstGeom>
          <a:ln w="6350">
            <a:solidFill>
              <a:schemeClr val="tx1"/>
            </a:solidFill>
          </a:ln>
        </p:spPr>
      </p:pic>
      <p:graphicFrame>
        <p:nvGraphicFramePr>
          <p:cNvPr id="5" name="Diagrama 4">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055171971"/>
              </p:ext>
            </p:extLst>
          </p:nvPr>
        </p:nvGraphicFramePr>
        <p:xfrm>
          <a:off x="107504" y="478421"/>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002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3082507150"/>
              </p:ext>
            </p:extLst>
          </p:nvPr>
        </p:nvGraphicFramePr>
        <p:xfrm>
          <a:off x="32774" y="446457"/>
          <a:ext cx="7621833" cy="551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0" y="1050612"/>
            <a:ext cx="5004648"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Base de datos PAGOS</a:t>
            </a:r>
            <a:endParaRPr lang="es-EC" dirty="0">
              <a:latin typeface="Microsoft YaHei" panose="020B0503020204020204" pitchFamily="34" charset="-122"/>
              <a:ea typeface="Microsoft YaHei" panose="020B0503020204020204" pitchFamily="34" charset="-122"/>
            </a:endParaRPr>
          </a:p>
        </p:txBody>
      </p:sp>
      <p:graphicFrame>
        <p:nvGraphicFramePr>
          <p:cNvPr id="4" name="Diagrama 3"/>
          <p:cNvGraphicFramePr/>
          <p:nvPr>
            <p:extLst>
              <p:ext uri="{D42A27DB-BD31-4B8C-83A1-F6EECF244321}">
                <p14:modId xmlns:p14="http://schemas.microsoft.com/office/powerpoint/2010/main" val="3562159443"/>
              </p:ext>
            </p:extLst>
          </p:nvPr>
        </p:nvGraphicFramePr>
        <p:xfrm>
          <a:off x="395536" y="1345332"/>
          <a:ext cx="8928992" cy="48287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93061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36512" y="1020036"/>
            <a:ext cx="2938456"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Base de datos PAGOS</a:t>
            </a:r>
            <a:endParaRPr lang="es-EC" dirty="0">
              <a:latin typeface="Microsoft YaHei" panose="020B0503020204020204" pitchFamily="34" charset="-122"/>
              <a:ea typeface="Microsoft YaHei" panose="020B0503020204020204" pitchFamily="34" charset="-122"/>
            </a:endParaRPr>
          </a:p>
        </p:txBody>
      </p:sp>
      <p:pic>
        <p:nvPicPr>
          <p:cNvPr id="5" name="Imagen 4"/>
          <p:cNvPicPr/>
          <p:nvPr/>
        </p:nvPicPr>
        <p:blipFill>
          <a:blip r:embed="rId3"/>
          <a:stretch>
            <a:fillRect/>
          </a:stretch>
        </p:blipFill>
        <p:spPr>
          <a:xfrm>
            <a:off x="1259632" y="1378125"/>
            <a:ext cx="6624736" cy="4359467"/>
          </a:xfrm>
          <a:prstGeom prst="rect">
            <a:avLst/>
          </a:prstGeom>
          <a:ln w="6350">
            <a:solidFill>
              <a:schemeClr val="tx1"/>
            </a:solidFill>
          </a:ln>
        </p:spPr>
      </p:pic>
      <p:graphicFrame>
        <p:nvGraphicFramePr>
          <p:cNvPr id="6" name="Diagrama 5">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354796395"/>
              </p:ext>
            </p:extLst>
          </p:nvPr>
        </p:nvGraphicFramePr>
        <p:xfrm>
          <a:off x="32774" y="468791"/>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296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0" y="1145305"/>
            <a:ext cx="5004648"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Dimensión Tipo Gasto</a:t>
            </a:r>
            <a:endParaRPr lang="es-EC" dirty="0">
              <a:latin typeface="Microsoft YaHei" panose="020B0503020204020204" pitchFamily="34" charset="-122"/>
              <a:ea typeface="Microsoft YaHei" panose="020B0503020204020204" pitchFamily="34" charset="-122"/>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4054901940"/>
              </p:ext>
            </p:extLst>
          </p:nvPr>
        </p:nvGraphicFramePr>
        <p:xfrm>
          <a:off x="54454" y="1614059"/>
          <a:ext cx="9070510" cy="4478579"/>
        </p:xfrm>
        <a:graphic>
          <a:graphicData uri="http://schemas.openxmlformats.org/presentationml/2006/ole">
            <mc:AlternateContent xmlns:mc="http://schemas.openxmlformats.org/markup-compatibility/2006">
              <mc:Choice xmlns:v="urn:schemas-microsoft-com:vml" Requires="v">
                <p:oleObj spid="_x0000_s1126" name="Documento" r:id="rId5" imgW="5971272" imgH="2947582" progId="Word.Document.12">
                  <p:embed/>
                </p:oleObj>
              </mc:Choice>
              <mc:Fallback>
                <p:oleObj name="Documento" r:id="rId5" imgW="5971272" imgH="2947582" progId="Word.Document.12">
                  <p:embed/>
                  <p:pic>
                    <p:nvPicPr>
                      <p:cNvPr id="0" name=""/>
                      <p:cNvPicPr/>
                      <p:nvPr/>
                    </p:nvPicPr>
                    <p:blipFill>
                      <a:blip r:embed="rId6"/>
                      <a:stretch>
                        <a:fillRect/>
                      </a:stretch>
                    </p:blipFill>
                    <p:spPr>
                      <a:xfrm>
                        <a:off x="54454" y="1614059"/>
                        <a:ext cx="9070510" cy="4478579"/>
                      </a:xfrm>
                      <a:prstGeom prst="rect">
                        <a:avLst/>
                      </a:prstGeom>
                    </p:spPr>
                  </p:pic>
                </p:oleObj>
              </mc:Fallback>
            </mc:AlternateContent>
          </a:graphicData>
        </a:graphic>
      </p:graphicFrame>
      <p:graphicFrame>
        <p:nvGraphicFramePr>
          <p:cNvPr id="6" name="Diagrama 5">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91246604"/>
              </p:ext>
            </p:extLst>
          </p:nvPr>
        </p:nvGraphicFramePr>
        <p:xfrm>
          <a:off x="15362" y="494638"/>
          <a:ext cx="7621833" cy="551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7906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83868" y="193204"/>
            <a:ext cx="2160240" cy="600868"/>
          </a:xfrm>
        </p:spPr>
        <p:txBody>
          <a:bodyPr>
            <a:normAutofit fontScale="90000"/>
          </a:bodyPr>
          <a:lstStyle/>
          <a:p>
            <a:pPr algn="ctr"/>
            <a:r>
              <a:rPr lang="es-EC" sz="2400" b="1" dirty="0" smtClean="0">
                <a:latin typeface="Microsoft YaHei" panose="020B0503020204020204" pitchFamily="34" charset="-122"/>
                <a:ea typeface="Microsoft YaHei" panose="020B0503020204020204" pitchFamily="34" charset="-122"/>
              </a:rPr>
              <a:t>CONTENIDOS</a:t>
            </a:r>
            <a:endParaRPr lang="es-EC" sz="2400" b="1" dirty="0">
              <a:latin typeface="Microsoft YaHei" panose="020B0503020204020204" pitchFamily="34" charset="-122"/>
              <a:ea typeface="Microsoft YaHei" panose="020B0503020204020204" pitchFamily="34" charset="-122"/>
            </a:endParaRPr>
          </a:p>
        </p:txBody>
      </p:sp>
      <p:graphicFrame>
        <p:nvGraphicFramePr>
          <p:cNvPr id="7" name="Diagrama 6"/>
          <p:cNvGraphicFramePr/>
          <p:nvPr>
            <p:extLst>
              <p:ext uri="{D42A27DB-BD31-4B8C-83A1-F6EECF244321}">
                <p14:modId xmlns:p14="http://schemas.microsoft.com/office/powerpoint/2010/main" val="912627865"/>
              </p:ext>
            </p:extLst>
          </p:nvPr>
        </p:nvGraphicFramePr>
        <p:xfrm>
          <a:off x="2483768" y="841276"/>
          <a:ext cx="417646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4157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36512" y="1018250"/>
            <a:ext cx="2916416"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Dimensión Proyecto</a:t>
            </a:r>
            <a:endParaRPr lang="es-EC" dirty="0">
              <a:latin typeface="Microsoft YaHei" panose="020B0503020204020204" pitchFamily="34" charset="-122"/>
              <a:ea typeface="Microsoft YaHei" panose="020B0503020204020204" pitchFamily="34" charset="-122"/>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168624936"/>
              </p:ext>
            </p:extLst>
          </p:nvPr>
        </p:nvGraphicFramePr>
        <p:xfrm>
          <a:off x="827584" y="1368007"/>
          <a:ext cx="7580592" cy="4879083"/>
        </p:xfrm>
        <a:graphic>
          <a:graphicData uri="http://schemas.openxmlformats.org/presentationml/2006/ole">
            <mc:AlternateContent xmlns:mc="http://schemas.openxmlformats.org/markup-compatibility/2006">
              <mc:Choice xmlns:v="urn:schemas-microsoft-com:vml" Requires="v">
                <p:oleObj spid="_x0000_s2150" name="Documento" r:id="rId5" imgW="5971272" imgH="4574878" progId="Word.Document.12">
                  <p:embed/>
                </p:oleObj>
              </mc:Choice>
              <mc:Fallback>
                <p:oleObj name="Documento" r:id="rId5" imgW="5971272" imgH="4574878" progId="Word.Document.12">
                  <p:embed/>
                  <p:pic>
                    <p:nvPicPr>
                      <p:cNvPr id="0" name=""/>
                      <p:cNvPicPr/>
                      <p:nvPr/>
                    </p:nvPicPr>
                    <p:blipFill>
                      <a:blip r:embed="rId6"/>
                      <a:stretch>
                        <a:fillRect/>
                      </a:stretch>
                    </p:blipFill>
                    <p:spPr>
                      <a:xfrm>
                        <a:off x="827584" y="1368007"/>
                        <a:ext cx="7580592" cy="4879083"/>
                      </a:xfrm>
                      <a:prstGeom prst="rect">
                        <a:avLst/>
                      </a:prstGeom>
                    </p:spPr>
                  </p:pic>
                </p:oleObj>
              </mc:Fallback>
            </mc:AlternateContent>
          </a:graphicData>
        </a:graphic>
      </p:graphicFrame>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702980257"/>
              </p:ext>
            </p:extLst>
          </p:nvPr>
        </p:nvGraphicFramePr>
        <p:xfrm>
          <a:off x="10353" y="467005"/>
          <a:ext cx="7621833" cy="551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53704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36512" y="1057300"/>
            <a:ext cx="2411760"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Dimensión Pago</a:t>
            </a:r>
            <a:endParaRPr lang="es-EC" dirty="0">
              <a:latin typeface="Microsoft YaHei" panose="020B0503020204020204" pitchFamily="34" charset="-122"/>
              <a:ea typeface="Microsoft YaHei" panose="020B0503020204020204" pitchFamily="34" charset="-122"/>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1185630497"/>
              </p:ext>
            </p:extLst>
          </p:nvPr>
        </p:nvGraphicFramePr>
        <p:xfrm>
          <a:off x="323528" y="1682552"/>
          <a:ext cx="8587789" cy="4032448"/>
        </p:xfrm>
        <a:graphic>
          <a:graphicData uri="http://schemas.openxmlformats.org/presentationml/2006/ole">
            <mc:AlternateContent xmlns:mc="http://schemas.openxmlformats.org/markup-compatibility/2006">
              <mc:Choice xmlns:v="urn:schemas-microsoft-com:vml" Requires="v">
                <p:oleObj spid="_x0000_s3174" name="Documento" r:id="rId5" imgW="5971272" imgH="2803446" progId="Word.Document.12">
                  <p:embed/>
                </p:oleObj>
              </mc:Choice>
              <mc:Fallback>
                <p:oleObj name="Documento" r:id="rId5" imgW="5971272" imgH="2803446" progId="Word.Document.12">
                  <p:embed/>
                  <p:pic>
                    <p:nvPicPr>
                      <p:cNvPr id="0" name=""/>
                      <p:cNvPicPr/>
                      <p:nvPr/>
                    </p:nvPicPr>
                    <p:blipFill>
                      <a:blip r:embed="rId6"/>
                      <a:stretch>
                        <a:fillRect/>
                      </a:stretch>
                    </p:blipFill>
                    <p:spPr>
                      <a:xfrm>
                        <a:off x="323528" y="1682552"/>
                        <a:ext cx="8587789" cy="4032448"/>
                      </a:xfrm>
                      <a:prstGeom prst="rect">
                        <a:avLst/>
                      </a:prstGeom>
                    </p:spPr>
                  </p:pic>
                </p:oleObj>
              </mc:Fallback>
            </mc:AlternateContent>
          </a:graphicData>
        </a:graphic>
      </p:graphicFrame>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30883413"/>
              </p:ext>
            </p:extLst>
          </p:nvPr>
        </p:nvGraphicFramePr>
        <p:xfrm>
          <a:off x="32774" y="447124"/>
          <a:ext cx="7621833" cy="551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0420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80238" y="1077823"/>
            <a:ext cx="3923928"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Dimensión Tipo de Documento</a:t>
            </a:r>
            <a:endParaRPr lang="es-EC" dirty="0">
              <a:latin typeface="Microsoft YaHei" panose="020B0503020204020204" pitchFamily="34" charset="-122"/>
              <a:ea typeface="Microsoft YaHei" panose="020B0503020204020204" pitchFamily="34" charset="-122"/>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631237888"/>
              </p:ext>
            </p:extLst>
          </p:nvPr>
        </p:nvGraphicFramePr>
        <p:xfrm>
          <a:off x="107504" y="1561356"/>
          <a:ext cx="8928992" cy="3962373"/>
        </p:xfrm>
        <a:graphic>
          <a:graphicData uri="http://schemas.openxmlformats.org/presentationml/2006/ole">
            <mc:AlternateContent xmlns:mc="http://schemas.openxmlformats.org/markup-compatibility/2006">
              <mc:Choice xmlns:v="urn:schemas-microsoft-com:vml" Requires="v">
                <p:oleObj spid="_x0000_s4198" name="Documento" r:id="rId5" imgW="5971272" imgH="2648860" progId="Word.Document.12">
                  <p:embed/>
                </p:oleObj>
              </mc:Choice>
              <mc:Fallback>
                <p:oleObj name="Documento" r:id="rId5" imgW="5971272" imgH="2648860" progId="Word.Document.12">
                  <p:embed/>
                  <p:pic>
                    <p:nvPicPr>
                      <p:cNvPr id="0" name=""/>
                      <p:cNvPicPr/>
                      <p:nvPr/>
                    </p:nvPicPr>
                    <p:blipFill>
                      <a:blip r:embed="rId6"/>
                      <a:stretch>
                        <a:fillRect/>
                      </a:stretch>
                    </p:blipFill>
                    <p:spPr>
                      <a:xfrm>
                        <a:off x="107504" y="1561356"/>
                        <a:ext cx="8928992" cy="3962373"/>
                      </a:xfrm>
                      <a:prstGeom prst="rect">
                        <a:avLst/>
                      </a:prstGeom>
                    </p:spPr>
                  </p:pic>
                </p:oleObj>
              </mc:Fallback>
            </mc:AlternateContent>
          </a:graphicData>
        </a:graphic>
      </p:graphicFrame>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101660250"/>
              </p:ext>
            </p:extLst>
          </p:nvPr>
        </p:nvGraphicFramePr>
        <p:xfrm>
          <a:off x="32774" y="512223"/>
          <a:ext cx="7621833" cy="551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16123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9908" y="1050220"/>
            <a:ext cx="2981210"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Dimensión Tiempo</a:t>
            </a:r>
            <a:endParaRPr lang="es-EC" dirty="0">
              <a:latin typeface="Microsoft YaHei" panose="020B0503020204020204" pitchFamily="34" charset="-122"/>
              <a:ea typeface="Microsoft YaHei" panose="020B0503020204020204" pitchFamily="34" charset="-122"/>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1107026162"/>
              </p:ext>
            </p:extLst>
          </p:nvPr>
        </p:nvGraphicFramePr>
        <p:xfrm>
          <a:off x="179512" y="1345332"/>
          <a:ext cx="8856984" cy="4832998"/>
        </p:xfrm>
        <a:graphic>
          <a:graphicData uri="http://schemas.openxmlformats.org/presentationml/2006/ole">
            <mc:AlternateContent xmlns:mc="http://schemas.openxmlformats.org/markup-compatibility/2006">
              <mc:Choice xmlns:v="urn:schemas-microsoft-com:vml" Requires="v">
                <p:oleObj spid="_x0000_s6246" name="Documento" r:id="rId5" imgW="5971272" imgH="3697811" progId="Word.Document.12">
                  <p:embed/>
                </p:oleObj>
              </mc:Choice>
              <mc:Fallback>
                <p:oleObj name="Documento" r:id="rId5" imgW="5971272" imgH="3697811" progId="Word.Document.12">
                  <p:embed/>
                  <p:pic>
                    <p:nvPicPr>
                      <p:cNvPr id="0" name=""/>
                      <p:cNvPicPr/>
                      <p:nvPr/>
                    </p:nvPicPr>
                    <p:blipFill>
                      <a:blip r:embed="rId6"/>
                      <a:stretch>
                        <a:fillRect/>
                      </a:stretch>
                    </p:blipFill>
                    <p:spPr>
                      <a:xfrm>
                        <a:off x="179512" y="1345332"/>
                        <a:ext cx="8856984" cy="4832998"/>
                      </a:xfrm>
                      <a:prstGeom prst="rect">
                        <a:avLst/>
                      </a:prstGeom>
                    </p:spPr>
                  </p:pic>
                </p:oleObj>
              </mc:Fallback>
            </mc:AlternateContent>
          </a:graphicData>
        </a:graphic>
      </p:graphicFrame>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62582754"/>
              </p:ext>
            </p:extLst>
          </p:nvPr>
        </p:nvGraphicFramePr>
        <p:xfrm>
          <a:off x="50576" y="498975"/>
          <a:ext cx="7621833" cy="551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44910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54560" y="1057300"/>
            <a:ext cx="3204448"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Hecho Egreso Caja Chica </a:t>
            </a:r>
            <a:endParaRPr lang="es-EC" dirty="0">
              <a:latin typeface="Microsoft YaHei" panose="020B0503020204020204" pitchFamily="34" charset="-122"/>
              <a:ea typeface="Microsoft YaHei" panose="020B0503020204020204" pitchFamily="34" charset="-122"/>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4187899444"/>
              </p:ext>
            </p:extLst>
          </p:nvPr>
        </p:nvGraphicFramePr>
        <p:xfrm>
          <a:off x="1691680" y="1426632"/>
          <a:ext cx="6264696" cy="4656465"/>
        </p:xfrm>
        <a:graphic>
          <a:graphicData uri="http://schemas.openxmlformats.org/presentationml/2006/ole">
            <mc:AlternateContent xmlns:mc="http://schemas.openxmlformats.org/markup-compatibility/2006">
              <mc:Choice xmlns:v="urn:schemas-microsoft-com:vml" Requires="v">
                <p:oleObj spid="_x0000_s5222" name="Documento" r:id="rId5" imgW="5971272" imgH="5464558" progId="Word.Document.12">
                  <p:embed/>
                </p:oleObj>
              </mc:Choice>
              <mc:Fallback>
                <p:oleObj name="Documento" r:id="rId5" imgW="5971272" imgH="5464558" progId="Word.Document.12">
                  <p:embed/>
                  <p:pic>
                    <p:nvPicPr>
                      <p:cNvPr id="0" name=""/>
                      <p:cNvPicPr/>
                      <p:nvPr/>
                    </p:nvPicPr>
                    <p:blipFill>
                      <a:blip r:embed="rId6"/>
                      <a:stretch>
                        <a:fillRect/>
                      </a:stretch>
                    </p:blipFill>
                    <p:spPr>
                      <a:xfrm>
                        <a:off x="1691680" y="1426632"/>
                        <a:ext cx="6264696" cy="4656465"/>
                      </a:xfrm>
                      <a:prstGeom prst="rect">
                        <a:avLst/>
                      </a:prstGeom>
                    </p:spPr>
                  </p:pic>
                </p:oleObj>
              </mc:Fallback>
            </mc:AlternateContent>
          </a:graphicData>
        </a:graphic>
      </p:graphicFrame>
      <p:graphicFrame>
        <p:nvGraphicFramePr>
          <p:cNvPr id="6" name="Diagrama 5">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99969701"/>
              </p:ext>
            </p:extLst>
          </p:nvPr>
        </p:nvGraphicFramePr>
        <p:xfrm>
          <a:off x="0" y="448501"/>
          <a:ext cx="7621833" cy="551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94518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23265" y="1057300"/>
            <a:ext cx="2844408"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Hecho Egreso Cheque </a:t>
            </a:r>
            <a:endParaRPr lang="es-EC" dirty="0">
              <a:latin typeface="Microsoft YaHei" panose="020B0503020204020204" pitchFamily="34" charset="-122"/>
              <a:ea typeface="Microsoft YaHei" panose="020B0503020204020204" pitchFamily="34" charset="-122"/>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1112195596"/>
              </p:ext>
            </p:extLst>
          </p:nvPr>
        </p:nvGraphicFramePr>
        <p:xfrm>
          <a:off x="2627784" y="1129308"/>
          <a:ext cx="5328592" cy="4869240"/>
        </p:xfrm>
        <a:graphic>
          <a:graphicData uri="http://schemas.openxmlformats.org/presentationml/2006/ole">
            <mc:AlternateContent xmlns:mc="http://schemas.openxmlformats.org/markup-compatibility/2006">
              <mc:Choice xmlns:v="urn:schemas-microsoft-com:vml" Requires="v">
                <p:oleObj spid="_x0000_s7267" name="Documento" r:id="rId5" imgW="5971272" imgH="6932584" progId="Word.Document.12">
                  <p:embed/>
                </p:oleObj>
              </mc:Choice>
              <mc:Fallback>
                <p:oleObj name="Documento" r:id="rId5" imgW="5971272" imgH="6932584" progId="Word.Document.12">
                  <p:embed/>
                  <p:pic>
                    <p:nvPicPr>
                      <p:cNvPr id="0" name=""/>
                      <p:cNvPicPr/>
                      <p:nvPr/>
                    </p:nvPicPr>
                    <p:blipFill>
                      <a:blip r:embed="rId6"/>
                      <a:stretch>
                        <a:fillRect/>
                      </a:stretch>
                    </p:blipFill>
                    <p:spPr>
                      <a:xfrm>
                        <a:off x="2627784" y="1129308"/>
                        <a:ext cx="5328592" cy="4869240"/>
                      </a:xfrm>
                      <a:prstGeom prst="rect">
                        <a:avLst/>
                      </a:prstGeom>
                    </p:spPr>
                  </p:pic>
                </p:oleObj>
              </mc:Fallback>
            </mc:AlternateContent>
          </a:graphicData>
        </a:graphic>
      </p:graphicFrame>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518366025"/>
              </p:ext>
            </p:extLst>
          </p:nvPr>
        </p:nvGraphicFramePr>
        <p:xfrm>
          <a:off x="32774" y="458551"/>
          <a:ext cx="7621833" cy="551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3062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4" y="97867"/>
            <a:ext cx="1202573" cy="400110"/>
          </a:xfrm>
          <a:prstGeom prst="rect">
            <a:avLst/>
          </a:prstGeom>
          <a:noFill/>
        </p:spPr>
        <p:txBody>
          <a:bodyPr wrap="none" rtlCol="0">
            <a:spAutoFit/>
          </a:bodyPr>
          <a:lstStyle/>
          <a:p>
            <a:r>
              <a:rPr lang="es-ES" altLang="zh-CN" sz="2000" b="1" dirty="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3" name="CuadroTexto 2"/>
          <p:cNvSpPr txBox="1"/>
          <p:nvPr/>
        </p:nvSpPr>
        <p:spPr>
          <a:xfrm>
            <a:off x="-36512" y="1002763"/>
            <a:ext cx="5796736" cy="369332"/>
          </a:xfrm>
          <a:prstGeom prst="rect">
            <a:avLst/>
          </a:prstGeom>
          <a:noFill/>
        </p:spPr>
        <p:txBody>
          <a:bodyPr wrap="square" rtlCol="0">
            <a:spAutoFit/>
          </a:bodyPr>
          <a:lstStyle/>
          <a:p>
            <a:r>
              <a:rPr lang="es-EC" dirty="0" smtClean="0">
                <a:latin typeface="Microsoft YaHei" panose="020B0503020204020204" pitchFamily="34" charset="-122"/>
                <a:ea typeface="Microsoft YaHei" panose="020B0503020204020204" pitchFamily="34" charset="-122"/>
              </a:rPr>
              <a:t>Modelo Multidimensional</a:t>
            </a:r>
            <a:endParaRPr lang="es-EC" dirty="0">
              <a:latin typeface="Microsoft YaHei" panose="020B0503020204020204" pitchFamily="34" charset="-122"/>
              <a:ea typeface="Microsoft YaHei" panose="020B0503020204020204" pitchFamily="34" charset="-122"/>
            </a:endParaRPr>
          </a:p>
        </p:txBody>
      </p:sp>
      <p:pic>
        <p:nvPicPr>
          <p:cNvPr id="8" name="Imagen 7"/>
          <p:cNvPicPr>
            <a:picLocks noChangeAspect="1"/>
          </p:cNvPicPr>
          <p:nvPr/>
        </p:nvPicPr>
        <p:blipFill>
          <a:blip r:embed="rId3"/>
          <a:stretch>
            <a:fillRect/>
          </a:stretch>
        </p:blipFill>
        <p:spPr>
          <a:xfrm>
            <a:off x="1331640" y="1356414"/>
            <a:ext cx="6650233" cy="4367232"/>
          </a:xfrm>
          <a:prstGeom prst="rect">
            <a:avLst/>
          </a:prstGeom>
        </p:spPr>
      </p:pic>
      <p:graphicFrame>
        <p:nvGraphicFramePr>
          <p:cNvPr id="6" name="Diagrama 5">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856492431"/>
              </p:ext>
            </p:extLst>
          </p:nvPr>
        </p:nvGraphicFramePr>
        <p:xfrm>
          <a:off x="0" y="451518"/>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6465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pic>
        <p:nvPicPr>
          <p:cNvPr id="6" name="Imagen 5"/>
          <p:cNvPicPr/>
          <p:nvPr/>
        </p:nvPicPr>
        <p:blipFill>
          <a:blip r:embed="rId3"/>
          <a:stretch>
            <a:fillRect/>
          </a:stretch>
        </p:blipFill>
        <p:spPr>
          <a:xfrm>
            <a:off x="1763688" y="1225243"/>
            <a:ext cx="6192688" cy="4464496"/>
          </a:xfrm>
          <a:prstGeom prst="rect">
            <a:avLst/>
          </a:prstGeom>
        </p:spPr>
      </p:pic>
      <p:sp>
        <p:nvSpPr>
          <p:cNvPr id="5" name="CuadroTexto 4"/>
          <p:cNvSpPr txBox="1"/>
          <p:nvPr/>
        </p:nvSpPr>
        <p:spPr>
          <a:xfrm>
            <a:off x="-37324" y="978211"/>
            <a:ext cx="1656184" cy="553998"/>
          </a:xfrm>
          <a:prstGeom prst="rect">
            <a:avLst/>
          </a:prstGeom>
          <a:noFill/>
        </p:spPr>
        <p:txBody>
          <a:bodyPr wrap="square" rtlCol="0">
            <a:spAutoFit/>
          </a:bodyPr>
          <a:lstStyle/>
          <a:p>
            <a:r>
              <a:rPr lang="es-EC" sz="1500" b="1" dirty="0" smtClean="0"/>
              <a:t>Selección de herramienta ETL</a:t>
            </a:r>
            <a:endParaRPr lang="es-EC" sz="1500" b="1" dirty="0"/>
          </a:p>
        </p:txBody>
      </p:sp>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434286463"/>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4824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pic>
        <p:nvPicPr>
          <p:cNvPr id="7" name="Imagen 6"/>
          <p:cNvPicPr/>
          <p:nvPr/>
        </p:nvPicPr>
        <p:blipFill>
          <a:blip r:embed="rId3"/>
          <a:stretch>
            <a:fillRect/>
          </a:stretch>
        </p:blipFill>
        <p:spPr>
          <a:xfrm>
            <a:off x="30739" y="985292"/>
            <a:ext cx="2885077" cy="2304256"/>
          </a:xfrm>
          <a:prstGeom prst="rect">
            <a:avLst/>
          </a:prstGeom>
        </p:spPr>
      </p:pic>
      <p:pic>
        <p:nvPicPr>
          <p:cNvPr id="8" name="Imagen 7"/>
          <p:cNvPicPr/>
          <p:nvPr/>
        </p:nvPicPr>
        <p:blipFill>
          <a:blip r:embed="rId4"/>
          <a:stretch>
            <a:fillRect/>
          </a:stretch>
        </p:blipFill>
        <p:spPr>
          <a:xfrm>
            <a:off x="6229526" y="928967"/>
            <a:ext cx="2844480" cy="2360581"/>
          </a:xfrm>
          <a:prstGeom prst="rect">
            <a:avLst/>
          </a:prstGeom>
        </p:spPr>
      </p:pic>
      <p:pic>
        <p:nvPicPr>
          <p:cNvPr id="9" name="Imagen 8"/>
          <p:cNvPicPr/>
          <p:nvPr/>
        </p:nvPicPr>
        <p:blipFill>
          <a:blip r:embed="rId5"/>
          <a:stretch>
            <a:fillRect/>
          </a:stretch>
        </p:blipFill>
        <p:spPr>
          <a:xfrm>
            <a:off x="1835696" y="1993404"/>
            <a:ext cx="5328592" cy="3672408"/>
          </a:xfrm>
          <a:prstGeom prst="rect">
            <a:avLst/>
          </a:prstGeom>
        </p:spPr>
      </p:pic>
      <p:sp>
        <p:nvSpPr>
          <p:cNvPr id="10" name="Rectángulo 9">
            <a:extLst>
              <a:ext uri="{FF2B5EF4-FFF2-40B4-BE49-F238E27FC236}">
                <a16:creationId xmlns="" xmlns:a16="http://schemas.microsoft.com/office/drawing/2014/main" id="{CBE9683D-E59B-4443-856C-0DDD9440292A}"/>
              </a:ext>
            </a:extLst>
          </p:cNvPr>
          <p:cNvSpPr/>
          <p:nvPr/>
        </p:nvSpPr>
        <p:spPr>
          <a:xfrm>
            <a:off x="3045348" y="1273324"/>
            <a:ext cx="3054646"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500" b="1" dirty="0">
                <a:latin typeface="+mj-lt"/>
                <a:ea typeface="Times New Roman" panose="02020603050405020304" pitchFamily="18" charset="0"/>
              </a:rPr>
              <a:t>Proceso ETL </a:t>
            </a:r>
            <a:r>
              <a:rPr lang="es-EC" sz="1500" b="1" dirty="0" smtClean="0">
                <a:latin typeface="+mj-lt"/>
                <a:ea typeface="Times New Roman" panose="02020603050405020304" pitchFamily="18" charset="0"/>
              </a:rPr>
              <a:t>Dimensión Tipo de Gasto </a:t>
            </a:r>
            <a:r>
              <a:rPr lang="es-EC" sz="1500" b="1" dirty="0" smtClean="0">
                <a:latin typeface="+mj-lt"/>
              </a:rPr>
              <a:t> </a:t>
            </a:r>
            <a:endParaRPr lang="es-ES_tradnl" sz="1500" b="1" dirty="0">
              <a:latin typeface="+mj-lt"/>
            </a:endParaRPr>
          </a:p>
        </p:txBody>
      </p:sp>
      <p:graphicFrame>
        <p:nvGraphicFramePr>
          <p:cNvPr id="11" name="Diagrama 10">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524593653"/>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151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290302" y="1454215"/>
            <a:ext cx="3363421" cy="3231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s-EC" sz="1500" b="1" dirty="0">
                <a:latin typeface="+mj-lt"/>
                <a:ea typeface="Times New Roman" panose="02020603050405020304" pitchFamily="18" charset="0"/>
              </a:rPr>
              <a:t>Proceso ETL </a:t>
            </a:r>
            <a:r>
              <a:rPr lang="es-EC" sz="1500" b="1" dirty="0" smtClean="0">
                <a:latin typeface="+mj-lt"/>
                <a:ea typeface="Times New Roman" panose="02020603050405020304" pitchFamily="18" charset="0"/>
              </a:rPr>
              <a:t>Dimensión </a:t>
            </a:r>
            <a:r>
              <a:rPr lang="es-EC" sz="1500" b="1" dirty="0">
                <a:latin typeface="+mj-lt"/>
                <a:ea typeface="Times New Roman" panose="02020603050405020304" pitchFamily="18" charset="0"/>
              </a:rPr>
              <a:t>E</a:t>
            </a:r>
            <a:r>
              <a:rPr lang="es-EC" sz="1500" b="1" dirty="0" smtClean="0">
                <a:latin typeface="+mj-lt"/>
                <a:ea typeface="Times New Roman" panose="02020603050405020304" pitchFamily="18" charset="0"/>
              </a:rPr>
              <a:t>studiante</a:t>
            </a:r>
            <a:r>
              <a:rPr lang="es-EC" sz="1500" b="1" dirty="0" smtClean="0">
                <a:latin typeface="+mj-lt"/>
              </a:rPr>
              <a:t> </a:t>
            </a:r>
            <a:endParaRPr lang="es-ES_tradnl" sz="1500" b="1" dirty="0">
              <a:latin typeface="+mj-lt"/>
            </a:endParaRPr>
          </a:p>
        </p:txBody>
      </p:sp>
      <p:pic>
        <p:nvPicPr>
          <p:cNvPr id="11" name="Imagen 10"/>
          <p:cNvPicPr/>
          <p:nvPr/>
        </p:nvPicPr>
        <p:blipFill>
          <a:blip r:embed="rId3"/>
          <a:stretch>
            <a:fillRect/>
          </a:stretch>
        </p:blipFill>
        <p:spPr>
          <a:xfrm>
            <a:off x="6084168" y="1201316"/>
            <a:ext cx="3042662" cy="2321435"/>
          </a:xfrm>
          <a:prstGeom prst="rect">
            <a:avLst/>
          </a:prstGeom>
        </p:spPr>
      </p:pic>
      <p:pic>
        <p:nvPicPr>
          <p:cNvPr id="12" name="Imagen 11"/>
          <p:cNvPicPr/>
          <p:nvPr/>
        </p:nvPicPr>
        <p:blipFill>
          <a:blip r:embed="rId4"/>
          <a:stretch>
            <a:fillRect/>
          </a:stretch>
        </p:blipFill>
        <p:spPr>
          <a:xfrm>
            <a:off x="28600" y="1194286"/>
            <a:ext cx="1807096" cy="1041149"/>
          </a:xfrm>
          <a:prstGeom prst="rect">
            <a:avLst/>
          </a:prstGeom>
        </p:spPr>
      </p:pic>
      <p:pic>
        <p:nvPicPr>
          <p:cNvPr id="13" name="Imagen 12"/>
          <p:cNvPicPr/>
          <p:nvPr/>
        </p:nvPicPr>
        <p:blipFill>
          <a:blip r:embed="rId5"/>
          <a:stretch>
            <a:fillRect/>
          </a:stretch>
        </p:blipFill>
        <p:spPr>
          <a:xfrm>
            <a:off x="105904" y="1991425"/>
            <a:ext cx="1801800" cy="1082099"/>
          </a:xfrm>
          <a:prstGeom prst="rect">
            <a:avLst/>
          </a:prstGeom>
        </p:spPr>
      </p:pic>
      <p:pic>
        <p:nvPicPr>
          <p:cNvPr id="14" name="Imagen 13"/>
          <p:cNvPicPr/>
          <p:nvPr/>
        </p:nvPicPr>
        <p:blipFill>
          <a:blip r:embed="rId6"/>
          <a:stretch>
            <a:fillRect/>
          </a:stretch>
        </p:blipFill>
        <p:spPr>
          <a:xfrm>
            <a:off x="179512" y="2920499"/>
            <a:ext cx="1840575" cy="1089129"/>
          </a:xfrm>
          <a:prstGeom prst="rect">
            <a:avLst/>
          </a:prstGeom>
        </p:spPr>
      </p:pic>
      <p:pic>
        <p:nvPicPr>
          <p:cNvPr id="15" name="Imagen 14"/>
          <p:cNvPicPr/>
          <p:nvPr/>
        </p:nvPicPr>
        <p:blipFill>
          <a:blip r:embed="rId7"/>
          <a:stretch>
            <a:fillRect/>
          </a:stretch>
        </p:blipFill>
        <p:spPr>
          <a:xfrm>
            <a:off x="240222" y="3859986"/>
            <a:ext cx="1811498" cy="1092245"/>
          </a:xfrm>
          <a:prstGeom prst="rect">
            <a:avLst/>
          </a:prstGeom>
        </p:spPr>
      </p:pic>
      <p:pic>
        <p:nvPicPr>
          <p:cNvPr id="16" name="Imagen 15"/>
          <p:cNvPicPr/>
          <p:nvPr/>
        </p:nvPicPr>
        <p:blipFill>
          <a:blip r:embed="rId8"/>
          <a:stretch>
            <a:fillRect/>
          </a:stretch>
        </p:blipFill>
        <p:spPr>
          <a:xfrm>
            <a:off x="312750" y="4614399"/>
            <a:ext cx="1822704" cy="1078715"/>
          </a:xfrm>
          <a:prstGeom prst="rect">
            <a:avLst/>
          </a:prstGeom>
        </p:spPr>
      </p:pic>
      <p:pic>
        <p:nvPicPr>
          <p:cNvPr id="17" name="Imagen 16"/>
          <p:cNvPicPr/>
          <p:nvPr/>
        </p:nvPicPr>
        <p:blipFill>
          <a:blip r:embed="rId9"/>
          <a:stretch>
            <a:fillRect/>
          </a:stretch>
        </p:blipFill>
        <p:spPr>
          <a:xfrm>
            <a:off x="2198595" y="2065412"/>
            <a:ext cx="6549869" cy="3612179"/>
          </a:xfrm>
          <a:prstGeom prst="rect">
            <a:avLst/>
          </a:prstGeom>
        </p:spPr>
      </p:pic>
      <p:graphicFrame>
        <p:nvGraphicFramePr>
          <p:cNvPr id="21" name="Diagrama 20">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678854477"/>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53714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812D06-94A3-964B-902A-9AC042B66AC1}"/>
              </a:ext>
            </a:extLst>
          </p:cNvPr>
          <p:cNvSpPr>
            <a:spLocks noGrp="1"/>
          </p:cNvSpPr>
          <p:nvPr>
            <p:ph type="title"/>
          </p:nvPr>
        </p:nvSpPr>
        <p:spPr>
          <a:xfrm>
            <a:off x="48547" y="116186"/>
            <a:ext cx="2507229" cy="430887"/>
          </a:xfrm>
          <a:noFill/>
        </p:spPr>
        <p:txBody>
          <a:bodyPr wrap="square" rtlCol="0">
            <a:spAutoFit/>
          </a:bodyPr>
          <a:lstStyle/>
          <a:p>
            <a:pPr defTabSz="914400"/>
            <a:r>
              <a:rPr lang="es-ES_tradnl" sz="2200" b="1" dirty="0">
                <a:solidFill>
                  <a:srgbClr val="002060"/>
                </a:solidFill>
                <a:latin typeface="微软雅黑" pitchFamily="34" charset="-122"/>
                <a:ea typeface="微软雅黑" pitchFamily="34" charset="-122"/>
                <a:cs typeface="+mn-cs"/>
              </a:rPr>
              <a:t>INTRODUCCIÓN</a:t>
            </a:r>
            <a:endParaRPr lang="es-EC" sz="2200" b="1" dirty="0">
              <a:solidFill>
                <a:srgbClr val="002060"/>
              </a:solidFill>
              <a:latin typeface="微软雅黑" pitchFamily="34" charset="-122"/>
              <a:ea typeface="微软雅黑" pitchFamily="34" charset="-122"/>
              <a:cs typeface="+mn-cs"/>
            </a:endParaRPr>
          </a:p>
        </p:txBody>
      </p:sp>
      <p:sp>
        <p:nvSpPr>
          <p:cNvPr id="4" name="Rectángulo 3">
            <a:extLst>
              <a:ext uri="{FF2B5EF4-FFF2-40B4-BE49-F238E27FC236}">
                <a16:creationId xmlns="" xmlns:a16="http://schemas.microsoft.com/office/drawing/2014/main" id="{D27D8964-D53A-5745-A7E3-EC2A3D6AFC8F}"/>
              </a:ext>
            </a:extLst>
          </p:cNvPr>
          <p:cNvSpPr/>
          <p:nvPr/>
        </p:nvSpPr>
        <p:spPr>
          <a:xfrm>
            <a:off x="131464" y="655837"/>
            <a:ext cx="3603566" cy="2872314"/>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1600" dirty="0">
                <a:latin typeface="Microsoft YaHei" panose="020B0503020204020204" pitchFamily="34" charset="-122"/>
                <a:ea typeface="Microsoft YaHei" panose="020B0503020204020204" pitchFamily="34" charset="-122"/>
              </a:rPr>
              <a:t>La ejecución </a:t>
            </a:r>
            <a:r>
              <a:rPr lang="es-ES" sz="1600" dirty="0" smtClean="0">
                <a:latin typeface="Microsoft YaHei" panose="020B0503020204020204" pitchFamily="34" charset="-122"/>
                <a:ea typeface="Microsoft YaHei" panose="020B0503020204020204" pitchFamily="34" charset="-122"/>
              </a:rPr>
              <a:t>de las actividades que realizan las empresas necesitan </a:t>
            </a:r>
            <a:r>
              <a:rPr lang="es-ES" sz="1600" dirty="0">
                <a:latin typeface="Microsoft YaHei" panose="020B0503020204020204" pitchFamily="34" charset="-122"/>
                <a:ea typeface="Microsoft YaHei" panose="020B0503020204020204" pitchFamily="34" charset="-122"/>
              </a:rPr>
              <a:t>una inversión económica para la provisión de los bienes y servicios necesarios </a:t>
            </a:r>
            <a:r>
              <a:rPr lang="es-ES" sz="1600" dirty="0" smtClean="0">
                <a:latin typeface="Microsoft YaHei" panose="020B0503020204020204" pitchFamily="34" charset="-122"/>
                <a:ea typeface="Microsoft YaHei" panose="020B0503020204020204" pitchFamily="34" charset="-122"/>
              </a:rPr>
              <a:t>para entregar un producto que satisfaga las </a:t>
            </a:r>
            <a:r>
              <a:rPr lang="es-ES" sz="1600" dirty="0">
                <a:latin typeface="Microsoft YaHei" panose="020B0503020204020204" pitchFamily="34" charset="-122"/>
                <a:ea typeface="Microsoft YaHei" panose="020B0503020204020204" pitchFamily="34" charset="-122"/>
              </a:rPr>
              <a:t>expectativas del cliente,</a:t>
            </a:r>
            <a:r>
              <a:rPr lang="es-ES" sz="1600" dirty="0" smtClean="0">
                <a:latin typeface="Microsoft YaHei" panose="020B0503020204020204" pitchFamily="34" charset="-122"/>
                <a:ea typeface="Microsoft YaHei" panose="020B0503020204020204" pitchFamily="34" charset="-122"/>
              </a:rPr>
              <a:t> precautelando </a:t>
            </a:r>
            <a:r>
              <a:rPr lang="es-ES" sz="1600" dirty="0">
                <a:latin typeface="Microsoft YaHei" panose="020B0503020204020204" pitchFamily="34" charset="-122"/>
                <a:ea typeface="Microsoft YaHei" panose="020B0503020204020204" pitchFamily="34" charset="-122"/>
              </a:rPr>
              <a:t>que el costo de inversión sea el adecuado para tener el margen de utilidad </a:t>
            </a:r>
            <a:r>
              <a:rPr lang="es-ES" sz="1600" dirty="0" smtClean="0">
                <a:latin typeface="Microsoft YaHei" panose="020B0503020204020204" pitchFamily="34" charset="-122"/>
                <a:ea typeface="Microsoft YaHei" panose="020B0503020204020204" pitchFamily="34" charset="-122"/>
              </a:rPr>
              <a:t>esperado.</a:t>
            </a:r>
            <a:endParaRPr lang="es-ES_tradnl" sz="1600" b="1" dirty="0">
              <a:latin typeface="Microsoft YaHei" panose="020B0503020204020204" pitchFamily="34" charset="-122"/>
              <a:ea typeface="Microsoft YaHei" panose="020B0503020204020204" pitchFamily="34" charset="-122"/>
            </a:endParaRPr>
          </a:p>
        </p:txBody>
      </p:sp>
      <p:sp>
        <p:nvSpPr>
          <p:cNvPr id="12" name="Rectángulo 11">
            <a:extLst>
              <a:ext uri="{FF2B5EF4-FFF2-40B4-BE49-F238E27FC236}">
                <a16:creationId xmlns="" xmlns:a16="http://schemas.microsoft.com/office/drawing/2014/main" id="{052672C6-3E9F-6146-9C3F-94ED433A0C95}"/>
              </a:ext>
            </a:extLst>
          </p:cNvPr>
          <p:cNvSpPr/>
          <p:nvPr/>
        </p:nvSpPr>
        <p:spPr>
          <a:xfrm>
            <a:off x="5926368" y="481236"/>
            <a:ext cx="2952328" cy="2062103"/>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1600" dirty="0">
                <a:latin typeface="Microsoft YaHei" panose="020B0503020204020204" pitchFamily="34" charset="-122"/>
                <a:ea typeface="Microsoft YaHei" panose="020B0503020204020204" pitchFamily="34" charset="-122"/>
              </a:rPr>
              <a:t>La empresa caso de estudio, se mantiene como una de las empresas líderes en el sector de la construcción, la cual edifica obras principalmente en las áreas de vialidad, puentes, túneles y electrificación,</a:t>
            </a:r>
            <a:endParaRPr lang="es-ES_tradnl" sz="1600" dirty="0">
              <a:latin typeface="Microsoft YaHei" panose="020B0503020204020204" pitchFamily="34" charset="-122"/>
              <a:ea typeface="Microsoft YaHei" panose="020B0503020204020204" pitchFamily="34" charset="-122"/>
            </a:endParaRPr>
          </a:p>
        </p:txBody>
      </p:sp>
      <p:sp>
        <p:nvSpPr>
          <p:cNvPr id="15" name="Rectángulo 14">
            <a:extLst>
              <a:ext uri="{FF2B5EF4-FFF2-40B4-BE49-F238E27FC236}">
                <a16:creationId xmlns="" xmlns:a16="http://schemas.microsoft.com/office/drawing/2014/main" id="{052672C6-3E9F-6146-9C3F-94ED433A0C95}"/>
              </a:ext>
            </a:extLst>
          </p:cNvPr>
          <p:cNvSpPr/>
          <p:nvPr/>
        </p:nvSpPr>
        <p:spPr>
          <a:xfrm>
            <a:off x="5940152" y="2929508"/>
            <a:ext cx="2952328" cy="2062103"/>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1600" dirty="0">
                <a:latin typeface="Microsoft YaHei" panose="020B0503020204020204" pitchFamily="34" charset="-122"/>
                <a:ea typeface="Microsoft YaHei" panose="020B0503020204020204" pitchFamily="34" charset="-122"/>
              </a:rPr>
              <a:t>El personal de la empresa esta interesado en contar con herramientas tecnológicas que le ayuden a realizar un mejor control en los gastos que se </a:t>
            </a:r>
            <a:r>
              <a:rPr lang="es-ES" sz="1600" dirty="0" smtClean="0">
                <a:latin typeface="Microsoft YaHei" panose="020B0503020204020204" pitchFamily="34" charset="-122"/>
                <a:ea typeface="Microsoft YaHei" panose="020B0503020204020204" pitchFamily="34" charset="-122"/>
              </a:rPr>
              <a:t>realizan </a:t>
            </a:r>
            <a:r>
              <a:rPr lang="es-ES" sz="1600" dirty="0">
                <a:latin typeface="Microsoft YaHei" panose="020B0503020204020204" pitchFamily="34" charset="-122"/>
                <a:ea typeface="Microsoft YaHei" panose="020B0503020204020204" pitchFamily="34" charset="-122"/>
              </a:rPr>
              <a:t>en los proyectos de construcción.</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1345332"/>
            <a:ext cx="1813542" cy="1152128"/>
          </a:xfrm>
          <a:prstGeom prst="rect">
            <a:avLst/>
          </a:prstGeom>
        </p:spPr>
      </p:pic>
      <p:pic>
        <p:nvPicPr>
          <p:cNvPr id="18" name="Imagen 17"/>
          <p:cNvPicPr>
            <a:picLocks noChangeAspect="1"/>
          </p:cNvPicPr>
          <p:nvPr/>
        </p:nvPicPr>
        <p:blipFill>
          <a:blip r:embed="rId4"/>
          <a:stretch>
            <a:fillRect/>
          </a:stretch>
        </p:blipFill>
        <p:spPr>
          <a:xfrm>
            <a:off x="327147" y="3636915"/>
            <a:ext cx="5390180" cy="1956889"/>
          </a:xfrm>
          <a:prstGeom prst="rect">
            <a:avLst/>
          </a:prstGeom>
        </p:spPr>
      </p:pic>
    </p:spTree>
    <p:extLst>
      <p:ext uri="{BB962C8B-B14F-4D97-AF65-F5344CB8AC3E}">
        <p14:creationId xmlns:p14="http://schemas.microsoft.com/office/powerpoint/2010/main" val="2645121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668688" y="1417340"/>
            <a:ext cx="3847528" cy="3231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s-EC" sz="1500" b="1" dirty="0">
                <a:latin typeface="+mj-lt"/>
                <a:ea typeface="Times New Roman" panose="02020603050405020304" pitchFamily="18" charset="0"/>
              </a:rPr>
              <a:t>Proceso </a:t>
            </a:r>
            <a:r>
              <a:rPr lang="es-EC" sz="1500" b="1" dirty="0" smtClean="0">
                <a:latin typeface="+mj-lt"/>
                <a:ea typeface="Times New Roman" panose="02020603050405020304" pitchFamily="18" charset="0"/>
              </a:rPr>
              <a:t>ETL Dimensión Estado de Pago</a:t>
            </a:r>
            <a:r>
              <a:rPr lang="es-EC" sz="1500" b="1" dirty="0" smtClean="0">
                <a:latin typeface="+mj-lt"/>
              </a:rPr>
              <a:t> </a:t>
            </a:r>
            <a:endParaRPr lang="es-ES_tradnl" sz="1500" b="1" dirty="0">
              <a:latin typeface="+mj-lt"/>
            </a:endParaRPr>
          </a:p>
        </p:txBody>
      </p:sp>
      <p:pic>
        <p:nvPicPr>
          <p:cNvPr id="11" name="Imagen 10"/>
          <p:cNvPicPr/>
          <p:nvPr/>
        </p:nvPicPr>
        <p:blipFill>
          <a:blip r:embed="rId3"/>
          <a:stretch>
            <a:fillRect/>
          </a:stretch>
        </p:blipFill>
        <p:spPr>
          <a:xfrm>
            <a:off x="35496" y="1201316"/>
            <a:ext cx="2456646" cy="2005318"/>
          </a:xfrm>
          <a:prstGeom prst="rect">
            <a:avLst/>
          </a:prstGeom>
        </p:spPr>
      </p:pic>
      <p:pic>
        <p:nvPicPr>
          <p:cNvPr id="12" name="Imagen 11"/>
          <p:cNvPicPr/>
          <p:nvPr/>
        </p:nvPicPr>
        <p:blipFill>
          <a:blip r:embed="rId4"/>
          <a:stretch>
            <a:fillRect/>
          </a:stretch>
        </p:blipFill>
        <p:spPr>
          <a:xfrm>
            <a:off x="6651858" y="1201316"/>
            <a:ext cx="2456646" cy="1969314"/>
          </a:xfrm>
          <a:prstGeom prst="rect">
            <a:avLst/>
          </a:prstGeom>
        </p:spPr>
      </p:pic>
      <p:pic>
        <p:nvPicPr>
          <p:cNvPr id="13" name="Imagen 12"/>
          <p:cNvPicPr/>
          <p:nvPr/>
        </p:nvPicPr>
        <p:blipFill>
          <a:blip r:embed="rId5"/>
          <a:stretch>
            <a:fillRect/>
          </a:stretch>
        </p:blipFill>
        <p:spPr>
          <a:xfrm>
            <a:off x="2267744" y="1884521"/>
            <a:ext cx="4608512" cy="3792438"/>
          </a:xfrm>
          <a:prstGeom prst="rect">
            <a:avLst/>
          </a:prstGeom>
        </p:spPr>
      </p:pic>
      <p:graphicFrame>
        <p:nvGraphicFramePr>
          <p:cNvPr id="14" name="Diagrama 13">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678854477"/>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6011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915817" y="1273324"/>
            <a:ext cx="3384375"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500" b="1" dirty="0">
                <a:latin typeface="+mj-lt"/>
                <a:ea typeface="Times New Roman" panose="02020603050405020304" pitchFamily="18" charset="0"/>
              </a:rPr>
              <a:t>Proceso ETL </a:t>
            </a:r>
            <a:r>
              <a:rPr lang="es-EC" sz="1500" b="1" dirty="0" smtClean="0">
                <a:latin typeface="+mj-lt"/>
                <a:ea typeface="Times New Roman" panose="02020603050405020304" pitchFamily="18" charset="0"/>
              </a:rPr>
              <a:t>Dimensión Tipo de Documento</a:t>
            </a:r>
            <a:endParaRPr lang="es-ES_tradnl" sz="1500" b="1" dirty="0">
              <a:latin typeface="+mj-lt"/>
            </a:endParaRPr>
          </a:p>
        </p:txBody>
      </p:sp>
      <p:pic>
        <p:nvPicPr>
          <p:cNvPr id="11" name="Imagen 10"/>
          <p:cNvPicPr/>
          <p:nvPr/>
        </p:nvPicPr>
        <p:blipFill>
          <a:blip r:embed="rId3"/>
          <a:stretch>
            <a:fillRect/>
          </a:stretch>
        </p:blipFill>
        <p:spPr>
          <a:xfrm>
            <a:off x="65670" y="1201316"/>
            <a:ext cx="2490106" cy="2232248"/>
          </a:xfrm>
          <a:prstGeom prst="rect">
            <a:avLst/>
          </a:prstGeom>
        </p:spPr>
      </p:pic>
      <p:pic>
        <p:nvPicPr>
          <p:cNvPr id="12" name="Imagen 11"/>
          <p:cNvPicPr/>
          <p:nvPr/>
        </p:nvPicPr>
        <p:blipFill>
          <a:blip r:embed="rId4"/>
          <a:stretch>
            <a:fillRect/>
          </a:stretch>
        </p:blipFill>
        <p:spPr>
          <a:xfrm>
            <a:off x="6618398" y="1201316"/>
            <a:ext cx="2490106" cy="2232248"/>
          </a:xfrm>
          <a:prstGeom prst="rect">
            <a:avLst/>
          </a:prstGeom>
        </p:spPr>
      </p:pic>
      <p:pic>
        <p:nvPicPr>
          <p:cNvPr id="13" name="Imagen 12"/>
          <p:cNvPicPr/>
          <p:nvPr/>
        </p:nvPicPr>
        <p:blipFill>
          <a:blip r:embed="rId5"/>
          <a:stretch>
            <a:fillRect/>
          </a:stretch>
        </p:blipFill>
        <p:spPr>
          <a:xfrm>
            <a:off x="1835696" y="1884521"/>
            <a:ext cx="5328591" cy="3781291"/>
          </a:xfrm>
          <a:prstGeom prst="rect">
            <a:avLst/>
          </a:prstGeom>
        </p:spPr>
      </p:pic>
      <p:graphicFrame>
        <p:nvGraphicFramePr>
          <p:cNvPr id="14" name="Diagrama 13">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678854477"/>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50833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627784" y="1367835"/>
            <a:ext cx="3066865" cy="3231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s-EC" sz="1500" b="1" dirty="0">
                <a:latin typeface="+mj-lt"/>
                <a:ea typeface="Times New Roman" panose="02020603050405020304" pitchFamily="18" charset="0"/>
              </a:rPr>
              <a:t>Proceso ETL </a:t>
            </a:r>
            <a:r>
              <a:rPr lang="es-EC" sz="1500" b="1" dirty="0" smtClean="0">
                <a:latin typeface="+mj-lt"/>
                <a:ea typeface="Times New Roman" panose="02020603050405020304" pitchFamily="18" charset="0"/>
              </a:rPr>
              <a:t>Dimensión Tiempo</a:t>
            </a:r>
            <a:r>
              <a:rPr lang="es-EC" sz="1500" b="1" dirty="0" smtClean="0">
                <a:latin typeface="+mj-lt"/>
              </a:rPr>
              <a:t> </a:t>
            </a:r>
            <a:endParaRPr lang="es-ES_tradnl" sz="1500" b="1" dirty="0">
              <a:latin typeface="+mj-lt"/>
            </a:endParaRPr>
          </a:p>
        </p:txBody>
      </p:sp>
      <p:pic>
        <p:nvPicPr>
          <p:cNvPr id="11" name="Imagen 10"/>
          <p:cNvPicPr/>
          <p:nvPr/>
        </p:nvPicPr>
        <p:blipFill>
          <a:blip r:embed="rId3"/>
          <a:stretch>
            <a:fillRect/>
          </a:stretch>
        </p:blipFill>
        <p:spPr>
          <a:xfrm>
            <a:off x="77343" y="1783841"/>
            <a:ext cx="6222849" cy="3809963"/>
          </a:xfrm>
          <a:prstGeom prst="rect">
            <a:avLst/>
          </a:prstGeom>
        </p:spPr>
      </p:pic>
      <p:pic>
        <p:nvPicPr>
          <p:cNvPr id="12" name="Imagen 11"/>
          <p:cNvPicPr/>
          <p:nvPr/>
        </p:nvPicPr>
        <p:blipFill>
          <a:blip r:embed="rId4"/>
          <a:stretch>
            <a:fillRect/>
          </a:stretch>
        </p:blipFill>
        <p:spPr>
          <a:xfrm>
            <a:off x="6106103" y="1273324"/>
            <a:ext cx="2994734" cy="2808312"/>
          </a:xfrm>
          <a:prstGeom prst="rect">
            <a:avLst/>
          </a:prstGeom>
        </p:spPr>
      </p:pic>
      <p:graphicFrame>
        <p:nvGraphicFramePr>
          <p:cNvPr id="13" name="Diagrama 12">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678854477"/>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2156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845850" y="1252419"/>
            <a:ext cx="2929770"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500" b="1" dirty="0">
                <a:latin typeface="+mj-lt"/>
                <a:ea typeface="Times New Roman" panose="02020603050405020304" pitchFamily="18" charset="0"/>
              </a:rPr>
              <a:t>Proceso ETL Tabla Hechos Gastos Caja Chica </a:t>
            </a:r>
            <a:endParaRPr lang="es-ES_tradnl" sz="1500" b="1" dirty="0">
              <a:latin typeface="+mj-lt"/>
            </a:endParaRPr>
          </a:p>
        </p:txBody>
      </p:sp>
      <p:pic>
        <p:nvPicPr>
          <p:cNvPr id="11" name="Imagen 10"/>
          <p:cNvPicPr/>
          <p:nvPr/>
        </p:nvPicPr>
        <p:blipFill>
          <a:blip r:embed="rId3"/>
          <a:stretch>
            <a:fillRect/>
          </a:stretch>
        </p:blipFill>
        <p:spPr>
          <a:xfrm>
            <a:off x="35496" y="1198581"/>
            <a:ext cx="2213774" cy="2200338"/>
          </a:xfrm>
          <a:prstGeom prst="rect">
            <a:avLst/>
          </a:prstGeom>
        </p:spPr>
      </p:pic>
      <p:pic>
        <p:nvPicPr>
          <p:cNvPr id="12" name="Imagen 11"/>
          <p:cNvPicPr/>
          <p:nvPr/>
        </p:nvPicPr>
        <p:blipFill>
          <a:blip r:embed="rId4"/>
          <a:stretch>
            <a:fillRect/>
          </a:stretch>
        </p:blipFill>
        <p:spPr>
          <a:xfrm>
            <a:off x="107504" y="3254903"/>
            <a:ext cx="2213774" cy="2194885"/>
          </a:xfrm>
          <a:prstGeom prst="rect">
            <a:avLst/>
          </a:prstGeom>
        </p:spPr>
      </p:pic>
      <p:pic>
        <p:nvPicPr>
          <p:cNvPr id="13" name="Imagen 12"/>
          <p:cNvPicPr/>
          <p:nvPr/>
        </p:nvPicPr>
        <p:blipFill>
          <a:blip r:embed="rId5"/>
          <a:stretch>
            <a:fillRect/>
          </a:stretch>
        </p:blipFill>
        <p:spPr>
          <a:xfrm>
            <a:off x="6372200" y="1201316"/>
            <a:ext cx="2744425" cy="2952328"/>
          </a:xfrm>
          <a:prstGeom prst="rect">
            <a:avLst/>
          </a:prstGeom>
        </p:spPr>
      </p:pic>
      <p:pic>
        <p:nvPicPr>
          <p:cNvPr id="14" name="Imagen 13"/>
          <p:cNvPicPr/>
          <p:nvPr/>
        </p:nvPicPr>
        <p:blipFill>
          <a:blip r:embed="rId6"/>
          <a:stretch>
            <a:fillRect/>
          </a:stretch>
        </p:blipFill>
        <p:spPr>
          <a:xfrm>
            <a:off x="1835696" y="1849388"/>
            <a:ext cx="5400600" cy="3865612"/>
          </a:xfrm>
          <a:prstGeom prst="rect">
            <a:avLst/>
          </a:prstGeom>
        </p:spPr>
      </p:pic>
      <p:graphicFrame>
        <p:nvGraphicFramePr>
          <p:cNvPr id="15" name="Diagrama 14">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678854477"/>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03060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660794" y="1273324"/>
            <a:ext cx="3384376" cy="3231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500" b="1" dirty="0">
                <a:latin typeface="+mj-lt"/>
                <a:ea typeface="Times New Roman" panose="02020603050405020304" pitchFamily="18" charset="0"/>
              </a:rPr>
              <a:t>Proceso ETL Tabla Hechos </a:t>
            </a:r>
            <a:r>
              <a:rPr lang="es-EC" sz="1500" b="1" dirty="0" smtClean="0">
                <a:latin typeface="+mj-lt"/>
                <a:ea typeface="Times New Roman" panose="02020603050405020304" pitchFamily="18" charset="0"/>
              </a:rPr>
              <a:t>Cheque</a:t>
            </a:r>
            <a:endParaRPr lang="es-ES_tradnl" sz="1500" b="1" dirty="0">
              <a:latin typeface="+mj-lt"/>
            </a:endParaRPr>
          </a:p>
        </p:txBody>
      </p:sp>
      <p:pic>
        <p:nvPicPr>
          <p:cNvPr id="9" name="Imagen 8"/>
          <p:cNvPicPr/>
          <p:nvPr/>
        </p:nvPicPr>
        <p:blipFill>
          <a:blip r:embed="rId3"/>
          <a:stretch>
            <a:fillRect/>
          </a:stretch>
        </p:blipFill>
        <p:spPr>
          <a:xfrm>
            <a:off x="48681" y="1201316"/>
            <a:ext cx="2003039" cy="2088232"/>
          </a:xfrm>
          <a:prstGeom prst="rect">
            <a:avLst/>
          </a:prstGeom>
        </p:spPr>
      </p:pic>
      <p:pic>
        <p:nvPicPr>
          <p:cNvPr id="15" name="Imagen 14"/>
          <p:cNvPicPr/>
          <p:nvPr/>
        </p:nvPicPr>
        <p:blipFill>
          <a:blip r:embed="rId4"/>
          <a:stretch>
            <a:fillRect/>
          </a:stretch>
        </p:blipFill>
        <p:spPr>
          <a:xfrm>
            <a:off x="107504" y="2569468"/>
            <a:ext cx="2003039" cy="2061075"/>
          </a:xfrm>
          <a:prstGeom prst="rect">
            <a:avLst/>
          </a:prstGeom>
        </p:spPr>
      </p:pic>
      <p:pic>
        <p:nvPicPr>
          <p:cNvPr id="16" name="Imagen 15"/>
          <p:cNvPicPr/>
          <p:nvPr/>
        </p:nvPicPr>
        <p:blipFill>
          <a:blip r:embed="rId5"/>
          <a:stretch>
            <a:fillRect/>
          </a:stretch>
        </p:blipFill>
        <p:spPr>
          <a:xfrm>
            <a:off x="179512" y="3690926"/>
            <a:ext cx="2003039" cy="2002152"/>
          </a:xfrm>
          <a:prstGeom prst="rect">
            <a:avLst/>
          </a:prstGeom>
        </p:spPr>
      </p:pic>
      <p:pic>
        <p:nvPicPr>
          <p:cNvPr id="17" name="Imagen 16"/>
          <p:cNvPicPr/>
          <p:nvPr/>
        </p:nvPicPr>
        <p:blipFill>
          <a:blip r:embed="rId6"/>
          <a:stretch>
            <a:fillRect/>
          </a:stretch>
        </p:blipFill>
        <p:spPr>
          <a:xfrm>
            <a:off x="6654244" y="1201316"/>
            <a:ext cx="2454260" cy="2786236"/>
          </a:xfrm>
          <a:prstGeom prst="rect">
            <a:avLst/>
          </a:prstGeom>
        </p:spPr>
      </p:pic>
      <p:pic>
        <p:nvPicPr>
          <p:cNvPr id="18" name="Imagen 17"/>
          <p:cNvPicPr/>
          <p:nvPr/>
        </p:nvPicPr>
        <p:blipFill>
          <a:blip r:embed="rId7"/>
          <a:stretch>
            <a:fillRect/>
          </a:stretch>
        </p:blipFill>
        <p:spPr>
          <a:xfrm>
            <a:off x="2123728" y="1678160"/>
            <a:ext cx="5544616" cy="4014918"/>
          </a:xfrm>
          <a:prstGeom prst="rect">
            <a:avLst/>
          </a:prstGeom>
        </p:spPr>
      </p:pic>
      <p:graphicFrame>
        <p:nvGraphicFramePr>
          <p:cNvPr id="19" name="Diagrama 18">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678854477"/>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47085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654685" y="1201316"/>
            <a:ext cx="4071446" cy="3231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500" b="1" dirty="0">
                <a:latin typeface="+mj-lt"/>
                <a:ea typeface="Times New Roman" panose="02020603050405020304" pitchFamily="18" charset="0"/>
              </a:rPr>
              <a:t>Proceso ETL </a:t>
            </a:r>
            <a:r>
              <a:rPr lang="es-EC" sz="1500" b="1" dirty="0" smtClean="0">
                <a:latin typeface="+mj-lt"/>
                <a:ea typeface="Times New Roman" panose="02020603050405020304" pitchFamily="18" charset="0"/>
              </a:rPr>
              <a:t>Carga Dimensiones y Hechos</a:t>
            </a:r>
            <a:endParaRPr lang="es-ES_tradnl" sz="1500" b="1" dirty="0">
              <a:latin typeface="+mj-lt"/>
            </a:endParaRPr>
          </a:p>
        </p:txBody>
      </p:sp>
      <p:pic>
        <p:nvPicPr>
          <p:cNvPr id="11" name="Imagen 10"/>
          <p:cNvPicPr/>
          <p:nvPr/>
        </p:nvPicPr>
        <p:blipFill>
          <a:blip r:embed="rId3"/>
          <a:stretch>
            <a:fillRect/>
          </a:stretch>
        </p:blipFill>
        <p:spPr>
          <a:xfrm>
            <a:off x="1403648" y="1561356"/>
            <a:ext cx="6336704" cy="4104456"/>
          </a:xfrm>
          <a:prstGeom prst="rect">
            <a:avLst/>
          </a:prstGeom>
          <a:ln w="6350">
            <a:solidFill>
              <a:schemeClr val="tx1"/>
            </a:solidFill>
          </a:ln>
        </p:spPr>
      </p:pic>
      <p:graphicFrame>
        <p:nvGraphicFramePr>
          <p:cNvPr id="13" name="Diagrama 12">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678854477"/>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8158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018151" y="1273324"/>
            <a:ext cx="5157676" cy="3231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500" b="1" dirty="0" smtClean="0">
                <a:latin typeface="+mj-lt"/>
                <a:ea typeface="Times New Roman" panose="02020603050405020304" pitchFamily="18" charset="0"/>
              </a:rPr>
              <a:t>Base de Datos Data WareHouse DWHCONSTRUCTORA</a:t>
            </a:r>
            <a:endParaRPr lang="es-ES_tradnl" sz="1500" b="1" dirty="0">
              <a:latin typeface="+mj-lt"/>
            </a:endParaRPr>
          </a:p>
        </p:txBody>
      </p:sp>
      <p:pic>
        <p:nvPicPr>
          <p:cNvPr id="6" name="Imagen 5"/>
          <p:cNvPicPr/>
          <p:nvPr/>
        </p:nvPicPr>
        <p:blipFill>
          <a:blip r:embed="rId3"/>
          <a:stretch>
            <a:fillRect/>
          </a:stretch>
        </p:blipFill>
        <p:spPr>
          <a:xfrm>
            <a:off x="2627784" y="1705372"/>
            <a:ext cx="3995028" cy="3816424"/>
          </a:xfrm>
          <a:prstGeom prst="rect">
            <a:avLst/>
          </a:prstGeom>
          <a:ln w="6350">
            <a:solidFill>
              <a:schemeClr val="tx1"/>
            </a:solidFill>
          </a:ln>
        </p:spPr>
      </p:pic>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352306061"/>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9014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004701" y="1304932"/>
            <a:ext cx="5184576" cy="3231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500" b="1" dirty="0" smtClean="0">
                <a:latin typeface="+mj-lt"/>
                <a:ea typeface="Times New Roman" panose="02020603050405020304" pitchFamily="18" charset="0"/>
              </a:rPr>
              <a:t>Datos Cargados en Dimensiones en Data WareHouse</a:t>
            </a:r>
            <a:endParaRPr lang="es-ES_tradnl" sz="1500" b="1" dirty="0">
              <a:latin typeface="+mj-lt"/>
            </a:endParaRPr>
          </a:p>
        </p:txBody>
      </p:sp>
      <p:pic>
        <p:nvPicPr>
          <p:cNvPr id="8" name="Imagen 7"/>
          <p:cNvPicPr>
            <a:picLocks noChangeAspect="1"/>
          </p:cNvPicPr>
          <p:nvPr/>
        </p:nvPicPr>
        <p:blipFill>
          <a:blip r:embed="rId3"/>
          <a:stretch>
            <a:fillRect/>
          </a:stretch>
        </p:blipFill>
        <p:spPr>
          <a:xfrm>
            <a:off x="58669" y="1777380"/>
            <a:ext cx="9027140" cy="3507068"/>
          </a:xfrm>
          <a:prstGeom prst="rect">
            <a:avLst/>
          </a:prstGeom>
        </p:spPr>
      </p:pic>
      <p:graphicFrame>
        <p:nvGraphicFramePr>
          <p:cNvPr id="15" name="Diagrama 14">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504504938"/>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4781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004701" y="1304932"/>
            <a:ext cx="5184576" cy="3231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500" b="1" dirty="0" smtClean="0">
                <a:latin typeface="+mj-lt"/>
                <a:ea typeface="Times New Roman" panose="02020603050405020304" pitchFamily="18" charset="0"/>
              </a:rPr>
              <a:t>Datos Cargados en Dimensiones en Data WareHouse</a:t>
            </a:r>
            <a:endParaRPr lang="es-ES_tradnl" sz="1500" b="1" dirty="0">
              <a:latin typeface="+mj-lt"/>
            </a:endParaRPr>
          </a:p>
        </p:txBody>
      </p:sp>
      <p:pic>
        <p:nvPicPr>
          <p:cNvPr id="4" name="Imagen 3"/>
          <p:cNvPicPr>
            <a:picLocks noChangeAspect="1"/>
          </p:cNvPicPr>
          <p:nvPr/>
        </p:nvPicPr>
        <p:blipFill>
          <a:blip r:embed="rId3"/>
          <a:stretch>
            <a:fillRect/>
          </a:stretch>
        </p:blipFill>
        <p:spPr>
          <a:xfrm>
            <a:off x="40844" y="1731415"/>
            <a:ext cx="9045630" cy="3646365"/>
          </a:xfrm>
          <a:prstGeom prst="rect">
            <a:avLst/>
          </a:prstGeom>
        </p:spPr>
      </p:pic>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693791937"/>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4404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004701" y="1273324"/>
            <a:ext cx="5184576" cy="3231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500" b="1" dirty="0" smtClean="0">
                <a:latin typeface="+mj-lt"/>
                <a:ea typeface="Times New Roman" panose="02020603050405020304" pitchFamily="18" charset="0"/>
              </a:rPr>
              <a:t>Datos Cargados en Dimensiones en Data WareHouse</a:t>
            </a:r>
            <a:endParaRPr lang="es-ES_tradnl" sz="1500" b="1" dirty="0">
              <a:latin typeface="+mj-lt"/>
            </a:endParaRPr>
          </a:p>
        </p:txBody>
      </p:sp>
      <p:pic>
        <p:nvPicPr>
          <p:cNvPr id="5" name="Imagen 4"/>
          <p:cNvPicPr>
            <a:picLocks noChangeAspect="1"/>
          </p:cNvPicPr>
          <p:nvPr/>
        </p:nvPicPr>
        <p:blipFill>
          <a:blip r:embed="rId3"/>
          <a:stretch>
            <a:fillRect/>
          </a:stretch>
        </p:blipFill>
        <p:spPr>
          <a:xfrm>
            <a:off x="1644661" y="1659705"/>
            <a:ext cx="5904656" cy="3952375"/>
          </a:xfrm>
          <a:prstGeom prst="rect">
            <a:avLst/>
          </a:prstGeom>
        </p:spPr>
      </p:pic>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499962375"/>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821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6" y="130908"/>
            <a:ext cx="5042919" cy="430887"/>
          </a:xfrm>
          <a:prstGeom prst="rect">
            <a:avLst/>
          </a:prstGeom>
          <a:noFill/>
        </p:spPr>
        <p:txBody>
          <a:bodyPr wrap="none" rtlCol="0">
            <a:spAutoFit/>
          </a:bodyPr>
          <a:lstStyle/>
          <a:p>
            <a:r>
              <a:rPr lang="es-ES" altLang="zh-CN" sz="2200" b="1" dirty="0">
                <a:solidFill>
                  <a:srgbClr val="002060"/>
                </a:solidFill>
                <a:latin typeface="微软雅黑" pitchFamily="34" charset="-122"/>
                <a:ea typeface="微软雅黑" pitchFamily="34" charset="-122"/>
              </a:rPr>
              <a:t>PLANTEAMIENTO DEL PROBLEMA</a:t>
            </a:r>
            <a:endParaRPr lang="zh-CN" altLang="en-US" sz="2200" b="1" dirty="0">
              <a:solidFill>
                <a:srgbClr val="002060"/>
              </a:solidFill>
              <a:latin typeface="微软雅黑" pitchFamily="34" charset="-122"/>
              <a:ea typeface="微软雅黑" pitchFamily="34" charset="-122"/>
            </a:endParaRPr>
          </a:p>
        </p:txBody>
      </p:sp>
      <p:grpSp>
        <p:nvGrpSpPr>
          <p:cNvPr id="21" name="组合 8"/>
          <p:cNvGrpSpPr/>
          <p:nvPr/>
        </p:nvGrpSpPr>
        <p:grpSpPr>
          <a:xfrm>
            <a:off x="2555776" y="660439"/>
            <a:ext cx="6552728" cy="3711049"/>
            <a:chOff x="2584069" y="1282714"/>
            <a:chExt cx="6404823" cy="3787773"/>
          </a:xfrm>
        </p:grpSpPr>
        <p:grpSp>
          <p:nvGrpSpPr>
            <p:cNvPr id="25" name="组合 2"/>
            <p:cNvGrpSpPr/>
            <p:nvPr/>
          </p:nvGrpSpPr>
          <p:grpSpPr>
            <a:xfrm>
              <a:off x="2584069" y="1592195"/>
              <a:ext cx="3763541" cy="3478292"/>
              <a:chOff x="2584069" y="1592195"/>
              <a:chExt cx="3763541" cy="3478292"/>
            </a:xfrm>
          </p:grpSpPr>
          <p:sp>
            <p:nvSpPr>
              <p:cNvPr id="32"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gradFill>
                <a:gsLst>
                  <a:gs pos="33000">
                    <a:srgbClr val="2676FF">
                      <a:lumMod val="60000"/>
                      <a:lumOff val="40000"/>
                    </a:srgbClr>
                  </a:gs>
                  <a:gs pos="100000">
                    <a:srgbClr val="2676FF"/>
                  </a:gs>
                </a:gsLst>
                <a:lin ang="16200000" scaled="0"/>
              </a:gradFill>
              <a:ln w="3175" cap="flat" cmpd="sng" algn="ctr">
                <a:solidFill>
                  <a:srgbClr val="2676FF">
                    <a:lumMod val="60000"/>
                    <a:lumOff val="40000"/>
                  </a:srgbClr>
                </a:solidFill>
                <a:prstDash val="solid"/>
              </a:ln>
              <a:effectLst>
                <a:outerShdw blurRad="50800" dist="38100" dir="2700000" algn="tl" rotWithShape="0">
                  <a:prstClr val="black">
                    <a:alpha val="40000"/>
                  </a:prstClr>
                </a:outerShdw>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a:ln>
                    <a:noFill/>
                  </a:ln>
                  <a:solidFill>
                    <a:sysClr val="window" lastClr="FFFFFF"/>
                  </a:solidFill>
                  <a:effectLst/>
                  <a:uLnTx/>
                  <a:uFillTx/>
                  <a:latin typeface="Impact" pitchFamily="34" charset="0"/>
                  <a:ea typeface="微软雅黑" pitchFamily="34" charset="-122"/>
                  <a:cs typeface="+mn-cs"/>
                </a:endParaRPr>
              </a:p>
            </p:txBody>
          </p:sp>
          <p:sp>
            <p:nvSpPr>
              <p:cNvPr id="33"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altLang="zh-CN" sz="2000" kern="10" dirty="0" smtClean="0">
                    <a:ln w="6350">
                      <a:noFill/>
                      <a:round/>
                      <a:headEnd/>
                      <a:tailEnd/>
                    </a:ln>
                    <a:solidFill>
                      <a:schemeClr val="bg1"/>
                    </a:solidFill>
                    <a:latin typeface="微软雅黑" pitchFamily="34" charset="-122"/>
                    <a:ea typeface="微软雅黑" pitchFamily="34" charset="-122"/>
                    <a:cs typeface="Arial"/>
                  </a:rPr>
                  <a:t>INFORMACIÓN POCO ÚTIL</a:t>
                </a:r>
                <a:endParaRPr kumimoji="0" lang="zh-CN" altLang="en-US" sz="2000" b="0" i="0" u="none" strike="noStrike" kern="10" cap="none" spc="0" normalizeH="0" baseline="0" noProof="0" dirty="0">
                  <a:ln w="6350">
                    <a:noFill/>
                    <a:round/>
                    <a:headEnd/>
                    <a:tailEnd/>
                  </a:ln>
                  <a:solidFill>
                    <a:schemeClr val="bg1"/>
                  </a:solidFill>
                  <a:effectLst/>
                  <a:uLnTx/>
                  <a:uFillTx/>
                  <a:latin typeface="微软雅黑" pitchFamily="34" charset="-122"/>
                  <a:ea typeface="微软雅黑" pitchFamily="34" charset="-122"/>
                  <a:cs typeface="Arial"/>
                </a:endParaRPr>
              </a:p>
            </p:txBody>
          </p:sp>
        </p:grpSp>
        <p:sp>
          <p:nvSpPr>
            <p:cNvPr id="30" name="TextBox 19"/>
            <p:cNvSpPr txBox="1">
              <a:spLocks noChangeArrowheads="1"/>
            </p:cNvSpPr>
            <p:nvPr/>
          </p:nvSpPr>
          <p:spPr bwMode="auto">
            <a:xfrm>
              <a:off x="6811084" y="1282714"/>
              <a:ext cx="1728238" cy="59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zh-CN" sz="16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宋体" pitchFamily="2" charset="-122"/>
                </a:rPr>
                <a:t>INFORMACIÓN POCO ÚTIL</a:t>
              </a:r>
              <a:endParaRPr kumimoji="0" lang="zh-CN" altLang="en-US" sz="16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endParaRPr>
            </a:p>
          </p:txBody>
        </p:sp>
        <p:sp>
          <p:nvSpPr>
            <p:cNvPr id="31" name="TextBox 20"/>
            <p:cNvSpPr txBox="1"/>
            <p:nvPr/>
          </p:nvSpPr>
          <p:spPr bwMode="auto">
            <a:xfrm>
              <a:off x="6624479" y="1850841"/>
              <a:ext cx="2364413" cy="2952913"/>
            </a:xfrm>
            <a:prstGeom prst="rect">
              <a:avLst/>
            </a:prstGeom>
            <a:noFill/>
          </p:spPr>
          <p:txBody>
            <a:bodyPr vert="horz" wrap="square" lIns="91440" tIns="45720" rIns="91440" bIns="45720" numCol="1" anchor="t" anchorCtr="0" compatLnSpc="1">
              <a:prstTxWarp prst="textNoShape">
                <a:avLst/>
              </a:prstTxWarp>
              <a:spAutoFit/>
            </a:bodyPr>
            <a:lstStyle/>
            <a:p>
              <a:pPr algn="just" fontAlgn="base">
                <a:spcBef>
                  <a:spcPct val="0"/>
                </a:spcBef>
                <a:spcAft>
                  <a:spcPct val="0"/>
                </a:spcAft>
                <a:defRPr/>
              </a:pPr>
              <a:r>
                <a:rPr lang="es-EC" altLang="zh-CN" sz="1400" dirty="0">
                  <a:latin typeface="Microsoft YaHei" panose="020B0503020204020204" pitchFamily="34" charset="-122"/>
                  <a:ea typeface="Microsoft YaHei" panose="020B0503020204020204" pitchFamily="34" charset="-122"/>
                </a:rPr>
                <a:t>Reportes que mostraban información de los gastos de cada proyecto de manera masiva, con demasiado detalle técnico, difícil de entender e interpretar. Además se necesitaba un tiempo considerable para realizar el tratamiento de los datos, teniendo los resultados fuera de tiempo.</a:t>
              </a:r>
              <a:endParaRPr lang="zh-CN" altLang="en-US" sz="1400" dirty="0">
                <a:latin typeface="Microsoft YaHei" panose="020B0503020204020204" pitchFamily="34" charset="-122"/>
                <a:ea typeface="Microsoft YaHei" panose="020B0503020204020204" pitchFamily="34" charset="-122"/>
              </a:endParaRPr>
            </a:p>
          </p:txBody>
        </p:sp>
      </p:grpSp>
      <p:grpSp>
        <p:nvGrpSpPr>
          <p:cNvPr id="34" name="组合 11"/>
          <p:cNvGrpSpPr/>
          <p:nvPr/>
        </p:nvGrpSpPr>
        <p:grpSpPr>
          <a:xfrm>
            <a:off x="293350" y="891057"/>
            <a:ext cx="6320938" cy="3477329"/>
            <a:chOff x="293346" y="1556687"/>
            <a:chExt cx="6320938" cy="3477329"/>
          </a:xfrm>
        </p:grpSpPr>
        <p:grpSp>
          <p:nvGrpSpPr>
            <p:cNvPr id="35" name="组合 1"/>
            <p:cNvGrpSpPr/>
            <p:nvPr/>
          </p:nvGrpSpPr>
          <p:grpSpPr>
            <a:xfrm>
              <a:off x="2849700" y="1556687"/>
              <a:ext cx="3764584" cy="3477329"/>
              <a:chOff x="2849700" y="1556687"/>
              <a:chExt cx="3764584" cy="3477329"/>
            </a:xfrm>
          </p:grpSpPr>
          <p:sp>
            <p:nvSpPr>
              <p:cNvPr id="39"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a:ex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latin typeface="微软雅黑" pitchFamily="34" charset="-122"/>
                  <a:ea typeface="微软雅黑" pitchFamily="34" charset="-122"/>
                  <a:cs typeface="+mn-cs"/>
                </a:endParaRPr>
              </a:p>
            </p:txBody>
          </p:sp>
          <p:sp>
            <p:nvSpPr>
              <p:cNvPr id="40"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altLang="zh-CN" sz="2000" kern="10" dirty="0" smtClean="0">
                    <a:ln w="6350">
                      <a:noFill/>
                      <a:round/>
                      <a:headEnd/>
                      <a:tailEnd/>
                    </a:ln>
                    <a:solidFill>
                      <a:srgbClr val="4D4D4D"/>
                    </a:solidFill>
                    <a:latin typeface="微软雅黑" pitchFamily="34" charset="-122"/>
                    <a:ea typeface="微软雅黑" pitchFamily="34" charset="-122"/>
                    <a:cs typeface="Arial"/>
                  </a:rPr>
                  <a:t>GASTOS ELEVADOS</a:t>
                </a:r>
                <a:endParaRPr kumimoji="0" lang="zh-CN" altLang="en-US" sz="2000" b="0" i="0" u="none" strike="noStrike" kern="10" cap="none" spc="0" normalizeH="0" baseline="0" noProof="0" dirty="0">
                  <a:ln w="6350">
                    <a:noFill/>
                    <a:round/>
                    <a:headEnd/>
                    <a:tailEnd/>
                  </a:ln>
                  <a:solidFill>
                    <a:srgbClr val="4D4D4D"/>
                  </a:solidFill>
                  <a:effectLst/>
                  <a:uLnTx/>
                  <a:uFillTx/>
                  <a:latin typeface="微软雅黑" pitchFamily="34" charset="-122"/>
                  <a:ea typeface="微软雅黑" pitchFamily="34" charset="-122"/>
                  <a:cs typeface="Arial"/>
                </a:endParaRPr>
              </a:p>
            </p:txBody>
          </p:sp>
        </p:grpSp>
        <p:sp>
          <p:nvSpPr>
            <p:cNvPr id="37" name="TextBox 19"/>
            <p:cNvSpPr txBox="1">
              <a:spLocks noChangeArrowheads="1"/>
            </p:cNvSpPr>
            <p:nvPr/>
          </p:nvSpPr>
          <p:spPr bwMode="auto">
            <a:xfrm>
              <a:off x="293346" y="1634134"/>
              <a:ext cx="24614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altLang="zh-CN" sz="1600" b="1" kern="0" dirty="0" smtClean="0">
                  <a:solidFill>
                    <a:schemeClr val="bg1"/>
                  </a:solidFill>
                  <a:latin typeface="微软雅黑" pitchFamily="34" charset="-122"/>
                  <a:ea typeface="微软雅黑" pitchFamily="34" charset="-122"/>
                  <a:cs typeface="宋体" pitchFamily="2" charset="-122"/>
                </a:rPr>
                <a:t>GASTOS ELEVADOS</a:t>
              </a:r>
              <a:endParaRPr kumimoji="0" lang="zh-CN" altLang="en-US" sz="16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endParaRPr>
            </a:p>
          </p:txBody>
        </p:sp>
        <p:sp>
          <p:nvSpPr>
            <p:cNvPr id="38" name="TextBox 20"/>
            <p:cNvSpPr txBox="1"/>
            <p:nvPr/>
          </p:nvSpPr>
          <p:spPr bwMode="auto">
            <a:xfrm>
              <a:off x="293347" y="1954138"/>
              <a:ext cx="2397856" cy="2462213"/>
            </a:xfrm>
            <a:prstGeom prst="rect">
              <a:avLst/>
            </a:prstGeom>
            <a:noFill/>
          </p:spPr>
          <p:txBody>
            <a:bodyPr vert="horz" wrap="square" lIns="91440" tIns="45720" rIns="91440" bIns="45720" numCol="1" anchor="t" anchorCtr="0" compatLnSpc="1">
              <a:prstTxWarp prst="textNoShape">
                <a:avLst/>
              </a:prstTxWarp>
              <a:spAutoFit/>
            </a:bodyPr>
            <a:lstStyle/>
            <a:p>
              <a:pPr lvl="0" algn="just" fontAlgn="base">
                <a:spcBef>
                  <a:spcPct val="0"/>
                </a:spcBef>
                <a:spcAft>
                  <a:spcPct val="0"/>
                </a:spcAft>
                <a:defRPr/>
              </a:pPr>
              <a:r>
                <a:rPr lang="es-ES" sz="1400" dirty="0">
                  <a:latin typeface="Microsoft YaHei" panose="020B0503020204020204" pitchFamily="34" charset="-122"/>
                  <a:ea typeface="Microsoft YaHei" panose="020B0503020204020204" pitchFamily="34" charset="-122"/>
                </a:rPr>
                <a:t>E</a:t>
              </a:r>
              <a:r>
                <a:rPr lang="es-ES" sz="1400" dirty="0" smtClean="0">
                  <a:latin typeface="Microsoft YaHei" panose="020B0503020204020204" pitchFamily="34" charset="-122"/>
                  <a:ea typeface="Microsoft YaHei" panose="020B0503020204020204" pitchFamily="34" charset="-122"/>
                </a:rPr>
                <a:t>l </a:t>
              </a:r>
              <a:r>
                <a:rPr lang="es-ES" sz="1400" dirty="0">
                  <a:latin typeface="Microsoft YaHei" panose="020B0503020204020204" pitchFamily="34" charset="-122"/>
                  <a:ea typeface="Microsoft YaHei" panose="020B0503020204020204" pitchFamily="34" charset="-122"/>
                </a:rPr>
                <a:t>personal de la empresa no contaba con los medios necesarios para identificar los </a:t>
              </a:r>
              <a:r>
                <a:rPr lang="es-ES" sz="1400" dirty="0" smtClean="0">
                  <a:latin typeface="Microsoft YaHei" panose="020B0503020204020204" pitchFamily="34" charset="-122"/>
                  <a:ea typeface="Microsoft YaHei" panose="020B0503020204020204" pitchFamily="34" charset="-122"/>
                </a:rPr>
                <a:t>tipos de gastos que se presentan en los proyectos de construcción, sobretodo los gastos excesivos que podían duplicar </a:t>
              </a:r>
              <a:r>
                <a:rPr lang="es-ES" sz="1400" dirty="0">
                  <a:latin typeface="Microsoft YaHei" panose="020B0503020204020204" pitchFamily="34" charset="-122"/>
                  <a:ea typeface="Microsoft YaHei" panose="020B0503020204020204" pitchFamily="34" charset="-122"/>
                </a:rPr>
                <a:t>o </a:t>
              </a:r>
              <a:r>
                <a:rPr lang="es-ES" sz="1400" dirty="0" smtClean="0">
                  <a:latin typeface="Microsoft YaHei" panose="020B0503020204020204" pitchFamily="34" charset="-122"/>
                  <a:ea typeface="Microsoft YaHei" panose="020B0503020204020204" pitchFamily="34" charset="-122"/>
                </a:rPr>
                <a:t>triplicar sus </a:t>
              </a:r>
              <a:r>
                <a:rPr lang="es-ES" sz="1400" dirty="0">
                  <a:latin typeface="Microsoft YaHei" panose="020B0503020204020204" pitchFamily="34" charset="-122"/>
                  <a:ea typeface="Microsoft YaHei" panose="020B0503020204020204" pitchFamily="34" charset="-122"/>
                </a:rPr>
                <a:t>valores respecto a los períodos </a:t>
              </a:r>
              <a:r>
                <a:rPr lang="es-ES" sz="1400" dirty="0" smtClean="0">
                  <a:latin typeface="Microsoft YaHei" panose="020B0503020204020204" pitchFamily="34" charset="-122"/>
                  <a:ea typeface="Microsoft YaHei" panose="020B0503020204020204" pitchFamily="34" charset="-122"/>
                </a:rPr>
                <a:t>anteriores.</a:t>
              </a:r>
              <a:endParaRPr lang="es-EC" altLang="zh-CN" sz="1400" kern="0" dirty="0">
                <a:solidFill>
                  <a:srgbClr val="7D7D7D"/>
                </a:solidFill>
                <a:latin typeface="Microsoft YaHei" panose="020B0503020204020204" pitchFamily="34" charset="-122"/>
                <a:ea typeface="Microsoft YaHei" panose="020B0503020204020204" pitchFamily="34" charset="-122"/>
              </a:endParaRPr>
            </a:p>
          </p:txBody>
        </p:sp>
      </p:grpSp>
      <p:grpSp>
        <p:nvGrpSpPr>
          <p:cNvPr id="41" name="组合 18"/>
          <p:cNvGrpSpPr/>
          <p:nvPr/>
        </p:nvGrpSpPr>
        <p:grpSpPr>
          <a:xfrm>
            <a:off x="1691680" y="542856"/>
            <a:ext cx="6201230" cy="5054997"/>
            <a:chOff x="1691680" y="1208487"/>
            <a:chExt cx="6201230" cy="5054997"/>
          </a:xfrm>
        </p:grpSpPr>
        <p:grpSp>
          <p:nvGrpSpPr>
            <p:cNvPr id="42" name="组合 3"/>
            <p:cNvGrpSpPr/>
            <p:nvPr/>
          </p:nvGrpSpPr>
          <p:grpSpPr>
            <a:xfrm>
              <a:off x="2831777" y="1208487"/>
              <a:ext cx="3477329" cy="3764584"/>
              <a:chOff x="2831777" y="1208487"/>
              <a:chExt cx="3477329" cy="3764584"/>
            </a:xfrm>
          </p:grpSpPr>
          <p:sp>
            <p:nvSpPr>
              <p:cNvPr id="46"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gradFill>
                <a:gsLst>
                  <a:gs pos="33000">
                    <a:srgbClr val="2676FF">
                      <a:lumMod val="20000"/>
                      <a:lumOff val="80000"/>
                    </a:srgbClr>
                  </a:gs>
                  <a:gs pos="100000">
                    <a:srgbClr val="2676FF">
                      <a:lumMod val="60000"/>
                      <a:lumOff val="40000"/>
                    </a:srgbClr>
                  </a:gs>
                </a:gsLst>
                <a:lin ang="16200000" scaled="0"/>
              </a:gra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a:extLst/>
            </p:spPr>
            <p:txBody>
              <a:bodyPr lIns="0" rIns="0" anchor="ctr"/>
              <a:lstStyle/>
              <a:p>
                <a:pPr marL="182563" marR="0" lvl="0" indent="-182563" defTabSz="914400" eaLnBrk="1" fontAlgn="base" latinLnBrk="0" hangingPunct="1">
                  <a:lnSpc>
                    <a:spcPct val="120000"/>
                  </a:lnSpc>
                  <a:spcBef>
                    <a:spcPts val="600"/>
                  </a:spcBef>
                  <a:spcAft>
                    <a:spcPts val="600"/>
                  </a:spcAft>
                  <a:buClrTx/>
                  <a:buSzTx/>
                  <a:buFont typeface="Arial" pitchFamily="34" charset="0"/>
                  <a:buChar char="•"/>
                  <a:tabLst/>
                  <a:defRPr/>
                </a:pPr>
                <a:endParaRPr kumimoji="0" lang="zh-CN" altLang="en-US" sz="14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47"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zh-CN" sz="2000" b="0" i="0" u="none" strike="noStrike" kern="10" cap="none" spc="0" normalizeH="0" baseline="0" noProof="0" dirty="0" smtClean="0">
                    <a:ln w="6350">
                      <a:noFill/>
                      <a:round/>
                      <a:headEnd/>
                      <a:tailEnd/>
                    </a:ln>
                    <a:solidFill>
                      <a:srgbClr val="5F5F5F"/>
                    </a:solidFill>
                    <a:effectLst/>
                    <a:uLnTx/>
                    <a:uFillTx/>
                    <a:latin typeface="微软雅黑" pitchFamily="34" charset="-122"/>
                    <a:ea typeface="微软雅黑" pitchFamily="34" charset="-122"/>
                    <a:cs typeface="Arial"/>
                  </a:rPr>
                  <a:t>DESFINANCIAMIENTO</a:t>
                </a:r>
                <a:endParaRPr kumimoji="0" lang="zh-CN" altLang="en-US" sz="2000" b="0" i="0" u="none" strike="noStrike" kern="10" cap="none" spc="0" normalizeH="0" baseline="0" noProof="0" dirty="0">
                  <a:ln w="6350">
                    <a:noFill/>
                    <a:round/>
                    <a:headEnd/>
                    <a:tailEnd/>
                  </a:ln>
                  <a:solidFill>
                    <a:srgbClr val="5F5F5F"/>
                  </a:solidFill>
                  <a:effectLst/>
                  <a:uLnTx/>
                  <a:uFillTx/>
                  <a:latin typeface="微软雅黑" pitchFamily="34" charset="-122"/>
                  <a:ea typeface="微软雅黑" pitchFamily="34" charset="-122"/>
                  <a:cs typeface="Arial"/>
                </a:endParaRPr>
              </a:p>
            </p:txBody>
          </p:sp>
        </p:grpSp>
        <p:sp>
          <p:nvSpPr>
            <p:cNvPr id="44" name="TextBox 19"/>
            <p:cNvSpPr txBox="1">
              <a:spLocks noChangeArrowheads="1"/>
            </p:cNvSpPr>
            <p:nvPr/>
          </p:nvSpPr>
          <p:spPr bwMode="auto">
            <a:xfrm>
              <a:off x="2861734" y="5054561"/>
              <a:ext cx="27183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zh-CN" sz="16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宋体" pitchFamily="2" charset="-122"/>
                </a:rPr>
                <a:t>DESFINANCIAMIENTO</a:t>
              </a:r>
              <a:endParaRPr kumimoji="0" lang="zh-CN" altLang="en-US" sz="16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宋体" pitchFamily="2" charset="-122"/>
              </a:endParaRPr>
            </a:p>
          </p:txBody>
        </p:sp>
        <p:sp>
          <p:nvSpPr>
            <p:cNvPr id="45" name="TextBox 20"/>
            <p:cNvSpPr txBox="1"/>
            <p:nvPr/>
          </p:nvSpPr>
          <p:spPr bwMode="auto">
            <a:xfrm>
              <a:off x="1691680" y="5309377"/>
              <a:ext cx="6201230"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pAutoFit/>
            </a:bodyPr>
            <a:lstStyle/>
            <a:p>
              <a:pPr lvl="0" algn="just" fontAlgn="base">
                <a:spcBef>
                  <a:spcPct val="0"/>
                </a:spcBef>
                <a:spcAft>
                  <a:spcPct val="0"/>
                </a:spcAft>
                <a:defRPr/>
              </a:pPr>
              <a:r>
                <a:rPr lang="es-EC" sz="1400" dirty="0">
                  <a:solidFill>
                    <a:schemeClr val="tx1"/>
                  </a:solidFill>
                  <a:latin typeface="Microsoft YaHei" panose="020B0503020204020204" pitchFamily="34" charset="-122"/>
                  <a:ea typeface="Microsoft YaHei" panose="020B0503020204020204" pitchFamily="34" charset="-122"/>
                </a:rPr>
                <a:t>La falta de control y supervisión de los </a:t>
              </a:r>
              <a:r>
                <a:rPr lang="es-EC" sz="1400" dirty="0" smtClean="0">
                  <a:solidFill>
                    <a:schemeClr val="tx1"/>
                  </a:solidFill>
                  <a:latin typeface="Microsoft YaHei" panose="020B0503020204020204" pitchFamily="34" charset="-122"/>
                  <a:ea typeface="Microsoft YaHei" panose="020B0503020204020204" pitchFamily="34" charset="-122"/>
                </a:rPr>
                <a:t>gastos provocan </a:t>
              </a:r>
              <a:r>
                <a:rPr lang="es-EC" sz="1400" dirty="0">
                  <a:solidFill>
                    <a:schemeClr val="tx1"/>
                  </a:solidFill>
                  <a:latin typeface="Microsoft YaHei" panose="020B0503020204020204" pitchFamily="34" charset="-122"/>
                  <a:ea typeface="Microsoft YaHei" panose="020B0503020204020204" pitchFamily="34" charset="-122"/>
                </a:rPr>
                <a:t>que se presenten gastos excesivos que causen desfinanciamiento de los proyectos de construcción,  </a:t>
              </a:r>
              <a:r>
                <a:rPr lang="es-EC" sz="1400" dirty="0" smtClean="0">
                  <a:solidFill>
                    <a:schemeClr val="tx1"/>
                  </a:solidFill>
                  <a:latin typeface="Microsoft YaHei" panose="020B0503020204020204" pitchFamily="34" charset="-122"/>
                  <a:ea typeface="Microsoft YaHei" panose="020B0503020204020204" pitchFamily="34" charset="-122"/>
                </a:rPr>
                <a:t>lo que causa </a:t>
              </a:r>
              <a:r>
                <a:rPr lang="es-EC" sz="1400" dirty="0">
                  <a:solidFill>
                    <a:schemeClr val="tx1"/>
                  </a:solidFill>
                  <a:latin typeface="Microsoft YaHei" panose="020B0503020204020204" pitchFamily="34" charset="-122"/>
                  <a:ea typeface="Microsoft YaHei" panose="020B0503020204020204" pitchFamily="34" charset="-122"/>
                </a:rPr>
                <a:t>dificultades en </a:t>
              </a:r>
              <a:r>
                <a:rPr lang="es-EC" sz="1400" dirty="0" smtClean="0">
                  <a:solidFill>
                    <a:schemeClr val="tx1"/>
                  </a:solidFill>
                  <a:latin typeface="Microsoft YaHei" panose="020B0503020204020204" pitchFamily="34" charset="-122"/>
                  <a:ea typeface="Microsoft YaHei" panose="020B0503020204020204" pitchFamily="34" charset="-122"/>
                </a:rPr>
                <a:t>la ejecución</a:t>
              </a:r>
              <a:r>
                <a:rPr lang="es-EC" sz="1400" dirty="0">
                  <a:solidFill>
                    <a:schemeClr val="tx1"/>
                  </a:solidFill>
                  <a:latin typeface="Microsoft YaHei" panose="020B0503020204020204" pitchFamily="34" charset="-122"/>
                  <a:ea typeface="Microsoft YaHei" panose="020B0503020204020204" pitchFamily="34" charset="-122"/>
                </a:rPr>
                <a:t>, plazo y </a:t>
              </a:r>
              <a:r>
                <a:rPr lang="es-EC" sz="1400" dirty="0" smtClean="0">
                  <a:solidFill>
                    <a:schemeClr val="tx1"/>
                  </a:solidFill>
                  <a:latin typeface="Microsoft YaHei" panose="020B0503020204020204" pitchFamily="34" charset="-122"/>
                  <a:ea typeface="Microsoft YaHei" panose="020B0503020204020204" pitchFamily="34" charset="-122"/>
                </a:rPr>
                <a:t>entrega de las obras.</a:t>
              </a:r>
              <a:endParaRPr lang="es-EC" sz="1400" dirty="0">
                <a:solidFill>
                  <a:schemeClr val="tx1"/>
                </a:solidFill>
                <a:latin typeface="Microsoft YaHei" panose="020B0503020204020204" pitchFamily="34" charset="-122"/>
                <a:ea typeface="Microsoft YaHei" panose="020B0503020204020204" pitchFamily="34" charset="-122"/>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202573"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DISEÑO</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1987283" y="1277977"/>
            <a:ext cx="5519628" cy="3231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500" b="1" dirty="0" smtClean="0">
                <a:latin typeface="+mj-lt"/>
                <a:ea typeface="Times New Roman" panose="02020603050405020304" pitchFamily="18" charset="0"/>
              </a:rPr>
              <a:t>Datos Cargados en Tabla de Hechos en Data WareHouse</a:t>
            </a:r>
            <a:endParaRPr lang="es-ES_tradnl" sz="1500" b="1" dirty="0">
              <a:latin typeface="+mj-lt"/>
            </a:endParaRPr>
          </a:p>
        </p:txBody>
      </p:sp>
      <p:pic>
        <p:nvPicPr>
          <p:cNvPr id="6" name="Imagen 5"/>
          <p:cNvPicPr/>
          <p:nvPr/>
        </p:nvPicPr>
        <p:blipFill>
          <a:blip r:embed="rId3"/>
          <a:stretch>
            <a:fillRect/>
          </a:stretch>
        </p:blipFill>
        <p:spPr>
          <a:xfrm>
            <a:off x="989197" y="1699245"/>
            <a:ext cx="7305636" cy="3995612"/>
          </a:xfrm>
          <a:prstGeom prst="rect">
            <a:avLst/>
          </a:prstGeom>
          <a:ln w="6350">
            <a:solidFill>
              <a:schemeClr val="tx1"/>
            </a:solidFill>
          </a:ln>
        </p:spPr>
      </p:pic>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3431662920"/>
              </p:ext>
            </p:extLst>
          </p:nvPr>
        </p:nvGraphicFramePr>
        <p:xfrm>
          <a:off x="5118" y="370048"/>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1674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928354" y="1273324"/>
            <a:ext cx="7370536"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smtClean="0"/>
              <a:t>Requerimientos de la empresa </a:t>
            </a:r>
            <a:r>
              <a:rPr lang="es-EC" sz="1600" b="1" dirty="0"/>
              <a:t>que cumplen los </a:t>
            </a:r>
            <a:r>
              <a:rPr lang="es-EC" sz="1600" b="1" dirty="0" err="1"/>
              <a:t>dashboards</a:t>
            </a:r>
            <a:r>
              <a:rPr lang="es-EC" sz="1600" b="1" dirty="0"/>
              <a:t> elaborados</a:t>
            </a:r>
            <a:endParaRPr lang="es-ES_tradnl" sz="1500" b="1" dirty="0">
              <a:latin typeface="+mj-lt"/>
            </a:endParaRPr>
          </a:p>
        </p:txBody>
      </p:sp>
      <p:pic>
        <p:nvPicPr>
          <p:cNvPr id="7" name="Imagen 6"/>
          <p:cNvPicPr>
            <a:picLocks noChangeAspect="1"/>
          </p:cNvPicPr>
          <p:nvPr/>
        </p:nvPicPr>
        <p:blipFill>
          <a:blip r:embed="rId3"/>
          <a:stretch>
            <a:fillRect/>
          </a:stretch>
        </p:blipFill>
        <p:spPr>
          <a:xfrm>
            <a:off x="539552" y="1705372"/>
            <a:ext cx="8146694" cy="3960440"/>
          </a:xfrm>
          <a:prstGeom prst="rect">
            <a:avLst/>
          </a:prstGeom>
        </p:spPr>
      </p:pic>
      <p:graphicFrame>
        <p:nvGraphicFramePr>
          <p:cNvPr id="11" name="Diagrama 10">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226045632"/>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4673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928354" y="1273324"/>
            <a:ext cx="7370536"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smtClean="0"/>
              <a:t>Requerimientos de la empresa </a:t>
            </a:r>
            <a:r>
              <a:rPr lang="es-EC" sz="1600" b="1" dirty="0"/>
              <a:t>que cumplen los </a:t>
            </a:r>
            <a:r>
              <a:rPr lang="es-EC" sz="1600" b="1" dirty="0" err="1"/>
              <a:t>dashboards</a:t>
            </a:r>
            <a:r>
              <a:rPr lang="es-EC" sz="1600" b="1" dirty="0"/>
              <a:t> elaborados</a:t>
            </a:r>
            <a:endParaRPr lang="es-ES_tradnl" sz="1500" b="1" dirty="0">
              <a:latin typeface="+mj-lt"/>
            </a:endParaRPr>
          </a:p>
        </p:txBody>
      </p:sp>
      <p:pic>
        <p:nvPicPr>
          <p:cNvPr id="6" name="Imagen 5"/>
          <p:cNvPicPr>
            <a:picLocks noChangeAspect="1"/>
          </p:cNvPicPr>
          <p:nvPr/>
        </p:nvPicPr>
        <p:blipFill>
          <a:blip r:embed="rId3"/>
          <a:stretch>
            <a:fillRect/>
          </a:stretch>
        </p:blipFill>
        <p:spPr>
          <a:xfrm>
            <a:off x="395536" y="1729797"/>
            <a:ext cx="8424936" cy="3601705"/>
          </a:xfrm>
          <a:prstGeom prst="rect">
            <a:avLst/>
          </a:prstGeom>
        </p:spPr>
      </p:pic>
      <p:graphicFrame>
        <p:nvGraphicFramePr>
          <p:cNvPr id="8" name="Diagrama 7">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681801190"/>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8638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928354" y="1273324"/>
            <a:ext cx="7370536"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smtClean="0"/>
              <a:t>Requerimientos de la empresa </a:t>
            </a:r>
            <a:r>
              <a:rPr lang="es-EC" sz="1600" b="1" dirty="0"/>
              <a:t>que cumplen los </a:t>
            </a:r>
            <a:r>
              <a:rPr lang="es-EC" sz="1600" b="1" dirty="0" err="1"/>
              <a:t>dashboards</a:t>
            </a:r>
            <a:r>
              <a:rPr lang="es-EC" sz="1600" b="1" dirty="0"/>
              <a:t> elaborados</a:t>
            </a:r>
            <a:endParaRPr lang="es-ES_tradnl" sz="1500" b="1" dirty="0">
              <a:latin typeface="+mj-lt"/>
            </a:endParaRPr>
          </a:p>
        </p:txBody>
      </p:sp>
      <p:pic>
        <p:nvPicPr>
          <p:cNvPr id="4" name="Imagen 3"/>
          <p:cNvPicPr>
            <a:picLocks noChangeAspect="1"/>
          </p:cNvPicPr>
          <p:nvPr/>
        </p:nvPicPr>
        <p:blipFill>
          <a:blip r:embed="rId3"/>
          <a:stretch>
            <a:fillRect/>
          </a:stretch>
        </p:blipFill>
        <p:spPr>
          <a:xfrm>
            <a:off x="539552" y="1705372"/>
            <a:ext cx="8204089" cy="3914198"/>
          </a:xfrm>
          <a:prstGeom prst="rect">
            <a:avLst/>
          </a:prstGeom>
        </p:spPr>
      </p:pic>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1822861078"/>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0695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1427790" y="1205064"/>
            <a:ext cx="6089372"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err="1" smtClean="0"/>
              <a:t>Dashboard</a:t>
            </a:r>
            <a:r>
              <a:rPr lang="es-EC" sz="1600" b="1" dirty="0" smtClean="0"/>
              <a:t> </a:t>
            </a:r>
            <a:r>
              <a:rPr lang="es-EC" sz="1600" b="1" dirty="0"/>
              <a:t>p</a:t>
            </a:r>
            <a:r>
              <a:rPr lang="es-EC" sz="1600" b="1" dirty="0" smtClean="0"/>
              <a:t>royectos </a:t>
            </a:r>
            <a:r>
              <a:rPr lang="es-EC" sz="1600" b="1" dirty="0"/>
              <a:t>de construcción por tipo de gasto</a:t>
            </a:r>
            <a:endParaRPr lang="es-ES_tradnl" sz="1500" b="1" dirty="0">
              <a:latin typeface="+mj-lt"/>
            </a:endParaRPr>
          </a:p>
        </p:txBody>
      </p:sp>
      <p:pic>
        <p:nvPicPr>
          <p:cNvPr id="6" name="Imagen 5"/>
          <p:cNvPicPr>
            <a:picLocks noChangeAspect="1"/>
          </p:cNvPicPr>
          <p:nvPr/>
        </p:nvPicPr>
        <p:blipFill>
          <a:blip r:embed="rId3"/>
          <a:stretch>
            <a:fillRect/>
          </a:stretch>
        </p:blipFill>
        <p:spPr>
          <a:xfrm>
            <a:off x="2483768" y="1561356"/>
            <a:ext cx="4533958" cy="4127276"/>
          </a:xfrm>
          <a:prstGeom prst="rect">
            <a:avLst/>
          </a:prstGeom>
        </p:spPr>
      </p:pic>
      <p:graphicFrame>
        <p:nvGraphicFramePr>
          <p:cNvPr id="8" name="Diagrama 7">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271012267"/>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4630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1539081" y="1199982"/>
            <a:ext cx="5973298"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err="1" smtClean="0"/>
              <a:t>Dashboard</a:t>
            </a:r>
            <a:r>
              <a:rPr lang="es-EC" sz="1600" b="1" dirty="0" smtClean="0"/>
              <a:t> </a:t>
            </a:r>
            <a:r>
              <a:rPr lang="es-EC" sz="1600" b="1" dirty="0"/>
              <a:t>p</a:t>
            </a:r>
            <a:r>
              <a:rPr lang="es-EC" sz="1600" b="1" dirty="0" smtClean="0"/>
              <a:t>royectos </a:t>
            </a:r>
            <a:r>
              <a:rPr lang="es-EC" sz="1600" b="1" dirty="0"/>
              <a:t>de construcción por tipo de gasto</a:t>
            </a:r>
            <a:endParaRPr lang="es-ES_tradnl" sz="1500" b="1" dirty="0">
              <a:latin typeface="+mj-lt"/>
            </a:endParaRPr>
          </a:p>
        </p:txBody>
      </p:sp>
      <p:pic>
        <p:nvPicPr>
          <p:cNvPr id="7" name="Imagen 6"/>
          <p:cNvPicPr/>
          <p:nvPr/>
        </p:nvPicPr>
        <p:blipFill>
          <a:blip r:embed="rId3"/>
          <a:stretch>
            <a:fillRect/>
          </a:stretch>
        </p:blipFill>
        <p:spPr>
          <a:xfrm>
            <a:off x="755576" y="1561356"/>
            <a:ext cx="7776864" cy="4153644"/>
          </a:xfrm>
          <a:prstGeom prst="rect">
            <a:avLst/>
          </a:prstGeom>
          <a:ln w="6350">
            <a:solidFill>
              <a:schemeClr val="tx1"/>
            </a:solidFill>
          </a:ln>
        </p:spPr>
      </p:pic>
      <p:graphicFrame>
        <p:nvGraphicFramePr>
          <p:cNvPr id="8" name="Diagrama 7">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611087949"/>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0286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1539081" y="1199982"/>
            <a:ext cx="5973298"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err="1" smtClean="0"/>
              <a:t>Dashboard</a:t>
            </a:r>
            <a:r>
              <a:rPr lang="es-EC" sz="1600" b="1" dirty="0" smtClean="0"/>
              <a:t> </a:t>
            </a:r>
            <a:r>
              <a:rPr lang="es-EC" sz="1600" b="1" dirty="0"/>
              <a:t>p</a:t>
            </a:r>
            <a:r>
              <a:rPr lang="es-EC" sz="1600" b="1" dirty="0" smtClean="0"/>
              <a:t>royectos </a:t>
            </a:r>
            <a:r>
              <a:rPr lang="es-EC" sz="1600" b="1" dirty="0"/>
              <a:t>de construcción por tipo de gasto</a:t>
            </a:r>
            <a:endParaRPr lang="es-ES_tradnl" sz="1500" b="1" dirty="0">
              <a:latin typeface="+mj-lt"/>
            </a:endParaRPr>
          </a:p>
        </p:txBody>
      </p:sp>
      <p:pic>
        <p:nvPicPr>
          <p:cNvPr id="7" name="Imagen 6"/>
          <p:cNvPicPr/>
          <p:nvPr/>
        </p:nvPicPr>
        <p:blipFill>
          <a:blip r:embed="rId3"/>
          <a:stretch>
            <a:fillRect/>
          </a:stretch>
        </p:blipFill>
        <p:spPr>
          <a:xfrm>
            <a:off x="755576" y="1561356"/>
            <a:ext cx="7776864" cy="4153644"/>
          </a:xfrm>
          <a:prstGeom prst="rect">
            <a:avLst/>
          </a:prstGeom>
          <a:ln w="6350">
            <a:solidFill>
              <a:schemeClr val="tx1"/>
            </a:solidFill>
          </a:ln>
        </p:spPr>
      </p:pic>
      <p:graphicFrame>
        <p:nvGraphicFramePr>
          <p:cNvPr id="6" name="Diagrama 5">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611087949"/>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4217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58761" y="1190864"/>
            <a:ext cx="8676456"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err="1"/>
              <a:t>Dashboard</a:t>
            </a:r>
            <a:r>
              <a:rPr lang="es-EC" sz="1600" b="1" dirty="0"/>
              <a:t> gastos de los proyectos de construcción en diferentes períodos de tiempo</a:t>
            </a:r>
            <a:endParaRPr lang="es-ES_tradnl" sz="1500" b="1" dirty="0">
              <a:latin typeface="+mj-lt"/>
            </a:endParaRPr>
          </a:p>
        </p:txBody>
      </p:sp>
      <p:pic>
        <p:nvPicPr>
          <p:cNvPr id="4" name="Imagen 3"/>
          <p:cNvPicPr>
            <a:picLocks noChangeAspect="1"/>
          </p:cNvPicPr>
          <p:nvPr/>
        </p:nvPicPr>
        <p:blipFill>
          <a:blip r:embed="rId3"/>
          <a:stretch>
            <a:fillRect/>
          </a:stretch>
        </p:blipFill>
        <p:spPr>
          <a:xfrm>
            <a:off x="2555776" y="1582403"/>
            <a:ext cx="4254413" cy="4109493"/>
          </a:xfrm>
          <a:prstGeom prst="rect">
            <a:avLst/>
          </a:prstGeom>
        </p:spPr>
      </p:pic>
      <p:graphicFrame>
        <p:nvGraphicFramePr>
          <p:cNvPr id="8" name="Diagrama 7">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611087949"/>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5354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58761" y="1190864"/>
            <a:ext cx="8676456"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err="1"/>
              <a:t>Dashboard</a:t>
            </a:r>
            <a:r>
              <a:rPr lang="es-EC" sz="1600" b="1" dirty="0"/>
              <a:t> gastos de los proyectos de construcción en diferentes períodos de tiempo</a:t>
            </a:r>
            <a:endParaRPr lang="es-ES_tradnl" sz="1500" b="1" dirty="0">
              <a:latin typeface="+mj-lt"/>
            </a:endParaRPr>
          </a:p>
        </p:txBody>
      </p:sp>
      <p:pic>
        <p:nvPicPr>
          <p:cNvPr id="6" name="Imagen 5"/>
          <p:cNvPicPr/>
          <p:nvPr/>
        </p:nvPicPr>
        <p:blipFill>
          <a:blip r:embed="rId3"/>
          <a:stretch>
            <a:fillRect/>
          </a:stretch>
        </p:blipFill>
        <p:spPr>
          <a:xfrm>
            <a:off x="560676" y="1561356"/>
            <a:ext cx="8115780" cy="4124628"/>
          </a:xfrm>
          <a:prstGeom prst="rect">
            <a:avLst/>
          </a:prstGeom>
          <a:ln w="6350">
            <a:solidFill>
              <a:schemeClr val="tx1"/>
            </a:solidFill>
          </a:ln>
        </p:spPr>
      </p:pic>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611087949"/>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4801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58761" y="1190864"/>
            <a:ext cx="8676456"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err="1"/>
              <a:t>Dashboard</a:t>
            </a:r>
            <a:r>
              <a:rPr lang="es-EC" sz="1600" b="1" dirty="0"/>
              <a:t> gastos de los proyectos de construcción en diferentes períodos de tiempo</a:t>
            </a:r>
            <a:endParaRPr lang="es-ES_tradnl" sz="1500" b="1" dirty="0">
              <a:latin typeface="+mj-lt"/>
            </a:endParaRPr>
          </a:p>
        </p:txBody>
      </p:sp>
      <p:pic>
        <p:nvPicPr>
          <p:cNvPr id="7" name="Imagen 6"/>
          <p:cNvPicPr/>
          <p:nvPr/>
        </p:nvPicPr>
        <p:blipFill>
          <a:blip r:embed="rId3"/>
          <a:stretch>
            <a:fillRect/>
          </a:stretch>
        </p:blipFill>
        <p:spPr>
          <a:xfrm>
            <a:off x="323528" y="1572666"/>
            <a:ext cx="8516449" cy="4142334"/>
          </a:xfrm>
          <a:prstGeom prst="rect">
            <a:avLst/>
          </a:prstGeom>
          <a:ln w="6350">
            <a:solidFill>
              <a:schemeClr val="tx1"/>
            </a:solidFill>
          </a:ln>
        </p:spPr>
      </p:pic>
      <p:graphicFrame>
        <p:nvGraphicFramePr>
          <p:cNvPr id="8" name="Diagrama 7">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611087949"/>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33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812D06-94A3-964B-902A-9AC042B66AC1}"/>
              </a:ext>
            </a:extLst>
          </p:cNvPr>
          <p:cNvSpPr>
            <a:spLocks noGrp="1"/>
          </p:cNvSpPr>
          <p:nvPr>
            <p:ph type="ctrTitle" idx="4294967295"/>
          </p:nvPr>
        </p:nvSpPr>
        <p:spPr>
          <a:xfrm>
            <a:off x="43904" y="0"/>
            <a:ext cx="2655888" cy="696913"/>
          </a:xfrm>
        </p:spPr>
        <p:txBody>
          <a:bodyPr>
            <a:noAutofit/>
          </a:bodyPr>
          <a:lstStyle/>
          <a:p>
            <a:pPr algn="l">
              <a:lnSpc>
                <a:spcPct val="150000"/>
              </a:lnSpc>
            </a:pPr>
            <a:r>
              <a:rPr lang="es-ES_tradnl" sz="22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rPr>
              <a:t>JUSTIFICACIÓN</a:t>
            </a:r>
            <a:endParaRPr lang="es-EC" sz="22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endParaRPr>
          </a:p>
        </p:txBody>
      </p:sp>
      <p:graphicFrame>
        <p:nvGraphicFramePr>
          <p:cNvPr id="3" name="Diagrama 2">
            <a:extLst>
              <a:ext uri="{FF2B5EF4-FFF2-40B4-BE49-F238E27FC236}">
                <a16:creationId xmlns="" xmlns:a16="http://schemas.microsoft.com/office/drawing/2014/main" id="{2369ABDD-3E6D-CA46-A3FD-B9E4F3CCC2C6}"/>
              </a:ext>
            </a:extLst>
          </p:cNvPr>
          <p:cNvGraphicFramePr/>
          <p:nvPr>
            <p:extLst>
              <p:ext uri="{D42A27DB-BD31-4B8C-83A1-F6EECF244321}">
                <p14:modId xmlns:p14="http://schemas.microsoft.com/office/powerpoint/2010/main" val="3805282544"/>
              </p:ext>
            </p:extLst>
          </p:nvPr>
        </p:nvGraphicFramePr>
        <p:xfrm>
          <a:off x="539552" y="121196"/>
          <a:ext cx="8928992" cy="5521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101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1432257" y="1167993"/>
            <a:ext cx="6329463"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err="1"/>
              <a:t>Dashboard</a:t>
            </a:r>
            <a:r>
              <a:rPr lang="es-EC" sz="1600" b="1" dirty="0"/>
              <a:t> detalle de gastos para presupuestos referenciales </a:t>
            </a:r>
            <a:endParaRPr lang="es-ES_tradnl" sz="1500" b="1" dirty="0">
              <a:latin typeface="+mj-lt"/>
            </a:endParaRPr>
          </a:p>
        </p:txBody>
      </p:sp>
      <p:pic>
        <p:nvPicPr>
          <p:cNvPr id="5" name="Imagen 4"/>
          <p:cNvPicPr>
            <a:picLocks noChangeAspect="1"/>
          </p:cNvPicPr>
          <p:nvPr/>
        </p:nvPicPr>
        <p:blipFill>
          <a:blip r:embed="rId3"/>
          <a:stretch>
            <a:fillRect/>
          </a:stretch>
        </p:blipFill>
        <p:spPr>
          <a:xfrm>
            <a:off x="2291313" y="1572036"/>
            <a:ext cx="4611349" cy="4110808"/>
          </a:xfrm>
          <a:prstGeom prst="rect">
            <a:avLst/>
          </a:prstGeom>
        </p:spPr>
      </p:pic>
      <p:graphicFrame>
        <p:nvGraphicFramePr>
          <p:cNvPr id="8" name="Diagrama 7">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611087949"/>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1537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1432257" y="1167993"/>
            <a:ext cx="6329463"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err="1"/>
              <a:t>Dashboard</a:t>
            </a:r>
            <a:r>
              <a:rPr lang="es-EC" sz="1600" b="1" dirty="0"/>
              <a:t> detalle de gastos para presupuestos referenciales </a:t>
            </a:r>
            <a:endParaRPr lang="es-ES_tradnl" sz="1500" b="1" dirty="0">
              <a:latin typeface="+mj-lt"/>
            </a:endParaRPr>
          </a:p>
        </p:txBody>
      </p:sp>
      <p:pic>
        <p:nvPicPr>
          <p:cNvPr id="6" name="Imagen 5"/>
          <p:cNvPicPr/>
          <p:nvPr/>
        </p:nvPicPr>
        <p:blipFill>
          <a:blip r:embed="rId3"/>
          <a:stretch>
            <a:fillRect/>
          </a:stretch>
        </p:blipFill>
        <p:spPr>
          <a:xfrm>
            <a:off x="827584" y="1555567"/>
            <a:ext cx="7623233" cy="4127276"/>
          </a:xfrm>
          <a:prstGeom prst="rect">
            <a:avLst/>
          </a:prstGeom>
          <a:ln w="6350">
            <a:solidFill>
              <a:schemeClr val="tx1"/>
            </a:solidFill>
          </a:ln>
        </p:spPr>
      </p:pic>
      <p:graphicFrame>
        <p:nvGraphicFramePr>
          <p:cNvPr id="7" name="Diagrama 6">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611087949"/>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0693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9" y="9118"/>
            <a:ext cx="1886607"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RESULTADOS</a:t>
            </a:r>
            <a:endParaRPr lang="zh-CN" altLang="en-US" sz="2000" b="1" dirty="0">
              <a:solidFill>
                <a:srgbClr val="002060"/>
              </a:solidFill>
              <a:latin typeface="微软雅黑" pitchFamily="34" charset="-122"/>
              <a:ea typeface="微软雅黑" pitchFamily="34" charset="-122"/>
            </a:endParaRPr>
          </a:p>
        </p:txBody>
      </p:sp>
      <p:sp>
        <p:nvSpPr>
          <p:cNvPr id="10" name="Rectángulo 9">
            <a:extLst>
              <a:ext uri="{FF2B5EF4-FFF2-40B4-BE49-F238E27FC236}">
                <a16:creationId xmlns="" xmlns:a16="http://schemas.microsoft.com/office/drawing/2014/main" id="{CBE9683D-E59B-4443-856C-0DDD9440292A}"/>
              </a:ext>
            </a:extLst>
          </p:cNvPr>
          <p:cNvSpPr/>
          <p:nvPr/>
        </p:nvSpPr>
        <p:spPr>
          <a:xfrm>
            <a:off x="2456900" y="1200984"/>
            <a:ext cx="4137171"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C" sz="1600" b="1" dirty="0"/>
              <a:t>Arquitectura global </a:t>
            </a:r>
            <a:r>
              <a:rPr lang="es-EC" sz="1600" b="1" dirty="0" smtClean="0"/>
              <a:t>del proyecto</a:t>
            </a:r>
            <a:endParaRPr lang="es-ES_tradnl" sz="1500" b="1" dirty="0">
              <a:latin typeface="+mj-lt"/>
            </a:endParaRPr>
          </a:p>
        </p:txBody>
      </p:sp>
      <p:pic>
        <p:nvPicPr>
          <p:cNvPr id="7" name="Imagen 6"/>
          <p:cNvPicPr/>
          <p:nvPr/>
        </p:nvPicPr>
        <p:blipFill>
          <a:blip r:embed="rId3"/>
          <a:stretch>
            <a:fillRect/>
          </a:stretch>
        </p:blipFill>
        <p:spPr>
          <a:xfrm>
            <a:off x="827584" y="1610544"/>
            <a:ext cx="7560840" cy="4055268"/>
          </a:xfrm>
          <a:prstGeom prst="rect">
            <a:avLst/>
          </a:prstGeom>
        </p:spPr>
      </p:pic>
      <p:graphicFrame>
        <p:nvGraphicFramePr>
          <p:cNvPr id="8" name="Diagrama 7">
            <a:extLst>
              <a:ext uri="{FF2B5EF4-FFF2-40B4-BE49-F238E27FC236}">
                <a16:creationId xmlns="" xmlns:a16="http://schemas.microsoft.com/office/drawing/2014/main" id="{4B86BDB5-D382-BA44-96DC-86D54378833D}"/>
              </a:ext>
            </a:extLst>
          </p:cNvPr>
          <p:cNvGraphicFramePr/>
          <p:nvPr>
            <p:extLst>
              <p:ext uri="{D42A27DB-BD31-4B8C-83A1-F6EECF244321}">
                <p14:modId xmlns:p14="http://schemas.microsoft.com/office/powerpoint/2010/main" val="3841096514"/>
              </p:ext>
            </p:extLst>
          </p:nvPr>
        </p:nvGraphicFramePr>
        <p:xfrm>
          <a:off x="5118" y="434047"/>
          <a:ext cx="7621833" cy="55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1197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1" y="306755"/>
            <a:ext cx="2258311"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CONCLUSIONES</a:t>
            </a:r>
            <a:endParaRPr lang="zh-CN" altLang="en-US" sz="2000" b="1" dirty="0">
              <a:solidFill>
                <a:srgbClr val="002060"/>
              </a:solidFill>
              <a:latin typeface="微软雅黑" pitchFamily="34" charset="-122"/>
              <a:ea typeface="微软雅黑" pitchFamily="34" charset="-122"/>
            </a:endParaRPr>
          </a:p>
        </p:txBody>
      </p:sp>
      <p:sp>
        <p:nvSpPr>
          <p:cNvPr id="4" name="CuadroTexto 3"/>
          <p:cNvSpPr txBox="1"/>
          <p:nvPr/>
        </p:nvSpPr>
        <p:spPr>
          <a:xfrm>
            <a:off x="0" y="929481"/>
            <a:ext cx="8892480" cy="6386364"/>
          </a:xfrm>
          <a:prstGeom prst="rect">
            <a:avLst/>
          </a:prstGeom>
          <a:noFill/>
        </p:spPr>
        <p:txBody>
          <a:bodyPr wrap="square" rtlCol="0">
            <a:spAutoFit/>
          </a:bodyPr>
          <a:lstStyle/>
          <a:p>
            <a:pPr marL="285750" indent="-285750" algn="just">
              <a:buFont typeface="Arial" panose="020B0604020202020204" pitchFamily="34" charset="0"/>
              <a:buChar char="•"/>
            </a:pPr>
            <a:r>
              <a:rPr lang="es-ES_tradnl" dirty="0">
                <a:solidFill>
                  <a:schemeClr val="bg1"/>
                </a:solidFill>
              </a:rPr>
              <a:t>Mediante</a:t>
            </a:r>
            <a:r>
              <a:rPr lang="es-ES_tradnl" sz="1700" dirty="0">
                <a:solidFill>
                  <a:schemeClr val="bg1"/>
                </a:solidFill>
              </a:rPr>
              <a:t> este proyecto se ha logrado aprovechar la información almacenada en las bases de datos de la empresa caso de estudio, para conocer los tipos de gastos que mantienen los proyectos de construcción y sus valores económicos,  lo cual ayuda a mejorar el control y supervisión de la inversión económica que se realiza en la provisión de los bienes y servicios necesarios para la ejecución de las obras de </a:t>
            </a:r>
            <a:r>
              <a:rPr lang="es-ES_tradnl" sz="1700" dirty="0" smtClean="0">
                <a:solidFill>
                  <a:schemeClr val="bg1"/>
                </a:solidFill>
              </a:rPr>
              <a:t>construcción.</a:t>
            </a:r>
          </a:p>
          <a:p>
            <a:pPr algn="just"/>
            <a:endParaRPr lang="es-ES_tradnl" sz="1700" dirty="0" smtClean="0">
              <a:solidFill>
                <a:schemeClr val="bg1"/>
              </a:solidFill>
            </a:endParaRPr>
          </a:p>
          <a:p>
            <a:pPr marL="285750" indent="-285750" algn="just">
              <a:buFont typeface="Arial" panose="020B0604020202020204" pitchFamily="34" charset="0"/>
              <a:buChar char="•"/>
            </a:pPr>
            <a:r>
              <a:rPr lang="es-ES_tradnl" sz="1700" dirty="0" smtClean="0">
                <a:solidFill>
                  <a:schemeClr val="bg1"/>
                </a:solidFill>
              </a:rPr>
              <a:t>La </a:t>
            </a:r>
            <a:r>
              <a:rPr lang="es-ES_tradnl" sz="1700" dirty="0">
                <a:solidFill>
                  <a:schemeClr val="bg1"/>
                </a:solidFill>
              </a:rPr>
              <a:t>utilización de </a:t>
            </a:r>
            <a:r>
              <a:rPr lang="es-ES" sz="1700" dirty="0">
                <a:solidFill>
                  <a:schemeClr val="bg1"/>
                </a:solidFill>
              </a:rPr>
              <a:t>la metodología de </a:t>
            </a:r>
            <a:r>
              <a:rPr lang="es-ES" sz="1700" dirty="0" err="1">
                <a:solidFill>
                  <a:schemeClr val="bg1"/>
                </a:solidFill>
              </a:rPr>
              <a:t>Dittert</a:t>
            </a:r>
            <a:r>
              <a:rPr lang="es-ES" sz="1700" dirty="0">
                <a:solidFill>
                  <a:schemeClr val="bg1"/>
                </a:solidFill>
              </a:rPr>
              <a:t>, </a:t>
            </a:r>
            <a:r>
              <a:rPr lang="es-ES" sz="1700" dirty="0" err="1">
                <a:solidFill>
                  <a:schemeClr val="bg1"/>
                </a:solidFill>
              </a:rPr>
              <a:t>Härting</a:t>
            </a:r>
            <a:r>
              <a:rPr lang="es-ES" sz="1700" dirty="0">
                <a:solidFill>
                  <a:schemeClr val="bg1"/>
                </a:solidFill>
              </a:rPr>
              <a:t>, </a:t>
            </a:r>
            <a:r>
              <a:rPr lang="es-ES" sz="1700" dirty="0" err="1">
                <a:solidFill>
                  <a:schemeClr val="bg1"/>
                </a:solidFill>
              </a:rPr>
              <a:t>Reichstein</a:t>
            </a:r>
            <a:r>
              <a:rPr lang="es-ES" sz="1700" dirty="0">
                <a:solidFill>
                  <a:schemeClr val="bg1"/>
                </a:solidFill>
              </a:rPr>
              <a:t> &amp; Bayer, la cual combina las mejores prácticas de las metodologías diseñadas para la analítica de datos de pequeñas y medianas empresas, además de la utilización de la metodología de Ralph </a:t>
            </a:r>
            <a:r>
              <a:rPr lang="es-ES" sz="1700" dirty="0" err="1">
                <a:solidFill>
                  <a:schemeClr val="bg1"/>
                </a:solidFill>
              </a:rPr>
              <a:t>Kimball</a:t>
            </a:r>
            <a:r>
              <a:rPr lang="es-ES" sz="1700" dirty="0">
                <a:solidFill>
                  <a:schemeClr val="bg1"/>
                </a:solidFill>
              </a:rPr>
              <a:t> para implementación de modelos de Data Warehouse, fueron importantes para guía del presente proyecto, pues dentro de su desarrollo se pudieron aplicar algunas definiciones de estándares, mejores prácticas informáticas y modelos tecnológicos probados en el mercado.  </a:t>
            </a:r>
            <a:endParaRPr lang="es-EC" sz="1700" dirty="0">
              <a:solidFill>
                <a:schemeClr val="bg1"/>
              </a:solidFill>
            </a:endParaRPr>
          </a:p>
          <a:p>
            <a:pPr algn="just"/>
            <a:endParaRPr lang="es-ES_tradnl" sz="1700" dirty="0" smtClean="0">
              <a:solidFill>
                <a:schemeClr val="bg1"/>
              </a:solidFill>
            </a:endParaRPr>
          </a:p>
          <a:p>
            <a:pPr algn="just"/>
            <a:endParaRPr lang="es-ES_tradnl" sz="1700" dirty="0">
              <a:solidFill>
                <a:schemeClr val="bg1"/>
              </a:solidFill>
            </a:endParaRPr>
          </a:p>
          <a:p>
            <a:pPr algn="just"/>
            <a:endParaRPr lang="es-ES_tradnl" sz="1700" dirty="0" smtClean="0">
              <a:solidFill>
                <a:schemeClr val="bg1"/>
              </a:solidFill>
            </a:endParaRPr>
          </a:p>
          <a:p>
            <a:pPr algn="just"/>
            <a:endParaRPr lang="es-ES_tradnl" sz="1700" dirty="0">
              <a:solidFill>
                <a:schemeClr val="bg1"/>
              </a:solidFill>
            </a:endParaRPr>
          </a:p>
          <a:p>
            <a:pPr algn="just"/>
            <a:endParaRPr lang="es-ES_tradnl" sz="1700" dirty="0" smtClean="0">
              <a:solidFill>
                <a:schemeClr val="bg1"/>
              </a:solidFill>
            </a:endParaRPr>
          </a:p>
          <a:p>
            <a:pPr algn="just"/>
            <a:endParaRPr lang="es-ES_tradnl" sz="1700" dirty="0">
              <a:solidFill>
                <a:schemeClr val="bg1"/>
              </a:solidFill>
            </a:endParaRPr>
          </a:p>
          <a:p>
            <a:pPr algn="just"/>
            <a:endParaRPr lang="es-ES_tradnl" sz="1700" dirty="0" smtClean="0">
              <a:solidFill>
                <a:schemeClr val="bg1"/>
              </a:solidFill>
            </a:endParaRPr>
          </a:p>
          <a:p>
            <a:pPr algn="just"/>
            <a:endParaRPr lang="es-ES_tradnl" sz="1700" dirty="0">
              <a:solidFill>
                <a:schemeClr val="bg1"/>
              </a:solidFill>
            </a:endParaRPr>
          </a:p>
          <a:p>
            <a:pPr algn="just"/>
            <a:endParaRPr lang="es-EC" sz="1700" dirty="0">
              <a:solidFill>
                <a:schemeClr val="bg1"/>
              </a:solidFill>
            </a:endParaRPr>
          </a:p>
        </p:txBody>
      </p:sp>
    </p:spTree>
    <p:extLst>
      <p:ext uri="{BB962C8B-B14F-4D97-AF65-F5344CB8AC3E}">
        <p14:creationId xmlns:p14="http://schemas.microsoft.com/office/powerpoint/2010/main" val="1747303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15" y="236721"/>
            <a:ext cx="2258311"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CONCLUSIONES</a:t>
            </a:r>
            <a:endParaRPr lang="zh-CN" altLang="en-US" sz="2000" b="1" dirty="0">
              <a:solidFill>
                <a:srgbClr val="002060"/>
              </a:solidFill>
              <a:latin typeface="微软雅黑" pitchFamily="34" charset="-122"/>
              <a:ea typeface="微软雅黑" pitchFamily="34" charset="-122"/>
            </a:endParaRPr>
          </a:p>
        </p:txBody>
      </p:sp>
      <p:sp>
        <p:nvSpPr>
          <p:cNvPr id="4" name="CuadroTexto 3"/>
          <p:cNvSpPr txBox="1"/>
          <p:nvPr/>
        </p:nvSpPr>
        <p:spPr>
          <a:xfrm>
            <a:off x="21548" y="807005"/>
            <a:ext cx="8892480" cy="5847755"/>
          </a:xfrm>
          <a:prstGeom prst="rect">
            <a:avLst/>
          </a:prstGeom>
          <a:noFill/>
        </p:spPr>
        <p:txBody>
          <a:bodyPr wrap="square" rtlCol="0">
            <a:spAutoFit/>
          </a:bodyPr>
          <a:lstStyle/>
          <a:p>
            <a:pPr marL="285750" indent="-285750" algn="just">
              <a:buFont typeface="Arial" panose="020B0604020202020204" pitchFamily="34" charset="0"/>
              <a:buChar char="•"/>
            </a:pPr>
            <a:r>
              <a:rPr lang="es-EC" sz="1700" dirty="0">
                <a:solidFill>
                  <a:schemeClr val="bg1"/>
                </a:solidFill>
              </a:rPr>
              <a:t>A través de la implementación del Data </a:t>
            </a:r>
            <a:r>
              <a:rPr lang="es-EC" sz="1700" dirty="0" err="1">
                <a:solidFill>
                  <a:schemeClr val="bg1"/>
                </a:solidFill>
              </a:rPr>
              <a:t>Warehouse</a:t>
            </a:r>
            <a:r>
              <a:rPr lang="es-EC" sz="1700" dirty="0">
                <a:solidFill>
                  <a:schemeClr val="bg1"/>
                </a:solidFill>
              </a:rPr>
              <a:t>, la empresa caso de estudio cuenta con un modelo multidimensional que relaciona la información principal </a:t>
            </a:r>
            <a:r>
              <a:rPr lang="es-EC" sz="1700" dirty="0" smtClean="0">
                <a:solidFill>
                  <a:schemeClr val="bg1"/>
                </a:solidFill>
              </a:rPr>
              <a:t>de </a:t>
            </a:r>
            <a:r>
              <a:rPr lang="es-EC" sz="1700" dirty="0">
                <a:solidFill>
                  <a:schemeClr val="bg1"/>
                </a:solidFill>
              </a:rPr>
              <a:t>los gastos que se tienen en los proyectos de construcción, modelo que es alimentado a través de los procesos ETL desarrollados que extraen información de las bases de datos de los sistemas principales de la organización, y que aplican reglas de limpieza y transformación que permiten que los datos que reposan en el Data </a:t>
            </a:r>
            <a:r>
              <a:rPr lang="es-EC" sz="1700" dirty="0" err="1">
                <a:solidFill>
                  <a:schemeClr val="bg1"/>
                </a:solidFill>
              </a:rPr>
              <a:t>Warehouse</a:t>
            </a:r>
            <a:r>
              <a:rPr lang="es-EC" sz="1700" dirty="0">
                <a:solidFill>
                  <a:schemeClr val="bg1"/>
                </a:solidFill>
              </a:rPr>
              <a:t> cumplan con criterios de integridad, calidad, trazabilidad y </a:t>
            </a:r>
            <a:r>
              <a:rPr lang="es-EC" sz="1700" dirty="0" smtClean="0">
                <a:solidFill>
                  <a:schemeClr val="bg1"/>
                </a:solidFill>
              </a:rPr>
              <a:t>seguridad.</a:t>
            </a:r>
          </a:p>
          <a:p>
            <a:pPr algn="just"/>
            <a:endParaRPr lang="es-EC" sz="1700" dirty="0" smtClean="0">
              <a:solidFill>
                <a:schemeClr val="bg1"/>
              </a:solidFill>
            </a:endParaRPr>
          </a:p>
          <a:p>
            <a:pPr marL="285750" indent="-285750" algn="just">
              <a:buFont typeface="Arial" panose="020B0604020202020204" pitchFamily="34" charset="0"/>
              <a:buChar char="•"/>
            </a:pPr>
            <a:r>
              <a:rPr lang="es-EC" sz="1700" dirty="0" smtClean="0">
                <a:solidFill>
                  <a:schemeClr val="bg1"/>
                </a:solidFill>
              </a:rPr>
              <a:t>Para el desarrollo de los Dashboards </a:t>
            </a:r>
            <a:r>
              <a:rPr lang="es-EC" sz="1700" dirty="0">
                <a:solidFill>
                  <a:schemeClr val="bg1"/>
                </a:solidFill>
              </a:rPr>
              <a:t>se utilizó la herramienta de inteligencia de negocios </a:t>
            </a:r>
            <a:r>
              <a:rPr lang="es-EC" sz="1700" dirty="0" err="1" smtClean="0">
                <a:solidFill>
                  <a:schemeClr val="bg1"/>
                </a:solidFill>
              </a:rPr>
              <a:t>MicroStrategy</a:t>
            </a:r>
            <a:r>
              <a:rPr lang="es-EC" sz="1700" dirty="0" smtClean="0">
                <a:solidFill>
                  <a:schemeClr val="bg1"/>
                </a:solidFill>
              </a:rPr>
              <a:t>, que </a:t>
            </a:r>
            <a:r>
              <a:rPr lang="es-EC" sz="1700" dirty="0">
                <a:solidFill>
                  <a:schemeClr val="bg1"/>
                </a:solidFill>
              </a:rPr>
              <a:t>tiene una amplia gama de capacidades de análisis de datos. De esta herramienta se aprovechó para el presente proyecto su capacidad de encontrar respuestas y perspectivas en el análisis de datos, las funciones para descubrimiento, análisis avanzados y visualizaciones de datos</a:t>
            </a:r>
            <a:r>
              <a:rPr lang="es-EC" sz="1700" dirty="0" smtClean="0">
                <a:solidFill>
                  <a:schemeClr val="bg1"/>
                </a:solidFill>
              </a:rPr>
              <a:t>.</a:t>
            </a:r>
            <a:endParaRPr lang="es-ES_tradnl" sz="1700" dirty="0">
              <a:solidFill>
                <a:schemeClr val="bg1"/>
              </a:solidFill>
            </a:endParaRPr>
          </a:p>
          <a:p>
            <a:pPr algn="just"/>
            <a:endParaRPr lang="es-ES_tradnl" sz="1700" dirty="0">
              <a:solidFill>
                <a:schemeClr val="bg1"/>
              </a:solidFill>
            </a:endParaRPr>
          </a:p>
          <a:p>
            <a:pPr algn="just"/>
            <a:endParaRPr lang="es-ES_tradnl" sz="1700" dirty="0">
              <a:solidFill>
                <a:schemeClr val="bg1"/>
              </a:solidFill>
            </a:endParaRPr>
          </a:p>
          <a:p>
            <a:pPr algn="just"/>
            <a:endParaRPr lang="es-ES_tradnl" sz="1700" dirty="0">
              <a:solidFill>
                <a:schemeClr val="bg1"/>
              </a:solidFill>
            </a:endParaRPr>
          </a:p>
          <a:p>
            <a:pPr algn="just"/>
            <a:endParaRPr lang="es-ES_tradnl" sz="1700" dirty="0" smtClean="0">
              <a:solidFill>
                <a:schemeClr val="bg1"/>
              </a:solidFill>
            </a:endParaRPr>
          </a:p>
          <a:p>
            <a:pPr algn="just"/>
            <a:endParaRPr lang="es-ES_tradnl" sz="1700" dirty="0">
              <a:solidFill>
                <a:schemeClr val="bg1"/>
              </a:solidFill>
            </a:endParaRPr>
          </a:p>
          <a:p>
            <a:pPr algn="just"/>
            <a:endParaRPr lang="es-ES_tradnl" sz="1700" dirty="0" smtClean="0">
              <a:solidFill>
                <a:schemeClr val="bg1"/>
              </a:solidFill>
            </a:endParaRPr>
          </a:p>
          <a:p>
            <a:pPr algn="just"/>
            <a:endParaRPr lang="es-ES_tradnl" sz="1700" dirty="0">
              <a:solidFill>
                <a:schemeClr val="bg1"/>
              </a:solidFill>
            </a:endParaRPr>
          </a:p>
          <a:p>
            <a:pPr algn="just"/>
            <a:endParaRPr lang="es-EC" sz="1700" dirty="0">
              <a:solidFill>
                <a:schemeClr val="bg1"/>
              </a:solidFill>
            </a:endParaRPr>
          </a:p>
        </p:txBody>
      </p:sp>
    </p:spTree>
    <p:extLst>
      <p:ext uri="{BB962C8B-B14F-4D97-AF65-F5344CB8AC3E}">
        <p14:creationId xmlns:p14="http://schemas.microsoft.com/office/powerpoint/2010/main" val="3546789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56615" y="236721"/>
            <a:ext cx="2258311"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CONCLUSIONES</a:t>
            </a:r>
            <a:endParaRPr lang="zh-CN" altLang="en-US" sz="2000" b="1" dirty="0">
              <a:solidFill>
                <a:srgbClr val="002060"/>
              </a:solidFill>
              <a:latin typeface="微软雅黑" pitchFamily="34" charset="-122"/>
              <a:ea typeface="微软雅黑" pitchFamily="34" charset="-122"/>
            </a:endParaRPr>
          </a:p>
        </p:txBody>
      </p:sp>
      <p:sp>
        <p:nvSpPr>
          <p:cNvPr id="4" name="CuadroTexto 3"/>
          <p:cNvSpPr txBox="1"/>
          <p:nvPr/>
        </p:nvSpPr>
        <p:spPr>
          <a:xfrm>
            <a:off x="0" y="625252"/>
            <a:ext cx="8892480" cy="5847755"/>
          </a:xfrm>
          <a:prstGeom prst="rect">
            <a:avLst/>
          </a:prstGeom>
          <a:noFill/>
        </p:spPr>
        <p:txBody>
          <a:bodyPr wrap="square" rtlCol="0">
            <a:spAutoFit/>
          </a:bodyPr>
          <a:lstStyle/>
          <a:p>
            <a:pPr marL="176213" indent="-176213" algn="just">
              <a:buFont typeface="Arial" panose="020B0604020202020204" pitchFamily="34" charset="0"/>
              <a:buChar char="•"/>
            </a:pPr>
            <a:r>
              <a:rPr lang="es-EC" sz="1700" dirty="0">
                <a:solidFill>
                  <a:schemeClr val="bg1"/>
                </a:solidFill>
              </a:rPr>
              <a:t>El </a:t>
            </a:r>
            <a:r>
              <a:rPr lang="es-EC" sz="1700" dirty="0" err="1">
                <a:solidFill>
                  <a:schemeClr val="bg1"/>
                </a:solidFill>
              </a:rPr>
              <a:t>dashboard</a:t>
            </a:r>
            <a:r>
              <a:rPr lang="es-EC" sz="1700" dirty="0">
                <a:solidFill>
                  <a:schemeClr val="bg1"/>
                </a:solidFill>
              </a:rPr>
              <a:t> proyectos de construcción por tipo de gasto permite </a:t>
            </a:r>
            <a:r>
              <a:rPr lang="es-EC" sz="1700" dirty="0" smtClean="0">
                <a:solidFill>
                  <a:schemeClr val="bg1"/>
                </a:solidFill>
              </a:rPr>
              <a:t>obtener </a:t>
            </a:r>
            <a:r>
              <a:rPr lang="es-EC" sz="1700" dirty="0">
                <a:solidFill>
                  <a:schemeClr val="bg1"/>
                </a:solidFill>
              </a:rPr>
              <a:t>información de los tipos de gastos que han sido efectuados en los proyectos de construcción, junto con sus valores económicos. Esta información es de </a:t>
            </a:r>
            <a:r>
              <a:rPr lang="es-EC" sz="1700" dirty="0" smtClean="0">
                <a:solidFill>
                  <a:schemeClr val="bg1"/>
                </a:solidFill>
              </a:rPr>
              <a:t>utilidad </a:t>
            </a:r>
            <a:r>
              <a:rPr lang="es-EC" sz="1700" dirty="0">
                <a:solidFill>
                  <a:schemeClr val="bg1"/>
                </a:solidFill>
              </a:rPr>
              <a:t>pues el personal directivo de la empresa puede ver de manera macro todos los gastos que se están presentando en los proyectos de </a:t>
            </a:r>
            <a:r>
              <a:rPr lang="es-EC" sz="1700" dirty="0" smtClean="0">
                <a:solidFill>
                  <a:schemeClr val="bg1"/>
                </a:solidFill>
              </a:rPr>
              <a:t>construcción.</a:t>
            </a:r>
          </a:p>
          <a:p>
            <a:pPr algn="just"/>
            <a:endParaRPr lang="es-EC" sz="1700" dirty="0">
              <a:solidFill>
                <a:schemeClr val="bg1"/>
              </a:solidFill>
            </a:endParaRPr>
          </a:p>
          <a:p>
            <a:pPr marL="176213" indent="-176213" algn="just">
              <a:buFont typeface="Arial" panose="020B0604020202020204" pitchFamily="34" charset="0"/>
              <a:buChar char="•"/>
            </a:pPr>
            <a:r>
              <a:rPr lang="es-EC" sz="1700" dirty="0" smtClean="0">
                <a:solidFill>
                  <a:schemeClr val="bg1"/>
                </a:solidFill>
              </a:rPr>
              <a:t>El </a:t>
            </a:r>
            <a:r>
              <a:rPr lang="es-EC" sz="1700" dirty="0" err="1">
                <a:solidFill>
                  <a:schemeClr val="bg1"/>
                </a:solidFill>
              </a:rPr>
              <a:t>dashboard</a:t>
            </a:r>
            <a:r>
              <a:rPr lang="es-EC" sz="1700" dirty="0">
                <a:solidFill>
                  <a:schemeClr val="bg1"/>
                </a:solidFill>
              </a:rPr>
              <a:t> gastos de los proyectos de construcción en diferentes períodos de tiempo </a:t>
            </a:r>
            <a:r>
              <a:rPr lang="es-EC" sz="1700" dirty="0" smtClean="0">
                <a:solidFill>
                  <a:schemeClr val="bg1"/>
                </a:solidFill>
              </a:rPr>
              <a:t>permite obtener </a:t>
            </a:r>
            <a:r>
              <a:rPr lang="es-EC" sz="1700" dirty="0">
                <a:solidFill>
                  <a:schemeClr val="bg1"/>
                </a:solidFill>
              </a:rPr>
              <a:t>información de los tipos de gastos que han sido efectuados en los proyectos de construcción y comparar sus valores mes a </a:t>
            </a:r>
            <a:r>
              <a:rPr lang="es-EC" sz="1700" dirty="0" smtClean="0">
                <a:solidFill>
                  <a:schemeClr val="bg1"/>
                </a:solidFill>
              </a:rPr>
              <a:t>mes, lo cual ayuda a alertar </a:t>
            </a:r>
            <a:r>
              <a:rPr lang="es-EC" sz="1700" dirty="0">
                <a:solidFill>
                  <a:schemeClr val="bg1"/>
                </a:solidFill>
              </a:rPr>
              <a:t>sobre gastos que </a:t>
            </a:r>
            <a:r>
              <a:rPr lang="es-EC" sz="1700" dirty="0" smtClean="0">
                <a:solidFill>
                  <a:schemeClr val="bg1"/>
                </a:solidFill>
              </a:rPr>
              <a:t>presenten un aumento significativo r </a:t>
            </a:r>
            <a:r>
              <a:rPr lang="es-EC" sz="1700" dirty="0">
                <a:solidFill>
                  <a:schemeClr val="bg1"/>
                </a:solidFill>
              </a:rPr>
              <a:t>respecto </a:t>
            </a:r>
            <a:r>
              <a:rPr lang="es-EC" sz="1700" dirty="0" smtClean="0">
                <a:solidFill>
                  <a:schemeClr val="bg1"/>
                </a:solidFill>
              </a:rPr>
              <a:t>a los períodos anteriores. </a:t>
            </a:r>
          </a:p>
          <a:p>
            <a:pPr algn="just"/>
            <a:endParaRPr lang="es-EC" sz="1700" dirty="0">
              <a:solidFill>
                <a:schemeClr val="bg1"/>
              </a:solidFill>
            </a:endParaRPr>
          </a:p>
          <a:p>
            <a:pPr marL="176213" indent="-176213" algn="just">
              <a:buFont typeface="Arial" panose="020B0604020202020204" pitchFamily="34" charset="0"/>
              <a:buChar char="•"/>
            </a:pPr>
            <a:r>
              <a:rPr lang="es-EC" sz="1700" dirty="0" smtClean="0">
                <a:solidFill>
                  <a:schemeClr val="bg1"/>
                </a:solidFill>
              </a:rPr>
              <a:t>El </a:t>
            </a:r>
            <a:r>
              <a:rPr lang="es-EC" sz="1700" dirty="0" err="1">
                <a:solidFill>
                  <a:schemeClr val="bg1"/>
                </a:solidFill>
              </a:rPr>
              <a:t>dashboard</a:t>
            </a:r>
            <a:r>
              <a:rPr lang="es-EC" sz="1700" dirty="0">
                <a:solidFill>
                  <a:schemeClr val="bg1"/>
                </a:solidFill>
              </a:rPr>
              <a:t> detalle de gastos para presupuestos referenciales </a:t>
            </a:r>
            <a:r>
              <a:rPr lang="es-EC" sz="1700" dirty="0" smtClean="0">
                <a:solidFill>
                  <a:schemeClr val="bg1"/>
                </a:solidFill>
              </a:rPr>
              <a:t>permite </a:t>
            </a:r>
            <a:r>
              <a:rPr lang="es-EC" sz="1700" dirty="0">
                <a:solidFill>
                  <a:schemeClr val="bg1"/>
                </a:solidFill>
              </a:rPr>
              <a:t>buscar proyectos ejecutados en el pasado y mostrar información histórica con el detalle de los tipos de gastos para establecer los presupuestos referenciales de los nuevos proyectos de construcción. Con esto se tiene mayor certeza sobre los valores económicos que tendrán los gastos de los nuevos proyectos, basados en la búsqueda de proyectos de similares características (</a:t>
            </a:r>
            <a:r>
              <a:rPr lang="es-ES" sz="1700" dirty="0">
                <a:solidFill>
                  <a:schemeClr val="bg1"/>
                </a:solidFill>
              </a:rPr>
              <a:t>viales, puentes, túneles, hidroeléctricas</a:t>
            </a:r>
            <a:r>
              <a:rPr lang="es-EC" sz="1700" dirty="0">
                <a:solidFill>
                  <a:schemeClr val="bg1"/>
                </a:solidFill>
              </a:rPr>
              <a:t>, entre otros</a:t>
            </a:r>
            <a:r>
              <a:rPr lang="es-EC" sz="1700" dirty="0" smtClean="0">
                <a:solidFill>
                  <a:schemeClr val="bg1"/>
                </a:solidFill>
              </a:rPr>
              <a:t>).</a:t>
            </a:r>
            <a:endParaRPr lang="es-ES_tradnl" sz="1700" dirty="0">
              <a:solidFill>
                <a:schemeClr val="bg1"/>
              </a:solidFill>
            </a:endParaRPr>
          </a:p>
          <a:p>
            <a:pPr algn="just"/>
            <a:endParaRPr lang="es-ES_tradnl" sz="1700" dirty="0">
              <a:solidFill>
                <a:schemeClr val="bg1"/>
              </a:solidFill>
            </a:endParaRPr>
          </a:p>
          <a:p>
            <a:pPr algn="just"/>
            <a:endParaRPr lang="es-ES_tradnl" sz="1700" dirty="0">
              <a:solidFill>
                <a:schemeClr val="bg1"/>
              </a:solidFill>
            </a:endParaRPr>
          </a:p>
          <a:p>
            <a:pPr algn="just"/>
            <a:endParaRPr lang="es-EC" sz="1700" dirty="0">
              <a:solidFill>
                <a:schemeClr val="bg1"/>
              </a:solidFill>
            </a:endParaRPr>
          </a:p>
        </p:txBody>
      </p:sp>
    </p:spTree>
    <p:extLst>
      <p:ext uri="{BB962C8B-B14F-4D97-AF65-F5344CB8AC3E}">
        <p14:creationId xmlns:p14="http://schemas.microsoft.com/office/powerpoint/2010/main" val="4080015019"/>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56615" y="236721"/>
            <a:ext cx="2893356" cy="400110"/>
          </a:xfrm>
          <a:prstGeom prst="rect">
            <a:avLst/>
          </a:prstGeom>
          <a:noFill/>
        </p:spPr>
        <p:txBody>
          <a:bodyPr wrap="none" rtlCol="0">
            <a:spAutoFit/>
          </a:bodyPr>
          <a:lstStyle/>
          <a:p>
            <a:r>
              <a:rPr lang="es-ES" altLang="zh-CN" sz="2000" b="1" dirty="0" smtClean="0">
                <a:solidFill>
                  <a:srgbClr val="002060"/>
                </a:solidFill>
                <a:latin typeface="微软雅黑" pitchFamily="34" charset="-122"/>
                <a:ea typeface="微软雅黑" pitchFamily="34" charset="-122"/>
              </a:rPr>
              <a:t>RECOMENDACIONES</a:t>
            </a:r>
            <a:endParaRPr lang="zh-CN" altLang="en-US" sz="2000" b="1" dirty="0">
              <a:solidFill>
                <a:srgbClr val="002060"/>
              </a:solidFill>
              <a:latin typeface="微软雅黑" pitchFamily="34" charset="-122"/>
              <a:ea typeface="微软雅黑" pitchFamily="34" charset="-122"/>
            </a:endParaRPr>
          </a:p>
        </p:txBody>
      </p:sp>
      <p:sp>
        <p:nvSpPr>
          <p:cNvPr id="4" name="CuadroTexto 3"/>
          <p:cNvSpPr txBox="1"/>
          <p:nvPr/>
        </p:nvSpPr>
        <p:spPr>
          <a:xfrm>
            <a:off x="0" y="625252"/>
            <a:ext cx="8892480" cy="5847755"/>
          </a:xfrm>
          <a:prstGeom prst="rect">
            <a:avLst/>
          </a:prstGeom>
          <a:noFill/>
        </p:spPr>
        <p:txBody>
          <a:bodyPr wrap="square" rtlCol="0">
            <a:spAutoFit/>
          </a:bodyPr>
          <a:lstStyle/>
          <a:p>
            <a:pPr marL="285750" indent="-285750" algn="just">
              <a:buFont typeface="Arial" panose="020B0604020202020204" pitchFamily="34" charset="0"/>
              <a:buChar char="•"/>
            </a:pPr>
            <a:r>
              <a:rPr lang="es-EC" sz="1700" dirty="0">
                <a:solidFill>
                  <a:schemeClr val="bg1"/>
                </a:solidFill>
              </a:rPr>
              <a:t>Se recomienda </a:t>
            </a:r>
            <a:r>
              <a:rPr lang="es-EC" sz="1700" dirty="0" smtClean="0">
                <a:solidFill>
                  <a:schemeClr val="bg1"/>
                </a:solidFill>
              </a:rPr>
              <a:t>al personal directivo de la empresa </a:t>
            </a:r>
            <a:r>
              <a:rPr lang="es-EC" sz="1700" dirty="0">
                <a:solidFill>
                  <a:schemeClr val="bg1"/>
                </a:solidFill>
              </a:rPr>
              <a:t>que la revisión de la información que se realice </a:t>
            </a:r>
            <a:r>
              <a:rPr lang="es-EC" sz="1700" dirty="0" smtClean="0">
                <a:solidFill>
                  <a:schemeClr val="bg1"/>
                </a:solidFill>
              </a:rPr>
              <a:t>en los </a:t>
            </a:r>
            <a:r>
              <a:rPr lang="es-EC" sz="1700" dirty="0" err="1" smtClean="0">
                <a:solidFill>
                  <a:schemeClr val="bg1"/>
                </a:solidFill>
              </a:rPr>
              <a:t>dashboards</a:t>
            </a:r>
            <a:r>
              <a:rPr lang="es-EC" sz="1700" dirty="0" smtClean="0">
                <a:solidFill>
                  <a:schemeClr val="bg1"/>
                </a:solidFill>
              </a:rPr>
              <a:t> sea </a:t>
            </a:r>
            <a:r>
              <a:rPr lang="es-EC" sz="1700" dirty="0">
                <a:solidFill>
                  <a:schemeClr val="bg1"/>
                </a:solidFill>
              </a:rPr>
              <a:t>frecuente, de tal manera que si presenta un valor económico excesivo en un gasto de un proyecto de construcción, se puedan tomar las acciones inmediatas preventivas para poder controlar y disminuir los valores de dicho gasto y evitar desfinanciamientos en el proyecto. </a:t>
            </a:r>
            <a:endParaRPr lang="es-EC" sz="1700" dirty="0" smtClean="0">
              <a:solidFill>
                <a:schemeClr val="bg1"/>
              </a:solidFill>
            </a:endParaRPr>
          </a:p>
          <a:p>
            <a:pPr algn="just"/>
            <a:endParaRPr lang="es-EC" sz="1700" dirty="0" smtClean="0">
              <a:solidFill>
                <a:schemeClr val="bg1"/>
              </a:solidFill>
            </a:endParaRPr>
          </a:p>
          <a:p>
            <a:pPr marL="285750" indent="-285750" algn="just">
              <a:buFont typeface="Arial" panose="020B0604020202020204" pitchFamily="34" charset="0"/>
              <a:buChar char="•"/>
            </a:pPr>
            <a:r>
              <a:rPr lang="es-EC" sz="1700" dirty="0" smtClean="0">
                <a:solidFill>
                  <a:schemeClr val="bg1"/>
                </a:solidFill>
              </a:rPr>
              <a:t>Debido </a:t>
            </a:r>
            <a:r>
              <a:rPr lang="es-EC" sz="1700" dirty="0">
                <a:solidFill>
                  <a:schemeClr val="bg1"/>
                </a:solidFill>
              </a:rPr>
              <a:t>a que el sistema ERP </a:t>
            </a:r>
            <a:r>
              <a:rPr lang="es-EC" sz="1700" dirty="0" smtClean="0">
                <a:solidFill>
                  <a:schemeClr val="bg1"/>
                </a:solidFill>
              </a:rPr>
              <a:t>IMS </a:t>
            </a:r>
            <a:r>
              <a:rPr lang="es-EC" sz="1700" dirty="0">
                <a:solidFill>
                  <a:schemeClr val="bg1"/>
                </a:solidFill>
              </a:rPr>
              <a:t>de la </a:t>
            </a:r>
            <a:r>
              <a:rPr lang="es-EC" sz="1700" dirty="0" smtClean="0">
                <a:solidFill>
                  <a:schemeClr val="bg1"/>
                </a:solidFill>
              </a:rPr>
              <a:t>empresa se </a:t>
            </a:r>
            <a:r>
              <a:rPr lang="es-EC" sz="1700" dirty="0">
                <a:solidFill>
                  <a:schemeClr val="bg1"/>
                </a:solidFill>
              </a:rPr>
              <a:t>encuentra en un proceso continuo de </a:t>
            </a:r>
            <a:r>
              <a:rPr lang="es-EC" sz="1700" dirty="0" smtClean="0">
                <a:solidFill>
                  <a:schemeClr val="bg1"/>
                </a:solidFill>
              </a:rPr>
              <a:t>desarrollo y mejora, </a:t>
            </a:r>
            <a:r>
              <a:rPr lang="es-EC" sz="1700" dirty="0">
                <a:solidFill>
                  <a:schemeClr val="bg1"/>
                </a:solidFill>
              </a:rPr>
              <a:t>se recomienda </a:t>
            </a:r>
            <a:r>
              <a:rPr lang="es-EC" sz="1700" dirty="0" smtClean="0">
                <a:solidFill>
                  <a:schemeClr val="bg1"/>
                </a:solidFill>
              </a:rPr>
              <a:t>que periódicamente se analicen los cambios que podrían afectar el modelo de control de gastos implementado, así como las mejoras que se podrían aplicar.</a:t>
            </a:r>
          </a:p>
          <a:p>
            <a:pPr algn="just"/>
            <a:endParaRPr lang="es-EC" sz="1700" dirty="0">
              <a:solidFill>
                <a:schemeClr val="bg1"/>
              </a:solidFill>
            </a:endParaRPr>
          </a:p>
          <a:p>
            <a:pPr marL="285750" indent="-285750" algn="just">
              <a:buFont typeface="Arial" panose="020B0604020202020204" pitchFamily="34" charset="0"/>
              <a:buChar char="•"/>
            </a:pPr>
            <a:r>
              <a:rPr lang="es-EC" sz="1700" dirty="0" smtClean="0">
                <a:solidFill>
                  <a:schemeClr val="bg1"/>
                </a:solidFill>
              </a:rPr>
              <a:t>A </a:t>
            </a:r>
            <a:r>
              <a:rPr lang="es-EC" sz="1700" dirty="0">
                <a:solidFill>
                  <a:schemeClr val="bg1"/>
                </a:solidFill>
              </a:rPr>
              <a:t>través del presente proyecto se ha demostrado </a:t>
            </a:r>
            <a:r>
              <a:rPr lang="es-EC" sz="1700" dirty="0" smtClean="0">
                <a:solidFill>
                  <a:schemeClr val="bg1"/>
                </a:solidFill>
              </a:rPr>
              <a:t>como a través de herramientas analíticas </a:t>
            </a:r>
            <a:r>
              <a:rPr lang="es-EC" sz="1700" dirty="0">
                <a:solidFill>
                  <a:schemeClr val="bg1"/>
                </a:solidFill>
              </a:rPr>
              <a:t>se </a:t>
            </a:r>
            <a:r>
              <a:rPr lang="es-EC" sz="1700" dirty="0" smtClean="0">
                <a:solidFill>
                  <a:schemeClr val="bg1"/>
                </a:solidFill>
              </a:rPr>
              <a:t>ayudó a </a:t>
            </a:r>
            <a:r>
              <a:rPr lang="es-EC" sz="1700" dirty="0">
                <a:solidFill>
                  <a:schemeClr val="bg1"/>
                </a:solidFill>
              </a:rPr>
              <a:t>la </a:t>
            </a:r>
            <a:r>
              <a:rPr lang="es-EC" sz="1700" dirty="0" smtClean="0">
                <a:solidFill>
                  <a:schemeClr val="bg1"/>
                </a:solidFill>
              </a:rPr>
              <a:t>empresa a mejorar el proceso de control y supervisión de gastos, </a:t>
            </a:r>
            <a:r>
              <a:rPr lang="es-EC" sz="1700" dirty="0">
                <a:solidFill>
                  <a:schemeClr val="bg1"/>
                </a:solidFill>
              </a:rPr>
              <a:t>por lo que se recomienda que este tipo de tecnologías y soluciones sean también implementadas en otros procesos críticos de la </a:t>
            </a:r>
            <a:r>
              <a:rPr lang="es-EC" sz="1700" dirty="0" smtClean="0">
                <a:solidFill>
                  <a:schemeClr val="bg1"/>
                </a:solidFill>
              </a:rPr>
              <a:t>empresa como puede ser el </a:t>
            </a:r>
            <a:r>
              <a:rPr lang="es-EC" sz="1700" dirty="0">
                <a:solidFill>
                  <a:schemeClr val="bg1"/>
                </a:solidFill>
              </a:rPr>
              <a:t>control de los materiales, maquinaria, equipos y otros insumos que se encuentran almacenados en las bodegas de la empresa y que son distribuidos en los proyectos de </a:t>
            </a:r>
            <a:r>
              <a:rPr lang="es-EC" sz="1700" dirty="0" smtClean="0">
                <a:solidFill>
                  <a:schemeClr val="bg1"/>
                </a:solidFill>
              </a:rPr>
              <a:t>construcción a nivel nacional.</a:t>
            </a:r>
            <a:endParaRPr lang="es-EC" sz="1700" dirty="0">
              <a:solidFill>
                <a:schemeClr val="bg1"/>
              </a:solidFill>
            </a:endParaRPr>
          </a:p>
          <a:p>
            <a:pPr algn="just"/>
            <a:endParaRPr lang="es-ES_tradnl" sz="1700" dirty="0">
              <a:solidFill>
                <a:schemeClr val="bg1"/>
              </a:solidFill>
            </a:endParaRPr>
          </a:p>
          <a:p>
            <a:pPr algn="just"/>
            <a:endParaRPr lang="es-ES_tradnl" sz="1700" dirty="0">
              <a:solidFill>
                <a:schemeClr val="bg1"/>
              </a:solidFill>
            </a:endParaRPr>
          </a:p>
          <a:p>
            <a:pPr algn="just"/>
            <a:endParaRPr lang="es-EC" sz="1700" dirty="0">
              <a:solidFill>
                <a:schemeClr val="bg1"/>
              </a:solidFill>
            </a:endParaRPr>
          </a:p>
        </p:txBody>
      </p:sp>
    </p:spTree>
    <p:extLst>
      <p:ext uri="{BB962C8B-B14F-4D97-AF65-F5344CB8AC3E}">
        <p14:creationId xmlns:p14="http://schemas.microsoft.com/office/powerpoint/2010/main" val="1139965496"/>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5212" y="1323266"/>
            <a:ext cx="4047070" cy="1107996"/>
          </a:xfrm>
          <a:prstGeom prst="rect">
            <a:avLst/>
          </a:prstGeom>
          <a:noFill/>
        </p:spPr>
        <p:txBody>
          <a:bodyPr wrap="none" rtlCol="0">
            <a:spAutoFit/>
          </a:bodyPr>
          <a:lstStyle/>
          <a:p>
            <a:r>
              <a:rPr lang="es-ES" altLang="zh-CN" sz="6600" b="1" dirty="0">
                <a:solidFill>
                  <a:srgbClr val="002060"/>
                </a:solidFill>
                <a:latin typeface="微软雅黑" pitchFamily="34" charset="-122"/>
                <a:ea typeface="微软雅黑" pitchFamily="34" charset="-122"/>
              </a:rPr>
              <a:t>GRACIAS</a:t>
            </a:r>
            <a:endParaRPr lang="zh-CN" altLang="en-US" sz="6600" b="1" dirty="0">
              <a:solidFill>
                <a:srgbClr val="002060"/>
              </a:solidFill>
              <a:latin typeface="微软雅黑" pitchFamily="34" charset="-122"/>
              <a:ea typeface="微软雅黑" pitchFamily="34" charset="-122"/>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09112"/>
            <a:ext cx="2786282" cy="2736304"/>
          </a:xfrm>
          <a:prstGeom prst="rect">
            <a:avLst/>
          </a:prstGeom>
        </p:spPr>
      </p:pic>
    </p:spTree>
    <p:extLst>
      <p:ext uri="{BB962C8B-B14F-4D97-AF65-F5344CB8AC3E}">
        <p14:creationId xmlns:p14="http://schemas.microsoft.com/office/powerpoint/2010/main" val="126599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812D06-94A3-964B-902A-9AC042B66AC1}"/>
              </a:ext>
            </a:extLst>
          </p:cNvPr>
          <p:cNvSpPr>
            <a:spLocks noGrp="1"/>
          </p:cNvSpPr>
          <p:nvPr>
            <p:ph type="ctrTitle" idx="4294967295"/>
          </p:nvPr>
        </p:nvSpPr>
        <p:spPr>
          <a:xfrm>
            <a:off x="200025" y="121196"/>
            <a:ext cx="8943975" cy="698500"/>
          </a:xfrm>
        </p:spPr>
        <p:txBody>
          <a:bodyPr>
            <a:noAutofit/>
          </a:bodyPr>
          <a:lstStyle/>
          <a:p>
            <a:pPr algn="l">
              <a:lnSpc>
                <a:spcPct val="150000"/>
              </a:lnSpc>
            </a:pPr>
            <a:r>
              <a:rPr lang="es-ES_tradnl" sz="22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rPr>
              <a:t>OBJETIVO GENERAL</a:t>
            </a:r>
            <a:endParaRPr lang="es-EC" sz="22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endParaRPr>
          </a:p>
        </p:txBody>
      </p:sp>
      <p:sp>
        <p:nvSpPr>
          <p:cNvPr id="6" name="Recortar rectángulo de esquina diagonal 5">
            <a:extLst>
              <a:ext uri="{FF2B5EF4-FFF2-40B4-BE49-F238E27FC236}">
                <a16:creationId xmlns="" xmlns:a16="http://schemas.microsoft.com/office/drawing/2014/main" id="{3DD8CC7F-92C8-7243-B375-42D4147B2359}"/>
              </a:ext>
            </a:extLst>
          </p:cNvPr>
          <p:cNvSpPr/>
          <p:nvPr/>
        </p:nvSpPr>
        <p:spPr>
          <a:xfrm>
            <a:off x="1475656" y="1417340"/>
            <a:ext cx="6408712" cy="2376264"/>
          </a:xfrm>
          <a:prstGeom prst="snip2DiagRect">
            <a:avLst/>
          </a:prstGeom>
          <a:effectLst>
            <a:glow rad="304800">
              <a:schemeClr val="accent1">
                <a:alpha val="42000"/>
              </a:schemeClr>
            </a:glow>
            <a:reflection blurRad="127000" stA="70000" endPos="3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latin typeface="Microsoft YaHei" panose="020B0503020204020204" pitchFamily="34" charset="-122"/>
                <a:ea typeface="Microsoft YaHei" panose="020B0503020204020204" pitchFamily="34" charset="-122"/>
              </a:rPr>
              <a:t>Desarrollar un modelo de control de gastos mediante inteligencia de negocios, para mejorar el análisis y supervisión que se realiza en los gastos de los productos y servicios necesarios para la ejecución de los proyectos de construcción. </a:t>
            </a:r>
          </a:p>
        </p:txBody>
      </p:sp>
    </p:spTree>
    <p:extLst>
      <p:ext uri="{BB962C8B-B14F-4D97-AF65-F5344CB8AC3E}">
        <p14:creationId xmlns:p14="http://schemas.microsoft.com/office/powerpoint/2010/main" val="356419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812D06-94A3-964B-902A-9AC042B66AC1}"/>
              </a:ext>
            </a:extLst>
          </p:cNvPr>
          <p:cNvSpPr>
            <a:spLocks noGrp="1"/>
          </p:cNvSpPr>
          <p:nvPr>
            <p:ph type="ctrTitle" idx="4294967295"/>
          </p:nvPr>
        </p:nvSpPr>
        <p:spPr>
          <a:xfrm>
            <a:off x="55314" y="49213"/>
            <a:ext cx="4084638" cy="576262"/>
          </a:xfrm>
        </p:spPr>
        <p:txBody>
          <a:bodyPr>
            <a:noAutofit/>
          </a:bodyPr>
          <a:lstStyle/>
          <a:p>
            <a:pPr algn="l">
              <a:lnSpc>
                <a:spcPct val="150000"/>
              </a:lnSpc>
            </a:pPr>
            <a:r>
              <a:rPr lang="es-ES_tradnl" sz="22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rPr>
              <a:t>OBJETIVOS ESPECÍFICOS</a:t>
            </a:r>
            <a:endParaRPr lang="es-EC" sz="2200" b="1" dirty="0">
              <a:solidFill>
                <a:srgbClr val="002060"/>
              </a:solidFill>
              <a:effectLst>
                <a:outerShdw blurRad="50800" dist="38100" algn="l" rotWithShape="0">
                  <a:prstClr val="black">
                    <a:alpha val="40000"/>
                  </a:prstClr>
                </a:outerShdw>
              </a:effectLst>
              <a:latin typeface="微软雅黑" pitchFamily="34" charset="-122"/>
              <a:ea typeface="微软雅黑" pitchFamily="34" charset="-122"/>
            </a:endParaRPr>
          </a:p>
        </p:txBody>
      </p:sp>
      <p:graphicFrame>
        <p:nvGraphicFramePr>
          <p:cNvPr id="4" name="Diagrama 3">
            <a:extLst>
              <a:ext uri="{FF2B5EF4-FFF2-40B4-BE49-F238E27FC236}">
                <a16:creationId xmlns="" xmlns:a16="http://schemas.microsoft.com/office/drawing/2014/main" id="{202EC9C1-598D-714D-8E93-6D1241C59C2A}"/>
              </a:ext>
            </a:extLst>
          </p:cNvPr>
          <p:cNvGraphicFramePr/>
          <p:nvPr>
            <p:extLst>
              <p:ext uri="{D42A27DB-BD31-4B8C-83A1-F6EECF244321}">
                <p14:modId xmlns:p14="http://schemas.microsoft.com/office/powerpoint/2010/main" val="348095467"/>
              </p:ext>
            </p:extLst>
          </p:nvPr>
        </p:nvGraphicFramePr>
        <p:xfrm>
          <a:off x="197703" y="553244"/>
          <a:ext cx="8765247"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489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383" y="113928"/>
            <a:ext cx="2387641" cy="430887"/>
          </a:xfrm>
          <a:prstGeom prst="rect">
            <a:avLst/>
          </a:prstGeom>
          <a:noFill/>
        </p:spPr>
        <p:txBody>
          <a:bodyPr wrap="none" rtlCol="0">
            <a:spAutoFit/>
          </a:bodyPr>
          <a:lstStyle/>
          <a:p>
            <a:r>
              <a:rPr lang="es-ES" altLang="zh-CN" sz="2200" b="1" dirty="0">
                <a:solidFill>
                  <a:srgbClr val="002060"/>
                </a:solidFill>
                <a:latin typeface="微软雅黑" pitchFamily="34" charset="-122"/>
                <a:ea typeface="微软雅黑" pitchFamily="34" charset="-122"/>
              </a:rPr>
              <a:t>METODOLOGÍA</a:t>
            </a:r>
            <a:endParaRPr lang="zh-CN" altLang="en-US" sz="2200" b="1" dirty="0">
              <a:solidFill>
                <a:srgbClr val="002060"/>
              </a:solidFill>
              <a:latin typeface="微软雅黑" pitchFamily="34" charset="-122"/>
              <a:ea typeface="微软雅黑" pitchFamily="34" charset="-122"/>
            </a:endParaRPr>
          </a:p>
        </p:txBody>
      </p:sp>
      <p:sp>
        <p:nvSpPr>
          <p:cNvPr id="17" name="Rectángulo 16">
            <a:extLst>
              <a:ext uri="{FF2B5EF4-FFF2-40B4-BE49-F238E27FC236}">
                <a16:creationId xmlns="" xmlns:a16="http://schemas.microsoft.com/office/drawing/2014/main" id="{57B3A304-444A-2948-84F5-B533EFB66992}"/>
              </a:ext>
            </a:extLst>
          </p:cNvPr>
          <p:cNvSpPr/>
          <p:nvPr/>
        </p:nvSpPr>
        <p:spPr>
          <a:xfrm>
            <a:off x="1331640" y="5233764"/>
            <a:ext cx="6768752" cy="523220"/>
          </a:xfrm>
          <a:prstGeom prst="rect">
            <a:avLst/>
          </a:prstGeom>
        </p:spPr>
        <p:txBody>
          <a:bodyPr wrap="square">
            <a:spAutoFit/>
          </a:bodyPr>
          <a:lstStyle/>
          <a:p>
            <a:pPr algn="ctr"/>
            <a:r>
              <a:rPr lang="es-EC" sz="1400" dirty="0" smtClean="0">
                <a:latin typeface="Microsoft YaHei" panose="020B0503020204020204" pitchFamily="34" charset="-122"/>
                <a:ea typeface="Microsoft YaHei" panose="020B0503020204020204" pitchFamily="34" charset="-122"/>
              </a:rPr>
              <a:t>Metodología para la analítica de datos</a:t>
            </a:r>
          </a:p>
          <a:p>
            <a:pPr algn="ctr"/>
            <a:r>
              <a:rPr lang="es-ES_tradnl" sz="1400" dirty="0" smtClean="0">
                <a:latin typeface="Microsoft YaHei" panose="020B0503020204020204" pitchFamily="34" charset="-122"/>
                <a:ea typeface="Microsoft YaHei" panose="020B0503020204020204" pitchFamily="34" charset="-122"/>
              </a:rPr>
              <a:t>Fuente: (</a:t>
            </a:r>
            <a:r>
              <a:rPr lang="es-ES_tradnl" sz="1400" dirty="0" err="1" smtClean="0">
                <a:latin typeface="Microsoft YaHei" panose="020B0503020204020204" pitchFamily="34" charset="-122"/>
                <a:ea typeface="Microsoft YaHei" panose="020B0503020204020204" pitchFamily="34" charset="-122"/>
              </a:rPr>
              <a:t>Ralf</a:t>
            </a:r>
            <a:r>
              <a:rPr lang="es-ES_tradnl" sz="1400" dirty="0" smtClean="0">
                <a:latin typeface="Microsoft YaHei" panose="020B0503020204020204" pitchFamily="34" charset="-122"/>
                <a:ea typeface="Microsoft YaHei" panose="020B0503020204020204" pitchFamily="34" charset="-122"/>
              </a:rPr>
              <a:t> </a:t>
            </a:r>
            <a:r>
              <a:rPr lang="en-US" sz="1400" dirty="0" err="1" smtClean="0">
                <a:latin typeface="Microsoft YaHei" panose="020B0503020204020204" pitchFamily="34" charset="-122"/>
                <a:ea typeface="Microsoft YaHei" panose="020B0503020204020204" pitchFamily="34" charset="-122"/>
              </a:rPr>
              <a:t>Harting</a:t>
            </a:r>
            <a:r>
              <a:rPr lang="en-US" sz="1400" dirty="0" smtClean="0">
                <a:latin typeface="Microsoft YaHei" panose="020B0503020204020204" pitchFamily="34" charset="-122"/>
                <a:ea typeface="Microsoft YaHei" panose="020B0503020204020204" pitchFamily="34" charset="-122"/>
              </a:rPr>
              <a:t>, Michael </a:t>
            </a:r>
            <a:r>
              <a:rPr lang="en-US" sz="1400" dirty="0" err="1" smtClean="0">
                <a:latin typeface="Microsoft YaHei" panose="020B0503020204020204" pitchFamily="34" charset="-122"/>
                <a:ea typeface="Microsoft YaHei" panose="020B0503020204020204" pitchFamily="34" charset="-122"/>
              </a:rPr>
              <a:t>Dittert</a:t>
            </a:r>
            <a:r>
              <a:rPr lang="en-US" sz="1400" dirty="0" smtClean="0">
                <a:latin typeface="Microsoft YaHei" panose="020B0503020204020204" pitchFamily="34" charset="-122"/>
                <a:ea typeface="Microsoft YaHei" panose="020B0503020204020204" pitchFamily="34" charset="-122"/>
              </a:rPr>
              <a:t> &amp; Ralf Christian</a:t>
            </a:r>
            <a:r>
              <a:rPr lang="es-ES_tradnl" sz="1400" dirty="0" smtClean="0"/>
              <a:t>, 2017)</a:t>
            </a:r>
            <a:endParaRPr lang="es-ES_tradnl" sz="1400" dirty="0"/>
          </a:p>
        </p:txBody>
      </p:sp>
      <p:pic>
        <p:nvPicPr>
          <p:cNvPr id="4" name="Imagen 3"/>
          <p:cNvPicPr>
            <a:picLocks noChangeAspect="1"/>
          </p:cNvPicPr>
          <p:nvPr/>
        </p:nvPicPr>
        <p:blipFill>
          <a:blip r:embed="rId3"/>
          <a:stretch>
            <a:fillRect/>
          </a:stretch>
        </p:blipFill>
        <p:spPr>
          <a:xfrm>
            <a:off x="3491880" y="49188"/>
            <a:ext cx="2448272" cy="5176348"/>
          </a:xfrm>
          <a:prstGeom prst="rect">
            <a:avLst/>
          </a:prstGeom>
        </p:spPr>
      </p:pic>
    </p:spTree>
    <p:extLst>
      <p:ext uri="{BB962C8B-B14F-4D97-AF65-F5344CB8AC3E}">
        <p14:creationId xmlns:p14="http://schemas.microsoft.com/office/powerpoint/2010/main" val="197813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1196"/>
            <a:ext cx="1647887" cy="430887"/>
          </a:xfrm>
          <a:prstGeom prst="rect">
            <a:avLst/>
          </a:prstGeom>
          <a:noFill/>
        </p:spPr>
        <p:txBody>
          <a:bodyPr wrap="none" rtlCol="0">
            <a:spAutoFit/>
          </a:bodyPr>
          <a:lstStyle/>
          <a:p>
            <a:r>
              <a:rPr lang="es-ES" altLang="zh-CN" sz="2200" b="1" dirty="0">
                <a:solidFill>
                  <a:srgbClr val="002060"/>
                </a:solidFill>
                <a:latin typeface="微软雅黑" pitchFamily="34" charset="-122"/>
                <a:ea typeface="微软雅黑" pitchFamily="34" charset="-122"/>
              </a:rPr>
              <a:t>ENTORNO</a:t>
            </a:r>
            <a:endParaRPr lang="zh-CN" altLang="en-US" sz="2200" b="1" dirty="0">
              <a:solidFill>
                <a:srgbClr val="002060"/>
              </a:solidFill>
              <a:latin typeface="微软雅黑" pitchFamily="34" charset="-122"/>
              <a:ea typeface="微软雅黑" pitchFamily="34" charset="-122"/>
            </a:endParaRPr>
          </a:p>
        </p:txBody>
      </p:sp>
      <p:graphicFrame>
        <p:nvGraphicFramePr>
          <p:cNvPr id="4" name="Diagrama 3">
            <a:extLst>
              <a:ext uri="{FF2B5EF4-FFF2-40B4-BE49-F238E27FC236}">
                <a16:creationId xmlns="" xmlns:a16="http://schemas.microsoft.com/office/drawing/2014/main" id="{FAC79AA2-2BAC-1D49-8272-D531648E42AA}"/>
              </a:ext>
            </a:extLst>
          </p:cNvPr>
          <p:cNvGraphicFramePr/>
          <p:nvPr>
            <p:extLst>
              <p:ext uri="{D42A27DB-BD31-4B8C-83A1-F6EECF244321}">
                <p14:modId xmlns:p14="http://schemas.microsoft.com/office/powerpoint/2010/main" val="3421603077"/>
              </p:ext>
            </p:extLst>
          </p:nvPr>
        </p:nvGraphicFramePr>
        <p:xfrm>
          <a:off x="150853" y="-166836"/>
          <a:ext cx="8784976" cy="4045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3635896" y="2569468"/>
            <a:ext cx="5280125" cy="2232248"/>
          </a:xfrm>
          <a:prstGeom prst="rect">
            <a:avLst/>
          </a:prstGeom>
        </p:spPr>
      </p:pic>
      <p:pic>
        <p:nvPicPr>
          <p:cNvPr id="8" name="Imagen 7"/>
          <p:cNvPicPr>
            <a:picLocks noChangeAspect="1"/>
          </p:cNvPicPr>
          <p:nvPr/>
        </p:nvPicPr>
        <p:blipFill>
          <a:blip r:embed="rId9"/>
          <a:stretch>
            <a:fillRect/>
          </a:stretch>
        </p:blipFill>
        <p:spPr>
          <a:xfrm>
            <a:off x="1259632" y="3574574"/>
            <a:ext cx="1940520" cy="2098187"/>
          </a:xfrm>
          <a:prstGeom prst="rect">
            <a:avLst/>
          </a:prstGeom>
        </p:spPr>
      </p:pic>
    </p:spTree>
    <p:extLst>
      <p:ext uri="{BB962C8B-B14F-4D97-AF65-F5344CB8AC3E}">
        <p14:creationId xmlns:p14="http://schemas.microsoft.com/office/powerpoint/2010/main" val="1931162016"/>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xml><?xml version="1.0" encoding="utf-8"?>
<a:themeOverride xmlns:a="http://schemas.openxmlformats.org/drawingml/2006/main">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8371</TotalTime>
  <Words>2422</Words>
  <Application>Microsoft Office PowerPoint</Application>
  <PresentationFormat>Presentación en pantalla (16:10)</PresentationFormat>
  <Paragraphs>414</Paragraphs>
  <Slides>57</Slides>
  <Notes>53</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57</vt:i4>
      </vt:variant>
    </vt:vector>
  </HeadingPairs>
  <TitlesOfParts>
    <vt:vector size="69" baseType="lpstr">
      <vt:lpstr>微软雅黑</vt:lpstr>
      <vt:lpstr>微软雅黑</vt:lpstr>
      <vt:lpstr>宋体</vt:lpstr>
      <vt:lpstr>Arial</vt:lpstr>
      <vt:lpstr>Calibri</vt:lpstr>
      <vt:lpstr>Century Gothic</vt:lpstr>
      <vt:lpstr>Impact</vt:lpstr>
      <vt:lpstr>Times New Roman</vt:lpstr>
      <vt:lpstr>Wingdings 3</vt:lpstr>
      <vt:lpstr>幼圆</vt:lpstr>
      <vt:lpstr>Sector</vt:lpstr>
      <vt:lpstr>Documento</vt:lpstr>
      <vt:lpstr>Presentación de PowerPoint</vt:lpstr>
      <vt:lpstr>CONTENIDOS</vt:lpstr>
      <vt:lpstr>INTRODUCCIÓN</vt:lpstr>
      <vt:lpstr>Presentación de PowerPoint</vt:lpstr>
      <vt:lpstr>JUSTIFICACIÓN</vt:lpstr>
      <vt:lpstr>OBJETIVO GENERAL</vt:lpstr>
      <vt:lpstr>OBJETIVOS ESPECÍFICOS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lidan</dc:creator>
  <cp:lastModifiedBy>Oscar Moyano</cp:lastModifiedBy>
  <cp:revision>178</cp:revision>
  <dcterms:created xsi:type="dcterms:W3CDTF">2013-12-11T06:07:44Z</dcterms:created>
  <dcterms:modified xsi:type="dcterms:W3CDTF">2019-07-22T18:45:10Z</dcterms:modified>
</cp:coreProperties>
</file>