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heme/themeOverride1.xml" ContentType="application/vnd.openxmlformats-officedocument.themeOverr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heme/themeOverride2.xml" ContentType="application/vnd.openxmlformats-officedocument.themeOverr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37"/>
  </p:notesMasterIdLst>
  <p:sldIdLst>
    <p:sldId id="256" r:id="rId2"/>
    <p:sldId id="302" r:id="rId3"/>
    <p:sldId id="318" r:id="rId4"/>
    <p:sldId id="259" r:id="rId5"/>
    <p:sldId id="258" r:id="rId6"/>
    <p:sldId id="304" r:id="rId7"/>
    <p:sldId id="260" r:id="rId8"/>
    <p:sldId id="261" r:id="rId9"/>
    <p:sldId id="266" r:id="rId10"/>
    <p:sldId id="317" r:id="rId11"/>
    <p:sldId id="305" r:id="rId12"/>
    <p:sldId id="306" r:id="rId13"/>
    <p:sldId id="307" r:id="rId14"/>
    <p:sldId id="310" r:id="rId15"/>
    <p:sldId id="279" r:id="rId16"/>
    <p:sldId id="313" r:id="rId17"/>
    <p:sldId id="280" r:id="rId18"/>
    <p:sldId id="316" r:id="rId19"/>
    <p:sldId id="314" r:id="rId20"/>
    <p:sldId id="315" r:id="rId21"/>
    <p:sldId id="321" r:id="rId22"/>
    <p:sldId id="320" r:id="rId23"/>
    <p:sldId id="282" r:id="rId24"/>
    <p:sldId id="319" r:id="rId25"/>
    <p:sldId id="283" r:id="rId26"/>
    <p:sldId id="325" r:id="rId27"/>
    <p:sldId id="327" r:id="rId28"/>
    <p:sldId id="322" r:id="rId29"/>
    <p:sldId id="289" r:id="rId30"/>
    <p:sldId id="290" r:id="rId31"/>
    <p:sldId id="294" r:id="rId32"/>
    <p:sldId id="328" r:id="rId33"/>
    <p:sldId id="295" r:id="rId34"/>
    <p:sldId id="297" r:id="rId35"/>
    <p:sldId id="326" r:id="rId36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EFF3"/>
    <a:srgbClr val="7BF5D2"/>
    <a:srgbClr val="10D69D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32" autoAdjust="0"/>
  </p:normalViewPr>
  <p:slideViewPr>
    <p:cSldViewPr>
      <p:cViewPr>
        <p:scale>
          <a:sx n="80" d="100"/>
          <a:sy n="80" d="100"/>
        </p:scale>
        <p:origin x="-1596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Estadistica%20calidad%20de%20agua%20Evelyn%20Mina\Estadisticas%20por%20temporadas%20seca%20y%20lluviosa\Redacci&#243;n%20definici&#243;n%20estaciones\Resumen%20precipitaciones%20por%20estacione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AIO\Documents\MAESTR&#205;A%20EVE\TESIS\Defensa%20Tesis\TAblas%20Defensa.xlsx" TargetMode="External"/><Relationship Id="rId1" Type="http://schemas.openxmlformats.org/officeDocument/2006/relationships/image" Target="../media/image73.jpeg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AIO\Documents\MAESTR&#205;A%20EVE\TESIS\Defensa%20Tesis\TAblas%20Defensa.xlsx" TargetMode="External"/><Relationship Id="rId1" Type="http://schemas.openxmlformats.org/officeDocument/2006/relationships/image" Target="../media/image73.jpeg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evelyn.mina\Documents\TESIS%20EVE\An&#225;lisis%20de%20Datos\Criterio%20de%20Rutas_tendencias\Criterio%20de%20Rutas_finales-ETAPA%20EP\UH%20Completa_MediasyMedianas_Enero-Abril_24May2019_V1.xlsx" TargetMode="External"/><Relationship Id="rId1" Type="http://schemas.openxmlformats.org/officeDocument/2006/relationships/image" Target="../media/image73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5"/>
          <c:order val="0"/>
          <c:tx>
            <c:strRef>
              <c:f>Hoja1!$A$10</c:f>
              <c:strCache>
                <c:ptCount val="1"/>
                <c:pt idx="0">
                  <c:v>M0426</c:v>
                </c:pt>
              </c:strCache>
            </c:strRef>
          </c:tx>
          <c:spPr>
            <a:ln w="19050"/>
          </c:spPr>
          <c:marker>
            <c:symbol val="circle"/>
            <c:size val="4"/>
          </c:marker>
          <c:xVal>
            <c:numRef>
              <c:f>Hoja1!$D$4:$O$4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Hoja1!$D$10:$O$10</c:f>
              <c:numCache>
                <c:formatCode>0.00</c:formatCode>
                <c:ptCount val="12"/>
                <c:pt idx="0">
                  <c:v>63.304347826086968</c:v>
                </c:pt>
                <c:pt idx="1">
                  <c:v>90.237500000000011</c:v>
                </c:pt>
                <c:pt idx="2">
                  <c:v>112.47446808510638</c:v>
                </c:pt>
                <c:pt idx="3">
                  <c:v>126.34791666666671</c:v>
                </c:pt>
                <c:pt idx="4">
                  <c:v>84.04</c:v>
                </c:pt>
                <c:pt idx="5">
                  <c:v>45.204255319148942</c:v>
                </c:pt>
                <c:pt idx="6">
                  <c:v>29.908510638297873</c:v>
                </c:pt>
                <c:pt idx="7">
                  <c:v>23.910869565217389</c:v>
                </c:pt>
                <c:pt idx="8">
                  <c:v>49.131914893617029</c:v>
                </c:pt>
                <c:pt idx="9">
                  <c:v>98.738297872340439</c:v>
                </c:pt>
                <c:pt idx="10">
                  <c:v>94.255319148936195</c:v>
                </c:pt>
                <c:pt idx="11">
                  <c:v>90.817021276595753</c:v>
                </c:pt>
              </c:numCache>
            </c:numRef>
          </c:yVal>
          <c:smooth val="1"/>
        </c:ser>
        <c:ser>
          <c:idx val="6"/>
          <c:order val="1"/>
          <c:tx>
            <c:strRef>
              <c:f>Hoja1!$A$11</c:f>
              <c:strCache>
                <c:ptCount val="1"/>
                <c:pt idx="0">
                  <c:v>M0067</c:v>
                </c:pt>
              </c:strCache>
            </c:strRef>
          </c:tx>
          <c:spPr>
            <a:ln w="19050"/>
          </c:spPr>
          <c:marker>
            <c:symbol val="circle"/>
            <c:size val="4"/>
          </c:marker>
          <c:xVal>
            <c:numRef>
              <c:f>Hoja1!$D$4:$O$4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Hoja1!$D$11:$O$11</c:f>
              <c:numCache>
                <c:formatCode>0.00</c:formatCode>
                <c:ptCount val="12"/>
                <c:pt idx="0">
                  <c:v>54.559090909090919</c:v>
                </c:pt>
                <c:pt idx="1">
                  <c:v>75.082608695652169</c:v>
                </c:pt>
                <c:pt idx="2">
                  <c:v>94.165217391304353</c:v>
                </c:pt>
                <c:pt idx="3">
                  <c:v>98.877272727272711</c:v>
                </c:pt>
                <c:pt idx="4">
                  <c:v>64.931818181818187</c:v>
                </c:pt>
                <c:pt idx="5">
                  <c:v>40.412500000000001</c:v>
                </c:pt>
                <c:pt idx="6">
                  <c:v>29.060869565217395</c:v>
                </c:pt>
                <c:pt idx="7">
                  <c:v>30.323809523809523</c:v>
                </c:pt>
                <c:pt idx="8">
                  <c:v>45.233333333333327</c:v>
                </c:pt>
                <c:pt idx="9">
                  <c:v>88.209523809523802</c:v>
                </c:pt>
                <c:pt idx="10">
                  <c:v>77.531818181818167</c:v>
                </c:pt>
                <c:pt idx="11">
                  <c:v>73.282608695652158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989504"/>
        <c:axId val="133990080"/>
      </c:scatterChart>
      <c:valAx>
        <c:axId val="133989504"/>
        <c:scaling>
          <c:orientation val="minMax"/>
          <c:max val="12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 dirty="0"/>
                  <a:t>Mes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3990080"/>
        <c:crosses val="autoZero"/>
        <c:crossBetween val="midCat"/>
        <c:majorUnit val="1"/>
      </c:valAx>
      <c:valAx>
        <c:axId val="13399008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s-EC" dirty="0"/>
                  <a:t>Precipitación (mm)</a:t>
                </a:r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nextTo"/>
        <c:crossAx val="133989504"/>
        <c:crosses val="autoZero"/>
        <c:crossBetween val="midCat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 dirty="0"/>
              <a:t>DBO (ton/mes)</a:t>
            </a:r>
          </a:p>
        </c:rich>
      </c:tx>
      <c:layout>
        <c:manualLayout>
          <c:xMode val="edge"/>
          <c:yMode val="edge"/>
          <c:x val="0.3527777777777778"/>
          <c:y val="2.7777777777777776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Enero - Abril</c:v>
          </c:tx>
          <c:spPr>
            <a:ln>
              <a:solidFill>
                <a:srgbClr val="FFC000"/>
              </a:solidFill>
            </a:ln>
          </c:spPr>
          <c:marker>
            <c:symbol val="circle"/>
            <c:size val="13"/>
            <c:spPr>
              <a:solidFill>
                <a:srgbClr val="FFFF00"/>
              </a:solidFill>
            </c:spPr>
          </c:marker>
          <c:dLbls>
            <c:dLbl>
              <c:idx val="0"/>
              <c:layout>
                <c:manualLayout>
                  <c:x val="-6.388888888888887E-2"/>
                  <c:y val="-0.19444517351997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2222222222222215E-2"/>
                  <c:y val="-0.1944444444444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111111111111111"/>
                  <c:y val="-0.175926290463692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7777777777777779E-3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ysClr val="windowText" lastClr="000000"/>
                    </a:solidFill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Hoja3!$A$3:$A$6</c:f>
              <c:strCache>
                <c:ptCount val="4"/>
                <c:pt idx="0">
                  <c:v>Alta</c:v>
                </c:pt>
                <c:pt idx="1">
                  <c:v>Media </c:v>
                </c:pt>
                <c:pt idx="2">
                  <c:v>Baja</c:v>
                </c:pt>
                <c:pt idx="3">
                  <c:v>Fuera</c:v>
                </c:pt>
              </c:strCache>
            </c:strRef>
          </c:cat>
          <c:val>
            <c:numRef>
              <c:f>Hoja3!$B$3:$B$6</c:f>
              <c:numCache>
                <c:formatCode>General</c:formatCode>
                <c:ptCount val="4"/>
                <c:pt idx="0">
                  <c:v>2.2599999999999998</c:v>
                </c:pt>
                <c:pt idx="1">
                  <c:v>7.84</c:v>
                </c:pt>
                <c:pt idx="2">
                  <c:v>61.01</c:v>
                </c:pt>
                <c:pt idx="3">
                  <c:v>1346.68</c:v>
                </c:pt>
              </c:numCache>
            </c:numRef>
          </c:val>
          <c:smooth val="0"/>
        </c:ser>
        <c:ser>
          <c:idx val="1"/>
          <c:order val="1"/>
          <c:tx>
            <c:v>Mayo  -  Septiembre</c:v>
          </c:tx>
          <c:spPr>
            <a:ln w="57150">
              <a:solidFill>
                <a:srgbClr val="5CD947"/>
              </a:solidFill>
              <a:prstDash val="sysDash"/>
            </a:ln>
          </c:spPr>
          <c:marker>
            <c:symbol val="square"/>
            <c:size val="8"/>
            <c:spPr>
              <a:solidFill>
                <a:srgbClr val="5CD947"/>
              </a:solidFill>
            </c:spPr>
          </c:marker>
          <c:dLbls>
            <c:dLbl>
              <c:idx val="0"/>
              <c:layout>
                <c:manualLayout>
                  <c:x val="-5.8333393130562634E-2"/>
                  <c:y val="-0.14003796064871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7620586238368113E-2"/>
                  <c:y val="-0.144954804277150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0494755441291592"/>
                  <c:y val="-0.120072162817356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1174079302060407E-3"/>
                  <c:y val="-8.96868559687796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>
                    <a:solidFill>
                      <a:srgbClr val="00823B"/>
                    </a:solidFill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Hoja3!$B$7:$B$10</c:f>
              <c:numCache>
                <c:formatCode>General</c:formatCode>
                <c:ptCount val="4"/>
                <c:pt idx="0">
                  <c:v>1.93</c:v>
                </c:pt>
                <c:pt idx="1">
                  <c:v>8.93</c:v>
                </c:pt>
                <c:pt idx="2">
                  <c:v>67.12</c:v>
                </c:pt>
                <c:pt idx="3">
                  <c:v>1123.8699999999999</c:v>
                </c:pt>
              </c:numCache>
            </c:numRef>
          </c:val>
          <c:smooth val="0"/>
        </c:ser>
        <c:ser>
          <c:idx val="2"/>
          <c:order val="2"/>
          <c:tx>
            <c:v>Octubre - Diciembre</c:v>
          </c:tx>
          <c:spPr>
            <a:ln w="44450">
              <a:solidFill>
                <a:srgbClr val="FF0000"/>
              </a:solidFill>
              <a:prstDash val="sysDot"/>
            </a:ln>
          </c:spPr>
          <c:marker>
            <c:symbol val="triangle"/>
            <c:size val="7"/>
            <c:spPr>
              <a:solidFill>
                <a:srgbClr val="FF0000"/>
              </a:solidFill>
            </c:spPr>
          </c:marker>
          <c:dLbls>
            <c:dLbl>
              <c:idx val="0"/>
              <c:layout>
                <c:manualLayout>
                  <c:x val="-5.4244629439986987E-2"/>
                  <c:y val="-8.59188544152744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5093555327984429E-2"/>
                  <c:y val="-8.5918854415274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0414968852477502"/>
                  <c:y val="-6.3643595863166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6791407103979177E-3"/>
                  <c:y val="1.27287191726332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Hoja3!$B$11:$B$14</c:f>
              <c:numCache>
                <c:formatCode>General</c:formatCode>
                <c:ptCount val="4"/>
                <c:pt idx="0">
                  <c:v>2.3199999999999998</c:v>
                </c:pt>
                <c:pt idx="1">
                  <c:v>6.96</c:v>
                </c:pt>
                <c:pt idx="2">
                  <c:v>61.46</c:v>
                </c:pt>
                <c:pt idx="3">
                  <c:v>1172.01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4685184"/>
        <c:axId val="94830592"/>
      </c:lineChart>
      <c:catAx>
        <c:axId val="134685184"/>
        <c:scaling>
          <c:orientation val="minMax"/>
        </c:scaling>
        <c:delete val="0"/>
        <c:axPos val="b"/>
        <c:majorTickMark val="none"/>
        <c:minorTickMark val="none"/>
        <c:tickLblPos val="nextTo"/>
        <c:crossAx val="94830592"/>
        <c:crosses val="autoZero"/>
        <c:auto val="1"/>
        <c:lblAlgn val="ctr"/>
        <c:lblOffset val="100"/>
        <c:noMultiLvlLbl val="0"/>
      </c:catAx>
      <c:valAx>
        <c:axId val="948305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4685184"/>
        <c:crosses val="autoZero"/>
        <c:crossBetween val="between"/>
      </c:valAx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t"/>
      <c:layout/>
      <c:overlay val="0"/>
    </c:legend>
    <c:plotVisOnly val="1"/>
    <c:dispBlanksAs val="gap"/>
    <c:showDLblsOverMax val="0"/>
  </c:chart>
  <c:spPr>
    <a:blipFill>
      <a:blip xmlns:r="http://schemas.openxmlformats.org/officeDocument/2006/relationships" r:embed="rId1"/>
      <a:tile tx="0" ty="0" sx="100000" sy="100000" flip="none" algn="tl"/>
    </a:blipFill>
  </c:spPr>
  <c:txPr>
    <a:bodyPr/>
    <a:lstStyle/>
    <a:p>
      <a:pPr>
        <a:defRPr b="1">
          <a:latin typeface="Arial" panose="020B0604020202020204" pitchFamily="34" charset="0"/>
          <a:cs typeface="Arial" panose="020B0604020202020204" pitchFamily="34" charset="0"/>
        </a:defRPr>
      </a:pPr>
      <a:endParaRPr lang="es-EC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 dirty="0"/>
              <a:t>Sólidos</a:t>
            </a:r>
            <a:r>
              <a:rPr lang="es-EC" baseline="0" dirty="0"/>
              <a:t> Totales</a:t>
            </a:r>
            <a:r>
              <a:rPr lang="es-EC" dirty="0"/>
              <a:t> (ton/mes)</a:t>
            </a:r>
          </a:p>
        </c:rich>
      </c:tx>
      <c:layout>
        <c:manualLayout>
          <c:xMode val="edge"/>
          <c:yMode val="edge"/>
          <c:x val="0.3527777777777778"/>
          <c:y val="2.7777777777777776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Enero - Abril</c:v>
          </c:tx>
          <c:spPr>
            <a:ln>
              <a:solidFill>
                <a:srgbClr val="FFC000"/>
              </a:solidFill>
            </a:ln>
          </c:spPr>
          <c:marker>
            <c:symbol val="circle"/>
            <c:size val="13"/>
            <c:spPr>
              <a:solidFill>
                <a:srgbClr val="FFFF00"/>
              </a:solidFill>
            </c:spPr>
          </c:marker>
          <c:dLbls>
            <c:dLbl>
              <c:idx val="0"/>
              <c:layout>
                <c:manualLayout>
                  <c:x val="-6.388888888888887E-2"/>
                  <c:y val="-0.19444517351997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2222222222222215E-2"/>
                  <c:y val="-0.1944444444444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111111111111111"/>
                  <c:y val="-0.175926290463692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7778375750070819E-3"/>
                  <c:y val="-2.199913554958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ysClr val="windowText" lastClr="000000"/>
                    </a:solidFill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Hoja3!$A$3:$A$6</c:f>
              <c:strCache>
                <c:ptCount val="4"/>
                <c:pt idx="0">
                  <c:v>Alta</c:v>
                </c:pt>
                <c:pt idx="1">
                  <c:v>Media </c:v>
                </c:pt>
                <c:pt idx="2">
                  <c:v>Baja</c:v>
                </c:pt>
                <c:pt idx="3">
                  <c:v>Fuera</c:v>
                </c:pt>
              </c:strCache>
            </c:strRef>
          </c:cat>
          <c:val>
            <c:numRef>
              <c:f>Hoja3!$C$3:$C$6</c:f>
              <c:numCache>
                <c:formatCode>General</c:formatCode>
                <c:ptCount val="4"/>
                <c:pt idx="0">
                  <c:v>418.14</c:v>
                </c:pt>
                <c:pt idx="1">
                  <c:v>1032.03</c:v>
                </c:pt>
                <c:pt idx="2">
                  <c:v>2878.26</c:v>
                </c:pt>
                <c:pt idx="3">
                  <c:v>23566.880000000001</c:v>
                </c:pt>
              </c:numCache>
            </c:numRef>
          </c:val>
          <c:smooth val="0"/>
        </c:ser>
        <c:ser>
          <c:idx val="1"/>
          <c:order val="1"/>
          <c:tx>
            <c:v>Mayo  -  Septiembre</c:v>
          </c:tx>
          <c:spPr>
            <a:ln w="57150">
              <a:solidFill>
                <a:srgbClr val="5CD947"/>
              </a:solidFill>
              <a:prstDash val="sysDash"/>
            </a:ln>
          </c:spPr>
          <c:marker>
            <c:symbol val="square"/>
            <c:size val="8"/>
            <c:spPr>
              <a:solidFill>
                <a:srgbClr val="5CD947"/>
              </a:solidFill>
            </c:spPr>
          </c:marker>
          <c:dLbls>
            <c:dLbl>
              <c:idx val="0"/>
              <c:layout>
                <c:manualLayout>
                  <c:x val="-5.8333393130562634E-2"/>
                  <c:y val="-0.14003796064871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7620586238368113E-2"/>
                  <c:y val="-0.144954804277150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0494755441291592"/>
                  <c:y val="-0.120072162817356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45697828540484E-2"/>
                  <c:y val="-6.95018134666340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>
                    <a:solidFill>
                      <a:srgbClr val="00823B"/>
                    </a:solidFill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Hoja3!$C$7:$C$10</c:f>
              <c:numCache>
                <c:formatCode>General</c:formatCode>
                <c:ptCount val="4"/>
                <c:pt idx="0">
                  <c:v>394.75</c:v>
                </c:pt>
                <c:pt idx="1">
                  <c:v>1020.21</c:v>
                </c:pt>
                <c:pt idx="2">
                  <c:v>2532.15</c:v>
                </c:pt>
                <c:pt idx="3">
                  <c:v>21655.9</c:v>
                </c:pt>
              </c:numCache>
            </c:numRef>
          </c:val>
          <c:smooth val="0"/>
        </c:ser>
        <c:ser>
          <c:idx val="2"/>
          <c:order val="2"/>
          <c:tx>
            <c:v>Octubre - Diciembre</c:v>
          </c:tx>
          <c:spPr>
            <a:ln w="44450">
              <a:solidFill>
                <a:srgbClr val="FF0000"/>
              </a:solidFill>
              <a:prstDash val="sysDot"/>
            </a:ln>
          </c:spPr>
          <c:marker>
            <c:symbol val="triangle"/>
            <c:size val="7"/>
            <c:spPr>
              <a:solidFill>
                <a:srgbClr val="FF0000"/>
              </a:solidFill>
            </c:spPr>
          </c:marker>
          <c:dLbls>
            <c:dLbl>
              <c:idx val="0"/>
              <c:layout>
                <c:manualLayout>
                  <c:x val="-5.4244629439986987E-2"/>
                  <c:y val="-8.59188544152744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5093555327984429E-2"/>
                  <c:y val="-8.5918854415274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0414968852477502"/>
                  <c:y val="-6.3643595863166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6791407103979177E-3"/>
                  <c:y val="6.36435958631662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Hoja3!$C$11:$C$14</c:f>
              <c:numCache>
                <c:formatCode>General</c:formatCode>
                <c:ptCount val="4"/>
                <c:pt idx="0">
                  <c:v>308.54000000000002</c:v>
                </c:pt>
                <c:pt idx="1">
                  <c:v>834.99</c:v>
                </c:pt>
                <c:pt idx="2">
                  <c:v>2240.7800000000002</c:v>
                </c:pt>
                <c:pt idx="3">
                  <c:v>19805.16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8981888"/>
        <c:axId val="202684608"/>
      </c:lineChart>
      <c:catAx>
        <c:axId val="138981888"/>
        <c:scaling>
          <c:orientation val="minMax"/>
        </c:scaling>
        <c:delete val="0"/>
        <c:axPos val="b"/>
        <c:majorTickMark val="none"/>
        <c:minorTickMark val="none"/>
        <c:tickLblPos val="nextTo"/>
        <c:crossAx val="202684608"/>
        <c:crosses val="autoZero"/>
        <c:auto val="1"/>
        <c:lblAlgn val="ctr"/>
        <c:lblOffset val="100"/>
        <c:noMultiLvlLbl val="0"/>
      </c:catAx>
      <c:valAx>
        <c:axId val="202684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8981888"/>
        <c:crosses val="autoZero"/>
        <c:crossBetween val="between"/>
      </c:valAx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t"/>
      <c:layout/>
      <c:overlay val="0"/>
    </c:legend>
    <c:plotVisOnly val="1"/>
    <c:dispBlanksAs val="gap"/>
    <c:showDLblsOverMax val="0"/>
  </c:chart>
  <c:spPr>
    <a:blipFill>
      <a:blip xmlns:r="http://schemas.openxmlformats.org/officeDocument/2006/relationships" r:embed="rId1"/>
      <a:tile tx="0" ty="0" sx="100000" sy="100000" flip="none" algn="tl"/>
    </a:blipFill>
  </c:spPr>
  <c:txPr>
    <a:bodyPr/>
    <a:lstStyle/>
    <a:p>
      <a:pPr>
        <a:defRPr b="1">
          <a:latin typeface="Arial" panose="020B0604020202020204" pitchFamily="34" charset="0"/>
          <a:cs typeface="Arial" panose="020B0604020202020204" pitchFamily="34" charset="0"/>
        </a:defRPr>
      </a:pPr>
      <a:endParaRPr lang="es-EC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[UH Completa_MediasyMedianas_Enero-Abril_24May2019_V1.xlsx]Tramo Principal!TablaDinámica3</c:name>
    <c:fmtId val="-1"/>
  </c:pivotSource>
  <c:chart>
    <c:title>
      <c:tx>
        <c:rich>
          <a:bodyPr rot="0" vert="horz"/>
          <a:lstStyle/>
          <a:p>
            <a:pPr>
              <a:defRPr sz="1600"/>
            </a:pPr>
            <a:r>
              <a:rPr lang="en-US" sz="1600" dirty="0"/>
              <a:t>Coliformes Fecales (NMP/100 ml) </a:t>
            </a:r>
            <a:endParaRPr lang="en-US" sz="1600" dirty="0" smtClean="0"/>
          </a:p>
          <a:p>
            <a:pPr>
              <a:defRPr sz="1600"/>
            </a:pPr>
            <a:r>
              <a:rPr lang="en-US" sz="1600" dirty="0" smtClean="0"/>
              <a:t> </a:t>
            </a:r>
            <a:r>
              <a:rPr lang="en-US" sz="1600" dirty="0"/>
              <a:t>Tramo Principal UHT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7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'Tramo Principal'!$B$35</c:f>
              <c:strCache>
                <c:ptCount val="1"/>
                <c:pt idx="0">
                  <c:v>Total</c:v>
                </c:pt>
              </c:strCache>
            </c:strRef>
          </c:tx>
          <c:spPr>
            <a:ln w="444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FFFF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'Tramo Principal'!$A$36:$A$49</c:f>
              <c:strCache>
                <c:ptCount val="13"/>
                <c:pt idx="0">
                  <c:v>TOM-QN-035</c:v>
                </c:pt>
                <c:pt idx="1">
                  <c:v>TOM-QN-030</c:v>
                </c:pt>
                <c:pt idx="2">
                  <c:v>TOM-QN-025</c:v>
                </c:pt>
                <c:pt idx="3">
                  <c:v>TOM-QN-015</c:v>
                </c:pt>
                <c:pt idx="4">
                  <c:v>TOM-QN-010</c:v>
                </c:pt>
                <c:pt idx="5">
                  <c:v>TOM-QN-005</c:v>
                </c:pt>
                <c:pt idx="6">
                  <c:v>TOM-QN-CONT</c:v>
                </c:pt>
                <c:pt idx="7">
                  <c:v>TOM-TOM-005</c:v>
                </c:pt>
                <c:pt idx="8">
                  <c:v>TOM-TOM-030</c:v>
                </c:pt>
                <c:pt idx="9">
                  <c:v>TOM-TOM-050</c:v>
                </c:pt>
                <c:pt idx="10">
                  <c:v>TOM-TOM-CONT</c:v>
                </c:pt>
                <c:pt idx="11">
                  <c:v>CUE-CUE-020</c:v>
                </c:pt>
                <c:pt idx="12">
                  <c:v>CUE-CUE-030</c:v>
                </c:pt>
              </c:strCache>
            </c:strRef>
          </c:cat>
          <c:val>
            <c:numRef>
              <c:f>'Tramo Principal'!$B$36:$B$49</c:f>
              <c:numCache>
                <c:formatCode>General</c:formatCode>
                <c:ptCount val="13"/>
                <c:pt idx="0">
                  <c:v>2</c:v>
                </c:pt>
                <c:pt idx="1">
                  <c:v>20</c:v>
                </c:pt>
                <c:pt idx="2">
                  <c:v>27</c:v>
                </c:pt>
                <c:pt idx="3">
                  <c:v>97</c:v>
                </c:pt>
                <c:pt idx="4">
                  <c:v>275</c:v>
                </c:pt>
                <c:pt idx="5">
                  <c:v>99.5</c:v>
                </c:pt>
                <c:pt idx="6">
                  <c:v>130</c:v>
                </c:pt>
                <c:pt idx="7">
                  <c:v>300</c:v>
                </c:pt>
                <c:pt idx="8">
                  <c:v>17000</c:v>
                </c:pt>
                <c:pt idx="9">
                  <c:v>46000</c:v>
                </c:pt>
                <c:pt idx="10">
                  <c:v>220000</c:v>
                </c:pt>
                <c:pt idx="11">
                  <c:v>220000</c:v>
                </c:pt>
                <c:pt idx="12">
                  <c:v>170000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C2D-44A1-960D-635BA9D2AE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197696"/>
        <c:axId val="843414848"/>
      </c:lineChart>
      <c:catAx>
        <c:axId val="16719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843414848"/>
        <c:crosses val="autoZero"/>
        <c:auto val="1"/>
        <c:lblAlgn val="ctr"/>
        <c:lblOffset val="100"/>
        <c:noMultiLvlLbl val="0"/>
      </c:catAx>
      <c:valAx>
        <c:axId val="843414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167197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blipFill>
      <a:blip xmlns:r="http://schemas.openxmlformats.org/officeDocument/2006/relationships" r:embed="rId1"/>
      <a:tile tx="0" ty="0" sx="100000" sy="100000" flip="none" algn="tl"/>
    </a:blip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EC"/>
    </a:p>
  </c:txPr>
  <c:externalData r:id="rId2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jpeg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g"/><Relationship Id="rId4" Type="http://schemas.openxmlformats.org/officeDocument/2006/relationships/image" Target="../media/image28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jpeg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g"/><Relationship Id="rId4" Type="http://schemas.openxmlformats.org/officeDocument/2006/relationships/image" Target="../media/image28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F92336-1882-4F6D-A9A8-82FF5E40DF97}" type="doc">
      <dgm:prSet loTypeId="urn:microsoft.com/office/officeart/2005/8/layout/bList2" loCatId="picture" qsTypeId="urn:microsoft.com/office/officeart/2005/8/quickstyle/simple1" qsCatId="simple" csTypeId="urn:microsoft.com/office/officeart/2005/8/colors/accent1_2" csCatId="accent1" phldr="1"/>
      <dgm:spPr/>
    </dgm:pt>
    <dgm:pt modelId="{BBB94CB3-2139-4B84-AEF4-0983516965A0}">
      <dgm:prSet phldrT="[Texto]" custT="1"/>
      <dgm:spPr/>
      <dgm:t>
        <a:bodyPr/>
        <a:lstStyle/>
        <a:p>
          <a:r>
            <a:rPr lang="es-EC" sz="1800" dirty="0" smtClean="0"/>
            <a:t>para desarrollar un modelo procedimental de selección de parámetros físico - químicos</a:t>
          </a:r>
          <a:endParaRPr lang="es-EC" sz="1800" dirty="0"/>
        </a:p>
      </dgm:t>
    </dgm:pt>
    <dgm:pt modelId="{1759B189-CF2E-42D2-81D6-8A79ED59369D}" type="parTrans" cxnId="{916D5091-EFE3-4CEF-AF64-CC76FCB22024}">
      <dgm:prSet/>
      <dgm:spPr/>
      <dgm:t>
        <a:bodyPr/>
        <a:lstStyle/>
        <a:p>
          <a:endParaRPr lang="es-EC"/>
        </a:p>
      </dgm:t>
    </dgm:pt>
    <dgm:pt modelId="{5BFF6F37-42D7-41EF-AD12-56B4003CEB6A}" type="sibTrans" cxnId="{916D5091-EFE3-4CEF-AF64-CC76FCB22024}">
      <dgm:prSet/>
      <dgm:spPr/>
      <dgm:t>
        <a:bodyPr/>
        <a:lstStyle/>
        <a:p>
          <a:endParaRPr lang="es-EC"/>
        </a:p>
      </dgm:t>
    </dgm:pt>
    <dgm:pt modelId="{FC5893A0-502C-4F5D-96A6-593337E1DB48}">
      <dgm:prSet custT="1"/>
      <dgm:spPr/>
      <dgm:t>
        <a:bodyPr/>
        <a:lstStyle/>
        <a:p>
          <a:r>
            <a:rPr lang="es-EC" sz="1800" dirty="0" smtClean="0"/>
            <a:t>Estudiar  comportamiento espacio - temporal de la calidad del agua</a:t>
          </a:r>
          <a:endParaRPr lang="es-EC" sz="1800" dirty="0"/>
        </a:p>
      </dgm:t>
    </dgm:pt>
    <dgm:pt modelId="{62CE47BD-CD45-41D7-AE60-E8BB6F979F40}" type="parTrans" cxnId="{07347602-33FD-4354-9363-33B955C91F41}">
      <dgm:prSet/>
      <dgm:spPr/>
      <dgm:t>
        <a:bodyPr/>
        <a:lstStyle/>
        <a:p>
          <a:endParaRPr lang="es-EC"/>
        </a:p>
      </dgm:t>
    </dgm:pt>
    <dgm:pt modelId="{E1A6D9FE-CE5B-49E7-B16C-DEF41F2903C0}" type="sibTrans" cxnId="{07347602-33FD-4354-9363-33B955C91F41}">
      <dgm:prSet/>
      <dgm:spPr/>
      <dgm:t>
        <a:bodyPr/>
        <a:lstStyle/>
        <a:p>
          <a:endParaRPr lang="es-EC"/>
        </a:p>
      </dgm:t>
    </dgm:pt>
    <dgm:pt modelId="{9068B967-8C7B-4ACB-9B58-EA3DB59466E6}">
      <dgm:prSet custT="1"/>
      <dgm:spPr/>
      <dgm:t>
        <a:bodyPr/>
        <a:lstStyle/>
        <a:p>
          <a:endParaRPr lang="es-EC" sz="1800" dirty="0"/>
        </a:p>
      </dgm:t>
    </dgm:pt>
    <dgm:pt modelId="{96B11DEE-6F92-4734-B369-2A1E007804DE}" type="parTrans" cxnId="{E00FCC1D-BEFF-4494-83A0-9A9532DEF415}">
      <dgm:prSet/>
      <dgm:spPr/>
      <dgm:t>
        <a:bodyPr/>
        <a:lstStyle/>
        <a:p>
          <a:endParaRPr lang="es-EC"/>
        </a:p>
      </dgm:t>
    </dgm:pt>
    <dgm:pt modelId="{7529A893-78F7-4944-8B2B-CE7D724BDA79}" type="sibTrans" cxnId="{E00FCC1D-BEFF-4494-83A0-9A9532DEF415}">
      <dgm:prSet/>
      <dgm:spPr/>
      <dgm:t>
        <a:bodyPr/>
        <a:lstStyle/>
        <a:p>
          <a:endParaRPr lang="es-EC"/>
        </a:p>
      </dgm:t>
    </dgm:pt>
    <dgm:pt modelId="{D3DAA1BE-6321-4434-8FED-9880CB8A3526}">
      <dgm:prSet custT="1"/>
      <dgm:spPr/>
      <dgm:t>
        <a:bodyPr/>
        <a:lstStyle/>
        <a:p>
          <a:r>
            <a:rPr lang="es-EC" sz="1800" dirty="0" smtClean="0"/>
            <a:t>Análisis de Ciclo de Vida Corto de criterios de calidad</a:t>
          </a:r>
          <a:endParaRPr lang="es-EC" sz="1800" dirty="0"/>
        </a:p>
      </dgm:t>
    </dgm:pt>
    <dgm:pt modelId="{FFFB74F3-9A17-463A-B8E0-C8A5977292F3}" type="parTrans" cxnId="{D233836C-1D4C-4E4B-910A-0F2E48BB1039}">
      <dgm:prSet/>
      <dgm:spPr/>
      <dgm:t>
        <a:bodyPr/>
        <a:lstStyle/>
        <a:p>
          <a:endParaRPr lang="es-EC"/>
        </a:p>
      </dgm:t>
    </dgm:pt>
    <dgm:pt modelId="{63822007-87CD-4817-BFF2-DA413921845C}" type="sibTrans" cxnId="{D233836C-1D4C-4E4B-910A-0F2E48BB1039}">
      <dgm:prSet/>
      <dgm:spPr/>
      <dgm:t>
        <a:bodyPr/>
        <a:lstStyle/>
        <a:p>
          <a:endParaRPr lang="es-EC"/>
        </a:p>
      </dgm:t>
    </dgm:pt>
    <dgm:pt modelId="{2F589550-7CB3-43D8-A956-4F19D8F43CAD}" type="pres">
      <dgm:prSet presAssocID="{49F92336-1882-4F6D-A9A8-82FF5E40DF97}" presName="diagram" presStyleCnt="0">
        <dgm:presLayoutVars>
          <dgm:dir/>
          <dgm:animLvl val="lvl"/>
          <dgm:resizeHandles val="exact"/>
        </dgm:presLayoutVars>
      </dgm:prSet>
      <dgm:spPr/>
    </dgm:pt>
    <dgm:pt modelId="{2C25DA6E-093B-426C-BCF1-68060E516B6D}" type="pres">
      <dgm:prSet presAssocID="{BBB94CB3-2139-4B84-AEF4-0983516965A0}" presName="compNode" presStyleCnt="0"/>
      <dgm:spPr/>
    </dgm:pt>
    <dgm:pt modelId="{796B5BAC-9207-4BD3-95D2-A9D40B73B760}" type="pres">
      <dgm:prSet presAssocID="{BBB94CB3-2139-4B84-AEF4-0983516965A0}" presName="childRec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EF5E32-B95B-4726-A307-40362F0B7958}" type="pres">
      <dgm:prSet presAssocID="{BBB94CB3-2139-4B84-AEF4-0983516965A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184C17-F830-43D9-964A-CFEEC732404C}" type="pres">
      <dgm:prSet presAssocID="{BBB94CB3-2139-4B84-AEF4-0983516965A0}" presName="parentRect" presStyleLbl="alignNode1" presStyleIdx="0" presStyleCnt="1" custScaleY="159354"/>
      <dgm:spPr/>
      <dgm:t>
        <a:bodyPr/>
        <a:lstStyle/>
        <a:p>
          <a:endParaRPr lang="es-EC"/>
        </a:p>
      </dgm:t>
    </dgm:pt>
    <dgm:pt modelId="{DD864379-2158-4BB4-A303-7B796EE181AC}" type="pres">
      <dgm:prSet presAssocID="{BBB94CB3-2139-4B84-AEF4-0983516965A0}" presName="adorn" presStyleLbl="fgAccFollowNod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</dgm:ptLst>
  <dgm:cxnLst>
    <dgm:cxn modelId="{107D2963-162E-4463-B75C-164C1FBBB364}" type="presOf" srcId="{FC5893A0-502C-4F5D-96A6-593337E1DB48}" destId="{796B5BAC-9207-4BD3-95D2-A9D40B73B760}" srcOrd="0" destOrd="1" presId="urn:microsoft.com/office/officeart/2005/8/layout/bList2"/>
    <dgm:cxn modelId="{916D5091-EFE3-4CEF-AF64-CC76FCB22024}" srcId="{49F92336-1882-4F6D-A9A8-82FF5E40DF97}" destId="{BBB94CB3-2139-4B84-AEF4-0983516965A0}" srcOrd="0" destOrd="0" parTransId="{1759B189-CF2E-42D2-81D6-8A79ED59369D}" sibTransId="{5BFF6F37-42D7-41EF-AD12-56B4003CEB6A}"/>
    <dgm:cxn modelId="{4152A917-415A-4871-9CC2-81D7583BD026}" type="presOf" srcId="{9068B967-8C7B-4ACB-9B58-EA3DB59466E6}" destId="{796B5BAC-9207-4BD3-95D2-A9D40B73B760}" srcOrd="0" destOrd="0" presId="urn:microsoft.com/office/officeart/2005/8/layout/bList2"/>
    <dgm:cxn modelId="{E00FCC1D-BEFF-4494-83A0-9A9532DEF415}" srcId="{BBB94CB3-2139-4B84-AEF4-0983516965A0}" destId="{9068B967-8C7B-4ACB-9B58-EA3DB59466E6}" srcOrd="0" destOrd="0" parTransId="{96B11DEE-6F92-4734-B369-2A1E007804DE}" sibTransId="{7529A893-78F7-4944-8B2B-CE7D724BDA79}"/>
    <dgm:cxn modelId="{07347602-33FD-4354-9363-33B955C91F41}" srcId="{BBB94CB3-2139-4B84-AEF4-0983516965A0}" destId="{FC5893A0-502C-4F5D-96A6-593337E1DB48}" srcOrd="1" destOrd="0" parTransId="{62CE47BD-CD45-41D7-AE60-E8BB6F979F40}" sibTransId="{E1A6D9FE-CE5B-49E7-B16C-DEF41F2903C0}"/>
    <dgm:cxn modelId="{DC74F969-7542-47BD-8389-17642490B63F}" type="presOf" srcId="{D3DAA1BE-6321-4434-8FED-9880CB8A3526}" destId="{796B5BAC-9207-4BD3-95D2-A9D40B73B760}" srcOrd="0" destOrd="2" presId="urn:microsoft.com/office/officeart/2005/8/layout/bList2"/>
    <dgm:cxn modelId="{F09A00B4-997A-46DF-A562-83F87EB878A6}" type="presOf" srcId="{BBB94CB3-2139-4B84-AEF4-0983516965A0}" destId="{66EF5E32-B95B-4726-A307-40362F0B7958}" srcOrd="0" destOrd="0" presId="urn:microsoft.com/office/officeart/2005/8/layout/bList2"/>
    <dgm:cxn modelId="{826E1AA3-46D6-4419-943F-7A2EF15F9D62}" type="presOf" srcId="{49F92336-1882-4F6D-A9A8-82FF5E40DF97}" destId="{2F589550-7CB3-43D8-A956-4F19D8F43CAD}" srcOrd="0" destOrd="0" presId="urn:microsoft.com/office/officeart/2005/8/layout/bList2"/>
    <dgm:cxn modelId="{412A7CD2-7EFC-4C88-8523-9ABED2A34F21}" type="presOf" srcId="{BBB94CB3-2139-4B84-AEF4-0983516965A0}" destId="{B0184C17-F830-43D9-964A-CFEEC732404C}" srcOrd="1" destOrd="0" presId="urn:microsoft.com/office/officeart/2005/8/layout/bList2"/>
    <dgm:cxn modelId="{D233836C-1D4C-4E4B-910A-0F2E48BB1039}" srcId="{BBB94CB3-2139-4B84-AEF4-0983516965A0}" destId="{D3DAA1BE-6321-4434-8FED-9880CB8A3526}" srcOrd="2" destOrd="0" parTransId="{FFFB74F3-9A17-463A-B8E0-C8A5977292F3}" sibTransId="{63822007-87CD-4817-BFF2-DA413921845C}"/>
    <dgm:cxn modelId="{C4AC5634-7B09-4941-B47A-93D11F050C23}" type="presParOf" srcId="{2F589550-7CB3-43D8-A956-4F19D8F43CAD}" destId="{2C25DA6E-093B-426C-BCF1-68060E516B6D}" srcOrd="0" destOrd="0" presId="urn:microsoft.com/office/officeart/2005/8/layout/bList2"/>
    <dgm:cxn modelId="{20850A18-C3A4-4450-B80D-842646E0CDDC}" type="presParOf" srcId="{2C25DA6E-093B-426C-BCF1-68060E516B6D}" destId="{796B5BAC-9207-4BD3-95D2-A9D40B73B760}" srcOrd="0" destOrd="0" presId="urn:microsoft.com/office/officeart/2005/8/layout/bList2"/>
    <dgm:cxn modelId="{A04003BA-11F5-4846-B252-8B1251E929C8}" type="presParOf" srcId="{2C25DA6E-093B-426C-BCF1-68060E516B6D}" destId="{66EF5E32-B95B-4726-A307-40362F0B7958}" srcOrd="1" destOrd="0" presId="urn:microsoft.com/office/officeart/2005/8/layout/bList2"/>
    <dgm:cxn modelId="{0FD16CD8-6570-4545-83F9-2D5D3D040141}" type="presParOf" srcId="{2C25DA6E-093B-426C-BCF1-68060E516B6D}" destId="{B0184C17-F830-43D9-964A-CFEEC732404C}" srcOrd="2" destOrd="0" presId="urn:microsoft.com/office/officeart/2005/8/layout/bList2"/>
    <dgm:cxn modelId="{FA4C659A-112E-4923-96A7-07E9E7536894}" type="presParOf" srcId="{2C25DA6E-093B-426C-BCF1-68060E516B6D}" destId="{DD864379-2158-4BB4-A303-7B796EE181AC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0B3714D-D1CA-494E-95ED-1615EC7F127B}" type="doc">
      <dgm:prSet loTypeId="urn:microsoft.com/office/officeart/2005/8/layout/funnel1" loCatId="relationship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2A2D0A21-EA8C-49EE-AA8B-A9E7FA443636}">
      <dgm:prSet phldrT="[Texto]" custT="1"/>
      <dgm:spPr/>
      <dgm:t>
        <a:bodyPr/>
        <a:lstStyle/>
        <a:p>
          <a:r>
            <a:rPr lang="es-EC" sz="1000" b="1" dirty="0" smtClean="0">
              <a:latin typeface="Arial" panose="020B0604020202020204" pitchFamily="34" charset="0"/>
              <a:cs typeface="Arial" panose="020B0604020202020204" pitchFamily="34" charset="0"/>
            </a:rPr>
            <a:t>Resultados ACVC</a:t>
          </a:r>
          <a:endParaRPr lang="es-EC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9EC474-7563-49C7-A384-778FA15795FB}" type="parTrans" cxnId="{A453D9AC-BF1C-4578-96AD-DE458BCAB444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6FA0F9-8DCC-4734-993D-22539FC57751}" type="sibTrans" cxnId="{A453D9AC-BF1C-4578-96AD-DE458BCAB444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EFB4E8-2A07-4FBF-892E-C1547168B32F}">
      <dgm:prSet phldrT="[Texto]" custT="1"/>
      <dgm:spPr/>
      <dgm:t>
        <a:bodyPr/>
        <a:lstStyle/>
        <a:p>
          <a:r>
            <a:rPr lang="es-EC" sz="1000" b="1" dirty="0" smtClean="0">
              <a:latin typeface="Arial" panose="020B0604020202020204" pitchFamily="34" charset="0"/>
              <a:cs typeface="Arial" panose="020B0604020202020204" pitchFamily="34" charset="0"/>
            </a:rPr>
            <a:t>Resultados ACP</a:t>
          </a:r>
          <a:endParaRPr lang="es-EC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28D2A2-D872-4552-BAA0-28D77B69D856}" type="parTrans" cxnId="{E9C7E1E1-38A5-4FB3-8B7C-5D0BE6C2AC21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4D47B1-6CA9-4B71-AA22-DC372DAE0843}" type="sibTrans" cxnId="{E9C7E1E1-38A5-4FB3-8B7C-5D0BE6C2AC21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8CEF38-A607-436F-8136-0735655E6A63}">
      <dgm:prSet phldrT="[Texto]" custT="1"/>
      <dgm:spPr/>
      <dgm:t>
        <a:bodyPr/>
        <a:lstStyle/>
        <a:p>
          <a:r>
            <a:rPr lang="es-EC" sz="900" b="1" dirty="0" smtClean="0">
              <a:latin typeface="Arial" panose="020B0604020202020204" pitchFamily="34" charset="0"/>
              <a:cs typeface="Arial" panose="020B0604020202020204" pitchFamily="34" charset="0"/>
            </a:rPr>
            <a:t>Comportamiento calidad del agua en UHT</a:t>
          </a:r>
          <a:endParaRPr lang="es-EC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DC745C-59D3-46D2-BE7F-8503C395CE9B}" type="parTrans" cxnId="{D9248C76-5A0C-48A6-9EE8-9C48E4ED01B6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F7E1B4-9CEF-4120-ADFF-D0B0C8304180}" type="sibTrans" cxnId="{D9248C76-5A0C-48A6-9EE8-9C48E4ED01B6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C48206-2805-40B7-B5A1-2FBBB7C217FD}">
      <dgm:prSet phldrT="[Texto]" custT="1"/>
      <dgm:spPr/>
      <dgm:t>
        <a:bodyPr/>
        <a:lstStyle/>
        <a:p>
          <a:r>
            <a:rPr lang="es-EC" sz="1200" b="1" i="1" dirty="0" smtClean="0">
              <a:latin typeface="Arial" panose="020B0604020202020204" pitchFamily="34" charset="0"/>
              <a:cs typeface="Arial" panose="020B0604020202020204" pitchFamily="34" charset="0"/>
            </a:rPr>
            <a:t>Parámetros priorizados</a:t>
          </a:r>
          <a:endParaRPr lang="es-EC" sz="1200" b="1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75A3D-77DF-422C-8139-3818F8B7381B}" type="parTrans" cxnId="{81F68A65-BDF2-4694-AE0F-3F1C41A2D33F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BE9441-415F-4963-B7FC-87C50CDD6EBB}" type="sibTrans" cxnId="{81F68A65-BDF2-4694-AE0F-3F1C41A2D33F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5E86B3-50C7-453B-B35F-C3CD2CE3B81B}" type="pres">
      <dgm:prSet presAssocID="{10B3714D-D1CA-494E-95ED-1615EC7F127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F20E499-1F3B-4ED2-9051-1501D8821757}" type="pres">
      <dgm:prSet presAssocID="{10B3714D-D1CA-494E-95ED-1615EC7F127B}" presName="ellipse" presStyleLbl="trBgShp" presStyleIdx="0" presStyleCnt="1"/>
      <dgm:spPr/>
      <dgm:t>
        <a:bodyPr/>
        <a:lstStyle/>
        <a:p>
          <a:endParaRPr lang="es-EC"/>
        </a:p>
      </dgm:t>
    </dgm:pt>
    <dgm:pt modelId="{3A0B1F3D-73A3-43B4-A173-FD3D8D4FC660}" type="pres">
      <dgm:prSet presAssocID="{10B3714D-D1CA-494E-95ED-1615EC7F127B}" presName="arrow1" presStyleLbl="fgShp" presStyleIdx="0" presStyleCnt="1"/>
      <dgm:spPr/>
      <dgm:t>
        <a:bodyPr/>
        <a:lstStyle/>
        <a:p>
          <a:endParaRPr lang="es-EC"/>
        </a:p>
      </dgm:t>
    </dgm:pt>
    <dgm:pt modelId="{203E7A5D-D777-4589-93A1-84427276DE27}" type="pres">
      <dgm:prSet presAssocID="{10B3714D-D1CA-494E-95ED-1615EC7F127B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6C2303-98B1-4D48-807B-B70CF702F3C6}" type="pres">
      <dgm:prSet presAssocID="{2A2D0A21-EA8C-49EE-AA8B-A9E7FA443636}" presName="item1" presStyleLbl="node1" presStyleIdx="0" presStyleCnt="3" custScaleX="121655" custLinFactNeighborX="-8510" custLinFactNeighborY="1676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983D07-C07E-46F4-84CF-9AD6615CE1EF}" type="pres">
      <dgm:prSet presAssocID="{B8EFB4E8-2A07-4FBF-892E-C1547168B32F}" presName="item2" presStyleLbl="node1" presStyleIdx="1" presStyleCnt="3" custScaleX="127392" custLinFactNeighborX="-8591" custLinFactNeighborY="-32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792B392-1038-4FD4-AC0E-71B539F65AF1}" type="pres">
      <dgm:prSet presAssocID="{1AC48206-2805-40B7-B5A1-2FBBB7C217FD}" presName="item3" presStyleLbl="node1" presStyleIdx="2" presStyleCnt="3" custScaleX="132374" custScaleY="121394" custLinFactNeighborX="26710" custLinFactNeighborY="-265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956CEE-503F-4F49-90A6-BD1096C32191}" type="pres">
      <dgm:prSet presAssocID="{10B3714D-D1CA-494E-95ED-1615EC7F127B}" presName="funnel" presStyleLbl="trAlignAcc1" presStyleIdx="0" presStyleCnt="1" custLinFactNeighborX="218" custLinFactNeighborY="-57"/>
      <dgm:spPr/>
      <dgm:t>
        <a:bodyPr/>
        <a:lstStyle/>
        <a:p>
          <a:endParaRPr lang="es-EC"/>
        </a:p>
      </dgm:t>
    </dgm:pt>
  </dgm:ptLst>
  <dgm:cxnLst>
    <dgm:cxn modelId="{A453D9AC-BF1C-4578-96AD-DE458BCAB444}" srcId="{10B3714D-D1CA-494E-95ED-1615EC7F127B}" destId="{2A2D0A21-EA8C-49EE-AA8B-A9E7FA443636}" srcOrd="1" destOrd="0" parTransId="{879EC474-7563-49C7-A384-778FA15795FB}" sibTransId="{C26FA0F9-8DCC-4734-993D-22539FC57751}"/>
    <dgm:cxn modelId="{4AF2FCDB-C558-4496-9022-072B21E6406D}" type="presOf" srcId="{10B3714D-D1CA-494E-95ED-1615EC7F127B}" destId="{AB5E86B3-50C7-453B-B35F-C3CD2CE3B81B}" srcOrd="0" destOrd="0" presId="urn:microsoft.com/office/officeart/2005/8/layout/funnel1"/>
    <dgm:cxn modelId="{D9248C76-5A0C-48A6-9EE8-9C48E4ED01B6}" srcId="{10B3714D-D1CA-494E-95ED-1615EC7F127B}" destId="{F28CEF38-A607-436F-8136-0735655E6A63}" srcOrd="0" destOrd="0" parTransId="{80DC745C-59D3-46D2-BE7F-8503C395CE9B}" sibTransId="{1BF7E1B4-9CEF-4120-ADFF-D0B0C8304180}"/>
    <dgm:cxn modelId="{FD9F4473-9124-4309-9C61-49E5E1953CCD}" type="presOf" srcId="{F28CEF38-A607-436F-8136-0735655E6A63}" destId="{0792B392-1038-4FD4-AC0E-71B539F65AF1}" srcOrd="0" destOrd="0" presId="urn:microsoft.com/office/officeart/2005/8/layout/funnel1"/>
    <dgm:cxn modelId="{4031B15A-CE69-43F3-B3F0-FF5F6B936071}" type="presOf" srcId="{B8EFB4E8-2A07-4FBF-892E-C1547168B32F}" destId="{BC6C2303-98B1-4D48-807B-B70CF702F3C6}" srcOrd="0" destOrd="0" presId="urn:microsoft.com/office/officeart/2005/8/layout/funnel1"/>
    <dgm:cxn modelId="{95ED9919-2C2E-419A-BB34-0D036FFFFE02}" type="presOf" srcId="{2A2D0A21-EA8C-49EE-AA8B-A9E7FA443636}" destId="{ED983D07-C07E-46F4-84CF-9AD6615CE1EF}" srcOrd="0" destOrd="0" presId="urn:microsoft.com/office/officeart/2005/8/layout/funnel1"/>
    <dgm:cxn modelId="{81F68A65-BDF2-4694-AE0F-3F1C41A2D33F}" srcId="{10B3714D-D1CA-494E-95ED-1615EC7F127B}" destId="{1AC48206-2805-40B7-B5A1-2FBBB7C217FD}" srcOrd="3" destOrd="0" parTransId="{67A75A3D-77DF-422C-8139-3818F8B7381B}" sibTransId="{52BE9441-415F-4963-B7FC-87C50CDD6EBB}"/>
    <dgm:cxn modelId="{E9C7E1E1-38A5-4FB3-8B7C-5D0BE6C2AC21}" srcId="{10B3714D-D1CA-494E-95ED-1615EC7F127B}" destId="{B8EFB4E8-2A07-4FBF-892E-C1547168B32F}" srcOrd="2" destOrd="0" parTransId="{1D28D2A2-D872-4552-BAA0-28D77B69D856}" sibTransId="{C54D47B1-6CA9-4B71-AA22-DC372DAE0843}"/>
    <dgm:cxn modelId="{5299CD41-E64E-4C3D-AB78-AC64B82DDE75}" type="presOf" srcId="{1AC48206-2805-40B7-B5A1-2FBBB7C217FD}" destId="{203E7A5D-D777-4589-93A1-84427276DE27}" srcOrd="0" destOrd="0" presId="urn:microsoft.com/office/officeart/2005/8/layout/funnel1"/>
    <dgm:cxn modelId="{7359FA1F-80BD-48A6-B6FE-08058E782563}" type="presParOf" srcId="{AB5E86B3-50C7-453B-B35F-C3CD2CE3B81B}" destId="{6F20E499-1F3B-4ED2-9051-1501D8821757}" srcOrd="0" destOrd="0" presId="urn:microsoft.com/office/officeart/2005/8/layout/funnel1"/>
    <dgm:cxn modelId="{92A59DDA-164C-42B6-8655-55BBBF7EE62A}" type="presParOf" srcId="{AB5E86B3-50C7-453B-B35F-C3CD2CE3B81B}" destId="{3A0B1F3D-73A3-43B4-A173-FD3D8D4FC660}" srcOrd="1" destOrd="0" presId="urn:microsoft.com/office/officeart/2005/8/layout/funnel1"/>
    <dgm:cxn modelId="{3A1D9F9A-5934-4BF4-8B9F-5B80DF4D898F}" type="presParOf" srcId="{AB5E86B3-50C7-453B-B35F-C3CD2CE3B81B}" destId="{203E7A5D-D777-4589-93A1-84427276DE27}" srcOrd="2" destOrd="0" presId="urn:microsoft.com/office/officeart/2005/8/layout/funnel1"/>
    <dgm:cxn modelId="{EF77CF1D-F65A-4FEE-8AB1-42F1707E8E21}" type="presParOf" srcId="{AB5E86B3-50C7-453B-B35F-C3CD2CE3B81B}" destId="{BC6C2303-98B1-4D48-807B-B70CF702F3C6}" srcOrd="3" destOrd="0" presId="urn:microsoft.com/office/officeart/2005/8/layout/funnel1"/>
    <dgm:cxn modelId="{96B5FC16-DAB2-4007-A4AE-E672CF32439E}" type="presParOf" srcId="{AB5E86B3-50C7-453B-B35F-C3CD2CE3B81B}" destId="{ED983D07-C07E-46F4-84CF-9AD6615CE1EF}" srcOrd="4" destOrd="0" presId="urn:microsoft.com/office/officeart/2005/8/layout/funnel1"/>
    <dgm:cxn modelId="{372A38B2-DE30-44D4-8E34-9481F17FFA72}" type="presParOf" srcId="{AB5E86B3-50C7-453B-B35F-C3CD2CE3B81B}" destId="{0792B392-1038-4FD4-AC0E-71B539F65AF1}" srcOrd="5" destOrd="0" presId="urn:microsoft.com/office/officeart/2005/8/layout/funnel1"/>
    <dgm:cxn modelId="{933C54ED-68F4-4F45-8C4E-CA452D634108}" type="presParOf" srcId="{AB5E86B3-50C7-453B-B35F-C3CD2CE3B81B}" destId="{14956CEE-503F-4F49-90A6-BD1096C3219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77B0A6B-3DC0-4201-B794-4860EBB860A6}" type="doc">
      <dgm:prSet loTypeId="urn:microsoft.com/office/officeart/2009/3/layout/PlusandMinus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A552877B-B634-4977-8A12-1905524F65AF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C" sz="2000" u="none" strike="noStrike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Normativa Nacional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s-EC" sz="2000" u="none" strike="noStrike" dirty="0" smtClean="0"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s-EC" sz="2000" u="none" strike="noStrike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42 parámetros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s-EC" sz="2000" b="1" u="none" strike="noStrike" dirty="0" smtClean="0"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s-EC" sz="2000" b="1" u="none" strike="noStrike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1021,32 </a:t>
          </a:r>
          <a:r>
            <a:rPr lang="es-EC" sz="2000" b="1" dirty="0" smtClean="0">
              <a:latin typeface="Arial" panose="020B0604020202020204" pitchFamily="34" charset="0"/>
              <a:cs typeface="Arial" panose="020B0604020202020204" pitchFamily="34" charset="0"/>
            </a:rPr>
            <a:t>U$SD</a:t>
          </a:r>
          <a:endParaRPr lang="es-EC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CCD741-6AD6-45A2-9F49-B0B23547211D}" type="parTrans" cxnId="{D09A7360-D523-4CFF-BA83-1E9B188DA48A}">
      <dgm:prSet/>
      <dgm:spPr/>
      <dgm:t>
        <a:bodyPr/>
        <a:lstStyle/>
        <a:p>
          <a:endParaRPr lang="es-EC" sz="1600"/>
        </a:p>
      </dgm:t>
    </dgm:pt>
    <dgm:pt modelId="{63105B53-F6F2-489D-A643-E2825C9C797E}" type="sibTrans" cxnId="{D09A7360-D523-4CFF-BA83-1E9B188DA48A}">
      <dgm:prSet/>
      <dgm:spPr/>
      <dgm:t>
        <a:bodyPr/>
        <a:lstStyle/>
        <a:p>
          <a:endParaRPr lang="es-EC" sz="1600"/>
        </a:p>
      </dgm:t>
    </dgm:pt>
    <dgm:pt modelId="{113C7845-DD6A-421C-BBA6-B79685028DA0}">
      <dgm:prSet phldrT="[Texto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Priorización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UHT</a:t>
          </a:r>
        </a:p>
        <a:p>
          <a:pPr algn="l">
            <a:lnSpc>
              <a:spcPct val="100000"/>
            </a:lnSpc>
            <a:spcAft>
              <a:spcPts val="0"/>
            </a:spcAft>
          </a:pPr>
          <a:endParaRPr lang="es-EC" sz="20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18 parámetros</a:t>
          </a:r>
        </a:p>
        <a:p>
          <a:pPr algn="l">
            <a:lnSpc>
              <a:spcPct val="100000"/>
            </a:lnSpc>
            <a:spcAft>
              <a:spcPts val="0"/>
            </a:spcAft>
          </a:pPr>
          <a:endParaRPr lang="es-EC" sz="20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C" sz="2000" b="1" dirty="0" smtClean="0">
              <a:latin typeface="Arial" panose="020B0604020202020204" pitchFamily="34" charset="0"/>
              <a:cs typeface="Arial" panose="020B0604020202020204" pitchFamily="34" charset="0"/>
            </a:rPr>
            <a:t>291,97 U$SD</a:t>
          </a:r>
          <a:endParaRPr lang="es-EC" sz="2000" b="1" dirty="0"/>
        </a:p>
      </dgm:t>
    </dgm:pt>
    <dgm:pt modelId="{BCDB6B8C-B888-4E19-B6CF-873985C668D1}" type="parTrans" cxnId="{CEC7EF59-2E00-4306-BA34-57163FA934E0}">
      <dgm:prSet/>
      <dgm:spPr/>
      <dgm:t>
        <a:bodyPr/>
        <a:lstStyle/>
        <a:p>
          <a:endParaRPr lang="es-EC" sz="1600"/>
        </a:p>
      </dgm:t>
    </dgm:pt>
    <dgm:pt modelId="{6772EB7C-C219-46B1-BF9A-ACF5F4CDB1E2}" type="sibTrans" cxnId="{CEC7EF59-2E00-4306-BA34-57163FA934E0}">
      <dgm:prSet/>
      <dgm:spPr/>
      <dgm:t>
        <a:bodyPr/>
        <a:lstStyle/>
        <a:p>
          <a:endParaRPr lang="es-EC" sz="1600"/>
        </a:p>
      </dgm:t>
    </dgm:pt>
    <dgm:pt modelId="{A81FABAB-B68B-42EB-8A51-98F4842D94E6}" type="pres">
      <dgm:prSet presAssocID="{277B0A6B-3DC0-4201-B794-4860EBB860A6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95F69403-42C8-41AE-A86D-A6E4EF3FE155}" type="pres">
      <dgm:prSet presAssocID="{277B0A6B-3DC0-4201-B794-4860EBB860A6}" presName="Background" presStyleLbl="bgImgPlace1" presStyleIdx="0" presStyleCnt="1"/>
      <dgm:spPr/>
    </dgm:pt>
    <dgm:pt modelId="{70581936-0D73-4DCA-AB9C-E79B57F54504}" type="pres">
      <dgm:prSet presAssocID="{277B0A6B-3DC0-4201-B794-4860EBB860A6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4150ADF-3EB2-4A44-991D-039E41B9418A}" type="pres">
      <dgm:prSet presAssocID="{277B0A6B-3DC0-4201-B794-4860EBB860A6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3A4ADF-95A9-4661-8F20-59C12F922824}" type="pres">
      <dgm:prSet presAssocID="{277B0A6B-3DC0-4201-B794-4860EBB860A6}" presName="Plus" presStyleLbl="alignNode1" presStyleIdx="0" presStyleCnt="2" custScaleX="66143" custScaleY="61700" custLinFactNeighborX="1496" custLinFactNeighborY="543"/>
      <dgm:spPr/>
    </dgm:pt>
    <dgm:pt modelId="{BE8B86C1-6B08-45B3-9C0A-44797CE4D7E4}" type="pres">
      <dgm:prSet presAssocID="{277B0A6B-3DC0-4201-B794-4860EBB860A6}" presName="Minus" presStyleLbl="alignNode1" presStyleIdx="1" presStyleCnt="2" custScaleX="70385" custScaleY="72197" custLinFactNeighborX="-8799" custLinFactNeighborY="2417"/>
      <dgm:spPr/>
    </dgm:pt>
    <dgm:pt modelId="{93DB0931-BE01-41E1-A669-6ED5D5DAAB8F}" type="pres">
      <dgm:prSet presAssocID="{277B0A6B-3DC0-4201-B794-4860EBB860A6}" presName="Divider" presStyleLbl="parChTrans1D1" presStyleIdx="0" presStyleCnt="1"/>
      <dgm:spPr/>
    </dgm:pt>
  </dgm:ptLst>
  <dgm:cxnLst>
    <dgm:cxn modelId="{CEC7EF59-2E00-4306-BA34-57163FA934E0}" srcId="{277B0A6B-3DC0-4201-B794-4860EBB860A6}" destId="{113C7845-DD6A-421C-BBA6-B79685028DA0}" srcOrd="1" destOrd="0" parTransId="{BCDB6B8C-B888-4E19-B6CF-873985C668D1}" sibTransId="{6772EB7C-C219-46B1-BF9A-ACF5F4CDB1E2}"/>
    <dgm:cxn modelId="{9E67742A-0919-4E6E-89F3-0B4CCC758795}" type="presOf" srcId="{277B0A6B-3DC0-4201-B794-4860EBB860A6}" destId="{A81FABAB-B68B-42EB-8A51-98F4842D94E6}" srcOrd="0" destOrd="0" presId="urn:microsoft.com/office/officeart/2009/3/layout/PlusandMinus"/>
    <dgm:cxn modelId="{D09A7360-D523-4CFF-BA83-1E9B188DA48A}" srcId="{277B0A6B-3DC0-4201-B794-4860EBB860A6}" destId="{A552877B-B634-4977-8A12-1905524F65AF}" srcOrd="0" destOrd="0" parTransId="{D8CCD741-6AD6-45A2-9F49-B0B23547211D}" sibTransId="{63105B53-F6F2-489D-A643-E2825C9C797E}"/>
    <dgm:cxn modelId="{6E62D0D1-6CCB-42E1-9190-BE70EF4C3FA5}" type="presOf" srcId="{A552877B-B634-4977-8A12-1905524F65AF}" destId="{70581936-0D73-4DCA-AB9C-E79B57F54504}" srcOrd="0" destOrd="0" presId="urn:microsoft.com/office/officeart/2009/3/layout/PlusandMinus"/>
    <dgm:cxn modelId="{8FE09DFF-AA0C-4D2D-A0BD-99D1FE016954}" type="presOf" srcId="{113C7845-DD6A-421C-BBA6-B79685028DA0}" destId="{34150ADF-3EB2-4A44-991D-039E41B9418A}" srcOrd="0" destOrd="0" presId="urn:microsoft.com/office/officeart/2009/3/layout/PlusandMinus"/>
    <dgm:cxn modelId="{A7316974-7A78-4C04-B8EA-3E609FD93A1B}" type="presParOf" srcId="{A81FABAB-B68B-42EB-8A51-98F4842D94E6}" destId="{95F69403-42C8-41AE-A86D-A6E4EF3FE155}" srcOrd="0" destOrd="0" presId="urn:microsoft.com/office/officeart/2009/3/layout/PlusandMinus"/>
    <dgm:cxn modelId="{80D0DE31-7DAE-4C4B-9802-9E4DDBA89130}" type="presParOf" srcId="{A81FABAB-B68B-42EB-8A51-98F4842D94E6}" destId="{70581936-0D73-4DCA-AB9C-E79B57F54504}" srcOrd="1" destOrd="0" presId="urn:microsoft.com/office/officeart/2009/3/layout/PlusandMinus"/>
    <dgm:cxn modelId="{3CE6DC26-DDE6-4E2E-8D68-A157EA6512DD}" type="presParOf" srcId="{A81FABAB-B68B-42EB-8A51-98F4842D94E6}" destId="{34150ADF-3EB2-4A44-991D-039E41B9418A}" srcOrd="2" destOrd="0" presId="urn:microsoft.com/office/officeart/2009/3/layout/PlusandMinus"/>
    <dgm:cxn modelId="{F836B34F-BDA6-4CC6-8000-788CF88D58CA}" type="presParOf" srcId="{A81FABAB-B68B-42EB-8A51-98F4842D94E6}" destId="{0C3A4ADF-95A9-4661-8F20-59C12F922824}" srcOrd="3" destOrd="0" presId="urn:microsoft.com/office/officeart/2009/3/layout/PlusandMinus"/>
    <dgm:cxn modelId="{EC0C8393-BDFA-4590-843F-D86B51838002}" type="presParOf" srcId="{A81FABAB-B68B-42EB-8A51-98F4842D94E6}" destId="{BE8B86C1-6B08-45B3-9C0A-44797CE4D7E4}" srcOrd="4" destOrd="0" presId="urn:microsoft.com/office/officeart/2009/3/layout/PlusandMinus"/>
    <dgm:cxn modelId="{CB09B60B-8F15-4B3B-8647-E6F1F45036D8}" type="presParOf" srcId="{A81FABAB-B68B-42EB-8A51-98F4842D94E6}" destId="{93DB0931-BE01-41E1-A669-6ED5D5DAAB8F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9BD69A1-02C8-436B-89BB-2A3C983A1F64}" type="doc">
      <dgm:prSet loTypeId="urn:microsoft.com/office/officeart/2005/8/layout/hList7" loCatId="process" qsTypeId="urn:microsoft.com/office/officeart/2005/8/quickstyle/simple1" qsCatId="simple" csTypeId="urn:microsoft.com/office/officeart/2005/8/colors/accent1_5" csCatId="accent1" phldr="1"/>
      <dgm:spPr/>
    </dgm:pt>
    <dgm:pt modelId="{2F51C84A-05EE-4BAE-8DB2-999A537CB110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 Planteamiento Objetivos del Plan de Monitoreo</a:t>
          </a:r>
          <a:endParaRPr lang="es-EC" dirty="0">
            <a:solidFill>
              <a:schemeClr val="tx1"/>
            </a:solidFill>
          </a:endParaRPr>
        </a:p>
      </dgm:t>
    </dgm:pt>
    <dgm:pt modelId="{B16CE556-951F-47A5-A570-B4A9305FF27C}" type="parTrans" cxnId="{022718BC-B29E-4B08-8873-91A049B716E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877555C-AFA8-4E44-83C5-046A7130B2C3}" type="sibTrans" cxnId="{022718BC-B29E-4B08-8873-91A049B716E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2B0B84B-0E46-4F5A-9FA4-7A8F427865B2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Selección del Área Hidrográfica de interés</a:t>
          </a:r>
          <a:endParaRPr lang="es-EC" dirty="0">
            <a:solidFill>
              <a:schemeClr val="tx1"/>
            </a:solidFill>
          </a:endParaRPr>
        </a:p>
      </dgm:t>
    </dgm:pt>
    <dgm:pt modelId="{BE5943E8-49A9-4EC3-B529-60984A63B372}" type="parTrans" cxnId="{3F0C34BC-98D5-4EB5-8A17-558D0F05BA7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D31B3FB-074C-4761-9377-D3036E9A75EF}" type="sibTrans" cxnId="{3F0C34BC-98D5-4EB5-8A17-558D0F05BA7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31187A8-ECE2-45DF-88AD-BF55A812FC19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Recopilación y procesamiento inicial de información</a:t>
          </a:r>
          <a:endParaRPr lang="es-EC" dirty="0">
            <a:solidFill>
              <a:schemeClr val="tx1"/>
            </a:solidFill>
          </a:endParaRPr>
        </a:p>
      </dgm:t>
    </dgm:pt>
    <dgm:pt modelId="{5D113AD0-4D5A-40FD-9D97-2129F6BDC6F1}" type="parTrans" cxnId="{C459E82E-A695-4FE6-907B-314F78C5C22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587C95D-95A9-41A6-A650-D83562DA10E9}" type="sibTrans" cxnId="{C459E82E-A695-4FE6-907B-314F78C5C22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7267681-7184-47FA-8D0A-9BD6209620FC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Análisis de la cantidad  y cantidad del agua</a:t>
          </a:r>
          <a:endParaRPr lang="es-EC" dirty="0">
            <a:solidFill>
              <a:schemeClr val="tx1"/>
            </a:solidFill>
          </a:endParaRPr>
        </a:p>
      </dgm:t>
    </dgm:pt>
    <dgm:pt modelId="{0A28F64D-FE3C-4DAD-AC1A-3E4653CA4A65}" type="parTrans" cxnId="{21305898-419F-4E6D-A2FC-114D988AFA5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4562C62-7D09-4405-9A9F-6072F6D47BFB}" type="sibTrans" cxnId="{21305898-419F-4E6D-A2FC-114D988AFA5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C504AD8-00B4-4FB3-8935-0DFC470BBBED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Selección de Parámetros (ACVC)</a:t>
          </a:r>
          <a:endParaRPr lang="es-EC" dirty="0">
            <a:solidFill>
              <a:schemeClr val="tx1"/>
            </a:solidFill>
          </a:endParaRPr>
        </a:p>
      </dgm:t>
    </dgm:pt>
    <dgm:pt modelId="{B84D87B1-D72D-4089-9916-D6EF10BC0D2F}" type="parTrans" cxnId="{1569ECB4-6A57-4408-A15A-ECAB5F23B40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1DC106C-1684-48BD-9179-4B8097308479}" type="sibTrans" cxnId="{1569ECB4-6A57-4408-A15A-ECAB5F23B40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989EBAF-C581-41EA-A445-AB9E9D372266}" type="pres">
      <dgm:prSet presAssocID="{89BD69A1-02C8-436B-89BB-2A3C983A1F64}" presName="Name0" presStyleCnt="0">
        <dgm:presLayoutVars>
          <dgm:dir/>
          <dgm:resizeHandles val="exact"/>
        </dgm:presLayoutVars>
      </dgm:prSet>
      <dgm:spPr/>
    </dgm:pt>
    <dgm:pt modelId="{1909D82A-DBD8-431E-B67C-3561B45E2C07}" type="pres">
      <dgm:prSet presAssocID="{89BD69A1-02C8-436B-89BB-2A3C983A1F64}" presName="fgShape" presStyleLbl="fgShp" presStyleIdx="0" presStyleCnt="1"/>
      <dgm:spPr>
        <a:solidFill>
          <a:srgbClr val="97EFF3"/>
        </a:solidFill>
        <a:ln>
          <a:solidFill>
            <a:schemeClr val="accent4"/>
          </a:solidFill>
        </a:ln>
      </dgm:spPr>
    </dgm:pt>
    <dgm:pt modelId="{C55B8735-7EFE-4F06-B8FA-9C57F5952224}" type="pres">
      <dgm:prSet presAssocID="{89BD69A1-02C8-436B-89BB-2A3C983A1F64}" presName="linComp" presStyleCnt="0"/>
      <dgm:spPr/>
    </dgm:pt>
    <dgm:pt modelId="{A0AADD0D-4254-4865-B9E2-696D3A53CE1E}" type="pres">
      <dgm:prSet presAssocID="{2F51C84A-05EE-4BAE-8DB2-999A537CB110}" presName="compNode" presStyleCnt="0"/>
      <dgm:spPr/>
    </dgm:pt>
    <dgm:pt modelId="{8AD726FC-7F82-4623-BAE4-092C692F21B1}" type="pres">
      <dgm:prSet presAssocID="{2F51C84A-05EE-4BAE-8DB2-999A537CB110}" presName="bkgdShape" presStyleLbl="node1" presStyleIdx="0" presStyleCnt="5"/>
      <dgm:spPr/>
      <dgm:t>
        <a:bodyPr/>
        <a:lstStyle/>
        <a:p>
          <a:endParaRPr lang="es-EC"/>
        </a:p>
      </dgm:t>
    </dgm:pt>
    <dgm:pt modelId="{2EB6E931-76B2-4778-AC45-1E2DE77560B9}" type="pres">
      <dgm:prSet presAssocID="{2F51C84A-05EE-4BAE-8DB2-999A537CB110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E8445F-B2B6-4169-A7B0-77F0018AE4E5}" type="pres">
      <dgm:prSet presAssocID="{2F51C84A-05EE-4BAE-8DB2-999A537CB110}" presName="invisiNode" presStyleLbl="node1" presStyleIdx="0" presStyleCnt="5"/>
      <dgm:spPr/>
    </dgm:pt>
    <dgm:pt modelId="{E507E998-2EEC-4A92-A251-2F4CC52701A3}" type="pres">
      <dgm:prSet presAssocID="{2F51C84A-05EE-4BAE-8DB2-999A537CB110}" presName="imagNode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54D0281-017C-4762-BD1E-8E1941B94C81}" type="pres">
      <dgm:prSet presAssocID="{1877555C-AFA8-4E44-83C5-046A7130B2C3}" presName="sibTrans" presStyleLbl="sibTrans2D1" presStyleIdx="0" presStyleCnt="0"/>
      <dgm:spPr/>
    </dgm:pt>
    <dgm:pt modelId="{7D5E90EA-7F30-446F-BFD5-C23DC21A4FBC}" type="pres">
      <dgm:prSet presAssocID="{D2B0B84B-0E46-4F5A-9FA4-7A8F427865B2}" presName="compNode" presStyleCnt="0"/>
      <dgm:spPr/>
    </dgm:pt>
    <dgm:pt modelId="{D0DCA0CE-DA8B-4C8F-9A0E-45D6D2FD37AD}" type="pres">
      <dgm:prSet presAssocID="{D2B0B84B-0E46-4F5A-9FA4-7A8F427865B2}" presName="bkgdShape" presStyleLbl="node1" presStyleIdx="1" presStyleCnt="5"/>
      <dgm:spPr/>
      <dgm:t>
        <a:bodyPr/>
        <a:lstStyle/>
        <a:p>
          <a:endParaRPr lang="es-EC"/>
        </a:p>
      </dgm:t>
    </dgm:pt>
    <dgm:pt modelId="{D76BF77C-301E-4B4B-83C7-C486846BF62E}" type="pres">
      <dgm:prSet presAssocID="{D2B0B84B-0E46-4F5A-9FA4-7A8F427865B2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D50FAD-803E-40B9-9D43-6AA1E754F9E1}" type="pres">
      <dgm:prSet presAssocID="{D2B0B84B-0E46-4F5A-9FA4-7A8F427865B2}" presName="invisiNode" presStyleLbl="node1" presStyleIdx="1" presStyleCnt="5"/>
      <dgm:spPr/>
    </dgm:pt>
    <dgm:pt modelId="{69BD37E2-D19A-43B2-A53C-43727A704023}" type="pres">
      <dgm:prSet presAssocID="{D2B0B84B-0E46-4F5A-9FA4-7A8F427865B2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  <dgm:pt modelId="{F300C70F-FCA8-4598-956A-25C75E049B77}" type="pres">
      <dgm:prSet presAssocID="{DD31B3FB-074C-4761-9377-D3036E9A75EF}" presName="sibTrans" presStyleLbl="sibTrans2D1" presStyleIdx="0" presStyleCnt="0"/>
      <dgm:spPr/>
    </dgm:pt>
    <dgm:pt modelId="{67CEE3BF-C6AB-4A41-9DE2-F0F93358D7AA}" type="pres">
      <dgm:prSet presAssocID="{531187A8-ECE2-45DF-88AD-BF55A812FC19}" presName="compNode" presStyleCnt="0"/>
      <dgm:spPr/>
    </dgm:pt>
    <dgm:pt modelId="{440D9A1B-8DF4-4BC1-8FB5-3A5CF68A7F15}" type="pres">
      <dgm:prSet presAssocID="{531187A8-ECE2-45DF-88AD-BF55A812FC19}" presName="bkgdShape" presStyleLbl="node1" presStyleIdx="2" presStyleCnt="5"/>
      <dgm:spPr/>
      <dgm:t>
        <a:bodyPr/>
        <a:lstStyle/>
        <a:p>
          <a:endParaRPr lang="es-EC"/>
        </a:p>
      </dgm:t>
    </dgm:pt>
    <dgm:pt modelId="{4DAE0B85-22D3-4E2F-9301-65CEEEF03138}" type="pres">
      <dgm:prSet presAssocID="{531187A8-ECE2-45DF-88AD-BF55A812FC19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1AF7F4-9D03-4DEA-88EB-D49BB11E3553}" type="pres">
      <dgm:prSet presAssocID="{531187A8-ECE2-45DF-88AD-BF55A812FC19}" presName="invisiNode" presStyleLbl="node1" presStyleIdx="2" presStyleCnt="5"/>
      <dgm:spPr/>
    </dgm:pt>
    <dgm:pt modelId="{28FA99D9-CA44-4D47-8125-AC603C24355F}" type="pres">
      <dgm:prSet presAssocID="{531187A8-ECE2-45DF-88AD-BF55A812FC19}" presName="imagNode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</dgm:pt>
    <dgm:pt modelId="{6826D28C-BDEF-44D7-A2CC-FBEA0EB9B237}" type="pres">
      <dgm:prSet presAssocID="{B587C95D-95A9-41A6-A650-D83562DA10E9}" presName="sibTrans" presStyleLbl="sibTrans2D1" presStyleIdx="0" presStyleCnt="0"/>
      <dgm:spPr/>
    </dgm:pt>
    <dgm:pt modelId="{6F3A17A2-D47D-4CFE-80DD-78C45C8C343B}" type="pres">
      <dgm:prSet presAssocID="{17267681-7184-47FA-8D0A-9BD6209620FC}" presName="compNode" presStyleCnt="0"/>
      <dgm:spPr/>
    </dgm:pt>
    <dgm:pt modelId="{4804CA45-B513-4DC3-977E-148FF4889266}" type="pres">
      <dgm:prSet presAssocID="{17267681-7184-47FA-8D0A-9BD6209620FC}" presName="bkgdShape" presStyleLbl="node1" presStyleIdx="3" presStyleCnt="5"/>
      <dgm:spPr/>
      <dgm:t>
        <a:bodyPr/>
        <a:lstStyle/>
        <a:p>
          <a:endParaRPr lang="es-EC"/>
        </a:p>
      </dgm:t>
    </dgm:pt>
    <dgm:pt modelId="{5AE7C0A7-95BB-4A2F-BBF2-70E99A1A7989}" type="pres">
      <dgm:prSet presAssocID="{17267681-7184-47FA-8D0A-9BD6209620FC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A0F491-4C67-43E0-BB0B-AB81FF08D278}" type="pres">
      <dgm:prSet presAssocID="{17267681-7184-47FA-8D0A-9BD6209620FC}" presName="invisiNode" presStyleLbl="node1" presStyleIdx="3" presStyleCnt="5"/>
      <dgm:spPr/>
    </dgm:pt>
    <dgm:pt modelId="{86BC01C2-CC16-4431-A01E-AEB460DF9B79}" type="pres">
      <dgm:prSet presAssocID="{17267681-7184-47FA-8D0A-9BD6209620FC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6FD9E6E-52A3-47A1-8292-381CF68C8DBD}" type="pres">
      <dgm:prSet presAssocID="{C4562C62-7D09-4405-9A9F-6072F6D47BFB}" presName="sibTrans" presStyleLbl="sibTrans2D1" presStyleIdx="0" presStyleCnt="0"/>
      <dgm:spPr/>
    </dgm:pt>
    <dgm:pt modelId="{777620D1-E126-47D7-B0A1-D1CEEDE09A3E}" type="pres">
      <dgm:prSet presAssocID="{1C504AD8-00B4-4FB3-8935-0DFC470BBBED}" presName="compNode" presStyleCnt="0"/>
      <dgm:spPr/>
    </dgm:pt>
    <dgm:pt modelId="{C99E7C3E-1A79-468E-8515-6E86535E83D7}" type="pres">
      <dgm:prSet presAssocID="{1C504AD8-00B4-4FB3-8935-0DFC470BBBED}" presName="bkgdShape" presStyleLbl="node1" presStyleIdx="4" presStyleCnt="5"/>
      <dgm:spPr/>
      <dgm:t>
        <a:bodyPr/>
        <a:lstStyle/>
        <a:p>
          <a:endParaRPr lang="es-EC"/>
        </a:p>
      </dgm:t>
    </dgm:pt>
    <dgm:pt modelId="{E9DF5465-B517-4DAC-9D2E-536BB7675669}" type="pres">
      <dgm:prSet presAssocID="{1C504AD8-00B4-4FB3-8935-0DFC470BBBED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E3B3A5-3CF5-4E89-BD85-7428ED0762F9}" type="pres">
      <dgm:prSet presAssocID="{1C504AD8-00B4-4FB3-8935-0DFC470BBBED}" presName="invisiNode" presStyleLbl="node1" presStyleIdx="4" presStyleCnt="5"/>
      <dgm:spPr/>
    </dgm:pt>
    <dgm:pt modelId="{4AF9E17F-7188-42A2-8C6D-775000B13C26}" type="pres">
      <dgm:prSet presAssocID="{1C504AD8-00B4-4FB3-8935-0DFC470BBBED}" presName="imagNode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</dgm:ptLst>
  <dgm:cxnLst>
    <dgm:cxn modelId="{022718BC-B29E-4B08-8873-91A049B716E9}" srcId="{89BD69A1-02C8-436B-89BB-2A3C983A1F64}" destId="{2F51C84A-05EE-4BAE-8DB2-999A537CB110}" srcOrd="0" destOrd="0" parTransId="{B16CE556-951F-47A5-A570-B4A9305FF27C}" sibTransId="{1877555C-AFA8-4E44-83C5-046A7130B2C3}"/>
    <dgm:cxn modelId="{00961FF6-69D8-45EB-A52F-E8EFA9ED4D04}" type="presOf" srcId="{2F51C84A-05EE-4BAE-8DB2-999A537CB110}" destId="{2EB6E931-76B2-4778-AC45-1E2DE77560B9}" srcOrd="1" destOrd="0" presId="urn:microsoft.com/office/officeart/2005/8/layout/hList7"/>
    <dgm:cxn modelId="{4B86E779-765D-4BC7-8183-45CD98D35745}" type="presOf" srcId="{1877555C-AFA8-4E44-83C5-046A7130B2C3}" destId="{054D0281-017C-4762-BD1E-8E1941B94C81}" srcOrd="0" destOrd="0" presId="urn:microsoft.com/office/officeart/2005/8/layout/hList7"/>
    <dgm:cxn modelId="{1569ECB4-6A57-4408-A15A-ECAB5F23B40D}" srcId="{89BD69A1-02C8-436B-89BB-2A3C983A1F64}" destId="{1C504AD8-00B4-4FB3-8935-0DFC470BBBED}" srcOrd="4" destOrd="0" parTransId="{B84D87B1-D72D-4089-9916-D6EF10BC0D2F}" sibTransId="{01DC106C-1684-48BD-9179-4B8097308479}"/>
    <dgm:cxn modelId="{F78A7E4F-704D-42DA-9F10-1D43CB10DBA5}" type="presOf" srcId="{531187A8-ECE2-45DF-88AD-BF55A812FC19}" destId="{440D9A1B-8DF4-4BC1-8FB5-3A5CF68A7F15}" srcOrd="0" destOrd="0" presId="urn:microsoft.com/office/officeart/2005/8/layout/hList7"/>
    <dgm:cxn modelId="{C459E82E-A695-4FE6-907B-314F78C5C22B}" srcId="{89BD69A1-02C8-436B-89BB-2A3C983A1F64}" destId="{531187A8-ECE2-45DF-88AD-BF55A812FC19}" srcOrd="2" destOrd="0" parTransId="{5D113AD0-4D5A-40FD-9D97-2129F6BDC6F1}" sibTransId="{B587C95D-95A9-41A6-A650-D83562DA10E9}"/>
    <dgm:cxn modelId="{BB765BBD-9FEB-4C9B-A67E-5711AAEE091B}" type="presOf" srcId="{2F51C84A-05EE-4BAE-8DB2-999A537CB110}" destId="{8AD726FC-7F82-4623-BAE4-092C692F21B1}" srcOrd="0" destOrd="0" presId="urn:microsoft.com/office/officeart/2005/8/layout/hList7"/>
    <dgm:cxn modelId="{D9CC419D-5244-4892-B802-A973230CF7A2}" type="presOf" srcId="{1C504AD8-00B4-4FB3-8935-0DFC470BBBED}" destId="{E9DF5465-B517-4DAC-9D2E-536BB7675669}" srcOrd="1" destOrd="0" presId="urn:microsoft.com/office/officeart/2005/8/layout/hList7"/>
    <dgm:cxn modelId="{81EE4E4D-8959-4751-80C4-40515FB61C21}" type="presOf" srcId="{1C504AD8-00B4-4FB3-8935-0DFC470BBBED}" destId="{C99E7C3E-1A79-468E-8515-6E86535E83D7}" srcOrd="0" destOrd="0" presId="urn:microsoft.com/office/officeart/2005/8/layout/hList7"/>
    <dgm:cxn modelId="{EEAFB60F-8E5C-458B-A7F4-08BFF2819C08}" type="presOf" srcId="{DD31B3FB-074C-4761-9377-D3036E9A75EF}" destId="{F300C70F-FCA8-4598-956A-25C75E049B77}" srcOrd="0" destOrd="0" presId="urn:microsoft.com/office/officeart/2005/8/layout/hList7"/>
    <dgm:cxn modelId="{3F0C34BC-98D5-4EB5-8A17-558D0F05BA7C}" srcId="{89BD69A1-02C8-436B-89BB-2A3C983A1F64}" destId="{D2B0B84B-0E46-4F5A-9FA4-7A8F427865B2}" srcOrd="1" destOrd="0" parTransId="{BE5943E8-49A9-4EC3-B529-60984A63B372}" sibTransId="{DD31B3FB-074C-4761-9377-D3036E9A75EF}"/>
    <dgm:cxn modelId="{CB32206C-FCD9-4702-BCC8-0EAB50BBCBAF}" type="presOf" srcId="{531187A8-ECE2-45DF-88AD-BF55A812FC19}" destId="{4DAE0B85-22D3-4E2F-9301-65CEEEF03138}" srcOrd="1" destOrd="0" presId="urn:microsoft.com/office/officeart/2005/8/layout/hList7"/>
    <dgm:cxn modelId="{21305898-419F-4E6D-A2FC-114D988AFA51}" srcId="{89BD69A1-02C8-436B-89BB-2A3C983A1F64}" destId="{17267681-7184-47FA-8D0A-9BD6209620FC}" srcOrd="3" destOrd="0" parTransId="{0A28F64D-FE3C-4DAD-AC1A-3E4653CA4A65}" sibTransId="{C4562C62-7D09-4405-9A9F-6072F6D47BFB}"/>
    <dgm:cxn modelId="{508957DF-62B4-43E2-A61B-CDE08F4F8A0E}" type="presOf" srcId="{D2B0B84B-0E46-4F5A-9FA4-7A8F427865B2}" destId="{D76BF77C-301E-4B4B-83C7-C486846BF62E}" srcOrd="1" destOrd="0" presId="urn:microsoft.com/office/officeart/2005/8/layout/hList7"/>
    <dgm:cxn modelId="{C863EB62-6AE4-462C-A639-ACF51D84D885}" type="presOf" srcId="{B587C95D-95A9-41A6-A650-D83562DA10E9}" destId="{6826D28C-BDEF-44D7-A2CC-FBEA0EB9B237}" srcOrd="0" destOrd="0" presId="urn:microsoft.com/office/officeart/2005/8/layout/hList7"/>
    <dgm:cxn modelId="{94B2C387-2130-4AC0-B6C9-5D46A3997B2B}" type="presOf" srcId="{C4562C62-7D09-4405-9A9F-6072F6D47BFB}" destId="{96FD9E6E-52A3-47A1-8292-381CF68C8DBD}" srcOrd="0" destOrd="0" presId="urn:microsoft.com/office/officeart/2005/8/layout/hList7"/>
    <dgm:cxn modelId="{2EAF2DC4-3BDA-49B8-80E0-4491DEF73C9A}" type="presOf" srcId="{17267681-7184-47FA-8D0A-9BD6209620FC}" destId="{4804CA45-B513-4DC3-977E-148FF4889266}" srcOrd="0" destOrd="0" presId="urn:microsoft.com/office/officeart/2005/8/layout/hList7"/>
    <dgm:cxn modelId="{A9217145-D4F4-4009-9EE7-03193125C45B}" type="presOf" srcId="{D2B0B84B-0E46-4F5A-9FA4-7A8F427865B2}" destId="{D0DCA0CE-DA8B-4C8F-9A0E-45D6D2FD37AD}" srcOrd="0" destOrd="0" presId="urn:microsoft.com/office/officeart/2005/8/layout/hList7"/>
    <dgm:cxn modelId="{0996E9EF-8C20-4B8F-9F33-B97E7D533E1F}" type="presOf" srcId="{17267681-7184-47FA-8D0A-9BD6209620FC}" destId="{5AE7C0A7-95BB-4A2F-BBF2-70E99A1A7989}" srcOrd="1" destOrd="0" presId="urn:microsoft.com/office/officeart/2005/8/layout/hList7"/>
    <dgm:cxn modelId="{44FD91F1-AD7A-4207-93C8-8AE6C1B86B59}" type="presOf" srcId="{89BD69A1-02C8-436B-89BB-2A3C983A1F64}" destId="{6989EBAF-C581-41EA-A445-AB9E9D372266}" srcOrd="0" destOrd="0" presId="urn:microsoft.com/office/officeart/2005/8/layout/hList7"/>
    <dgm:cxn modelId="{17CEE1F2-08D9-412F-9AAB-5F17E3365AAE}" type="presParOf" srcId="{6989EBAF-C581-41EA-A445-AB9E9D372266}" destId="{1909D82A-DBD8-431E-B67C-3561B45E2C07}" srcOrd="0" destOrd="0" presId="urn:microsoft.com/office/officeart/2005/8/layout/hList7"/>
    <dgm:cxn modelId="{011193E8-EBFF-479B-B826-8D79E84909FE}" type="presParOf" srcId="{6989EBAF-C581-41EA-A445-AB9E9D372266}" destId="{C55B8735-7EFE-4F06-B8FA-9C57F5952224}" srcOrd="1" destOrd="0" presId="urn:microsoft.com/office/officeart/2005/8/layout/hList7"/>
    <dgm:cxn modelId="{AAC485CC-6106-4863-80A2-24DEF06351FA}" type="presParOf" srcId="{C55B8735-7EFE-4F06-B8FA-9C57F5952224}" destId="{A0AADD0D-4254-4865-B9E2-696D3A53CE1E}" srcOrd="0" destOrd="0" presId="urn:microsoft.com/office/officeart/2005/8/layout/hList7"/>
    <dgm:cxn modelId="{8DB804FD-9F09-4B64-A39E-8405CA944EEB}" type="presParOf" srcId="{A0AADD0D-4254-4865-B9E2-696D3A53CE1E}" destId="{8AD726FC-7F82-4623-BAE4-092C692F21B1}" srcOrd="0" destOrd="0" presId="urn:microsoft.com/office/officeart/2005/8/layout/hList7"/>
    <dgm:cxn modelId="{938B8073-3F31-4B1D-B768-20A9E4BC3D85}" type="presParOf" srcId="{A0AADD0D-4254-4865-B9E2-696D3A53CE1E}" destId="{2EB6E931-76B2-4778-AC45-1E2DE77560B9}" srcOrd="1" destOrd="0" presId="urn:microsoft.com/office/officeart/2005/8/layout/hList7"/>
    <dgm:cxn modelId="{2AF01105-7A1D-4C56-AD5C-64FAC50E7EEA}" type="presParOf" srcId="{A0AADD0D-4254-4865-B9E2-696D3A53CE1E}" destId="{4AE8445F-B2B6-4169-A7B0-77F0018AE4E5}" srcOrd="2" destOrd="0" presId="urn:microsoft.com/office/officeart/2005/8/layout/hList7"/>
    <dgm:cxn modelId="{9F069CD9-5304-4B00-9264-16FD77C3EF78}" type="presParOf" srcId="{A0AADD0D-4254-4865-B9E2-696D3A53CE1E}" destId="{E507E998-2EEC-4A92-A251-2F4CC52701A3}" srcOrd="3" destOrd="0" presId="urn:microsoft.com/office/officeart/2005/8/layout/hList7"/>
    <dgm:cxn modelId="{ABED84C7-A3E7-4574-ABFD-FFA3EEA41870}" type="presParOf" srcId="{C55B8735-7EFE-4F06-B8FA-9C57F5952224}" destId="{054D0281-017C-4762-BD1E-8E1941B94C81}" srcOrd="1" destOrd="0" presId="urn:microsoft.com/office/officeart/2005/8/layout/hList7"/>
    <dgm:cxn modelId="{92985D6B-625F-4939-BFBA-F2CF3D60731A}" type="presParOf" srcId="{C55B8735-7EFE-4F06-B8FA-9C57F5952224}" destId="{7D5E90EA-7F30-446F-BFD5-C23DC21A4FBC}" srcOrd="2" destOrd="0" presId="urn:microsoft.com/office/officeart/2005/8/layout/hList7"/>
    <dgm:cxn modelId="{465234B6-7826-47F7-8280-26CF2A83A0D9}" type="presParOf" srcId="{7D5E90EA-7F30-446F-BFD5-C23DC21A4FBC}" destId="{D0DCA0CE-DA8B-4C8F-9A0E-45D6D2FD37AD}" srcOrd="0" destOrd="0" presId="urn:microsoft.com/office/officeart/2005/8/layout/hList7"/>
    <dgm:cxn modelId="{FB38A36D-2D37-469D-B32C-13719E3E40D5}" type="presParOf" srcId="{7D5E90EA-7F30-446F-BFD5-C23DC21A4FBC}" destId="{D76BF77C-301E-4B4B-83C7-C486846BF62E}" srcOrd="1" destOrd="0" presId="urn:microsoft.com/office/officeart/2005/8/layout/hList7"/>
    <dgm:cxn modelId="{66876F01-E5F9-412C-B5D6-78870B987D6F}" type="presParOf" srcId="{7D5E90EA-7F30-446F-BFD5-C23DC21A4FBC}" destId="{64D50FAD-803E-40B9-9D43-6AA1E754F9E1}" srcOrd="2" destOrd="0" presId="urn:microsoft.com/office/officeart/2005/8/layout/hList7"/>
    <dgm:cxn modelId="{1DAD1C4A-83D0-4ABA-82D6-DEC0F260F375}" type="presParOf" srcId="{7D5E90EA-7F30-446F-BFD5-C23DC21A4FBC}" destId="{69BD37E2-D19A-43B2-A53C-43727A704023}" srcOrd="3" destOrd="0" presId="urn:microsoft.com/office/officeart/2005/8/layout/hList7"/>
    <dgm:cxn modelId="{4046B002-478D-4811-B36D-F755CEC59C36}" type="presParOf" srcId="{C55B8735-7EFE-4F06-B8FA-9C57F5952224}" destId="{F300C70F-FCA8-4598-956A-25C75E049B77}" srcOrd="3" destOrd="0" presId="urn:microsoft.com/office/officeart/2005/8/layout/hList7"/>
    <dgm:cxn modelId="{0AE7EACD-B46C-458E-8073-FD2267BCF7C3}" type="presParOf" srcId="{C55B8735-7EFE-4F06-B8FA-9C57F5952224}" destId="{67CEE3BF-C6AB-4A41-9DE2-F0F93358D7AA}" srcOrd="4" destOrd="0" presId="urn:microsoft.com/office/officeart/2005/8/layout/hList7"/>
    <dgm:cxn modelId="{9760CDBC-A5D3-41EF-B7E8-D71F97BE0D3A}" type="presParOf" srcId="{67CEE3BF-C6AB-4A41-9DE2-F0F93358D7AA}" destId="{440D9A1B-8DF4-4BC1-8FB5-3A5CF68A7F15}" srcOrd="0" destOrd="0" presId="urn:microsoft.com/office/officeart/2005/8/layout/hList7"/>
    <dgm:cxn modelId="{7C5F0E40-FCC7-4B2B-922B-DA1B11AFAE82}" type="presParOf" srcId="{67CEE3BF-C6AB-4A41-9DE2-F0F93358D7AA}" destId="{4DAE0B85-22D3-4E2F-9301-65CEEEF03138}" srcOrd="1" destOrd="0" presId="urn:microsoft.com/office/officeart/2005/8/layout/hList7"/>
    <dgm:cxn modelId="{BE514492-81A8-47C8-9F09-C396E8323836}" type="presParOf" srcId="{67CEE3BF-C6AB-4A41-9DE2-F0F93358D7AA}" destId="{CE1AF7F4-9D03-4DEA-88EB-D49BB11E3553}" srcOrd="2" destOrd="0" presId="urn:microsoft.com/office/officeart/2005/8/layout/hList7"/>
    <dgm:cxn modelId="{615F347E-6FDA-4B5D-8998-64F36DB98591}" type="presParOf" srcId="{67CEE3BF-C6AB-4A41-9DE2-F0F93358D7AA}" destId="{28FA99D9-CA44-4D47-8125-AC603C24355F}" srcOrd="3" destOrd="0" presId="urn:microsoft.com/office/officeart/2005/8/layout/hList7"/>
    <dgm:cxn modelId="{8BDFE46D-FB99-4524-A2EB-FFCA864162FE}" type="presParOf" srcId="{C55B8735-7EFE-4F06-B8FA-9C57F5952224}" destId="{6826D28C-BDEF-44D7-A2CC-FBEA0EB9B237}" srcOrd="5" destOrd="0" presId="urn:microsoft.com/office/officeart/2005/8/layout/hList7"/>
    <dgm:cxn modelId="{36B1701D-9A7C-4626-84C2-7ABA16E98F9F}" type="presParOf" srcId="{C55B8735-7EFE-4F06-B8FA-9C57F5952224}" destId="{6F3A17A2-D47D-4CFE-80DD-78C45C8C343B}" srcOrd="6" destOrd="0" presId="urn:microsoft.com/office/officeart/2005/8/layout/hList7"/>
    <dgm:cxn modelId="{4E2B9B68-4169-4100-9946-E581045A89F4}" type="presParOf" srcId="{6F3A17A2-D47D-4CFE-80DD-78C45C8C343B}" destId="{4804CA45-B513-4DC3-977E-148FF4889266}" srcOrd="0" destOrd="0" presId="urn:microsoft.com/office/officeart/2005/8/layout/hList7"/>
    <dgm:cxn modelId="{98807531-CD34-4472-B032-9CCC8A80ED16}" type="presParOf" srcId="{6F3A17A2-D47D-4CFE-80DD-78C45C8C343B}" destId="{5AE7C0A7-95BB-4A2F-BBF2-70E99A1A7989}" srcOrd="1" destOrd="0" presId="urn:microsoft.com/office/officeart/2005/8/layout/hList7"/>
    <dgm:cxn modelId="{78B061D0-BD02-490C-99F3-AA891C39B264}" type="presParOf" srcId="{6F3A17A2-D47D-4CFE-80DD-78C45C8C343B}" destId="{7CA0F491-4C67-43E0-BB0B-AB81FF08D278}" srcOrd="2" destOrd="0" presId="urn:microsoft.com/office/officeart/2005/8/layout/hList7"/>
    <dgm:cxn modelId="{284C1534-8999-4303-8DB6-1F49D3F302A4}" type="presParOf" srcId="{6F3A17A2-D47D-4CFE-80DD-78C45C8C343B}" destId="{86BC01C2-CC16-4431-A01E-AEB460DF9B79}" srcOrd="3" destOrd="0" presId="urn:microsoft.com/office/officeart/2005/8/layout/hList7"/>
    <dgm:cxn modelId="{304F4914-3853-443E-9170-DDDEC162527B}" type="presParOf" srcId="{C55B8735-7EFE-4F06-B8FA-9C57F5952224}" destId="{96FD9E6E-52A3-47A1-8292-381CF68C8DBD}" srcOrd="7" destOrd="0" presId="urn:microsoft.com/office/officeart/2005/8/layout/hList7"/>
    <dgm:cxn modelId="{5C79239C-497F-405D-A868-43A56DD47D14}" type="presParOf" srcId="{C55B8735-7EFE-4F06-B8FA-9C57F5952224}" destId="{777620D1-E126-47D7-B0A1-D1CEEDE09A3E}" srcOrd="8" destOrd="0" presId="urn:microsoft.com/office/officeart/2005/8/layout/hList7"/>
    <dgm:cxn modelId="{C2786AC9-FD81-4CEC-84BA-9B1F1D5CDC66}" type="presParOf" srcId="{777620D1-E126-47D7-B0A1-D1CEEDE09A3E}" destId="{C99E7C3E-1A79-468E-8515-6E86535E83D7}" srcOrd="0" destOrd="0" presId="urn:microsoft.com/office/officeart/2005/8/layout/hList7"/>
    <dgm:cxn modelId="{5345F106-E635-4AE9-9496-10F5F44DE92B}" type="presParOf" srcId="{777620D1-E126-47D7-B0A1-D1CEEDE09A3E}" destId="{E9DF5465-B517-4DAC-9D2E-536BB7675669}" srcOrd="1" destOrd="0" presId="urn:microsoft.com/office/officeart/2005/8/layout/hList7"/>
    <dgm:cxn modelId="{B816D88E-A90E-4277-A57E-34E9939D7C00}" type="presParOf" srcId="{777620D1-E126-47D7-B0A1-D1CEEDE09A3E}" destId="{61E3B3A5-3CF5-4E89-BD85-7428ED0762F9}" srcOrd="2" destOrd="0" presId="urn:microsoft.com/office/officeart/2005/8/layout/hList7"/>
    <dgm:cxn modelId="{01E4C18E-A5E2-447F-8321-54A42FF5D4A5}" type="presParOf" srcId="{777620D1-E126-47D7-B0A1-D1CEEDE09A3E}" destId="{4AF9E17F-7188-42A2-8C6D-775000B13C2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9AE1114-ECB1-4827-9BF2-68A4112D575E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s-EC"/>
        </a:p>
      </dgm:t>
    </dgm:pt>
    <dgm:pt modelId="{FA90B071-A537-4C40-9C9E-0EE498EE964D}">
      <dgm:prSet phldrT="[Texto]" custT="1"/>
      <dgm:spPr/>
      <dgm:t>
        <a:bodyPr/>
        <a:lstStyle/>
        <a:p>
          <a:r>
            <a:rPr lang="es-EC" sz="1800" b="1" dirty="0" smtClean="0"/>
            <a:t>Análisis espacio – temporal de la calidad del agua del río Tomebamba</a:t>
          </a:r>
          <a:endParaRPr lang="es-EC" sz="1800" b="1" dirty="0"/>
        </a:p>
      </dgm:t>
    </dgm:pt>
    <dgm:pt modelId="{A9421AB4-9EA1-4CD7-9AD7-48AE6BBC6630}" type="parTrans" cxnId="{D832EE84-4C4E-4BD7-B5B5-3497EEBF62DB}">
      <dgm:prSet/>
      <dgm:spPr/>
      <dgm:t>
        <a:bodyPr/>
        <a:lstStyle/>
        <a:p>
          <a:endParaRPr lang="es-EC" sz="2000"/>
        </a:p>
      </dgm:t>
    </dgm:pt>
    <dgm:pt modelId="{3194AAC5-5C65-449F-A45E-73C5BAE2F972}" type="sibTrans" cxnId="{D832EE84-4C4E-4BD7-B5B5-3497EEBF62DB}">
      <dgm:prSet/>
      <dgm:spPr/>
      <dgm:t>
        <a:bodyPr/>
        <a:lstStyle/>
        <a:p>
          <a:endParaRPr lang="es-EC" sz="2000"/>
        </a:p>
      </dgm:t>
    </dgm:pt>
    <dgm:pt modelId="{DDB4455C-F762-4420-ADC0-57047C2B699C}">
      <dgm:prSet phldrT="[Texto]" custT="1"/>
      <dgm:spPr/>
      <dgm:t>
        <a:bodyPr/>
        <a:lstStyle/>
        <a:p>
          <a:r>
            <a:rPr lang="es-EC" sz="1400" dirty="0" smtClean="0"/>
            <a:t>Épocas Lluviosas: Enero – Abril; Octubre – Diciembre </a:t>
          </a:r>
          <a:endParaRPr lang="es-EC" sz="1400" dirty="0"/>
        </a:p>
      </dgm:t>
    </dgm:pt>
    <dgm:pt modelId="{6717A4DE-5317-4BA3-8379-42C8C60E8D6B}" type="parTrans" cxnId="{019F05E6-4481-4193-9BAA-67F3CADA20D9}">
      <dgm:prSet/>
      <dgm:spPr/>
      <dgm:t>
        <a:bodyPr/>
        <a:lstStyle/>
        <a:p>
          <a:endParaRPr lang="es-EC" sz="2000"/>
        </a:p>
      </dgm:t>
    </dgm:pt>
    <dgm:pt modelId="{D42C17DA-76D2-4937-8FAC-FE163FA335D9}" type="sibTrans" cxnId="{019F05E6-4481-4193-9BAA-67F3CADA20D9}">
      <dgm:prSet/>
      <dgm:spPr/>
      <dgm:t>
        <a:bodyPr/>
        <a:lstStyle/>
        <a:p>
          <a:endParaRPr lang="es-EC" sz="2000"/>
        </a:p>
      </dgm:t>
    </dgm:pt>
    <dgm:pt modelId="{70C0528A-87C9-495D-819D-32BCC1B248A9}">
      <dgm:prSet phldrT="[Texto]" custT="1"/>
      <dgm:spPr/>
      <dgm:t>
        <a:bodyPr/>
        <a:lstStyle/>
        <a:p>
          <a:r>
            <a:rPr lang="es-EC" sz="1800" b="1" dirty="0" smtClean="0"/>
            <a:t>Parámetros físico – químicos prioritarios</a:t>
          </a:r>
          <a:endParaRPr lang="es-EC" sz="1800" b="1" dirty="0"/>
        </a:p>
      </dgm:t>
    </dgm:pt>
    <dgm:pt modelId="{2A9893C6-1D14-4096-B1F2-D5FC5C24A844}" type="parTrans" cxnId="{1604ED3A-8E49-467A-80DF-F99D769FF80C}">
      <dgm:prSet/>
      <dgm:spPr/>
      <dgm:t>
        <a:bodyPr/>
        <a:lstStyle/>
        <a:p>
          <a:endParaRPr lang="es-EC" sz="2000"/>
        </a:p>
      </dgm:t>
    </dgm:pt>
    <dgm:pt modelId="{536ACE7C-6AE2-423A-8510-6D1FAB7AC0EF}" type="sibTrans" cxnId="{1604ED3A-8E49-467A-80DF-F99D769FF80C}">
      <dgm:prSet/>
      <dgm:spPr/>
      <dgm:t>
        <a:bodyPr/>
        <a:lstStyle/>
        <a:p>
          <a:endParaRPr lang="es-EC" sz="2000"/>
        </a:p>
      </dgm:t>
    </dgm:pt>
    <dgm:pt modelId="{13AB1534-0398-44F8-87C9-2F1936728C14}">
      <dgm:prSet phldrT="[Texto]" custT="1"/>
      <dgm:spPr/>
      <dgm:t>
        <a:bodyPr/>
        <a:lstStyle/>
        <a:p>
          <a:r>
            <a:rPr lang="es-EC" sz="1400" dirty="0" smtClean="0"/>
            <a:t>Parámetros de la normativa nacional con mayor PF: Mercurio, Plata, pH, Cadmio y Fenoles</a:t>
          </a:r>
          <a:endParaRPr lang="es-EC" sz="1400" dirty="0"/>
        </a:p>
      </dgm:t>
    </dgm:pt>
    <dgm:pt modelId="{10D87033-7D9C-45C6-B40E-8B6F1E628899}" type="parTrans" cxnId="{53A56EC0-C2C8-4678-9BC2-2BA4D91EF995}">
      <dgm:prSet/>
      <dgm:spPr/>
      <dgm:t>
        <a:bodyPr/>
        <a:lstStyle/>
        <a:p>
          <a:endParaRPr lang="es-EC" sz="2000"/>
        </a:p>
      </dgm:t>
    </dgm:pt>
    <dgm:pt modelId="{730A8EB2-0F3B-411F-891F-24E2552084B1}" type="sibTrans" cxnId="{53A56EC0-C2C8-4678-9BC2-2BA4D91EF995}">
      <dgm:prSet/>
      <dgm:spPr/>
      <dgm:t>
        <a:bodyPr/>
        <a:lstStyle/>
        <a:p>
          <a:endParaRPr lang="es-EC" sz="2000"/>
        </a:p>
      </dgm:t>
    </dgm:pt>
    <dgm:pt modelId="{4BC97D3C-CB27-43AD-90BB-BA24F00D44BA}">
      <dgm:prSet phldrT="[Texto]" custT="1"/>
      <dgm:spPr/>
      <dgm:t>
        <a:bodyPr/>
        <a:lstStyle/>
        <a:p>
          <a:r>
            <a:rPr lang="es-EC" sz="1400" dirty="0" smtClean="0"/>
            <a:t>Época Seca: Mayo - Septiembre</a:t>
          </a:r>
          <a:endParaRPr lang="es-EC" sz="1400" dirty="0"/>
        </a:p>
      </dgm:t>
    </dgm:pt>
    <dgm:pt modelId="{4398D7CB-5A02-4828-9C3C-F0FB79AE1E65}" type="parTrans" cxnId="{27C0893D-C13D-4884-8091-04656704A2D2}">
      <dgm:prSet/>
      <dgm:spPr/>
      <dgm:t>
        <a:bodyPr/>
        <a:lstStyle/>
        <a:p>
          <a:endParaRPr lang="es-EC" sz="2000"/>
        </a:p>
      </dgm:t>
    </dgm:pt>
    <dgm:pt modelId="{BDE48E39-9B80-4246-AE8D-3972086F925E}" type="sibTrans" cxnId="{27C0893D-C13D-4884-8091-04656704A2D2}">
      <dgm:prSet/>
      <dgm:spPr/>
      <dgm:t>
        <a:bodyPr/>
        <a:lstStyle/>
        <a:p>
          <a:endParaRPr lang="es-EC" sz="2000"/>
        </a:p>
      </dgm:t>
    </dgm:pt>
    <dgm:pt modelId="{1DC4FB4E-4C7B-4492-BA7D-3254739F144C}">
      <dgm:prSet phldrT="[Texto]" custT="1"/>
      <dgm:spPr/>
      <dgm:t>
        <a:bodyPr/>
        <a:lstStyle/>
        <a:p>
          <a:r>
            <a:rPr lang="es-EC" sz="1400" dirty="0" smtClean="0"/>
            <a:t>Optimización parámetros de calidad del agua</a:t>
          </a:r>
          <a:endParaRPr lang="es-EC" sz="1400" dirty="0"/>
        </a:p>
      </dgm:t>
    </dgm:pt>
    <dgm:pt modelId="{DB00FDD7-E1F1-485D-9784-62BEB32DE7A6}" type="parTrans" cxnId="{D8D7E23B-2BE1-4A7C-B440-1E6770A7B8E5}">
      <dgm:prSet/>
      <dgm:spPr/>
      <dgm:t>
        <a:bodyPr/>
        <a:lstStyle/>
        <a:p>
          <a:endParaRPr lang="es-EC" sz="2000"/>
        </a:p>
      </dgm:t>
    </dgm:pt>
    <dgm:pt modelId="{56BC7E10-AC9E-4490-9101-5E50CB3AEED4}" type="sibTrans" cxnId="{D8D7E23B-2BE1-4A7C-B440-1E6770A7B8E5}">
      <dgm:prSet/>
      <dgm:spPr/>
      <dgm:t>
        <a:bodyPr/>
        <a:lstStyle/>
        <a:p>
          <a:endParaRPr lang="es-EC" sz="2000"/>
        </a:p>
      </dgm:t>
    </dgm:pt>
    <dgm:pt modelId="{2AC93CCD-6299-4307-A994-D425086E0F36}">
      <dgm:prSet phldrT="[Texto]" custT="1"/>
      <dgm:spPr/>
      <dgm:t>
        <a:bodyPr/>
        <a:lstStyle/>
        <a:p>
          <a:r>
            <a:rPr lang="es-EC" sz="1800" b="1" dirty="0" smtClean="0"/>
            <a:t>Analizar los planes de monitoreo</a:t>
          </a:r>
          <a:endParaRPr lang="es-EC" sz="1800" b="1" dirty="0"/>
        </a:p>
      </dgm:t>
    </dgm:pt>
    <dgm:pt modelId="{B8F6EA28-668C-46A1-AD0B-F1611FD81B5C}" type="parTrans" cxnId="{0D9A0E11-B4D1-4F84-B5B0-9FD6760B43D8}">
      <dgm:prSet/>
      <dgm:spPr/>
      <dgm:t>
        <a:bodyPr/>
        <a:lstStyle/>
        <a:p>
          <a:endParaRPr lang="es-EC" sz="2000"/>
        </a:p>
      </dgm:t>
    </dgm:pt>
    <dgm:pt modelId="{7CD4D46C-6654-475A-8A0E-A0070CA7BE58}" type="sibTrans" cxnId="{0D9A0E11-B4D1-4F84-B5B0-9FD6760B43D8}">
      <dgm:prSet/>
      <dgm:spPr/>
      <dgm:t>
        <a:bodyPr/>
        <a:lstStyle/>
        <a:p>
          <a:endParaRPr lang="es-EC" sz="2000"/>
        </a:p>
      </dgm:t>
    </dgm:pt>
    <dgm:pt modelId="{B1E32ADD-CCBB-47BD-9DDF-30758E4D7DAB}">
      <dgm:prSet phldrT="[Texto]" custT="1"/>
      <dgm:spPr/>
      <dgm:t>
        <a:bodyPr/>
        <a:lstStyle/>
        <a:p>
          <a:r>
            <a:rPr lang="es-EC" sz="1400" dirty="0" smtClean="0"/>
            <a:t>Parámetros a incluir en planes de muestreo previo evaluación: Mercurio, Fenoles, Plomo, Selenio, Cobre, Cianuro, Cromo, Fósforo,  Arsénico, Aluminio, Manganeso, Hierro, DQO, Nitrato, Sólidos Totales.</a:t>
          </a:r>
          <a:endParaRPr lang="es-EC" sz="1400" dirty="0"/>
        </a:p>
      </dgm:t>
    </dgm:pt>
    <dgm:pt modelId="{55A1105A-C7E0-4F8A-B71B-5EAC12ABB6AC}" type="parTrans" cxnId="{03C10578-30F2-467F-AD4F-A29BAAE09CD7}">
      <dgm:prSet/>
      <dgm:spPr/>
      <dgm:t>
        <a:bodyPr/>
        <a:lstStyle/>
        <a:p>
          <a:endParaRPr lang="es-EC" sz="2000"/>
        </a:p>
      </dgm:t>
    </dgm:pt>
    <dgm:pt modelId="{EC19881F-2DD1-4646-B64E-5526F8A27029}" type="sibTrans" cxnId="{03C10578-30F2-467F-AD4F-A29BAAE09CD7}">
      <dgm:prSet/>
      <dgm:spPr/>
      <dgm:t>
        <a:bodyPr/>
        <a:lstStyle/>
        <a:p>
          <a:endParaRPr lang="es-EC" sz="2000"/>
        </a:p>
      </dgm:t>
    </dgm:pt>
    <dgm:pt modelId="{001434AD-69F8-4D16-8C9D-98BF30AD5DF5}">
      <dgm:prSet phldrT="[Texto]" custT="1"/>
      <dgm:spPr/>
      <dgm:t>
        <a:bodyPr/>
        <a:lstStyle/>
        <a:p>
          <a:r>
            <a:rPr lang="es-EC" sz="1400" dirty="0" smtClean="0"/>
            <a:t>Generación de  información periódica</a:t>
          </a:r>
          <a:endParaRPr lang="es-EC" sz="1400" dirty="0"/>
        </a:p>
      </dgm:t>
    </dgm:pt>
    <dgm:pt modelId="{B543CE5A-8023-4800-9BCC-1DF802B41AED}" type="parTrans" cxnId="{D91FA699-2DB2-45A6-9F0F-3F40757D2CDB}">
      <dgm:prSet/>
      <dgm:spPr/>
      <dgm:t>
        <a:bodyPr/>
        <a:lstStyle/>
        <a:p>
          <a:endParaRPr lang="es-EC" sz="2000"/>
        </a:p>
      </dgm:t>
    </dgm:pt>
    <dgm:pt modelId="{CE0317BE-39EF-421D-AC60-73163D664036}" type="sibTrans" cxnId="{D91FA699-2DB2-45A6-9F0F-3F40757D2CDB}">
      <dgm:prSet/>
      <dgm:spPr/>
      <dgm:t>
        <a:bodyPr/>
        <a:lstStyle/>
        <a:p>
          <a:endParaRPr lang="es-EC" sz="2000"/>
        </a:p>
      </dgm:t>
    </dgm:pt>
    <dgm:pt modelId="{5CC09AD1-65BD-4E5A-BE3F-DFFC7921FD06}">
      <dgm:prSet phldrT="[Texto]" custT="1"/>
      <dgm:spPr/>
      <dgm:t>
        <a:bodyPr/>
        <a:lstStyle/>
        <a:p>
          <a:r>
            <a:rPr lang="es-EC" sz="1400" dirty="0" smtClean="0"/>
            <a:t>Sección alta de la UH conserva las características naturales de la calidad del agua.</a:t>
          </a:r>
          <a:endParaRPr lang="es-EC" sz="1400" dirty="0"/>
        </a:p>
      </dgm:t>
    </dgm:pt>
    <dgm:pt modelId="{65FC932B-C3C8-4E8E-8CFE-4485506304AF}" type="parTrans" cxnId="{10CE3263-A128-4EB3-A34D-5815E5CBF603}">
      <dgm:prSet/>
      <dgm:spPr/>
      <dgm:t>
        <a:bodyPr/>
        <a:lstStyle/>
        <a:p>
          <a:endParaRPr lang="es-EC" sz="2000"/>
        </a:p>
      </dgm:t>
    </dgm:pt>
    <dgm:pt modelId="{DCBEE272-042D-4437-ACD8-5A7CF0757A39}" type="sibTrans" cxnId="{10CE3263-A128-4EB3-A34D-5815E5CBF603}">
      <dgm:prSet/>
      <dgm:spPr/>
      <dgm:t>
        <a:bodyPr/>
        <a:lstStyle/>
        <a:p>
          <a:endParaRPr lang="es-EC" sz="2000"/>
        </a:p>
      </dgm:t>
    </dgm:pt>
    <dgm:pt modelId="{1C883C44-077F-42BF-A9CA-B443AAC1CEC1}">
      <dgm:prSet phldrT="[Texto]" custT="1"/>
      <dgm:spPr/>
      <dgm:t>
        <a:bodyPr/>
        <a:lstStyle/>
        <a:p>
          <a:r>
            <a:rPr lang="es-EC" sz="1400" dirty="0" smtClean="0"/>
            <a:t>En las secciones baja y fuera de la UH se observaron cambios en la calidad del agua.  </a:t>
          </a:r>
          <a:endParaRPr lang="es-EC" sz="1400" dirty="0"/>
        </a:p>
      </dgm:t>
    </dgm:pt>
    <dgm:pt modelId="{6234C0FA-9AD3-4395-A46C-915A8AFA7DDC}" type="parTrans" cxnId="{B0B0A845-23CB-4A9E-9AE7-9871CB53F287}">
      <dgm:prSet/>
      <dgm:spPr/>
      <dgm:t>
        <a:bodyPr/>
        <a:lstStyle/>
        <a:p>
          <a:endParaRPr lang="es-EC" sz="2000"/>
        </a:p>
      </dgm:t>
    </dgm:pt>
    <dgm:pt modelId="{DCCE0A25-C35F-40D8-BE7B-426C10DA7A45}" type="sibTrans" cxnId="{B0B0A845-23CB-4A9E-9AE7-9871CB53F287}">
      <dgm:prSet/>
      <dgm:spPr/>
      <dgm:t>
        <a:bodyPr/>
        <a:lstStyle/>
        <a:p>
          <a:endParaRPr lang="es-EC" sz="2000"/>
        </a:p>
      </dgm:t>
    </dgm:pt>
    <dgm:pt modelId="{4E31DEFA-63F3-4176-A332-B81F28849A47}">
      <dgm:prSet phldrT="[Texto]" custT="1"/>
      <dgm:spPr/>
      <dgm:t>
        <a:bodyPr/>
        <a:lstStyle/>
        <a:p>
          <a:r>
            <a:rPr lang="es-EC" sz="1800" b="1" dirty="0" smtClean="0"/>
            <a:t>Modelo procedimental</a:t>
          </a:r>
          <a:endParaRPr lang="es-EC" sz="1800" b="1" dirty="0"/>
        </a:p>
      </dgm:t>
    </dgm:pt>
    <dgm:pt modelId="{F73872FB-1821-48E0-8498-46A5A4D6A3B8}" type="parTrans" cxnId="{6F57F380-77E0-4430-A366-EC1E142C0119}">
      <dgm:prSet/>
      <dgm:spPr/>
      <dgm:t>
        <a:bodyPr/>
        <a:lstStyle/>
        <a:p>
          <a:endParaRPr lang="es-EC" sz="2000"/>
        </a:p>
      </dgm:t>
    </dgm:pt>
    <dgm:pt modelId="{648FB27D-5D69-4988-A0D1-44E2608D70CC}" type="sibTrans" cxnId="{6F57F380-77E0-4430-A366-EC1E142C0119}">
      <dgm:prSet/>
      <dgm:spPr/>
      <dgm:t>
        <a:bodyPr/>
        <a:lstStyle/>
        <a:p>
          <a:endParaRPr lang="es-EC" sz="2000"/>
        </a:p>
      </dgm:t>
    </dgm:pt>
    <dgm:pt modelId="{3FAE6618-1D3A-4C18-8A24-6EFC6FE94B4F}">
      <dgm:prSet phldrT="[Texto]" custT="1"/>
      <dgm:spPr/>
      <dgm:t>
        <a:bodyPr/>
        <a:lstStyle/>
        <a:p>
          <a:r>
            <a:rPr lang="es-EC" sz="1400" dirty="0" smtClean="0"/>
            <a:t>Permite establecer objetivos claros</a:t>
          </a:r>
          <a:endParaRPr lang="es-EC" sz="1400" dirty="0"/>
        </a:p>
      </dgm:t>
    </dgm:pt>
    <dgm:pt modelId="{66652B71-782F-457D-9E71-C987B7C3E89A}" type="parTrans" cxnId="{42E18802-BB7C-4457-BE5F-1023B7B98C32}">
      <dgm:prSet/>
      <dgm:spPr/>
      <dgm:t>
        <a:bodyPr/>
        <a:lstStyle/>
        <a:p>
          <a:endParaRPr lang="es-EC" sz="2000"/>
        </a:p>
      </dgm:t>
    </dgm:pt>
    <dgm:pt modelId="{86857655-5517-42F6-937C-8ED0B3E72192}" type="sibTrans" cxnId="{42E18802-BB7C-4457-BE5F-1023B7B98C32}">
      <dgm:prSet/>
      <dgm:spPr/>
      <dgm:t>
        <a:bodyPr/>
        <a:lstStyle/>
        <a:p>
          <a:endParaRPr lang="es-EC" sz="2000"/>
        </a:p>
      </dgm:t>
    </dgm:pt>
    <dgm:pt modelId="{02B1C76F-7A32-4948-9FC3-781B44673CD9}">
      <dgm:prSet phldrT="[Texto]" custT="1"/>
      <dgm:spPr/>
      <dgm:t>
        <a:bodyPr/>
        <a:lstStyle/>
        <a:p>
          <a:r>
            <a:rPr lang="es-EC" sz="1400" dirty="0" smtClean="0"/>
            <a:t>Selección de parámetros en función de su peligrosidad (factores de contaminación)</a:t>
          </a:r>
          <a:endParaRPr lang="es-EC" sz="1400" dirty="0"/>
        </a:p>
      </dgm:t>
    </dgm:pt>
    <dgm:pt modelId="{C8A2B787-3A85-45F6-8619-52C55B5CB9A3}" type="parTrans" cxnId="{5ADC09A9-9E34-42F4-8982-F49302B05033}">
      <dgm:prSet/>
      <dgm:spPr/>
      <dgm:t>
        <a:bodyPr/>
        <a:lstStyle/>
        <a:p>
          <a:endParaRPr lang="es-EC" sz="2000"/>
        </a:p>
      </dgm:t>
    </dgm:pt>
    <dgm:pt modelId="{756804AE-A3FA-4DDB-9F47-AC156DC49B63}" type="sibTrans" cxnId="{5ADC09A9-9E34-42F4-8982-F49302B05033}">
      <dgm:prSet/>
      <dgm:spPr/>
      <dgm:t>
        <a:bodyPr/>
        <a:lstStyle/>
        <a:p>
          <a:endParaRPr lang="es-EC" sz="2000"/>
        </a:p>
      </dgm:t>
    </dgm:pt>
    <dgm:pt modelId="{A27720A7-5E0C-4612-8F0E-D57D5AF4B593}">
      <dgm:prSet phldrT="[Texto]" custT="1"/>
      <dgm:spPr/>
      <dgm:t>
        <a:bodyPr/>
        <a:lstStyle/>
        <a:p>
          <a:r>
            <a:rPr lang="es-EC" sz="1400" dirty="0" smtClean="0"/>
            <a:t>Consideración del comportamiento de la calidad y cantidad del agua</a:t>
          </a:r>
          <a:endParaRPr lang="es-EC" sz="1400" dirty="0"/>
        </a:p>
      </dgm:t>
    </dgm:pt>
    <dgm:pt modelId="{A36FED06-D323-40F9-AE15-744EAE427D98}" type="parTrans" cxnId="{CD85FB20-C7BA-40B1-AAE3-D289EA729937}">
      <dgm:prSet/>
      <dgm:spPr/>
      <dgm:t>
        <a:bodyPr/>
        <a:lstStyle/>
        <a:p>
          <a:endParaRPr lang="es-EC" sz="2000"/>
        </a:p>
      </dgm:t>
    </dgm:pt>
    <dgm:pt modelId="{2E42EB82-85F6-4911-BE93-15B108ECB84A}" type="sibTrans" cxnId="{CD85FB20-C7BA-40B1-AAE3-D289EA729937}">
      <dgm:prSet/>
      <dgm:spPr/>
      <dgm:t>
        <a:bodyPr/>
        <a:lstStyle/>
        <a:p>
          <a:endParaRPr lang="es-EC" sz="2000"/>
        </a:p>
      </dgm:t>
    </dgm:pt>
    <dgm:pt modelId="{E9F31489-5FA7-4844-8B4F-70217FFFC50B}" type="pres">
      <dgm:prSet presAssocID="{19AE1114-ECB1-4827-9BF2-68A4112D575E}" presName="linear" presStyleCnt="0">
        <dgm:presLayoutVars>
          <dgm:animLvl val="lvl"/>
          <dgm:resizeHandles val="exact"/>
        </dgm:presLayoutVars>
      </dgm:prSet>
      <dgm:spPr/>
    </dgm:pt>
    <dgm:pt modelId="{D4A27968-ADD4-4404-AC8F-EDF6B332AE03}" type="pres">
      <dgm:prSet presAssocID="{FA90B071-A537-4C40-9C9E-0EE498EE964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5CDE7B-5A13-4129-87FD-492522C9F63E}" type="pres">
      <dgm:prSet presAssocID="{FA90B071-A537-4C40-9C9E-0EE498EE964D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9C015C-3263-47FF-AEF7-AE5A0ACBA7BF}" type="pres">
      <dgm:prSet presAssocID="{70C0528A-87C9-495D-819D-32BCC1B248A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10CE19-F50E-4153-81A3-F1122C1CA841}" type="pres">
      <dgm:prSet presAssocID="{70C0528A-87C9-495D-819D-32BCC1B248A9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173F20-82CB-44A7-B240-EB994C3930C2}" type="pres">
      <dgm:prSet presAssocID="{2AC93CCD-6299-4307-A994-D425086E0F3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86A7B3-DBB0-4FBC-97EF-41E67CA617B2}" type="pres">
      <dgm:prSet presAssocID="{2AC93CCD-6299-4307-A994-D425086E0F36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0A618A6-B74D-4A38-9494-7DA60797DDDE}" type="pres">
      <dgm:prSet presAssocID="{4E31DEFA-63F3-4176-A332-B81F28849A4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52B2626-4F5D-497A-87CB-725C01B8F297}" type="pres">
      <dgm:prSet presAssocID="{4E31DEFA-63F3-4176-A332-B81F28849A47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882A379-D7D4-4F61-82E3-6C3B82140A29}" type="presOf" srcId="{5CC09AD1-65BD-4E5A-BE3F-DFFC7921FD06}" destId="{235CDE7B-5A13-4129-87FD-492522C9F63E}" srcOrd="0" destOrd="0" presId="urn:microsoft.com/office/officeart/2005/8/layout/vList2"/>
    <dgm:cxn modelId="{098FC26B-7804-4ED9-8B37-0173989FD62E}" type="presOf" srcId="{001434AD-69F8-4D16-8C9D-98BF30AD5DF5}" destId="{E486A7B3-DBB0-4FBC-97EF-41E67CA617B2}" srcOrd="0" destOrd="1" presId="urn:microsoft.com/office/officeart/2005/8/layout/vList2"/>
    <dgm:cxn modelId="{6F57F380-77E0-4430-A366-EC1E142C0119}" srcId="{19AE1114-ECB1-4827-9BF2-68A4112D575E}" destId="{4E31DEFA-63F3-4176-A332-B81F28849A47}" srcOrd="3" destOrd="0" parTransId="{F73872FB-1821-48E0-8498-46A5A4D6A3B8}" sibTransId="{648FB27D-5D69-4988-A0D1-44E2608D70CC}"/>
    <dgm:cxn modelId="{10CE3263-A128-4EB3-A34D-5815E5CBF603}" srcId="{FA90B071-A537-4C40-9C9E-0EE498EE964D}" destId="{5CC09AD1-65BD-4E5A-BE3F-DFFC7921FD06}" srcOrd="0" destOrd="0" parTransId="{65FC932B-C3C8-4E8E-8CFE-4485506304AF}" sibTransId="{DCBEE272-042D-4437-ACD8-5A7CF0757A39}"/>
    <dgm:cxn modelId="{0664C0AA-DD60-4F71-9CE3-DBC9E1DA0FB2}" type="presOf" srcId="{A27720A7-5E0C-4612-8F0E-D57D5AF4B593}" destId="{352B2626-4F5D-497A-87CB-725C01B8F297}" srcOrd="0" destOrd="2" presId="urn:microsoft.com/office/officeart/2005/8/layout/vList2"/>
    <dgm:cxn modelId="{5ADC09A9-9E34-42F4-8982-F49302B05033}" srcId="{4E31DEFA-63F3-4176-A332-B81F28849A47}" destId="{02B1C76F-7A32-4948-9FC3-781B44673CD9}" srcOrd="1" destOrd="0" parTransId="{C8A2B787-3A85-45F6-8619-52C55B5CB9A3}" sibTransId="{756804AE-A3FA-4DDB-9F47-AC156DC49B63}"/>
    <dgm:cxn modelId="{53A56EC0-C2C8-4678-9BC2-2BA4D91EF995}" srcId="{70C0528A-87C9-495D-819D-32BCC1B248A9}" destId="{13AB1534-0398-44F8-87C9-2F1936728C14}" srcOrd="0" destOrd="0" parTransId="{10D87033-7D9C-45C6-B40E-8B6F1E628899}" sibTransId="{730A8EB2-0F3B-411F-891F-24E2552084B1}"/>
    <dgm:cxn modelId="{3D07480F-6693-4468-8132-7ECB51D19744}" type="presOf" srcId="{1DC4FB4E-4C7B-4492-BA7D-3254739F144C}" destId="{E486A7B3-DBB0-4FBC-97EF-41E67CA617B2}" srcOrd="0" destOrd="0" presId="urn:microsoft.com/office/officeart/2005/8/layout/vList2"/>
    <dgm:cxn modelId="{CD85FB20-C7BA-40B1-AAE3-D289EA729937}" srcId="{4E31DEFA-63F3-4176-A332-B81F28849A47}" destId="{A27720A7-5E0C-4612-8F0E-D57D5AF4B593}" srcOrd="2" destOrd="0" parTransId="{A36FED06-D323-40F9-AE15-744EAE427D98}" sibTransId="{2E42EB82-85F6-4911-BE93-15B108ECB84A}"/>
    <dgm:cxn modelId="{D91FA699-2DB2-45A6-9F0F-3F40757D2CDB}" srcId="{2AC93CCD-6299-4307-A994-D425086E0F36}" destId="{001434AD-69F8-4D16-8C9D-98BF30AD5DF5}" srcOrd="1" destOrd="0" parTransId="{B543CE5A-8023-4800-9BCC-1DF802B41AED}" sibTransId="{CE0317BE-39EF-421D-AC60-73163D664036}"/>
    <dgm:cxn modelId="{42E18802-BB7C-4457-BE5F-1023B7B98C32}" srcId="{4E31DEFA-63F3-4176-A332-B81F28849A47}" destId="{3FAE6618-1D3A-4C18-8A24-6EFC6FE94B4F}" srcOrd="0" destOrd="0" parTransId="{66652B71-782F-457D-9E71-C987B7C3E89A}" sibTransId="{86857655-5517-42F6-937C-8ED0B3E72192}"/>
    <dgm:cxn modelId="{6765AF64-99EC-40B7-A74F-D889270ED5DB}" type="presOf" srcId="{19AE1114-ECB1-4827-9BF2-68A4112D575E}" destId="{E9F31489-5FA7-4844-8B4F-70217FFFC50B}" srcOrd="0" destOrd="0" presId="urn:microsoft.com/office/officeart/2005/8/layout/vList2"/>
    <dgm:cxn modelId="{B0B0A845-23CB-4A9E-9AE7-9871CB53F287}" srcId="{FA90B071-A537-4C40-9C9E-0EE498EE964D}" destId="{1C883C44-077F-42BF-A9CA-B443AAC1CEC1}" srcOrd="1" destOrd="0" parTransId="{6234C0FA-9AD3-4395-A46C-915A8AFA7DDC}" sibTransId="{DCCE0A25-C35F-40D8-BE7B-426C10DA7A45}"/>
    <dgm:cxn modelId="{71FCBF27-8ECC-46C5-BBCF-80BD4397B64D}" type="presOf" srcId="{70C0528A-87C9-495D-819D-32BCC1B248A9}" destId="{DD9C015C-3263-47FF-AEF7-AE5A0ACBA7BF}" srcOrd="0" destOrd="0" presId="urn:microsoft.com/office/officeart/2005/8/layout/vList2"/>
    <dgm:cxn modelId="{D832EE84-4C4E-4BD7-B5B5-3497EEBF62DB}" srcId="{19AE1114-ECB1-4827-9BF2-68A4112D575E}" destId="{FA90B071-A537-4C40-9C9E-0EE498EE964D}" srcOrd="0" destOrd="0" parTransId="{A9421AB4-9EA1-4CD7-9AD7-48AE6BBC6630}" sibTransId="{3194AAC5-5C65-449F-A45E-73C5BAE2F972}"/>
    <dgm:cxn modelId="{4D1FF186-5359-4EE1-BB72-D4D9952CB1CA}" type="presOf" srcId="{4BC97D3C-CB27-43AD-90BB-BA24F00D44BA}" destId="{235CDE7B-5A13-4129-87FD-492522C9F63E}" srcOrd="0" destOrd="3" presId="urn:microsoft.com/office/officeart/2005/8/layout/vList2"/>
    <dgm:cxn modelId="{80BD7F47-1E8E-492C-A92E-92C463F5560D}" type="presOf" srcId="{FA90B071-A537-4C40-9C9E-0EE498EE964D}" destId="{D4A27968-ADD4-4404-AC8F-EDF6B332AE03}" srcOrd="0" destOrd="0" presId="urn:microsoft.com/office/officeart/2005/8/layout/vList2"/>
    <dgm:cxn modelId="{D0EB36FD-C799-4A06-829C-D0AC607631ED}" type="presOf" srcId="{DDB4455C-F762-4420-ADC0-57047C2B699C}" destId="{235CDE7B-5A13-4129-87FD-492522C9F63E}" srcOrd="0" destOrd="2" presId="urn:microsoft.com/office/officeart/2005/8/layout/vList2"/>
    <dgm:cxn modelId="{33CFFC40-82AA-4420-9890-F8F77EB320CD}" type="presOf" srcId="{3FAE6618-1D3A-4C18-8A24-6EFC6FE94B4F}" destId="{352B2626-4F5D-497A-87CB-725C01B8F297}" srcOrd="0" destOrd="0" presId="urn:microsoft.com/office/officeart/2005/8/layout/vList2"/>
    <dgm:cxn modelId="{1604ED3A-8E49-467A-80DF-F99D769FF80C}" srcId="{19AE1114-ECB1-4827-9BF2-68A4112D575E}" destId="{70C0528A-87C9-495D-819D-32BCC1B248A9}" srcOrd="1" destOrd="0" parTransId="{2A9893C6-1D14-4096-B1F2-D5FC5C24A844}" sibTransId="{536ACE7C-6AE2-423A-8510-6D1FAB7AC0EF}"/>
    <dgm:cxn modelId="{6624B878-C59E-4D59-A25C-1C1309439547}" type="presOf" srcId="{2AC93CCD-6299-4307-A994-D425086E0F36}" destId="{52173F20-82CB-44A7-B240-EB994C3930C2}" srcOrd="0" destOrd="0" presId="urn:microsoft.com/office/officeart/2005/8/layout/vList2"/>
    <dgm:cxn modelId="{27C0893D-C13D-4884-8091-04656704A2D2}" srcId="{FA90B071-A537-4C40-9C9E-0EE498EE964D}" destId="{4BC97D3C-CB27-43AD-90BB-BA24F00D44BA}" srcOrd="3" destOrd="0" parTransId="{4398D7CB-5A02-4828-9C3C-F0FB79AE1E65}" sibTransId="{BDE48E39-9B80-4246-AE8D-3972086F925E}"/>
    <dgm:cxn modelId="{0D9A0E11-B4D1-4F84-B5B0-9FD6760B43D8}" srcId="{19AE1114-ECB1-4827-9BF2-68A4112D575E}" destId="{2AC93CCD-6299-4307-A994-D425086E0F36}" srcOrd="2" destOrd="0" parTransId="{B8F6EA28-668C-46A1-AD0B-F1611FD81B5C}" sibTransId="{7CD4D46C-6654-475A-8A0E-A0070CA7BE58}"/>
    <dgm:cxn modelId="{D8D7E23B-2BE1-4A7C-B440-1E6770A7B8E5}" srcId="{2AC93CCD-6299-4307-A994-D425086E0F36}" destId="{1DC4FB4E-4C7B-4492-BA7D-3254739F144C}" srcOrd="0" destOrd="0" parTransId="{DB00FDD7-E1F1-485D-9784-62BEB32DE7A6}" sibTransId="{56BC7E10-AC9E-4490-9101-5E50CB3AEED4}"/>
    <dgm:cxn modelId="{019F05E6-4481-4193-9BAA-67F3CADA20D9}" srcId="{FA90B071-A537-4C40-9C9E-0EE498EE964D}" destId="{DDB4455C-F762-4420-ADC0-57047C2B699C}" srcOrd="2" destOrd="0" parTransId="{6717A4DE-5317-4BA3-8379-42C8C60E8D6B}" sibTransId="{D42C17DA-76D2-4937-8FAC-FE163FA335D9}"/>
    <dgm:cxn modelId="{6148DE3D-DEEB-460D-98DD-8A3BC46480ED}" type="presOf" srcId="{13AB1534-0398-44F8-87C9-2F1936728C14}" destId="{4510CE19-F50E-4153-81A3-F1122C1CA841}" srcOrd="0" destOrd="0" presId="urn:microsoft.com/office/officeart/2005/8/layout/vList2"/>
    <dgm:cxn modelId="{80B34966-28C0-49AD-A56C-FF289E0D2D9E}" type="presOf" srcId="{02B1C76F-7A32-4948-9FC3-781B44673CD9}" destId="{352B2626-4F5D-497A-87CB-725C01B8F297}" srcOrd="0" destOrd="1" presId="urn:microsoft.com/office/officeart/2005/8/layout/vList2"/>
    <dgm:cxn modelId="{1ED412C5-C257-48DD-9DAB-7F1BA1BDAB75}" type="presOf" srcId="{4E31DEFA-63F3-4176-A332-B81F28849A47}" destId="{90A618A6-B74D-4A38-9494-7DA60797DDDE}" srcOrd="0" destOrd="0" presId="urn:microsoft.com/office/officeart/2005/8/layout/vList2"/>
    <dgm:cxn modelId="{DD20A4C8-46DD-461F-9F9F-15BB7CD53AF5}" type="presOf" srcId="{1C883C44-077F-42BF-A9CA-B443AAC1CEC1}" destId="{235CDE7B-5A13-4129-87FD-492522C9F63E}" srcOrd="0" destOrd="1" presId="urn:microsoft.com/office/officeart/2005/8/layout/vList2"/>
    <dgm:cxn modelId="{03C10578-30F2-467F-AD4F-A29BAAE09CD7}" srcId="{70C0528A-87C9-495D-819D-32BCC1B248A9}" destId="{B1E32ADD-CCBB-47BD-9DDF-30758E4D7DAB}" srcOrd="1" destOrd="0" parTransId="{55A1105A-C7E0-4F8A-B71B-5EAC12ABB6AC}" sibTransId="{EC19881F-2DD1-4646-B64E-5526F8A27029}"/>
    <dgm:cxn modelId="{A63E52FD-1935-49CD-A769-13F8B9DC3099}" type="presOf" srcId="{B1E32ADD-CCBB-47BD-9DDF-30758E4D7DAB}" destId="{4510CE19-F50E-4153-81A3-F1122C1CA841}" srcOrd="0" destOrd="1" presId="urn:microsoft.com/office/officeart/2005/8/layout/vList2"/>
    <dgm:cxn modelId="{EAA0AAA8-C5E3-4DEC-9D32-701DB794ED33}" type="presParOf" srcId="{E9F31489-5FA7-4844-8B4F-70217FFFC50B}" destId="{D4A27968-ADD4-4404-AC8F-EDF6B332AE03}" srcOrd="0" destOrd="0" presId="urn:microsoft.com/office/officeart/2005/8/layout/vList2"/>
    <dgm:cxn modelId="{9B3CA4DE-5F2B-4810-B652-5588F3D6BF63}" type="presParOf" srcId="{E9F31489-5FA7-4844-8B4F-70217FFFC50B}" destId="{235CDE7B-5A13-4129-87FD-492522C9F63E}" srcOrd="1" destOrd="0" presId="urn:microsoft.com/office/officeart/2005/8/layout/vList2"/>
    <dgm:cxn modelId="{2333C11B-411A-408E-A4EB-01A414F46C3C}" type="presParOf" srcId="{E9F31489-5FA7-4844-8B4F-70217FFFC50B}" destId="{DD9C015C-3263-47FF-AEF7-AE5A0ACBA7BF}" srcOrd="2" destOrd="0" presId="urn:microsoft.com/office/officeart/2005/8/layout/vList2"/>
    <dgm:cxn modelId="{4CD3FB55-8DFE-49BF-AFEB-43EBB78F0118}" type="presParOf" srcId="{E9F31489-5FA7-4844-8B4F-70217FFFC50B}" destId="{4510CE19-F50E-4153-81A3-F1122C1CA841}" srcOrd="3" destOrd="0" presId="urn:microsoft.com/office/officeart/2005/8/layout/vList2"/>
    <dgm:cxn modelId="{FB81D466-1EB6-427F-82F3-8313D68D9C82}" type="presParOf" srcId="{E9F31489-5FA7-4844-8B4F-70217FFFC50B}" destId="{52173F20-82CB-44A7-B240-EB994C3930C2}" srcOrd="4" destOrd="0" presId="urn:microsoft.com/office/officeart/2005/8/layout/vList2"/>
    <dgm:cxn modelId="{506DC1C7-C875-46F4-9F30-D6514BFC7F44}" type="presParOf" srcId="{E9F31489-5FA7-4844-8B4F-70217FFFC50B}" destId="{E486A7B3-DBB0-4FBC-97EF-41E67CA617B2}" srcOrd="5" destOrd="0" presId="urn:microsoft.com/office/officeart/2005/8/layout/vList2"/>
    <dgm:cxn modelId="{5ECB8FFC-4D38-453C-8291-2EF9A77F4CBA}" type="presParOf" srcId="{E9F31489-5FA7-4844-8B4F-70217FFFC50B}" destId="{90A618A6-B74D-4A38-9494-7DA60797DDDE}" srcOrd="6" destOrd="0" presId="urn:microsoft.com/office/officeart/2005/8/layout/vList2"/>
    <dgm:cxn modelId="{2E7B206C-D0B5-4C7E-9239-507E8F146B8D}" type="presParOf" srcId="{E9F31489-5FA7-4844-8B4F-70217FFFC50B}" destId="{352B2626-4F5D-497A-87CB-725C01B8F297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89EDB4-014B-4482-8A4D-7585014DAE14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F6496FAB-9488-4DFC-9052-0D740CBCFD73}">
      <dgm:prSet phldrT="[Texto]" custT="1"/>
      <dgm:spPr/>
      <dgm:t>
        <a:bodyPr/>
        <a:lstStyle/>
        <a:p>
          <a:r>
            <a:rPr lang="es-EC" sz="1400" b="1" dirty="0" smtClean="0"/>
            <a:t>Análisis espacio temporal</a:t>
          </a:r>
          <a:endParaRPr lang="es-EC" sz="1400" b="1" dirty="0"/>
        </a:p>
      </dgm:t>
    </dgm:pt>
    <dgm:pt modelId="{B3FAA345-E668-4C32-95E2-AFFBDBBA9576}" type="parTrans" cxnId="{CADE9A8A-B603-4ED0-9F00-967C0BEF56AA}">
      <dgm:prSet/>
      <dgm:spPr/>
      <dgm:t>
        <a:bodyPr/>
        <a:lstStyle/>
        <a:p>
          <a:endParaRPr lang="es-EC"/>
        </a:p>
      </dgm:t>
    </dgm:pt>
    <dgm:pt modelId="{81996C3D-5048-4D40-A170-48D49C7E2DE8}" type="sibTrans" cxnId="{CADE9A8A-B603-4ED0-9F00-967C0BEF56AA}">
      <dgm:prSet/>
      <dgm:spPr/>
      <dgm:t>
        <a:bodyPr/>
        <a:lstStyle/>
        <a:p>
          <a:endParaRPr lang="es-EC"/>
        </a:p>
      </dgm:t>
    </dgm:pt>
    <dgm:pt modelId="{3BE9E6B6-DF6B-446E-82EA-E766A1E7F716}">
      <dgm:prSet phldrT="[Texto]" custT="1"/>
      <dgm:spPr/>
      <dgm:t>
        <a:bodyPr/>
        <a:lstStyle/>
        <a:p>
          <a:r>
            <a:rPr lang="es-EC" sz="1400" b="1" dirty="0" smtClean="0"/>
            <a:t>Criterios de Calidad</a:t>
          </a:r>
          <a:endParaRPr lang="es-EC" sz="1400" b="1" dirty="0"/>
        </a:p>
      </dgm:t>
    </dgm:pt>
    <dgm:pt modelId="{99BC7047-8982-494B-901D-6948C2892E15}" type="parTrans" cxnId="{18603559-9374-4CE7-8A3C-A96B50D2C983}">
      <dgm:prSet/>
      <dgm:spPr/>
      <dgm:t>
        <a:bodyPr/>
        <a:lstStyle/>
        <a:p>
          <a:endParaRPr lang="es-EC"/>
        </a:p>
      </dgm:t>
    </dgm:pt>
    <dgm:pt modelId="{C4E80318-5444-44E4-8A3B-9148D3E47596}" type="sibTrans" cxnId="{18603559-9374-4CE7-8A3C-A96B50D2C983}">
      <dgm:prSet/>
      <dgm:spPr/>
      <dgm:t>
        <a:bodyPr/>
        <a:lstStyle/>
        <a:p>
          <a:endParaRPr lang="es-EC"/>
        </a:p>
      </dgm:t>
    </dgm:pt>
    <dgm:pt modelId="{3B2ECAF6-8D7E-4F46-8BFF-B8E330AD5972}">
      <dgm:prSet phldrT="[Texto]" custT="1"/>
      <dgm:spPr/>
      <dgm:t>
        <a:bodyPr/>
        <a:lstStyle/>
        <a:p>
          <a:r>
            <a:rPr lang="es-EC" sz="1400" b="1" dirty="0" smtClean="0"/>
            <a:t>Decisiones y seguimiento en la gestión ambiental</a:t>
          </a:r>
          <a:endParaRPr lang="es-EC" sz="1400" b="1" dirty="0"/>
        </a:p>
      </dgm:t>
    </dgm:pt>
    <dgm:pt modelId="{73A620D9-CA17-46C1-91B1-113DC88B8211}" type="parTrans" cxnId="{F63E67D1-8F62-4BBC-9527-3BAD35964F02}">
      <dgm:prSet/>
      <dgm:spPr/>
      <dgm:t>
        <a:bodyPr/>
        <a:lstStyle/>
        <a:p>
          <a:endParaRPr lang="es-EC"/>
        </a:p>
      </dgm:t>
    </dgm:pt>
    <dgm:pt modelId="{C8B103E7-F6CF-4CFB-B4BE-1E36E4032755}" type="sibTrans" cxnId="{F63E67D1-8F62-4BBC-9527-3BAD35964F02}">
      <dgm:prSet/>
      <dgm:spPr/>
      <dgm:t>
        <a:bodyPr/>
        <a:lstStyle/>
        <a:p>
          <a:endParaRPr lang="es-EC"/>
        </a:p>
      </dgm:t>
    </dgm:pt>
    <dgm:pt modelId="{8ABC1A09-6A18-4697-87A5-28B50FC66F03}">
      <dgm:prSet/>
      <dgm:spPr/>
      <dgm:t>
        <a:bodyPr/>
        <a:lstStyle/>
        <a:p>
          <a:r>
            <a:rPr lang="es-EC" dirty="0" smtClean="0"/>
            <a:t>Seleccionar parámetros físico – químicos prioritarios</a:t>
          </a:r>
          <a:endParaRPr lang="es-EC" dirty="0"/>
        </a:p>
      </dgm:t>
    </dgm:pt>
    <dgm:pt modelId="{4621B81D-FFE9-49CE-8FCE-0FC9E451212B}" type="parTrans" cxnId="{AE52305D-1A29-446E-82AB-1BC23D62B34C}">
      <dgm:prSet/>
      <dgm:spPr/>
      <dgm:t>
        <a:bodyPr/>
        <a:lstStyle/>
        <a:p>
          <a:endParaRPr lang="es-EC"/>
        </a:p>
      </dgm:t>
    </dgm:pt>
    <dgm:pt modelId="{80FE1C02-AE74-4D5A-9A5C-E8D74DF9A5B5}" type="sibTrans" cxnId="{AE52305D-1A29-446E-82AB-1BC23D62B34C}">
      <dgm:prSet/>
      <dgm:spPr/>
      <dgm:t>
        <a:bodyPr/>
        <a:lstStyle/>
        <a:p>
          <a:endParaRPr lang="es-EC"/>
        </a:p>
      </dgm:t>
    </dgm:pt>
    <dgm:pt modelId="{8776A985-91B3-4AF2-8A9A-344ACE847430}">
      <dgm:prSet/>
      <dgm:spPr/>
      <dgm:t>
        <a:bodyPr/>
        <a:lstStyle/>
        <a:p>
          <a:r>
            <a:rPr lang="es-EC" dirty="0" smtClean="0"/>
            <a:t>Evaluar la Calidad del Agua del río Tomebamba</a:t>
          </a:r>
          <a:endParaRPr lang="es-EC" dirty="0"/>
        </a:p>
      </dgm:t>
    </dgm:pt>
    <dgm:pt modelId="{DC62DCF5-2F65-4C58-B072-983B9A355293}" type="parTrans" cxnId="{89686227-19B0-4D18-8266-92705B44A16B}">
      <dgm:prSet/>
      <dgm:spPr/>
      <dgm:t>
        <a:bodyPr/>
        <a:lstStyle/>
        <a:p>
          <a:endParaRPr lang="es-EC"/>
        </a:p>
      </dgm:t>
    </dgm:pt>
    <dgm:pt modelId="{0F76E457-D8A9-4B00-8854-5BFBB0EF83DE}" type="sibTrans" cxnId="{89686227-19B0-4D18-8266-92705B44A16B}">
      <dgm:prSet/>
      <dgm:spPr/>
      <dgm:t>
        <a:bodyPr/>
        <a:lstStyle/>
        <a:p>
          <a:endParaRPr lang="es-EC"/>
        </a:p>
      </dgm:t>
    </dgm:pt>
    <dgm:pt modelId="{120281C3-64EC-4567-8764-D2B65C917B06}">
      <dgm:prSet/>
      <dgm:spPr/>
      <dgm:t>
        <a:bodyPr/>
        <a:lstStyle/>
        <a:p>
          <a:r>
            <a:rPr lang="es-EC" dirty="0" smtClean="0"/>
            <a:t>Analizar los planes de monitoreo</a:t>
          </a:r>
          <a:endParaRPr lang="es-EC" dirty="0"/>
        </a:p>
      </dgm:t>
    </dgm:pt>
    <dgm:pt modelId="{2162374C-3328-41B7-AEFF-FC3C075D36C9}" type="parTrans" cxnId="{C79FBFAC-B39A-437D-AB5D-F918B68B9B64}">
      <dgm:prSet/>
      <dgm:spPr/>
      <dgm:t>
        <a:bodyPr/>
        <a:lstStyle/>
        <a:p>
          <a:endParaRPr lang="es-EC"/>
        </a:p>
      </dgm:t>
    </dgm:pt>
    <dgm:pt modelId="{655B0302-9A57-4772-AFBC-C05A4DC3478D}" type="sibTrans" cxnId="{C79FBFAC-B39A-437D-AB5D-F918B68B9B64}">
      <dgm:prSet/>
      <dgm:spPr/>
      <dgm:t>
        <a:bodyPr/>
        <a:lstStyle/>
        <a:p>
          <a:endParaRPr lang="es-EC"/>
        </a:p>
      </dgm:t>
    </dgm:pt>
    <dgm:pt modelId="{4DA1A93D-1A13-4C1C-A161-E256C0AB156A}">
      <dgm:prSet custT="1"/>
      <dgm:spPr/>
      <dgm:t>
        <a:bodyPr/>
        <a:lstStyle/>
        <a:p>
          <a:r>
            <a:rPr lang="es-EC" sz="1400" b="1" dirty="0" smtClean="0"/>
            <a:t>Planes de monitoreo - gestión ambiental</a:t>
          </a:r>
          <a:endParaRPr lang="es-EC" sz="1400" b="1" dirty="0"/>
        </a:p>
      </dgm:t>
    </dgm:pt>
    <dgm:pt modelId="{43348AED-228F-48AD-B296-76F059D9E4B3}" type="parTrans" cxnId="{8C4055FA-96E8-4F53-B250-37DACF4E77DD}">
      <dgm:prSet/>
      <dgm:spPr/>
      <dgm:t>
        <a:bodyPr/>
        <a:lstStyle/>
        <a:p>
          <a:endParaRPr lang="es-EC"/>
        </a:p>
      </dgm:t>
    </dgm:pt>
    <dgm:pt modelId="{3ECC77C7-2FAF-4A44-BC6A-0BCE48EF3862}" type="sibTrans" cxnId="{8C4055FA-96E8-4F53-B250-37DACF4E77DD}">
      <dgm:prSet/>
      <dgm:spPr/>
      <dgm:t>
        <a:bodyPr/>
        <a:lstStyle/>
        <a:p>
          <a:endParaRPr lang="es-EC"/>
        </a:p>
      </dgm:t>
    </dgm:pt>
    <dgm:pt modelId="{FD5AF52D-E5DA-4151-8E83-EFAA1BDF7C4B}">
      <dgm:prSet/>
      <dgm:spPr/>
      <dgm:t>
        <a:bodyPr/>
        <a:lstStyle/>
        <a:p>
          <a:r>
            <a:rPr lang="es-EC" dirty="0" smtClean="0"/>
            <a:t>Establecer modelo procedimental de selección de parámetros físico – químicos </a:t>
          </a:r>
          <a:endParaRPr lang="es-EC" dirty="0"/>
        </a:p>
      </dgm:t>
    </dgm:pt>
    <dgm:pt modelId="{6CC5124E-4F15-44B6-85D4-E1D8D5A84DD2}" type="parTrans" cxnId="{CD648B98-6C64-4784-B296-3569C8E4D799}">
      <dgm:prSet/>
      <dgm:spPr/>
      <dgm:t>
        <a:bodyPr/>
        <a:lstStyle/>
        <a:p>
          <a:endParaRPr lang="es-EC"/>
        </a:p>
      </dgm:t>
    </dgm:pt>
    <dgm:pt modelId="{903F49F5-2266-46C3-9CE1-054510219CA5}" type="sibTrans" cxnId="{CD648B98-6C64-4784-B296-3569C8E4D799}">
      <dgm:prSet/>
      <dgm:spPr/>
      <dgm:t>
        <a:bodyPr/>
        <a:lstStyle/>
        <a:p>
          <a:endParaRPr lang="es-EC"/>
        </a:p>
      </dgm:t>
    </dgm:pt>
    <dgm:pt modelId="{9CA63EF7-57F4-487C-87E5-FD46C2CE4274}" type="pres">
      <dgm:prSet presAssocID="{B589EDB4-014B-4482-8A4D-7585014DAE14}" presName="diagram" presStyleCnt="0">
        <dgm:presLayoutVars>
          <dgm:dir/>
          <dgm:animLvl val="lvl"/>
          <dgm:resizeHandles val="exact"/>
        </dgm:presLayoutVars>
      </dgm:prSet>
      <dgm:spPr/>
    </dgm:pt>
    <dgm:pt modelId="{D11CBED7-85E5-4AE2-93E4-BEF6EC277F37}" type="pres">
      <dgm:prSet presAssocID="{F6496FAB-9488-4DFC-9052-0D740CBCFD73}" presName="compNode" presStyleCnt="0"/>
      <dgm:spPr/>
    </dgm:pt>
    <dgm:pt modelId="{1A5D1419-1EA1-4911-99A9-781BBD2670FB}" type="pres">
      <dgm:prSet presAssocID="{F6496FAB-9488-4DFC-9052-0D740CBCFD73}" presName="childRec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90BB77-0CAA-471F-B11A-245BDEA8C9F0}" type="pres">
      <dgm:prSet presAssocID="{F6496FAB-9488-4DFC-9052-0D740CBCFD7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E7EA4F1-C1BB-4A0F-AA87-961700547739}" type="pres">
      <dgm:prSet presAssocID="{F6496FAB-9488-4DFC-9052-0D740CBCFD73}" presName="parentRect" presStyleLbl="alignNode1" presStyleIdx="0" presStyleCnt="4" custScaleY="138601"/>
      <dgm:spPr/>
    </dgm:pt>
    <dgm:pt modelId="{84DB20DC-C1DD-427C-BBEB-CAEA2B199DE4}" type="pres">
      <dgm:prSet presAssocID="{F6496FAB-9488-4DFC-9052-0D740CBCFD73}" presName="adorn" presStyleLbl="fgAccFollow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105EE64-76ED-4836-A401-09C3F056D0D2}" type="pres">
      <dgm:prSet presAssocID="{81996C3D-5048-4D40-A170-48D49C7E2DE8}" presName="sibTrans" presStyleLbl="sibTrans2D1" presStyleIdx="0" presStyleCnt="0"/>
      <dgm:spPr/>
    </dgm:pt>
    <dgm:pt modelId="{8FAEA746-B573-4E19-B1C6-BC015620C607}" type="pres">
      <dgm:prSet presAssocID="{3BE9E6B6-DF6B-446E-82EA-E766A1E7F716}" presName="compNode" presStyleCnt="0"/>
      <dgm:spPr/>
    </dgm:pt>
    <dgm:pt modelId="{40EF6B7A-95E8-4923-8636-90152EAAFA3C}" type="pres">
      <dgm:prSet presAssocID="{3BE9E6B6-DF6B-446E-82EA-E766A1E7F716}" presName="childRect" presStyleLbl="bgAcc1" presStyleIdx="1" presStyleCnt="4">
        <dgm:presLayoutVars>
          <dgm:bulletEnabled val="1"/>
        </dgm:presLayoutVars>
      </dgm:prSet>
      <dgm:spPr/>
    </dgm:pt>
    <dgm:pt modelId="{1F8F41E3-0417-42F9-8C6B-AD8C57D63147}" type="pres">
      <dgm:prSet presAssocID="{3BE9E6B6-DF6B-446E-82EA-E766A1E7F71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5811908-2D3C-4716-954E-78987D7A3196}" type="pres">
      <dgm:prSet presAssocID="{3BE9E6B6-DF6B-446E-82EA-E766A1E7F716}" presName="parentRect" presStyleLbl="alignNode1" presStyleIdx="1" presStyleCnt="4" custScaleY="138601"/>
      <dgm:spPr/>
    </dgm:pt>
    <dgm:pt modelId="{215BA7F8-0741-4C6C-ACB8-088A86D12648}" type="pres">
      <dgm:prSet presAssocID="{3BE9E6B6-DF6B-446E-82EA-E766A1E7F716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90028F2-6DEC-4F98-8873-60CB1FE4A796}" type="pres">
      <dgm:prSet presAssocID="{C4E80318-5444-44E4-8A3B-9148D3E47596}" presName="sibTrans" presStyleLbl="sibTrans2D1" presStyleIdx="0" presStyleCnt="0"/>
      <dgm:spPr/>
    </dgm:pt>
    <dgm:pt modelId="{E3F9C9A1-6C9B-4838-AF79-5AF8D944436E}" type="pres">
      <dgm:prSet presAssocID="{3B2ECAF6-8D7E-4F46-8BFF-B8E330AD5972}" presName="compNode" presStyleCnt="0"/>
      <dgm:spPr/>
    </dgm:pt>
    <dgm:pt modelId="{1673492D-4328-4753-B9C6-74922F182749}" type="pres">
      <dgm:prSet presAssocID="{3B2ECAF6-8D7E-4F46-8BFF-B8E330AD5972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43FA3B-3C5E-44DB-BAB9-FA2CF1D53B50}" type="pres">
      <dgm:prSet presAssocID="{3B2ECAF6-8D7E-4F46-8BFF-B8E330AD597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06426E-7620-463A-BD10-941D81CEDD19}" type="pres">
      <dgm:prSet presAssocID="{3B2ECAF6-8D7E-4F46-8BFF-B8E330AD5972}" presName="parentRect" presStyleLbl="alignNode1" presStyleIdx="2" presStyleCnt="4" custScaleY="138601"/>
      <dgm:spPr/>
      <dgm:t>
        <a:bodyPr/>
        <a:lstStyle/>
        <a:p>
          <a:endParaRPr lang="es-EC"/>
        </a:p>
      </dgm:t>
    </dgm:pt>
    <dgm:pt modelId="{FB02E0B3-13AF-474B-A92E-8241E43B1B60}" type="pres">
      <dgm:prSet presAssocID="{3B2ECAF6-8D7E-4F46-8BFF-B8E330AD5972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F409E133-12C7-4EB2-8BCE-00A6E9D95E2A}" type="pres">
      <dgm:prSet presAssocID="{C8B103E7-F6CF-4CFB-B4BE-1E36E4032755}" presName="sibTrans" presStyleLbl="sibTrans2D1" presStyleIdx="0" presStyleCnt="0"/>
      <dgm:spPr/>
    </dgm:pt>
    <dgm:pt modelId="{FAC93298-1961-4034-8D80-8E8903C7497F}" type="pres">
      <dgm:prSet presAssocID="{4DA1A93D-1A13-4C1C-A161-E256C0AB156A}" presName="compNode" presStyleCnt="0"/>
      <dgm:spPr/>
    </dgm:pt>
    <dgm:pt modelId="{A6B3B760-F230-45C2-A70A-612401DCD596}" type="pres">
      <dgm:prSet presAssocID="{4DA1A93D-1A13-4C1C-A161-E256C0AB156A}" presName="childRec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6442D1-11D2-4D13-A787-4912E8515541}" type="pres">
      <dgm:prSet presAssocID="{4DA1A93D-1A13-4C1C-A161-E256C0AB156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319F4E3-0B85-48ED-83AD-091A71C9566A}" type="pres">
      <dgm:prSet presAssocID="{4DA1A93D-1A13-4C1C-A161-E256C0AB156A}" presName="parentRect" presStyleLbl="alignNode1" presStyleIdx="3" presStyleCnt="4" custScaleY="138601"/>
      <dgm:spPr/>
    </dgm:pt>
    <dgm:pt modelId="{29BA3469-6689-4A78-BF14-60963BB042A7}" type="pres">
      <dgm:prSet presAssocID="{4DA1A93D-1A13-4C1C-A161-E256C0AB156A}" presName="adorn" presStyleLbl="fgAccFollow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</dgm:ptLst>
  <dgm:cxnLst>
    <dgm:cxn modelId="{889D1950-AAC7-499B-B26D-A2C54301568C}" type="presOf" srcId="{C4E80318-5444-44E4-8A3B-9148D3E47596}" destId="{890028F2-6DEC-4F98-8873-60CB1FE4A796}" srcOrd="0" destOrd="0" presId="urn:microsoft.com/office/officeart/2005/8/layout/bList2"/>
    <dgm:cxn modelId="{18603559-9374-4CE7-8A3C-A96B50D2C983}" srcId="{B589EDB4-014B-4482-8A4D-7585014DAE14}" destId="{3BE9E6B6-DF6B-446E-82EA-E766A1E7F716}" srcOrd="1" destOrd="0" parTransId="{99BC7047-8982-494B-901D-6948C2892E15}" sibTransId="{C4E80318-5444-44E4-8A3B-9148D3E47596}"/>
    <dgm:cxn modelId="{CD648B98-6C64-4784-B296-3569C8E4D799}" srcId="{4DA1A93D-1A13-4C1C-A161-E256C0AB156A}" destId="{FD5AF52D-E5DA-4151-8E83-EFAA1BDF7C4B}" srcOrd="0" destOrd="0" parTransId="{6CC5124E-4F15-44B6-85D4-E1D8D5A84DD2}" sibTransId="{903F49F5-2266-46C3-9CE1-054510219CA5}"/>
    <dgm:cxn modelId="{50B8E703-FCA4-4B0D-A134-0F04DD42C453}" type="presOf" srcId="{C8B103E7-F6CF-4CFB-B4BE-1E36E4032755}" destId="{F409E133-12C7-4EB2-8BCE-00A6E9D95E2A}" srcOrd="0" destOrd="0" presId="urn:microsoft.com/office/officeart/2005/8/layout/bList2"/>
    <dgm:cxn modelId="{8C4055FA-96E8-4F53-B250-37DACF4E77DD}" srcId="{B589EDB4-014B-4482-8A4D-7585014DAE14}" destId="{4DA1A93D-1A13-4C1C-A161-E256C0AB156A}" srcOrd="3" destOrd="0" parTransId="{43348AED-228F-48AD-B296-76F059D9E4B3}" sibTransId="{3ECC77C7-2FAF-4A44-BC6A-0BCE48EF3862}"/>
    <dgm:cxn modelId="{346E1FE2-5BFC-4BE6-9134-0415E1C566E9}" type="presOf" srcId="{B589EDB4-014B-4482-8A4D-7585014DAE14}" destId="{9CA63EF7-57F4-487C-87E5-FD46C2CE4274}" srcOrd="0" destOrd="0" presId="urn:microsoft.com/office/officeart/2005/8/layout/bList2"/>
    <dgm:cxn modelId="{F5E9B4DC-D83D-4A5B-A354-5446EC5F9B5F}" type="presOf" srcId="{F6496FAB-9488-4DFC-9052-0D740CBCFD73}" destId="{DE7EA4F1-C1BB-4A0F-AA87-961700547739}" srcOrd="1" destOrd="0" presId="urn:microsoft.com/office/officeart/2005/8/layout/bList2"/>
    <dgm:cxn modelId="{8BC86B61-DF8A-4249-A021-BCD59113573D}" type="presOf" srcId="{4DA1A93D-1A13-4C1C-A161-E256C0AB156A}" destId="{8B6442D1-11D2-4D13-A787-4912E8515541}" srcOrd="0" destOrd="0" presId="urn:microsoft.com/office/officeart/2005/8/layout/bList2"/>
    <dgm:cxn modelId="{C627BF4F-C53F-4756-9AEC-FF08F3E59810}" type="presOf" srcId="{3BE9E6B6-DF6B-446E-82EA-E766A1E7F716}" destId="{A5811908-2D3C-4716-954E-78987D7A3196}" srcOrd="1" destOrd="0" presId="urn:microsoft.com/office/officeart/2005/8/layout/bList2"/>
    <dgm:cxn modelId="{89686227-19B0-4D18-8266-92705B44A16B}" srcId="{F6496FAB-9488-4DFC-9052-0D740CBCFD73}" destId="{8776A985-91B3-4AF2-8A9A-344ACE847430}" srcOrd="0" destOrd="0" parTransId="{DC62DCF5-2F65-4C58-B072-983B9A355293}" sibTransId="{0F76E457-D8A9-4B00-8854-5BFBB0EF83DE}"/>
    <dgm:cxn modelId="{1652E8F2-97E3-404C-918C-F709BFAE75B4}" type="presOf" srcId="{F6496FAB-9488-4DFC-9052-0D740CBCFD73}" destId="{3390BB77-0CAA-471F-B11A-245BDEA8C9F0}" srcOrd="0" destOrd="0" presId="urn:microsoft.com/office/officeart/2005/8/layout/bList2"/>
    <dgm:cxn modelId="{1CC06D62-B6ED-4C9F-BE0F-2377C502E866}" type="presOf" srcId="{FD5AF52D-E5DA-4151-8E83-EFAA1BDF7C4B}" destId="{A6B3B760-F230-45C2-A70A-612401DCD596}" srcOrd="0" destOrd="0" presId="urn:microsoft.com/office/officeart/2005/8/layout/bList2"/>
    <dgm:cxn modelId="{C79FBFAC-B39A-437D-AB5D-F918B68B9B64}" srcId="{3B2ECAF6-8D7E-4F46-8BFF-B8E330AD5972}" destId="{120281C3-64EC-4567-8764-D2B65C917B06}" srcOrd="0" destOrd="0" parTransId="{2162374C-3328-41B7-AEFF-FC3C075D36C9}" sibTransId="{655B0302-9A57-4772-AFBC-C05A4DC3478D}"/>
    <dgm:cxn modelId="{F1742C00-4564-4C2E-8A00-3FB8768083A7}" type="presOf" srcId="{3B2ECAF6-8D7E-4F46-8BFF-B8E330AD5972}" destId="{2343FA3B-3C5E-44DB-BAB9-FA2CF1D53B50}" srcOrd="0" destOrd="0" presId="urn:microsoft.com/office/officeart/2005/8/layout/bList2"/>
    <dgm:cxn modelId="{84EF8161-F0AD-4E98-A45F-5D7753BB955A}" type="presOf" srcId="{8ABC1A09-6A18-4697-87A5-28B50FC66F03}" destId="{40EF6B7A-95E8-4923-8636-90152EAAFA3C}" srcOrd="0" destOrd="0" presId="urn:microsoft.com/office/officeart/2005/8/layout/bList2"/>
    <dgm:cxn modelId="{01196F67-F45B-49D5-AD18-B5014616FB2A}" type="presOf" srcId="{3BE9E6B6-DF6B-446E-82EA-E766A1E7F716}" destId="{1F8F41E3-0417-42F9-8C6B-AD8C57D63147}" srcOrd="0" destOrd="0" presId="urn:microsoft.com/office/officeart/2005/8/layout/bList2"/>
    <dgm:cxn modelId="{CADE9A8A-B603-4ED0-9F00-967C0BEF56AA}" srcId="{B589EDB4-014B-4482-8A4D-7585014DAE14}" destId="{F6496FAB-9488-4DFC-9052-0D740CBCFD73}" srcOrd="0" destOrd="0" parTransId="{B3FAA345-E668-4C32-95E2-AFFBDBBA9576}" sibTransId="{81996C3D-5048-4D40-A170-48D49C7E2DE8}"/>
    <dgm:cxn modelId="{D6B375B0-C9EE-40F2-8C1B-7DC758B74E2C}" type="presOf" srcId="{120281C3-64EC-4567-8764-D2B65C917B06}" destId="{1673492D-4328-4753-B9C6-74922F182749}" srcOrd="0" destOrd="0" presId="urn:microsoft.com/office/officeart/2005/8/layout/bList2"/>
    <dgm:cxn modelId="{240CF682-24C6-4A30-83A7-FC14D28D01F7}" type="presOf" srcId="{3B2ECAF6-8D7E-4F46-8BFF-B8E330AD5972}" destId="{F406426E-7620-463A-BD10-941D81CEDD19}" srcOrd="1" destOrd="0" presId="urn:microsoft.com/office/officeart/2005/8/layout/bList2"/>
    <dgm:cxn modelId="{C80CA003-8CC8-4471-B2F3-3BFE08493D9F}" type="presOf" srcId="{4DA1A93D-1A13-4C1C-A161-E256C0AB156A}" destId="{D319F4E3-0B85-48ED-83AD-091A71C9566A}" srcOrd="1" destOrd="0" presId="urn:microsoft.com/office/officeart/2005/8/layout/bList2"/>
    <dgm:cxn modelId="{F63E67D1-8F62-4BBC-9527-3BAD35964F02}" srcId="{B589EDB4-014B-4482-8A4D-7585014DAE14}" destId="{3B2ECAF6-8D7E-4F46-8BFF-B8E330AD5972}" srcOrd="2" destOrd="0" parTransId="{73A620D9-CA17-46C1-91B1-113DC88B8211}" sibTransId="{C8B103E7-F6CF-4CFB-B4BE-1E36E4032755}"/>
    <dgm:cxn modelId="{97EA1090-4BCA-4D31-920E-B1E69FD91156}" type="presOf" srcId="{81996C3D-5048-4D40-A170-48D49C7E2DE8}" destId="{4105EE64-76ED-4836-A401-09C3F056D0D2}" srcOrd="0" destOrd="0" presId="urn:microsoft.com/office/officeart/2005/8/layout/bList2"/>
    <dgm:cxn modelId="{1FC6DAA0-8BC8-4099-82C1-2B1CCAD009DF}" type="presOf" srcId="{8776A985-91B3-4AF2-8A9A-344ACE847430}" destId="{1A5D1419-1EA1-4911-99A9-781BBD2670FB}" srcOrd="0" destOrd="0" presId="urn:microsoft.com/office/officeart/2005/8/layout/bList2"/>
    <dgm:cxn modelId="{AE52305D-1A29-446E-82AB-1BC23D62B34C}" srcId="{3BE9E6B6-DF6B-446E-82EA-E766A1E7F716}" destId="{8ABC1A09-6A18-4697-87A5-28B50FC66F03}" srcOrd="0" destOrd="0" parTransId="{4621B81D-FFE9-49CE-8FCE-0FC9E451212B}" sibTransId="{80FE1C02-AE74-4D5A-9A5C-E8D74DF9A5B5}"/>
    <dgm:cxn modelId="{214CFB87-AEDD-470E-96C1-FC1508C80F93}" type="presParOf" srcId="{9CA63EF7-57F4-487C-87E5-FD46C2CE4274}" destId="{D11CBED7-85E5-4AE2-93E4-BEF6EC277F37}" srcOrd="0" destOrd="0" presId="urn:microsoft.com/office/officeart/2005/8/layout/bList2"/>
    <dgm:cxn modelId="{9D8D1E40-643B-4389-A790-BE00F542E712}" type="presParOf" srcId="{D11CBED7-85E5-4AE2-93E4-BEF6EC277F37}" destId="{1A5D1419-1EA1-4911-99A9-781BBD2670FB}" srcOrd="0" destOrd="0" presId="urn:microsoft.com/office/officeart/2005/8/layout/bList2"/>
    <dgm:cxn modelId="{D349F7CE-56A5-41C6-8ACA-A692C6CADB0E}" type="presParOf" srcId="{D11CBED7-85E5-4AE2-93E4-BEF6EC277F37}" destId="{3390BB77-0CAA-471F-B11A-245BDEA8C9F0}" srcOrd="1" destOrd="0" presId="urn:microsoft.com/office/officeart/2005/8/layout/bList2"/>
    <dgm:cxn modelId="{08713B19-5866-44D1-967C-C2A1B96E093C}" type="presParOf" srcId="{D11CBED7-85E5-4AE2-93E4-BEF6EC277F37}" destId="{DE7EA4F1-C1BB-4A0F-AA87-961700547739}" srcOrd="2" destOrd="0" presId="urn:microsoft.com/office/officeart/2005/8/layout/bList2"/>
    <dgm:cxn modelId="{9AF26264-A96F-4C02-8E59-FFC3A9BFB079}" type="presParOf" srcId="{D11CBED7-85E5-4AE2-93E4-BEF6EC277F37}" destId="{84DB20DC-C1DD-427C-BBEB-CAEA2B199DE4}" srcOrd="3" destOrd="0" presId="urn:microsoft.com/office/officeart/2005/8/layout/bList2"/>
    <dgm:cxn modelId="{2D29F72B-8E92-438A-AD98-A58CB34DC5D4}" type="presParOf" srcId="{9CA63EF7-57F4-487C-87E5-FD46C2CE4274}" destId="{4105EE64-76ED-4836-A401-09C3F056D0D2}" srcOrd="1" destOrd="0" presId="urn:microsoft.com/office/officeart/2005/8/layout/bList2"/>
    <dgm:cxn modelId="{D9BA5F22-6FCD-401B-9D08-7BAE334A14DB}" type="presParOf" srcId="{9CA63EF7-57F4-487C-87E5-FD46C2CE4274}" destId="{8FAEA746-B573-4E19-B1C6-BC015620C607}" srcOrd="2" destOrd="0" presId="urn:microsoft.com/office/officeart/2005/8/layout/bList2"/>
    <dgm:cxn modelId="{9583F2F7-2A07-4FF7-AEA5-9A36F6A910CE}" type="presParOf" srcId="{8FAEA746-B573-4E19-B1C6-BC015620C607}" destId="{40EF6B7A-95E8-4923-8636-90152EAAFA3C}" srcOrd="0" destOrd="0" presId="urn:microsoft.com/office/officeart/2005/8/layout/bList2"/>
    <dgm:cxn modelId="{C06D1694-118C-4038-A8D1-296261963E1E}" type="presParOf" srcId="{8FAEA746-B573-4E19-B1C6-BC015620C607}" destId="{1F8F41E3-0417-42F9-8C6B-AD8C57D63147}" srcOrd="1" destOrd="0" presId="urn:microsoft.com/office/officeart/2005/8/layout/bList2"/>
    <dgm:cxn modelId="{846A3EF3-F113-479D-BFA4-2BCD2FB9BF00}" type="presParOf" srcId="{8FAEA746-B573-4E19-B1C6-BC015620C607}" destId="{A5811908-2D3C-4716-954E-78987D7A3196}" srcOrd="2" destOrd="0" presId="urn:microsoft.com/office/officeart/2005/8/layout/bList2"/>
    <dgm:cxn modelId="{36EB6B1B-6B2D-4736-ADFD-F3F9F2B11A7C}" type="presParOf" srcId="{8FAEA746-B573-4E19-B1C6-BC015620C607}" destId="{215BA7F8-0741-4C6C-ACB8-088A86D12648}" srcOrd="3" destOrd="0" presId="urn:microsoft.com/office/officeart/2005/8/layout/bList2"/>
    <dgm:cxn modelId="{AA781A78-6967-449C-BB24-E1A06ED5E605}" type="presParOf" srcId="{9CA63EF7-57F4-487C-87E5-FD46C2CE4274}" destId="{890028F2-6DEC-4F98-8873-60CB1FE4A796}" srcOrd="3" destOrd="0" presId="urn:microsoft.com/office/officeart/2005/8/layout/bList2"/>
    <dgm:cxn modelId="{2FC6E9CE-535E-4C15-A500-F0D09575131C}" type="presParOf" srcId="{9CA63EF7-57F4-487C-87E5-FD46C2CE4274}" destId="{E3F9C9A1-6C9B-4838-AF79-5AF8D944436E}" srcOrd="4" destOrd="0" presId="urn:microsoft.com/office/officeart/2005/8/layout/bList2"/>
    <dgm:cxn modelId="{1417901B-8883-471A-BE09-5F8A3002BBEE}" type="presParOf" srcId="{E3F9C9A1-6C9B-4838-AF79-5AF8D944436E}" destId="{1673492D-4328-4753-B9C6-74922F182749}" srcOrd="0" destOrd="0" presId="urn:microsoft.com/office/officeart/2005/8/layout/bList2"/>
    <dgm:cxn modelId="{4EAC78A6-5019-4566-BCBA-FCD749D4E35E}" type="presParOf" srcId="{E3F9C9A1-6C9B-4838-AF79-5AF8D944436E}" destId="{2343FA3B-3C5E-44DB-BAB9-FA2CF1D53B50}" srcOrd="1" destOrd="0" presId="urn:microsoft.com/office/officeart/2005/8/layout/bList2"/>
    <dgm:cxn modelId="{DB8AD5A3-155A-4692-A0EF-FD944F61ABB3}" type="presParOf" srcId="{E3F9C9A1-6C9B-4838-AF79-5AF8D944436E}" destId="{F406426E-7620-463A-BD10-941D81CEDD19}" srcOrd="2" destOrd="0" presId="urn:microsoft.com/office/officeart/2005/8/layout/bList2"/>
    <dgm:cxn modelId="{3FBF9567-99FE-44B1-BB4A-2C0062EBE15F}" type="presParOf" srcId="{E3F9C9A1-6C9B-4838-AF79-5AF8D944436E}" destId="{FB02E0B3-13AF-474B-A92E-8241E43B1B60}" srcOrd="3" destOrd="0" presId="urn:microsoft.com/office/officeart/2005/8/layout/bList2"/>
    <dgm:cxn modelId="{F21C04D9-6319-4228-8B25-B94C480166CC}" type="presParOf" srcId="{9CA63EF7-57F4-487C-87E5-FD46C2CE4274}" destId="{F409E133-12C7-4EB2-8BCE-00A6E9D95E2A}" srcOrd="5" destOrd="0" presId="urn:microsoft.com/office/officeart/2005/8/layout/bList2"/>
    <dgm:cxn modelId="{2E96FB54-23F2-47BA-8662-7BA69784703D}" type="presParOf" srcId="{9CA63EF7-57F4-487C-87E5-FD46C2CE4274}" destId="{FAC93298-1961-4034-8D80-8E8903C7497F}" srcOrd="6" destOrd="0" presId="urn:microsoft.com/office/officeart/2005/8/layout/bList2"/>
    <dgm:cxn modelId="{88986815-1FF3-47D6-BF15-45E91DD90B16}" type="presParOf" srcId="{FAC93298-1961-4034-8D80-8E8903C7497F}" destId="{A6B3B760-F230-45C2-A70A-612401DCD596}" srcOrd="0" destOrd="0" presId="urn:microsoft.com/office/officeart/2005/8/layout/bList2"/>
    <dgm:cxn modelId="{53E02D68-48CD-4518-B4AD-DA0E153B66A2}" type="presParOf" srcId="{FAC93298-1961-4034-8D80-8E8903C7497F}" destId="{8B6442D1-11D2-4D13-A787-4912E8515541}" srcOrd="1" destOrd="0" presId="urn:microsoft.com/office/officeart/2005/8/layout/bList2"/>
    <dgm:cxn modelId="{F767875A-163B-4FDA-B35B-20B3FAB1DD67}" type="presParOf" srcId="{FAC93298-1961-4034-8D80-8E8903C7497F}" destId="{D319F4E3-0B85-48ED-83AD-091A71C9566A}" srcOrd="2" destOrd="0" presId="urn:microsoft.com/office/officeart/2005/8/layout/bList2"/>
    <dgm:cxn modelId="{AFB17830-8088-4598-B00D-75A5A6DC18A5}" type="presParOf" srcId="{FAC93298-1961-4034-8D80-8E8903C7497F}" destId="{29BA3469-6689-4A78-BF14-60963BB042A7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FAB3E4-27FB-4594-8A27-6A5A6E887E93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EC"/>
        </a:p>
      </dgm:t>
    </dgm:pt>
    <dgm:pt modelId="{7CA9E11C-5C42-4917-B5E4-F91F19E05543}">
      <dgm:prSet phldrT="[Texto]" custT="1"/>
      <dgm:spPr/>
      <dgm:t>
        <a:bodyPr/>
        <a:lstStyle/>
        <a:p>
          <a:r>
            <a:rPr lang="es-EC" sz="1400" b="1" i="1" dirty="0" smtClean="0">
              <a:solidFill>
                <a:schemeClr val="tx1"/>
              </a:solidFill>
            </a:rPr>
            <a:t>3.1. Selección, delimitación y seccionamiento del área de estudio</a:t>
          </a:r>
          <a:endParaRPr lang="es-EC" sz="1400" b="1" i="1" dirty="0">
            <a:solidFill>
              <a:schemeClr val="tx1"/>
            </a:solidFill>
          </a:endParaRPr>
        </a:p>
      </dgm:t>
    </dgm:pt>
    <dgm:pt modelId="{D5FCFC9A-F67C-4D87-908A-B23C83C86CBF}" type="parTrans" cxnId="{F513D94D-2EA6-4D2C-AD4D-7701AA736EF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71912D3-52A7-41FA-894D-4409D6E69FBC}" type="sibTrans" cxnId="{F513D94D-2EA6-4D2C-AD4D-7701AA736EF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89D97F8-F449-4BA3-A4F5-5BC4C245D06A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</a:rPr>
            <a:t>Metodología Pfafstetter</a:t>
          </a:r>
          <a:endParaRPr lang="es-EC" sz="1200" dirty="0">
            <a:solidFill>
              <a:schemeClr val="tx1"/>
            </a:solidFill>
          </a:endParaRPr>
        </a:p>
      </dgm:t>
    </dgm:pt>
    <dgm:pt modelId="{D2D4A38A-C7E5-4B27-A585-30AD20837D91}" type="parTrans" cxnId="{32D0E0F9-EFEB-4B85-B503-5A602C5536B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C2296F8-BF25-4058-81CE-D1A4450098FE}" type="sibTrans" cxnId="{32D0E0F9-EFEB-4B85-B503-5A602C5536B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EEDE8FC-F0C8-4955-9C04-DE808AFD2C2A}">
      <dgm:prSet phldrT="[Texto]" custT="1"/>
      <dgm:spPr/>
      <dgm:t>
        <a:bodyPr/>
        <a:lstStyle/>
        <a:p>
          <a:r>
            <a:rPr lang="es-EC" sz="1400" b="1" i="1" dirty="0" smtClean="0">
              <a:solidFill>
                <a:schemeClr val="tx1"/>
              </a:solidFill>
            </a:rPr>
            <a:t>3.2. Recopilación y organización de la información</a:t>
          </a:r>
          <a:endParaRPr lang="es-EC" sz="1400" dirty="0">
            <a:solidFill>
              <a:schemeClr val="tx1"/>
            </a:solidFill>
          </a:endParaRPr>
        </a:p>
      </dgm:t>
    </dgm:pt>
    <dgm:pt modelId="{C4AE6222-B80A-4A71-8936-27808055A0C1}" type="parTrans" cxnId="{C0D79B60-2AA8-439A-8707-81CF795D36F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D5CABBB-D30E-4E0B-B3F2-F2598C8BDECC}" type="sibTrans" cxnId="{C0D79B60-2AA8-439A-8707-81CF795D36F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DC347A0-8AE8-4A47-91DA-5F0ACF7AD3DE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</a:rPr>
            <a:t>Información de calidad y cantidad del agua</a:t>
          </a:r>
          <a:endParaRPr lang="es-EC" sz="1200" dirty="0">
            <a:solidFill>
              <a:schemeClr val="tx1"/>
            </a:solidFill>
          </a:endParaRPr>
        </a:p>
      </dgm:t>
    </dgm:pt>
    <dgm:pt modelId="{975E49A6-8192-4A81-BD0C-A2AE8742895E}" type="parTrans" cxnId="{CCF75A9D-8B41-4AF2-AA5D-DBF2D550F57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4622022-7FEF-45ED-B291-F0718B7BE112}" type="sibTrans" cxnId="{CCF75A9D-8B41-4AF2-AA5D-DBF2D550F57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56F4977-C2F2-4855-A21E-9F9D911BD5D7}">
      <dgm:prSet phldrT="[Texto]" custT="1"/>
      <dgm:spPr/>
      <dgm:t>
        <a:bodyPr/>
        <a:lstStyle/>
        <a:p>
          <a:r>
            <a:rPr lang="es-EC" sz="1400" b="1" i="1" dirty="0" smtClean="0">
              <a:solidFill>
                <a:schemeClr val="tx1"/>
              </a:solidFill>
            </a:rPr>
            <a:t>3.3. Análisis de la cantidad del agua en la Unidad Hidrográfica del río Tomebamba (UHT)</a:t>
          </a:r>
          <a:endParaRPr lang="es-EC" sz="1400" b="1" i="1" dirty="0">
            <a:solidFill>
              <a:schemeClr val="tx1"/>
            </a:solidFill>
          </a:endParaRPr>
        </a:p>
      </dgm:t>
    </dgm:pt>
    <dgm:pt modelId="{1FABFD9B-0621-4266-A8F4-F8E16E993C82}" type="parTrans" cxnId="{5A389248-C09E-44D5-8B4F-8BF33621B40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7F158D6-217E-440E-8D6D-F0967F58A830}" type="sibTrans" cxnId="{5A389248-C09E-44D5-8B4F-8BF33621B40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613779D-E004-4C33-808C-B703FEA749F0}">
      <dgm:prSet phldrT="[Texto]" custT="1"/>
      <dgm:spPr/>
      <dgm:t>
        <a:bodyPr/>
        <a:lstStyle/>
        <a:p>
          <a:r>
            <a:rPr lang="es-EC" sz="1200" b="0" i="0" dirty="0" smtClean="0">
              <a:solidFill>
                <a:schemeClr val="tx1"/>
              </a:solidFill>
            </a:rPr>
            <a:t>Selección de  épocas lluviosas y seca</a:t>
          </a:r>
          <a:endParaRPr lang="es-EC" sz="1200" b="0" i="0" dirty="0">
            <a:solidFill>
              <a:schemeClr val="tx1"/>
            </a:solidFill>
          </a:endParaRPr>
        </a:p>
      </dgm:t>
    </dgm:pt>
    <dgm:pt modelId="{8096B1C4-9952-4025-AD2B-A237A8FDD030}" type="parTrans" cxnId="{4C84877D-DAC6-409B-A758-46E25FE37CD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E324520-E20F-44D3-A7D9-E3BB92835ED3}" type="sibTrans" cxnId="{4C84877D-DAC6-409B-A758-46E25FE37CD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C5165C3-4377-4A00-ABB9-5C23A44EB12E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</a:rPr>
            <a:t>Importancia de la UH</a:t>
          </a:r>
          <a:endParaRPr lang="es-EC" sz="1200" dirty="0">
            <a:solidFill>
              <a:schemeClr val="tx1"/>
            </a:solidFill>
          </a:endParaRPr>
        </a:p>
      </dgm:t>
    </dgm:pt>
    <dgm:pt modelId="{2476714B-6292-4848-9318-CD68F234A18B}" type="parTrans" cxnId="{2563FD47-43ED-4573-B76B-ADF025802BB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91A505C-163B-48CE-8820-F6771F8B9742}" type="sibTrans" cxnId="{2563FD47-43ED-4573-B76B-ADF025802BB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BC09EC0-0E0C-45FE-8D1F-D9EBA07DB856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</a:rPr>
            <a:t>Información disponible</a:t>
          </a:r>
          <a:endParaRPr lang="es-EC" sz="1200" dirty="0">
            <a:solidFill>
              <a:schemeClr val="tx1"/>
            </a:solidFill>
          </a:endParaRPr>
        </a:p>
      </dgm:t>
    </dgm:pt>
    <dgm:pt modelId="{86632D62-5753-440C-A031-CF15819A27B1}" type="parTrans" cxnId="{69C0A49D-689F-4057-8F34-431B7BEB4DB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3A671AF-3A26-46B3-8345-A95609925C44}" type="sibTrans" cxnId="{69C0A49D-689F-4057-8F34-431B7BEB4DB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61FFBD9-7740-4A8D-8691-113486969FD2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</a:rPr>
            <a:t>Levantamiento en campo</a:t>
          </a:r>
          <a:endParaRPr lang="es-EC" sz="1200" dirty="0">
            <a:solidFill>
              <a:schemeClr val="tx1"/>
            </a:solidFill>
          </a:endParaRPr>
        </a:p>
      </dgm:t>
    </dgm:pt>
    <dgm:pt modelId="{D814D15E-7D19-4E1C-A26C-762322D3447C}" type="parTrans" cxnId="{F8D7B981-5FA4-4EC2-B87D-F1A02A8B13C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E554F24-B8D5-495E-844E-3A915BA9C832}" type="sibTrans" cxnId="{F8D7B981-5FA4-4EC2-B87D-F1A02A8B13C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336AC4C-E3D8-498E-836C-484D4110D842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</a:rPr>
            <a:t>Normativas de calidad del agua</a:t>
          </a:r>
          <a:endParaRPr lang="es-EC" sz="1200" dirty="0">
            <a:solidFill>
              <a:schemeClr val="tx1"/>
            </a:solidFill>
          </a:endParaRPr>
        </a:p>
      </dgm:t>
    </dgm:pt>
    <dgm:pt modelId="{E4DC693D-586E-4BE1-9D0B-B3ED266A2E91}" type="parTrans" cxnId="{5F7773CB-37C9-4F6D-8E23-4EF5080E377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41EA44F-95C9-4531-9234-54B8941BF50D}" type="sibTrans" cxnId="{5F7773CB-37C9-4F6D-8E23-4EF5080E377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4B298B3-82FC-4F91-BDA9-A310B1B45C28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</a:rPr>
            <a:t>Estimación de  caudales</a:t>
          </a:r>
          <a:endParaRPr lang="es-EC" sz="1200" b="0" i="0" dirty="0">
            <a:solidFill>
              <a:schemeClr val="tx1"/>
            </a:solidFill>
          </a:endParaRPr>
        </a:p>
      </dgm:t>
    </dgm:pt>
    <dgm:pt modelId="{5E5ADA49-6FA1-44BB-9293-72872E6DB997}" type="parTrans" cxnId="{C2EB4FBE-ED72-401F-8C51-5A486E3C962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A7F1F48-9C3F-4F2F-98F0-F2BC386243EE}" type="sibTrans" cxnId="{C2EB4FBE-ED72-401F-8C51-5A486E3C962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DAD7D95-E989-4F1B-8C6A-4AE2493157B8}" type="pres">
      <dgm:prSet presAssocID="{BBFAB3E4-27FB-4594-8A27-6A5A6E887E9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9590C97B-91BA-4778-9105-D1CAF7ECEE15}" type="pres">
      <dgm:prSet presAssocID="{7CA9E11C-5C42-4917-B5E4-F91F19E05543}" presName="composite" presStyleCnt="0"/>
      <dgm:spPr/>
      <dgm:t>
        <a:bodyPr/>
        <a:lstStyle/>
        <a:p>
          <a:endParaRPr lang="es-EC"/>
        </a:p>
      </dgm:t>
    </dgm:pt>
    <dgm:pt modelId="{C7B4A9A9-DE84-4FD6-9997-E1E5F8DC128F}" type="pres">
      <dgm:prSet presAssocID="{7CA9E11C-5C42-4917-B5E4-F91F19E05543}" presName="bentUpArrow1" presStyleLbl="alignImgPlace1" presStyleIdx="0" presStyleCnt="2" custScaleX="32433" custScaleY="76921" custLinFactNeighborX="-36313" custLinFactNeighborY="-31962"/>
      <dgm:spPr/>
      <dgm:t>
        <a:bodyPr/>
        <a:lstStyle/>
        <a:p>
          <a:endParaRPr lang="es-EC"/>
        </a:p>
      </dgm:t>
    </dgm:pt>
    <dgm:pt modelId="{4296CFBA-34E7-46FD-BFA4-48D5C6C59E77}" type="pres">
      <dgm:prSet presAssocID="{7CA9E11C-5C42-4917-B5E4-F91F19E05543}" presName="ParentText" presStyleLbl="node1" presStyleIdx="0" presStyleCnt="3" custLinFactNeighborX="2299" custLinFactNeighborY="-1871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80F2E9-DD77-4ACF-985F-A9647FA95A54}" type="pres">
      <dgm:prSet presAssocID="{7CA9E11C-5C42-4917-B5E4-F91F19E05543}" presName="ChildText" presStyleLbl="revTx" presStyleIdx="0" presStyleCnt="3" custScaleX="145146" custLinFactNeighborX="29599" custLinFactNeighborY="-197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EE5AF5-926F-438D-A865-F6A7ACF5E2DC}" type="pres">
      <dgm:prSet presAssocID="{E71912D3-52A7-41FA-894D-4409D6E69FBC}" presName="sibTrans" presStyleCnt="0"/>
      <dgm:spPr/>
      <dgm:t>
        <a:bodyPr/>
        <a:lstStyle/>
        <a:p>
          <a:endParaRPr lang="es-EC"/>
        </a:p>
      </dgm:t>
    </dgm:pt>
    <dgm:pt modelId="{FD9A0A2B-75F9-4864-8D4D-1F866810D7B5}" type="pres">
      <dgm:prSet presAssocID="{CEEDE8FC-F0C8-4955-9C04-DE808AFD2C2A}" presName="composite" presStyleCnt="0"/>
      <dgm:spPr/>
      <dgm:t>
        <a:bodyPr/>
        <a:lstStyle/>
        <a:p>
          <a:endParaRPr lang="es-EC"/>
        </a:p>
      </dgm:t>
    </dgm:pt>
    <dgm:pt modelId="{BBD902B2-AF5F-4D00-8D3B-423D25DED2B7}" type="pres">
      <dgm:prSet presAssocID="{CEEDE8FC-F0C8-4955-9C04-DE808AFD2C2A}" presName="bentUpArrow1" presStyleLbl="alignImgPlace1" presStyleIdx="1" presStyleCnt="2" custScaleX="38061" custScaleY="86840" custLinFactX="-17075" custLinFactNeighborX="-100000" custLinFactNeighborY="-13479"/>
      <dgm:spPr/>
      <dgm:t>
        <a:bodyPr/>
        <a:lstStyle/>
        <a:p>
          <a:endParaRPr lang="es-EC"/>
        </a:p>
      </dgm:t>
    </dgm:pt>
    <dgm:pt modelId="{F3B1B513-4CE5-433F-BA8E-7133AE581A6F}" type="pres">
      <dgm:prSet presAssocID="{CEEDE8FC-F0C8-4955-9C04-DE808AFD2C2A}" presName="ParentText" presStyleLbl="node1" presStyleIdx="1" presStyleCnt="3" custLinFactNeighborX="-58029" custLinFactNeighborY="-1075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5D3F88-0FA6-475F-A4CE-9B9884DCF907}" type="pres">
      <dgm:prSet presAssocID="{CEEDE8FC-F0C8-4955-9C04-DE808AFD2C2A}" presName="ChildText" presStyleLbl="revTx" presStyleIdx="1" presStyleCnt="3" custScaleX="141530" custLinFactNeighborX="-55328" custLinFactNeighborY="-165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2C2F2F-3080-4B20-B6E4-F99B09B25266}" type="pres">
      <dgm:prSet presAssocID="{9D5CABBB-D30E-4E0B-B3F2-F2598C8BDECC}" presName="sibTrans" presStyleCnt="0"/>
      <dgm:spPr/>
      <dgm:t>
        <a:bodyPr/>
        <a:lstStyle/>
        <a:p>
          <a:endParaRPr lang="es-EC"/>
        </a:p>
      </dgm:t>
    </dgm:pt>
    <dgm:pt modelId="{C79D4D0A-CCBB-4ACF-9E1F-A437916521D2}" type="pres">
      <dgm:prSet presAssocID="{156F4977-C2F2-4855-A21E-9F9D911BD5D7}" presName="composite" presStyleCnt="0"/>
      <dgm:spPr/>
      <dgm:t>
        <a:bodyPr/>
        <a:lstStyle/>
        <a:p>
          <a:endParaRPr lang="es-EC"/>
        </a:p>
      </dgm:t>
    </dgm:pt>
    <dgm:pt modelId="{987B5CB4-7247-4AF7-AFC0-CC73675587CE}" type="pres">
      <dgm:prSet presAssocID="{156F4977-C2F2-4855-A21E-9F9D911BD5D7}" presName="ParentText" presStyleLbl="node1" presStyleIdx="2" presStyleCnt="3" custLinFactX="-11739" custLinFactNeighborX="-100000" custLinFactNeighborY="158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6EF8F2-0B58-4D10-A73C-0CAFE83B3616}" type="pres">
      <dgm:prSet presAssocID="{156F4977-C2F2-4855-A21E-9F9D911BD5D7}" presName="FinalChildText" presStyleLbl="revTx" presStyleIdx="2" presStyleCnt="3" custScaleX="137658" custLinFactX="-34805" custLinFactNeighborX="-100000" custLinFactNeighborY="54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563FD47-43ED-4573-B76B-ADF025802BB4}" srcId="{7CA9E11C-5C42-4917-B5E4-F91F19E05543}" destId="{4C5165C3-4377-4A00-ABB9-5C23A44EB12E}" srcOrd="1" destOrd="0" parTransId="{2476714B-6292-4848-9318-CD68F234A18B}" sibTransId="{F91A505C-163B-48CE-8820-F6771F8B9742}"/>
    <dgm:cxn modelId="{8EC4B652-2193-40BF-B03A-43ECEC70FD13}" type="presOf" srcId="{24B298B3-82FC-4F91-BDA9-A310B1B45C28}" destId="{986EF8F2-0B58-4D10-A73C-0CAFE83B3616}" srcOrd="0" destOrd="1" presId="urn:microsoft.com/office/officeart/2005/8/layout/StepDownProcess"/>
    <dgm:cxn modelId="{F8D7B981-5FA4-4EC2-B87D-F1A02A8B13CE}" srcId="{CEEDE8FC-F0C8-4955-9C04-DE808AFD2C2A}" destId="{D61FFBD9-7740-4A8D-8691-113486969FD2}" srcOrd="1" destOrd="0" parTransId="{D814D15E-7D19-4E1C-A26C-762322D3447C}" sibTransId="{0E554F24-B8D5-495E-844E-3A915BA9C832}"/>
    <dgm:cxn modelId="{F160980B-F61C-472F-A8C0-16DCD37202DD}" type="presOf" srcId="{4C5165C3-4377-4A00-ABB9-5C23A44EB12E}" destId="{2D80F2E9-DD77-4ACF-985F-A9647FA95A54}" srcOrd="0" destOrd="1" presId="urn:microsoft.com/office/officeart/2005/8/layout/StepDownProcess"/>
    <dgm:cxn modelId="{C0D79B60-2AA8-439A-8707-81CF795D36F2}" srcId="{BBFAB3E4-27FB-4594-8A27-6A5A6E887E93}" destId="{CEEDE8FC-F0C8-4955-9C04-DE808AFD2C2A}" srcOrd="1" destOrd="0" parTransId="{C4AE6222-B80A-4A71-8936-27808055A0C1}" sibTransId="{9D5CABBB-D30E-4E0B-B3F2-F2598C8BDECC}"/>
    <dgm:cxn modelId="{EF529A8F-CEEA-4E2A-B057-8445AEAFEE68}" type="presOf" srcId="{156F4977-C2F2-4855-A21E-9F9D911BD5D7}" destId="{987B5CB4-7247-4AF7-AFC0-CC73675587CE}" srcOrd="0" destOrd="0" presId="urn:microsoft.com/office/officeart/2005/8/layout/StepDownProcess"/>
    <dgm:cxn modelId="{69C0A49D-689F-4057-8F34-431B7BEB4DB8}" srcId="{7CA9E11C-5C42-4917-B5E4-F91F19E05543}" destId="{FBC09EC0-0E0C-45FE-8D1F-D9EBA07DB856}" srcOrd="2" destOrd="0" parTransId="{86632D62-5753-440C-A031-CF15819A27B1}" sibTransId="{83A671AF-3A26-46B3-8345-A95609925C44}"/>
    <dgm:cxn modelId="{5A389248-C09E-44D5-8B4F-8BF33621B405}" srcId="{BBFAB3E4-27FB-4594-8A27-6A5A6E887E93}" destId="{156F4977-C2F2-4855-A21E-9F9D911BD5D7}" srcOrd="2" destOrd="0" parTransId="{1FABFD9B-0621-4266-A8F4-F8E16E993C82}" sibTransId="{57F158D6-217E-440E-8D6D-F0967F58A830}"/>
    <dgm:cxn modelId="{32D0E0F9-EFEB-4B85-B503-5A602C5536BF}" srcId="{7CA9E11C-5C42-4917-B5E4-F91F19E05543}" destId="{889D97F8-F449-4BA3-A4F5-5BC4C245D06A}" srcOrd="0" destOrd="0" parTransId="{D2D4A38A-C7E5-4B27-A585-30AD20837D91}" sibTransId="{2C2296F8-BF25-4058-81CE-D1A4450098FE}"/>
    <dgm:cxn modelId="{CCF75A9D-8B41-4AF2-AA5D-DBF2D550F57E}" srcId="{CEEDE8FC-F0C8-4955-9C04-DE808AFD2C2A}" destId="{0DC347A0-8AE8-4A47-91DA-5F0ACF7AD3DE}" srcOrd="0" destOrd="0" parTransId="{975E49A6-8192-4A81-BD0C-A2AE8742895E}" sibTransId="{44622022-7FEF-45ED-B291-F0718B7BE112}"/>
    <dgm:cxn modelId="{ED009F55-F0FE-408A-B512-5F895FD23D60}" type="presOf" srcId="{F336AC4C-E3D8-498E-836C-484D4110D842}" destId="{915D3F88-0FA6-475F-A4CE-9B9884DCF907}" srcOrd="0" destOrd="2" presId="urn:microsoft.com/office/officeart/2005/8/layout/StepDownProcess"/>
    <dgm:cxn modelId="{0C83543E-CA79-4174-BBAF-3170340F189A}" type="presOf" srcId="{0DC347A0-8AE8-4A47-91DA-5F0ACF7AD3DE}" destId="{915D3F88-0FA6-475F-A4CE-9B9884DCF907}" srcOrd="0" destOrd="0" presId="urn:microsoft.com/office/officeart/2005/8/layout/StepDownProcess"/>
    <dgm:cxn modelId="{C9114541-1A91-4B91-9D97-D2A8988D6EF1}" type="presOf" srcId="{CEEDE8FC-F0C8-4955-9C04-DE808AFD2C2A}" destId="{F3B1B513-4CE5-433F-BA8E-7133AE581A6F}" srcOrd="0" destOrd="0" presId="urn:microsoft.com/office/officeart/2005/8/layout/StepDownProcess"/>
    <dgm:cxn modelId="{C2EB4FBE-ED72-401F-8C51-5A486E3C962B}" srcId="{156F4977-C2F2-4855-A21E-9F9D911BD5D7}" destId="{24B298B3-82FC-4F91-BDA9-A310B1B45C28}" srcOrd="1" destOrd="0" parTransId="{5E5ADA49-6FA1-44BB-9293-72872E6DB997}" sibTransId="{DA7F1F48-9C3F-4F2F-98F0-F2BC386243EE}"/>
    <dgm:cxn modelId="{A5DD9D56-14FC-4472-9D82-D2A532FB0998}" type="presOf" srcId="{7CA9E11C-5C42-4917-B5E4-F91F19E05543}" destId="{4296CFBA-34E7-46FD-BFA4-48D5C6C59E77}" srcOrd="0" destOrd="0" presId="urn:microsoft.com/office/officeart/2005/8/layout/StepDownProcess"/>
    <dgm:cxn modelId="{279F77F3-005A-4C03-B6C2-59BF7E3495A8}" type="presOf" srcId="{D61FFBD9-7740-4A8D-8691-113486969FD2}" destId="{915D3F88-0FA6-475F-A4CE-9B9884DCF907}" srcOrd="0" destOrd="1" presId="urn:microsoft.com/office/officeart/2005/8/layout/StepDownProcess"/>
    <dgm:cxn modelId="{F3EA5127-B412-4573-B80D-7890BBF656C4}" type="presOf" srcId="{889D97F8-F449-4BA3-A4F5-5BC4C245D06A}" destId="{2D80F2E9-DD77-4ACF-985F-A9647FA95A54}" srcOrd="0" destOrd="0" presId="urn:microsoft.com/office/officeart/2005/8/layout/StepDownProcess"/>
    <dgm:cxn modelId="{4C84877D-DAC6-409B-A758-46E25FE37CD1}" srcId="{156F4977-C2F2-4855-A21E-9F9D911BD5D7}" destId="{9613779D-E004-4C33-808C-B703FEA749F0}" srcOrd="0" destOrd="0" parTransId="{8096B1C4-9952-4025-AD2B-A237A8FDD030}" sibTransId="{BE324520-E20F-44D3-A7D9-E3BB92835ED3}"/>
    <dgm:cxn modelId="{5F7773CB-37C9-4F6D-8E23-4EF5080E3771}" srcId="{CEEDE8FC-F0C8-4955-9C04-DE808AFD2C2A}" destId="{F336AC4C-E3D8-498E-836C-484D4110D842}" srcOrd="2" destOrd="0" parTransId="{E4DC693D-586E-4BE1-9D0B-B3ED266A2E91}" sibTransId="{C41EA44F-95C9-4531-9234-54B8941BF50D}"/>
    <dgm:cxn modelId="{45B731A8-A1C0-42CC-805E-E0E32183D0E4}" type="presOf" srcId="{FBC09EC0-0E0C-45FE-8D1F-D9EBA07DB856}" destId="{2D80F2E9-DD77-4ACF-985F-A9647FA95A54}" srcOrd="0" destOrd="2" presId="urn:microsoft.com/office/officeart/2005/8/layout/StepDownProcess"/>
    <dgm:cxn modelId="{F513D94D-2EA6-4D2C-AD4D-7701AA736EF8}" srcId="{BBFAB3E4-27FB-4594-8A27-6A5A6E887E93}" destId="{7CA9E11C-5C42-4917-B5E4-F91F19E05543}" srcOrd="0" destOrd="0" parTransId="{D5FCFC9A-F67C-4D87-908A-B23C83C86CBF}" sibTransId="{E71912D3-52A7-41FA-894D-4409D6E69FBC}"/>
    <dgm:cxn modelId="{ED20565A-CD86-4046-8152-F053902555B1}" type="presOf" srcId="{9613779D-E004-4C33-808C-B703FEA749F0}" destId="{986EF8F2-0B58-4D10-A73C-0CAFE83B3616}" srcOrd="0" destOrd="0" presId="urn:microsoft.com/office/officeart/2005/8/layout/StepDownProcess"/>
    <dgm:cxn modelId="{3E519FBC-C222-4452-BE20-0FA279C5CC00}" type="presOf" srcId="{BBFAB3E4-27FB-4594-8A27-6A5A6E887E93}" destId="{1DAD7D95-E989-4F1B-8C6A-4AE2493157B8}" srcOrd="0" destOrd="0" presId="urn:microsoft.com/office/officeart/2005/8/layout/StepDownProcess"/>
    <dgm:cxn modelId="{1EFCF388-2EE4-4193-AFD2-C6456507F04F}" type="presParOf" srcId="{1DAD7D95-E989-4F1B-8C6A-4AE2493157B8}" destId="{9590C97B-91BA-4778-9105-D1CAF7ECEE15}" srcOrd="0" destOrd="0" presId="urn:microsoft.com/office/officeart/2005/8/layout/StepDownProcess"/>
    <dgm:cxn modelId="{6ADD30CC-897D-4B29-B0F0-412795D146E2}" type="presParOf" srcId="{9590C97B-91BA-4778-9105-D1CAF7ECEE15}" destId="{C7B4A9A9-DE84-4FD6-9997-E1E5F8DC128F}" srcOrd="0" destOrd="0" presId="urn:microsoft.com/office/officeart/2005/8/layout/StepDownProcess"/>
    <dgm:cxn modelId="{AFBB28B9-7A29-4A9F-BFEC-376F9E4870C7}" type="presParOf" srcId="{9590C97B-91BA-4778-9105-D1CAF7ECEE15}" destId="{4296CFBA-34E7-46FD-BFA4-48D5C6C59E77}" srcOrd="1" destOrd="0" presId="urn:microsoft.com/office/officeart/2005/8/layout/StepDownProcess"/>
    <dgm:cxn modelId="{9870B177-CD10-4354-94A5-D72620BF61F9}" type="presParOf" srcId="{9590C97B-91BA-4778-9105-D1CAF7ECEE15}" destId="{2D80F2E9-DD77-4ACF-985F-A9647FA95A54}" srcOrd="2" destOrd="0" presId="urn:microsoft.com/office/officeart/2005/8/layout/StepDownProcess"/>
    <dgm:cxn modelId="{7DD42E0C-2382-4799-A030-48277F4A26CE}" type="presParOf" srcId="{1DAD7D95-E989-4F1B-8C6A-4AE2493157B8}" destId="{55EE5AF5-926F-438D-A865-F6A7ACF5E2DC}" srcOrd="1" destOrd="0" presId="urn:microsoft.com/office/officeart/2005/8/layout/StepDownProcess"/>
    <dgm:cxn modelId="{6D773834-F6A4-4C7C-8019-12A9B8880372}" type="presParOf" srcId="{1DAD7D95-E989-4F1B-8C6A-4AE2493157B8}" destId="{FD9A0A2B-75F9-4864-8D4D-1F866810D7B5}" srcOrd="2" destOrd="0" presId="urn:microsoft.com/office/officeart/2005/8/layout/StepDownProcess"/>
    <dgm:cxn modelId="{91B3C3AF-6652-41E9-A269-3DF476A4824D}" type="presParOf" srcId="{FD9A0A2B-75F9-4864-8D4D-1F866810D7B5}" destId="{BBD902B2-AF5F-4D00-8D3B-423D25DED2B7}" srcOrd="0" destOrd="0" presId="urn:microsoft.com/office/officeart/2005/8/layout/StepDownProcess"/>
    <dgm:cxn modelId="{98A2CD78-7C1F-4A77-B6CF-2E46CC8A10E2}" type="presParOf" srcId="{FD9A0A2B-75F9-4864-8D4D-1F866810D7B5}" destId="{F3B1B513-4CE5-433F-BA8E-7133AE581A6F}" srcOrd="1" destOrd="0" presId="urn:microsoft.com/office/officeart/2005/8/layout/StepDownProcess"/>
    <dgm:cxn modelId="{48E6766C-6319-4141-A81B-229796993A87}" type="presParOf" srcId="{FD9A0A2B-75F9-4864-8D4D-1F866810D7B5}" destId="{915D3F88-0FA6-475F-A4CE-9B9884DCF907}" srcOrd="2" destOrd="0" presId="urn:microsoft.com/office/officeart/2005/8/layout/StepDownProcess"/>
    <dgm:cxn modelId="{4DA14ADF-953F-40C8-962E-C5F7513581FC}" type="presParOf" srcId="{1DAD7D95-E989-4F1B-8C6A-4AE2493157B8}" destId="{332C2F2F-3080-4B20-B6E4-F99B09B25266}" srcOrd="3" destOrd="0" presId="urn:microsoft.com/office/officeart/2005/8/layout/StepDownProcess"/>
    <dgm:cxn modelId="{EE7F8DD1-6430-44BD-B071-3F048D52EF44}" type="presParOf" srcId="{1DAD7D95-E989-4F1B-8C6A-4AE2493157B8}" destId="{C79D4D0A-CCBB-4ACF-9E1F-A437916521D2}" srcOrd="4" destOrd="0" presId="urn:microsoft.com/office/officeart/2005/8/layout/StepDownProcess"/>
    <dgm:cxn modelId="{FD3B1D16-6C8B-4189-B871-CEB4A794C951}" type="presParOf" srcId="{C79D4D0A-CCBB-4ACF-9E1F-A437916521D2}" destId="{987B5CB4-7247-4AF7-AFC0-CC73675587CE}" srcOrd="0" destOrd="0" presId="urn:microsoft.com/office/officeart/2005/8/layout/StepDownProcess"/>
    <dgm:cxn modelId="{1899CB0C-B2DD-450C-9DBB-82BC74E8899D}" type="presParOf" srcId="{C79D4D0A-CCBB-4ACF-9E1F-A437916521D2}" destId="{986EF8F2-0B58-4D10-A73C-0CAFE83B3616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FAB3E4-27FB-4594-8A27-6A5A6E887E93}" type="doc">
      <dgm:prSet loTypeId="urn:microsoft.com/office/officeart/2005/8/layout/process2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EC"/>
        </a:p>
      </dgm:t>
    </dgm:pt>
    <dgm:pt modelId="{7CA9E11C-5C42-4917-B5E4-F91F19E05543}">
      <dgm:prSet phldrT="[Texto]" custT="1"/>
      <dgm:spPr/>
      <dgm:t>
        <a:bodyPr/>
        <a:lstStyle/>
        <a:p>
          <a:r>
            <a:rPr lang="es-EC" sz="1200" b="1" i="1" dirty="0" smtClean="0">
              <a:solidFill>
                <a:schemeClr val="tx1"/>
              </a:solidFill>
            </a:rPr>
            <a:t>3.4.1.Procesamiento, evaluación inicial y depuración de datos</a:t>
          </a:r>
          <a:endParaRPr lang="es-EC" sz="1200" b="1" i="1" dirty="0">
            <a:solidFill>
              <a:schemeClr val="tx1"/>
            </a:solidFill>
          </a:endParaRPr>
        </a:p>
      </dgm:t>
    </dgm:pt>
    <dgm:pt modelId="{D5FCFC9A-F67C-4D87-908A-B23C83C86CBF}" type="parTrans" cxnId="{F513D94D-2EA6-4D2C-AD4D-7701AA736EF8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E71912D3-52A7-41FA-894D-4409D6E69FBC}" type="sibTrans" cxnId="{F513D94D-2EA6-4D2C-AD4D-7701AA736EF8}">
      <dgm:prSet custT="1"/>
      <dgm:spPr/>
      <dgm:t>
        <a:bodyPr/>
        <a:lstStyle/>
        <a:p>
          <a:endParaRPr lang="es-EC" sz="2000" dirty="0">
            <a:solidFill>
              <a:schemeClr val="tx1"/>
            </a:solidFill>
          </a:endParaRPr>
        </a:p>
      </dgm:t>
    </dgm:pt>
    <dgm:pt modelId="{889D97F8-F449-4BA3-A4F5-5BC4C245D06A}">
      <dgm:prSet phldrT="[Texto]"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</a:rPr>
            <a:t>Organización, categorización, revisión y homologación</a:t>
          </a:r>
          <a:endParaRPr lang="es-EC" sz="1100" dirty="0">
            <a:solidFill>
              <a:schemeClr val="tx1"/>
            </a:solidFill>
          </a:endParaRPr>
        </a:p>
      </dgm:t>
    </dgm:pt>
    <dgm:pt modelId="{D2D4A38A-C7E5-4B27-A585-30AD20837D91}" type="parTrans" cxnId="{32D0E0F9-EFEB-4B85-B503-5A602C5536BF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2C2296F8-BF25-4058-81CE-D1A4450098FE}" type="sibTrans" cxnId="{32D0E0F9-EFEB-4B85-B503-5A602C5536BF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CEEDE8FC-F0C8-4955-9C04-DE808AFD2C2A}">
      <dgm:prSet phldrT="[Texto]" custT="1"/>
      <dgm:spPr/>
      <dgm:t>
        <a:bodyPr/>
        <a:lstStyle/>
        <a:p>
          <a:r>
            <a:rPr lang="es-EC" sz="1200" b="1" i="1" dirty="0" smtClean="0">
              <a:solidFill>
                <a:schemeClr val="tx1"/>
              </a:solidFill>
            </a:rPr>
            <a:t>3.4.2. Análisis de datos - Métodos estadísticos</a:t>
          </a:r>
          <a:endParaRPr lang="es-EC" sz="1200" b="1" i="1" dirty="0">
            <a:solidFill>
              <a:schemeClr val="tx1"/>
            </a:solidFill>
          </a:endParaRPr>
        </a:p>
      </dgm:t>
    </dgm:pt>
    <dgm:pt modelId="{C4AE6222-B80A-4A71-8936-27808055A0C1}" type="parTrans" cxnId="{C0D79B60-2AA8-439A-8707-81CF795D36F2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9D5CABBB-D30E-4E0B-B3F2-F2598C8BDECC}" type="sibTrans" cxnId="{C0D79B60-2AA8-439A-8707-81CF795D36F2}">
      <dgm:prSet custT="1"/>
      <dgm:spPr/>
      <dgm:t>
        <a:bodyPr/>
        <a:lstStyle/>
        <a:p>
          <a:endParaRPr lang="es-EC" sz="1800" dirty="0">
            <a:solidFill>
              <a:schemeClr val="tx1"/>
            </a:solidFill>
          </a:endParaRPr>
        </a:p>
      </dgm:t>
    </dgm:pt>
    <dgm:pt modelId="{0DC347A0-8AE8-4A47-91DA-5F0ACF7AD3DE}">
      <dgm:prSet phldrT="[Texto]"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</a:rPr>
            <a:t>Estadística Descriptiva</a:t>
          </a:r>
          <a:endParaRPr lang="es-EC" sz="1100" dirty="0">
            <a:solidFill>
              <a:schemeClr val="tx1"/>
            </a:solidFill>
          </a:endParaRPr>
        </a:p>
      </dgm:t>
    </dgm:pt>
    <dgm:pt modelId="{975E49A6-8192-4A81-BD0C-A2AE8742895E}" type="parTrans" cxnId="{CCF75A9D-8B41-4AF2-AA5D-DBF2D550F57E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44622022-7FEF-45ED-B291-F0718B7BE112}" type="sibTrans" cxnId="{CCF75A9D-8B41-4AF2-AA5D-DBF2D550F57E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156F4977-C2F2-4855-A21E-9F9D911BD5D7}">
      <dgm:prSet phldrT="[Texto]" custT="1"/>
      <dgm:spPr/>
      <dgm:t>
        <a:bodyPr/>
        <a:lstStyle/>
        <a:p>
          <a:r>
            <a:rPr lang="es-EC" sz="1200" b="1" i="1" dirty="0" smtClean="0">
              <a:solidFill>
                <a:schemeClr val="tx1"/>
              </a:solidFill>
            </a:rPr>
            <a:t>3.4.3.Determinación de cargas contaminantes</a:t>
          </a:r>
          <a:endParaRPr lang="es-EC" sz="1200" b="1" i="1" dirty="0">
            <a:solidFill>
              <a:schemeClr val="tx1"/>
            </a:solidFill>
          </a:endParaRPr>
        </a:p>
      </dgm:t>
    </dgm:pt>
    <dgm:pt modelId="{1FABFD9B-0621-4266-A8F4-F8E16E993C82}" type="parTrans" cxnId="{5A389248-C09E-44D5-8B4F-8BF33621B405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57F158D6-217E-440E-8D6D-F0967F58A830}" type="sibTrans" cxnId="{5A389248-C09E-44D5-8B4F-8BF33621B405}">
      <dgm:prSet custT="1"/>
      <dgm:spPr/>
      <dgm:t>
        <a:bodyPr/>
        <a:lstStyle/>
        <a:p>
          <a:endParaRPr lang="es-EC" sz="1100" dirty="0">
            <a:solidFill>
              <a:schemeClr val="tx1"/>
            </a:solidFill>
          </a:endParaRPr>
        </a:p>
      </dgm:t>
    </dgm:pt>
    <dgm:pt modelId="{9613779D-E004-4C33-808C-B703FEA749F0}">
      <dgm:prSet phldrT="[Texto]"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</a:rPr>
            <a:t>Producto concentraciones de parámetros y caudales</a:t>
          </a:r>
          <a:endParaRPr lang="es-EC" sz="1100" dirty="0">
            <a:solidFill>
              <a:schemeClr val="tx1"/>
            </a:solidFill>
          </a:endParaRPr>
        </a:p>
      </dgm:t>
    </dgm:pt>
    <dgm:pt modelId="{8096B1C4-9952-4025-AD2B-A237A8FDD030}" type="parTrans" cxnId="{4C84877D-DAC6-409B-A758-46E25FE37CD1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BE324520-E20F-44D3-A7D9-E3BB92835ED3}" type="sibTrans" cxnId="{4C84877D-DAC6-409B-A758-46E25FE37CD1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FBC09EC0-0E0C-45FE-8D1F-D9EBA07DB856}">
      <dgm:prSet phldrT="[Texto]"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</a:rPr>
            <a:t>Identificación y selección de información para el análisis  de datos</a:t>
          </a:r>
          <a:endParaRPr lang="es-EC" sz="1100" dirty="0">
            <a:solidFill>
              <a:schemeClr val="tx1"/>
            </a:solidFill>
          </a:endParaRPr>
        </a:p>
      </dgm:t>
    </dgm:pt>
    <dgm:pt modelId="{86632D62-5753-440C-A031-CF15819A27B1}" type="parTrans" cxnId="{69C0A49D-689F-4057-8F34-431B7BEB4DB8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83A671AF-3A26-46B3-8345-A95609925C44}" type="sibTrans" cxnId="{69C0A49D-689F-4057-8F34-431B7BEB4DB8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471DB0D2-C784-4C55-AB35-370496DDA2E8}">
      <dgm:prSet phldrT="[Texto]"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</a:rPr>
            <a:t>Outliers (datos  atípicos) y  depuración datos</a:t>
          </a:r>
          <a:endParaRPr lang="es-EC" sz="1100" dirty="0">
            <a:solidFill>
              <a:schemeClr val="tx1"/>
            </a:solidFill>
          </a:endParaRPr>
        </a:p>
      </dgm:t>
    </dgm:pt>
    <dgm:pt modelId="{0CB3FB03-2F91-410C-983C-9AB1A174C079}" type="parTrans" cxnId="{87EFE913-548A-4563-9FE1-BC2578A5CAAF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2A283942-DC21-48C2-AC1C-3703D7D45DEA}" type="sibTrans" cxnId="{87EFE913-548A-4563-9FE1-BC2578A5CAAF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56A8D7EB-8FD5-4799-878E-3E4C8D26B239}">
      <dgm:prSet phldrT="[Texto]"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</a:rPr>
            <a:t>Análisis de Normalidad</a:t>
          </a:r>
          <a:endParaRPr lang="es-EC" sz="1100" dirty="0">
            <a:solidFill>
              <a:schemeClr val="tx1"/>
            </a:solidFill>
          </a:endParaRPr>
        </a:p>
      </dgm:t>
    </dgm:pt>
    <dgm:pt modelId="{8E6A2BDE-3E84-4242-B313-E1E7F659D4DD}" type="parTrans" cxnId="{04533F8A-0863-4D1E-B999-C95024FA2298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6E895247-21E9-45F7-B4D4-D15EFEB91917}" type="sibTrans" cxnId="{04533F8A-0863-4D1E-B999-C95024FA2298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93F3A72E-AA41-4A5E-A196-0996DC9C7208}">
      <dgm:prSet phldrT="[Texto]"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</a:rPr>
            <a:t>Análisis Multivariante – Componentes Principales</a:t>
          </a:r>
          <a:endParaRPr lang="es-EC" sz="1100" dirty="0">
            <a:solidFill>
              <a:schemeClr val="tx1"/>
            </a:solidFill>
          </a:endParaRPr>
        </a:p>
      </dgm:t>
    </dgm:pt>
    <dgm:pt modelId="{D81BFDD5-FF2B-4960-94AC-80A1F82E1F1F}" type="parTrans" cxnId="{F96A80D7-2F3E-4855-99BA-323C38B9954B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3039A5D8-83BE-4E85-BF57-CFD73F5E4E9E}" type="sibTrans" cxnId="{F96A80D7-2F3E-4855-99BA-323C38B9954B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CB4D4E98-69F8-423B-A962-78F8B6571FA4}">
      <dgm:prSet phldrT="[Texto]"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</a:rPr>
            <a:t>Geoestadística</a:t>
          </a:r>
          <a:endParaRPr lang="es-EC" sz="1100" dirty="0">
            <a:solidFill>
              <a:schemeClr val="tx1"/>
            </a:solidFill>
          </a:endParaRPr>
        </a:p>
      </dgm:t>
    </dgm:pt>
    <dgm:pt modelId="{C222019A-6023-45F8-927E-D247A43041FC}" type="parTrans" cxnId="{4CA70A1C-A1C1-4E5E-8BD5-AD7F6B77A591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6EEEA7B1-1126-4484-8E13-F26845E5437E}" type="sibTrans" cxnId="{4CA70A1C-A1C1-4E5E-8BD5-AD7F6B77A591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435805A1-7B69-4EBA-9347-222749E575CE}">
      <dgm:prSet phldrT="[Texto]" custT="1"/>
      <dgm:spPr/>
      <dgm:t>
        <a:bodyPr/>
        <a:lstStyle/>
        <a:p>
          <a:r>
            <a:rPr lang="es-EC" sz="1200" b="1" i="1" dirty="0" smtClean="0">
              <a:solidFill>
                <a:schemeClr val="tx1"/>
              </a:solidFill>
            </a:rPr>
            <a:t>3.4.4. Análisis calidad del agua - Criterio de rutas</a:t>
          </a:r>
          <a:endParaRPr lang="es-EC" sz="1100" dirty="0">
            <a:solidFill>
              <a:schemeClr val="tx1"/>
            </a:solidFill>
          </a:endParaRPr>
        </a:p>
      </dgm:t>
    </dgm:pt>
    <dgm:pt modelId="{E787F87A-B683-42ED-91D3-5A5D1348489D}" type="parTrans" cxnId="{78134DCC-C590-4A5C-8D48-A6B453873DA5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3A1729F2-D58E-4ED0-AC7E-5609F2F400B6}" type="sibTrans" cxnId="{78134DCC-C590-4A5C-8D48-A6B453873DA5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72B778DD-7645-4F4B-9532-983474606116}">
      <dgm:prSet phldrT="[Texto]"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</a:rPr>
            <a:t>Parámetros físico - químicos</a:t>
          </a:r>
          <a:endParaRPr lang="es-EC" sz="1100" dirty="0">
            <a:solidFill>
              <a:schemeClr val="tx1"/>
            </a:solidFill>
          </a:endParaRPr>
        </a:p>
      </dgm:t>
    </dgm:pt>
    <dgm:pt modelId="{3F19C172-8C3A-4A2A-94F5-854685047483}" type="parTrans" cxnId="{5F4D876F-DD92-4B67-9BEC-C7BD48FFA24A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32836A43-0832-42D1-96C6-F784775FB3A5}" type="sibTrans" cxnId="{5F4D876F-DD92-4B67-9BEC-C7BD48FFA24A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F02FB83F-AC0D-43E2-A1D4-9230182FA03F}">
      <dgm:prSet phldrT="[Texto]"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</a:rPr>
            <a:t>Gráficos lineales Excel</a:t>
          </a:r>
          <a:endParaRPr lang="es-EC" sz="1100" dirty="0">
            <a:solidFill>
              <a:schemeClr val="tx1"/>
            </a:solidFill>
          </a:endParaRPr>
        </a:p>
      </dgm:t>
    </dgm:pt>
    <dgm:pt modelId="{9C56B813-349C-4DFC-8B47-6A181380A3DD}" type="parTrans" cxnId="{FBCA1E0A-BBC6-4E85-A843-DBD1907537F4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60547A99-5E12-434F-A813-69CBFAE0333B}" type="sibTrans" cxnId="{FBCA1E0A-BBC6-4E85-A843-DBD1907537F4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630BCC59-51F6-43E7-9E84-4FD42F07DF3A}">
      <dgm:prSet phldrT="[Texto]"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</a:rPr>
            <a:t>Datos organizados conforme ubicación de los cuerpos hídricos</a:t>
          </a:r>
          <a:endParaRPr lang="es-EC" sz="1100" dirty="0">
            <a:solidFill>
              <a:schemeClr val="tx1"/>
            </a:solidFill>
          </a:endParaRPr>
        </a:p>
      </dgm:t>
    </dgm:pt>
    <dgm:pt modelId="{E4F2BA1F-BA4C-4275-9455-AA3528D616C3}" type="parTrans" cxnId="{E25BB54F-24F1-4143-AE82-E3A74EF0E268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D490A885-A93B-45C4-A80E-856E17800906}" type="sibTrans" cxnId="{E25BB54F-24F1-4143-AE82-E3A74EF0E268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8715B2A3-B1A0-4800-9F39-E1400B761D14}" type="pres">
      <dgm:prSet presAssocID="{BBFAB3E4-27FB-4594-8A27-6A5A6E887E93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05703E6-FE0D-4175-96A4-8A07811A9146}" type="pres">
      <dgm:prSet presAssocID="{7CA9E11C-5C42-4917-B5E4-F91F19E05543}" presName="node" presStyleLbl="node1" presStyleIdx="0" presStyleCnt="4" custScaleX="109699" custScaleY="13802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4F6336-9285-4A37-8364-59CE596624AC}" type="pres">
      <dgm:prSet presAssocID="{E71912D3-52A7-41FA-894D-4409D6E69FBC}" presName="sibTrans" presStyleLbl="sibTrans2D1" presStyleIdx="0" presStyleCnt="3" custLinFactNeighborY="22160"/>
      <dgm:spPr/>
      <dgm:t>
        <a:bodyPr/>
        <a:lstStyle/>
        <a:p>
          <a:endParaRPr lang="es-EC"/>
        </a:p>
      </dgm:t>
    </dgm:pt>
    <dgm:pt modelId="{F8F60D9C-AD27-438A-A98D-09001617BF62}" type="pres">
      <dgm:prSet presAssocID="{E71912D3-52A7-41FA-894D-4409D6E69FBC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99ED32B2-D588-4945-83F7-02921A5A4111}" type="pres">
      <dgm:prSet presAssocID="{CEEDE8FC-F0C8-4955-9C04-DE808AFD2C2A}" presName="node" presStyleLbl="node1" presStyleIdx="1" presStyleCnt="4" custScaleX="109699" custScaleY="108636" custLinFactNeighborY="2209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268143-BF71-4393-8095-1CAFD16041A9}" type="pres">
      <dgm:prSet presAssocID="{9D5CABBB-D30E-4E0B-B3F2-F2598C8BDECC}" presName="sibTrans" presStyleLbl="sibTrans2D1" presStyleIdx="1" presStyleCnt="3"/>
      <dgm:spPr/>
      <dgm:t>
        <a:bodyPr/>
        <a:lstStyle/>
        <a:p>
          <a:endParaRPr lang="es-EC"/>
        </a:p>
      </dgm:t>
    </dgm:pt>
    <dgm:pt modelId="{75722369-C40C-4A0C-B871-A83144F9DCE7}" type="pres">
      <dgm:prSet presAssocID="{9D5CABBB-D30E-4E0B-B3F2-F2598C8BDECC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2B3A40C7-C669-4342-A936-5265DC8374F4}" type="pres">
      <dgm:prSet presAssocID="{156F4977-C2F2-4855-A21E-9F9D911BD5D7}" presName="node" presStyleLbl="node1" presStyleIdx="2" presStyleCnt="4" custScaleX="109699" custLinFactNeighborY="2902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D228FE-CACA-467A-BA05-83AB10950626}" type="pres">
      <dgm:prSet presAssocID="{57F158D6-217E-440E-8D6D-F0967F58A830}" presName="sibTrans" presStyleLbl="sibTrans2D1" presStyleIdx="2" presStyleCnt="3" custLinFactNeighborY="-1868"/>
      <dgm:spPr/>
      <dgm:t>
        <a:bodyPr/>
        <a:lstStyle/>
        <a:p>
          <a:endParaRPr lang="es-EC"/>
        </a:p>
      </dgm:t>
    </dgm:pt>
    <dgm:pt modelId="{BC5BC700-D07D-4BCA-8738-85DCC57DA2F9}" type="pres">
      <dgm:prSet presAssocID="{57F158D6-217E-440E-8D6D-F0967F58A830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10CDD969-5634-4FBC-AC3B-7E55FF9F049F}" type="pres">
      <dgm:prSet presAssocID="{435805A1-7B69-4EBA-9347-222749E575CE}" presName="node" presStyleLbl="node1" presStyleIdx="3" presStyleCnt="4" custScaleX="10969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861DA21-5A86-4C89-8A5F-76231C1F9C77}" type="presOf" srcId="{156F4977-C2F2-4855-A21E-9F9D911BD5D7}" destId="{2B3A40C7-C669-4342-A936-5265DC8374F4}" srcOrd="0" destOrd="0" presId="urn:microsoft.com/office/officeart/2005/8/layout/process2"/>
    <dgm:cxn modelId="{C0D79B60-2AA8-439A-8707-81CF795D36F2}" srcId="{BBFAB3E4-27FB-4594-8A27-6A5A6E887E93}" destId="{CEEDE8FC-F0C8-4955-9C04-DE808AFD2C2A}" srcOrd="1" destOrd="0" parTransId="{C4AE6222-B80A-4A71-8936-27808055A0C1}" sibTransId="{9D5CABBB-D30E-4E0B-B3F2-F2598C8BDECC}"/>
    <dgm:cxn modelId="{4C84877D-DAC6-409B-A758-46E25FE37CD1}" srcId="{156F4977-C2F2-4855-A21E-9F9D911BD5D7}" destId="{9613779D-E004-4C33-808C-B703FEA749F0}" srcOrd="1" destOrd="0" parTransId="{8096B1C4-9952-4025-AD2B-A237A8FDD030}" sibTransId="{BE324520-E20F-44D3-A7D9-E3BB92835ED3}"/>
    <dgm:cxn modelId="{5F4D876F-DD92-4B67-9BEC-C7BD48FFA24A}" srcId="{156F4977-C2F2-4855-A21E-9F9D911BD5D7}" destId="{72B778DD-7645-4F4B-9532-983474606116}" srcOrd="0" destOrd="0" parTransId="{3F19C172-8C3A-4A2A-94F5-854685047483}" sibTransId="{32836A43-0832-42D1-96C6-F784775FB3A5}"/>
    <dgm:cxn modelId="{E25BB54F-24F1-4143-AE82-E3A74EF0E268}" srcId="{435805A1-7B69-4EBA-9347-222749E575CE}" destId="{630BCC59-51F6-43E7-9E84-4FD42F07DF3A}" srcOrd="1" destOrd="0" parTransId="{E4F2BA1F-BA4C-4275-9455-AA3528D616C3}" sibTransId="{D490A885-A93B-45C4-A80E-856E17800906}"/>
    <dgm:cxn modelId="{EEEFD229-494B-4289-A908-42409DE1DFC1}" type="presOf" srcId="{FBC09EC0-0E0C-45FE-8D1F-D9EBA07DB856}" destId="{C05703E6-FE0D-4175-96A4-8A07811A9146}" srcOrd="0" destOrd="2" presId="urn:microsoft.com/office/officeart/2005/8/layout/process2"/>
    <dgm:cxn modelId="{DDA8788C-F1B3-49CA-A2E2-94A02F3E57B0}" type="presOf" srcId="{57F158D6-217E-440E-8D6D-F0967F58A830}" destId="{65D228FE-CACA-467A-BA05-83AB10950626}" srcOrd="0" destOrd="0" presId="urn:microsoft.com/office/officeart/2005/8/layout/process2"/>
    <dgm:cxn modelId="{5A389248-C09E-44D5-8B4F-8BF33621B405}" srcId="{BBFAB3E4-27FB-4594-8A27-6A5A6E887E93}" destId="{156F4977-C2F2-4855-A21E-9F9D911BD5D7}" srcOrd="2" destOrd="0" parTransId="{1FABFD9B-0621-4266-A8F4-F8E16E993C82}" sibTransId="{57F158D6-217E-440E-8D6D-F0967F58A830}"/>
    <dgm:cxn modelId="{78134DCC-C590-4A5C-8D48-A6B453873DA5}" srcId="{BBFAB3E4-27FB-4594-8A27-6A5A6E887E93}" destId="{435805A1-7B69-4EBA-9347-222749E575CE}" srcOrd="3" destOrd="0" parTransId="{E787F87A-B683-42ED-91D3-5A5D1348489D}" sibTransId="{3A1729F2-D58E-4ED0-AC7E-5609F2F400B6}"/>
    <dgm:cxn modelId="{69C0A49D-689F-4057-8F34-431B7BEB4DB8}" srcId="{7CA9E11C-5C42-4917-B5E4-F91F19E05543}" destId="{FBC09EC0-0E0C-45FE-8D1F-D9EBA07DB856}" srcOrd="1" destOrd="0" parTransId="{86632D62-5753-440C-A031-CF15819A27B1}" sibTransId="{83A671AF-3A26-46B3-8345-A95609925C44}"/>
    <dgm:cxn modelId="{1104F5D4-AA41-4F54-A470-96ABD322D051}" type="presOf" srcId="{9613779D-E004-4C33-808C-B703FEA749F0}" destId="{2B3A40C7-C669-4342-A936-5265DC8374F4}" srcOrd="0" destOrd="2" presId="urn:microsoft.com/office/officeart/2005/8/layout/process2"/>
    <dgm:cxn modelId="{F96A80D7-2F3E-4855-99BA-323C38B9954B}" srcId="{CEEDE8FC-F0C8-4955-9C04-DE808AFD2C2A}" destId="{93F3A72E-AA41-4A5E-A196-0996DC9C7208}" srcOrd="2" destOrd="0" parTransId="{D81BFDD5-FF2B-4960-94AC-80A1F82E1F1F}" sibTransId="{3039A5D8-83BE-4E85-BF57-CFD73F5E4E9E}"/>
    <dgm:cxn modelId="{B5BB509E-6C74-427A-A1C8-BFDAF28C70E2}" type="presOf" srcId="{9D5CABBB-D30E-4E0B-B3F2-F2598C8BDECC}" destId="{47268143-BF71-4393-8095-1CAFD16041A9}" srcOrd="0" destOrd="0" presId="urn:microsoft.com/office/officeart/2005/8/layout/process2"/>
    <dgm:cxn modelId="{F513D94D-2EA6-4D2C-AD4D-7701AA736EF8}" srcId="{BBFAB3E4-27FB-4594-8A27-6A5A6E887E93}" destId="{7CA9E11C-5C42-4917-B5E4-F91F19E05543}" srcOrd="0" destOrd="0" parTransId="{D5FCFC9A-F67C-4D87-908A-B23C83C86CBF}" sibTransId="{E71912D3-52A7-41FA-894D-4409D6E69FBC}"/>
    <dgm:cxn modelId="{235D5C10-68D8-459D-BAD9-4599B0141D9B}" type="presOf" srcId="{E71912D3-52A7-41FA-894D-4409D6E69FBC}" destId="{F8F60D9C-AD27-438A-A98D-09001617BF62}" srcOrd="1" destOrd="0" presId="urn:microsoft.com/office/officeart/2005/8/layout/process2"/>
    <dgm:cxn modelId="{111048A4-23A1-4171-86E8-0583C52BE0F9}" type="presOf" srcId="{0DC347A0-8AE8-4A47-91DA-5F0ACF7AD3DE}" destId="{99ED32B2-D588-4945-83F7-02921A5A4111}" srcOrd="0" destOrd="1" presId="urn:microsoft.com/office/officeart/2005/8/layout/process2"/>
    <dgm:cxn modelId="{203DF564-5C22-4338-8E13-D04F2E5AD04A}" type="presOf" srcId="{BBFAB3E4-27FB-4594-8A27-6A5A6E887E93}" destId="{8715B2A3-B1A0-4800-9F39-E1400B761D14}" srcOrd="0" destOrd="0" presId="urn:microsoft.com/office/officeart/2005/8/layout/process2"/>
    <dgm:cxn modelId="{9E86EBF5-B610-4F06-AC72-44FE4D1527F8}" type="presOf" srcId="{CB4D4E98-69F8-423B-A962-78F8B6571FA4}" destId="{99ED32B2-D588-4945-83F7-02921A5A4111}" srcOrd="0" destOrd="4" presId="urn:microsoft.com/office/officeart/2005/8/layout/process2"/>
    <dgm:cxn modelId="{4CA70A1C-A1C1-4E5E-8BD5-AD7F6B77A591}" srcId="{CEEDE8FC-F0C8-4955-9C04-DE808AFD2C2A}" destId="{CB4D4E98-69F8-423B-A962-78F8B6571FA4}" srcOrd="3" destOrd="0" parTransId="{C222019A-6023-45F8-927E-D247A43041FC}" sibTransId="{6EEEA7B1-1126-4484-8E13-F26845E5437E}"/>
    <dgm:cxn modelId="{923C2C9D-630D-4083-807A-D7CB3E489058}" type="presOf" srcId="{9D5CABBB-D30E-4E0B-B3F2-F2598C8BDECC}" destId="{75722369-C40C-4A0C-B871-A83144F9DCE7}" srcOrd="1" destOrd="0" presId="urn:microsoft.com/office/officeart/2005/8/layout/process2"/>
    <dgm:cxn modelId="{40A66980-6CE7-4CBE-876C-2120BFA743E1}" type="presOf" srcId="{435805A1-7B69-4EBA-9347-222749E575CE}" destId="{10CDD969-5634-4FBC-AC3B-7E55FF9F049F}" srcOrd="0" destOrd="0" presId="urn:microsoft.com/office/officeart/2005/8/layout/process2"/>
    <dgm:cxn modelId="{B597E95F-E27C-43B9-B057-CC0AF762F4A0}" type="presOf" srcId="{471DB0D2-C784-4C55-AB35-370496DDA2E8}" destId="{C05703E6-FE0D-4175-96A4-8A07811A9146}" srcOrd="0" destOrd="3" presId="urn:microsoft.com/office/officeart/2005/8/layout/process2"/>
    <dgm:cxn modelId="{7BFA083B-FBCF-43FE-A48B-3FF9E936776C}" type="presOf" srcId="{57F158D6-217E-440E-8D6D-F0967F58A830}" destId="{BC5BC700-D07D-4BCA-8738-85DCC57DA2F9}" srcOrd="1" destOrd="0" presId="urn:microsoft.com/office/officeart/2005/8/layout/process2"/>
    <dgm:cxn modelId="{2D35753E-6CB3-48B2-8686-890116E929C1}" type="presOf" srcId="{7CA9E11C-5C42-4917-B5E4-F91F19E05543}" destId="{C05703E6-FE0D-4175-96A4-8A07811A9146}" srcOrd="0" destOrd="0" presId="urn:microsoft.com/office/officeart/2005/8/layout/process2"/>
    <dgm:cxn modelId="{87EFE913-548A-4563-9FE1-BC2578A5CAAF}" srcId="{7CA9E11C-5C42-4917-B5E4-F91F19E05543}" destId="{471DB0D2-C784-4C55-AB35-370496DDA2E8}" srcOrd="2" destOrd="0" parTransId="{0CB3FB03-2F91-410C-983C-9AB1A174C079}" sibTransId="{2A283942-DC21-48C2-AC1C-3703D7D45DEA}"/>
    <dgm:cxn modelId="{32D0E0F9-EFEB-4B85-B503-5A602C5536BF}" srcId="{7CA9E11C-5C42-4917-B5E4-F91F19E05543}" destId="{889D97F8-F449-4BA3-A4F5-5BC4C245D06A}" srcOrd="0" destOrd="0" parTransId="{D2D4A38A-C7E5-4B27-A585-30AD20837D91}" sibTransId="{2C2296F8-BF25-4058-81CE-D1A4450098FE}"/>
    <dgm:cxn modelId="{CCF75A9D-8B41-4AF2-AA5D-DBF2D550F57E}" srcId="{CEEDE8FC-F0C8-4955-9C04-DE808AFD2C2A}" destId="{0DC347A0-8AE8-4A47-91DA-5F0ACF7AD3DE}" srcOrd="0" destOrd="0" parTransId="{975E49A6-8192-4A81-BD0C-A2AE8742895E}" sibTransId="{44622022-7FEF-45ED-B291-F0718B7BE112}"/>
    <dgm:cxn modelId="{BDE12F67-3314-4B04-B930-345624B998A3}" type="presOf" srcId="{72B778DD-7645-4F4B-9532-983474606116}" destId="{2B3A40C7-C669-4342-A936-5265DC8374F4}" srcOrd="0" destOrd="1" presId="urn:microsoft.com/office/officeart/2005/8/layout/process2"/>
    <dgm:cxn modelId="{CB8E5BCE-3272-4181-9A72-D640C9C80A99}" type="presOf" srcId="{F02FB83F-AC0D-43E2-A1D4-9230182FA03F}" destId="{10CDD969-5634-4FBC-AC3B-7E55FF9F049F}" srcOrd="0" destOrd="1" presId="urn:microsoft.com/office/officeart/2005/8/layout/process2"/>
    <dgm:cxn modelId="{780D1AFB-648A-44A4-A374-88BC86F295AB}" type="presOf" srcId="{E71912D3-52A7-41FA-894D-4409D6E69FBC}" destId="{DA4F6336-9285-4A37-8364-59CE596624AC}" srcOrd="0" destOrd="0" presId="urn:microsoft.com/office/officeart/2005/8/layout/process2"/>
    <dgm:cxn modelId="{F4CB66E3-39F4-4164-8061-4E4FC4B0C31E}" type="presOf" srcId="{889D97F8-F449-4BA3-A4F5-5BC4C245D06A}" destId="{C05703E6-FE0D-4175-96A4-8A07811A9146}" srcOrd="0" destOrd="1" presId="urn:microsoft.com/office/officeart/2005/8/layout/process2"/>
    <dgm:cxn modelId="{04533F8A-0863-4D1E-B999-C95024FA2298}" srcId="{CEEDE8FC-F0C8-4955-9C04-DE808AFD2C2A}" destId="{56A8D7EB-8FD5-4799-878E-3E4C8D26B239}" srcOrd="1" destOrd="0" parTransId="{8E6A2BDE-3E84-4242-B313-E1E7F659D4DD}" sibTransId="{6E895247-21E9-45F7-B4D4-D15EFEB91917}"/>
    <dgm:cxn modelId="{4FD859A4-86D1-4C9A-9676-D5FBFB2AF495}" type="presOf" srcId="{CEEDE8FC-F0C8-4955-9C04-DE808AFD2C2A}" destId="{99ED32B2-D588-4945-83F7-02921A5A4111}" srcOrd="0" destOrd="0" presId="urn:microsoft.com/office/officeart/2005/8/layout/process2"/>
    <dgm:cxn modelId="{7012FA10-DE05-46EA-B28B-D61D3E6598F0}" type="presOf" srcId="{93F3A72E-AA41-4A5E-A196-0996DC9C7208}" destId="{99ED32B2-D588-4945-83F7-02921A5A4111}" srcOrd="0" destOrd="3" presId="urn:microsoft.com/office/officeart/2005/8/layout/process2"/>
    <dgm:cxn modelId="{FBCA1E0A-BBC6-4E85-A843-DBD1907537F4}" srcId="{435805A1-7B69-4EBA-9347-222749E575CE}" destId="{F02FB83F-AC0D-43E2-A1D4-9230182FA03F}" srcOrd="0" destOrd="0" parTransId="{9C56B813-349C-4DFC-8B47-6A181380A3DD}" sibTransId="{60547A99-5E12-434F-A813-69CBFAE0333B}"/>
    <dgm:cxn modelId="{CD508495-DEAF-4A19-B7AA-9A1DAC84C47A}" type="presOf" srcId="{56A8D7EB-8FD5-4799-878E-3E4C8D26B239}" destId="{99ED32B2-D588-4945-83F7-02921A5A4111}" srcOrd="0" destOrd="2" presId="urn:microsoft.com/office/officeart/2005/8/layout/process2"/>
    <dgm:cxn modelId="{BE37D446-094A-4F56-B4E5-676B5E94BB1D}" type="presOf" srcId="{630BCC59-51F6-43E7-9E84-4FD42F07DF3A}" destId="{10CDD969-5634-4FBC-AC3B-7E55FF9F049F}" srcOrd="0" destOrd="2" presId="urn:microsoft.com/office/officeart/2005/8/layout/process2"/>
    <dgm:cxn modelId="{08EE7B36-7856-460F-A409-0D926AC625A4}" type="presParOf" srcId="{8715B2A3-B1A0-4800-9F39-E1400B761D14}" destId="{C05703E6-FE0D-4175-96A4-8A07811A9146}" srcOrd="0" destOrd="0" presId="urn:microsoft.com/office/officeart/2005/8/layout/process2"/>
    <dgm:cxn modelId="{B93BEE9D-4506-471B-A77B-F060A911CF64}" type="presParOf" srcId="{8715B2A3-B1A0-4800-9F39-E1400B761D14}" destId="{DA4F6336-9285-4A37-8364-59CE596624AC}" srcOrd="1" destOrd="0" presId="urn:microsoft.com/office/officeart/2005/8/layout/process2"/>
    <dgm:cxn modelId="{75605AD3-D734-4952-92E6-FC0716D47046}" type="presParOf" srcId="{DA4F6336-9285-4A37-8364-59CE596624AC}" destId="{F8F60D9C-AD27-438A-A98D-09001617BF62}" srcOrd="0" destOrd="0" presId="urn:microsoft.com/office/officeart/2005/8/layout/process2"/>
    <dgm:cxn modelId="{6AA4CE24-1F55-43C6-8B8F-2D6719C748AE}" type="presParOf" srcId="{8715B2A3-B1A0-4800-9F39-E1400B761D14}" destId="{99ED32B2-D588-4945-83F7-02921A5A4111}" srcOrd="2" destOrd="0" presId="urn:microsoft.com/office/officeart/2005/8/layout/process2"/>
    <dgm:cxn modelId="{0678EAFD-23DE-432C-A7C3-B9FF0D1F0B66}" type="presParOf" srcId="{8715B2A3-B1A0-4800-9F39-E1400B761D14}" destId="{47268143-BF71-4393-8095-1CAFD16041A9}" srcOrd="3" destOrd="0" presId="urn:microsoft.com/office/officeart/2005/8/layout/process2"/>
    <dgm:cxn modelId="{16536773-00A1-4EBA-B318-76E5F5630B89}" type="presParOf" srcId="{47268143-BF71-4393-8095-1CAFD16041A9}" destId="{75722369-C40C-4A0C-B871-A83144F9DCE7}" srcOrd="0" destOrd="0" presId="urn:microsoft.com/office/officeart/2005/8/layout/process2"/>
    <dgm:cxn modelId="{F1D6C2F5-D65D-476E-9F82-DC42843C336C}" type="presParOf" srcId="{8715B2A3-B1A0-4800-9F39-E1400B761D14}" destId="{2B3A40C7-C669-4342-A936-5265DC8374F4}" srcOrd="4" destOrd="0" presId="urn:microsoft.com/office/officeart/2005/8/layout/process2"/>
    <dgm:cxn modelId="{3AE2CC08-0AFB-4851-B389-5DF9EA82DD11}" type="presParOf" srcId="{8715B2A3-B1A0-4800-9F39-E1400B761D14}" destId="{65D228FE-CACA-467A-BA05-83AB10950626}" srcOrd="5" destOrd="0" presId="urn:microsoft.com/office/officeart/2005/8/layout/process2"/>
    <dgm:cxn modelId="{3C5AFE14-88E7-4FFE-B13C-A8755DD8C2B6}" type="presParOf" srcId="{65D228FE-CACA-467A-BA05-83AB10950626}" destId="{BC5BC700-D07D-4BCA-8738-85DCC57DA2F9}" srcOrd="0" destOrd="0" presId="urn:microsoft.com/office/officeart/2005/8/layout/process2"/>
    <dgm:cxn modelId="{4A700195-C8E5-4B56-977D-01A980A40B0B}" type="presParOf" srcId="{8715B2A3-B1A0-4800-9F39-E1400B761D14}" destId="{10CDD969-5634-4FBC-AC3B-7E55FF9F049F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1E30D0A-8EBC-4AD3-BDC8-39137ED5FE9F}" type="doc">
      <dgm:prSet loTypeId="urn:microsoft.com/office/officeart/2005/8/layout/vList4" loCatId="picture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s-EC"/>
        </a:p>
      </dgm:t>
    </dgm:pt>
    <dgm:pt modelId="{367AABA3-84AD-4007-8883-3C48F087F8C7}">
      <dgm:prSet phldrT="[Texto]" custT="1"/>
      <dgm:spPr/>
      <dgm:t>
        <a:bodyPr/>
        <a:lstStyle/>
        <a:p>
          <a:r>
            <a:rPr lang="es-EC" sz="1400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Tabla 1</a:t>
          </a:r>
          <a:endParaRPr lang="es-EC" sz="1400" b="1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9397E5E1-143F-4DAB-989F-3E54377C9202}" type="parTrans" cxnId="{4D2DF726-163B-4404-8119-C9A5CCF0D8E2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393B9C26-4C07-4DC1-B7FA-E820B7DB921B}" type="sibTrans" cxnId="{4D2DF726-163B-4404-8119-C9A5CCF0D8E2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67F0E880-A88B-4488-823A-4B439AD94320}">
      <dgm:prSet phldrT="[Texto]" custT="1"/>
      <dgm:spPr/>
      <dgm:t>
        <a:bodyPr/>
        <a:lstStyle/>
        <a:p>
          <a:r>
            <a:rPr lang="es-EC" sz="1400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Criterios de calidad de fuentes de agua para consumo humano y doméstico.</a:t>
          </a:r>
          <a:endParaRPr lang="es-EC" sz="1400" b="1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162A2D8F-DE3D-40E6-A594-7EA05B3BC4E9}" type="parTrans" cxnId="{16F65C89-74A7-49C4-955A-7C140128A238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C5495B8B-411D-469F-89D8-3376C4C0C498}" type="sibTrans" cxnId="{16F65C89-74A7-49C4-955A-7C140128A238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5C3CBD33-9CD8-464C-88E1-B673908BE9E9}">
      <dgm:prSet phldrT="[Texto]" custT="1"/>
      <dgm:spPr/>
      <dgm:t>
        <a:bodyPr/>
        <a:lstStyle/>
        <a:p>
          <a:r>
            <a:rPr lang="es-EC" sz="1400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Tabla 2</a:t>
          </a:r>
          <a:endParaRPr lang="es-EC" sz="1400" b="1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C4ED51DC-3444-4C6B-B88E-7C0FCF0B16ED}" type="parTrans" cxnId="{87C72837-E8DE-46D3-9856-7EE96BF97187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90DC8A51-0D4A-4091-95BF-676DA2941C7E}" type="sibTrans" cxnId="{87C72837-E8DE-46D3-9856-7EE96BF97187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91991DBA-3BE2-486E-AE8F-72B97ACC8338}">
      <dgm:prSet phldrT="[Texto]" custT="1"/>
      <dgm:spPr/>
      <dgm:t>
        <a:bodyPr/>
        <a:lstStyle/>
        <a:p>
          <a:r>
            <a:rPr lang="es-EC" sz="1400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Criterios de calidad admisibles para la preservación de la vida acuática y silvestre en aguas dulces, marinas y de estuarios.</a:t>
          </a:r>
          <a:endParaRPr lang="es-EC" sz="1400" b="1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42264F3C-FDA7-43C8-96A2-EE32C5763D23}" type="parTrans" cxnId="{4318F73F-4513-47A7-B466-EC0DCB3A18A3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7842C7D9-CA7A-42C5-8172-FB83A361E111}" type="sibTrans" cxnId="{4318F73F-4513-47A7-B466-EC0DCB3A18A3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25BF3EA9-A3BF-4ACD-97D8-1C30C624BBB7}">
      <dgm:prSet phldrT="[Texto]" custT="1"/>
      <dgm:spPr/>
      <dgm:t>
        <a:bodyPr/>
        <a:lstStyle/>
        <a:p>
          <a:r>
            <a:rPr lang="es-EC" sz="1400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Tabla 3</a:t>
          </a:r>
          <a:endParaRPr lang="es-EC" sz="1400" b="1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A24EE654-51E0-40A9-84FB-14B567CDC5D8}" type="parTrans" cxnId="{557DF1FF-7E61-498B-8CE8-D0B9FDFF0B26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EC6D4983-B836-43CA-BEBF-CB55A23C910D}" type="sibTrans" cxnId="{557DF1FF-7E61-498B-8CE8-D0B9FDFF0B26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FBA87F33-C25D-40D3-9BAD-A19811E321AC}">
      <dgm:prSet phldrT="[Texto]" custT="1"/>
      <dgm:spPr/>
      <dgm:t>
        <a:bodyPr/>
        <a:lstStyle/>
        <a:p>
          <a:r>
            <a:rPr lang="es-EC" sz="1400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Criterios de la calidad de aguas para riego agrícola.</a:t>
          </a:r>
          <a:endParaRPr lang="es-EC" sz="1400" b="1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60D8BFF7-D4D0-4CB7-B909-16A948B0080D}" type="parTrans" cxnId="{A82164D7-DE3E-4554-840A-CF70B3AF194C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17AA0BC9-EEFB-420F-8672-FFB463721B56}" type="sibTrans" cxnId="{A82164D7-DE3E-4554-840A-CF70B3AF194C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5AC5F3FA-A635-47F5-9ED9-40FC4F3C4CE5}">
      <dgm:prSet phldrT="[Texto]" custT="1"/>
      <dgm:spPr/>
      <dgm:t>
        <a:bodyPr/>
        <a:lstStyle/>
        <a:p>
          <a:r>
            <a:rPr lang="es-EC" sz="1400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Tabla 5</a:t>
          </a:r>
          <a:endParaRPr lang="es-EC" sz="1400" b="1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F0111C32-785C-49B6-94FD-20DDB619CAFC}" type="parTrans" cxnId="{4B163130-2970-4DD4-A1BE-C3A3673436D8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752C3B76-B3A2-4128-8A87-A324B77773F8}" type="sibTrans" cxnId="{4B163130-2970-4DD4-A1BE-C3A3673436D8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06BE4B00-ECC9-405B-8743-F36BB669CF3D}">
      <dgm:prSet phldrT="[Texto]" custT="1"/>
      <dgm:spPr/>
      <dgm:t>
        <a:bodyPr/>
        <a:lstStyle/>
        <a:p>
          <a:r>
            <a:rPr lang="es-EC" sz="1400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Tabla 6 y Tabla 7</a:t>
          </a:r>
          <a:endParaRPr lang="es-EC" sz="1400" b="1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A5A8AFE7-AC7D-4EA6-9BA8-3507CDE3C5DA}" type="parTrans" cxnId="{56B05910-AD65-4AFF-A3E7-13977B6BB917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27704F31-57EF-4C59-96DF-F0A77409C6F8}" type="sibTrans" cxnId="{56B05910-AD65-4AFF-A3E7-13977B6BB917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5B69B3B2-EA04-49CE-AFE3-74BE36467435}">
      <dgm:prSet phldrT="[Texto]" custT="1"/>
      <dgm:spPr/>
      <dgm:t>
        <a:bodyPr/>
        <a:lstStyle/>
        <a:p>
          <a:r>
            <a:rPr lang="es-EC" sz="1400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Criterios de calidad de aguas para uso pecuario.</a:t>
          </a:r>
          <a:endParaRPr lang="es-EC" sz="1400" b="1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A0268445-138D-41A7-B75C-21FA24516054}" type="parTrans" cxnId="{EDAEE241-20D7-4422-9189-30DF88C39177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4E0DB8EC-E1FD-49C8-B6E9-09DEC2A89EB2}" type="sibTrans" cxnId="{EDAEE241-20D7-4422-9189-30DF88C39177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184F084D-22F9-4E1B-80F6-A9CB663DA136}">
      <dgm:prSet phldrT="[Texto]" custT="1"/>
      <dgm:spPr/>
      <dgm:t>
        <a:bodyPr/>
        <a:lstStyle/>
        <a:p>
          <a:r>
            <a:rPr lang="es-EC" sz="1400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Criterios de calidad de aguas para fines recreativos mediante contacto primario y secundario</a:t>
          </a:r>
          <a:endParaRPr lang="es-EC" sz="1400" b="1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6EC02B9F-46E9-40A8-8922-49F42DC437C1}" type="parTrans" cxnId="{849CF54D-92BB-4F93-AFBC-0A2B1FD9384B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738ED5C8-6089-4DF7-8982-022673B57FD2}" type="sibTrans" cxnId="{849CF54D-92BB-4F93-AFBC-0A2B1FD9384B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9A171DD0-38B9-4AFE-ADA3-E317DD172043}" type="pres">
      <dgm:prSet presAssocID="{F1E30D0A-8EBC-4AD3-BDC8-39137ED5FE9F}" presName="linear" presStyleCnt="0">
        <dgm:presLayoutVars>
          <dgm:dir/>
          <dgm:resizeHandles val="exact"/>
        </dgm:presLayoutVars>
      </dgm:prSet>
      <dgm:spPr/>
    </dgm:pt>
    <dgm:pt modelId="{9A8A9FB2-F510-4EAE-87C4-3864B4817D48}" type="pres">
      <dgm:prSet presAssocID="{367AABA3-84AD-4007-8883-3C48F087F8C7}" presName="comp" presStyleCnt="0"/>
      <dgm:spPr/>
    </dgm:pt>
    <dgm:pt modelId="{09C377C6-B23A-4BF0-911D-287C90AB2257}" type="pres">
      <dgm:prSet presAssocID="{367AABA3-84AD-4007-8883-3C48F087F8C7}" presName="box" presStyleLbl="node1" presStyleIdx="0" presStyleCnt="5"/>
      <dgm:spPr/>
      <dgm:t>
        <a:bodyPr/>
        <a:lstStyle/>
        <a:p>
          <a:endParaRPr lang="es-EC"/>
        </a:p>
      </dgm:t>
    </dgm:pt>
    <dgm:pt modelId="{9069FD90-E301-43FE-862E-792EB76325C2}" type="pres">
      <dgm:prSet presAssocID="{367AABA3-84AD-4007-8883-3C48F087F8C7}" presName="img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6002E2A8-51FE-4870-AB79-54D217551D2F}" type="pres">
      <dgm:prSet presAssocID="{367AABA3-84AD-4007-8883-3C48F087F8C7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7DF687-DE0E-43F5-82DC-7BDB518BE1F5}" type="pres">
      <dgm:prSet presAssocID="{393B9C26-4C07-4DC1-B7FA-E820B7DB921B}" presName="spacer" presStyleCnt="0"/>
      <dgm:spPr/>
    </dgm:pt>
    <dgm:pt modelId="{E0C946CD-35D8-4AAE-874F-C96937DDE97E}" type="pres">
      <dgm:prSet presAssocID="{5C3CBD33-9CD8-464C-88E1-B673908BE9E9}" presName="comp" presStyleCnt="0"/>
      <dgm:spPr/>
    </dgm:pt>
    <dgm:pt modelId="{D14082A9-218D-49D7-B51B-3D2AD1FF8AF6}" type="pres">
      <dgm:prSet presAssocID="{5C3CBD33-9CD8-464C-88E1-B673908BE9E9}" presName="box" presStyleLbl="node1" presStyleIdx="1" presStyleCnt="5" custLinFactNeighborX="356"/>
      <dgm:spPr/>
      <dgm:t>
        <a:bodyPr/>
        <a:lstStyle/>
        <a:p>
          <a:endParaRPr lang="es-EC"/>
        </a:p>
      </dgm:t>
    </dgm:pt>
    <dgm:pt modelId="{01BD1471-DA78-4248-8259-830C172D8F55}" type="pres">
      <dgm:prSet presAssocID="{5C3CBD33-9CD8-464C-88E1-B673908BE9E9}" presName="img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C74ED3E1-C440-4AEB-B458-468230FA46E4}" type="pres">
      <dgm:prSet presAssocID="{5C3CBD33-9CD8-464C-88E1-B673908BE9E9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3A769A-3655-496F-B5A0-650D4DDC5A48}" type="pres">
      <dgm:prSet presAssocID="{90DC8A51-0D4A-4091-95BF-676DA2941C7E}" presName="spacer" presStyleCnt="0"/>
      <dgm:spPr/>
    </dgm:pt>
    <dgm:pt modelId="{DEA371E2-2EDE-4467-A3A8-5DF73C12175E}" type="pres">
      <dgm:prSet presAssocID="{25BF3EA9-A3BF-4ACD-97D8-1C30C624BBB7}" presName="comp" presStyleCnt="0"/>
      <dgm:spPr/>
    </dgm:pt>
    <dgm:pt modelId="{917B40EB-8E52-487E-916C-227FEAB716A5}" type="pres">
      <dgm:prSet presAssocID="{25BF3EA9-A3BF-4ACD-97D8-1C30C624BBB7}" presName="box" presStyleLbl="node1" presStyleIdx="2" presStyleCnt="5"/>
      <dgm:spPr/>
      <dgm:t>
        <a:bodyPr/>
        <a:lstStyle/>
        <a:p>
          <a:endParaRPr lang="es-EC"/>
        </a:p>
      </dgm:t>
    </dgm:pt>
    <dgm:pt modelId="{AB341B97-9151-46D5-802A-CDAD3A17CD05}" type="pres">
      <dgm:prSet presAssocID="{25BF3EA9-A3BF-4ACD-97D8-1C30C624BBB7}" presName="img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5429CBEC-026E-4757-A32B-330B5237A5F2}" type="pres">
      <dgm:prSet presAssocID="{25BF3EA9-A3BF-4ACD-97D8-1C30C624BBB7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85BC39-8A98-4480-9A77-FA9F465A1304}" type="pres">
      <dgm:prSet presAssocID="{EC6D4983-B836-43CA-BEBF-CB55A23C910D}" presName="spacer" presStyleCnt="0"/>
      <dgm:spPr/>
    </dgm:pt>
    <dgm:pt modelId="{1AD6C08A-A2CE-4B83-9B53-2BD4505D548C}" type="pres">
      <dgm:prSet presAssocID="{5AC5F3FA-A635-47F5-9ED9-40FC4F3C4CE5}" presName="comp" presStyleCnt="0"/>
      <dgm:spPr/>
    </dgm:pt>
    <dgm:pt modelId="{2D633887-EA45-4EAF-B403-5FA37DA517D7}" type="pres">
      <dgm:prSet presAssocID="{5AC5F3FA-A635-47F5-9ED9-40FC4F3C4CE5}" presName="box" presStyleLbl="node1" presStyleIdx="3" presStyleCnt="5"/>
      <dgm:spPr/>
      <dgm:t>
        <a:bodyPr/>
        <a:lstStyle/>
        <a:p>
          <a:endParaRPr lang="es-EC"/>
        </a:p>
      </dgm:t>
    </dgm:pt>
    <dgm:pt modelId="{1B7F5712-DD00-4F9C-8C1F-FDFDC81E4280}" type="pres">
      <dgm:prSet presAssocID="{5AC5F3FA-A635-47F5-9ED9-40FC4F3C4CE5}" presName="img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BAEA6C1E-A159-409D-9E5B-046792D7B313}" type="pres">
      <dgm:prSet presAssocID="{5AC5F3FA-A635-47F5-9ED9-40FC4F3C4CE5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0C73A4-6BDA-451E-9860-01F7311023B4}" type="pres">
      <dgm:prSet presAssocID="{752C3B76-B3A2-4128-8A87-A324B77773F8}" presName="spacer" presStyleCnt="0"/>
      <dgm:spPr/>
    </dgm:pt>
    <dgm:pt modelId="{689E5E57-5AF1-49FE-80BF-08A574F06DCE}" type="pres">
      <dgm:prSet presAssocID="{06BE4B00-ECC9-405B-8743-F36BB669CF3D}" presName="comp" presStyleCnt="0"/>
      <dgm:spPr/>
    </dgm:pt>
    <dgm:pt modelId="{B6EBA9A3-B8D4-4650-A643-190B3199FCE8}" type="pres">
      <dgm:prSet presAssocID="{06BE4B00-ECC9-405B-8743-F36BB669CF3D}" presName="box" presStyleLbl="node1" presStyleIdx="4" presStyleCnt="5"/>
      <dgm:spPr/>
      <dgm:t>
        <a:bodyPr/>
        <a:lstStyle/>
        <a:p>
          <a:endParaRPr lang="es-EC"/>
        </a:p>
      </dgm:t>
    </dgm:pt>
    <dgm:pt modelId="{A55F44E3-C179-44BE-BF22-3B07A8AC5165}" type="pres">
      <dgm:prSet presAssocID="{06BE4B00-ECC9-405B-8743-F36BB669CF3D}" presName="img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9822C652-3570-42A6-8874-5E490A7FFC4C}" type="pres">
      <dgm:prSet presAssocID="{06BE4B00-ECC9-405B-8743-F36BB669CF3D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318F73F-4513-47A7-B466-EC0DCB3A18A3}" srcId="{5C3CBD33-9CD8-464C-88E1-B673908BE9E9}" destId="{91991DBA-3BE2-486E-AE8F-72B97ACC8338}" srcOrd="0" destOrd="0" parTransId="{42264F3C-FDA7-43C8-96A2-EE32C5763D23}" sibTransId="{7842C7D9-CA7A-42C5-8172-FB83A361E111}"/>
    <dgm:cxn modelId="{7214FA3C-0701-4C1E-9A42-409FE5DCA0BB}" type="presOf" srcId="{184F084D-22F9-4E1B-80F6-A9CB663DA136}" destId="{9822C652-3570-42A6-8874-5E490A7FFC4C}" srcOrd="1" destOrd="1" presId="urn:microsoft.com/office/officeart/2005/8/layout/vList4"/>
    <dgm:cxn modelId="{A9E3F855-DCC2-4DFF-8F99-A6197C51BFE0}" type="presOf" srcId="{91991DBA-3BE2-486E-AE8F-72B97ACC8338}" destId="{D14082A9-218D-49D7-B51B-3D2AD1FF8AF6}" srcOrd="0" destOrd="1" presId="urn:microsoft.com/office/officeart/2005/8/layout/vList4"/>
    <dgm:cxn modelId="{16F65C89-74A7-49C4-955A-7C140128A238}" srcId="{367AABA3-84AD-4007-8883-3C48F087F8C7}" destId="{67F0E880-A88B-4488-823A-4B439AD94320}" srcOrd="0" destOrd="0" parTransId="{162A2D8F-DE3D-40E6-A594-7EA05B3BC4E9}" sibTransId="{C5495B8B-411D-469F-89D8-3376C4C0C498}"/>
    <dgm:cxn modelId="{D74DF60F-5686-4EF3-B5C3-DE824248D691}" type="presOf" srcId="{67F0E880-A88B-4488-823A-4B439AD94320}" destId="{6002E2A8-51FE-4870-AB79-54D217551D2F}" srcOrd="1" destOrd="1" presId="urn:microsoft.com/office/officeart/2005/8/layout/vList4"/>
    <dgm:cxn modelId="{F688E01F-DDE0-4DC4-BD5A-79678924A076}" type="presOf" srcId="{5C3CBD33-9CD8-464C-88E1-B673908BE9E9}" destId="{D14082A9-218D-49D7-B51B-3D2AD1FF8AF6}" srcOrd="0" destOrd="0" presId="urn:microsoft.com/office/officeart/2005/8/layout/vList4"/>
    <dgm:cxn modelId="{7EF8BC9E-82BE-4ED0-A6D9-2BC8075F1F05}" type="presOf" srcId="{367AABA3-84AD-4007-8883-3C48F087F8C7}" destId="{6002E2A8-51FE-4870-AB79-54D217551D2F}" srcOrd="1" destOrd="0" presId="urn:microsoft.com/office/officeart/2005/8/layout/vList4"/>
    <dgm:cxn modelId="{EE1E9FA1-F7AA-468A-997B-F15CA36B583C}" type="presOf" srcId="{5B69B3B2-EA04-49CE-AFE3-74BE36467435}" destId="{BAEA6C1E-A159-409D-9E5B-046792D7B313}" srcOrd="1" destOrd="1" presId="urn:microsoft.com/office/officeart/2005/8/layout/vList4"/>
    <dgm:cxn modelId="{F372851B-1014-4F07-A895-297305537819}" type="presOf" srcId="{FBA87F33-C25D-40D3-9BAD-A19811E321AC}" destId="{5429CBEC-026E-4757-A32B-330B5237A5F2}" srcOrd="1" destOrd="1" presId="urn:microsoft.com/office/officeart/2005/8/layout/vList4"/>
    <dgm:cxn modelId="{2DB7D89E-0F88-446A-B232-AF53636C9F0D}" type="presOf" srcId="{5AC5F3FA-A635-47F5-9ED9-40FC4F3C4CE5}" destId="{2D633887-EA45-4EAF-B403-5FA37DA517D7}" srcOrd="0" destOrd="0" presId="urn:microsoft.com/office/officeart/2005/8/layout/vList4"/>
    <dgm:cxn modelId="{9767D46B-BE42-4D35-B77A-ADBC9E91B0B9}" type="presOf" srcId="{67F0E880-A88B-4488-823A-4B439AD94320}" destId="{09C377C6-B23A-4BF0-911D-287C90AB2257}" srcOrd="0" destOrd="1" presId="urn:microsoft.com/office/officeart/2005/8/layout/vList4"/>
    <dgm:cxn modelId="{BD434C1A-C31F-4FA3-8201-5C27081FC8C2}" type="presOf" srcId="{06BE4B00-ECC9-405B-8743-F36BB669CF3D}" destId="{9822C652-3570-42A6-8874-5E490A7FFC4C}" srcOrd="1" destOrd="0" presId="urn:microsoft.com/office/officeart/2005/8/layout/vList4"/>
    <dgm:cxn modelId="{52F5B5D8-6ADC-42D7-B0D4-4A86EAC83907}" type="presOf" srcId="{25BF3EA9-A3BF-4ACD-97D8-1C30C624BBB7}" destId="{5429CBEC-026E-4757-A32B-330B5237A5F2}" srcOrd="1" destOrd="0" presId="urn:microsoft.com/office/officeart/2005/8/layout/vList4"/>
    <dgm:cxn modelId="{EDAEE241-20D7-4422-9189-30DF88C39177}" srcId="{5AC5F3FA-A635-47F5-9ED9-40FC4F3C4CE5}" destId="{5B69B3B2-EA04-49CE-AFE3-74BE36467435}" srcOrd="0" destOrd="0" parTransId="{A0268445-138D-41A7-B75C-21FA24516054}" sibTransId="{4E0DB8EC-E1FD-49C8-B6E9-09DEC2A89EB2}"/>
    <dgm:cxn modelId="{40C40ACD-A851-47FC-ACB8-BC13E78866FB}" type="presOf" srcId="{367AABA3-84AD-4007-8883-3C48F087F8C7}" destId="{09C377C6-B23A-4BF0-911D-287C90AB2257}" srcOrd="0" destOrd="0" presId="urn:microsoft.com/office/officeart/2005/8/layout/vList4"/>
    <dgm:cxn modelId="{557DF1FF-7E61-498B-8CE8-D0B9FDFF0B26}" srcId="{F1E30D0A-8EBC-4AD3-BDC8-39137ED5FE9F}" destId="{25BF3EA9-A3BF-4ACD-97D8-1C30C624BBB7}" srcOrd="2" destOrd="0" parTransId="{A24EE654-51E0-40A9-84FB-14B567CDC5D8}" sibTransId="{EC6D4983-B836-43CA-BEBF-CB55A23C910D}"/>
    <dgm:cxn modelId="{F7DE7300-7ED2-46CA-B9E0-B3E984C34B91}" type="presOf" srcId="{5B69B3B2-EA04-49CE-AFE3-74BE36467435}" destId="{2D633887-EA45-4EAF-B403-5FA37DA517D7}" srcOrd="0" destOrd="1" presId="urn:microsoft.com/office/officeart/2005/8/layout/vList4"/>
    <dgm:cxn modelId="{305EEAA0-DF1A-4E44-AB4D-3B7FA6A03271}" type="presOf" srcId="{FBA87F33-C25D-40D3-9BAD-A19811E321AC}" destId="{917B40EB-8E52-487E-916C-227FEAB716A5}" srcOrd="0" destOrd="1" presId="urn:microsoft.com/office/officeart/2005/8/layout/vList4"/>
    <dgm:cxn modelId="{849CF54D-92BB-4F93-AFBC-0A2B1FD9384B}" srcId="{06BE4B00-ECC9-405B-8743-F36BB669CF3D}" destId="{184F084D-22F9-4E1B-80F6-A9CB663DA136}" srcOrd="0" destOrd="0" parTransId="{6EC02B9F-46E9-40A8-8922-49F42DC437C1}" sibTransId="{738ED5C8-6089-4DF7-8982-022673B57FD2}"/>
    <dgm:cxn modelId="{78E0FB3C-ACBA-4135-A9C4-4BBA6410E955}" type="presOf" srcId="{F1E30D0A-8EBC-4AD3-BDC8-39137ED5FE9F}" destId="{9A171DD0-38B9-4AFE-ADA3-E317DD172043}" srcOrd="0" destOrd="0" presId="urn:microsoft.com/office/officeart/2005/8/layout/vList4"/>
    <dgm:cxn modelId="{3797D59F-9D73-4AD7-9ED8-02A6BA1819A9}" type="presOf" srcId="{5C3CBD33-9CD8-464C-88E1-B673908BE9E9}" destId="{C74ED3E1-C440-4AEB-B458-468230FA46E4}" srcOrd="1" destOrd="0" presId="urn:microsoft.com/office/officeart/2005/8/layout/vList4"/>
    <dgm:cxn modelId="{56B05910-AD65-4AFF-A3E7-13977B6BB917}" srcId="{F1E30D0A-8EBC-4AD3-BDC8-39137ED5FE9F}" destId="{06BE4B00-ECC9-405B-8743-F36BB669CF3D}" srcOrd="4" destOrd="0" parTransId="{A5A8AFE7-AC7D-4EA6-9BA8-3507CDE3C5DA}" sibTransId="{27704F31-57EF-4C59-96DF-F0A77409C6F8}"/>
    <dgm:cxn modelId="{4B163130-2970-4DD4-A1BE-C3A3673436D8}" srcId="{F1E30D0A-8EBC-4AD3-BDC8-39137ED5FE9F}" destId="{5AC5F3FA-A635-47F5-9ED9-40FC4F3C4CE5}" srcOrd="3" destOrd="0" parTransId="{F0111C32-785C-49B6-94FD-20DDB619CAFC}" sibTransId="{752C3B76-B3A2-4128-8A87-A324B77773F8}"/>
    <dgm:cxn modelId="{4DD07E77-D188-4B42-B22B-1605CC61EB39}" type="presOf" srcId="{25BF3EA9-A3BF-4ACD-97D8-1C30C624BBB7}" destId="{917B40EB-8E52-487E-916C-227FEAB716A5}" srcOrd="0" destOrd="0" presId="urn:microsoft.com/office/officeart/2005/8/layout/vList4"/>
    <dgm:cxn modelId="{87C72837-E8DE-46D3-9856-7EE96BF97187}" srcId="{F1E30D0A-8EBC-4AD3-BDC8-39137ED5FE9F}" destId="{5C3CBD33-9CD8-464C-88E1-B673908BE9E9}" srcOrd="1" destOrd="0" parTransId="{C4ED51DC-3444-4C6B-B88E-7C0FCF0B16ED}" sibTransId="{90DC8A51-0D4A-4091-95BF-676DA2941C7E}"/>
    <dgm:cxn modelId="{A82164D7-DE3E-4554-840A-CF70B3AF194C}" srcId="{25BF3EA9-A3BF-4ACD-97D8-1C30C624BBB7}" destId="{FBA87F33-C25D-40D3-9BAD-A19811E321AC}" srcOrd="0" destOrd="0" parTransId="{60D8BFF7-D4D0-4CB7-B909-16A948B0080D}" sibTransId="{17AA0BC9-EEFB-420F-8672-FFB463721B56}"/>
    <dgm:cxn modelId="{4D2DF726-163B-4404-8119-C9A5CCF0D8E2}" srcId="{F1E30D0A-8EBC-4AD3-BDC8-39137ED5FE9F}" destId="{367AABA3-84AD-4007-8883-3C48F087F8C7}" srcOrd="0" destOrd="0" parTransId="{9397E5E1-143F-4DAB-989F-3E54377C9202}" sibTransId="{393B9C26-4C07-4DC1-B7FA-E820B7DB921B}"/>
    <dgm:cxn modelId="{061EC173-3F5F-4979-9F4A-39B6C8391D60}" type="presOf" srcId="{184F084D-22F9-4E1B-80F6-A9CB663DA136}" destId="{B6EBA9A3-B8D4-4650-A643-190B3199FCE8}" srcOrd="0" destOrd="1" presId="urn:microsoft.com/office/officeart/2005/8/layout/vList4"/>
    <dgm:cxn modelId="{B5DCF766-4938-4314-9A0A-76F81C48673B}" type="presOf" srcId="{5AC5F3FA-A635-47F5-9ED9-40FC4F3C4CE5}" destId="{BAEA6C1E-A159-409D-9E5B-046792D7B313}" srcOrd="1" destOrd="0" presId="urn:microsoft.com/office/officeart/2005/8/layout/vList4"/>
    <dgm:cxn modelId="{6331F095-E7E8-4F3D-A37D-10CB082F9736}" type="presOf" srcId="{91991DBA-3BE2-486E-AE8F-72B97ACC8338}" destId="{C74ED3E1-C440-4AEB-B458-468230FA46E4}" srcOrd="1" destOrd="1" presId="urn:microsoft.com/office/officeart/2005/8/layout/vList4"/>
    <dgm:cxn modelId="{705CB634-096F-4281-B446-DAC00CC55469}" type="presOf" srcId="{06BE4B00-ECC9-405B-8743-F36BB669CF3D}" destId="{B6EBA9A3-B8D4-4650-A643-190B3199FCE8}" srcOrd="0" destOrd="0" presId="urn:microsoft.com/office/officeart/2005/8/layout/vList4"/>
    <dgm:cxn modelId="{AEF3C30B-6528-4B07-AECA-3387FE6B3C82}" type="presParOf" srcId="{9A171DD0-38B9-4AFE-ADA3-E317DD172043}" destId="{9A8A9FB2-F510-4EAE-87C4-3864B4817D48}" srcOrd="0" destOrd="0" presId="urn:microsoft.com/office/officeart/2005/8/layout/vList4"/>
    <dgm:cxn modelId="{0344884B-F2C3-49EA-A19E-8EC836F943C4}" type="presParOf" srcId="{9A8A9FB2-F510-4EAE-87C4-3864B4817D48}" destId="{09C377C6-B23A-4BF0-911D-287C90AB2257}" srcOrd="0" destOrd="0" presId="urn:microsoft.com/office/officeart/2005/8/layout/vList4"/>
    <dgm:cxn modelId="{4C23F464-2DF0-46F7-81B3-D501B7AE9D0A}" type="presParOf" srcId="{9A8A9FB2-F510-4EAE-87C4-3864B4817D48}" destId="{9069FD90-E301-43FE-862E-792EB76325C2}" srcOrd="1" destOrd="0" presId="urn:microsoft.com/office/officeart/2005/8/layout/vList4"/>
    <dgm:cxn modelId="{BC718D96-C650-4A25-9A48-EE6B1019C502}" type="presParOf" srcId="{9A8A9FB2-F510-4EAE-87C4-3864B4817D48}" destId="{6002E2A8-51FE-4870-AB79-54D217551D2F}" srcOrd="2" destOrd="0" presId="urn:microsoft.com/office/officeart/2005/8/layout/vList4"/>
    <dgm:cxn modelId="{0BD1CC27-4262-4055-AC74-12A1620757D2}" type="presParOf" srcId="{9A171DD0-38B9-4AFE-ADA3-E317DD172043}" destId="{8F7DF687-DE0E-43F5-82DC-7BDB518BE1F5}" srcOrd="1" destOrd="0" presId="urn:microsoft.com/office/officeart/2005/8/layout/vList4"/>
    <dgm:cxn modelId="{7C0CA4E9-742F-471A-B0FD-7825A26724F5}" type="presParOf" srcId="{9A171DD0-38B9-4AFE-ADA3-E317DD172043}" destId="{E0C946CD-35D8-4AAE-874F-C96937DDE97E}" srcOrd="2" destOrd="0" presId="urn:microsoft.com/office/officeart/2005/8/layout/vList4"/>
    <dgm:cxn modelId="{D0E64ECF-928A-4BED-8773-AC66885A2D16}" type="presParOf" srcId="{E0C946CD-35D8-4AAE-874F-C96937DDE97E}" destId="{D14082A9-218D-49D7-B51B-3D2AD1FF8AF6}" srcOrd="0" destOrd="0" presId="urn:microsoft.com/office/officeart/2005/8/layout/vList4"/>
    <dgm:cxn modelId="{6F8600A2-9ADA-4AE7-87D8-C5625DC049E1}" type="presParOf" srcId="{E0C946CD-35D8-4AAE-874F-C96937DDE97E}" destId="{01BD1471-DA78-4248-8259-830C172D8F55}" srcOrd="1" destOrd="0" presId="urn:microsoft.com/office/officeart/2005/8/layout/vList4"/>
    <dgm:cxn modelId="{0A7EC30E-2852-415A-B5F5-4F8FA805DCC0}" type="presParOf" srcId="{E0C946CD-35D8-4AAE-874F-C96937DDE97E}" destId="{C74ED3E1-C440-4AEB-B458-468230FA46E4}" srcOrd="2" destOrd="0" presId="urn:microsoft.com/office/officeart/2005/8/layout/vList4"/>
    <dgm:cxn modelId="{F0EA5396-4D83-4F85-98F4-B652F02B5CB8}" type="presParOf" srcId="{9A171DD0-38B9-4AFE-ADA3-E317DD172043}" destId="{543A769A-3655-496F-B5A0-650D4DDC5A48}" srcOrd="3" destOrd="0" presId="urn:microsoft.com/office/officeart/2005/8/layout/vList4"/>
    <dgm:cxn modelId="{E6045093-05F7-49F7-B915-4CF9A6895683}" type="presParOf" srcId="{9A171DD0-38B9-4AFE-ADA3-E317DD172043}" destId="{DEA371E2-2EDE-4467-A3A8-5DF73C12175E}" srcOrd="4" destOrd="0" presId="urn:microsoft.com/office/officeart/2005/8/layout/vList4"/>
    <dgm:cxn modelId="{CE5055FE-47A4-424C-A848-6893E13F3406}" type="presParOf" srcId="{DEA371E2-2EDE-4467-A3A8-5DF73C12175E}" destId="{917B40EB-8E52-487E-916C-227FEAB716A5}" srcOrd="0" destOrd="0" presId="urn:microsoft.com/office/officeart/2005/8/layout/vList4"/>
    <dgm:cxn modelId="{2440ED7B-142A-4E28-A542-AF00CAFCE6C8}" type="presParOf" srcId="{DEA371E2-2EDE-4467-A3A8-5DF73C12175E}" destId="{AB341B97-9151-46D5-802A-CDAD3A17CD05}" srcOrd="1" destOrd="0" presId="urn:microsoft.com/office/officeart/2005/8/layout/vList4"/>
    <dgm:cxn modelId="{4F9504DC-75F9-46D7-A27D-6FBA9A1FC613}" type="presParOf" srcId="{DEA371E2-2EDE-4467-A3A8-5DF73C12175E}" destId="{5429CBEC-026E-4757-A32B-330B5237A5F2}" srcOrd="2" destOrd="0" presId="urn:microsoft.com/office/officeart/2005/8/layout/vList4"/>
    <dgm:cxn modelId="{B645DEE3-4B55-4644-818C-432D31FDE28F}" type="presParOf" srcId="{9A171DD0-38B9-4AFE-ADA3-E317DD172043}" destId="{1685BC39-8A98-4480-9A77-FA9F465A1304}" srcOrd="5" destOrd="0" presId="urn:microsoft.com/office/officeart/2005/8/layout/vList4"/>
    <dgm:cxn modelId="{54DF16CD-C98B-4C4F-9102-6227EA526D03}" type="presParOf" srcId="{9A171DD0-38B9-4AFE-ADA3-E317DD172043}" destId="{1AD6C08A-A2CE-4B83-9B53-2BD4505D548C}" srcOrd="6" destOrd="0" presId="urn:microsoft.com/office/officeart/2005/8/layout/vList4"/>
    <dgm:cxn modelId="{1275F31C-7D27-4233-814C-55180E177DC5}" type="presParOf" srcId="{1AD6C08A-A2CE-4B83-9B53-2BD4505D548C}" destId="{2D633887-EA45-4EAF-B403-5FA37DA517D7}" srcOrd="0" destOrd="0" presId="urn:microsoft.com/office/officeart/2005/8/layout/vList4"/>
    <dgm:cxn modelId="{E7216EBF-A4EC-4083-B434-314B80921293}" type="presParOf" srcId="{1AD6C08A-A2CE-4B83-9B53-2BD4505D548C}" destId="{1B7F5712-DD00-4F9C-8C1F-FDFDC81E4280}" srcOrd="1" destOrd="0" presId="urn:microsoft.com/office/officeart/2005/8/layout/vList4"/>
    <dgm:cxn modelId="{13A6B3F2-C740-47A4-920D-A55B14CBB314}" type="presParOf" srcId="{1AD6C08A-A2CE-4B83-9B53-2BD4505D548C}" destId="{BAEA6C1E-A159-409D-9E5B-046792D7B313}" srcOrd="2" destOrd="0" presId="urn:microsoft.com/office/officeart/2005/8/layout/vList4"/>
    <dgm:cxn modelId="{597C5B9A-DD3E-4372-98C5-3A795EC1DA72}" type="presParOf" srcId="{9A171DD0-38B9-4AFE-ADA3-E317DD172043}" destId="{AF0C73A4-6BDA-451E-9860-01F7311023B4}" srcOrd="7" destOrd="0" presId="urn:microsoft.com/office/officeart/2005/8/layout/vList4"/>
    <dgm:cxn modelId="{0E97DDD4-5155-41B3-97FE-6B693C855A91}" type="presParOf" srcId="{9A171DD0-38B9-4AFE-ADA3-E317DD172043}" destId="{689E5E57-5AF1-49FE-80BF-08A574F06DCE}" srcOrd="8" destOrd="0" presId="urn:microsoft.com/office/officeart/2005/8/layout/vList4"/>
    <dgm:cxn modelId="{C8B0B18E-6C02-4C80-BE4F-877CF85B40BB}" type="presParOf" srcId="{689E5E57-5AF1-49FE-80BF-08A574F06DCE}" destId="{B6EBA9A3-B8D4-4650-A643-190B3199FCE8}" srcOrd="0" destOrd="0" presId="urn:microsoft.com/office/officeart/2005/8/layout/vList4"/>
    <dgm:cxn modelId="{3C52C3C9-56A5-4D48-87BE-181AEA653E56}" type="presParOf" srcId="{689E5E57-5AF1-49FE-80BF-08A574F06DCE}" destId="{A55F44E3-C179-44BE-BF22-3B07A8AC5165}" srcOrd="1" destOrd="0" presId="urn:microsoft.com/office/officeart/2005/8/layout/vList4"/>
    <dgm:cxn modelId="{3C19B30B-07E1-48B4-AB64-CB8000E8A1D5}" type="presParOf" srcId="{689E5E57-5AF1-49FE-80BF-08A574F06DCE}" destId="{9822C652-3570-42A6-8874-5E490A7FFC4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7CDA17-53C1-457B-9B3C-DD9823ADDDF7}" type="doc">
      <dgm:prSet loTypeId="urn:microsoft.com/office/officeart/2005/8/layout/h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97B4F072-D7C4-4E94-B9D8-4F77B55F6AD5}">
      <dgm:prSet phldrT="[Texto]"/>
      <dgm:spPr/>
      <dgm:t>
        <a:bodyPr/>
        <a:lstStyle/>
        <a:p>
          <a:r>
            <a:rPr lang="es-EC" dirty="0" smtClean="0"/>
            <a:t>Organización de la Información</a:t>
          </a:r>
          <a:endParaRPr lang="es-EC" dirty="0"/>
        </a:p>
      </dgm:t>
    </dgm:pt>
    <dgm:pt modelId="{93DC2BAE-60AB-49AD-91F4-F5F53186E305}" type="parTrans" cxnId="{77F9440F-5918-4AD1-B078-EF14244D99BA}">
      <dgm:prSet/>
      <dgm:spPr/>
      <dgm:t>
        <a:bodyPr/>
        <a:lstStyle/>
        <a:p>
          <a:endParaRPr lang="es-EC"/>
        </a:p>
      </dgm:t>
    </dgm:pt>
    <dgm:pt modelId="{1FF05427-0E41-4751-B1B3-96C0D138E53F}" type="sibTrans" cxnId="{77F9440F-5918-4AD1-B078-EF14244D99BA}">
      <dgm:prSet/>
      <dgm:spPr/>
      <dgm:t>
        <a:bodyPr/>
        <a:lstStyle/>
        <a:p>
          <a:endParaRPr lang="es-EC"/>
        </a:p>
      </dgm:t>
    </dgm:pt>
    <dgm:pt modelId="{27B936F4-769A-4EB3-B223-05C6710EEB95}">
      <dgm:prSet phldrT="[Texto]"/>
      <dgm:spPr/>
      <dgm:t>
        <a:bodyPr/>
        <a:lstStyle/>
        <a:p>
          <a:r>
            <a:rPr lang="es-EC" dirty="0" smtClean="0"/>
            <a:t>Criterios de calidad</a:t>
          </a:r>
          <a:endParaRPr lang="es-EC" dirty="0"/>
        </a:p>
      </dgm:t>
    </dgm:pt>
    <dgm:pt modelId="{6A572B5A-4BAA-4C15-AF9D-5272FDE3867A}" type="parTrans" cxnId="{D1293C1D-41D2-4852-9805-A91F0FDD702A}">
      <dgm:prSet/>
      <dgm:spPr/>
      <dgm:t>
        <a:bodyPr/>
        <a:lstStyle/>
        <a:p>
          <a:endParaRPr lang="es-EC"/>
        </a:p>
      </dgm:t>
    </dgm:pt>
    <dgm:pt modelId="{6D2AAF46-EBDC-4E6E-BB9C-1AEBB5F7F527}" type="sibTrans" cxnId="{D1293C1D-41D2-4852-9805-A91F0FDD702A}">
      <dgm:prSet/>
      <dgm:spPr/>
      <dgm:t>
        <a:bodyPr/>
        <a:lstStyle/>
        <a:p>
          <a:endParaRPr lang="es-EC"/>
        </a:p>
      </dgm:t>
    </dgm:pt>
    <dgm:pt modelId="{24D0ACB5-2B81-404B-AD7F-D05767BD1C4C}">
      <dgm:prSet phldrT="[Texto]"/>
      <dgm:spPr/>
      <dgm:t>
        <a:bodyPr/>
        <a:lstStyle/>
        <a:p>
          <a:r>
            <a:rPr lang="es-EC" dirty="0" smtClean="0"/>
            <a:t>Selección</a:t>
          </a:r>
          <a:endParaRPr lang="es-EC" dirty="0"/>
        </a:p>
      </dgm:t>
    </dgm:pt>
    <dgm:pt modelId="{477E81ED-12B9-42CA-A4EC-E7622E1C5B64}" type="parTrans" cxnId="{EABE3EA4-8D28-49B0-AA7D-2DBF02E35C1C}">
      <dgm:prSet/>
      <dgm:spPr/>
      <dgm:t>
        <a:bodyPr/>
        <a:lstStyle/>
        <a:p>
          <a:endParaRPr lang="es-EC"/>
        </a:p>
      </dgm:t>
    </dgm:pt>
    <dgm:pt modelId="{0229AE0E-5A76-4B48-851E-C78ED7190B20}" type="sibTrans" cxnId="{EABE3EA4-8D28-49B0-AA7D-2DBF02E35C1C}">
      <dgm:prSet/>
      <dgm:spPr/>
      <dgm:t>
        <a:bodyPr/>
        <a:lstStyle/>
        <a:p>
          <a:endParaRPr lang="es-EC"/>
        </a:p>
      </dgm:t>
    </dgm:pt>
    <dgm:pt modelId="{FEE9EF0A-9064-4238-8D16-9B0AD33E8118}">
      <dgm:prSet phldrT="[Texto]"/>
      <dgm:spPr/>
      <dgm:t>
        <a:bodyPr/>
        <a:lstStyle/>
        <a:p>
          <a:r>
            <a:rPr lang="es-EC" dirty="0" smtClean="0"/>
            <a:t>Criterios de calidad aplicables al presente estudio </a:t>
          </a:r>
          <a:endParaRPr lang="es-EC" dirty="0"/>
        </a:p>
      </dgm:t>
    </dgm:pt>
    <dgm:pt modelId="{BBBA2133-57BC-4191-B84E-252F95F8DA94}" type="parTrans" cxnId="{B250A403-2F72-4EA6-B892-793584622A06}">
      <dgm:prSet/>
      <dgm:spPr/>
      <dgm:t>
        <a:bodyPr/>
        <a:lstStyle/>
        <a:p>
          <a:endParaRPr lang="es-EC"/>
        </a:p>
      </dgm:t>
    </dgm:pt>
    <dgm:pt modelId="{6AE8B923-0BCE-4085-9365-D6E6B66C10F5}" type="sibTrans" cxnId="{B250A403-2F72-4EA6-B892-793584622A06}">
      <dgm:prSet/>
      <dgm:spPr/>
      <dgm:t>
        <a:bodyPr/>
        <a:lstStyle/>
        <a:p>
          <a:endParaRPr lang="es-EC"/>
        </a:p>
      </dgm:t>
    </dgm:pt>
    <dgm:pt modelId="{B1E87C8C-1F23-4594-978D-B075E30200A1}">
      <dgm:prSet phldrT="[Texto]"/>
      <dgm:spPr/>
      <dgm:t>
        <a:bodyPr/>
        <a:lstStyle/>
        <a:p>
          <a:r>
            <a:rPr lang="es-EC" dirty="0" smtClean="0"/>
            <a:t>Cálculos</a:t>
          </a:r>
          <a:endParaRPr lang="es-EC" dirty="0"/>
        </a:p>
      </dgm:t>
    </dgm:pt>
    <dgm:pt modelId="{ACE9CE33-EFF0-4AB0-82CE-12D6A8EB6F8C}" type="parTrans" cxnId="{97361BB1-6DE7-4DB6-9D16-560D3AE70B33}">
      <dgm:prSet/>
      <dgm:spPr/>
      <dgm:t>
        <a:bodyPr/>
        <a:lstStyle/>
        <a:p>
          <a:endParaRPr lang="es-EC"/>
        </a:p>
      </dgm:t>
    </dgm:pt>
    <dgm:pt modelId="{C6395A01-9AF7-429F-950E-1F8C963EF9D5}" type="sibTrans" cxnId="{97361BB1-6DE7-4DB6-9D16-560D3AE70B33}">
      <dgm:prSet/>
      <dgm:spPr/>
      <dgm:t>
        <a:bodyPr/>
        <a:lstStyle/>
        <a:p>
          <a:endParaRPr lang="es-EC"/>
        </a:p>
      </dgm:t>
    </dgm:pt>
    <dgm:pt modelId="{D20B7F19-CF68-462A-BF81-2F4ADFC6DA8E}">
      <dgm:prSet phldrT="[Texto]"/>
      <dgm:spPr/>
      <dgm:t>
        <a:bodyPr/>
        <a:lstStyle/>
        <a:p>
          <a:r>
            <a:rPr lang="es-EC" dirty="0" smtClean="0"/>
            <a:t>Factores de contaminación</a:t>
          </a:r>
          <a:endParaRPr lang="es-EC" dirty="0"/>
        </a:p>
      </dgm:t>
    </dgm:pt>
    <dgm:pt modelId="{57B5797B-581F-42E5-BC6F-45AD5F98F1A9}" type="parTrans" cxnId="{05F08DA9-D1C5-4363-B4CD-1882FCB8C81D}">
      <dgm:prSet/>
      <dgm:spPr/>
      <dgm:t>
        <a:bodyPr/>
        <a:lstStyle/>
        <a:p>
          <a:endParaRPr lang="es-EC"/>
        </a:p>
      </dgm:t>
    </dgm:pt>
    <dgm:pt modelId="{E767024E-AF0F-4524-B3BC-2845933FACE4}" type="sibTrans" cxnId="{05F08DA9-D1C5-4363-B4CD-1882FCB8C81D}">
      <dgm:prSet/>
      <dgm:spPr/>
      <dgm:t>
        <a:bodyPr/>
        <a:lstStyle/>
        <a:p>
          <a:endParaRPr lang="es-EC"/>
        </a:p>
      </dgm:t>
    </dgm:pt>
    <dgm:pt modelId="{31CC6AA3-405A-4251-99E6-284E6907A052}">
      <dgm:prSet phldrT="[Texto]"/>
      <dgm:spPr/>
      <dgm:t>
        <a:bodyPr/>
        <a:lstStyle/>
        <a:p>
          <a:r>
            <a:rPr lang="es-EC" dirty="0" smtClean="0"/>
            <a:t>Homologación unidades</a:t>
          </a:r>
          <a:endParaRPr lang="es-EC" dirty="0"/>
        </a:p>
      </dgm:t>
    </dgm:pt>
    <dgm:pt modelId="{8DB8AF8E-AEE7-418F-BCAB-7166BCD660B1}" type="parTrans" cxnId="{AEFD50DA-5BE8-4854-B934-75BD071E6933}">
      <dgm:prSet/>
      <dgm:spPr/>
      <dgm:t>
        <a:bodyPr/>
        <a:lstStyle/>
        <a:p>
          <a:endParaRPr lang="es-EC"/>
        </a:p>
      </dgm:t>
    </dgm:pt>
    <dgm:pt modelId="{08BE52CB-21AE-4F47-B77E-3556A3FF5C62}" type="sibTrans" cxnId="{AEFD50DA-5BE8-4854-B934-75BD071E6933}">
      <dgm:prSet/>
      <dgm:spPr/>
      <dgm:t>
        <a:bodyPr/>
        <a:lstStyle/>
        <a:p>
          <a:endParaRPr lang="es-EC"/>
        </a:p>
      </dgm:t>
    </dgm:pt>
    <dgm:pt modelId="{0D131717-952C-4F3A-9D6D-1B2FF76C8717}">
      <dgm:prSet phldrT="[Texto]"/>
      <dgm:spPr/>
      <dgm:t>
        <a:bodyPr/>
        <a:lstStyle/>
        <a:p>
          <a:r>
            <a:rPr lang="es-EC" dirty="0" smtClean="0"/>
            <a:t>Listado parámetros monitoreados</a:t>
          </a:r>
          <a:endParaRPr lang="es-EC" dirty="0"/>
        </a:p>
      </dgm:t>
    </dgm:pt>
    <dgm:pt modelId="{449B29DA-1845-4526-8AA3-51D3C5B46FDC}" type="parTrans" cxnId="{E7398D47-2D96-4F25-9FFE-136EC98FCC77}">
      <dgm:prSet/>
      <dgm:spPr/>
      <dgm:t>
        <a:bodyPr/>
        <a:lstStyle/>
        <a:p>
          <a:endParaRPr lang="es-EC"/>
        </a:p>
      </dgm:t>
    </dgm:pt>
    <dgm:pt modelId="{48F1C11F-0776-46B9-A001-E5591E06DF04}" type="sibTrans" cxnId="{E7398D47-2D96-4F25-9FFE-136EC98FCC77}">
      <dgm:prSet/>
      <dgm:spPr/>
      <dgm:t>
        <a:bodyPr/>
        <a:lstStyle/>
        <a:p>
          <a:endParaRPr lang="es-EC"/>
        </a:p>
      </dgm:t>
    </dgm:pt>
    <dgm:pt modelId="{5CF00B4C-F187-441B-98E3-572BDC18611D}">
      <dgm:prSet phldrT="[Texto]"/>
      <dgm:spPr/>
      <dgm:t>
        <a:bodyPr/>
        <a:lstStyle/>
        <a:p>
          <a:r>
            <a:rPr lang="es-EC" dirty="0" smtClean="0"/>
            <a:t>Determinación</a:t>
          </a:r>
          <a:endParaRPr lang="es-EC" dirty="0"/>
        </a:p>
      </dgm:t>
    </dgm:pt>
    <dgm:pt modelId="{AFB1709A-6029-44E2-8D3F-DF44B320D138}" type="parTrans" cxnId="{EAA651E1-B65D-4364-B1BC-F7335EE726F1}">
      <dgm:prSet/>
      <dgm:spPr/>
      <dgm:t>
        <a:bodyPr/>
        <a:lstStyle/>
        <a:p>
          <a:endParaRPr lang="es-EC"/>
        </a:p>
      </dgm:t>
    </dgm:pt>
    <dgm:pt modelId="{D2274A48-AFFF-451A-9F9F-6827A7D1DDC8}" type="sibTrans" cxnId="{EAA651E1-B65D-4364-B1BC-F7335EE726F1}">
      <dgm:prSet/>
      <dgm:spPr/>
      <dgm:t>
        <a:bodyPr/>
        <a:lstStyle/>
        <a:p>
          <a:endParaRPr lang="es-EC"/>
        </a:p>
      </dgm:t>
    </dgm:pt>
    <dgm:pt modelId="{07D01FEC-4B4F-452E-8DDE-32A179B4CF71}">
      <dgm:prSet phldrT="[Texto]"/>
      <dgm:spPr/>
      <dgm:t>
        <a:bodyPr/>
        <a:lstStyle/>
        <a:p>
          <a:r>
            <a:rPr lang="es-EC" dirty="0" smtClean="0"/>
            <a:t>Parámetros con mayores Factores de contaminación</a:t>
          </a:r>
          <a:endParaRPr lang="es-EC" dirty="0"/>
        </a:p>
      </dgm:t>
    </dgm:pt>
    <dgm:pt modelId="{E5D6D63B-8B0F-495A-B95E-3BEFCBB67CA5}" type="parTrans" cxnId="{E8FFFEBB-6D51-4AEE-BD61-88548E206B91}">
      <dgm:prSet/>
      <dgm:spPr/>
      <dgm:t>
        <a:bodyPr/>
        <a:lstStyle/>
        <a:p>
          <a:endParaRPr lang="es-EC"/>
        </a:p>
      </dgm:t>
    </dgm:pt>
    <dgm:pt modelId="{0359E565-A6BD-48F7-B32C-1459527EFA53}" type="sibTrans" cxnId="{E8FFFEBB-6D51-4AEE-BD61-88548E206B91}">
      <dgm:prSet/>
      <dgm:spPr/>
      <dgm:t>
        <a:bodyPr/>
        <a:lstStyle/>
        <a:p>
          <a:endParaRPr lang="es-EC"/>
        </a:p>
      </dgm:t>
    </dgm:pt>
    <dgm:pt modelId="{F7ACFAAC-A106-4FD5-9FCB-2F89B434C9EA}">
      <dgm:prSet phldrT="[Texto]"/>
      <dgm:spPr/>
      <dgm:t>
        <a:bodyPr/>
        <a:lstStyle/>
        <a:p>
          <a:r>
            <a:rPr lang="es-EC" dirty="0" smtClean="0"/>
            <a:t>Impacto Ambiental Total</a:t>
          </a:r>
          <a:endParaRPr lang="es-EC" dirty="0"/>
        </a:p>
      </dgm:t>
    </dgm:pt>
    <dgm:pt modelId="{F166CBBA-021B-42F9-81B2-62CD7B8AE26F}" type="parTrans" cxnId="{57800747-AC7F-405A-9F01-AD14939FDDB6}">
      <dgm:prSet/>
      <dgm:spPr/>
      <dgm:t>
        <a:bodyPr/>
        <a:lstStyle/>
        <a:p>
          <a:endParaRPr lang="es-EC"/>
        </a:p>
      </dgm:t>
    </dgm:pt>
    <dgm:pt modelId="{30C7A108-5A96-4E3F-86C3-94F27A961EC1}" type="sibTrans" cxnId="{57800747-AC7F-405A-9F01-AD14939FDDB6}">
      <dgm:prSet/>
      <dgm:spPr/>
      <dgm:t>
        <a:bodyPr/>
        <a:lstStyle/>
        <a:p>
          <a:endParaRPr lang="es-EC"/>
        </a:p>
      </dgm:t>
    </dgm:pt>
    <dgm:pt modelId="{41745082-ADB8-4F00-B90A-48F961EA7C4E}">
      <dgm:prSet phldrT="[Texto]"/>
      <dgm:spPr/>
      <dgm:t>
        <a:bodyPr/>
        <a:lstStyle/>
        <a:p>
          <a:r>
            <a:rPr lang="es-EC" dirty="0" smtClean="0"/>
            <a:t>Concentraciones más restrictivas</a:t>
          </a:r>
          <a:endParaRPr lang="es-EC" dirty="0"/>
        </a:p>
      </dgm:t>
    </dgm:pt>
    <dgm:pt modelId="{C850C621-7F9A-4C49-9D76-3F20F4C0C565}" type="parTrans" cxnId="{0C013FAB-9A8F-4DB0-B901-DBA812329197}">
      <dgm:prSet/>
      <dgm:spPr/>
      <dgm:t>
        <a:bodyPr/>
        <a:lstStyle/>
        <a:p>
          <a:endParaRPr lang="es-EC"/>
        </a:p>
      </dgm:t>
    </dgm:pt>
    <dgm:pt modelId="{4DBFE01F-2A78-4B94-80F1-B77DC48F8A85}" type="sibTrans" cxnId="{0C013FAB-9A8F-4DB0-B901-DBA812329197}">
      <dgm:prSet/>
      <dgm:spPr/>
      <dgm:t>
        <a:bodyPr/>
        <a:lstStyle/>
        <a:p>
          <a:endParaRPr lang="es-EC"/>
        </a:p>
      </dgm:t>
    </dgm:pt>
    <dgm:pt modelId="{C236C6B9-DD4E-4070-BF0A-EC044EA82174}">
      <dgm:prSet phldrT="[Texto]"/>
      <dgm:spPr/>
      <dgm:t>
        <a:bodyPr/>
        <a:lstStyle/>
        <a:p>
          <a:r>
            <a:rPr lang="es-EC" dirty="0" smtClean="0"/>
            <a:t>mg/mol agua (criterios de calidad del agua)</a:t>
          </a:r>
          <a:endParaRPr lang="es-EC" dirty="0"/>
        </a:p>
      </dgm:t>
    </dgm:pt>
    <dgm:pt modelId="{1F03CB58-2D38-48E5-9875-98FCDB3F30A4}" type="parTrans" cxnId="{E3415067-A12D-469C-867C-FD1E91173076}">
      <dgm:prSet/>
      <dgm:spPr/>
      <dgm:t>
        <a:bodyPr/>
        <a:lstStyle/>
        <a:p>
          <a:endParaRPr lang="es-EC"/>
        </a:p>
      </dgm:t>
    </dgm:pt>
    <dgm:pt modelId="{F95AA812-9E9A-412B-99B7-9E44DF66A61E}" type="sibTrans" cxnId="{E3415067-A12D-469C-867C-FD1E91173076}">
      <dgm:prSet/>
      <dgm:spPr/>
      <dgm:t>
        <a:bodyPr/>
        <a:lstStyle/>
        <a:p>
          <a:endParaRPr lang="es-EC"/>
        </a:p>
      </dgm:t>
    </dgm:pt>
    <dgm:pt modelId="{456F60E8-8580-43D7-9568-C6CE6C0F5AE8}" type="pres">
      <dgm:prSet presAssocID="{3B7CDA17-53C1-457B-9B3C-DD9823ADDDF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EDC2FC5-7951-44B3-8F41-77150C52C591}" type="pres">
      <dgm:prSet presAssocID="{3B7CDA17-53C1-457B-9B3C-DD9823ADDDF7}" presName="tSp" presStyleCnt="0"/>
      <dgm:spPr/>
    </dgm:pt>
    <dgm:pt modelId="{9C486D2F-607C-4B53-A4AF-B41004EC49E5}" type="pres">
      <dgm:prSet presAssocID="{3B7CDA17-53C1-457B-9B3C-DD9823ADDDF7}" presName="bSp" presStyleCnt="0"/>
      <dgm:spPr/>
    </dgm:pt>
    <dgm:pt modelId="{4FCA6796-0B1A-4764-A982-AC5F2E9F9CED}" type="pres">
      <dgm:prSet presAssocID="{3B7CDA17-53C1-457B-9B3C-DD9823ADDDF7}" presName="process" presStyleCnt="0"/>
      <dgm:spPr/>
    </dgm:pt>
    <dgm:pt modelId="{09265208-ECBB-4FA9-AE02-564FC5D11FF6}" type="pres">
      <dgm:prSet presAssocID="{97B4F072-D7C4-4E94-B9D8-4F77B55F6AD5}" presName="composite1" presStyleCnt="0"/>
      <dgm:spPr/>
    </dgm:pt>
    <dgm:pt modelId="{F6D83E37-34ED-47AA-8380-9B315A09F82F}" type="pres">
      <dgm:prSet presAssocID="{97B4F072-D7C4-4E94-B9D8-4F77B55F6AD5}" presName="dummyNode1" presStyleLbl="node1" presStyleIdx="0" presStyleCnt="4"/>
      <dgm:spPr/>
    </dgm:pt>
    <dgm:pt modelId="{F617A3AF-A1A2-4F66-9164-B6FB963C0BC9}" type="pres">
      <dgm:prSet presAssocID="{97B4F072-D7C4-4E94-B9D8-4F77B55F6AD5}" presName="childNode1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A64865-8197-4AE5-BA37-C406663C48E7}" type="pres">
      <dgm:prSet presAssocID="{97B4F072-D7C4-4E94-B9D8-4F77B55F6AD5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66E538-D543-4932-B60B-7B31E479B791}" type="pres">
      <dgm:prSet presAssocID="{97B4F072-D7C4-4E94-B9D8-4F77B55F6AD5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D78739-C13A-47F0-A0B6-133D2F1AB8AF}" type="pres">
      <dgm:prSet presAssocID="{97B4F072-D7C4-4E94-B9D8-4F77B55F6AD5}" presName="connSite1" presStyleCnt="0"/>
      <dgm:spPr/>
    </dgm:pt>
    <dgm:pt modelId="{852A0C35-091E-46EA-A587-812244FBA8F8}" type="pres">
      <dgm:prSet presAssocID="{1FF05427-0E41-4751-B1B3-96C0D138E53F}" presName="Name9" presStyleLbl="sibTrans2D1" presStyleIdx="0" presStyleCnt="3"/>
      <dgm:spPr/>
      <dgm:t>
        <a:bodyPr/>
        <a:lstStyle/>
        <a:p>
          <a:endParaRPr lang="es-EC"/>
        </a:p>
      </dgm:t>
    </dgm:pt>
    <dgm:pt modelId="{DA1AC372-236D-42AA-8007-4E0BC192F6C6}" type="pres">
      <dgm:prSet presAssocID="{24D0ACB5-2B81-404B-AD7F-D05767BD1C4C}" presName="composite2" presStyleCnt="0"/>
      <dgm:spPr/>
    </dgm:pt>
    <dgm:pt modelId="{8E399B10-C723-4398-8012-154187D139CE}" type="pres">
      <dgm:prSet presAssocID="{24D0ACB5-2B81-404B-AD7F-D05767BD1C4C}" presName="dummyNode2" presStyleLbl="node1" presStyleIdx="0" presStyleCnt="4"/>
      <dgm:spPr/>
    </dgm:pt>
    <dgm:pt modelId="{EEB1E70E-2C88-4AA7-BBA0-0AF593D26290}" type="pres">
      <dgm:prSet presAssocID="{24D0ACB5-2B81-404B-AD7F-D05767BD1C4C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4C9E9C-44BD-477B-A7E5-86482F593F98}" type="pres">
      <dgm:prSet presAssocID="{24D0ACB5-2B81-404B-AD7F-D05767BD1C4C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4B14F5-6D10-49B5-822F-BCD662627A95}" type="pres">
      <dgm:prSet presAssocID="{24D0ACB5-2B81-404B-AD7F-D05767BD1C4C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DC1157-7B3C-43A3-8D86-D9D99E8D12AE}" type="pres">
      <dgm:prSet presAssocID="{24D0ACB5-2B81-404B-AD7F-D05767BD1C4C}" presName="connSite2" presStyleCnt="0"/>
      <dgm:spPr/>
    </dgm:pt>
    <dgm:pt modelId="{8A61A21F-7BB6-424E-AE85-A963270FD651}" type="pres">
      <dgm:prSet presAssocID="{0229AE0E-5A76-4B48-851E-C78ED7190B20}" presName="Name18" presStyleLbl="sibTrans2D1" presStyleIdx="1" presStyleCnt="3"/>
      <dgm:spPr/>
      <dgm:t>
        <a:bodyPr/>
        <a:lstStyle/>
        <a:p>
          <a:endParaRPr lang="es-EC"/>
        </a:p>
      </dgm:t>
    </dgm:pt>
    <dgm:pt modelId="{35C02E2A-3785-42C5-AA3E-2C81FB6D5F7E}" type="pres">
      <dgm:prSet presAssocID="{B1E87C8C-1F23-4594-978D-B075E30200A1}" presName="composite1" presStyleCnt="0"/>
      <dgm:spPr/>
    </dgm:pt>
    <dgm:pt modelId="{89C1C131-27A4-4219-9ACA-C76B9AF282DD}" type="pres">
      <dgm:prSet presAssocID="{B1E87C8C-1F23-4594-978D-B075E30200A1}" presName="dummyNode1" presStyleLbl="node1" presStyleIdx="1" presStyleCnt="4"/>
      <dgm:spPr/>
    </dgm:pt>
    <dgm:pt modelId="{F16220DE-E9F1-4EB1-9735-17DFA7794C50}" type="pres">
      <dgm:prSet presAssocID="{B1E87C8C-1F23-4594-978D-B075E30200A1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197ABF-9B68-4F53-92EB-A267E423A5DD}" type="pres">
      <dgm:prSet presAssocID="{B1E87C8C-1F23-4594-978D-B075E30200A1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337A2F-BBF3-4332-8AF7-7666B1B86416}" type="pres">
      <dgm:prSet presAssocID="{B1E87C8C-1F23-4594-978D-B075E30200A1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AB09B1-E6D7-47D7-A074-144B36B90E98}" type="pres">
      <dgm:prSet presAssocID="{B1E87C8C-1F23-4594-978D-B075E30200A1}" presName="connSite1" presStyleCnt="0"/>
      <dgm:spPr/>
    </dgm:pt>
    <dgm:pt modelId="{A0372404-549F-460A-AEE9-7D66E56ECAF5}" type="pres">
      <dgm:prSet presAssocID="{C6395A01-9AF7-429F-950E-1F8C963EF9D5}" presName="Name9" presStyleLbl="sibTrans2D1" presStyleIdx="2" presStyleCnt="3"/>
      <dgm:spPr/>
      <dgm:t>
        <a:bodyPr/>
        <a:lstStyle/>
        <a:p>
          <a:endParaRPr lang="es-EC"/>
        </a:p>
      </dgm:t>
    </dgm:pt>
    <dgm:pt modelId="{20932385-8A8E-44F9-A1D6-20AC9BFE3FE9}" type="pres">
      <dgm:prSet presAssocID="{5CF00B4C-F187-441B-98E3-572BDC18611D}" presName="composite2" presStyleCnt="0"/>
      <dgm:spPr/>
    </dgm:pt>
    <dgm:pt modelId="{DEF317E1-9010-483D-A877-2DA728D0290A}" type="pres">
      <dgm:prSet presAssocID="{5CF00B4C-F187-441B-98E3-572BDC18611D}" presName="dummyNode2" presStyleLbl="node1" presStyleIdx="2" presStyleCnt="4"/>
      <dgm:spPr/>
    </dgm:pt>
    <dgm:pt modelId="{90009E34-B08D-41E7-B05D-6381C4A7E9B2}" type="pres">
      <dgm:prSet presAssocID="{5CF00B4C-F187-441B-98E3-572BDC18611D}" presName="childNode2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93444DA-0C2A-4160-B200-90AC4C05803E}" type="pres">
      <dgm:prSet presAssocID="{5CF00B4C-F187-441B-98E3-572BDC18611D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8F82D4-DAF3-4990-AC63-BD0D01E75938}" type="pres">
      <dgm:prSet presAssocID="{5CF00B4C-F187-441B-98E3-572BDC18611D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1F0918-ABC8-4FDF-93DD-691AC5A56969}" type="pres">
      <dgm:prSet presAssocID="{5CF00B4C-F187-441B-98E3-572BDC18611D}" presName="connSite2" presStyleCnt="0"/>
      <dgm:spPr/>
    </dgm:pt>
  </dgm:ptLst>
  <dgm:cxnLst>
    <dgm:cxn modelId="{512BD43E-B37A-4152-A310-A475DE0D20F7}" type="presOf" srcId="{27B936F4-769A-4EB3-B223-05C6710EEB95}" destId="{2CA64865-8197-4AE5-BA37-C406663C48E7}" srcOrd="1" destOrd="0" presId="urn:microsoft.com/office/officeart/2005/8/layout/hProcess4"/>
    <dgm:cxn modelId="{2107336C-6173-4206-B6C1-EA13ABCC3690}" type="presOf" srcId="{0229AE0E-5A76-4B48-851E-C78ED7190B20}" destId="{8A61A21F-7BB6-424E-AE85-A963270FD651}" srcOrd="0" destOrd="0" presId="urn:microsoft.com/office/officeart/2005/8/layout/hProcess4"/>
    <dgm:cxn modelId="{DF42D4D9-8BE4-4AC5-AF82-19CC44FF5F43}" type="presOf" srcId="{C236C6B9-DD4E-4070-BF0A-EC044EA82174}" destId="{9D197ABF-9B68-4F53-92EB-A267E423A5DD}" srcOrd="1" destOrd="0" presId="urn:microsoft.com/office/officeart/2005/8/layout/hProcess4"/>
    <dgm:cxn modelId="{F2531DCD-7630-466F-B51D-C1555908DE54}" type="presOf" srcId="{97B4F072-D7C4-4E94-B9D8-4F77B55F6AD5}" destId="{4566E538-D543-4932-B60B-7B31E479B791}" srcOrd="0" destOrd="0" presId="urn:microsoft.com/office/officeart/2005/8/layout/hProcess4"/>
    <dgm:cxn modelId="{05133F0F-F80D-4AD2-BC9A-84F4FF8383E7}" type="presOf" srcId="{0D131717-952C-4F3A-9D6D-1B2FF76C8717}" destId="{F617A3AF-A1A2-4F66-9164-B6FB963C0BC9}" srcOrd="0" destOrd="1" presId="urn:microsoft.com/office/officeart/2005/8/layout/hProcess4"/>
    <dgm:cxn modelId="{F8236CBF-E899-41A2-B32F-E51260F024BF}" type="presOf" srcId="{07D01FEC-4B4F-452E-8DDE-32A179B4CF71}" destId="{90009E34-B08D-41E7-B05D-6381C4A7E9B2}" srcOrd="0" destOrd="0" presId="urn:microsoft.com/office/officeart/2005/8/layout/hProcess4"/>
    <dgm:cxn modelId="{EC474E01-E530-437B-861E-92C746E45EDA}" type="presOf" srcId="{C6395A01-9AF7-429F-950E-1F8C963EF9D5}" destId="{A0372404-549F-460A-AEE9-7D66E56ECAF5}" srcOrd="0" destOrd="0" presId="urn:microsoft.com/office/officeart/2005/8/layout/hProcess4"/>
    <dgm:cxn modelId="{20C9A1EC-5C61-4AB5-84FD-541255A93617}" type="presOf" srcId="{24D0ACB5-2B81-404B-AD7F-D05767BD1C4C}" destId="{B34B14F5-6D10-49B5-822F-BCD662627A95}" srcOrd="0" destOrd="0" presId="urn:microsoft.com/office/officeart/2005/8/layout/hProcess4"/>
    <dgm:cxn modelId="{E3C683F2-0AA3-4095-BA73-95D97A8E98C3}" type="presOf" srcId="{C236C6B9-DD4E-4070-BF0A-EC044EA82174}" destId="{F16220DE-E9F1-4EB1-9735-17DFA7794C50}" srcOrd="0" destOrd="0" presId="urn:microsoft.com/office/officeart/2005/8/layout/hProcess4"/>
    <dgm:cxn modelId="{0C19B2FA-C020-481C-B4D8-8CCC873DEF6E}" type="presOf" srcId="{B1E87C8C-1F23-4594-978D-B075E30200A1}" destId="{86337A2F-BBF3-4332-8AF7-7666B1B86416}" srcOrd="0" destOrd="0" presId="urn:microsoft.com/office/officeart/2005/8/layout/hProcess4"/>
    <dgm:cxn modelId="{E3415067-A12D-469C-867C-FD1E91173076}" srcId="{B1E87C8C-1F23-4594-978D-B075E30200A1}" destId="{C236C6B9-DD4E-4070-BF0A-EC044EA82174}" srcOrd="0" destOrd="0" parTransId="{1F03CB58-2D38-48E5-9875-98FCDB3F30A4}" sibTransId="{F95AA812-9E9A-412B-99B7-9E44DF66A61E}"/>
    <dgm:cxn modelId="{053C4C1E-DF18-414F-8EC3-B6AD6F0D92AA}" type="presOf" srcId="{31CC6AA3-405A-4251-99E6-284E6907A052}" destId="{F617A3AF-A1A2-4F66-9164-B6FB963C0BC9}" srcOrd="0" destOrd="2" presId="urn:microsoft.com/office/officeart/2005/8/layout/hProcess4"/>
    <dgm:cxn modelId="{BE5E71EA-13FA-4ADA-956D-8065D4CAFB22}" type="presOf" srcId="{F7ACFAAC-A106-4FD5-9FCB-2F89B434C9EA}" destId="{093444DA-0C2A-4160-B200-90AC4C05803E}" srcOrd="1" destOrd="1" presId="urn:microsoft.com/office/officeart/2005/8/layout/hProcess4"/>
    <dgm:cxn modelId="{57800747-AC7F-405A-9F01-AD14939FDDB6}" srcId="{5CF00B4C-F187-441B-98E3-572BDC18611D}" destId="{F7ACFAAC-A106-4FD5-9FCB-2F89B434C9EA}" srcOrd="1" destOrd="0" parTransId="{F166CBBA-021B-42F9-81B2-62CD7B8AE26F}" sibTransId="{30C7A108-5A96-4E3F-86C3-94F27A961EC1}"/>
    <dgm:cxn modelId="{EABE3EA4-8D28-49B0-AA7D-2DBF02E35C1C}" srcId="{3B7CDA17-53C1-457B-9B3C-DD9823ADDDF7}" destId="{24D0ACB5-2B81-404B-AD7F-D05767BD1C4C}" srcOrd="1" destOrd="0" parTransId="{477E81ED-12B9-42CA-A4EC-E7622E1C5B64}" sibTransId="{0229AE0E-5A76-4B48-851E-C78ED7190B20}"/>
    <dgm:cxn modelId="{B250A403-2F72-4EA6-B892-793584622A06}" srcId="{24D0ACB5-2B81-404B-AD7F-D05767BD1C4C}" destId="{FEE9EF0A-9064-4238-8D16-9B0AD33E8118}" srcOrd="0" destOrd="0" parTransId="{BBBA2133-57BC-4191-B84E-252F95F8DA94}" sibTransId="{6AE8B923-0BCE-4085-9365-D6E6B66C10F5}"/>
    <dgm:cxn modelId="{BDCB9DA0-506D-42B4-B2DA-7DE684609DDA}" type="presOf" srcId="{5CF00B4C-F187-441B-98E3-572BDC18611D}" destId="{D78F82D4-DAF3-4990-AC63-BD0D01E75938}" srcOrd="0" destOrd="0" presId="urn:microsoft.com/office/officeart/2005/8/layout/hProcess4"/>
    <dgm:cxn modelId="{3E24340C-C58D-48AB-A216-DC43030EBC07}" type="presOf" srcId="{3B7CDA17-53C1-457B-9B3C-DD9823ADDDF7}" destId="{456F60E8-8580-43D7-9568-C6CE6C0F5AE8}" srcOrd="0" destOrd="0" presId="urn:microsoft.com/office/officeart/2005/8/layout/hProcess4"/>
    <dgm:cxn modelId="{3F8015EC-B7DC-46A6-8427-A81D4F58D401}" type="presOf" srcId="{07D01FEC-4B4F-452E-8DDE-32A179B4CF71}" destId="{093444DA-0C2A-4160-B200-90AC4C05803E}" srcOrd="1" destOrd="0" presId="urn:microsoft.com/office/officeart/2005/8/layout/hProcess4"/>
    <dgm:cxn modelId="{6B4A1EC4-D6F3-48FE-BABF-EA3D12431821}" type="presOf" srcId="{41745082-ADB8-4F00-B90A-48F961EA7C4E}" destId="{7B4C9E9C-44BD-477B-A7E5-86482F593F98}" srcOrd="1" destOrd="1" presId="urn:microsoft.com/office/officeart/2005/8/layout/hProcess4"/>
    <dgm:cxn modelId="{EF817408-8040-494D-A957-6A6B35F125C7}" type="presOf" srcId="{F7ACFAAC-A106-4FD5-9FCB-2F89B434C9EA}" destId="{90009E34-B08D-41E7-B05D-6381C4A7E9B2}" srcOrd="0" destOrd="1" presId="urn:microsoft.com/office/officeart/2005/8/layout/hProcess4"/>
    <dgm:cxn modelId="{97361BB1-6DE7-4DB6-9D16-560D3AE70B33}" srcId="{3B7CDA17-53C1-457B-9B3C-DD9823ADDDF7}" destId="{B1E87C8C-1F23-4594-978D-B075E30200A1}" srcOrd="2" destOrd="0" parTransId="{ACE9CE33-EFF0-4AB0-82CE-12D6A8EB6F8C}" sibTransId="{C6395A01-9AF7-429F-950E-1F8C963EF9D5}"/>
    <dgm:cxn modelId="{1B3736A8-7838-475E-9761-6A661201CABF}" type="presOf" srcId="{31CC6AA3-405A-4251-99E6-284E6907A052}" destId="{2CA64865-8197-4AE5-BA37-C406663C48E7}" srcOrd="1" destOrd="2" presId="urn:microsoft.com/office/officeart/2005/8/layout/hProcess4"/>
    <dgm:cxn modelId="{A31AC82F-B85D-4C1F-9009-24CB4BB5FCBD}" type="presOf" srcId="{D20B7F19-CF68-462A-BF81-2F4ADFC6DA8E}" destId="{9D197ABF-9B68-4F53-92EB-A267E423A5DD}" srcOrd="1" destOrd="1" presId="urn:microsoft.com/office/officeart/2005/8/layout/hProcess4"/>
    <dgm:cxn modelId="{05F08DA9-D1C5-4363-B4CD-1882FCB8C81D}" srcId="{B1E87C8C-1F23-4594-978D-B075E30200A1}" destId="{D20B7F19-CF68-462A-BF81-2F4ADFC6DA8E}" srcOrd="1" destOrd="0" parTransId="{57B5797B-581F-42E5-BC6F-45AD5F98F1A9}" sibTransId="{E767024E-AF0F-4524-B3BC-2845933FACE4}"/>
    <dgm:cxn modelId="{505AEC25-8ADA-4962-A1E6-0E31B662A2C8}" type="presOf" srcId="{FEE9EF0A-9064-4238-8D16-9B0AD33E8118}" destId="{7B4C9E9C-44BD-477B-A7E5-86482F593F98}" srcOrd="1" destOrd="0" presId="urn:microsoft.com/office/officeart/2005/8/layout/hProcess4"/>
    <dgm:cxn modelId="{991E06BD-8324-4EB9-8361-C0449C62F7F2}" type="presOf" srcId="{D20B7F19-CF68-462A-BF81-2F4ADFC6DA8E}" destId="{F16220DE-E9F1-4EB1-9735-17DFA7794C50}" srcOrd="0" destOrd="1" presId="urn:microsoft.com/office/officeart/2005/8/layout/hProcess4"/>
    <dgm:cxn modelId="{B0BAB5C5-A378-47AF-BE67-3EECD24E5831}" type="presOf" srcId="{1FF05427-0E41-4751-B1B3-96C0D138E53F}" destId="{852A0C35-091E-46EA-A587-812244FBA8F8}" srcOrd="0" destOrd="0" presId="urn:microsoft.com/office/officeart/2005/8/layout/hProcess4"/>
    <dgm:cxn modelId="{D1293C1D-41D2-4852-9805-A91F0FDD702A}" srcId="{97B4F072-D7C4-4E94-B9D8-4F77B55F6AD5}" destId="{27B936F4-769A-4EB3-B223-05C6710EEB95}" srcOrd="0" destOrd="0" parTransId="{6A572B5A-4BAA-4C15-AF9D-5272FDE3867A}" sibTransId="{6D2AAF46-EBDC-4E6E-BB9C-1AEBB5F7F527}"/>
    <dgm:cxn modelId="{BE2E428C-5BBB-4D1C-A323-73137BD488B9}" type="presOf" srcId="{0D131717-952C-4F3A-9D6D-1B2FF76C8717}" destId="{2CA64865-8197-4AE5-BA37-C406663C48E7}" srcOrd="1" destOrd="1" presId="urn:microsoft.com/office/officeart/2005/8/layout/hProcess4"/>
    <dgm:cxn modelId="{E7398D47-2D96-4F25-9FFE-136EC98FCC77}" srcId="{97B4F072-D7C4-4E94-B9D8-4F77B55F6AD5}" destId="{0D131717-952C-4F3A-9D6D-1B2FF76C8717}" srcOrd="1" destOrd="0" parTransId="{449B29DA-1845-4526-8AA3-51D3C5B46FDC}" sibTransId="{48F1C11F-0776-46B9-A001-E5591E06DF04}"/>
    <dgm:cxn modelId="{32D99DDE-C4A7-4884-9676-00CB8189C516}" type="presOf" srcId="{FEE9EF0A-9064-4238-8D16-9B0AD33E8118}" destId="{EEB1E70E-2C88-4AA7-BBA0-0AF593D26290}" srcOrd="0" destOrd="0" presId="urn:microsoft.com/office/officeart/2005/8/layout/hProcess4"/>
    <dgm:cxn modelId="{0C013FAB-9A8F-4DB0-B901-DBA812329197}" srcId="{24D0ACB5-2B81-404B-AD7F-D05767BD1C4C}" destId="{41745082-ADB8-4F00-B90A-48F961EA7C4E}" srcOrd="1" destOrd="0" parTransId="{C850C621-7F9A-4C49-9D76-3F20F4C0C565}" sibTransId="{4DBFE01F-2A78-4B94-80F1-B77DC48F8A85}"/>
    <dgm:cxn modelId="{77F9440F-5918-4AD1-B078-EF14244D99BA}" srcId="{3B7CDA17-53C1-457B-9B3C-DD9823ADDDF7}" destId="{97B4F072-D7C4-4E94-B9D8-4F77B55F6AD5}" srcOrd="0" destOrd="0" parTransId="{93DC2BAE-60AB-49AD-91F4-F5F53186E305}" sibTransId="{1FF05427-0E41-4751-B1B3-96C0D138E53F}"/>
    <dgm:cxn modelId="{E8FFFEBB-6D51-4AEE-BD61-88548E206B91}" srcId="{5CF00B4C-F187-441B-98E3-572BDC18611D}" destId="{07D01FEC-4B4F-452E-8DDE-32A179B4CF71}" srcOrd="0" destOrd="0" parTransId="{E5D6D63B-8B0F-495A-B95E-3BEFCBB67CA5}" sibTransId="{0359E565-A6BD-48F7-B32C-1459527EFA53}"/>
    <dgm:cxn modelId="{EAA651E1-B65D-4364-B1BC-F7335EE726F1}" srcId="{3B7CDA17-53C1-457B-9B3C-DD9823ADDDF7}" destId="{5CF00B4C-F187-441B-98E3-572BDC18611D}" srcOrd="3" destOrd="0" parTransId="{AFB1709A-6029-44E2-8D3F-DF44B320D138}" sibTransId="{D2274A48-AFFF-451A-9F9F-6827A7D1DDC8}"/>
    <dgm:cxn modelId="{AE8960D6-53D7-4CCF-A05F-29786305B805}" type="presOf" srcId="{41745082-ADB8-4F00-B90A-48F961EA7C4E}" destId="{EEB1E70E-2C88-4AA7-BBA0-0AF593D26290}" srcOrd="0" destOrd="1" presId="urn:microsoft.com/office/officeart/2005/8/layout/hProcess4"/>
    <dgm:cxn modelId="{E185FFAE-22E1-43D2-B14B-992EB00FC154}" type="presOf" srcId="{27B936F4-769A-4EB3-B223-05C6710EEB95}" destId="{F617A3AF-A1A2-4F66-9164-B6FB963C0BC9}" srcOrd="0" destOrd="0" presId="urn:microsoft.com/office/officeart/2005/8/layout/hProcess4"/>
    <dgm:cxn modelId="{AEFD50DA-5BE8-4854-B934-75BD071E6933}" srcId="{97B4F072-D7C4-4E94-B9D8-4F77B55F6AD5}" destId="{31CC6AA3-405A-4251-99E6-284E6907A052}" srcOrd="2" destOrd="0" parTransId="{8DB8AF8E-AEE7-418F-BCAB-7166BCD660B1}" sibTransId="{08BE52CB-21AE-4F47-B77E-3556A3FF5C62}"/>
    <dgm:cxn modelId="{C6FEB3D3-19D0-4B91-857F-2FBCC61F43B4}" type="presParOf" srcId="{456F60E8-8580-43D7-9568-C6CE6C0F5AE8}" destId="{FEDC2FC5-7951-44B3-8F41-77150C52C591}" srcOrd="0" destOrd="0" presId="urn:microsoft.com/office/officeart/2005/8/layout/hProcess4"/>
    <dgm:cxn modelId="{FCBB9F3C-5A0B-46ED-AEEE-3F562B8E79E6}" type="presParOf" srcId="{456F60E8-8580-43D7-9568-C6CE6C0F5AE8}" destId="{9C486D2F-607C-4B53-A4AF-B41004EC49E5}" srcOrd="1" destOrd="0" presId="urn:microsoft.com/office/officeart/2005/8/layout/hProcess4"/>
    <dgm:cxn modelId="{F9A3AFDC-A241-42D2-8F33-8C1D9EAB0101}" type="presParOf" srcId="{456F60E8-8580-43D7-9568-C6CE6C0F5AE8}" destId="{4FCA6796-0B1A-4764-A982-AC5F2E9F9CED}" srcOrd="2" destOrd="0" presId="urn:microsoft.com/office/officeart/2005/8/layout/hProcess4"/>
    <dgm:cxn modelId="{E4CEA0F1-8894-47D9-A7F3-1A42EFD94555}" type="presParOf" srcId="{4FCA6796-0B1A-4764-A982-AC5F2E9F9CED}" destId="{09265208-ECBB-4FA9-AE02-564FC5D11FF6}" srcOrd="0" destOrd="0" presId="urn:microsoft.com/office/officeart/2005/8/layout/hProcess4"/>
    <dgm:cxn modelId="{95C87AC0-313D-4BE9-907A-7FD772F55AA3}" type="presParOf" srcId="{09265208-ECBB-4FA9-AE02-564FC5D11FF6}" destId="{F6D83E37-34ED-47AA-8380-9B315A09F82F}" srcOrd="0" destOrd="0" presId="urn:microsoft.com/office/officeart/2005/8/layout/hProcess4"/>
    <dgm:cxn modelId="{71906E07-15DE-4CA1-8234-ED0EBC89E5FF}" type="presParOf" srcId="{09265208-ECBB-4FA9-AE02-564FC5D11FF6}" destId="{F617A3AF-A1A2-4F66-9164-B6FB963C0BC9}" srcOrd="1" destOrd="0" presId="urn:microsoft.com/office/officeart/2005/8/layout/hProcess4"/>
    <dgm:cxn modelId="{68892092-CE5A-4765-9945-7AE3EFDE50B7}" type="presParOf" srcId="{09265208-ECBB-4FA9-AE02-564FC5D11FF6}" destId="{2CA64865-8197-4AE5-BA37-C406663C48E7}" srcOrd="2" destOrd="0" presId="urn:microsoft.com/office/officeart/2005/8/layout/hProcess4"/>
    <dgm:cxn modelId="{79AF2B25-0E3F-4C57-985C-532CA57F124A}" type="presParOf" srcId="{09265208-ECBB-4FA9-AE02-564FC5D11FF6}" destId="{4566E538-D543-4932-B60B-7B31E479B791}" srcOrd="3" destOrd="0" presId="urn:microsoft.com/office/officeart/2005/8/layout/hProcess4"/>
    <dgm:cxn modelId="{1648CD27-935D-485F-B2C7-7E83907A059F}" type="presParOf" srcId="{09265208-ECBB-4FA9-AE02-564FC5D11FF6}" destId="{23D78739-C13A-47F0-A0B6-133D2F1AB8AF}" srcOrd="4" destOrd="0" presId="urn:microsoft.com/office/officeart/2005/8/layout/hProcess4"/>
    <dgm:cxn modelId="{522B1A87-1DDD-4ED8-AA0A-932960B0A38E}" type="presParOf" srcId="{4FCA6796-0B1A-4764-A982-AC5F2E9F9CED}" destId="{852A0C35-091E-46EA-A587-812244FBA8F8}" srcOrd="1" destOrd="0" presId="urn:microsoft.com/office/officeart/2005/8/layout/hProcess4"/>
    <dgm:cxn modelId="{4FED0B7B-7FD5-4F57-9870-EAED3B152267}" type="presParOf" srcId="{4FCA6796-0B1A-4764-A982-AC5F2E9F9CED}" destId="{DA1AC372-236D-42AA-8007-4E0BC192F6C6}" srcOrd="2" destOrd="0" presId="urn:microsoft.com/office/officeart/2005/8/layout/hProcess4"/>
    <dgm:cxn modelId="{913EB7F8-46DE-48BE-9F03-028943A51702}" type="presParOf" srcId="{DA1AC372-236D-42AA-8007-4E0BC192F6C6}" destId="{8E399B10-C723-4398-8012-154187D139CE}" srcOrd="0" destOrd="0" presId="urn:microsoft.com/office/officeart/2005/8/layout/hProcess4"/>
    <dgm:cxn modelId="{801F48DF-90AD-4053-8F7D-151CF5850900}" type="presParOf" srcId="{DA1AC372-236D-42AA-8007-4E0BC192F6C6}" destId="{EEB1E70E-2C88-4AA7-BBA0-0AF593D26290}" srcOrd="1" destOrd="0" presId="urn:microsoft.com/office/officeart/2005/8/layout/hProcess4"/>
    <dgm:cxn modelId="{AFEAB691-C39D-477A-8AA5-64FD771DAA41}" type="presParOf" srcId="{DA1AC372-236D-42AA-8007-4E0BC192F6C6}" destId="{7B4C9E9C-44BD-477B-A7E5-86482F593F98}" srcOrd="2" destOrd="0" presId="urn:microsoft.com/office/officeart/2005/8/layout/hProcess4"/>
    <dgm:cxn modelId="{10362816-AA51-4914-B03F-EA66787CD164}" type="presParOf" srcId="{DA1AC372-236D-42AA-8007-4E0BC192F6C6}" destId="{B34B14F5-6D10-49B5-822F-BCD662627A95}" srcOrd="3" destOrd="0" presId="urn:microsoft.com/office/officeart/2005/8/layout/hProcess4"/>
    <dgm:cxn modelId="{0E425325-B936-4721-A9EF-64251C2220B5}" type="presParOf" srcId="{DA1AC372-236D-42AA-8007-4E0BC192F6C6}" destId="{C3DC1157-7B3C-43A3-8D86-D9D99E8D12AE}" srcOrd="4" destOrd="0" presId="urn:microsoft.com/office/officeart/2005/8/layout/hProcess4"/>
    <dgm:cxn modelId="{D958CFD7-E1D6-473C-9862-FE3296EDD876}" type="presParOf" srcId="{4FCA6796-0B1A-4764-A982-AC5F2E9F9CED}" destId="{8A61A21F-7BB6-424E-AE85-A963270FD651}" srcOrd="3" destOrd="0" presId="urn:microsoft.com/office/officeart/2005/8/layout/hProcess4"/>
    <dgm:cxn modelId="{87DEFB71-0AFC-4925-80BF-49206AC8C992}" type="presParOf" srcId="{4FCA6796-0B1A-4764-A982-AC5F2E9F9CED}" destId="{35C02E2A-3785-42C5-AA3E-2C81FB6D5F7E}" srcOrd="4" destOrd="0" presId="urn:microsoft.com/office/officeart/2005/8/layout/hProcess4"/>
    <dgm:cxn modelId="{B16BE516-034B-4148-9D75-E58D1509860A}" type="presParOf" srcId="{35C02E2A-3785-42C5-AA3E-2C81FB6D5F7E}" destId="{89C1C131-27A4-4219-9ACA-C76B9AF282DD}" srcOrd="0" destOrd="0" presId="urn:microsoft.com/office/officeart/2005/8/layout/hProcess4"/>
    <dgm:cxn modelId="{7EFDA640-8019-4F11-9EEB-350DFE40ACCC}" type="presParOf" srcId="{35C02E2A-3785-42C5-AA3E-2C81FB6D5F7E}" destId="{F16220DE-E9F1-4EB1-9735-17DFA7794C50}" srcOrd="1" destOrd="0" presId="urn:microsoft.com/office/officeart/2005/8/layout/hProcess4"/>
    <dgm:cxn modelId="{069C2671-EECC-462E-8A82-E6C39BD39D22}" type="presParOf" srcId="{35C02E2A-3785-42C5-AA3E-2C81FB6D5F7E}" destId="{9D197ABF-9B68-4F53-92EB-A267E423A5DD}" srcOrd="2" destOrd="0" presId="urn:microsoft.com/office/officeart/2005/8/layout/hProcess4"/>
    <dgm:cxn modelId="{EE475CFD-77BC-4B69-87AC-849AF4ECD3DF}" type="presParOf" srcId="{35C02E2A-3785-42C5-AA3E-2C81FB6D5F7E}" destId="{86337A2F-BBF3-4332-8AF7-7666B1B86416}" srcOrd="3" destOrd="0" presId="urn:microsoft.com/office/officeart/2005/8/layout/hProcess4"/>
    <dgm:cxn modelId="{82FD90C8-020C-47E4-BB4E-DBA08D42407B}" type="presParOf" srcId="{35C02E2A-3785-42C5-AA3E-2C81FB6D5F7E}" destId="{CCAB09B1-E6D7-47D7-A074-144B36B90E98}" srcOrd="4" destOrd="0" presId="urn:microsoft.com/office/officeart/2005/8/layout/hProcess4"/>
    <dgm:cxn modelId="{C5DB6796-37C3-468F-905D-021C138FE9D6}" type="presParOf" srcId="{4FCA6796-0B1A-4764-A982-AC5F2E9F9CED}" destId="{A0372404-549F-460A-AEE9-7D66E56ECAF5}" srcOrd="5" destOrd="0" presId="urn:microsoft.com/office/officeart/2005/8/layout/hProcess4"/>
    <dgm:cxn modelId="{6BC4E6CF-5427-48B4-816F-D5A94E28147F}" type="presParOf" srcId="{4FCA6796-0B1A-4764-A982-AC5F2E9F9CED}" destId="{20932385-8A8E-44F9-A1D6-20AC9BFE3FE9}" srcOrd="6" destOrd="0" presId="urn:microsoft.com/office/officeart/2005/8/layout/hProcess4"/>
    <dgm:cxn modelId="{CEDB1642-4F43-4DC0-8688-D3877A0DF8BF}" type="presParOf" srcId="{20932385-8A8E-44F9-A1D6-20AC9BFE3FE9}" destId="{DEF317E1-9010-483D-A877-2DA728D0290A}" srcOrd="0" destOrd="0" presId="urn:microsoft.com/office/officeart/2005/8/layout/hProcess4"/>
    <dgm:cxn modelId="{609C14C6-4D9B-4EAE-A747-6A8CA73C265E}" type="presParOf" srcId="{20932385-8A8E-44F9-A1D6-20AC9BFE3FE9}" destId="{90009E34-B08D-41E7-B05D-6381C4A7E9B2}" srcOrd="1" destOrd="0" presId="urn:microsoft.com/office/officeart/2005/8/layout/hProcess4"/>
    <dgm:cxn modelId="{2F6048DC-CF45-4DEC-B100-0D1DA5DFB184}" type="presParOf" srcId="{20932385-8A8E-44F9-A1D6-20AC9BFE3FE9}" destId="{093444DA-0C2A-4160-B200-90AC4C05803E}" srcOrd="2" destOrd="0" presId="urn:microsoft.com/office/officeart/2005/8/layout/hProcess4"/>
    <dgm:cxn modelId="{CF853D57-2B79-4B2E-A0A6-5249211A27F9}" type="presParOf" srcId="{20932385-8A8E-44F9-A1D6-20AC9BFE3FE9}" destId="{D78F82D4-DAF3-4990-AC63-BD0D01E75938}" srcOrd="3" destOrd="0" presId="urn:microsoft.com/office/officeart/2005/8/layout/hProcess4"/>
    <dgm:cxn modelId="{5FD03E88-A15C-4F9D-993C-D9EDDE47E707}" type="presParOf" srcId="{20932385-8A8E-44F9-A1D6-20AC9BFE3FE9}" destId="{971F0918-ABC8-4FDF-93DD-691AC5A56969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0B3714D-D1CA-494E-95ED-1615EC7F127B}" type="doc">
      <dgm:prSet loTypeId="urn:microsoft.com/office/officeart/2005/8/layout/funnel1" loCatId="relationship" qsTypeId="urn:microsoft.com/office/officeart/2005/8/quickstyle/simple4" qsCatId="simple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2A2D0A21-EA8C-49EE-AA8B-A9E7FA443636}">
      <dgm:prSet phldrT="[Texto]" custT="1"/>
      <dgm:spPr/>
      <dgm:t>
        <a:bodyPr/>
        <a:lstStyle/>
        <a:p>
          <a:r>
            <a:rPr lang="es-EC" sz="1200" b="1" dirty="0" smtClean="0"/>
            <a:t>Resultados ACVC</a:t>
          </a:r>
          <a:endParaRPr lang="es-EC" sz="1200" b="1" dirty="0"/>
        </a:p>
      </dgm:t>
    </dgm:pt>
    <dgm:pt modelId="{879EC474-7563-49C7-A384-778FA15795FB}" type="parTrans" cxnId="{A453D9AC-BF1C-4578-96AD-DE458BCAB444}">
      <dgm:prSet/>
      <dgm:spPr/>
      <dgm:t>
        <a:bodyPr/>
        <a:lstStyle/>
        <a:p>
          <a:endParaRPr lang="es-EC"/>
        </a:p>
      </dgm:t>
    </dgm:pt>
    <dgm:pt modelId="{C26FA0F9-8DCC-4734-993D-22539FC57751}" type="sibTrans" cxnId="{A453D9AC-BF1C-4578-96AD-DE458BCAB444}">
      <dgm:prSet/>
      <dgm:spPr/>
      <dgm:t>
        <a:bodyPr/>
        <a:lstStyle/>
        <a:p>
          <a:endParaRPr lang="es-EC"/>
        </a:p>
      </dgm:t>
    </dgm:pt>
    <dgm:pt modelId="{B8EFB4E8-2A07-4FBF-892E-C1547168B32F}">
      <dgm:prSet phldrT="[Texto]" custT="1"/>
      <dgm:spPr/>
      <dgm:t>
        <a:bodyPr/>
        <a:lstStyle/>
        <a:p>
          <a:r>
            <a:rPr lang="es-EC" sz="1200" b="1" dirty="0" smtClean="0"/>
            <a:t>Resultados ACP</a:t>
          </a:r>
          <a:endParaRPr lang="es-EC" sz="1200" b="1" dirty="0"/>
        </a:p>
      </dgm:t>
    </dgm:pt>
    <dgm:pt modelId="{1D28D2A2-D872-4552-BAA0-28D77B69D856}" type="parTrans" cxnId="{E9C7E1E1-38A5-4FB3-8B7C-5D0BE6C2AC21}">
      <dgm:prSet/>
      <dgm:spPr/>
      <dgm:t>
        <a:bodyPr/>
        <a:lstStyle/>
        <a:p>
          <a:endParaRPr lang="es-EC"/>
        </a:p>
      </dgm:t>
    </dgm:pt>
    <dgm:pt modelId="{C54D47B1-6CA9-4B71-AA22-DC372DAE0843}" type="sibTrans" cxnId="{E9C7E1E1-38A5-4FB3-8B7C-5D0BE6C2AC21}">
      <dgm:prSet/>
      <dgm:spPr/>
      <dgm:t>
        <a:bodyPr/>
        <a:lstStyle/>
        <a:p>
          <a:endParaRPr lang="es-EC"/>
        </a:p>
      </dgm:t>
    </dgm:pt>
    <dgm:pt modelId="{F28CEF38-A607-436F-8136-0735655E6A63}">
      <dgm:prSet phldrT="[Texto]" custT="1"/>
      <dgm:spPr/>
      <dgm:t>
        <a:bodyPr/>
        <a:lstStyle/>
        <a:p>
          <a:r>
            <a:rPr lang="es-EC" sz="900" b="1" dirty="0" smtClean="0"/>
            <a:t>Comportamiento calidad del agua en UHT</a:t>
          </a:r>
          <a:endParaRPr lang="es-EC" sz="900" b="1" dirty="0"/>
        </a:p>
      </dgm:t>
    </dgm:pt>
    <dgm:pt modelId="{80DC745C-59D3-46D2-BE7F-8503C395CE9B}" type="parTrans" cxnId="{D9248C76-5A0C-48A6-9EE8-9C48E4ED01B6}">
      <dgm:prSet/>
      <dgm:spPr/>
      <dgm:t>
        <a:bodyPr/>
        <a:lstStyle/>
        <a:p>
          <a:endParaRPr lang="es-EC"/>
        </a:p>
      </dgm:t>
    </dgm:pt>
    <dgm:pt modelId="{1BF7E1B4-9CEF-4120-ADFF-D0B0C8304180}" type="sibTrans" cxnId="{D9248C76-5A0C-48A6-9EE8-9C48E4ED01B6}">
      <dgm:prSet/>
      <dgm:spPr/>
      <dgm:t>
        <a:bodyPr/>
        <a:lstStyle/>
        <a:p>
          <a:endParaRPr lang="es-EC"/>
        </a:p>
      </dgm:t>
    </dgm:pt>
    <dgm:pt modelId="{1AC48206-2805-40B7-B5A1-2FBBB7C217FD}">
      <dgm:prSet phldrT="[Texto]" custT="1"/>
      <dgm:spPr/>
      <dgm:t>
        <a:bodyPr/>
        <a:lstStyle/>
        <a:p>
          <a:r>
            <a:rPr lang="es-EC" sz="1600" dirty="0" smtClean="0"/>
            <a:t>Parámetros priorizados para monitoreos en el río Tomebamba</a:t>
          </a:r>
          <a:endParaRPr lang="es-EC" sz="1600" dirty="0"/>
        </a:p>
      </dgm:t>
    </dgm:pt>
    <dgm:pt modelId="{67A75A3D-77DF-422C-8139-3818F8B7381B}" type="parTrans" cxnId="{81F68A65-BDF2-4694-AE0F-3F1C41A2D33F}">
      <dgm:prSet/>
      <dgm:spPr/>
      <dgm:t>
        <a:bodyPr/>
        <a:lstStyle/>
        <a:p>
          <a:endParaRPr lang="es-EC"/>
        </a:p>
      </dgm:t>
    </dgm:pt>
    <dgm:pt modelId="{52BE9441-415F-4963-B7FC-87C50CDD6EBB}" type="sibTrans" cxnId="{81F68A65-BDF2-4694-AE0F-3F1C41A2D33F}">
      <dgm:prSet/>
      <dgm:spPr/>
      <dgm:t>
        <a:bodyPr/>
        <a:lstStyle/>
        <a:p>
          <a:endParaRPr lang="es-EC"/>
        </a:p>
      </dgm:t>
    </dgm:pt>
    <dgm:pt modelId="{AB5E86B3-50C7-453B-B35F-C3CD2CE3B81B}" type="pres">
      <dgm:prSet presAssocID="{10B3714D-D1CA-494E-95ED-1615EC7F127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F20E499-1F3B-4ED2-9051-1501D8821757}" type="pres">
      <dgm:prSet presAssocID="{10B3714D-D1CA-494E-95ED-1615EC7F127B}" presName="ellipse" presStyleLbl="trBgShp" presStyleIdx="0" presStyleCnt="1"/>
      <dgm:spPr/>
      <dgm:t>
        <a:bodyPr/>
        <a:lstStyle/>
        <a:p>
          <a:endParaRPr lang="es-EC"/>
        </a:p>
      </dgm:t>
    </dgm:pt>
    <dgm:pt modelId="{3A0B1F3D-73A3-43B4-A173-FD3D8D4FC660}" type="pres">
      <dgm:prSet presAssocID="{10B3714D-D1CA-494E-95ED-1615EC7F127B}" presName="arrow1" presStyleLbl="fgShp" presStyleIdx="0" presStyleCnt="1"/>
      <dgm:spPr/>
      <dgm:t>
        <a:bodyPr/>
        <a:lstStyle/>
        <a:p>
          <a:endParaRPr lang="es-EC"/>
        </a:p>
      </dgm:t>
    </dgm:pt>
    <dgm:pt modelId="{203E7A5D-D777-4589-93A1-84427276DE27}" type="pres">
      <dgm:prSet presAssocID="{10B3714D-D1CA-494E-95ED-1615EC7F127B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6C2303-98B1-4D48-807B-B70CF702F3C6}" type="pres">
      <dgm:prSet presAssocID="{2A2D0A21-EA8C-49EE-AA8B-A9E7FA443636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983D07-C07E-46F4-84CF-9AD6615CE1EF}" type="pres">
      <dgm:prSet presAssocID="{B8EFB4E8-2A07-4FBF-892E-C1547168B32F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792B392-1038-4FD4-AC0E-71B539F65AF1}" type="pres">
      <dgm:prSet presAssocID="{1AC48206-2805-40B7-B5A1-2FBBB7C217FD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956CEE-503F-4F49-90A6-BD1096C32191}" type="pres">
      <dgm:prSet presAssocID="{10B3714D-D1CA-494E-95ED-1615EC7F127B}" presName="funnel" presStyleLbl="trAlignAcc1" presStyleIdx="0" presStyleCnt="1"/>
      <dgm:spPr/>
      <dgm:t>
        <a:bodyPr/>
        <a:lstStyle/>
        <a:p>
          <a:endParaRPr lang="es-EC"/>
        </a:p>
      </dgm:t>
    </dgm:pt>
  </dgm:ptLst>
  <dgm:cxnLst>
    <dgm:cxn modelId="{A453D9AC-BF1C-4578-96AD-DE458BCAB444}" srcId="{10B3714D-D1CA-494E-95ED-1615EC7F127B}" destId="{2A2D0A21-EA8C-49EE-AA8B-A9E7FA443636}" srcOrd="1" destOrd="0" parTransId="{879EC474-7563-49C7-A384-778FA15795FB}" sibTransId="{C26FA0F9-8DCC-4734-993D-22539FC57751}"/>
    <dgm:cxn modelId="{FD46C9D9-9A9B-4945-8F1B-228E211429B1}" type="presOf" srcId="{1AC48206-2805-40B7-B5A1-2FBBB7C217FD}" destId="{203E7A5D-D777-4589-93A1-84427276DE27}" srcOrd="0" destOrd="0" presId="urn:microsoft.com/office/officeart/2005/8/layout/funnel1"/>
    <dgm:cxn modelId="{D3D4C376-6B4C-41C9-8DBB-1FF9F5FD5D6F}" type="presOf" srcId="{2A2D0A21-EA8C-49EE-AA8B-A9E7FA443636}" destId="{ED983D07-C07E-46F4-84CF-9AD6615CE1EF}" srcOrd="0" destOrd="0" presId="urn:microsoft.com/office/officeart/2005/8/layout/funnel1"/>
    <dgm:cxn modelId="{D9248C76-5A0C-48A6-9EE8-9C48E4ED01B6}" srcId="{10B3714D-D1CA-494E-95ED-1615EC7F127B}" destId="{F28CEF38-A607-436F-8136-0735655E6A63}" srcOrd="0" destOrd="0" parTransId="{80DC745C-59D3-46D2-BE7F-8503C395CE9B}" sibTransId="{1BF7E1B4-9CEF-4120-ADFF-D0B0C8304180}"/>
    <dgm:cxn modelId="{8C43EC58-F91B-40D3-9944-630367B74F42}" type="presOf" srcId="{F28CEF38-A607-436F-8136-0735655E6A63}" destId="{0792B392-1038-4FD4-AC0E-71B539F65AF1}" srcOrd="0" destOrd="0" presId="urn:microsoft.com/office/officeart/2005/8/layout/funnel1"/>
    <dgm:cxn modelId="{F5DEF7A1-FD97-431C-A62C-F320FEBD7D5E}" type="presOf" srcId="{10B3714D-D1CA-494E-95ED-1615EC7F127B}" destId="{AB5E86B3-50C7-453B-B35F-C3CD2CE3B81B}" srcOrd="0" destOrd="0" presId="urn:microsoft.com/office/officeart/2005/8/layout/funnel1"/>
    <dgm:cxn modelId="{81F68A65-BDF2-4694-AE0F-3F1C41A2D33F}" srcId="{10B3714D-D1CA-494E-95ED-1615EC7F127B}" destId="{1AC48206-2805-40B7-B5A1-2FBBB7C217FD}" srcOrd="3" destOrd="0" parTransId="{67A75A3D-77DF-422C-8139-3818F8B7381B}" sibTransId="{52BE9441-415F-4963-B7FC-87C50CDD6EBB}"/>
    <dgm:cxn modelId="{E9C7E1E1-38A5-4FB3-8B7C-5D0BE6C2AC21}" srcId="{10B3714D-D1CA-494E-95ED-1615EC7F127B}" destId="{B8EFB4E8-2A07-4FBF-892E-C1547168B32F}" srcOrd="2" destOrd="0" parTransId="{1D28D2A2-D872-4552-BAA0-28D77B69D856}" sibTransId="{C54D47B1-6CA9-4B71-AA22-DC372DAE0843}"/>
    <dgm:cxn modelId="{29491928-D162-4EF9-B45B-0A8F96036741}" type="presOf" srcId="{B8EFB4E8-2A07-4FBF-892E-C1547168B32F}" destId="{BC6C2303-98B1-4D48-807B-B70CF702F3C6}" srcOrd="0" destOrd="0" presId="urn:microsoft.com/office/officeart/2005/8/layout/funnel1"/>
    <dgm:cxn modelId="{FCF50602-C44A-4CFE-8780-DA14C40D295C}" type="presParOf" srcId="{AB5E86B3-50C7-453B-B35F-C3CD2CE3B81B}" destId="{6F20E499-1F3B-4ED2-9051-1501D8821757}" srcOrd="0" destOrd="0" presId="urn:microsoft.com/office/officeart/2005/8/layout/funnel1"/>
    <dgm:cxn modelId="{B252A2F7-8344-4BDD-B7C3-7AE394A2E442}" type="presParOf" srcId="{AB5E86B3-50C7-453B-B35F-C3CD2CE3B81B}" destId="{3A0B1F3D-73A3-43B4-A173-FD3D8D4FC660}" srcOrd="1" destOrd="0" presId="urn:microsoft.com/office/officeart/2005/8/layout/funnel1"/>
    <dgm:cxn modelId="{C8BDFD18-D666-4B70-BAA3-C888F9F9184A}" type="presParOf" srcId="{AB5E86B3-50C7-453B-B35F-C3CD2CE3B81B}" destId="{203E7A5D-D777-4589-93A1-84427276DE27}" srcOrd="2" destOrd="0" presId="urn:microsoft.com/office/officeart/2005/8/layout/funnel1"/>
    <dgm:cxn modelId="{390D42CC-3B84-4F10-992E-5BA8CB55EA56}" type="presParOf" srcId="{AB5E86B3-50C7-453B-B35F-C3CD2CE3B81B}" destId="{BC6C2303-98B1-4D48-807B-B70CF702F3C6}" srcOrd="3" destOrd="0" presId="urn:microsoft.com/office/officeart/2005/8/layout/funnel1"/>
    <dgm:cxn modelId="{60FACBC3-A6C9-4450-B57E-6ACD08116DBD}" type="presParOf" srcId="{AB5E86B3-50C7-453B-B35F-C3CD2CE3B81B}" destId="{ED983D07-C07E-46F4-84CF-9AD6615CE1EF}" srcOrd="4" destOrd="0" presId="urn:microsoft.com/office/officeart/2005/8/layout/funnel1"/>
    <dgm:cxn modelId="{EC688016-EAF2-4357-9095-5FAFAF9C42D7}" type="presParOf" srcId="{AB5E86B3-50C7-453B-B35F-C3CD2CE3B81B}" destId="{0792B392-1038-4FD4-AC0E-71B539F65AF1}" srcOrd="5" destOrd="0" presId="urn:microsoft.com/office/officeart/2005/8/layout/funnel1"/>
    <dgm:cxn modelId="{871752B7-9AC1-44FC-93AB-210EE7107723}" type="presParOf" srcId="{AB5E86B3-50C7-453B-B35F-C3CD2CE3B81B}" destId="{14956CEE-503F-4F49-90A6-BD1096C3219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91F8DD9-641D-441A-8235-AEDE958F61B0}" type="doc">
      <dgm:prSet loTypeId="urn:microsoft.com/office/officeart/2008/layout/LinedList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67B6B3FA-CDC6-47A6-8675-AD8A056A91B0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accent1"/>
              </a:solidFill>
            </a:rPr>
            <a:t>Criterios de </a:t>
          </a:r>
          <a:r>
            <a:rPr lang="es-EC" sz="2000" dirty="0" smtClean="0">
              <a:solidFill>
                <a:schemeClr val="accent1"/>
              </a:solidFill>
            </a:rPr>
            <a:t>evaluación</a:t>
          </a:r>
          <a:endParaRPr lang="es-EC" sz="2000" dirty="0">
            <a:solidFill>
              <a:schemeClr val="accent1"/>
            </a:solidFill>
          </a:endParaRPr>
        </a:p>
      </dgm:t>
    </dgm:pt>
    <dgm:pt modelId="{330D72B9-2659-4A32-9264-01AA8D6A9C2A}" type="parTrans" cxnId="{D1D637B3-C243-41AA-91C3-06846618B1E5}">
      <dgm:prSet/>
      <dgm:spPr/>
      <dgm:t>
        <a:bodyPr/>
        <a:lstStyle/>
        <a:p>
          <a:endParaRPr lang="es-EC" sz="1600">
            <a:solidFill>
              <a:schemeClr val="tx2"/>
            </a:solidFill>
          </a:endParaRPr>
        </a:p>
      </dgm:t>
    </dgm:pt>
    <dgm:pt modelId="{E4621E1A-933F-4C4A-8B7A-BE292F5C5853}" type="sibTrans" cxnId="{D1D637B3-C243-41AA-91C3-06846618B1E5}">
      <dgm:prSet/>
      <dgm:spPr/>
      <dgm:t>
        <a:bodyPr/>
        <a:lstStyle/>
        <a:p>
          <a:endParaRPr lang="es-EC" sz="1600">
            <a:solidFill>
              <a:schemeClr val="tx2"/>
            </a:solidFill>
          </a:endParaRPr>
        </a:p>
      </dgm:t>
    </dgm:pt>
    <dgm:pt modelId="{099EBCD2-34AE-4754-AA66-712C0A8FF865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2"/>
              </a:solidFill>
            </a:rPr>
            <a:t>Número de parámetros analizados en </a:t>
          </a:r>
          <a:r>
            <a:rPr lang="es-EC" sz="1800" dirty="0" smtClean="0">
              <a:solidFill>
                <a:schemeClr val="tx2"/>
              </a:solidFill>
            </a:rPr>
            <a:t>planes </a:t>
          </a:r>
          <a:r>
            <a:rPr lang="es-EC" sz="1800" dirty="0" smtClean="0">
              <a:solidFill>
                <a:schemeClr val="tx2"/>
              </a:solidFill>
            </a:rPr>
            <a:t>de muestreo</a:t>
          </a:r>
          <a:endParaRPr lang="es-EC" sz="1800" dirty="0">
            <a:solidFill>
              <a:schemeClr val="tx2"/>
            </a:solidFill>
          </a:endParaRPr>
        </a:p>
      </dgm:t>
    </dgm:pt>
    <dgm:pt modelId="{31CB6140-40D0-4AE1-A0A1-23078C1E9BB7}" type="parTrans" cxnId="{A99C42A3-0234-4424-A72C-04B7497FBA69}">
      <dgm:prSet/>
      <dgm:spPr/>
      <dgm:t>
        <a:bodyPr/>
        <a:lstStyle/>
        <a:p>
          <a:endParaRPr lang="es-EC" sz="1600">
            <a:solidFill>
              <a:schemeClr val="tx2"/>
            </a:solidFill>
          </a:endParaRPr>
        </a:p>
      </dgm:t>
    </dgm:pt>
    <dgm:pt modelId="{BED2DB1E-082B-4A92-A2F6-CAAE72C8B804}" type="sibTrans" cxnId="{A99C42A3-0234-4424-A72C-04B7497FBA69}">
      <dgm:prSet/>
      <dgm:spPr/>
      <dgm:t>
        <a:bodyPr/>
        <a:lstStyle/>
        <a:p>
          <a:endParaRPr lang="es-EC" sz="1600">
            <a:solidFill>
              <a:schemeClr val="tx2"/>
            </a:solidFill>
          </a:endParaRPr>
        </a:p>
      </dgm:t>
    </dgm:pt>
    <dgm:pt modelId="{7159C4EC-009B-4B96-873F-5365431CCB98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2"/>
              </a:solidFill>
            </a:rPr>
            <a:t>Número de campañas de monitoreo ejecutadas</a:t>
          </a:r>
          <a:endParaRPr lang="es-EC" sz="1800" dirty="0">
            <a:solidFill>
              <a:schemeClr val="tx2"/>
            </a:solidFill>
          </a:endParaRPr>
        </a:p>
      </dgm:t>
    </dgm:pt>
    <dgm:pt modelId="{F20D2574-210A-4188-8B02-1ACE1B4012BB}" type="parTrans" cxnId="{7EFF1869-DC7F-4368-9656-FD653A8C0975}">
      <dgm:prSet/>
      <dgm:spPr/>
      <dgm:t>
        <a:bodyPr/>
        <a:lstStyle/>
        <a:p>
          <a:endParaRPr lang="es-EC" sz="1600">
            <a:solidFill>
              <a:schemeClr val="tx2"/>
            </a:solidFill>
          </a:endParaRPr>
        </a:p>
      </dgm:t>
    </dgm:pt>
    <dgm:pt modelId="{2B357443-D799-4D1F-9F8B-0D90B2BE3B03}" type="sibTrans" cxnId="{7EFF1869-DC7F-4368-9656-FD653A8C0975}">
      <dgm:prSet/>
      <dgm:spPr/>
      <dgm:t>
        <a:bodyPr/>
        <a:lstStyle/>
        <a:p>
          <a:endParaRPr lang="es-EC" sz="1600">
            <a:solidFill>
              <a:schemeClr val="tx2"/>
            </a:solidFill>
          </a:endParaRPr>
        </a:p>
      </dgm:t>
    </dgm:pt>
    <dgm:pt modelId="{244021FD-5FF1-4B4B-8E0C-B73CF58E0CFD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2"/>
              </a:solidFill>
            </a:rPr>
            <a:t>Cantidad de puntos de monitoreo </a:t>
          </a:r>
          <a:r>
            <a:rPr lang="es-EC" sz="1800" dirty="0" smtClean="0">
              <a:solidFill>
                <a:schemeClr val="tx2"/>
              </a:solidFill>
            </a:rPr>
            <a:t>distribuidas en  </a:t>
          </a:r>
          <a:r>
            <a:rPr lang="es-EC" sz="1800" dirty="0" smtClean="0">
              <a:solidFill>
                <a:schemeClr val="tx2"/>
              </a:solidFill>
            </a:rPr>
            <a:t>la UHT.</a:t>
          </a:r>
          <a:endParaRPr lang="es-EC" sz="1800" dirty="0">
            <a:solidFill>
              <a:schemeClr val="tx2"/>
            </a:solidFill>
          </a:endParaRPr>
        </a:p>
      </dgm:t>
    </dgm:pt>
    <dgm:pt modelId="{F9BA23F3-54F8-4F27-B9DD-0B3E0AD61D3F}" type="parTrans" cxnId="{3ECE526D-D662-45C4-81CD-0B772BCB6409}">
      <dgm:prSet/>
      <dgm:spPr/>
      <dgm:t>
        <a:bodyPr/>
        <a:lstStyle/>
        <a:p>
          <a:endParaRPr lang="es-EC" sz="1600">
            <a:solidFill>
              <a:schemeClr val="tx2"/>
            </a:solidFill>
          </a:endParaRPr>
        </a:p>
      </dgm:t>
    </dgm:pt>
    <dgm:pt modelId="{138D4133-4DCC-4530-BB89-32F2277333A1}" type="sibTrans" cxnId="{3ECE526D-D662-45C4-81CD-0B772BCB6409}">
      <dgm:prSet/>
      <dgm:spPr/>
      <dgm:t>
        <a:bodyPr/>
        <a:lstStyle/>
        <a:p>
          <a:endParaRPr lang="es-EC" sz="1600">
            <a:solidFill>
              <a:schemeClr val="tx2"/>
            </a:solidFill>
          </a:endParaRPr>
        </a:p>
      </dgm:t>
    </dgm:pt>
    <dgm:pt modelId="{BDD5C313-F5EF-4948-B60E-E087B6A524A6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2"/>
              </a:solidFill>
            </a:rPr>
            <a:t>Frecuencia de monitoreo (épocas seca y lluviosas)</a:t>
          </a:r>
          <a:endParaRPr lang="es-EC" sz="1800" dirty="0">
            <a:solidFill>
              <a:schemeClr val="tx2"/>
            </a:solidFill>
          </a:endParaRPr>
        </a:p>
      </dgm:t>
    </dgm:pt>
    <dgm:pt modelId="{387F3A3C-F9DE-49D0-A392-0ED850DDF2DF}" type="parTrans" cxnId="{3DBC9EBA-F28F-4A0F-BCA5-2C2EA12D2D51}">
      <dgm:prSet/>
      <dgm:spPr/>
      <dgm:t>
        <a:bodyPr/>
        <a:lstStyle/>
        <a:p>
          <a:endParaRPr lang="es-EC" sz="1600">
            <a:solidFill>
              <a:schemeClr val="tx2"/>
            </a:solidFill>
          </a:endParaRPr>
        </a:p>
      </dgm:t>
    </dgm:pt>
    <dgm:pt modelId="{703071BE-C3D0-40B0-99E7-3418C18F09CC}" type="sibTrans" cxnId="{3DBC9EBA-F28F-4A0F-BCA5-2C2EA12D2D51}">
      <dgm:prSet/>
      <dgm:spPr/>
      <dgm:t>
        <a:bodyPr/>
        <a:lstStyle/>
        <a:p>
          <a:endParaRPr lang="es-EC" sz="1600">
            <a:solidFill>
              <a:schemeClr val="tx2"/>
            </a:solidFill>
          </a:endParaRPr>
        </a:p>
      </dgm:t>
    </dgm:pt>
    <dgm:pt modelId="{EEB885F5-7F9D-409B-8C6A-A1814E2DB2DD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2"/>
              </a:solidFill>
            </a:rPr>
            <a:t>Costo aproximado de </a:t>
          </a:r>
          <a:r>
            <a:rPr lang="es-EC" sz="1800" dirty="0" smtClean="0">
              <a:solidFill>
                <a:schemeClr val="tx2"/>
              </a:solidFill>
            </a:rPr>
            <a:t>parámetros </a:t>
          </a:r>
          <a:r>
            <a:rPr lang="es-EC" sz="1800" dirty="0" smtClean="0">
              <a:solidFill>
                <a:schemeClr val="tx2"/>
              </a:solidFill>
            </a:rPr>
            <a:t>analizados</a:t>
          </a:r>
          <a:endParaRPr lang="es-EC" sz="1800" dirty="0">
            <a:solidFill>
              <a:schemeClr val="tx2"/>
            </a:solidFill>
          </a:endParaRPr>
        </a:p>
      </dgm:t>
    </dgm:pt>
    <dgm:pt modelId="{FC258C05-BFD3-4EF2-9A59-93B1FC4D8D38}" type="parTrans" cxnId="{58B33CAB-EDDD-4B53-91F3-66380ACDE5B8}">
      <dgm:prSet/>
      <dgm:spPr/>
      <dgm:t>
        <a:bodyPr/>
        <a:lstStyle/>
        <a:p>
          <a:endParaRPr lang="es-EC" sz="1600">
            <a:solidFill>
              <a:schemeClr val="tx2"/>
            </a:solidFill>
          </a:endParaRPr>
        </a:p>
      </dgm:t>
    </dgm:pt>
    <dgm:pt modelId="{C97F7303-DE9A-4A72-B061-37346BA04C7E}" type="sibTrans" cxnId="{58B33CAB-EDDD-4B53-91F3-66380ACDE5B8}">
      <dgm:prSet/>
      <dgm:spPr/>
      <dgm:t>
        <a:bodyPr/>
        <a:lstStyle/>
        <a:p>
          <a:endParaRPr lang="es-EC" sz="1600">
            <a:solidFill>
              <a:schemeClr val="tx2"/>
            </a:solidFill>
          </a:endParaRPr>
        </a:p>
      </dgm:t>
    </dgm:pt>
    <dgm:pt modelId="{13A6C468-C857-410F-A54C-DE3322003717}" type="pres">
      <dgm:prSet presAssocID="{C91F8DD9-641D-441A-8235-AEDE958F61B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55BD5420-56E3-4EB1-AC80-CF3E6D93E02F}" type="pres">
      <dgm:prSet presAssocID="{67B6B3FA-CDC6-47A6-8675-AD8A056A91B0}" presName="thickLine" presStyleLbl="alignNode1" presStyleIdx="0" presStyleCnt="1"/>
      <dgm:spPr/>
    </dgm:pt>
    <dgm:pt modelId="{AA0D3013-DBC6-4FF9-96B1-EB81602DD725}" type="pres">
      <dgm:prSet presAssocID="{67B6B3FA-CDC6-47A6-8675-AD8A056A91B0}" presName="horz1" presStyleCnt="0"/>
      <dgm:spPr/>
    </dgm:pt>
    <dgm:pt modelId="{9D5B24F7-4567-4A7C-943C-FB1981DB877B}" type="pres">
      <dgm:prSet presAssocID="{67B6B3FA-CDC6-47A6-8675-AD8A056A91B0}" presName="tx1" presStyleLbl="revTx" presStyleIdx="0" presStyleCnt="6"/>
      <dgm:spPr/>
      <dgm:t>
        <a:bodyPr/>
        <a:lstStyle/>
        <a:p>
          <a:endParaRPr lang="es-EC"/>
        </a:p>
      </dgm:t>
    </dgm:pt>
    <dgm:pt modelId="{70BF3D7D-F696-455E-8CA8-42B34B526CB5}" type="pres">
      <dgm:prSet presAssocID="{67B6B3FA-CDC6-47A6-8675-AD8A056A91B0}" presName="vert1" presStyleCnt="0"/>
      <dgm:spPr/>
    </dgm:pt>
    <dgm:pt modelId="{8A469F6D-D978-4639-8C80-5E6B53A2D72F}" type="pres">
      <dgm:prSet presAssocID="{099EBCD2-34AE-4754-AA66-712C0A8FF865}" presName="vertSpace2a" presStyleCnt="0"/>
      <dgm:spPr/>
    </dgm:pt>
    <dgm:pt modelId="{A9AF2847-DF1F-4C9D-8C9B-2162838C21F0}" type="pres">
      <dgm:prSet presAssocID="{099EBCD2-34AE-4754-AA66-712C0A8FF865}" presName="horz2" presStyleCnt="0"/>
      <dgm:spPr/>
    </dgm:pt>
    <dgm:pt modelId="{AAC0DE9F-0269-478F-93DB-9A9D8FD609A6}" type="pres">
      <dgm:prSet presAssocID="{099EBCD2-34AE-4754-AA66-712C0A8FF865}" presName="horzSpace2" presStyleCnt="0"/>
      <dgm:spPr/>
    </dgm:pt>
    <dgm:pt modelId="{132A3E6D-F892-4625-B421-FFF34B96F52F}" type="pres">
      <dgm:prSet presAssocID="{099EBCD2-34AE-4754-AA66-712C0A8FF865}" presName="tx2" presStyleLbl="revTx" presStyleIdx="1" presStyleCnt="6"/>
      <dgm:spPr/>
      <dgm:t>
        <a:bodyPr/>
        <a:lstStyle/>
        <a:p>
          <a:endParaRPr lang="es-EC"/>
        </a:p>
      </dgm:t>
    </dgm:pt>
    <dgm:pt modelId="{984C0B9F-2294-480F-BC80-01E620DE83D0}" type="pres">
      <dgm:prSet presAssocID="{099EBCD2-34AE-4754-AA66-712C0A8FF865}" presName="vert2" presStyleCnt="0"/>
      <dgm:spPr/>
    </dgm:pt>
    <dgm:pt modelId="{53707FA5-1425-4BC7-BF4D-6C1B4B50A004}" type="pres">
      <dgm:prSet presAssocID="{099EBCD2-34AE-4754-AA66-712C0A8FF865}" presName="thinLine2b" presStyleLbl="callout" presStyleIdx="0" presStyleCnt="5"/>
      <dgm:spPr/>
    </dgm:pt>
    <dgm:pt modelId="{F80A1E71-525F-48C5-9898-A100DAE67C88}" type="pres">
      <dgm:prSet presAssocID="{099EBCD2-34AE-4754-AA66-712C0A8FF865}" presName="vertSpace2b" presStyleCnt="0"/>
      <dgm:spPr/>
    </dgm:pt>
    <dgm:pt modelId="{A5E3B5E8-2664-49B4-A7EF-41F20D4FF327}" type="pres">
      <dgm:prSet presAssocID="{7159C4EC-009B-4B96-873F-5365431CCB98}" presName="horz2" presStyleCnt="0"/>
      <dgm:spPr/>
    </dgm:pt>
    <dgm:pt modelId="{8399A28B-953D-467C-BEB7-57A6B23C8931}" type="pres">
      <dgm:prSet presAssocID="{7159C4EC-009B-4B96-873F-5365431CCB98}" presName="horzSpace2" presStyleCnt="0"/>
      <dgm:spPr/>
    </dgm:pt>
    <dgm:pt modelId="{0D6266DD-A65D-4215-B147-CF96CC26BAA9}" type="pres">
      <dgm:prSet presAssocID="{7159C4EC-009B-4B96-873F-5365431CCB98}" presName="tx2" presStyleLbl="revTx" presStyleIdx="2" presStyleCnt="6"/>
      <dgm:spPr/>
      <dgm:t>
        <a:bodyPr/>
        <a:lstStyle/>
        <a:p>
          <a:endParaRPr lang="es-EC"/>
        </a:p>
      </dgm:t>
    </dgm:pt>
    <dgm:pt modelId="{B2BC76F4-F3BE-4F6A-BFF1-2B0F86288E3A}" type="pres">
      <dgm:prSet presAssocID="{7159C4EC-009B-4B96-873F-5365431CCB98}" presName="vert2" presStyleCnt="0"/>
      <dgm:spPr/>
    </dgm:pt>
    <dgm:pt modelId="{C228991C-18A4-445B-95F7-E995133CC002}" type="pres">
      <dgm:prSet presAssocID="{7159C4EC-009B-4B96-873F-5365431CCB98}" presName="thinLine2b" presStyleLbl="callout" presStyleIdx="1" presStyleCnt="5"/>
      <dgm:spPr/>
    </dgm:pt>
    <dgm:pt modelId="{A2623E35-039A-4CC9-984A-7B19CE343003}" type="pres">
      <dgm:prSet presAssocID="{7159C4EC-009B-4B96-873F-5365431CCB98}" presName="vertSpace2b" presStyleCnt="0"/>
      <dgm:spPr/>
    </dgm:pt>
    <dgm:pt modelId="{E13C6606-EC42-49AF-B47A-5CC76EFE52AB}" type="pres">
      <dgm:prSet presAssocID="{244021FD-5FF1-4B4B-8E0C-B73CF58E0CFD}" presName="horz2" presStyleCnt="0"/>
      <dgm:spPr/>
    </dgm:pt>
    <dgm:pt modelId="{6EC864C6-80C2-4BE5-AC79-3B78A1D37BF9}" type="pres">
      <dgm:prSet presAssocID="{244021FD-5FF1-4B4B-8E0C-B73CF58E0CFD}" presName="horzSpace2" presStyleCnt="0"/>
      <dgm:spPr/>
    </dgm:pt>
    <dgm:pt modelId="{DCF1C3E7-52A9-4C1A-9E30-65903C0058CA}" type="pres">
      <dgm:prSet presAssocID="{244021FD-5FF1-4B4B-8E0C-B73CF58E0CFD}" presName="tx2" presStyleLbl="revTx" presStyleIdx="3" presStyleCnt="6"/>
      <dgm:spPr/>
      <dgm:t>
        <a:bodyPr/>
        <a:lstStyle/>
        <a:p>
          <a:endParaRPr lang="es-EC"/>
        </a:p>
      </dgm:t>
    </dgm:pt>
    <dgm:pt modelId="{AC11F694-7B3B-463B-BDD0-A700DA7391D2}" type="pres">
      <dgm:prSet presAssocID="{244021FD-5FF1-4B4B-8E0C-B73CF58E0CFD}" presName="vert2" presStyleCnt="0"/>
      <dgm:spPr/>
    </dgm:pt>
    <dgm:pt modelId="{7B2FC505-D936-4315-B2CC-DAEBC6F230A3}" type="pres">
      <dgm:prSet presAssocID="{244021FD-5FF1-4B4B-8E0C-B73CF58E0CFD}" presName="thinLine2b" presStyleLbl="callout" presStyleIdx="2" presStyleCnt="5"/>
      <dgm:spPr/>
    </dgm:pt>
    <dgm:pt modelId="{5DFED3FD-732A-4F19-AB63-814D61154A57}" type="pres">
      <dgm:prSet presAssocID="{244021FD-5FF1-4B4B-8E0C-B73CF58E0CFD}" presName="vertSpace2b" presStyleCnt="0"/>
      <dgm:spPr/>
    </dgm:pt>
    <dgm:pt modelId="{A9D544A1-3523-46D9-ADED-680E727149DE}" type="pres">
      <dgm:prSet presAssocID="{BDD5C313-F5EF-4948-B60E-E087B6A524A6}" presName="horz2" presStyleCnt="0"/>
      <dgm:spPr/>
    </dgm:pt>
    <dgm:pt modelId="{1578B280-8EA9-44BE-B8B3-4C835C49FC92}" type="pres">
      <dgm:prSet presAssocID="{BDD5C313-F5EF-4948-B60E-E087B6A524A6}" presName="horzSpace2" presStyleCnt="0"/>
      <dgm:spPr/>
    </dgm:pt>
    <dgm:pt modelId="{6718B93B-0725-4AB3-9DAD-C5C859F614AF}" type="pres">
      <dgm:prSet presAssocID="{BDD5C313-F5EF-4948-B60E-E087B6A524A6}" presName="tx2" presStyleLbl="revTx" presStyleIdx="4" presStyleCnt="6"/>
      <dgm:spPr/>
      <dgm:t>
        <a:bodyPr/>
        <a:lstStyle/>
        <a:p>
          <a:endParaRPr lang="es-EC"/>
        </a:p>
      </dgm:t>
    </dgm:pt>
    <dgm:pt modelId="{AEDDAD60-C34C-41BC-8DD2-DD043E6AE714}" type="pres">
      <dgm:prSet presAssocID="{BDD5C313-F5EF-4948-B60E-E087B6A524A6}" presName="vert2" presStyleCnt="0"/>
      <dgm:spPr/>
    </dgm:pt>
    <dgm:pt modelId="{F14B03B8-9B30-4765-BA31-77F920BA847A}" type="pres">
      <dgm:prSet presAssocID="{BDD5C313-F5EF-4948-B60E-E087B6A524A6}" presName="thinLine2b" presStyleLbl="callout" presStyleIdx="3" presStyleCnt="5"/>
      <dgm:spPr/>
    </dgm:pt>
    <dgm:pt modelId="{A1F1075C-EC83-4575-B07D-458635EF89E0}" type="pres">
      <dgm:prSet presAssocID="{BDD5C313-F5EF-4948-B60E-E087B6A524A6}" presName="vertSpace2b" presStyleCnt="0"/>
      <dgm:spPr/>
    </dgm:pt>
    <dgm:pt modelId="{3EDD2F5A-C452-4335-8D8C-A478B6C2776C}" type="pres">
      <dgm:prSet presAssocID="{EEB885F5-7F9D-409B-8C6A-A1814E2DB2DD}" presName="horz2" presStyleCnt="0"/>
      <dgm:spPr/>
    </dgm:pt>
    <dgm:pt modelId="{78792590-B94F-47BD-9DBA-A51C77B6410B}" type="pres">
      <dgm:prSet presAssocID="{EEB885F5-7F9D-409B-8C6A-A1814E2DB2DD}" presName="horzSpace2" presStyleCnt="0"/>
      <dgm:spPr/>
    </dgm:pt>
    <dgm:pt modelId="{30F69D49-A3B8-4DAB-8C54-2E2F93AF2FDE}" type="pres">
      <dgm:prSet presAssocID="{EEB885F5-7F9D-409B-8C6A-A1814E2DB2DD}" presName="tx2" presStyleLbl="revTx" presStyleIdx="5" presStyleCnt="6"/>
      <dgm:spPr/>
      <dgm:t>
        <a:bodyPr/>
        <a:lstStyle/>
        <a:p>
          <a:endParaRPr lang="es-EC"/>
        </a:p>
      </dgm:t>
    </dgm:pt>
    <dgm:pt modelId="{81708028-DFE4-470F-AF48-3D14AFB2A2FC}" type="pres">
      <dgm:prSet presAssocID="{EEB885F5-7F9D-409B-8C6A-A1814E2DB2DD}" presName="vert2" presStyleCnt="0"/>
      <dgm:spPr/>
    </dgm:pt>
    <dgm:pt modelId="{BBFD8CE1-E918-4F7E-85A0-41A84FFB9E26}" type="pres">
      <dgm:prSet presAssocID="{EEB885F5-7F9D-409B-8C6A-A1814E2DB2DD}" presName="thinLine2b" presStyleLbl="callout" presStyleIdx="4" presStyleCnt="5"/>
      <dgm:spPr/>
    </dgm:pt>
    <dgm:pt modelId="{1AD810D7-317E-4F87-B3F2-6AE34CD17239}" type="pres">
      <dgm:prSet presAssocID="{EEB885F5-7F9D-409B-8C6A-A1814E2DB2DD}" presName="vertSpace2b" presStyleCnt="0"/>
      <dgm:spPr/>
    </dgm:pt>
  </dgm:ptLst>
  <dgm:cxnLst>
    <dgm:cxn modelId="{BEACDA25-D41A-4FA2-89F4-775247DA6A16}" type="presOf" srcId="{C91F8DD9-641D-441A-8235-AEDE958F61B0}" destId="{13A6C468-C857-410F-A54C-DE3322003717}" srcOrd="0" destOrd="0" presId="urn:microsoft.com/office/officeart/2008/layout/LinedList"/>
    <dgm:cxn modelId="{3DBC9EBA-F28F-4A0F-BCA5-2C2EA12D2D51}" srcId="{67B6B3FA-CDC6-47A6-8675-AD8A056A91B0}" destId="{BDD5C313-F5EF-4948-B60E-E087B6A524A6}" srcOrd="3" destOrd="0" parTransId="{387F3A3C-F9DE-49D0-A392-0ED850DDF2DF}" sibTransId="{703071BE-C3D0-40B0-99E7-3418C18F09CC}"/>
    <dgm:cxn modelId="{58B33CAB-EDDD-4B53-91F3-66380ACDE5B8}" srcId="{67B6B3FA-CDC6-47A6-8675-AD8A056A91B0}" destId="{EEB885F5-7F9D-409B-8C6A-A1814E2DB2DD}" srcOrd="4" destOrd="0" parTransId="{FC258C05-BFD3-4EF2-9A59-93B1FC4D8D38}" sibTransId="{C97F7303-DE9A-4A72-B061-37346BA04C7E}"/>
    <dgm:cxn modelId="{3C0579C0-87E5-48D8-8CF4-4747FEF5105B}" type="presOf" srcId="{244021FD-5FF1-4B4B-8E0C-B73CF58E0CFD}" destId="{DCF1C3E7-52A9-4C1A-9E30-65903C0058CA}" srcOrd="0" destOrd="0" presId="urn:microsoft.com/office/officeart/2008/layout/LinedList"/>
    <dgm:cxn modelId="{13B2B266-6A82-4A90-8102-E3165C927EF7}" type="presOf" srcId="{BDD5C313-F5EF-4948-B60E-E087B6A524A6}" destId="{6718B93B-0725-4AB3-9DAD-C5C859F614AF}" srcOrd="0" destOrd="0" presId="urn:microsoft.com/office/officeart/2008/layout/LinedList"/>
    <dgm:cxn modelId="{6A8B9FC4-7154-4617-A47A-6DDC998E4635}" type="presOf" srcId="{7159C4EC-009B-4B96-873F-5365431CCB98}" destId="{0D6266DD-A65D-4215-B147-CF96CC26BAA9}" srcOrd="0" destOrd="0" presId="urn:microsoft.com/office/officeart/2008/layout/LinedList"/>
    <dgm:cxn modelId="{3ECE526D-D662-45C4-81CD-0B772BCB6409}" srcId="{67B6B3FA-CDC6-47A6-8675-AD8A056A91B0}" destId="{244021FD-5FF1-4B4B-8E0C-B73CF58E0CFD}" srcOrd="2" destOrd="0" parTransId="{F9BA23F3-54F8-4F27-B9DD-0B3E0AD61D3F}" sibTransId="{138D4133-4DCC-4530-BB89-32F2277333A1}"/>
    <dgm:cxn modelId="{0125F7FE-6214-4A48-8CA4-0D453072EFB0}" type="presOf" srcId="{67B6B3FA-CDC6-47A6-8675-AD8A056A91B0}" destId="{9D5B24F7-4567-4A7C-943C-FB1981DB877B}" srcOrd="0" destOrd="0" presId="urn:microsoft.com/office/officeart/2008/layout/LinedList"/>
    <dgm:cxn modelId="{1952A3D2-2C9F-4994-93A1-ABC0CA611ACB}" type="presOf" srcId="{099EBCD2-34AE-4754-AA66-712C0A8FF865}" destId="{132A3E6D-F892-4625-B421-FFF34B96F52F}" srcOrd="0" destOrd="0" presId="urn:microsoft.com/office/officeart/2008/layout/LinedList"/>
    <dgm:cxn modelId="{D1D637B3-C243-41AA-91C3-06846618B1E5}" srcId="{C91F8DD9-641D-441A-8235-AEDE958F61B0}" destId="{67B6B3FA-CDC6-47A6-8675-AD8A056A91B0}" srcOrd="0" destOrd="0" parTransId="{330D72B9-2659-4A32-9264-01AA8D6A9C2A}" sibTransId="{E4621E1A-933F-4C4A-8B7A-BE292F5C5853}"/>
    <dgm:cxn modelId="{E8C18B37-82AA-4C4F-816E-4F15FD37027D}" type="presOf" srcId="{EEB885F5-7F9D-409B-8C6A-A1814E2DB2DD}" destId="{30F69D49-A3B8-4DAB-8C54-2E2F93AF2FDE}" srcOrd="0" destOrd="0" presId="urn:microsoft.com/office/officeart/2008/layout/LinedList"/>
    <dgm:cxn modelId="{7EFF1869-DC7F-4368-9656-FD653A8C0975}" srcId="{67B6B3FA-CDC6-47A6-8675-AD8A056A91B0}" destId="{7159C4EC-009B-4B96-873F-5365431CCB98}" srcOrd="1" destOrd="0" parTransId="{F20D2574-210A-4188-8B02-1ACE1B4012BB}" sibTransId="{2B357443-D799-4D1F-9F8B-0D90B2BE3B03}"/>
    <dgm:cxn modelId="{A99C42A3-0234-4424-A72C-04B7497FBA69}" srcId="{67B6B3FA-CDC6-47A6-8675-AD8A056A91B0}" destId="{099EBCD2-34AE-4754-AA66-712C0A8FF865}" srcOrd="0" destOrd="0" parTransId="{31CB6140-40D0-4AE1-A0A1-23078C1E9BB7}" sibTransId="{BED2DB1E-082B-4A92-A2F6-CAAE72C8B804}"/>
    <dgm:cxn modelId="{FABCF460-1D5C-45BB-A856-D566F97A0D5D}" type="presParOf" srcId="{13A6C468-C857-410F-A54C-DE3322003717}" destId="{55BD5420-56E3-4EB1-AC80-CF3E6D93E02F}" srcOrd="0" destOrd="0" presId="urn:microsoft.com/office/officeart/2008/layout/LinedList"/>
    <dgm:cxn modelId="{8A7DF68F-75A7-4BF6-98A2-AE604FAC1059}" type="presParOf" srcId="{13A6C468-C857-410F-A54C-DE3322003717}" destId="{AA0D3013-DBC6-4FF9-96B1-EB81602DD725}" srcOrd="1" destOrd="0" presId="urn:microsoft.com/office/officeart/2008/layout/LinedList"/>
    <dgm:cxn modelId="{F07CF4D8-7700-4B42-8D2D-D63CF8C83C29}" type="presParOf" srcId="{AA0D3013-DBC6-4FF9-96B1-EB81602DD725}" destId="{9D5B24F7-4567-4A7C-943C-FB1981DB877B}" srcOrd="0" destOrd="0" presId="urn:microsoft.com/office/officeart/2008/layout/LinedList"/>
    <dgm:cxn modelId="{B8DD1099-6B1F-401B-9948-716252C3962B}" type="presParOf" srcId="{AA0D3013-DBC6-4FF9-96B1-EB81602DD725}" destId="{70BF3D7D-F696-455E-8CA8-42B34B526CB5}" srcOrd="1" destOrd="0" presId="urn:microsoft.com/office/officeart/2008/layout/LinedList"/>
    <dgm:cxn modelId="{539885C1-8F6D-4CEE-A643-6F636F915B25}" type="presParOf" srcId="{70BF3D7D-F696-455E-8CA8-42B34B526CB5}" destId="{8A469F6D-D978-4639-8C80-5E6B53A2D72F}" srcOrd="0" destOrd="0" presId="urn:microsoft.com/office/officeart/2008/layout/LinedList"/>
    <dgm:cxn modelId="{99598A4A-117B-47AB-956A-1EC0DB8C400E}" type="presParOf" srcId="{70BF3D7D-F696-455E-8CA8-42B34B526CB5}" destId="{A9AF2847-DF1F-4C9D-8C9B-2162838C21F0}" srcOrd="1" destOrd="0" presId="urn:microsoft.com/office/officeart/2008/layout/LinedList"/>
    <dgm:cxn modelId="{9036098F-DCE1-42B4-961D-A1918E6C7F87}" type="presParOf" srcId="{A9AF2847-DF1F-4C9D-8C9B-2162838C21F0}" destId="{AAC0DE9F-0269-478F-93DB-9A9D8FD609A6}" srcOrd="0" destOrd="0" presId="urn:microsoft.com/office/officeart/2008/layout/LinedList"/>
    <dgm:cxn modelId="{87F8A976-1A1D-4698-BB1A-134C45516A4F}" type="presParOf" srcId="{A9AF2847-DF1F-4C9D-8C9B-2162838C21F0}" destId="{132A3E6D-F892-4625-B421-FFF34B96F52F}" srcOrd="1" destOrd="0" presId="urn:microsoft.com/office/officeart/2008/layout/LinedList"/>
    <dgm:cxn modelId="{BED2025D-74EB-4D8F-9914-CD25EA4DD158}" type="presParOf" srcId="{A9AF2847-DF1F-4C9D-8C9B-2162838C21F0}" destId="{984C0B9F-2294-480F-BC80-01E620DE83D0}" srcOrd="2" destOrd="0" presId="urn:microsoft.com/office/officeart/2008/layout/LinedList"/>
    <dgm:cxn modelId="{13B7C387-2123-459A-A0BA-3017E51EAEF9}" type="presParOf" srcId="{70BF3D7D-F696-455E-8CA8-42B34B526CB5}" destId="{53707FA5-1425-4BC7-BF4D-6C1B4B50A004}" srcOrd="2" destOrd="0" presId="urn:microsoft.com/office/officeart/2008/layout/LinedList"/>
    <dgm:cxn modelId="{84CB3146-991A-4DB5-84A3-B88642CAC5CD}" type="presParOf" srcId="{70BF3D7D-F696-455E-8CA8-42B34B526CB5}" destId="{F80A1E71-525F-48C5-9898-A100DAE67C88}" srcOrd="3" destOrd="0" presId="urn:microsoft.com/office/officeart/2008/layout/LinedList"/>
    <dgm:cxn modelId="{90F2CBD7-936E-483C-BCAF-9831345C7E92}" type="presParOf" srcId="{70BF3D7D-F696-455E-8CA8-42B34B526CB5}" destId="{A5E3B5E8-2664-49B4-A7EF-41F20D4FF327}" srcOrd="4" destOrd="0" presId="urn:microsoft.com/office/officeart/2008/layout/LinedList"/>
    <dgm:cxn modelId="{6ED3DDF4-72B2-4328-8F4D-C4F095F1C56D}" type="presParOf" srcId="{A5E3B5E8-2664-49B4-A7EF-41F20D4FF327}" destId="{8399A28B-953D-467C-BEB7-57A6B23C8931}" srcOrd="0" destOrd="0" presId="urn:microsoft.com/office/officeart/2008/layout/LinedList"/>
    <dgm:cxn modelId="{D2A1BD24-19DA-43C3-9E52-68C76EAA07D9}" type="presParOf" srcId="{A5E3B5E8-2664-49B4-A7EF-41F20D4FF327}" destId="{0D6266DD-A65D-4215-B147-CF96CC26BAA9}" srcOrd="1" destOrd="0" presId="urn:microsoft.com/office/officeart/2008/layout/LinedList"/>
    <dgm:cxn modelId="{0CA3BECF-8D9D-4E36-AE2C-1208587E1B33}" type="presParOf" srcId="{A5E3B5E8-2664-49B4-A7EF-41F20D4FF327}" destId="{B2BC76F4-F3BE-4F6A-BFF1-2B0F86288E3A}" srcOrd="2" destOrd="0" presId="urn:microsoft.com/office/officeart/2008/layout/LinedList"/>
    <dgm:cxn modelId="{C14E2293-480C-48E8-9DBF-F1E9A4C76896}" type="presParOf" srcId="{70BF3D7D-F696-455E-8CA8-42B34B526CB5}" destId="{C228991C-18A4-445B-95F7-E995133CC002}" srcOrd="5" destOrd="0" presId="urn:microsoft.com/office/officeart/2008/layout/LinedList"/>
    <dgm:cxn modelId="{78CC9138-28E9-4BB0-89CC-5B186A31339B}" type="presParOf" srcId="{70BF3D7D-F696-455E-8CA8-42B34B526CB5}" destId="{A2623E35-039A-4CC9-984A-7B19CE343003}" srcOrd="6" destOrd="0" presId="urn:microsoft.com/office/officeart/2008/layout/LinedList"/>
    <dgm:cxn modelId="{D64DDADE-6F66-4A42-B745-BFAD6B431CAF}" type="presParOf" srcId="{70BF3D7D-F696-455E-8CA8-42B34B526CB5}" destId="{E13C6606-EC42-49AF-B47A-5CC76EFE52AB}" srcOrd="7" destOrd="0" presId="urn:microsoft.com/office/officeart/2008/layout/LinedList"/>
    <dgm:cxn modelId="{5596B525-6B52-4C13-9C93-A47026373547}" type="presParOf" srcId="{E13C6606-EC42-49AF-B47A-5CC76EFE52AB}" destId="{6EC864C6-80C2-4BE5-AC79-3B78A1D37BF9}" srcOrd="0" destOrd="0" presId="urn:microsoft.com/office/officeart/2008/layout/LinedList"/>
    <dgm:cxn modelId="{EB6A0995-9E96-4C00-AD9A-8FA4223B0560}" type="presParOf" srcId="{E13C6606-EC42-49AF-B47A-5CC76EFE52AB}" destId="{DCF1C3E7-52A9-4C1A-9E30-65903C0058CA}" srcOrd="1" destOrd="0" presId="urn:microsoft.com/office/officeart/2008/layout/LinedList"/>
    <dgm:cxn modelId="{2B444A1C-4BE2-4F6A-AF3A-E2C1631C0899}" type="presParOf" srcId="{E13C6606-EC42-49AF-B47A-5CC76EFE52AB}" destId="{AC11F694-7B3B-463B-BDD0-A700DA7391D2}" srcOrd="2" destOrd="0" presId="urn:microsoft.com/office/officeart/2008/layout/LinedList"/>
    <dgm:cxn modelId="{17273D78-5464-40FD-9944-E73255ADB279}" type="presParOf" srcId="{70BF3D7D-F696-455E-8CA8-42B34B526CB5}" destId="{7B2FC505-D936-4315-B2CC-DAEBC6F230A3}" srcOrd="8" destOrd="0" presId="urn:microsoft.com/office/officeart/2008/layout/LinedList"/>
    <dgm:cxn modelId="{CEB05778-0785-4514-ABDA-9A95B94EBBF2}" type="presParOf" srcId="{70BF3D7D-F696-455E-8CA8-42B34B526CB5}" destId="{5DFED3FD-732A-4F19-AB63-814D61154A57}" srcOrd="9" destOrd="0" presId="urn:microsoft.com/office/officeart/2008/layout/LinedList"/>
    <dgm:cxn modelId="{2874625F-5CF5-4887-8BF3-4F376DF99EE6}" type="presParOf" srcId="{70BF3D7D-F696-455E-8CA8-42B34B526CB5}" destId="{A9D544A1-3523-46D9-ADED-680E727149DE}" srcOrd="10" destOrd="0" presId="urn:microsoft.com/office/officeart/2008/layout/LinedList"/>
    <dgm:cxn modelId="{71067F26-B6AF-4E0A-A25C-6A404C5CAC93}" type="presParOf" srcId="{A9D544A1-3523-46D9-ADED-680E727149DE}" destId="{1578B280-8EA9-44BE-B8B3-4C835C49FC92}" srcOrd="0" destOrd="0" presId="urn:microsoft.com/office/officeart/2008/layout/LinedList"/>
    <dgm:cxn modelId="{7C1788C9-C2F1-4C9C-93DD-4F528EC2973F}" type="presParOf" srcId="{A9D544A1-3523-46D9-ADED-680E727149DE}" destId="{6718B93B-0725-4AB3-9DAD-C5C859F614AF}" srcOrd="1" destOrd="0" presId="urn:microsoft.com/office/officeart/2008/layout/LinedList"/>
    <dgm:cxn modelId="{EF482195-1310-4402-8C48-4C234673282C}" type="presParOf" srcId="{A9D544A1-3523-46D9-ADED-680E727149DE}" destId="{AEDDAD60-C34C-41BC-8DD2-DD043E6AE714}" srcOrd="2" destOrd="0" presId="urn:microsoft.com/office/officeart/2008/layout/LinedList"/>
    <dgm:cxn modelId="{FB905390-8156-4712-BEC6-F404BC386B78}" type="presParOf" srcId="{70BF3D7D-F696-455E-8CA8-42B34B526CB5}" destId="{F14B03B8-9B30-4765-BA31-77F920BA847A}" srcOrd="11" destOrd="0" presId="urn:microsoft.com/office/officeart/2008/layout/LinedList"/>
    <dgm:cxn modelId="{4276EEDF-F21A-45D4-97F2-834B484A8856}" type="presParOf" srcId="{70BF3D7D-F696-455E-8CA8-42B34B526CB5}" destId="{A1F1075C-EC83-4575-B07D-458635EF89E0}" srcOrd="12" destOrd="0" presId="urn:microsoft.com/office/officeart/2008/layout/LinedList"/>
    <dgm:cxn modelId="{513A182C-A8B0-4582-8401-857CFD6B8912}" type="presParOf" srcId="{70BF3D7D-F696-455E-8CA8-42B34B526CB5}" destId="{3EDD2F5A-C452-4335-8D8C-A478B6C2776C}" srcOrd="13" destOrd="0" presId="urn:microsoft.com/office/officeart/2008/layout/LinedList"/>
    <dgm:cxn modelId="{8810A8A6-160A-4646-9ABE-D60FC0B24680}" type="presParOf" srcId="{3EDD2F5A-C452-4335-8D8C-A478B6C2776C}" destId="{78792590-B94F-47BD-9DBA-A51C77B6410B}" srcOrd="0" destOrd="0" presId="urn:microsoft.com/office/officeart/2008/layout/LinedList"/>
    <dgm:cxn modelId="{51742CA7-240E-4617-AEE3-7F609C432E39}" type="presParOf" srcId="{3EDD2F5A-C452-4335-8D8C-A478B6C2776C}" destId="{30F69D49-A3B8-4DAB-8C54-2E2F93AF2FDE}" srcOrd="1" destOrd="0" presId="urn:microsoft.com/office/officeart/2008/layout/LinedList"/>
    <dgm:cxn modelId="{CCFA0BF1-93DA-499F-9312-DBDF26B8D3DC}" type="presParOf" srcId="{3EDD2F5A-C452-4335-8D8C-A478B6C2776C}" destId="{81708028-DFE4-470F-AF48-3D14AFB2A2FC}" srcOrd="2" destOrd="0" presId="urn:microsoft.com/office/officeart/2008/layout/LinedList"/>
    <dgm:cxn modelId="{52A07591-6159-4807-BCF5-CB1CFFF9EB93}" type="presParOf" srcId="{70BF3D7D-F696-455E-8CA8-42B34B526CB5}" destId="{BBFD8CE1-E918-4F7E-85A0-41A84FFB9E26}" srcOrd="14" destOrd="0" presId="urn:microsoft.com/office/officeart/2008/layout/LinedList"/>
    <dgm:cxn modelId="{D8AB93AF-C221-441B-B59E-B35932ED62B9}" type="presParOf" srcId="{70BF3D7D-F696-455E-8CA8-42B34B526CB5}" destId="{1AD810D7-317E-4F87-B3F2-6AE34CD17239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DE9896F-E4AE-4495-8449-A6F1C0C90B69}" type="doc">
      <dgm:prSet loTypeId="urn:microsoft.com/office/officeart/2008/layout/HexagonCluster" loCatId="pictur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46D7900-0106-4543-9B3E-148176DE1814}">
      <dgm:prSet phldrT="[Texto]" custT="1"/>
      <dgm:spPr/>
      <dgm:t>
        <a:bodyPr/>
        <a:lstStyle/>
        <a:p>
          <a:r>
            <a:rPr lang="es-EC" sz="1400" b="1" dirty="0" smtClean="0">
              <a:latin typeface="Century" panose="02040604050505020304" pitchFamily="18" charset="0"/>
            </a:rPr>
            <a:t>Coliformes Fecales</a:t>
          </a:r>
          <a:endParaRPr lang="es-EC" sz="1400" b="1" dirty="0">
            <a:latin typeface="Century" panose="02040604050505020304" pitchFamily="18" charset="0"/>
          </a:endParaRPr>
        </a:p>
      </dgm:t>
    </dgm:pt>
    <dgm:pt modelId="{6F488719-8565-4ED0-98AD-A11901691706}" type="parTrans" cxnId="{C78A3368-806A-4AF6-B654-3D21780F2561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334BD12E-CDD4-42A9-8FC7-AED2F8E7CC66}" type="sibTrans" cxnId="{C78A3368-806A-4AF6-B654-3D21780F2561}">
      <dgm:prSet cust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s-EC" sz="4000" b="1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3FD9CC0A-97E6-4ED4-90D2-0FCBFBA2CC7B}">
      <dgm:prSet phldrT="[Texto]" custT="1"/>
      <dgm:spPr/>
      <dgm:t>
        <a:bodyPr/>
        <a:lstStyle/>
        <a:p>
          <a:r>
            <a:rPr lang="es-EC" sz="1400" b="1" dirty="0" smtClean="0">
              <a:latin typeface="Century" panose="02040604050505020304" pitchFamily="18" charset="0"/>
            </a:rPr>
            <a:t>0,93</a:t>
          </a:r>
          <a:endParaRPr lang="es-EC" sz="1400" b="1" dirty="0">
            <a:latin typeface="Century" panose="02040604050505020304" pitchFamily="18" charset="0"/>
          </a:endParaRPr>
        </a:p>
      </dgm:t>
    </dgm:pt>
    <dgm:pt modelId="{839056BC-CCAE-427C-90F1-FDB61FD9C65B}" type="parTrans" cxnId="{D7EC2DEC-EEAD-4063-95BA-81649A243994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549FB4F6-D6D7-4233-B195-63E1B5302839}" type="sibTrans" cxnId="{D7EC2DEC-EEAD-4063-95BA-81649A243994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17380E96-0E82-48F2-940F-2A6135EA7792}">
      <dgm:prSet phldrT="[Texto]" custT="1"/>
      <dgm:spPr/>
      <dgm:t>
        <a:bodyPr/>
        <a:lstStyle/>
        <a:p>
          <a:r>
            <a:rPr lang="es-EC" sz="1400" b="1" dirty="0" smtClean="0">
              <a:latin typeface="Century" panose="02040604050505020304" pitchFamily="18" charset="0"/>
            </a:rPr>
            <a:t>Nitratos</a:t>
          </a:r>
          <a:endParaRPr lang="es-EC" sz="1400" b="1" dirty="0">
            <a:latin typeface="Century" panose="02040604050505020304" pitchFamily="18" charset="0"/>
          </a:endParaRPr>
        </a:p>
      </dgm:t>
    </dgm:pt>
    <dgm:pt modelId="{E788DA04-F14A-46E5-954A-6CC302BF600C}" type="parTrans" cxnId="{DBBC9A6D-FF44-4196-B0BC-BF078DFB6724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50BCAC13-72F9-47D2-856D-8DCF939562D7}" type="sibTrans" cxnId="{DBBC9A6D-FF44-4196-B0BC-BF078DFB6724}">
      <dgm:prSet custT="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es-EC" sz="4000" b="1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D26BA733-5AE6-4E7F-8BFF-07C2890219D4}">
      <dgm:prSet phldrT="[Texto]" custT="1"/>
      <dgm:spPr/>
      <dgm:t>
        <a:bodyPr/>
        <a:lstStyle/>
        <a:p>
          <a:r>
            <a:rPr lang="es-EC" sz="1400" b="1" dirty="0" smtClean="0">
              <a:latin typeface="Century" panose="02040604050505020304" pitchFamily="18" charset="0"/>
            </a:rPr>
            <a:t>0,28</a:t>
          </a:r>
          <a:endParaRPr lang="es-EC" sz="1400" b="1" dirty="0">
            <a:latin typeface="Century" panose="02040604050505020304" pitchFamily="18" charset="0"/>
          </a:endParaRPr>
        </a:p>
      </dgm:t>
    </dgm:pt>
    <dgm:pt modelId="{75B985D8-34A0-4058-B7F1-7E04029BFB15}" type="parTrans" cxnId="{8174DD6A-672E-4ADD-92A1-2F705619ED3D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7E468D10-D958-4E42-97ED-E6749AA8B630}" type="sibTrans" cxnId="{8174DD6A-672E-4ADD-92A1-2F705619ED3D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86A7ABC7-253D-486E-BCA8-4E4094A6E0B8}">
      <dgm:prSet phldrT="[Texto]" custT="1"/>
      <dgm:spPr/>
      <dgm:t>
        <a:bodyPr/>
        <a:lstStyle/>
        <a:p>
          <a:r>
            <a:rPr lang="es-EC" sz="1400" b="1" dirty="0" smtClean="0">
              <a:latin typeface="Century" panose="02040604050505020304" pitchFamily="18" charset="0"/>
            </a:rPr>
            <a:t>Fósforo Total</a:t>
          </a:r>
          <a:endParaRPr lang="es-EC" sz="1400" b="1" dirty="0">
            <a:latin typeface="Century" panose="02040604050505020304" pitchFamily="18" charset="0"/>
          </a:endParaRPr>
        </a:p>
      </dgm:t>
    </dgm:pt>
    <dgm:pt modelId="{758DD81F-53B7-413D-8DF6-9192A8EC94B8}" type="parTrans" cxnId="{885399BC-38F8-43F8-A092-34041E6A4716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ED7336AB-BEDA-4EF0-9106-B2E8D044F68A}" type="sibTrans" cxnId="{885399BC-38F8-43F8-A092-34041E6A4716}">
      <dgm:prSet custT="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es-EC" sz="4000" b="1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665426FF-6977-48FA-B3AD-F748F71F5159}">
      <dgm:prSet phldrT="[Texto]" custT="1"/>
      <dgm:spPr/>
      <dgm:t>
        <a:bodyPr/>
        <a:lstStyle/>
        <a:p>
          <a:r>
            <a:rPr lang="es-EC" sz="1400" b="1" dirty="0" smtClean="0">
              <a:latin typeface="Century" panose="02040604050505020304" pitchFamily="18" charset="0"/>
            </a:rPr>
            <a:t>0,21</a:t>
          </a:r>
          <a:endParaRPr lang="es-EC" sz="1400" b="1" dirty="0">
            <a:latin typeface="Century" panose="02040604050505020304" pitchFamily="18" charset="0"/>
          </a:endParaRPr>
        </a:p>
      </dgm:t>
    </dgm:pt>
    <dgm:pt modelId="{90342715-FC29-474E-876D-DBF602FFB798}" type="parTrans" cxnId="{8399FCCD-EFBE-49B5-A58D-DA567553DA80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BC7D40EE-6DB1-4E46-8C90-BAD93FA1C769}" type="sibTrans" cxnId="{8399FCCD-EFBE-49B5-A58D-DA567553DA80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D6ECBAF8-CAAE-41B4-AD66-5E6B8DBB77AD}" type="pres">
      <dgm:prSet presAssocID="{7DE9896F-E4AE-4495-8449-A6F1C0C90B69}" presName="Name0" presStyleCnt="0">
        <dgm:presLayoutVars>
          <dgm:chMax val="21"/>
          <dgm:chPref val="21"/>
        </dgm:presLayoutVars>
      </dgm:prSet>
      <dgm:spPr/>
    </dgm:pt>
    <dgm:pt modelId="{92345BCD-B3C5-4829-9258-8FD5B24BED3D}" type="pres">
      <dgm:prSet presAssocID="{046D7900-0106-4543-9B3E-148176DE1814}" presName="text1" presStyleCnt="0"/>
      <dgm:spPr/>
    </dgm:pt>
    <dgm:pt modelId="{213622F3-DCAF-47FD-B463-05D64C18771F}" type="pres">
      <dgm:prSet presAssocID="{046D7900-0106-4543-9B3E-148176DE1814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F55D7A80-5966-4906-A29D-E211D9D19B41}" type="pres">
      <dgm:prSet presAssocID="{046D7900-0106-4543-9B3E-148176DE1814}" presName="textaccent1" presStyleCnt="0"/>
      <dgm:spPr/>
    </dgm:pt>
    <dgm:pt modelId="{AD403464-0328-4D97-B516-33F69C16E21A}" type="pres">
      <dgm:prSet presAssocID="{046D7900-0106-4543-9B3E-148176DE1814}" presName="accentRepeatNode" presStyleLbl="solidAlignAcc1" presStyleIdx="0" presStyleCnt="6"/>
      <dgm:spPr/>
    </dgm:pt>
    <dgm:pt modelId="{0BD9A0FF-38C1-4F16-97E2-AB9E83B09C3B}" type="pres">
      <dgm:prSet presAssocID="{334BD12E-CDD4-42A9-8FC7-AED2F8E7CC66}" presName="image1" presStyleCnt="0"/>
      <dgm:spPr/>
    </dgm:pt>
    <dgm:pt modelId="{7E6F93D7-EDD7-4C51-A997-BAA4092290B9}" type="pres">
      <dgm:prSet presAssocID="{334BD12E-CDD4-42A9-8FC7-AED2F8E7CC66}" presName="imageRepeatNode" presStyleLbl="alignAcc1" presStyleIdx="0" presStyleCnt="3"/>
      <dgm:spPr/>
    </dgm:pt>
    <dgm:pt modelId="{F9B2C32D-1A91-4FBB-88D0-C699B8F5AD0D}" type="pres">
      <dgm:prSet presAssocID="{334BD12E-CDD4-42A9-8FC7-AED2F8E7CC66}" presName="imageaccent1" presStyleCnt="0"/>
      <dgm:spPr/>
    </dgm:pt>
    <dgm:pt modelId="{D7BE6A4F-5A64-4678-B3B1-49BB27C23983}" type="pres">
      <dgm:prSet presAssocID="{334BD12E-CDD4-42A9-8FC7-AED2F8E7CC66}" presName="accentRepeatNode" presStyleLbl="solidAlignAcc1" presStyleIdx="1" presStyleCnt="6"/>
      <dgm:spPr/>
    </dgm:pt>
    <dgm:pt modelId="{8652ABF7-74C5-4C07-BDA6-DF413F64DDED}" type="pres">
      <dgm:prSet presAssocID="{17380E96-0E82-48F2-940F-2A6135EA7792}" presName="text2" presStyleCnt="0"/>
      <dgm:spPr/>
    </dgm:pt>
    <dgm:pt modelId="{B728964B-A463-4903-858C-0E6101A06AF8}" type="pres">
      <dgm:prSet presAssocID="{17380E96-0E82-48F2-940F-2A6135EA7792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8B382A5-556F-4904-93AE-F37E497420A7}" type="pres">
      <dgm:prSet presAssocID="{17380E96-0E82-48F2-940F-2A6135EA7792}" presName="textaccent2" presStyleCnt="0"/>
      <dgm:spPr/>
    </dgm:pt>
    <dgm:pt modelId="{B750B360-E463-488F-AB33-32A6F69B833D}" type="pres">
      <dgm:prSet presAssocID="{17380E96-0E82-48F2-940F-2A6135EA7792}" presName="accentRepeatNode" presStyleLbl="solidAlignAcc1" presStyleIdx="2" presStyleCnt="6"/>
      <dgm:spPr/>
    </dgm:pt>
    <dgm:pt modelId="{F51D97EE-86CE-4AEF-B1EA-212E008B9B0D}" type="pres">
      <dgm:prSet presAssocID="{50BCAC13-72F9-47D2-856D-8DCF939562D7}" presName="image2" presStyleCnt="0"/>
      <dgm:spPr/>
    </dgm:pt>
    <dgm:pt modelId="{B573AACC-000F-4E00-8661-BB6148044D52}" type="pres">
      <dgm:prSet presAssocID="{50BCAC13-72F9-47D2-856D-8DCF939562D7}" presName="imageRepeatNode" presStyleLbl="alignAcc1" presStyleIdx="1" presStyleCnt="3"/>
      <dgm:spPr/>
    </dgm:pt>
    <dgm:pt modelId="{433AB49B-A2E3-4FA0-8A02-D5D25E556287}" type="pres">
      <dgm:prSet presAssocID="{50BCAC13-72F9-47D2-856D-8DCF939562D7}" presName="imageaccent2" presStyleCnt="0"/>
      <dgm:spPr/>
    </dgm:pt>
    <dgm:pt modelId="{4FFE08F5-6ABF-4D75-B1D7-52F50B00D7AD}" type="pres">
      <dgm:prSet presAssocID="{50BCAC13-72F9-47D2-856D-8DCF939562D7}" presName="accentRepeatNode" presStyleLbl="solidAlignAcc1" presStyleIdx="3" presStyleCnt="6"/>
      <dgm:spPr/>
    </dgm:pt>
    <dgm:pt modelId="{271783E2-3B9E-42D2-88E7-0AECA57D477E}" type="pres">
      <dgm:prSet presAssocID="{86A7ABC7-253D-486E-BCA8-4E4094A6E0B8}" presName="text3" presStyleCnt="0"/>
      <dgm:spPr/>
    </dgm:pt>
    <dgm:pt modelId="{A21BAA2D-8DDE-41D8-A08E-77BEAB462CA8}" type="pres">
      <dgm:prSet presAssocID="{86A7ABC7-253D-486E-BCA8-4E4094A6E0B8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4E401BE-2162-4066-A76E-BD6C000A3CBA}" type="pres">
      <dgm:prSet presAssocID="{86A7ABC7-253D-486E-BCA8-4E4094A6E0B8}" presName="textaccent3" presStyleCnt="0"/>
      <dgm:spPr/>
    </dgm:pt>
    <dgm:pt modelId="{7C850020-6C4A-4318-A6E7-42AE9D5936E6}" type="pres">
      <dgm:prSet presAssocID="{86A7ABC7-253D-486E-BCA8-4E4094A6E0B8}" presName="accentRepeatNode" presStyleLbl="solidAlignAcc1" presStyleIdx="4" presStyleCnt="6"/>
      <dgm:spPr/>
    </dgm:pt>
    <dgm:pt modelId="{87BA9DFA-1BE3-49CE-B7C8-1D8297A25FAC}" type="pres">
      <dgm:prSet presAssocID="{ED7336AB-BEDA-4EF0-9106-B2E8D044F68A}" presName="image3" presStyleCnt="0"/>
      <dgm:spPr/>
    </dgm:pt>
    <dgm:pt modelId="{8774FB17-F061-4D67-BA72-DA958BDB299C}" type="pres">
      <dgm:prSet presAssocID="{ED7336AB-BEDA-4EF0-9106-B2E8D044F68A}" presName="imageRepeatNode" presStyleLbl="alignAcc1" presStyleIdx="2" presStyleCnt="3"/>
      <dgm:spPr/>
    </dgm:pt>
    <dgm:pt modelId="{09677FD1-F4EC-457B-B21D-40D0F1B2AA30}" type="pres">
      <dgm:prSet presAssocID="{ED7336AB-BEDA-4EF0-9106-B2E8D044F68A}" presName="imageaccent3" presStyleCnt="0"/>
      <dgm:spPr/>
    </dgm:pt>
    <dgm:pt modelId="{C9AA4D53-EC91-4159-9C6C-3A6832E6F6D0}" type="pres">
      <dgm:prSet presAssocID="{ED7336AB-BEDA-4EF0-9106-B2E8D044F68A}" presName="accentRepeatNode" presStyleLbl="solidAlignAcc1" presStyleIdx="5" presStyleCnt="6"/>
      <dgm:spPr/>
    </dgm:pt>
  </dgm:ptLst>
  <dgm:cxnLst>
    <dgm:cxn modelId="{A31658AE-4A81-4DBE-9972-F64079A82C87}" type="presOf" srcId="{334BD12E-CDD4-42A9-8FC7-AED2F8E7CC66}" destId="{7E6F93D7-EDD7-4C51-A997-BAA4092290B9}" srcOrd="0" destOrd="0" presId="urn:microsoft.com/office/officeart/2008/layout/HexagonCluster"/>
    <dgm:cxn modelId="{80147DB3-8703-4798-BD69-F7782212C1C6}" type="presOf" srcId="{7DE9896F-E4AE-4495-8449-A6F1C0C90B69}" destId="{D6ECBAF8-CAAE-41B4-AD66-5E6B8DBB77AD}" srcOrd="0" destOrd="0" presId="urn:microsoft.com/office/officeart/2008/layout/HexagonCluster"/>
    <dgm:cxn modelId="{FF1197B1-D773-45D1-9789-83F9AB7721DB}" type="presOf" srcId="{ED7336AB-BEDA-4EF0-9106-B2E8D044F68A}" destId="{8774FB17-F061-4D67-BA72-DA958BDB299C}" srcOrd="0" destOrd="0" presId="urn:microsoft.com/office/officeart/2008/layout/HexagonCluster"/>
    <dgm:cxn modelId="{C0834683-770C-4EB8-B7A5-EEF311B3BF13}" type="presOf" srcId="{86A7ABC7-253D-486E-BCA8-4E4094A6E0B8}" destId="{A21BAA2D-8DDE-41D8-A08E-77BEAB462CA8}" srcOrd="0" destOrd="0" presId="urn:microsoft.com/office/officeart/2008/layout/HexagonCluster"/>
    <dgm:cxn modelId="{8399FCCD-EFBE-49B5-A58D-DA567553DA80}" srcId="{86A7ABC7-253D-486E-BCA8-4E4094A6E0B8}" destId="{665426FF-6977-48FA-B3AD-F748F71F5159}" srcOrd="0" destOrd="0" parTransId="{90342715-FC29-474E-876D-DBF602FFB798}" sibTransId="{BC7D40EE-6DB1-4E46-8C90-BAD93FA1C769}"/>
    <dgm:cxn modelId="{D7EC2DEC-EEAD-4063-95BA-81649A243994}" srcId="{046D7900-0106-4543-9B3E-148176DE1814}" destId="{3FD9CC0A-97E6-4ED4-90D2-0FCBFBA2CC7B}" srcOrd="0" destOrd="0" parTransId="{839056BC-CCAE-427C-90F1-FDB61FD9C65B}" sibTransId="{549FB4F6-D6D7-4233-B195-63E1B5302839}"/>
    <dgm:cxn modelId="{2E34B788-9FE6-4C06-B909-30B87D04698E}" type="presOf" srcId="{17380E96-0E82-48F2-940F-2A6135EA7792}" destId="{B728964B-A463-4903-858C-0E6101A06AF8}" srcOrd="0" destOrd="0" presId="urn:microsoft.com/office/officeart/2008/layout/HexagonCluster"/>
    <dgm:cxn modelId="{E7F3CAAF-1F1F-4D11-BDAA-9BC57ACC1B18}" type="presOf" srcId="{665426FF-6977-48FA-B3AD-F748F71F5159}" destId="{A21BAA2D-8DDE-41D8-A08E-77BEAB462CA8}" srcOrd="0" destOrd="1" presId="urn:microsoft.com/office/officeart/2008/layout/HexagonCluster"/>
    <dgm:cxn modelId="{885399BC-38F8-43F8-A092-34041E6A4716}" srcId="{7DE9896F-E4AE-4495-8449-A6F1C0C90B69}" destId="{86A7ABC7-253D-486E-BCA8-4E4094A6E0B8}" srcOrd="2" destOrd="0" parTransId="{758DD81F-53B7-413D-8DF6-9192A8EC94B8}" sibTransId="{ED7336AB-BEDA-4EF0-9106-B2E8D044F68A}"/>
    <dgm:cxn modelId="{64C01BB8-7C09-4C29-A883-066D2A5919F2}" type="presOf" srcId="{50BCAC13-72F9-47D2-856D-8DCF939562D7}" destId="{B573AACC-000F-4E00-8661-BB6148044D52}" srcOrd="0" destOrd="0" presId="urn:microsoft.com/office/officeart/2008/layout/HexagonCluster"/>
    <dgm:cxn modelId="{EC154717-45A2-438C-AAB7-306E53264E10}" type="presOf" srcId="{D26BA733-5AE6-4E7F-8BFF-07C2890219D4}" destId="{B728964B-A463-4903-858C-0E6101A06AF8}" srcOrd="0" destOrd="1" presId="urn:microsoft.com/office/officeart/2008/layout/HexagonCluster"/>
    <dgm:cxn modelId="{DBBC9A6D-FF44-4196-B0BC-BF078DFB6724}" srcId="{7DE9896F-E4AE-4495-8449-A6F1C0C90B69}" destId="{17380E96-0E82-48F2-940F-2A6135EA7792}" srcOrd="1" destOrd="0" parTransId="{E788DA04-F14A-46E5-954A-6CC302BF600C}" sibTransId="{50BCAC13-72F9-47D2-856D-8DCF939562D7}"/>
    <dgm:cxn modelId="{8174DD6A-672E-4ADD-92A1-2F705619ED3D}" srcId="{17380E96-0E82-48F2-940F-2A6135EA7792}" destId="{D26BA733-5AE6-4E7F-8BFF-07C2890219D4}" srcOrd="0" destOrd="0" parTransId="{75B985D8-34A0-4058-B7F1-7E04029BFB15}" sibTransId="{7E468D10-D958-4E42-97ED-E6749AA8B630}"/>
    <dgm:cxn modelId="{C78A3368-806A-4AF6-B654-3D21780F2561}" srcId="{7DE9896F-E4AE-4495-8449-A6F1C0C90B69}" destId="{046D7900-0106-4543-9B3E-148176DE1814}" srcOrd="0" destOrd="0" parTransId="{6F488719-8565-4ED0-98AD-A11901691706}" sibTransId="{334BD12E-CDD4-42A9-8FC7-AED2F8E7CC66}"/>
    <dgm:cxn modelId="{20700935-D99F-4A62-B675-FE883E7A3046}" type="presOf" srcId="{3FD9CC0A-97E6-4ED4-90D2-0FCBFBA2CC7B}" destId="{213622F3-DCAF-47FD-B463-05D64C18771F}" srcOrd="0" destOrd="1" presId="urn:microsoft.com/office/officeart/2008/layout/HexagonCluster"/>
    <dgm:cxn modelId="{55522120-CF5C-486B-A33C-4EA35B8D4EDF}" type="presOf" srcId="{046D7900-0106-4543-9B3E-148176DE1814}" destId="{213622F3-DCAF-47FD-B463-05D64C18771F}" srcOrd="0" destOrd="0" presId="urn:microsoft.com/office/officeart/2008/layout/HexagonCluster"/>
    <dgm:cxn modelId="{E09C471E-41CE-4806-AF09-202082D63CCB}" type="presParOf" srcId="{D6ECBAF8-CAAE-41B4-AD66-5E6B8DBB77AD}" destId="{92345BCD-B3C5-4829-9258-8FD5B24BED3D}" srcOrd="0" destOrd="0" presId="urn:microsoft.com/office/officeart/2008/layout/HexagonCluster"/>
    <dgm:cxn modelId="{4D7C4BCB-532D-4F65-98AD-6B63CB288208}" type="presParOf" srcId="{92345BCD-B3C5-4829-9258-8FD5B24BED3D}" destId="{213622F3-DCAF-47FD-B463-05D64C18771F}" srcOrd="0" destOrd="0" presId="urn:microsoft.com/office/officeart/2008/layout/HexagonCluster"/>
    <dgm:cxn modelId="{CEC2278D-4262-452B-BE0C-C0E9A01447FA}" type="presParOf" srcId="{D6ECBAF8-CAAE-41B4-AD66-5E6B8DBB77AD}" destId="{F55D7A80-5966-4906-A29D-E211D9D19B41}" srcOrd="1" destOrd="0" presId="urn:microsoft.com/office/officeart/2008/layout/HexagonCluster"/>
    <dgm:cxn modelId="{BE5E8AD2-AE32-4E5F-AB69-8E72D78424EA}" type="presParOf" srcId="{F55D7A80-5966-4906-A29D-E211D9D19B41}" destId="{AD403464-0328-4D97-B516-33F69C16E21A}" srcOrd="0" destOrd="0" presId="urn:microsoft.com/office/officeart/2008/layout/HexagonCluster"/>
    <dgm:cxn modelId="{478445AB-6229-4EF2-BF13-03609697E0A7}" type="presParOf" srcId="{D6ECBAF8-CAAE-41B4-AD66-5E6B8DBB77AD}" destId="{0BD9A0FF-38C1-4F16-97E2-AB9E83B09C3B}" srcOrd="2" destOrd="0" presId="urn:microsoft.com/office/officeart/2008/layout/HexagonCluster"/>
    <dgm:cxn modelId="{C8A75905-D55A-4A8E-878D-71B4FACDA45C}" type="presParOf" srcId="{0BD9A0FF-38C1-4F16-97E2-AB9E83B09C3B}" destId="{7E6F93D7-EDD7-4C51-A997-BAA4092290B9}" srcOrd="0" destOrd="0" presId="urn:microsoft.com/office/officeart/2008/layout/HexagonCluster"/>
    <dgm:cxn modelId="{9D4DCC1E-F485-42FC-BDFF-2433FA174646}" type="presParOf" srcId="{D6ECBAF8-CAAE-41B4-AD66-5E6B8DBB77AD}" destId="{F9B2C32D-1A91-4FBB-88D0-C699B8F5AD0D}" srcOrd="3" destOrd="0" presId="urn:microsoft.com/office/officeart/2008/layout/HexagonCluster"/>
    <dgm:cxn modelId="{73DEEBEB-0646-463A-8FA9-9C7C1A71725E}" type="presParOf" srcId="{F9B2C32D-1A91-4FBB-88D0-C699B8F5AD0D}" destId="{D7BE6A4F-5A64-4678-B3B1-49BB27C23983}" srcOrd="0" destOrd="0" presId="urn:microsoft.com/office/officeart/2008/layout/HexagonCluster"/>
    <dgm:cxn modelId="{AB4AB774-F911-49E3-AE0F-474ADE871A0F}" type="presParOf" srcId="{D6ECBAF8-CAAE-41B4-AD66-5E6B8DBB77AD}" destId="{8652ABF7-74C5-4C07-BDA6-DF413F64DDED}" srcOrd="4" destOrd="0" presId="urn:microsoft.com/office/officeart/2008/layout/HexagonCluster"/>
    <dgm:cxn modelId="{7734B7EF-A680-49E3-B50D-78CE67D5C016}" type="presParOf" srcId="{8652ABF7-74C5-4C07-BDA6-DF413F64DDED}" destId="{B728964B-A463-4903-858C-0E6101A06AF8}" srcOrd="0" destOrd="0" presId="urn:microsoft.com/office/officeart/2008/layout/HexagonCluster"/>
    <dgm:cxn modelId="{251A2998-5B7A-4D04-A0F0-A67FA3D0CC68}" type="presParOf" srcId="{D6ECBAF8-CAAE-41B4-AD66-5E6B8DBB77AD}" destId="{88B382A5-556F-4904-93AE-F37E497420A7}" srcOrd="5" destOrd="0" presId="urn:microsoft.com/office/officeart/2008/layout/HexagonCluster"/>
    <dgm:cxn modelId="{4964EDCB-EE9C-4D52-97A1-B0A169A2DBBB}" type="presParOf" srcId="{88B382A5-556F-4904-93AE-F37E497420A7}" destId="{B750B360-E463-488F-AB33-32A6F69B833D}" srcOrd="0" destOrd="0" presId="urn:microsoft.com/office/officeart/2008/layout/HexagonCluster"/>
    <dgm:cxn modelId="{E7E5029C-43E2-4D17-8975-B7F19F5A7730}" type="presParOf" srcId="{D6ECBAF8-CAAE-41B4-AD66-5E6B8DBB77AD}" destId="{F51D97EE-86CE-4AEF-B1EA-212E008B9B0D}" srcOrd="6" destOrd="0" presId="urn:microsoft.com/office/officeart/2008/layout/HexagonCluster"/>
    <dgm:cxn modelId="{18D55B78-C4DA-48E3-B1F8-7B04732B701B}" type="presParOf" srcId="{F51D97EE-86CE-4AEF-B1EA-212E008B9B0D}" destId="{B573AACC-000F-4E00-8661-BB6148044D52}" srcOrd="0" destOrd="0" presId="urn:microsoft.com/office/officeart/2008/layout/HexagonCluster"/>
    <dgm:cxn modelId="{F503B968-5F1C-47DE-AD38-1EDCC8B65A44}" type="presParOf" srcId="{D6ECBAF8-CAAE-41B4-AD66-5E6B8DBB77AD}" destId="{433AB49B-A2E3-4FA0-8A02-D5D25E556287}" srcOrd="7" destOrd="0" presId="urn:microsoft.com/office/officeart/2008/layout/HexagonCluster"/>
    <dgm:cxn modelId="{0885F0D9-5B0E-4BDD-90A0-4743300239D3}" type="presParOf" srcId="{433AB49B-A2E3-4FA0-8A02-D5D25E556287}" destId="{4FFE08F5-6ABF-4D75-B1D7-52F50B00D7AD}" srcOrd="0" destOrd="0" presId="urn:microsoft.com/office/officeart/2008/layout/HexagonCluster"/>
    <dgm:cxn modelId="{10BA2F5D-74FF-4FF4-96F7-E5AE4FBA86F1}" type="presParOf" srcId="{D6ECBAF8-CAAE-41B4-AD66-5E6B8DBB77AD}" destId="{271783E2-3B9E-42D2-88E7-0AECA57D477E}" srcOrd="8" destOrd="0" presId="urn:microsoft.com/office/officeart/2008/layout/HexagonCluster"/>
    <dgm:cxn modelId="{307956C9-FC43-4007-9488-DED16C29C715}" type="presParOf" srcId="{271783E2-3B9E-42D2-88E7-0AECA57D477E}" destId="{A21BAA2D-8DDE-41D8-A08E-77BEAB462CA8}" srcOrd="0" destOrd="0" presId="urn:microsoft.com/office/officeart/2008/layout/HexagonCluster"/>
    <dgm:cxn modelId="{EEE8EB47-0482-472E-9B8D-73DC4B26558B}" type="presParOf" srcId="{D6ECBAF8-CAAE-41B4-AD66-5E6B8DBB77AD}" destId="{E4E401BE-2162-4066-A76E-BD6C000A3CBA}" srcOrd="9" destOrd="0" presId="urn:microsoft.com/office/officeart/2008/layout/HexagonCluster"/>
    <dgm:cxn modelId="{A9B6D4A6-6D4E-4B11-A8EE-F6878A73ADB6}" type="presParOf" srcId="{E4E401BE-2162-4066-A76E-BD6C000A3CBA}" destId="{7C850020-6C4A-4318-A6E7-42AE9D5936E6}" srcOrd="0" destOrd="0" presId="urn:microsoft.com/office/officeart/2008/layout/HexagonCluster"/>
    <dgm:cxn modelId="{3EE2E15D-0608-4F4B-9846-D29480C1FD6D}" type="presParOf" srcId="{D6ECBAF8-CAAE-41B4-AD66-5E6B8DBB77AD}" destId="{87BA9DFA-1BE3-49CE-B7C8-1D8297A25FAC}" srcOrd="10" destOrd="0" presId="urn:microsoft.com/office/officeart/2008/layout/HexagonCluster"/>
    <dgm:cxn modelId="{BA406632-670F-4B5B-8FCD-63462F4F24FC}" type="presParOf" srcId="{87BA9DFA-1BE3-49CE-B7C8-1D8297A25FAC}" destId="{8774FB17-F061-4D67-BA72-DA958BDB299C}" srcOrd="0" destOrd="0" presId="urn:microsoft.com/office/officeart/2008/layout/HexagonCluster"/>
    <dgm:cxn modelId="{60BBBFEF-D087-44C0-A9B7-E90EA6D0835A}" type="presParOf" srcId="{D6ECBAF8-CAAE-41B4-AD66-5E6B8DBB77AD}" destId="{09677FD1-F4EC-457B-B21D-40D0F1B2AA30}" srcOrd="11" destOrd="0" presId="urn:microsoft.com/office/officeart/2008/layout/HexagonCluster"/>
    <dgm:cxn modelId="{32B71E79-61EB-45A3-8B56-03E8F02B6E27}" type="presParOf" srcId="{09677FD1-F4EC-457B-B21D-40D0F1B2AA30}" destId="{C9AA4D53-EC91-4159-9C6C-3A6832E6F6D0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B5BAC-9207-4BD3-95D2-A9D40B73B760}">
      <dsp:nvSpPr>
        <dsp:cNvPr id="0" name=""/>
        <dsp:cNvSpPr/>
      </dsp:nvSpPr>
      <dsp:spPr>
        <a:xfrm>
          <a:off x="1105210" y="2340"/>
          <a:ext cx="3254355" cy="242930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Estudiar  comportamiento espacio - temporal de la calidad del agua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Análisis de Ciclo de Vida Corto de criterios de calidad</a:t>
          </a:r>
          <a:endParaRPr lang="es-EC" sz="1800" kern="1200" dirty="0"/>
        </a:p>
      </dsp:txBody>
      <dsp:txXfrm>
        <a:off x="1162132" y="59262"/>
        <a:ext cx="3140511" cy="2372385"/>
      </dsp:txXfrm>
    </dsp:sp>
    <dsp:sp modelId="{B0184C17-F830-43D9-964A-CFEEC732404C}">
      <dsp:nvSpPr>
        <dsp:cNvPr id="0" name=""/>
        <dsp:cNvSpPr/>
      </dsp:nvSpPr>
      <dsp:spPr>
        <a:xfrm>
          <a:off x="1105210" y="2121641"/>
          <a:ext cx="3254355" cy="16646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para desarrollar un modelo procedimental de selección de parámetros físico - químicos</a:t>
          </a:r>
          <a:endParaRPr lang="es-EC" sz="1800" kern="1200" dirty="0"/>
        </a:p>
      </dsp:txBody>
      <dsp:txXfrm>
        <a:off x="1105210" y="2121641"/>
        <a:ext cx="2291799" cy="1664615"/>
      </dsp:txXfrm>
    </dsp:sp>
    <dsp:sp modelId="{DD864379-2158-4BB4-A303-7B796EE181AC}">
      <dsp:nvSpPr>
        <dsp:cNvPr id="0" name=""/>
        <dsp:cNvSpPr/>
      </dsp:nvSpPr>
      <dsp:spPr>
        <a:xfrm>
          <a:off x="3489070" y="2597573"/>
          <a:ext cx="1139024" cy="11390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20E499-1F3B-4ED2-9051-1501D8821757}">
      <dsp:nvSpPr>
        <dsp:cNvPr id="0" name=""/>
        <dsp:cNvSpPr/>
      </dsp:nvSpPr>
      <dsp:spPr>
        <a:xfrm>
          <a:off x="713550" y="316794"/>
          <a:ext cx="2607592" cy="905582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0B1F3D-73A3-43B4-A173-FD3D8D4FC660}">
      <dsp:nvSpPr>
        <dsp:cNvPr id="0" name=""/>
        <dsp:cNvSpPr/>
      </dsp:nvSpPr>
      <dsp:spPr>
        <a:xfrm>
          <a:off x="1768715" y="2534258"/>
          <a:ext cx="505347" cy="323422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2">
              <a:tint val="4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03E7A5D-D777-4589-93A1-84427276DE27}">
      <dsp:nvSpPr>
        <dsp:cNvPr id="0" name=""/>
        <dsp:cNvSpPr/>
      </dsp:nvSpPr>
      <dsp:spPr>
        <a:xfrm>
          <a:off x="808555" y="2792996"/>
          <a:ext cx="2425667" cy="606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Parámetros priorizados</a:t>
          </a:r>
          <a:endParaRPr lang="es-EC" sz="1200" b="1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8555" y="2792996"/>
        <a:ext cx="2425667" cy="606416"/>
      </dsp:txXfrm>
    </dsp:sp>
    <dsp:sp modelId="{BC6C2303-98B1-4D48-807B-B70CF702F3C6}">
      <dsp:nvSpPr>
        <dsp:cNvPr id="0" name=""/>
        <dsp:cNvSpPr/>
      </dsp:nvSpPr>
      <dsp:spPr>
        <a:xfrm>
          <a:off x="1485683" y="1444788"/>
          <a:ext cx="1106604" cy="909625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shade val="8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shade val="8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Resultados ACP</a:t>
          </a:r>
          <a:endParaRPr lang="es-EC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47741" y="1577999"/>
        <a:ext cx="782488" cy="643203"/>
      </dsp:txXfrm>
    </dsp:sp>
    <dsp:sp modelId="{ED983D07-C07E-46F4-84CF-9AD6615CE1EF}">
      <dsp:nvSpPr>
        <dsp:cNvPr id="0" name=""/>
        <dsp:cNvSpPr/>
      </dsp:nvSpPr>
      <dsp:spPr>
        <a:xfrm>
          <a:off x="807966" y="580696"/>
          <a:ext cx="1158789" cy="909625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301476"/>
                <a:satOff val="-19508"/>
                <a:lumOff val="17811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shade val="80000"/>
                <a:hueOff val="301476"/>
                <a:satOff val="-19508"/>
                <a:lumOff val="17811"/>
                <a:alphaOff val="0"/>
                <a:tint val="86000"/>
                <a:satMod val="115000"/>
              </a:schemeClr>
            </a:gs>
            <a:gs pos="100000">
              <a:schemeClr val="accent2">
                <a:shade val="80000"/>
                <a:hueOff val="301476"/>
                <a:satOff val="-19508"/>
                <a:lumOff val="17811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shade val="80000"/>
              <a:hueOff val="301476"/>
              <a:satOff val="-19508"/>
              <a:lumOff val="17811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Resultados ACVC</a:t>
          </a:r>
          <a:endParaRPr lang="es-EC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77667" y="713907"/>
        <a:ext cx="819387" cy="643203"/>
      </dsp:txXfrm>
    </dsp:sp>
    <dsp:sp modelId="{0792B392-1038-4FD4-AC0E-71B539F65AF1}">
      <dsp:nvSpPr>
        <dsp:cNvPr id="0" name=""/>
        <dsp:cNvSpPr/>
      </dsp:nvSpPr>
      <dsp:spPr>
        <a:xfrm>
          <a:off x="2036253" y="268551"/>
          <a:ext cx="1204107" cy="1104230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602952"/>
                <a:satOff val="-39016"/>
                <a:lumOff val="35622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shade val="80000"/>
                <a:hueOff val="602952"/>
                <a:satOff val="-39016"/>
                <a:lumOff val="35622"/>
                <a:alphaOff val="0"/>
                <a:tint val="86000"/>
                <a:satMod val="115000"/>
              </a:schemeClr>
            </a:gs>
            <a:gs pos="100000">
              <a:schemeClr val="accent2">
                <a:shade val="80000"/>
                <a:hueOff val="602952"/>
                <a:satOff val="-39016"/>
                <a:lumOff val="35622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shade val="80000"/>
              <a:hueOff val="602952"/>
              <a:satOff val="-39016"/>
              <a:lumOff val="35622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Comportamiento calidad del agua en UHT</a:t>
          </a:r>
          <a:endParaRPr lang="es-EC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12590" y="430262"/>
        <a:ext cx="851433" cy="780808"/>
      </dsp:txXfrm>
    </dsp:sp>
    <dsp:sp modelId="{14956CEE-503F-4F49-90A6-BD1096C32191}">
      <dsp:nvSpPr>
        <dsp:cNvPr id="0" name=""/>
        <dsp:cNvSpPr/>
      </dsp:nvSpPr>
      <dsp:spPr>
        <a:xfrm>
          <a:off x="612586" y="204327"/>
          <a:ext cx="2829945" cy="226395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4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69403-42C8-41AE-A86D-A6E4EF3FE155}">
      <dsp:nvSpPr>
        <dsp:cNvPr id="0" name=""/>
        <dsp:cNvSpPr/>
      </dsp:nvSpPr>
      <dsp:spPr>
        <a:xfrm>
          <a:off x="438672" y="544358"/>
          <a:ext cx="4363815" cy="2255193"/>
        </a:xfrm>
        <a:prstGeom prst="rect">
          <a:avLst/>
        </a:prstGeom>
        <a:gradFill rotWithShape="0">
          <a:gsLst>
            <a:gs pos="0">
              <a:schemeClr val="accent2">
                <a:tint val="5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tint val="5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tint val="5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0581936-0D73-4DCA-AB9C-E79B57F54504}">
      <dsp:nvSpPr>
        <dsp:cNvPr id="0" name=""/>
        <dsp:cNvSpPr/>
      </dsp:nvSpPr>
      <dsp:spPr>
        <a:xfrm>
          <a:off x="569085" y="808105"/>
          <a:ext cx="2026415" cy="1929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2000" u="none" strike="noStrike" kern="12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Normativa Nacional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s-EC" sz="2000" u="none" strike="noStrike" kern="1200" dirty="0" smtClean="0"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2000" u="none" strike="noStrike" kern="12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42 parámetros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s-EC" sz="2000" b="1" u="none" strike="noStrike" kern="1200" dirty="0" smtClean="0"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2000" b="1" u="none" strike="noStrike" kern="12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1021,32 </a:t>
          </a:r>
          <a:r>
            <a:rPr lang="es-EC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U$SD</a:t>
          </a:r>
          <a:endParaRPr lang="es-EC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9085" y="808105"/>
        <a:ext cx="2026415" cy="1929290"/>
      </dsp:txXfrm>
    </dsp:sp>
    <dsp:sp modelId="{34150ADF-3EB2-4A44-991D-039E41B9418A}">
      <dsp:nvSpPr>
        <dsp:cNvPr id="0" name=""/>
        <dsp:cNvSpPr/>
      </dsp:nvSpPr>
      <dsp:spPr>
        <a:xfrm>
          <a:off x="2640644" y="808105"/>
          <a:ext cx="2026415" cy="1929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Priorización 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UHT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s-EC" sz="20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18 parámetros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s-EC" sz="20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291,97 U$SD</a:t>
          </a:r>
          <a:endParaRPr lang="es-EC" sz="2000" b="1" kern="1200" dirty="0"/>
        </a:p>
      </dsp:txBody>
      <dsp:txXfrm>
        <a:off x="2640644" y="808105"/>
        <a:ext cx="2026415" cy="1929290"/>
      </dsp:txXfrm>
    </dsp:sp>
    <dsp:sp modelId="{0C3A4ADF-95A9-4661-8F20-59C12F922824}">
      <dsp:nvSpPr>
        <dsp:cNvPr id="0" name=""/>
        <dsp:cNvSpPr/>
      </dsp:nvSpPr>
      <dsp:spPr>
        <a:xfrm>
          <a:off x="144349" y="260966"/>
          <a:ext cx="564001" cy="526115"/>
        </a:xfrm>
        <a:prstGeom prst="plus">
          <a:avLst>
            <a:gd name="adj" fmla="val 328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8B86C1-6B08-45B3-9C0A-44797CE4D7E4}">
      <dsp:nvSpPr>
        <dsp:cNvPr id="0" name=""/>
        <dsp:cNvSpPr/>
      </dsp:nvSpPr>
      <dsp:spPr>
        <a:xfrm>
          <a:off x="4248803" y="444575"/>
          <a:ext cx="564868" cy="198558"/>
        </a:xfrm>
        <a:prstGeom prst="rect">
          <a:avLst/>
        </a:prstGeom>
        <a:gradFill rotWithShape="0">
          <a:gsLst>
            <a:gs pos="0">
              <a:schemeClr val="accent2">
                <a:hueOff val="-838123"/>
                <a:satOff val="-9658"/>
                <a:lumOff val="2159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-838123"/>
                <a:satOff val="-9658"/>
                <a:lumOff val="2159"/>
                <a:alphaOff val="0"/>
                <a:tint val="86000"/>
                <a:satMod val="115000"/>
              </a:schemeClr>
            </a:gs>
            <a:gs pos="100000">
              <a:schemeClr val="accent2">
                <a:hueOff val="-838123"/>
                <a:satOff val="-9658"/>
                <a:lumOff val="2159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2">
              <a:hueOff val="-838123"/>
              <a:satOff val="-9658"/>
              <a:lumOff val="2159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-838123"/>
              <a:satOff val="-9658"/>
              <a:lumOff val="2159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DB0931-BE01-41E1-A669-6ED5D5DAAB8F}">
      <dsp:nvSpPr>
        <dsp:cNvPr id="0" name=""/>
        <dsp:cNvSpPr/>
      </dsp:nvSpPr>
      <dsp:spPr>
        <a:xfrm>
          <a:off x="2620580" y="812231"/>
          <a:ext cx="501" cy="1842657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D726FC-7F82-4623-BAE4-092C692F21B1}">
      <dsp:nvSpPr>
        <dsp:cNvPr id="0" name=""/>
        <dsp:cNvSpPr/>
      </dsp:nvSpPr>
      <dsp:spPr>
        <a:xfrm>
          <a:off x="0" y="0"/>
          <a:ext cx="1504854" cy="40640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solidFill>
                <a:schemeClr val="tx1"/>
              </a:solidFill>
            </a:rPr>
            <a:t> Planteamiento Objetivos del Plan de Monitoreo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0" y="1625600"/>
        <a:ext cx="1504854" cy="1625600"/>
      </dsp:txXfrm>
    </dsp:sp>
    <dsp:sp modelId="{E507E998-2EEC-4A92-A251-2F4CC52701A3}">
      <dsp:nvSpPr>
        <dsp:cNvPr id="0" name=""/>
        <dsp:cNvSpPr/>
      </dsp:nvSpPr>
      <dsp:spPr>
        <a:xfrm>
          <a:off x="75771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DCA0CE-DA8B-4C8F-9A0E-45D6D2FD37AD}">
      <dsp:nvSpPr>
        <dsp:cNvPr id="0" name=""/>
        <dsp:cNvSpPr/>
      </dsp:nvSpPr>
      <dsp:spPr>
        <a:xfrm>
          <a:off x="1550000" y="0"/>
          <a:ext cx="1504854" cy="40640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solidFill>
                <a:schemeClr val="tx1"/>
              </a:solidFill>
            </a:rPr>
            <a:t>Selección del Área Hidrográfica de interés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1550000" y="1625600"/>
        <a:ext cx="1504854" cy="1625600"/>
      </dsp:txXfrm>
    </dsp:sp>
    <dsp:sp modelId="{69BD37E2-D19A-43B2-A53C-43727A704023}">
      <dsp:nvSpPr>
        <dsp:cNvPr id="0" name=""/>
        <dsp:cNvSpPr/>
      </dsp:nvSpPr>
      <dsp:spPr>
        <a:xfrm>
          <a:off x="1625771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0D9A1B-8DF4-4BC1-8FB5-3A5CF68A7F15}">
      <dsp:nvSpPr>
        <dsp:cNvPr id="0" name=""/>
        <dsp:cNvSpPr/>
      </dsp:nvSpPr>
      <dsp:spPr>
        <a:xfrm>
          <a:off x="3100000" y="0"/>
          <a:ext cx="1504854" cy="40640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solidFill>
                <a:schemeClr val="tx1"/>
              </a:solidFill>
            </a:rPr>
            <a:t>Recopilación y procesamiento inicial de información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3100000" y="1625600"/>
        <a:ext cx="1504854" cy="1625600"/>
      </dsp:txXfrm>
    </dsp:sp>
    <dsp:sp modelId="{28FA99D9-CA44-4D47-8125-AC603C24355F}">
      <dsp:nvSpPr>
        <dsp:cNvPr id="0" name=""/>
        <dsp:cNvSpPr/>
      </dsp:nvSpPr>
      <dsp:spPr>
        <a:xfrm>
          <a:off x="3175772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04CA45-B513-4DC3-977E-148FF4889266}">
      <dsp:nvSpPr>
        <dsp:cNvPr id="0" name=""/>
        <dsp:cNvSpPr/>
      </dsp:nvSpPr>
      <dsp:spPr>
        <a:xfrm>
          <a:off x="4650000" y="0"/>
          <a:ext cx="1504854" cy="40640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solidFill>
                <a:schemeClr val="tx1"/>
              </a:solidFill>
            </a:rPr>
            <a:t>Análisis de la cantidad  y cantidad del agua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4650000" y="1625600"/>
        <a:ext cx="1504854" cy="1625600"/>
      </dsp:txXfrm>
    </dsp:sp>
    <dsp:sp modelId="{86BC01C2-CC16-4431-A01E-AEB460DF9B79}">
      <dsp:nvSpPr>
        <dsp:cNvPr id="0" name=""/>
        <dsp:cNvSpPr/>
      </dsp:nvSpPr>
      <dsp:spPr>
        <a:xfrm>
          <a:off x="4725772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9E7C3E-1A79-468E-8515-6E86535E83D7}">
      <dsp:nvSpPr>
        <dsp:cNvPr id="0" name=""/>
        <dsp:cNvSpPr/>
      </dsp:nvSpPr>
      <dsp:spPr>
        <a:xfrm>
          <a:off x="6200001" y="0"/>
          <a:ext cx="1504854" cy="40640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solidFill>
                <a:schemeClr val="tx1"/>
              </a:solidFill>
            </a:rPr>
            <a:t>Selección de Parámetros (ACVC)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6200001" y="1625600"/>
        <a:ext cx="1504854" cy="1625600"/>
      </dsp:txXfrm>
    </dsp:sp>
    <dsp:sp modelId="{4AF9E17F-7188-42A2-8C6D-775000B13C26}">
      <dsp:nvSpPr>
        <dsp:cNvPr id="0" name=""/>
        <dsp:cNvSpPr/>
      </dsp:nvSpPr>
      <dsp:spPr>
        <a:xfrm>
          <a:off x="6275772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09D82A-DBD8-431E-B67C-3561B45E2C07}">
      <dsp:nvSpPr>
        <dsp:cNvPr id="0" name=""/>
        <dsp:cNvSpPr/>
      </dsp:nvSpPr>
      <dsp:spPr>
        <a:xfrm>
          <a:off x="308194" y="3251200"/>
          <a:ext cx="7088467" cy="609600"/>
        </a:xfrm>
        <a:prstGeom prst="leftRightArrow">
          <a:avLst/>
        </a:prstGeom>
        <a:solidFill>
          <a:srgbClr val="97EFF3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A27968-ADD4-4404-AC8F-EDF6B332AE03}">
      <dsp:nvSpPr>
        <dsp:cNvPr id="0" name=""/>
        <dsp:cNvSpPr/>
      </dsp:nvSpPr>
      <dsp:spPr>
        <a:xfrm>
          <a:off x="0" y="1685"/>
          <a:ext cx="8037009" cy="432477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Análisis espacio – temporal de la calidad del agua del río Tomebamba</a:t>
          </a:r>
          <a:endParaRPr lang="es-EC" sz="1800" b="1" kern="1200" dirty="0"/>
        </a:p>
      </dsp:txBody>
      <dsp:txXfrm>
        <a:off x="21112" y="22797"/>
        <a:ext cx="7994785" cy="390253"/>
      </dsp:txXfrm>
    </dsp:sp>
    <dsp:sp modelId="{235CDE7B-5A13-4129-87FD-492522C9F63E}">
      <dsp:nvSpPr>
        <dsp:cNvPr id="0" name=""/>
        <dsp:cNvSpPr/>
      </dsp:nvSpPr>
      <dsp:spPr>
        <a:xfrm>
          <a:off x="0" y="434162"/>
          <a:ext cx="8037009" cy="951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5175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400" kern="1200" dirty="0" smtClean="0"/>
            <a:t>Sección alta de la UH conserva las características naturales de la calidad del agua.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400" kern="1200" dirty="0" smtClean="0"/>
            <a:t>En las secciones baja y fuera de la UH se observaron cambios en la calidad del agua.  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400" kern="1200" dirty="0" smtClean="0"/>
            <a:t>Épocas Lluviosas: Enero – Abril; Octubre – Diciembre 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400" kern="1200" dirty="0" smtClean="0"/>
            <a:t>Época Seca: Mayo - Septiembre</a:t>
          </a:r>
          <a:endParaRPr lang="es-EC" sz="1400" kern="1200" dirty="0"/>
        </a:p>
      </dsp:txBody>
      <dsp:txXfrm>
        <a:off x="0" y="434162"/>
        <a:ext cx="8037009" cy="951270"/>
      </dsp:txXfrm>
    </dsp:sp>
    <dsp:sp modelId="{DD9C015C-3263-47FF-AEF7-AE5A0ACBA7BF}">
      <dsp:nvSpPr>
        <dsp:cNvPr id="0" name=""/>
        <dsp:cNvSpPr/>
      </dsp:nvSpPr>
      <dsp:spPr>
        <a:xfrm>
          <a:off x="0" y="1385432"/>
          <a:ext cx="8037009" cy="432477"/>
        </a:xfrm>
        <a:prstGeom prst="roundRect">
          <a:avLst/>
        </a:prstGeom>
        <a:solidFill>
          <a:schemeClr val="accent1">
            <a:shade val="80000"/>
            <a:hueOff val="236519"/>
            <a:satOff val="-13281"/>
            <a:lumOff val="114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Parámetros físico – químicos prioritarios</a:t>
          </a:r>
          <a:endParaRPr lang="es-EC" sz="1800" b="1" kern="1200" dirty="0"/>
        </a:p>
      </dsp:txBody>
      <dsp:txXfrm>
        <a:off x="21112" y="1406544"/>
        <a:ext cx="7994785" cy="390253"/>
      </dsp:txXfrm>
    </dsp:sp>
    <dsp:sp modelId="{4510CE19-F50E-4153-81A3-F1122C1CA841}">
      <dsp:nvSpPr>
        <dsp:cNvPr id="0" name=""/>
        <dsp:cNvSpPr/>
      </dsp:nvSpPr>
      <dsp:spPr>
        <a:xfrm>
          <a:off x="0" y="1817909"/>
          <a:ext cx="8037009" cy="868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5175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400" kern="1200" dirty="0" smtClean="0"/>
            <a:t>Parámetros de la normativa nacional con mayor PF: Mercurio, Plata, pH, Cadmio y Fenoles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400" kern="1200" dirty="0" smtClean="0"/>
            <a:t>Parámetros a incluir en planes de muestreo previo evaluación: Mercurio, Fenoles, Plomo, Selenio, Cobre, Cianuro, Cromo, Fósforo,  Arsénico, Aluminio, Manganeso, Hierro, DQO, Nitrato, Sólidos Totales.</a:t>
          </a:r>
          <a:endParaRPr lang="es-EC" sz="1400" kern="1200" dirty="0"/>
        </a:p>
      </dsp:txBody>
      <dsp:txXfrm>
        <a:off x="0" y="1817909"/>
        <a:ext cx="8037009" cy="868550"/>
      </dsp:txXfrm>
    </dsp:sp>
    <dsp:sp modelId="{52173F20-82CB-44A7-B240-EB994C3930C2}">
      <dsp:nvSpPr>
        <dsp:cNvPr id="0" name=""/>
        <dsp:cNvSpPr/>
      </dsp:nvSpPr>
      <dsp:spPr>
        <a:xfrm>
          <a:off x="0" y="2686460"/>
          <a:ext cx="8037009" cy="432477"/>
        </a:xfrm>
        <a:prstGeom prst="roundRect">
          <a:avLst/>
        </a:prstGeom>
        <a:solidFill>
          <a:schemeClr val="accent1">
            <a:shade val="80000"/>
            <a:hueOff val="473038"/>
            <a:satOff val="-26563"/>
            <a:lumOff val="229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Analizar los planes de monitoreo</a:t>
          </a:r>
          <a:endParaRPr lang="es-EC" sz="1800" b="1" kern="1200" dirty="0"/>
        </a:p>
      </dsp:txBody>
      <dsp:txXfrm>
        <a:off x="21112" y="2707572"/>
        <a:ext cx="7994785" cy="390253"/>
      </dsp:txXfrm>
    </dsp:sp>
    <dsp:sp modelId="{E486A7B3-DBB0-4FBC-97EF-41E67CA617B2}">
      <dsp:nvSpPr>
        <dsp:cNvPr id="0" name=""/>
        <dsp:cNvSpPr/>
      </dsp:nvSpPr>
      <dsp:spPr>
        <a:xfrm>
          <a:off x="0" y="3118938"/>
          <a:ext cx="8037009" cy="475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5175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400" kern="1200" dirty="0" smtClean="0"/>
            <a:t>Optimización parámetros de calidad del agua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400" kern="1200" dirty="0" smtClean="0"/>
            <a:t>Generación de  información periódica</a:t>
          </a:r>
          <a:endParaRPr lang="es-EC" sz="1400" kern="1200" dirty="0"/>
        </a:p>
      </dsp:txBody>
      <dsp:txXfrm>
        <a:off x="0" y="3118938"/>
        <a:ext cx="8037009" cy="475635"/>
      </dsp:txXfrm>
    </dsp:sp>
    <dsp:sp modelId="{90A618A6-B74D-4A38-9494-7DA60797DDDE}">
      <dsp:nvSpPr>
        <dsp:cNvPr id="0" name=""/>
        <dsp:cNvSpPr/>
      </dsp:nvSpPr>
      <dsp:spPr>
        <a:xfrm>
          <a:off x="0" y="3594573"/>
          <a:ext cx="8037009" cy="432477"/>
        </a:xfrm>
        <a:prstGeom prst="roundRect">
          <a:avLst/>
        </a:prstGeom>
        <a:solidFill>
          <a:schemeClr val="accent1">
            <a:shade val="80000"/>
            <a:hueOff val="709557"/>
            <a:satOff val="-39844"/>
            <a:lumOff val="343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Modelo procedimental</a:t>
          </a:r>
          <a:endParaRPr lang="es-EC" sz="1800" b="1" kern="1200" dirty="0"/>
        </a:p>
      </dsp:txBody>
      <dsp:txXfrm>
        <a:off x="21112" y="3615685"/>
        <a:ext cx="7994785" cy="390253"/>
      </dsp:txXfrm>
    </dsp:sp>
    <dsp:sp modelId="{352B2626-4F5D-497A-87CB-725C01B8F297}">
      <dsp:nvSpPr>
        <dsp:cNvPr id="0" name=""/>
        <dsp:cNvSpPr/>
      </dsp:nvSpPr>
      <dsp:spPr>
        <a:xfrm>
          <a:off x="0" y="4027050"/>
          <a:ext cx="8037009" cy="723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5175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400" kern="1200" dirty="0" smtClean="0"/>
            <a:t>Permite establecer objetivos claros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400" kern="1200" dirty="0" smtClean="0"/>
            <a:t>Selección de parámetros en función de su peligrosidad (factores de contaminación)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400" kern="1200" dirty="0" smtClean="0"/>
            <a:t>Consideración del comportamiento de la calidad y cantidad del agua</a:t>
          </a:r>
          <a:endParaRPr lang="es-EC" sz="1400" kern="1200" dirty="0"/>
        </a:p>
      </dsp:txBody>
      <dsp:txXfrm>
        <a:off x="0" y="4027050"/>
        <a:ext cx="8037009" cy="7237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D1419-1EA1-4911-99A9-781BBD2670FB}">
      <dsp:nvSpPr>
        <dsp:cNvPr id="0" name=""/>
        <dsp:cNvSpPr/>
      </dsp:nvSpPr>
      <dsp:spPr>
        <a:xfrm>
          <a:off x="5305" y="432846"/>
          <a:ext cx="1881228" cy="140429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Evaluar la Calidad del Agua del río Tomebamba</a:t>
          </a:r>
          <a:endParaRPr lang="es-EC" sz="1500" kern="1200" dirty="0"/>
        </a:p>
      </dsp:txBody>
      <dsp:txXfrm>
        <a:off x="38209" y="465750"/>
        <a:ext cx="1815420" cy="1371393"/>
      </dsp:txXfrm>
    </dsp:sp>
    <dsp:sp modelId="{DE7EA4F1-C1BB-4A0F-AA87-961700547739}">
      <dsp:nvSpPr>
        <dsp:cNvPr id="0" name=""/>
        <dsp:cNvSpPr/>
      </dsp:nvSpPr>
      <dsp:spPr>
        <a:xfrm>
          <a:off x="5305" y="1720598"/>
          <a:ext cx="1881228" cy="836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Análisis espacio temporal</a:t>
          </a:r>
          <a:endParaRPr lang="es-EC" sz="1400" b="1" kern="1200" dirty="0"/>
        </a:p>
      </dsp:txBody>
      <dsp:txXfrm>
        <a:off x="5305" y="1720598"/>
        <a:ext cx="1324808" cy="836939"/>
      </dsp:txXfrm>
    </dsp:sp>
    <dsp:sp modelId="{84DB20DC-C1DD-427C-BBEB-CAEA2B199DE4}">
      <dsp:nvSpPr>
        <dsp:cNvPr id="0" name=""/>
        <dsp:cNvSpPr/>
      </dsp:nvSpPr>
      <dsp:spPr>
        <a:xfrm>
          <a:off x="1383330" y="1933059"/>
          <a:ext cx="658430" cy="65843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EF6B7A-95E8-4923-8636-90152EAAFA3C}">
      <dsp:nvSpPr>
        <dsp:cNvPr id="0" name=""/>
        <dsp:cNvSpPr/>
      </dsp:nvSpPr>
      <dsp:spPr>
        <a:xfrm>
          <a:off x="2204882" y="432846"/>
          <a:ext cx="1881228" cy="140429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Seleccionar parámetros físico – químicos prioritarios</a:t>
          </a:r>
          <a:endParaRPr lang="es-EC" sz="1500" kern="1200" dirty="0"/>
        </a:p>
      </dsp:txBody>
      <dsp:txXfrm>
        <a:off x="2237786" y="465750"/>
        <a:ext cx="1815420" cy="1371393"/>
      </dsp:txXfrm>
    </dsp:sp>
    <dsp:sp modelId="{A5811908-2D3C-4716-954E-78987D7A3196}">
      <dsp:nvSpPr>
        <dsp:cNvPr id="0" name=""/>
        <dsp:cNvSpPr/>
      </dsp:nvSpPr>
      <dsp:spPr>
        <a:xfrm>
          <a:off x="2204882" y="1720598"/>
          <a:ext cx="1881228" cy="836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Criterios de Calidad</a:t>
          </a:r>
          <a:endParaRPr lang="es-EC" sz="1400" b="1" kern="1200" dirty="0"/>
        </a:p>
      </dsp:txBody>
      <dsp:txXfrm>
        <a:off x="2204882" y="1720598"/>
        <a:ext cx="1324808" cy="836939"/>
      </dsp:txXfrm>
    </dsp:sp>
    <dsp:sp modelId="{215BA7F8-0741-4C6C-ACB8-088A86D12648}">
      <dsp:nvSpPr>
        <dsp:cNvPr id="0" name=""/>
        <dsp:cNvSpPr/>
      </dsp:nvSpPr>
      <dsp:spPr>
        <a:xfrm>
          <a:off x="3582908" y="1933059"/>
          <a:ext cx="658430" cy="65843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3492D-4328-4753-B9C6-74922F182749}">
      <dsp:nvSpPr>
        <dsp:cNvPr id="0" name=""/>
        <dsp:cNvSpPr/>
      </dsp:nvSpPr>
      <dsp:spPr>
        <a:xfrm>
          <a:off x="4404460" y="432846"/>
          <a:ext cx="1881228" cy="140429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Analizar los planes de monitoreo</a:t>
          </a:r>
          <a:endParaRPr lang="es-EC" sz="1500" kern="1200" dirty="0"/>
        </a:p>
      </dsp:txBody>
      <dsp:txXfrm>
        <a:off x="4437364" y="465750"/>
        <a:ext cx="1815420" cy="1371393"/>
      </dsp:txXfrm>
    </dsp:sp>
    <dsp:sp modelId="{F406426E-7620-463A-BD10-941D81CEDD19}">
      <dsp:nvSpPr>
        <dsp:cNvPr id="0" name=""/>
        <dsp:cNvSpPr/>
      </dsp:nvSpPr>
      <dsp:spPr>
        <a:xfrm>
          <a:off x="4404460" y="1720598"/>
          <a:ext cx="1881228" cy="836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Decisiones y seguimiento en la gestión ambiental</a:t>
          </a:r>
          <a:endParaRPr lang="es-EC" sz="1400" b="1" kern="1200" dirty="0"/>
        </a:p>
      </dsp:txBody>
      <dsp:txXfrm>
        <a:off x="4404460" y="1720598"/>
        <a:ext cx="1324808" cy="836939"/>
      </dsp:txXfrm>
    </dsp:sp>
    <dsp:sp modelId="{FB02E0B3-13AF-474B-A92E-8241E43B1B60}">
      <dsp:nvSpPr>
        <dsp:cNvPr id="0" name=""/>
        <dsp:cNvSpPr/>
      </dsp:nvSpPr>
      <dsp:spPr>
        <a:xfrm>
          <a:off x="5782486" y="1933059"/>
          <a:ext cx="658430" cy="65843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3B760-F230-45C2-A70A-612401DCD596}">
      <dsp:nvSpPr>
        <dsp:cNvPr id="0" name=""/>
        <dsp:cNvSpPr/>
      </dsp:nvSpPr>
      <dsp:spPr>
        <a:xfrm>
          <a:off x="6604038" y="432846"/>
          <a:ext cx="1881228" cy="140429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Establecer modelo procedimental de selección de parámetros físico – químicos </a:t>
          </a:r>
          <a:endParaRPr lang="es-EC" sz="1500" kern="1200" dirty="0"/>
        </a:p>
      </dsp:txBody>
      <dsp:txXfrm>
        <a:off x="6636942" y="465750"/>
        <a:ext cx="1815420" cy="1371393"/>
      </dsp:txXfrm>
    </dsp:sp>
    <dsp:sp modelId="{D319F4E3-0B85-48ED-83AD-091A71C9566A}">
      <dsp:nvSpPr>
        <dsp:cNvPr id="0" name=""/>
        <dsp:cNvSpPr/>
      </dsp:nvSpPr>
      <dsp:spPr>
        <a:xfrm>
          <a:off x="6604038" y="1720598"/>
          <a:ext cx="1881228" cy="836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Planes de monitoreo - gestión ambiental</a:t>
          </a:r>
          <a:endParaRPr lang="es-EC" sz="1400" b="1" kern="1200" dirty="0"/>
        </a:p>
      </dsp:txBody>
      <dsp:txXfrm>
        <a:off x="6604038" y="1720598"/>
        <a:ext cx="1324808" cy="836939"/>
      </dsp:txXfrm>
    </dsp:sp>
    <dsp:sp modelId="{29BA3469-6689-4A78-BF14-60963BB042A7}">
      <dsp:nvSpPr>
        <dsp:cNvPr id="0" name=""/>
        <dsp:cNvSpPr/>
      </dsp:nvSpPr>
      <dsp:spPr>
        <a:xfrm>
          <a:off x="7982063" y="1933059"/>
          <a:ext cx="658430" cy="65843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4A9A9-DE84-4FD6-9997-E1E5F8DC128F}">
      <dsp:nvSpPr>
        <dsp:cNvPr id="0" name=""/>
        <dsp:cNvSpPr/>
      </dsp:nvSpPr>
      <dsp:spPr>
        <a:xfrm rot="5400000">
          <a:off x="-33307" y="1699312"/>
          <a:ext cx="864091" cy="41478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96CFBA-34E7-46FD-BFA4-48D5C6C59E77}">
      <dsp:nvSpPr>
        <dsp:cNvPr id="0" name=""/>
        <dsp:cNvSpPr/>
      </dsp:nvSpPr>
      <dsp:spPr>
        <a:xfrm>
          <a:off x="47324" y="133319"/>
          <a:ext cx="1891059" cy="1323680"/>
        </a:xfrm>
        <a:prstGeom prst="roundRect">
          <a:avLst>
            <a:gd name="adj" fmla="val 1667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i="1" kern="1200" dirty="0" smtClean="0">
              <a:solidFill>
                <a:schemeClr val="tx1"/>
              </a:solidFill>
            </a:rPr>
            <a:t>3.1. Selección, delimitación y seccionamiento del área de estudio</a:t>
          </a:r>
          <a:endParaRPr lang="es-EC" sz="1400" b="1" i="1" kern="1200" dirty="0">
            <a:solidFill>
              <a:schemeClr val="tx1"/>
            </a:solidFill>
          </a:endParaRPr>
        </a:p>
      </dsp:txBody>
      <dsp:txXfrm>
        <a:off x="111952" y="197947"/>
        <a:ext cx="1761803" cy="1194424"/>
      </dsp:txXfrm>
    </dsp:sp>
    <dsp:sp modelId="{2D80F2E9-DD77-4ACF-985F-A9647FA95A54}">
      <dsp:nvSpPr>
        <dsp:cNvPr id="0" name=""/>
        <dsp:cNvSpPr/>
      </dsp:nvSpPr>
      <dsp:spPr>
        <a:xfrm>
          <a:off x="1991542" y="295811"/>
          <a:ext cx="1996304" cy="1069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solidFill>
                <a:schemeClr val="tx1"/>
              </a:solidFill>
            </a:rPr>
            <a:t>Metodología Pfafstetter</a:t>
          </a:r>
          <a:endParaRPr lang="es-EC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solidFill>
                <a:schemeClr val="tx1"/>
              </a:solidFill>
            </a:rPr>
            <a:t>Importancia de la UH</a:t>
          </a:r>
          <a:endParaRPr lang="es-EC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solidFill>
                <a:schemeClr val="tx1"/>
              </a:solidFill>
            </a:rPr>
            <a:t>Información disponible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1991542" y="295811"/>
        <a:ext cx="1996304" cy="1069856"/>
      </dsp:txXfrm>
    </dsp:sp>
    <dsp:sp modelId="{BBD902B2-AF5F-4D00-8D3B-423D25DED2B7}">
      <dsp:nvSpPr>
        <dsp:cNvPr id="0" name=""/>
        <dsp:cNvSpPr/>
      </dsp:nvSpPr>
      <dsp:spPr>
        <a:xfrm rot="5400000">
          <a:off x="595031" y="3228253"/>
          <a:ext cx="975516" cy="48675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95392"/>
            <a:satOff val="-3182"/>
            <a:lumOff val="10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1B513-4CE5-433F-BA8E-7133AE581A6F}">
      <dsp:nvSpPr>
        <dsp:cNvPr id="0" name=""/>
        <dsp:cNvSpPr/>
      </dsp:nvSpPr>
      <dsp:spPr>
        <a:xfrm>
          <a:off x="623398" y="1595985"/>
          <a:ext cx="1891059" cy="1323680"/>
        </a:xfrm>
        <a:prstGeom prst="roundRect">
          <a:avLst>
            <a:gd name="adj" fmla="val 16670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i="1" kern="1200" dirty="0" smtClean="0">
              <a:solidFill>
                <a:schemeClr val="tx1"/>
              </a:solidFill>
            </a:rPr>
            <a:t>3.2. Recopilación y organización de la información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688026" y="1660613"/>
        <a:ext cx="1761803" cy="1194424"/>
      </dsp:txXfrm>
    </dsp:sp>
    <dsp:sp modelId="{915D3F88-0FA6-475F-A4CE-9B9884DCF907}">
      <dsp:nvSpPr>
        <dsp:cNvPr id="0" name=""/>
        <dsp:cNvSpPr/>
      </dsp:nvSpPr>
      <dsp:spPr>
        <a:xfrm>
          <a:off x="2565255" y="1687732"/>
          <a:ext cx="1946570" cy="1069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solidFill>
                <a:schemeClr val="tx1"/>
              </a:solidFill>
            </a:rPr>
            <a:t>Información de calidad y cantidad del agua</a:t>
          </a:r>
          <a:endParaRPr lang="es-EC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solidFill>
                <a:schemeClr val="tx1"/>
              </a:solidFill>
            </a:rPr>
            <a:t>Levantamiento en campo</a:t>
          </a:r>
          <a:endParaRPr lang="es-EC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solidFill>
                <a:schemeClr val="tx1"/>
              </a:solidFill>
            </a:rPr>
            <a:t>Normativas de calidad del agua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2565255" y="1687732"/>
        <a:ext cx="1946570" cy="1069856"/>
      </dsp:txXfrm>
    </dsp:sp>
    <dsp:sp modelId="{987B5CB4-7247-4AF7-AFC0-CC73675587CE}">
      <dsp:nvSpPr>
        <dsp:cNvPr id="0" name=""/>
        <dsp:cNvSpPr/>
      </dsp:nvSpPr>
      <dsp:spPr>
        <a:xfrm>
          <a:off x="1324621" y="3172367"/>
          <a:ext cx="1891059" cy="1323680"/>
        </a:xfrm>
        <a:prstGeom prst="roundRect">
          <a:avLst>
            <a:gd name="adj" fmla="val 1667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i="1" kern="1200" dirty="0" smtClean="0">
              <a:solidFill>
                <a:schemeClr val="tx1"/>
              </a:solidFill>
            </a:rPr>
            <a:t>3.3. Análisis de la cantidad del agua en la Unidad Hidrográfica del río Tomebamba (UHT)</a:t>
          </a:r>
          <a:endParaRPr lang="es-EC" sz="1400" b="1" i="1" kern="1200" dirty="0">
            <a:solidFill>
              <a:schemeClr val="tx1"/>
            </a:solidFill>
          </a:endParaRPr>
        </a:p>
      </dsp:txBody>
      <dsp:txXfrm>
        <a:off x="1389249" y="3236995"/>
        <a:ext cx="1761803" cy="1194424"/>
      </dsp:txXfrm>
    </dsp:sp>
    <dsp:sp modelId="{986EF8F2-0B58-4D10-A73C-0CAFE83B3616}">
      <dsp:nvSpPr>
        <dsp:cNvPr id="0" name=""/>
        <dsp:cNvSpPr/>
      </dsp:nvSpPr>
      <dsp:spPr>
        <a:xfrm>
          <a:off x="3215686" y="3335440"/>
          <a:ext cx="1893315" cy="1069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b="0" i="0" kern="1200" dirty="0" smtClean="0">
              <a:solidFill>
                <a:schemeClr val="tx1"/>
              </a:solidFill>
            </a:rPr>
            <a:t>Selección de  épocas lluviosas y seca</a:t>
          </a:r>
          <a:endParaRPr lang="es-EC" sz="1200" b="0" i="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solidFill>
                <a:schemeClr val="tx1"/>
              </a:solidFill>
            </a:rPr>
            <a:t>Estimación de  caudales</a:t>
          </a:r>
          <a:endParaRPr lang="es-EC" sz="1200" b="0" i="0" kern="1200" dirty="0">
            <a:solidFill>
              <a:schemeClr val="tx1"/>
            </a:solidFill>
          </a:endParaRPr>
        </a:p>
      </dsp:txBody>
      <dsp:txXfrm>
        <a:off x="3215686" y="3335440"/>
        <a:ext cx="1893315" cy="10698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703E6-FE0D-4175-96A4-8A07811A9146}">
      <dsp:nvSpPr>
        <dsp:cNvPr id="0" name=""/>
        <dsp:cNvSpPr/>
      </dsp:nvSpPr>
      <dsp:spPr>
        <a:xfrm>
          <a:off x="1008104" y="4788"/>
          <a:ext cx="4176479" cy="131373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i="1" kern="1200" dirty="0" smtClean="0">
              <a:solidFill>
                <a:schemeClr val="tx1"/>
              </a:solidFill>
            </a:rPr>
            <a:t>3.4.1.Procesamiento, evaluación inicial y depuración de datos</a:t>
          </a:r>
          <a:endParaRPr lang="es-EC" sz="1200" b="1" i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Organización, categorización, revisión y homologación</a:t>
          </a:r>
          <a:endParaRPr lang="es-EC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Identificación y selección de información para el análisis  de datos</a:t>
          </a:r>
          <a:endParaRPr lang="es-EC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Outliers (datos  atípicos) y  depuración datos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1046582" y="43266"/>
        <a:ext cx="4099523" cy="1236781"/>
      </dsp:txXfrm>
    </dsp:sp>
    <dsp:sp modelId="{DA4F6336-9285-4A37-8364-59CE596624AC}">
      <dsp:nvSpPr>
        <dsp:cNvPr id="0" name=""/>
        <dsp:cNvSpPr/>
      </dsp:nvSpPr>
      <dsp:spPr>
        <a:xfrm rot="5400000">
          <a:off x="2878443" y="1489817"/>
          <a:ext cx="435800" cy="4283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solidFill>
              <a:schemeClr val="tx1"/>
            </a:solidFill>
          </a:endParaRPr>
        </a:p>
      </dsp:txBody>
      <dsp:txXfrm rot="-5400000">
        <a:off x="2967850" y="1486073"/>
        <a:ext cx="256987" cy="307307"/>
      </dsp:txXfrm>
    </dsp:sp>
    <dsp:sp modelId="{99ED32B2-D588-4945-83F7-02921A5A4111}">
      <dsp:nvSpPr>
        <dsp:cNvPr id="0" name=""/>
        <dsp:cNvSpPr/>
      </dsp:nvSpPr>
      <dsp:spPr>
        <a:xfrm>
          <a:off x="1008104" y="1899593"/>
          <a:ext cx="4176479" cy="103400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i="1" kern="1200" dirty="0" smtClean="0">
              <a:solidFill>
                <a:schemeClr val="tx1"/>
              </a:solidFill>
            </a:rPr>
            <a:t>3.4.2. Análisis de datos - Métodos estadísticos</a:t>
          </a:r>
          <a:endParaRPr lang="es-EC" sz="1200" b="1" i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Estadística Descriptiva</a:t>
          </a:r>
          <a:endParaRPr lang="es-EC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Análisis de Normalidad</a:t>
          </a:r>
          <a:endParaRPr lang="es-EC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Análisis Multivariante – Componentes Principales</a:t>
          </a:r>
          <a:endParaRPr lang="es-EC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Geoestadística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1038389" y="1929878"/>
        <a:ext cx="4115909" cy="973432"/>
      </dsp:txXfrm>
    </dsp:sp>
    <dsp:sp modelId="{47268143-BF71-4393-8095-1CAFD16041A9}">
      <dsp:nvSpPr>
        <dsp:cNvPr id="0" name=""/>
        <dsp:cNvSpPr/>
      </dsp:nvSpPr>
      <dsp:spPr>
        <a:xfrm rot="5400000">
          <a:off x="2905516" y="2973875"/>
          <a:ext cx="381654" cy="4283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99976"/>
            <a:satOff val="-21261"/>
            <a:lumOff val="209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solidFill>
              <a:schemeClr val="tx1"/>
            </a:solidFill>
          </a:endParaRPr>
        </a:p>
      </dsp:txBody>
      <dsp:txXfrm rot="-5400000">
        <a:off x="2967849" y="2997204"/>
        <a:ext cx="256987" cy="267158"/>
      </dsp:txXfrm>
    </dsp:sp>
    <dsp:sp modelId="{2B3A40C7-C669-4342-A936-5265DC8374F4}">
      <dsp:nvSpPr>
        <dsp:cNvPr id="0" name=""/>
        <dsp:cNvSpPr/>
      </dsp:nvSpPr>
      <dsp:spPr>
        <a:xfrm>
          <a:off x="1008104" y="3442467"/>
          <a:ext cx="4176479" cy="9518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i="1" kern="1200" dirty="0" smtClean="0">
              <a:solidFill>
                <a:schemeClr val="tx1"/>
              </a:solidFill>
            </a:rPr>
            <a:t>3.4.3.Determinación de cargas contaminantes</a:t>
          </a:r>
          <a:endParaRPr lang="es-EC" sz="1200" b="1" i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Parámetros físico - químicos</a:t>
          </a:r>
          <a:endParaRPr lang="es-EC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Producto concentraciones de parámetros y caudales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1035981" y="3470344"/>
        <a:ext cx="4120725" cy="896050"/>
      </dsp:txXfrm>
    </dsp:sp>
    <dsp:sp modelId="{65D228FE-CACA-467A-BA05-83AB10950626}">
      <dsp:nvSpPr>
        <dsp:cNvPr id="0" name=""/>
        <dsp:cNvSpPr/>
      </dsp:nvSpPr>
      <dsp:spPr>
        <a:xfrm rot="5400000">
          <a:off x="2969681" y="4340998"/>
          <a:ext cx="253325" cy="4283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799952"/>
            <a:satOff val="-42523"/>
            <a:lumOff val="419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 dirty="0">
            <a:solidFill>
              <a:schemeClr val="tx1"/>
            </a:solidFill>
          </a:endParaRPr>
        </a:p>
      </dsp:txBody>
      <dsp:txXfrm rot="-5400000">
        <a:off x="2967851" y="4428491"/>
        <a:ext cx="256987" cy="177328"/>
      </dsp:txXfrm>
    </dsp:sp>
    <dsp:sp modelId="{10CDD969-5634-4FBC-AC3B-7E55FF9F049F}">
      <dsp:nvSpPr>
        <dsp:cNvPr id="0" name=""/>
        <dsp:cNvSpPr/>
      </dsp:nvSpPr>
      <dsp:spPr>
        <a:xfrm>
          <a:off x="1008104" y="4732039"/>
          <a:ext cx="4176479" cy="9518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i="1" kern="1200" dirty="0" smtClean="0">
              <a:solidFill>
                <a:schemeClr val="tx1"/>
              </a:solidFill>
            </a:rPr>
            <a:t>3.4.4. Análisis calidad del agua - Criterio de rutas</a:t>
          </a:r>
          <a:endParaRPr lang="es-EC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Gráficos lineales Excel</a:t>
          </a:r>
          <a:endParaRPr lang="es-EC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Datos organizados conforme ubicación de los cuerpos hídricos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1035981" y="4759916"/>
        <a:ext cx="4120725" cy="8960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377C6-B23A-4BF0-911D-287C90AB2257}">
      <dsp:nvSpPr>
        <dsp:cNvPr id="0" name=""/>
        <dsp:cNvSpPr/>
      </dsp:nvSpPr>
      <dsp:spPr>
        <a:xfrm>
          <a:off x="0" y="0"/>
          <a:ext cx="6936432" cy="752078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Tabla 1</a:t>
          </a:r>
          <a:endParaRPr lang="es-EC" sz="1400" b="1" kern="1200" dirty="0">
            <a:solidFill>
              <a:schemeClr val="tx1"/>
            </a:solidFill>
            <a:latin typeface="Cambria" panose="0204050305040603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Criterios de calidad de fuentes de agua para consumo humano y doméstico.</a:t>
          </a:r>
          <a:endParaRPr lang="es-EC" sz="1400" b="1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1462494" y="0"/>
        <a:ext cx="5473937" cy="752078"/>
      </dsp:txXfrm>
    </dsp:sp>
    <dsp:sp modelId="{9069FD90-E301-43FE-862E-792EB76325C2}">
      <dsp:nvSpPr>
        <dsp:cNvPr id="0" name=""/>
        <dsp:cNvSpPr/>
      </dsp:nvSpPr>
      <dsp:spPr>
        <a:xfrm>
          <a:off x="75207" y="75207"/>
          <a:ext cx="1387286" cy="6016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082A9-218D-49D7-B51B-3D2AD1FF8AF6}">
      <dsp:nvSpPr>
        <dsp:cNvPr id="0" name=""/>
        <dsp:cNvSpPr/>
      </dsp:nvSpPr>
      <dsp:spPr>
        <a:xfrm>
          <a:off x="0" y="827285"/>
          <a:ext cx="6936432" cy="752078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77389"/>
            <a:satOff val="-9961"/>
            <a:lumOff val="85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Tabla 2</a:t>
          </a:r>
          <a:endParaRPr lang="es-EC" sz="1400" b="1" kern="1200" dirty="0">
            <a:solidFill>
              <a:schemeClr val="tx1"/>
            </a:solidFill>
            <a:latin typeface="Cambria" panose="0204050305040603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Criterios de calidad admisibles para la preservación de la vida acuática y silvestre en aguas dulces, marinas y de estuarios.</a:t>
          </a:r>
          <a:endParaRPr lang="es-EC" sz="1400" b="1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1462494" y="827285"/>
        <a:ext cx="5473937" cy="752078"/>
      </dsp:txXfrm>
    </dsp:sp>
    <dsp:sp modelId="{01BD1471-DA78-4248-8259-830C172D8F55}">
      <dsp:nvSpPr>
        <dsp:cNvPr id="0" name=""/>
        <dsp:cNvSpPr/>
      </dsp:nvSpPr>
      <dsp:spPr>
        <a:xfrm>
          <a:off x="75207" y="902493"/>
          <a:ext cx="1387286" cy="6016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B40EB-8E52-487E-916C-227FEAB716A5}">
      <dsp:nvSpPr>
        <dsp:cNvPr id="0" name=""/>
        <dsp:cNvSpPr/>
      </dsp:nvSpPr>
      <dsp:spPr>
        <a:xfrm>
          <a:off x="0" y="1654571"/>
          <a:ext cx="6936432" cy="752078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354778"/>
            <a:satOff val="-19922"/>
            <a:lumOff val="171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Tabla 3</a:t>
          </a:r>
          <a:endParaRPr lang="es-EC" sz="1400" b="1" kern="1200" dirty="0">
            <a:solidFill>
              <a:schemeClr val="tx1"/>
            </a:solidFill>
            <a:latin typeface="Cambria" panose="0204050305040603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Criterios de la calidad de aguas para riego agrícola.</a:t>
          </a:r>
          <a:endParaRPr lang="es-EC" sz="1400" b="1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1462494" y="1654571"/>
        <a:ext cx="5473937" cy="752078"/>
      </dsp:txXfrm>
    </dsp:sp>
    <dsp:sp modelId="{AB341B97-9151-46D5-802A-CDAD3A17CD05}">
      <dsp:nvSpPr>
        <dsp:cNvPr id="0" name=""/>
        <dsp:cNvSpPr/>
      </dsp:nvSpPr>
      <dsp:spPr>
        <a:xfrm>
          <a:off x="75207" y="1729779"/>
          <a:ext cx="1387286" cy="6016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633887-EA45-4EAF-B403-5FA37DA517D7}">
      <dsp:nvSpPr>
        <dsp:cNvPr id="0" name=""/>
        <dsp:cNvSpPr/>
      </dsp:nvSpPr>
      <dsp:spPr>
        <a:xfrm>
          <a:off x="0" y="2481857"/>
          <a:ext cx="6936432" cy="752078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532167"/>
            <a:satOff val="-29883"/>
            <a:lumOff val="257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Tabla 5</a:t>
          </a:r>
          <a:endParaRPr lang="es-EC" sz="1400" b="1" kern="1200" dirty="0">
            <a:solidFill>
              <a:schemeClr val="tx1"/>
            </a:solidFill>
            <a:latin typeface="Cambria" panose="0204050305040603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Criterios de calidad de aguas para uso pecuario.</a:t>
          </a:r>
          <a:endParaRPr lang="es-EC" sz="1400" b="1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1462494" y="2481857"/>
        <a:ext cx="5473937" cy="752078"/>
      </dsp:txXfrm>
    </dsp:sp>
    <dsp:sp modelId="{1B7F5712-DD00-4F9C-8C1F-FDFDC81E4280}">
      <dsp:nvSpPr>
        <dsp:cNvPr id="0" name=""/>
        <dsp:cNvSpPr/>
      </dsp:nvSpPr>
      <dsp:spPr>
        <a:xfrm>
          <a:off x="75207" y="2557065"/>
          <a:ext cx="1387286" cy="6016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EBA9A3-B8D4-4650-A643-190B3199FCE8}">
      <dsp:nvSpPr>
        <dsp:cNvPr id="0" name=""/>
        <dsp:cNvSpPr/>
      </dsp:nvSpPr>
      <dsp:spPr>
        <a:xfrm>
          <a:off x="0" y="3309143"/>
          <a:ext cx="6936432" cy="752078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709557"/>
            <a:satOff val="-39844"/>
            <a:lumOff val="343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Tabla 6 y Tabla 7</a:t>
          </a:r>
          <a:endParaRPr lang="es-EC" sz="1400" b="1" kern="1200" dirty="0">
            <a:solidFill>
              <a:schemeClr val="tx1"/>
            </a:solidFill>
            <a:latin typeface="Cambria" panose="0204050305040603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Criterios de calidad de aguas para fines recreativos mediante contacto primario y secundario</a:t>
          </a:r>
          <a:endParaRPr lang="es-EC" sz="1400" b="1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1462494" y="3309143"/>
        <a:ext cx="5473937" cy="752078"/>
      </dsp:txXfrm>
    </dsp:sp>
    <dsp:sp modelId="{A55F44E3-C179-44BE-BF22-3B07A8AC5165}">
      <dsp:nvSpPr>
        <dsp:cNvPr id="0" name=""/>
        <dsp:cNvSpPr/>
      </dsp:nvSpPr>
      <dsp:spPr>
        <a:xfrm>
          <a:off x="75207" y="3384351"/>
          <a:ext cx="1387286" cy="6016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17A3AF-A1A2-4F66-9164-B6FB963C0BC9}">
      <dsp:nvSpPr>
        <dsp:cNvPr id="0" name=""/>
        <dsp:cNvSpPr/>
      </dsp:nvSpPr>
      <dsp:spPr>
        <a:xfrm>
          <a:off x="1172" y="1638415"/>
          <a:ext cx="1738056" cy="1433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Criterios de calidad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Listado parámetros monitoreados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Homologación unidades</a:t>
          </a:r>
          <a:endParaRPr lang="es-EC" sz="1300" kern="1200" dirty="0"/>
        </a:p>
      </dsp:txBody>
      <dsp:txXfrm>
        <a:off x="34162" y="1671405"/>
        <a:ext cx="1672076" cy="1060367"/>
      </dsp:txXfrm>
    </dsp:sp>
    <dsp:sp modelId="{852A0C35-091E-46EA-A587-812244FBA8F8}">
      <dsp:nvSpPr>
        <dsp:cNvPr id="0" name=""/>
        <dsp:cNvSpPr/>
      </dsp:nvSpPr>
      <dsp:spPr>
        <a:xfrm>
          <a:off x="984962" y="2005150"/>
          <a:ext cx="1879361" cy="1879361"/>
        </a:xfrm>
        <a:prstGeom prst="leftCircularArrow">
          <a:avLst>
            <a:gd name="adj1" fmla="val 2957"/>
            <a:gd name="adj2" fmla="val 362183"/>
            <a:gd name="adj3" fmla="val 2137694"/>
            <a:gd name="adj4" fmla="val 9024489"/>
            <a:gd name="adj5" fmla="val 345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66E538-D543-4932-B60B-7B31E479B791}">
      <dsp:nvSpPr>
        <dsp:cNvPr id="0" name=""/>
        <dsp:cNvSpPr/>
      </dsp:nvSpPr>
      <dsp:spPr>
        <a:xfrm>
          <a:off x="387407" y="2764762"/>
          <a:ext cx="1544939" cy="61437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Organización de la Información</a:t>
          </a:r>
          <a:endParaRPr lang="es-EC" sz="1600" kern="1200" dirty="0"/>
        </a:p>
      </dsp:txBody>
      <dsp:txXfrm>
        <a:off x="405401" y="2782756"/>
        <a:ext cx="1508951" cy="578383"/>
      </dsp:txXfrm>
    </dsp:sp>
    <dsp:sp modelId="{EEB1E70E-2C88-4AA7-BBA0-0AF593D26290}">
      <dsp:nvSpPr>
        <dsp:cNvPr id="0" name=""/>
        <dsp:cNvSpPr/>
      </dsp:nvSpPr>
      <dsp:spPr>
        <a:xfrm>
          <a:off x="2196960" y="1638415"/>
          <a:ext cx="1738056" cy="1433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79374"/>
              <a:satOff val="-3219"/>
              <a:lumOff val="7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Criterios de calidad aplicables al presente estudio 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Concentraciones más restrictivas</a:t>
          </a:r>
          <a:endParaRPr lang="es-EC" sz="1300" kern="1200" dirty="0"/>
        </a:p>
      </dsp:txBody>
      <dsp:txXfrm>
        <a:off x="2229950" y="1978591"/>
        <a:ext cx="1672076" cy="1060367"/>
      </dsp:txXfrm>
    </dsp:sp>
    <dsp:sp modelId="{8A61A21F-7BB6-424E-AE85-A963270FD651}">
      <dsp:nvSpPr>
        <dsp:cNvPr id="0" name=""/>
        <dsp:cNvSpPr/>
      </dsp:nvSpPr>
      <dsp:spPr>
        <a:xfrm>
          <a:off x="3166266" y="769645"/>
          <a:ext cx="2101445" cy="2101445"/>
        </a:xfrm>
        <a:prstGeom prst="circularArrow">
          <a:avLst>
            <a:gd name="adj1" fmla="val 2644"/>
            <a:gd name="adj2" fmla="val 321549"/>
            <a:gd name="adj3" fmla="val 19502940"/>
            <a:gd name="adj4" fmla="val 12575511"/>
            <a:gd name="adj5" fmla="val 3085"/>
          </a:avLst>
        </a:prstGeom>
        <a:solidFill>
          <a:schemeClr val="accent2">
            <a:hueOff val="-419062"/>
            <a:satOff val="-4829"/>
            <a:lumOff val="10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4B14F5-6D10-49B5-822F-BCD662627A95}">
      <dsp:nvSpPr>
        <dsp:cNvPr id="0" name=""/>
        <dsp:cNvSpPr/>
      </dsp:nvSpPr>
      <dsp:spPr>
        <a:xfrm>
          <a:off x="2583194" y="1331229"/>
          <a:ext cx="1544939" cy="614371"/>
        </a:xfrm>
        <a:prstGeom prst="roundRect">
          <a:avLst>
            <a:gd name="adj" fmla="val 10000"/>
          </a:avLst>
        </a:prstGeom>
        <a:solidFill>
          <a:schemeClr val="accent2">
            <a:hueOff val="-279374"/>
            <a:satOff val="-3219"/>
            <a:lumOff val="7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Selección</a:t>
          </a:r>
          <a:endParaRPr lang="es-EC" sz="1600" kern="1200" dirty="0"/>
        </a:p>
      </dsp:txBody>
      <dsp:txXfrm>
        <a:off x="2601188" y="1349223"/>
        <a:ext cx="1508951" cy="578383"/>
      </dsp:txXfrm>
    </dsp:sp>
    <dsp:sp modelId="{F16220DE-E9F1-4EB1-9735-17DFA7794C50}">
      <dsp:nvSpPr>
        <dsp:cNvPr id="0" name=""/>
        <dsp:cNvSpPr/>
      </dsp:nvSpPr>
      <dsp:spPr>
        <a:xfrm>
          <a:off x="4392747" y="1638415"/>
          <a:ext cx="1738056" cy="1433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558749"/>
              <a:satOff val="-6439"/>
              <a:lumOff val="14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mg/mol agua (criterios de calidad del agua)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Factores de contaminación</a:t>
          </a:r>
          <a:endParaRPr lang="es-EC" sz="1300" kern="1200" dirty="0"/>
        </a:p>
      </dsp:txBody>
      <dsp:txXfrm>
        <a:off x="4425737" y="1671405"/>
        <a:ext cx="1672076" cy="1060367"/>
      </dsp:txXfrm>
    </dsp:sp>
    <dsp:sp modelId="{A0372404-549F-460A-AEE9-7D66E56ECAF5}">
      <dsp:nvSpPr>
        <dsp:cNvPr id="0" name=""/>
        <dsp:cNvSpPr/>
      </dsp:nvSpPr>
      <dsp:spPr>
        <a:xfrm>
          <a:off x="5376536" y="2005150"/>
          <a:ext cx="1879361" cy="1879361"/>
        </a:xfrm>
        <a:prstGeom prst="leftCircularArrow">
          <a:avLst>
            <a:gd name="adj1" fmla="val 2957"/>
            <a:gd name="adj2" fmla="val 362183"/>
            <a:gd name="adj3" fmla="val 2137694"/>
            <a:gd name="adj4" fmla="val 9024489"/>
            <a:gd name="adj5" fmla="val 3450"/>
          </a:avLst>
        </a:prstGeom>
        <a:solidFill>
          <a:schemeClr val="accent2">
            <a:hueOff val="-838123"/>
            <a:satOff val="-9658"/>
            <a:lumOff val="21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337A2F-BBF3-4332-8AF7-7666B1B86416}">
      <dsp:nvSpPr>
        <dsp:cNvPr id="0" name=""/>
        <dsp:cNvSpPr/>
      </dsp:nvSpPr>
      <dsp:spPr>
        <a:xfrm>
          <a:off x="4778981" y="2764762"/>
          <a:ext cx="1544939" cy="614371"/>
        </a:xfrm>
        <a:prstGeom prst="roundRect">
          <a:avLst>
            <a:gd name="adj" fmla="val 10000"/>
          </a:avLst>
        </a:prstGeom>
        <a:solidFill>
          <a:schemeClr val="accent2">
            <a:hueOff val="-558749"/>
            <a:satOff val="-6439"/>
            <a:lumOff val="14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Cálculos</a:t>
          </a:r>
          <a:endParaRPr lang="es-EC" sz="1600" kern="1200" dirty="0"/>
        </a:p>
      </dsp:txBody>
      <dsp:txXfrm>
        <a:off x="4796975" y="2782756"/>
        <a:ext cx="1508951" cy="578383"/>
      </dsp:txXfrm>
    </dsp:sp>
    <dsp:sp modelId="{90009E34-B08D-41E7-B05D-6381C4A7E9B2}">
      <dsp:nvSpPr>
        <dsp:cNvPr id="0" name=""/>
        <dsp:cNvSpPr/>
      </dsp:nvSpPr>
      <dsp:spPr>
        <a:xfrm>
          <a:off x="6588534" y="1638415"/>
          <a:ext cx="1738056" cy="1433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838123"/>
              <a:satOff val="-9658"/>
              <a:lumOff val="21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Parámetros con mayores Factores de contaminación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Impacto Ambiental Total</a:t>
          </a:r>
          <a:endParaRPr lang="es-EC" sz="1300" kern="1200" dirty="0"/>
        </a:p>
      </dsp:txBody>
      <dsp:txXfrm>
        <a:off x="6621524" y="1978591"/>
        <a:ext cx="1672076" cy="1060367"/>
      </dsp:txXfrm>
    </dsp:sp>
    <dsp:sp modelId="{D78F82D4-DAF3-4990-AC63-BD0D01E75938}">
      <dsp:nvSpPr>
        <dsp:cNvPr id="0" name=""/>
        <dsp:cNvSpPr/>
      </dsp:nvSpPr>
      <dsp:spPr>
        <a:xfrm>
          <a:off x="6974769" y="1331229"/>
          <a:ext cx="1544939" cy="614371"/>
        </a:xfrm>
        <a:prstGeom prst="roundRect">
          <a:avLst>
            <a:gd name="adj" fmla="val 10000"/>
          </a:avLst>
        </a:prstGeom>
        <a:solidFill>
          <a:schemeClr val="accent2">
            <a:hueOff val="-838123"/>
            <a:satOff val="-9658"/>
            <a:lumOff val="21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Determinación</a:t>
          </a:r>
          <a:endParaRPr lang="es-EC" sz="1600" kern="1200" dirty="0"/>
        </a:p>
      </dsp:txBody>
      <dsp:txXfrm>
        <a:off x="6992763" y="1349223"/>
        <a:ext cx="1508951" cy="5783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20E499-1F3B-4ED2-9051-1501D8821757}">
      <dsp:nvSpPr>
        <dsp:cNvPr id="0" name=""/>
        <dsp:cNvSpPr/>
      </dsp:nvSpPr>
      <dsp:spPr>
        <a:xfrm>
          <a:off x="1338286" y="203129"/>
          <a:ext cx="4031333" cy="1400029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0B1F3D-73A3-43B4-A173-FD3D8D4FC660}">
      <dsp:nvSpPr>
        <dsp:cNvPr id="0" name=""/>
        <dsp:cNvSpPr/>
      </dsp:nvSpPr>
      <dsp:spPr>
        <a:xfrm>
          <a:off x="2969570" y="3631325"/>
          <a:ext cx="781266" cy="500010"/>
        </a:xfrm>
        <a:prstGeom prst="down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tint val="4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tint val="4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03E7A5D-D777-4589-93A1-84427276DE27}">
      <dsp:nvSpPr>
        <dsp:cNvPr id="0" name=""/>
        <dsp:cNvSpPr/>
      </dsp:nvSpPr>
      <dsp:spPr>
        <a:xfrm>
          <a:off x="1485164" y="4031333"/>
          <a:ext cx="3750078" cy="937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Parámetros priorizados para monitoreos en el río Tomebamba</a:t>
          </a:r>
          <a:endParaRPr lang="es-EC" sz="1600" kern="1200" dirty="0"/>
        </a:p>
      </dsp:txBody>
      <dsp:txXfrm>
        <a:off x="1485164" y="4031333"/>
        <a:ext cx="3750078" cy="937519"/>
      </dsp:txXfrm>
    </dsp:sp>
    <dsp:sp modelId="{BC6C2303-98B1-4D48-807B-B70CF702F3C6}">
      <dsp:nvSpPr>
        <dsp:cNvPr id="0" name=""/>
        <dsp:cNvSpPr/>
      </dsp:nvSpPr>
      <dsp:spPr>
        <a:xfrm>
          <a:off x="2803942" y="1711285"/>
          <a:ext cx="1406279" cy="1406279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shade val="8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shade val="8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/>
            <a:t>Resultados ACP</a:t>
          </a:r>
          <a:endParaRPr lang="es-EC" sz="1200" b="1" kern="1200" dirty="0"/>
        </a:p>
      </dsp:txBody>
      <dsp:txXfrm>
        <a:off x="3009887" y="1917230"/>
        <a:ext cx="994389" cy="994389"/>
      </dsp:txXfrm>
    </dsp:sp>
    <dsp:sp modelId="{ED983D07-C07E-46F4-84CF-9AD6615CE1EF}">
      <dsp:nvSpPr>
        <dsp:cNvPr id="0" name=""/>
        <dsp:cNvSpPr/>
      </dsp:nvSpPr>
      <dsp:spPr>
        <a:xfrm>
          <a:off x="1797671" y="656263"/>
          <a:ext cx="1406279" cy="1406279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301476"/>
                <a:satOff val="-19508"/>
                <a:lumOff val="17811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shade val="80000"/>
                <a:hueOff val="301476"/>
                <a:satOff val="-19508"/>
                <a:lumOff val="17811"/>
                <a:alphaOff val="0"/>
                <a:tint val="86000"/>
                <a:satMod val="115000"/>
              </a:schemeClr>
            </a:gs>
            <a:gs pos="100000">
              <a:schemeClr val="accent2">
                <a:shade val="80000"/>
                <a:hueOff val="301476"/>
                <a:satOff val="-19508"/>
                <a:lumOff val="17811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shade val="80000"/>
              <a:hueOff val="301476"/>
              <a:satOff val="-19508"/>
              <a:lumOff val="17811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/>
            <a:t>Resultados ACVC</a:t>
          </a:r>
          <a:endParaRPr lang="es-EC" sz="1200" b="1" kern="1200" dirty="0"/>
        </a:p>
      </dsp:txBody>
      <dsp:txXfrm>
        <a:off x="2003616" y="862208"/>
        <a:ext cx="994389" cy="994389"/>
      </dsp:txXfrm>
    </dsp:sp>
    <dsp:sp modelId="{0792B392-1038-4FD4-AC0E-71B539F65AF1}">
      <dsp:nvSpPr>
        <dsp:cNvPr id="0" name=""/>
        <dsp:cNvSpPr/>
      </dsp:nvSpPr>
      <dsp:spPr>
        <a:xfrm>
          <a:off x="3235201" y="316256"/>
          <a:ext cx="1406279" cy="1406279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602952"/>
                <a:satOff val="-39016"/>
                <a:lumOff val="35622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shade val="80000"/>
                <a:hueOff val="602952"/>
                <a:satOff val="-39016"/>
                <a:lumOff val="35622"/>
                <a:alphaOff val="0"/>
                <a:tint val="86000"/>
                <a:satMod val="115000"/>
              </a:schemeClr>
            </a:gs>
            <a:gs pos="100000">
              <a:schemeClr val="accent2">
                <a:shade val="80000"/>
                <a:hueOff val="602952"/>
                <a:satOff val="-39016"/>
                <a:lumOff val="35622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shade val="80000"/>
              <a:hueOff val="602952"/>
              <a:satOff val="-39016"/>
              <a:lumOff val="35622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/>
            <a:t>Comportamiento calidad del agua en UHT</a:t>
          </a:r>
          <a:endParaRPr lang="es-EC" sz="900" b="1" kern="1200" dirty="0"/>
        </a:p>
      </dsp:txBody>
      <dsp:txXfrm>
        <a:off x="3441146" y="522201"/>
        <a:ext cx="994389" cy="994389"/>
      </dsp:txXfrm>
    </dsp:sp>
    <dsp:sp modelId="{14956CEE-503F-4F49-90A6-BD1096C32191}">
      <dsp:nvSpPr>
        <dsp:cNvPr id="0" name=""/>
        <dsp:cNvSpPr/>
      </dsp:nvSpPr>
      <dsp:spPr>
        <a:xfrm>
          <a:off x="1172658" y="31250"/>
          <a:ext cx="4375091" cy="350007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D5420-56E3-4EB1-AC80-CF3E6D93E02F}">
      <dsp:nvSpPr>
        <dsp:cNvPr id="0" name=""/>
        <dsp:cNvSpPr/>
      </dsp:nvSpPr>
      <dsp:spPr>
        <a:xfrm>
          <a:off x="0" y="0"/>
          <a:ext cx="7416824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5B24F7-4567-4A7C-943C-FB1981DB877B}">
      <dsp:nvSpPr>
        <dsp:cNvPr id="0" name=""/>
        <dsp:cNvSpPr/>
      </dsp:nvSpPr>
      <dsp:spPr>
        <a:xfrm>
          <a:off x="0" y="0"/>
          <a:ext cx="1483364" cy="406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accent1"/>
              </a:solidFill>
            </a:rPr>
            <a:t>Criterios de </a:t>
          </a:r>
          <a:r>
            <a:rPr lang="es-EC" sz="2000" kern="1200" dirty="0" smtClean="0">
              <a:solidFill>
                <a:schemeClr val="accent1"/>
              </a:solidFill>
            </a:rPr>
            <a:t>evaluación</a:t>
          </a:r>
          <a:endParaRPr lang="es-EC" sz="2000" kern="1200" dirty="0">
            <a:solidFill>
              <a:schemeClr val="accent1"/>
            </a:solidFill>
          </a:endParaRPr>
        </a:p>
      </dsp:txBody>
      <dsp:txXfrm>
        <a:off x="0" y="0"/>
        <a:ext cx="1483364" cy="4064000"/>
      </dsp:txXfrm>
    </dsp:sp>
    <dsp:sp modelId="{132A3E6D-F892-4625-B421-FFF34B96F52F}">
      <dsp:nvSpPr>
        <dsp:cNvPr id="0" name=""/>
        <dsp:cNvSpPr/>
      </dsp:nvSpPr>
      <dsp:spPr>
        <a:xfrm>
          <a:off x="1594617" y="38298"/>
          <a:ext cx="5822206" cy="765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2"/>
              </a:solidFill>
            </a:rPr>
            <a:t>Número de parámetros analizados en </a:t>
          </a:r>
          <a:r>
            <a:rPr lang="es-EC" sz="1800" kern="1200" dirty="0" smtClean="0">
              <a:solidFill>
                <a:schemeClr val="tx2"/>
              </a:solidFill>
            </a:rPr>
            <a:t>planes </a:t>
          </a:r>
          <a:r>
            <a:rPr lang="es-EC" sz="1800" kern="1200" dirty="0" smtClean="0">
              <a:solidFill>
                <a:schemeClr val="tx2"/>
              </a:solidFill>
            </a:rPr>
            <a:t>de muestreo</a:t>
          </a:r>
          <a:endParaRPr lang="es-EC" sz="1800" kern="1200" dirty="0">
            <a:solidFill>
              <a:schemeClr val="tx2"/>
            </a:solidFill>
          </a:endParaRPr>
        </a:p>
      </dsp:txBody>
      <dsp:txXfrm>
        <a:off x="1594617" y="38298"/>
        <a:ext cx="5822206" cy="765968"/>
      </dsp:txXfrm>
    </dsp:sp>
    <dsp:sp modelId="{53707FA5-1425-4BC7-BF4D-6C1B4B50A004}">
      <dsp:nvSpPr>
        <dsp:cNvPr id="0" name=""/>
        <dsp:cNvSpPr/>
      </dsp:nvSpPr>
      <dsp:spPr>
        <a:xfrm>
          <a:off x="1483364" y="804267"/>
          <a:ext cx="593345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D6266DD-A65D-4215-B147-CF96CC26BAA9}">
      <dsp:nvSpPr>
        <dsp:cNvPr id="0" name=""/>
        <dsp:cNvSpPr/>
      </dsp:nvSpPr>
      <dsp:spPr>
        <a:xfrm>
          <a:off x="1594617" y="842565"/>
          <a:ext cx="5822206" cy="765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2"/>
              </a:solidFill>
            </a:rPr>
            <a:t>Número de campañas de monitoreo ejecutadas</a:t>
          </a:r>
          <a:endParaRPr lang="es-EC" sz="1800" kern="1200" dirty="0">
            <a:solidFill>
              <a:schemeClr val="tx2"/>
            </a:solidFill>
          </a:endParaRPr>
        </a:p>
      </dsp:txBody>
      <dsp:txXfrm>
        <a:off x="1594617" y="842565"/>
        <a:ext cx="5822206" cy="765968"/>
      </dsp:txXfrm>
    </dsp:sp>
    <dsp:sp modelId="{C228991C-18A4-445B-95F7-E995133CC002}">
      <dsp:nvSpPr>
        <dsp:cNvPr id="0" name=""/>
        <dsp:cNvSpPr/>
      </dsp:nvSpPr>
      <dsp:spPr>
        <a:xfrm>
          <a:off x="1483364" y="1608534"/>
          <a:ext cx="593345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CF1C3E7-52A9-4C1A-9E30-65903C0058CA}">
      <dsp:nvSpPr>
        <dsp:cNvPr id="0" name=""/>
        <dsp:cNvSpPr/>
      </dsp:nvSpPr>
      <dsp:spPr>
        <a:xfrm>
          <a:off x="1594617" y="1646832"/>
          <a:ext cx="5822206" cy="765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2"/>
              </a:solidFill>
            </a:rPr>
            <a:t>Cantidad de puntos de monitoreo </a:t>
          </a:r>
          <a:r>
            <a:rPr lang="es-EC" sz="1800" kern="1200" dirty="0" smtClean="0">
              <a:solidFill>
                <a:schemeClr val="tx2"/>
              </a:solidFill>
            </a:rPr>
            <a:t>distribuidas en  </a:t>
          </a:r>
          <a:r>
            <a:rPr lang="es-EC" sz="1800" kern="1200" dirty="0" smtClean="0">
              <a:solidFill>
                <a:schemeClr val="tx2"/>
              </a:solidFill>
            </a:rPr>
            <a:t>la UHT.</a:t>
          </a:r>
          <a:endParaRPr lang="es-EC" sz="1800" kern="1200" dirty="0">
            <a:solidFill>
              <a:schemeClr val="tx2"/>
            </a:solidFill>
          </a:endParaRPr>
        </a:p>
      </dsp:txBody>
      <dsp:txXfrm>
        <a:off x="1594617" y="1646832"/>
        <a:ext cx="5822206" cy="765968"/>
      </dsp:txXfrm>
    </dsp:sp>
    <dsp:sp modelId="{7B2FC505-D936-4315-B2CC-DAEBC6F230A3}">
      <dsp:nvSpPr>
        <dsp:cNvPr id="0" name=""/>
        <dsp:cNvSpPr/>
      </dsp:nvSpPr>
      <dsp:spPr>
        <a:xfrm>
          <a:off x="1483364" y="2412801"/>
          <a:ext cx="593345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18B93B-0725-4AB3-9DAD-C5C859F614AF}">
      <dsp:nvSpPr>
        <dsp:cNvPr id="0" name=""/>
        <dsp:cNvSpPr/>
      </dsp:nvSpPr>
      <dsp:spPr>
        <a:xfrm>
          <a:off x="1594617" y="2451099"/>
          <a:ext cx="5822206" cy="765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2"/>
              </a:solidFill>
            </a:rPr>
            <a:t>Frecuencia de monitoreo (épocas seca y lluviosas)</a:t>
          </a:r>
          <a:endParaRPr lang="es-EC" sz="1800" kern="1200" dirty="0">
            <a:solidFill>
              <a:schemeClr val="tx2"/>
            </a:solidFill>
          </a:endParaRPr>
        </a:p>
      </dsp:txBody>
      <dsp:txXfrm>
        <a:off x="1594617" y="2451099"/>
        <a:ext cx="5822206" cy="765968"/>
      </dsp:txXfrm>
    </dsp:sp>
    <dsp:sp modelId="{F14B03B8-9B30-4765-BA31-77F920BA847A}">
      <dsp:nvSpPr>
        <dsp:cNvPr id="0" name=""/>
        <dsp:cNvSpPr/>
      </dsp:nvSpPr>
      <dsp:spPr>
        <a:xfrm>
          <a:off x="1483364" y="3217068"/>
          <a:ext cx="593345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0F69D49-A3B8-4DAB-8C54-2E2F93AF2FDE}">
      <dsp:nvSpPr>
        <dsp:cNvPr id="0" name=""/>
        <dsp:cNvSpPr/>
      </dsp:nvSpPr>
      <dsp:spPr>
        <a:xfrm>
          <a:off x="1594617" y="3255367"/>
          <a:ext cx="5822206" cy="765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2"/>
              </a:solidFill>
            </a:rPr>
            <a:t>Costo aproximado de </a:t>
          </a:r>
          <a:r>
            <a:rPr lang="es-EC" sz="1800" kern="1200" dirty="0" smtClean="0">
              <a:solidFill>
                <a:schemeClr val="tx2"/>
              </a:solidFill>
            </a:rPr>
            <a:t>parámetros </a:t>
          </a:r>
          <a:r>
            <a:rPr lang="es-EC" sz="1800" kern="1200" dirty="0" smtClean="0">
              <a:solidFill>
                <a:schemeClr val="tx2"/>
              </a:solidFill>
            </a:rPr>
            <a:t>analizados</a:t>
          </a:r>
          <a:endParaRPr lang="es-EC" sz="1800" kern="1200" dirty="0">
            <a:solidFill>
              <a:schemeClr val="tx2"/>
            </a:solidFill>
          </a:endParaRPr>
        </a:p>
      </dsp:txBody>
      <dsp:txXfrm>
        <a:off x="1594617" y="3255367"/>
        <a:ext cx="5822206" cy="765968"/>
      </dsp:txXfrm>
    </dsp:sp>
    <dsp:sp modelId="{BBFD8CE1-E918-4F7E-85A0-41A84FFB9E26}">
      <dsp:nvSpPr>
        <dsp:cNvPr id="0" name=""/>
        <dsp:cNvSpPr/>
      </dsp:nvSpPr>
      <dsp:spPr>
        <a:xfrm>
          <a:off x="1483364" y="4021335"/>
          <a:ext cx="593345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622F3-DCAF-47FD-B463-05D64C18771F}">
      <dsp:nvSpPr>
        <dsp:cNvPr id="0" name=""/>
        <dsp:cNvSpPr/>
      </dsp:nvSpPr>
      <dsp:spPr>
        <a:xfrm>
          <a:off x="1591261" y="2819461"/>
          <a:ext cx="1861550" cy="160498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entury" panose="02040604050505020304" pitchFamily="18" charset="0"/>
            </a:rPr>
            <a:t>Coliformes Fecales</a:t>
          </a:r>
          <a:endParaRPr lang="es-EC" sz="1400" b="1" kern="1200" dirty="0">
            <a:latin typeface="Century" panose="020406040505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latin typeface="Century" panose="02040604050505020304" pitchFamily="18" charset="0"/>
            </a:rPr>
            <a:t>0,93</a:t>
          </a:r>
          <a:endParaRPr lang="es-EC" sz="1400" b="1" kern="1200" dirty="0">
            <a:latin typeface="Century" panose="02040604050505020304" pitchFamily="18" charset="0"/>
          </a:endParaRPr>
        </a:p>
      </dsp:txBody>
      <dsp:txXfrm>
        <a:off x="1880139" y="3068524"/>
        <a:ext cx="1283794" cy="1106855"/>
      </dsp:txXfrm>
    </dsp:sp>
    <dsp:sp modelId="{AD403464-0328-4D97-B516-33F69C16E21A}">
      <dsp:nvSpPr>
        <dsp:cNvPr id="0" name=""/>
        <dsp:cNvSpPr/>
      </dsp:nvSpPr>
      <dsp:spPr>
        <a:xfrm>
          <a:off x="1639622" y="3528027"/>
          <a:ext cx="217953" cy="1878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6F93D7-EDD7-4C51-A997-BAA4092290B9}">
      <dsp:nvSpPr>
        <dsp:cNvPr id="0" name=""/>
        <dsp:cNvSpPr/>
      </dsp:nvSpPr>
      <dsp:spPr>
        <a:xfrm>
          <a:off x="0" y="1957393"/>
          <a:ext cx="1861550" cy="160498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E6A4F-5A64-4678-B3B1-49BB27C23983}">
      <dsp:nvSpPr>
        <dsp:cNvPr id="0" name=""/>
        <dsp:cNvSpPr/>
      </dsp:nvSpPr>
      <dsp:spPr>
        <a:xfrm>
          <a:off x="1267311" y="3350356"/>
          <a:ext cx="217953" cy="1878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28964B-A463-4903-858C-0E6101A06AF8}">
      <dsp:nvSpPr>
        <dsp:cNvPr id="0" name=""/>
        <dsp:cNvSpPr/>
      </dsp:nvSpPr>
      <dsp:spPr>
        <a:xfrm>
          <a:off x="3177223" y="1938311"/>
          <a:ext cx="1861550" cy="1604981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entury" panose="02040604050505020304" pitchFamily="18" charset="0"/>
            </a:rPr>
            <a:t>Nitratos</a:t>
          </a:r>
          <a:endParaRPr lang="es-EC" sz="1400" b="1" kern="1200" dirty="0">
            <a:latin typeface="Century" panose="020406040505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latin typeface="Century" panose="02040604050505020304" pitchFamily="18" charset="0"/>
            </a:rPr>
            <a:t>0,28</a:t>
          </a:r>
          <a:endParaRPr lang="es-EC" sz="1400" b="1" kern="1200" dirty="0">
            <a:latin typeface="Century" panose="02040604050505020304" pitchFamily="18" charset="0"/>
          </a:endParaRPr>
        </a:p>
      </dsp:txBody>
      <dsp:txXfrm>
        <a:off x="3466101" y="2187374"/>
        <a:ext cx="1283794" cy="1106855"/>
      </dsp:txXfrm>
    </dsp:sp>
    <dsp:sp modelId="{B750B360-E463-488F-AB33-32A6F69B833D}">
      <dsp:nvSpPr>
        <dsp:cNvPr id="0" name=""/>
        <dsp:cNvSpPr/>
      </dsp:nvSpPr>
      <dsp:spPr>
        <a:xfrm>
          <a:off x="4449835" y="3329578"/>
          <a:ext cx="217953" cy="1878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73AACC-000F-4E00-8661-BB6148044D52}">
      <dsp:nvSpPr>
        <dsp:cNvPr id="0" name=""/>
        <dsp:cNvSpPr/>
      </dsp:nvSpPr>
      <dsp:spPr>
        <a:xfrm>
          <a:off x="4763185" y="2819461"/>
          <a:ext cx="1861550" cy="160498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FE08F5-6ABF-4D75-B1D7-52F50B00D7AD}">
      <dsp:nvSpPr>
        <dsp:cNvPr id="0" name=""/>
        <dsp:cNvSpPr/>
      </dsp:nvSpPr>
      <dsp:spPr>
        <a:xfrm>
          <a:off x="4811545" y="3528027"/>
          <a:ext cx="217953" cy="1878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1BAA2D-8DDE-41D8-A08E-77BEAB462CA8}">
      <dsp:nvSpPr>
        <dsp:cNvPr id="0" name=""/>
        <dsp:cNvSpPr/>
      </dsp:nvSpPr>
      <dsp:spPr>
        <a:xfrm>
          <a:off x="1591261" y="1060978"/>
          <a:ext cx="1861550" cy="160498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entury" panose="02040604050505020304" pitchFamily="18" charset="0"/>
            </a:rPr>
            <a:t>Fósforo Total</a:t>
          </a:r>
          <a:endParaRPr lang="es-EC" sz="1400" b="1" kern="1200" dirty="0">
            <a:latin typeface="Century" panose="020406040505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latin typeface="Century" panose="02040604050505020304" pitchFamily="18" charset="0"/>
            </a:rPr>
            <a:t>0,21</a:t>
          </a:r>
          <a:endParaRPr lang="es-EC" sz="1400" b="1" kern="1200" dirty="0">
            <a:latin typeface="Century" panose="02040604050505020304" pitchFamily="18" charset="0"/>
          </a:endParaRPr>
        </a:p>
      </dsp:txBody>
      <dsp:txXfrm>
        <a:off x="1880139" y="1310041"/>
        <a:ext cx="1283794" cy="1106855"/>
      </dsp:txXfrm>
    </dsp:sp>
    <dsp:sp modelId="{7C850020-6C4A-4318-A6E7-42AE9D5936E6}">
      <dsp:nvSpPr>
        <dsp:cNvPr id="0" name=""/>
        <dsp:cNvSpPr/>
      </dsp:nvSpPr>
      <dsp:spPr>
        <a:xfrm>
          <a:off x="2853273" y="1095749"/>
          <a:ext cx="217953" cy="1878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74FB17-F061-4D67-BA72-DA958BDB299C}">
      <dsp:nvSpPr>
        <dsp:cNvPr id="0" name=""/>
        <dsp:cNvSpPr/>
      </dsp:nvSpPr>
      <dsp:spPr>
        <a:xfrm>
          <a:off x="3177223" y="184069"/>
          <a:ext cx="1861550" cy="160498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AA4D53-EC91-4159-9C6C-3A6832E6F6D0}">
      <dsp:nvSpPr>
        <dsp:cNvPr id="0" name=""/>
        <dsp:cNvSpPr/>
      </dsp:nvSpPr>
      <dsp:spPr>
        <a:xfrm>
          <a:off x="3232208" y="888819"/>
          <a:ext cx="217953" cy="1878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1C0BA-7CBC-43C8-ACDF-CEC5C61324B4}" type="datetimeFigureOut">
              <a:rPr lang="es-EC" smtClean="0"/>
              <a:t>17/07/2019</a:t>
            </a:fld>
            <a:endParaRPr lang="es-EC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5ED57-9EB9-4C0A-9593-D2C306A2CFB7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30078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Un diagrama esquemático de un corredor fluvial que muestra tres zonas y sus relaciones aguas arriba y aguas arriba.</a:t>
            </a:r>
          </a:p>
          <a:p>
            <a:r>
              <a:rPr lang="es-EC" dirty="0" smtClean="0"/>
              <a:t>zona de origen; zona de transición;</a:t>
            </a:r>
            <a:r>
              <a:rPr lang="es-EC" baseline="0" dirty="0" smtClean="0"/>
              <a:t> zona de inundación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5ED57-9EB9-4C0A-9593-D2C306A2CFB7}" type="slidenum">
              <a:rPr lang="es-EC" smtClean="0"/>
              <a:t>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99363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Un diagrama esquemático de un corredor fluvial que muestra tres zonas y sus relaciones aguas arriba y aguas arriba.</a:t>
            </a:r>
          </a:p>
          <a:p>
            <a:r>
              <a:rPr lang="es-EC" dirty="0" smtClean="0"/>
              <a:t>zona de origen; zona de transición;</a:t>
            </a:r>
            <a:r>
              <a:rPr lang="es-EC" baseline="0" dirty="0" smtClean="0"/>
              <a:t> zona de inundación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5ED57-9EB9-4C0A-9593-D2C306A2CFB7}" type="slidenum">
              <a:rPr lang="es-EC" smtClean="0"/>
              <a:t>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99363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Contacto primario, como en la natación y el buceo, incluidos los baños medicinales y</a:t>
            </a: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Contacto secundario como en los deportes náuticos y pesca.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5ED57-9EB9-4C0A-9593-D2C306A2CFB7}" type="slidenum">
              <a:rPr lang="es-EC" smtClean="0"/>
              <a:t>12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41499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Sólidos suspendidos totales</a:t>
            </a:r>
            <a:r>
              <a:rPr lang="es-EC" dirty="0" smtClean="0">
                <a:effectLst/>
              </a:rPr>
              <a:t> </a:t>
            </a:r>
            <a:r>
              <a:rPr lang="es-EC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9,00E-04   </a:t>
            </a:r>
            <a:r>
              <a:rPr lang="es-EC" dirty="0" smtClean="0">
                <a:effectLst/>
              </a:rPr>
              <a:t> </a:t>
            </a:r>
            <a:r>
              <a:rPr lang="es-EC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Sólidos disueltos totales</a:t>
            </a:r>
            <a:r>
              <a:rPr lang="es-EC" dirty="0" smtClean="0">
                <a:effectLst/>
              </a:rPr>
              <a:t> </a:t>
            </a:r>
            <a:r>
              <a:rPr lang="es-EC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1,50E-05</a:t>
            </a:r>
            <a:r>
              <a:rPr lang="es-EC" dirty="0" smtClean="0">
                <a:effectLst/>
              </a:rPr>
              <a:t> 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5ED57-9EB9-4C0A-9593-D2C306A2CFB7}" type="slidenum">
              <a:rPr lang="es-EC" smtClean="0"/>
              <a:t>29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49662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CBAB-6E9C-4358-91BF-F94373733C8A}" type="datetimeFigureOut">
              <a:rPr lang="es-EC" smtClean="0"/>
              <a:t>17/07/2019</a:t>
            </a:fld>
            <a:endParaRPr lang="es-EC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09AB-A982-4DDA-A035-CFFE5E910A6D}" type="slidenum">
              <a:rPr lang="es-EC" smtClean="0"/>
              <a:t>‹Nº›</a:t>
            </a:fld>
            <a:endParaRPr lang="es-EC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CBAB-6E9C-4358-91BF-F94373733C8A}" type="datetimeFigureOut">
              <a:rPr lang="es-EC" smtClean="0"/>
              <a:t>17/07/2019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09AB-A982-4DDA-A035-CFFE5E910A6D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CBAB-6E9C-4358-91BF-F94373733C8A}" type="datetimeFigureOut">
              <a:rPr lang="es-EC" smtClean="0"/>
              <a:t>17/07/2019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09AB-A982-4DDA-A035-CFFE5E910A6D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CBAB-6E9C-4358-91BF-F94373733C8A}" type="datetimeFigureOut">
              <a:rPr lang="es-EC" smtClean="0"/>
              <a:t>17/07/2019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09AB-A982-4DDA-A035-CFFE5E910A6D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CBAB-6E9C-4358-91BF-F94373733C8A}" type="datetimeFigureOut">
              <a:rPr lang="es-EC" smtClean="0"/>
              <a:t>17/07/2019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09AB-A982-4DDA-A035-CFFE5E910A6D}" type="slidenum">
              <a:rPr lang="es-EC" smtClean="0"/>
              <a:t>‹Nº›</a:t>
            </a:fld>
            <a:endParaRPr lang="es-EC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CBAB-6E9C-4358-91BF-F94373733C8A}" type="datetimeFigureOut">
              <a:rPr lang="es-EC" smtClean="0"/>
              <a:t>17/07/2019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09AB-A982-4DDA-A035-CFFE5E910A6D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CBAB-6E9C-4358-91BF-F94373733C8A}" type="datetimeFigureOut">
              <a:rPr lang="es-EC" smtClean="0"/>
              <a:t>17/07/2019</a:t>
            </a:fld>
            <a:endParaRPr lang="es-EC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09AB-A982-4DDA-A035-CFFE5E910A6D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CBAB-6E9C-4358-91BF-F94373733C8A}" type="datetimeFigureOut">
              <a:rPr lang="es-EC" smtClean="0"/>
              <a:t>17/07/2019</a:t>
            </a:fld>
            <a:endParaRPr lang="es-EC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09AB-A982-4DDA-A035-CFFE5E910A6D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CBAB-6E9C-4358-91BF-F94373733C8A}" type="datetimeFigureOut">
              <a:rPr lang="es-EC" smtClean="0"/>
              <a:t>17/07/2019</a:t>
            </a:fld>
            <a:endParaRPr lang="es-EC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09AB-A982-4DDA-A035-CFFE5E910A6D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CBAB-6E9C-4358-91BF-F94373733C8A}" type="datetimeFigureOut">
              <a:rPr lang="es-EC" smtClean="0"/>
              <a:t>17/07/2019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09AB-A982-4DDA-A035-CFFE5E910A6D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CBAB-6E9C-4358-91BF-F94373733C8A}" type="datetimeFigureOut">
              <a:rPr lang="es-EC" smtClean="0"/>
              <a:t>17/07/2019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EFE09AB-A982-4DDA-A035-CFFE5E910A6D}" type="slidenum">
              <a:rPr lang="es-EC" smtClean="0"/>
              <a:t>‹Nº›</a:t>
            </a:fld>
            <a:endParaRPr lang="es-EC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dirty="0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593CBAB-6E9C-4358-91BF-F94373733C8A}" type="datetimeFigureOut">
              <a:rPr lang="es-EC" smtClean="0"/>
              <a:t>17/07/2019</a:t>
            </a:fld>
            <a:endParaRPr lang="es-EC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EFE09AB-A982-4DDA-A035-CFFE5E910A6D}" type="slidenum">
              <a:rPr lang="es-EC" smtClean="0"/>
              <a:t>‹Nº›</a:t>
            </a:fld>
            <a:endParaRPr lang="es-EC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4.png"/><Relationship Id="rId5" Type="http://schemas.openxmlformats.org/officeDocument/2006/relationships/diagramData" Target="../diagrams/data3.xml"/><Relationship Id="rId15" Type="http://schemas.openxmlformats.org/officeDocument/2006/relationships/image" Target="../media/image40.png"/><Relationship Id="rId10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microsoft.com/office/2007/relationships/diagramDrawing" Target="../diagrams/drawing3.xml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42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41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74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10" Type="http://schemas.microsoft.com/office/2007/relationships/hdphoto" Target="../media/hdphoto6.wdp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84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708920"/>
            <a:ext cx="8352928" cy="1571747"/>
          </a:xfrm>
        </p:spPr>
        <p:txBody>
          <a:bodyPr>
            <a:noAutofit/>
          </a:bodyPr>
          <a:lstStyle/>
          <a:p>
            <a:r>
              <a:rPr lang="es-EC" sz="2400" dirty="0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latin typeface="Bookman Old Style" pitchFamily="18" charset="0"/>
              </a:rPr>
              <a:t>ESTUDIO PARA LA SELECCIÓN DE PARÁMETROS FÍSICO – QUÍMICOS EN PLANES DE MUESTREO DE CALIDAD DEL AGUA SUPERFICIAL, </a:t>
            </a:r>
            <a:r>
              <a:rPr lang="es-EC" sz="2400" dirty="0" smtClean="0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latin typeface="Bookman Old Style" pitchFamily="18" charset="0"/>
              </a:rPr>
              <a:t/>
            </a:r>
            <a:br>
              <a:rPr lang="es-EC" sz="2400" dirty="0" smtClean="0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latin typeface="Bookman Old Style" pitchFamily="18" charset="0"/>
              </a:rPr>
            </a:br>
            <a:r>
              <a:rPr lang="es-EC" sz="2400" dirty="0" smtClean="0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latin typeface="Bookman Old Style" pitchFamily="18" charset="0"/>
              </a:rPr>
              <a:t>APLICADO </a:t>
            </a:r>
            <a:r>
              <a:rPr lang="es-EC" sz="2400" dirty="0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latin typeface="Bookman Old Style" pitchFamily="18" charset="0"/>
              </a:rPr>
              <a:t>AL RÍO TOMEBAMBA</a:t>
            </a:r>
            <a:endParaRPr lang="es-EC" sz="2400" dirty="0">
              <a:ln w="6350">
                <a:solidFill>
                  <a:schemeClr val="bg1"/>
                </a:solidFill>
              </a:ln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9552" y="4653136"/>
            <a:ext cx="7854696" cy="187220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s-EC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TRABAJO </a:t>
            </a:r>
            <a:r>
              <a:rPr lang="es-EC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DE TITULACIÓN, PREVIO A LA OBTENCIÓN DEL TÍTULO DE MAGÍSTER EN </a:t>
            </a:r>
            <a:r>
              <a:rPr lang="es-EC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SISTEMAS </a:t>
            </a:r>
            <a:r>
              <a:rPr lang="es-EC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DE GESTIÓN </a:t>
            </a:r>
            <a:r>
              <a:rPr lang="es-EC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AMBIENTAL</a:t>
            </a:r>
          </a:p>
          <a:p>
            <a:pPr algn="ctr">
              <a:spcBef>
                <a:spcPts val="0"/>
              </a:spcBef>
            </a:pPr>
            <a:endParaRPr lang="es-EC" sz="16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es-EC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AUTOR: Ing. Evelyn Mina</a:t>
            </a:r>
          </a:p>
          <a:p>
            <a:pPr algn="ctr">
              <a:spcBef>
                <a:spcPts val="0"/>
              </a:spcBef>
            </a:pPr>
            <a:r>
              <a:rPr lang="es-EC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DIRECTOR:  Ing. Carrillo Hernán Mgs.</a:t>
            </a:r>
          </a:p>
          <a:p>
            <a:pPr algn="ctr">
              <a:spcBef>
                <a:spcPts val="0"/>
              </a:spcBef>
            </a:pPr>
            <a:endParaRPr lang="es-EC" sz="16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es-EC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Julio de 2019</a:t>
            </a:r>
            <a:endParaRPr lang="es-EC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sz="1400" dirty="0"/>
          </a:p>
        </p:txBody>
      </p:sp>
      <p:pic>
        <p:nvPicPr>
          <p:cNvPr id="4" name="Picture 4" descr="SECRETARÃA GENERAL">
            <a:extLst>
              <a:ext uri="{FF2B5EF4-FFF2-40B4-BE49-F238E27FC236}">
                <a16:creationId xmlns="" xmlns:a16="http://schemas.microsoft.com/office/drawing/2014/main" id="{8D7F5D4A-E383-4FF0-B8B0-E38C3EE777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6" r="7929"/>
          <a:stretch/>
        </p:blipFill>
        <p:spPr bwMode="auto">
          <a:xfrm>
            <a:off x="179512" y="980728"/>
            <a:ext cx="3500722" cy="123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2 Subtítulo"/>
          <p:cNvSpPr txBox="1">
            <a:spLocks/>
          </p:cNvSpPr>
          <p:nvPr/>
        </p:nvSpPr>
        <p:spPr>
          <a:xfrm>
            <a:off x="3779912" y="1042800"/>
            <a:ext cx="5184576" cy="1306080"/>
          </a:xfrm>
          <a:prstGeom prst="rect">
            <a:avLst/>
          </a:prstGeom>
        </p:spPr>
        <p:txBody>
          <a:bodyPr vert="horz" lIns="0" rIns="18288">
            <a:normAutofit fontScale="55000" lnSpcReduction="20000"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s-EC" sz="2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VICERRECTORADO DE INVESTIGACIÓN, INNOVACIÓN Y TRANSFERENCIA DE TECNOLOGÍA</a:t>
            </a:r>
          </a:p>
          <a:p>
            <a:pPr indent="180340" algn="ctr">
              <a:lnSpc>
                <a:spcPct val="150000"/>
              </a:lnSpc>
            </a:pPr>
            <a:r>
              <a:rPr lang="es-EC" sz="2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CENTRO DE POSGRADOS</a:t>
            </a:r>
            <a:endParaRPr lang="es-EC" sz="2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ctr">
              <a:lnSpc>
                <a:spcPct val="150000"/>
              </a:lnSpc>
            </a:pPr>
            <a:r>
              <a:rPr lang="es-EC" sz="2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MAESTRÍA EN SISTEMAS DE GESTIÓN AMBIENTAL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0294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VAIO\Documents\MAESTRÍA EVE\TESIS\Levantamiento de información en campo\fotos levantamiento\TOM_QN_080_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3" b="21559"/>
          <a:stretch/>
        </p:blipFill>
        <p:spPr bwMode="auto">
          <a:xfrm>
            <a:off x="7740352" y="2861139"/>
            <a:ext cx="1077260" cy="118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3" t="21800" r="33925" b="18650"/>
          <a:stretch/>
        </p:blipFill>
        <p:spPr bwMode="auto">
          <a:xfrm>
            <a:off x="3732294" y="549047"/>
            <a:ext cx="2111459" cy="235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8" t="28015" r="41174" b="58130"/>
          <a:stretch/>
        </p:blipFill>
        <p:spPr bwMode="auto">
          <a:xfrm>
            <a:off x="6463477" y="748024"/>
            <a:ext cx="1420303" cy="104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54216132"/>
              </p:ext>
            </p:extLst>
          </p:nvPr>
        </p:nvGraphicFramePr>
        <p:xfrm>
          <a:off x="-11832" y="1453232"/>
          <a:ext cx="6966928" cy="4856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6 Elipse"/>
          <p:cNvSpPr/>
          <p:nvPr/>
        </p:nvSpPr>
        <p:spPr>
          <a:xfrm>
            <a:off x="4572000" y="692696"/>
            <a:ext cx="622045" cy="576064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5376876" y="991460"/>
            <a:ext cx="995324" cy="0"/>
          </a:xfrm>
          <a:prstGeom prst="straightConnector1">
            <a:avLst/>
          </a:prstGeom>
          <a:ln>
            <a:solidFill>
              <a:srgbClr val="FF33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2 Título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58137" cy="360040"/>
          </a:xfrm>
        </p:spPr>
        <p:txBody>
          <a:bodyPr>
            <a:noAutofit/>
          </a:bodyPr>
          <a:lstStyle/>
          <a:p>
            <a:pPr algn="r"/>
            <a:r>
              <a:rPr lang="es-EC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3.Metodología</a:t>
            </a: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372200" y="1834951"/>
            <a:ext cx="2188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 smtClean="0">
                <a:solidFill>
                  <a:schemeClr val="tx2">
                    <a:lumMod val="75000"/>
                  </a:schemeClr>
                </a:solidFill>
              </a:rPr>
              <a:t>UH </a:t>
            </a:r>
            <a:r>
              <a:rPr lang="es-MX" sz="1400" dirty="0">
                <a:solidFill>
                  <a:schemeClr val="tx2">
                    <a:lumMod val="75000"/>
                  </a:schemeClr>
                </a:solidFill>
              </a:rPr>
              <a:t>codificada </a:t>
            </a:r>
            <a:r>
              <a:rPr lang="es-MX" sz="1400" dirty="0" smtClean="0">
                <a:solidFill>
                  <a:schemeClr val="tx2">
                    <a:lumMod val="75000"/>
                  </a:schemeClr>
                </a:solidFill>
              </a:rPr>
              <a:t> Nivel </a:t>
            </a:r>
            <a:r>
              <a:rPr lang="es-MX" sz="1400" dirty="0">
                <a:solidFill>
                  <a:schemeClr val="tx2">
                    <a:lumMod val="75000"/>
                  </a:schemeClr>
                </a:solidFill>
              </a:rPr>
              <a:t>4 </a:t>
            </a:r>
            <a:endParaRPr lang="es-EC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156" y="2861139"/>
            <a:ext cx="1164148" cy="61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683" y="3501008"/>
            <a:ext cx="1013621" cy="46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5" b="20000"/>
          <a:stretch/>
        </p:blipFill>
        <p:spPr bwMode="auto">
          <a:xfrm>
            <a:off x="5194045" y="3237362"/>
            <a:ext cx="738015" cy="46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:\Users\VAIO\Documents\MAESTRÍA EVE\TESIS\Levantamiento de información en campo\fotos levantamiento\TOM_QN_080_vt_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59" y="3032922"/>
            <a:ext cx="493955" cy="87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1" t="27979" r="60412" b="35377"/>
          <a:stretch/>
        </p:blipFill>
        <p:spPr bwMode="auto">
          <a:xfrm>
            <a:off x="4967810" y="4455927"/>
            <a:ext cx="1961276" cy="173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3808309" y="6453336"/>
            <a:ext cx="5310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https://capacitacao.ead.unesp.br/dspace/bitstream/ana/105/1/apostila_espanhol.pdf</a:t>
            </a:r>
          </a:p>
          <a:p>
            <a:pPr algn="r"/>
            <a:r>
              <a:rPr lang="es-EC" sz="9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</a:t>
            </a:r>
            <a:r>
              <a:rPr lang="es-EC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://es.climate-data.org/america-del-sur/ecuador/provincia-del-azuay/tomebamba-181161/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7 Rectángulo"/>
              <p:cNvSpPr/>
              <p:nvPr/>
            </p:nvSpPr>
            <p:spPr>
              <a:xfrm>
                <a:off x="6929086" y="5088757"/>
                <a:ext cx="2105063" cy="4696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200" i="1">
                              <a:latin typeface="Cambria Math"/>
                              <a:cs typeface="Arial"/>
                            </a:rPr>
                          </m:ctrlPr>
                        </m:sSubPr>
                        <m:e>
                          <m:r>
                            <a:rPr lang="es-EC" sz="1200" b="1" i="1">
                              <a:effectLst/>
                              <a:latin typeface="Cambria Math"/>
                              <a:ea typeface="Calibri"/>
                              <a:cs typeface="Arial"/>
                            </a:rPr>
                            <m:t>𝑸</m:t>
                          </m:r>
                        </m:e>
                        <m:sub>
                          <m:r>
                            <a:rPr lang="es-EC" sz="1200" b="1" i="1">
                              <a:effectLst/>
                              <a:latin typeface="Cambria Math"/>
                              <a:ea typeface="Calibri"/>
                              <a:cs typeface="Arial"/>
                            </a:rPr>
                            <m:t>𝑼𝑯</m:t>
                          </m:r>
                        </m:sub>
                      </m:sSub>
                      <m:r>
                        <a:rPr lang="es-EC" sz="1200" b="1" i="1">
                          <a:effectLst/>
                          <a:latin typeface="Cambria Math"/>
                          <a:ea typeface="Calibri"/>
                          <a:cs typeface="Arial"/>
                        </a:rPr>
                        <m:t>= </m:t>
                      </m:r>
                      <m:f>
                        <m:fPr>
                          <m:ctrlPr>
                            <a:rPr lang="es-EC" sz="1200" i="1">
                              <a:effectLst/>
                              <a:latin typeface="Cambria Math"/>
                              <a:cs typeface="Arial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sz="1200" i="1">
                                  <a:effectLst/>
                                  <a:latin typeface="Cambria Math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s-EC" sz="1200" b="1" i="1">
                                  <a:effectLst/>
                                  <a:latin typeface="Cambria Math"/>
                                  <a:ea typeface="Calibri"/>
                                  <a:cs typeface="Arial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s-EC" sz="1200" b="1" i="1">
                                  <a:effectLst/>
                                  <a:latin typeface="Cambria Math"/>
                                  <a:ea typeface="Calibri"/>
                                  <a:cs typeface="Arial"/>
                                </a:rPr>
                                <m:t>𝑼𝑯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sz="1200" i="1">
                                  <a:effectLst/>
                                  <a:latin typeface="Cambria Math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s-EC" sz="1200" b="1" i="1">
                                  <a:effectLst/>
                                  <a:latin typeface="Cambria Math"/>
                                  <a:ea typeface="Calibri"/>
                                  <a:cs typeface="Arial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s-EC" sz="1200" b="1" i="1">
                                  <a:effectLst/>
                                  <a:latin typeface="Cambria Math"/>
                                  <a:ea typeface="Calibri"/>
                                  <a:cs typeface="Arial"/>
                                </a:rPr>
                                <m:t>𝑬𝒔𝒕𝒂𝒄𝒊</m:t>
                              </m:r>
                              <m:r>
                                <a:rPr lang="es-EC" sz="1200" b="1" i="1">
                                  <a:effectLst/>
                                  <a:latin typeface="Cambria Math"/>
                                  <a:ea typeface="Calibri"/>
                                  <a:cs typeface="Arial"/>
                                </a:rPr>
                                <m:t>ó</m:t>
                              </m:r>
                              <m:r>
                                <a:rPr lang="es-EC" sz="1200" b="1" i="1">
                                  <a:effectLst/>
                                  <a:latin typeface="Cambria Math"/>
                                  <a:ea typeface="Calibri"/>
                                  <a:cs typeface="Arial"/>
                                </a:rPr>
                                <m:t>𝒏</m:t>
                              </m:r>
                            </m:sub>
                          </m:sSub>
                        </m:den>
                      </m:f>
                      <m:r>
                        <a:rPr lang="es-EC" sz="1200" b="1" i="1">
                          <a:effectLst/>
                          <a:latin typeface="Cambria Math"/>
                          <a:ea typeface="Calibri"/>
                          <a:cs typeface="Arial"/>
                        </a:rPr>
                        <m:t>×</m:t>
                      </m:r>
                      <m:sSub>
                        <m:sSubPr>
                          <m:ctrlPr>
                            <a:rPr lang="es-EC" sz="1200" i="1">
                              <a:effectLst/>
                              <a:latin typeface="Cambria Math"/>
                              <a:cs typeface="Arial"/>
                            </a:rPr>
                          </m:ctrlPr>
                        </m:sSubPr>
                        <m:e>
                          <m:r>
                            <a:rPr lang="es-EC" sz="1200" b="1" i="1">
                              <a:effectLst/>
                              <a:latin typeface="Cambria Math"/>
                              <a:ea typeface="Calibri"/>
                              <a:cs typeface="Arial"/>
                            </a:rPr>
                            <m:t>𝑸</m:t>
                          </m:r>
                        </m:e>
                        <m:sub>
                          <m:r>
                            <a:rPr lang="es-EC" sz="1200" b="1" i="1">
                              <a:effectLst/>
                              <a:latin typeface="Cambria Math"/>
                              <a:ea typeface="Calibri"/>
                              <a:cs typeface="Arial"/>
                            </a:rPr>
                            <m:t>𝑬𝒔𝒕𝒂𝒄𝒊</m:t>
                          </m:r>
                          <m:r>
                            <a:rPr lang="es-EC" sz="1200" b="1" i="1">
                              <a:effectLst/>
                              <a:latin typeface="Cambria Math"/>
                              <a:ea typeface="Calibri"/>
                              <a:cs typeface="Arial"/>
                            </a:rPr>
                            <m:t>ó</m:t>
                          </m:r>
                          <m:r>
                            <a:rPr lang="es-EC" sz="1200" b="1" i="1">
                              <a:effectLst/>
                              <a:latin typeface="Cambria Math"/>
                              <a:ea typeface="Calibri"/>
                              <a:cs typeface="Arial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s-EC" sz="1200" dirty="0"/>
              </a:p>
            </p:txBody>
          </p:sp>
        </mc:Choice>
        <mc:Fallback xmlns="">
          <p:sp>
            <p:nvSpPr>
              <p:cNvPr id="8" name="7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086" y="5088757"/>
                <a:ext cx="2105063" cy="469680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735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578294118"/>
              </p:ext>
            </p:extLst>
          </p:nvPr>
        </p:nvGraphicFramePr>
        <p:xfrm>
          <a:off x="-828600" y="1016732"/>
          <a:ext cx="6192688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2 Título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58137" cy="360040"/>
          </a:xfrm>
        </p:spPr>
        <p:txBody>
          <a:bodyPr>
            <a:noAutofit/>
          </a:bodyPr>
          <a:lstStyle/>
          <a:p>
            <a:pPr algn="r"/>
            <a:r>
              <a:rPr lang="es-EC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3.Metodología</a:t>
            </a: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187624" y="548680"/>
            <a:ext cx="7704856" cy="70556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algn="r">
              <a:spcBef>
                <a:spcPct val="0"/>
              </a:spcBef>
            </a:pPr>
            <a:r>
              <a:rPr lang="es-EC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3.4. Técnicas </a:t>
            </a:r>
            <a:r>
              <a:rPr lang="es-EC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de análisis y evaluación de </a:t>
            </a:r>
            <a:r>
              <a:rPr lang="es-EC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datos </a:t>
            </a:r>
            <a:r>
              <a:rPr lang="es-EC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de calidad del agua en la </a:t>
            </a:r>
            <a:r>
              <a:rPr lang="es-EC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UHT</a:t>
            </a:r>
            <a:endParaRPr lang="es-EC" sz="2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9" b="10483"/>
          <a:stretch/>
        </p:blipFill>
        <p:spPr bwMode="auto">
          <a:xfrm>
            <a:off x="5448814" y="1052736"/>
            <a:ext cx="1510110" cy="131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237001" y="6516052"/>
            <a:ext cx="4943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</a:t>
            </a:r>
            <a:r>
              <a:rPr lang="es-EC" sz="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://docplayer.es/48332228-Universidad-de-cuenca.html  </a:t>
            </a:r>
            <a:r>
              <a:rPr lang="es-EC" sz="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https</a:t>
            </a:r>
            <a:r>
              <a:rPr lang="es-EC" sz="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://sp.depositphotos.com</a:t>
            </a:r>
          </a:p>
          <a:p>
            <a:pPr algn="r"/>
            <a:r>
              <a:rPr lang="es-EC" sz="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https://www.smartpanel.com/machine-learning-y-estadistica/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935" y="2645455"/>
            <a:ext cx="1064716" cy="132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Rectángulo"/>
              <p:cNvSpPr/>
              <p:nvPr/>
            </p:nvSpPr>
            <p:spPr>
              <a:xfrm>
                <a:off x="5448814" y="4298612"/>
                <a:ext cx="2691250" cy="276999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2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s-EC" sz="1200" i="1">
                              <a:latin typeface="Cambria Math"/>
                            </a:rPr>
                            <m:t>𝐶𝑜𝑛𝑡𝑎𝑚𝑖𝑛𝑎𝑛𝑡𝑒</m:t>
                          </m:r>
                        </m:sub>
                      </m:sSub>
                      <m:r>
                        <a:rPr lang="es-EC" sz="1200" i="1">
                          <a:latin typeface="Cambria Math"/>
                        </a:rPr>
                        <m:t>= </m:t>
                      </m:r>
                      <m:d>
                        <m:dPr>
                          <m:ctrlPr>
                            <a:rPr lang="es-EC" sz="1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1200" i="1">
                              <a:latin typeface="Cambria Math"/>
                            </a:rPr>
                            <m:t>𝐶𝑜𝑛𝑐𝑒𝑛𝑡𝑟𝑎𝑐𝑖</m:t>
                          </m:r>
                          <m:r>
                            <a:rPr lang="es-EC" sz="1200" i="1">
                              <a:latin typeface="Cambria Math"/>
                            </a:rPr>
                            <m:t>ó</m:t>
                          </m:r>
                          <m:r>
                            <a:rPr lang="es-EC" sz="1200" i="1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s-EC" sz="1200" i="1">
                          <a:latin typeface="Cambria Math"/>
                        </a:rPr>
                        <m:t>×</m:t>
                      </m:r>
                      <m:r>
                        <a:rPr lang="es-EC" sz="1200" i="1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es-EC" sz="1200" dirty="0"/>
              </a:p>
            </p:txBody>
          </p:sp>
        </mc:Choice>
        <mc:Fallback xmlns="">
          <p:sp>
            <p:nvSpPr>
              <p:cNvPr id="4" name="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814" y="4298612"/>
                <a:ext cx="2691250" cy="27699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73" b="2051"/>
          <a:stretch/>
        </p:blipFill>
        <p:spPr bwMode="auto">
          <a:xfrm>
            <a:off x="5275260" y="4825979"/>
            <a:ext cx="1501698" cy="152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" descr="Resultado de imagen para grÃ¡ficos linea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222527"/>
            <a:ext cx="1562100" cy="73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/>
          <p:nvPr/>
        </p:nvPicPr>
        <p:blipFill rotWithShape="1">
          <a:blip r:embed="rId12"/>
          <a:srcRect l="24736" t="31863" r="53356" b="44534"/>
          <a:stretch/>
        </p:blipFill>
        <p:spPr bwMode="auto">
          <a:xfrm>
            <a:off x="5040052" y="2645455"/>
            <a:ext cx="2122500" cy="13242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808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 Título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58137" cy="360040"/>
          </a:xfrm>
        </p:spPr>
        <p:txBody>
          <a:bodyPr>
            <a:noAutofit/>
          </a:bodyPr>
          <a:lstStyle/>
          <a:p>
            <a:pPr algn="r"/>
            <a:r>
              <a:rPr lang="es-EC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3.Metodología</a:t>
            </a: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60375" y="635204"/>
            <a:ext cx="8432105" cy="70556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algn="r">
              <a:spcBef>
                <a:spcPct val="0"/>
              </a:spcBef>
            </a:pPr>
            <a:r>
              <a:rPr lang="es-EC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3.5. </a:t>
            </a:r>
            <a:r>
              <a:rPr lang="es-MX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Técnicas </a:t>
            </a:r>
            <a:r>
              <a:rPr lang="es-MX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priorización para </a:t>
            </a:r>
            <a:r>
              <a:rPr lang="es-MX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selección </a:t>
            </a:r>
            <a:r>
              <a:rPr lang="es-MX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de parámetros físico - químicos </a:t>
            </a:r>
            <a:r>
              <a:rPr lang="es-MX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- </a:t>
            </a:r>
            <a:r>
              <a:rPr lang="es-MX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Análisis </a:t>
            </a:r>
            <a:r>
              <a:rPr lang="es-MX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Ciclo </a:t>
            </a:r>
            <a:r>
              <a:rPr lang="es-MX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de Vida Corto.</a:t>
            </a:r>
            <a:endParaRPr lang="es-EC" sz="2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5" name="AutoShape 6" descr="Resultado de imagen para grÃ¡ficos linea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12" name="11 Rectángulo"/>
          <p:cNvSpPr/>
          <p:nvPr/>
        </p:nvSpPr>
        <p:spPr>
          <a:xfrm>
            <a:off x="460374" y="1268760"/>
            <a:ext cx="8432105" cy="35278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algn="r">
              <a:spcBef>
                <a:spcPct val="0"/>
              </a:spcBef>
            </a:pPr>
            <a:r>
              <a:rPr lang="es-MX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3.5.1. Selección de </a:t>
            </a:r>
            <a:r>
              <a:rPr lang="es-MX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criterios nacionales </a:t>
            </a:r>
            <a:r>
              <a:rPr lang="es-MX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de calidad del agua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51520" y="1700808"/>
            <a:ext cx="868362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Anexo </a:t>
            </a:r>
            <a:r>
              <a:rPr kumimoji="0" lang="es-EC" altLang="es-EC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1 </a:t>
            </a:r>
            <a:r>
              <a:rPr kumimoji="0" lang="es-EC" altLang="es-EC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- </a:t>
            </a: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“</a:t>
            </a:r>
            <a:r>
              <a:rPr kumimoji="0" lang="es-EC" altLang="es-EC" sz="14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Norma de Calidad Ambiental y de descarga de Efluentes del Recurso Agua”</a:t>
            </a:r>
            <a:r>
              <a:rPr kumimoji="0" lang="es-EC" altLang="es-EC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es-EC" altLang="es-EC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- Reforma </a:t>
            </a:r>
            <a:r>
              <a:rPr kumimoji="0" lang="es-EC" altLang="es-EC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del </a:t>
            </a: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Texto Unificado de Legislación Secundaria referidos en el Acuerdo 097-A del Ministerio del Ambiente </a:t>
            </a:r>
            <a:r>
              <a:rPr kumimoji="0" lang="es-EC" altLang="es-EC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(AM – 097A) </a:t>
            </a:r>
            <a:r>
              <a:rPr kumimoji="0" lang="es-EC" altLang="es-EC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-Registro </a:t>
            </a:r>
            <a:r>
              <a:rPr kumimoji="0" lang="es-EC" altLang="es-EC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Oficial Nro. </a:t>
            </a:r>
            <a:r>
              <a:rPr kumimoji="0" lang="es-EC" altLang="es-EC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387 (noviembre de 2015</a:t>
            </a:r>
            <a:r>
              <a:rPr lang="es-EC" altLang="es-EC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s-EC" altLang="es-EC" sz="1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1679848" cy="167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1513481541"/>
              </p:ext>
            </p:extLst>
          </p:nvPr>
        </p:nvGraphicFramePr>
        <p:xfrm>
          <a:off x="2051720" y="2492896"/>
          <a:ext cx="69364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2 Rectángulo"/>
          <p:cNvSpPr/>
          <p:nvPr/>
        </p:nvSpPr>
        <p:spPr>
          <a:xfrm>
            <a:off x="155574" y="6597352"/>
            <a:ext cx="88626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https://agronomundo.com/sistemas-de-griego-agricolas</a:t>
            </a:r>
            <a:r>
              <a:rPr lang="es-EC" sz="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  </a:t>
            </a:r>
            <a:r>
              <a:rPr lang="es-EC" sz="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https://www.banios.city/index.php?page=info/turismo-ecuador/Turismo-en-Banos-de-Agua-Santa</a:t>
            </a:r>
            <a:r>
              <a:rPr lang="es-EC" sz="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C" sz="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http://www.fao.org/in-action/agronoticias/detail/es/c/509278</a:t>
            </a:r>
            <a:r>
              <a:rPr lang="es-EC" sz="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 </a:t>
            </a:r>
            <a:r>
              <a:rPr lang="es-EC" sz="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</a:t>
            </a:r>
            <a:r>
              <a:rPr lang="es-EC" sz="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://feature.undp.org/wilderness-of-water/es</a:t>
            </a:r>
            <a:r>
              <a:rPr lang="es-EC" sz="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  </a:t>
            </a:r>
            <a:r>
              <a:rPr lang="es-EC" sz="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</a:t>
            </a:r>
            <a:r>
              <a:rPr lang="es-EC" sz="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://www.lifeder.com/cantidad-agua-apta-consumo-humano/</a:t>
            </a:r>
          </a:p>
        </p:txBody>
      </p:sp>
    </p:spTree>
    <p:extLst>
      <p:ext uri="{BB962C8B-B14F-4D97-AF65-F5344CB8AC3E}">
        <p14:creationId xmlns:p14="http://schemas.microsoft.com/office/powerpoint/2010/main" val="9729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 Título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58137" cy="360040"/>
          </a:xfrm>
        </p:spPr>
        <p:txBody>
          <a:bodyPr>
            <a:noAutofit/>
          </a:bodyPr>
          <a:lstStyle/>
          <a:p>
            <a:pPr algn="r"/>
            <a:r>
              <a:rPr lang="es-EC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3.Metodología</a:t>
            </a: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60375" y="635204"/>
            <a:ext cx="8432105" cy="70556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algn="r">
              <a:spcBef>
                <a:spcPct val="0"/>
              </a:spcBef>
            </a:pPr>
            <a:r>
              <a:rPr lang="es-EC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3.5. </a:t>
            </a:r>
            <a:r>
              <a:rPr lang="es-MX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Técnicas </a:t>
            </a:r>
            <a:r>
              <a:rPr lang="es-MX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priorización para </a:t>
            </a:r>
            <a:r>
              <a:rPr lang="es-MX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selección </a:t>
            </a:r>
            <a:r>
              <a:rPr lang="es-MX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de parámetros físico - químicos </a:t>
            </a:r>
            <a:r>
              <a:rPr lang="es-MX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- </a:t>
            </a:r>
            <a:r>
              <a:rPr lang="es-MX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Análisis de Ciclo de Vida Corto.</a:t>
            </a:r>
            <a:endParaRPr lang="es-EC" sz="2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5" name="AutoShape 6" descr="Resultado de imagen para grÃ¡ficos linea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12" name="11 Rectángulo"/>
          <p:cNvSpPr/>
          <p:nvPr/>
        </p:nvSpPr>
        <p:spPr>
          <a:xfrm>
            <a:off x="460374" y="1412776"/>
            <a:ext cx="8432105" cy="35278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algn="r">
              <a:spcBef>
                <a:spcPct val="0"/>
              </a:spcBef>
            </a:pPr>
            <a:r>
              <a:rPr lang="es-MX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3.5.2. Aplicación </a:t>
            </a:r>
            <a:r>
              <a:rPr lang="es-MX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de </a:t>
            </a:r>
            <a:r>
              <a:rPr lang="es-MX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criterios internacionales </a:t>
            </a:r>
            <a:r>
              <a:rPr lang="es-MX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de calidad del agua</a:t>
            </a:r>
          </a:p>
        </p:txBody>
      </p:sp>
      <p:sp>
        <p:nvSpPr>
          <p:cNvPr id="9" name="8 Flecha derecha"/>
          <p:cNvSpPr/>
          <p:nvPr/>
        </p:nvSpPr>
        <p:spPr>
          <a:xfrm>
            <a:off x="12319000" y="8174038"/>
            <a:ext cx="403225" cy="18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292469"/>
              </p:ext>
            </p:extLst>
          </p:nvPr>
        </p:nvGraphicFramePr>
        <p:xfrm>
          <a:off x="1475655" y="2051356"/>
          <a:ext cx="2592289" cy="3681900"/>
        </p:xfrm>
        <a:graphic>
          <a:graphicData uri="http://schemas.openxmlformats.org/drawingml/2006/table">
            <a:tbl>
              <a:tblPr firstRow="1" firstCol="1" bandRow="1"/>
              <a:tblGrid>
                <a:gridCol w="422971"/>
                <a:gridCol w="1593254"/>
                <a:gridCol w="576064"/>
              </a:tblGrid>
              <a:tr h="6138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País 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78" marR="1378" marT="147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Nombre de la normativa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78" marR="1378" marT="147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Año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78" marR="1378" marT="147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D9"/>
                    </a:solidFill>
                  </a:tcPr>
                </a:tc>
              </a:tr>
              <a:tr h="15558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Perú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78" marR="1378" marT="1476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Estándares Nacionales de Calidad Ambiental para Agua.</a:t>
                      </a:r>
                    </a:p>
                  </a:txBody>
                  <a:tcPr marL="1378" marR="1378" marT="147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1378" marR="1378" marT="147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8"/>
                    </a:solidFill>
                  </a:tcPr>
                </a:tc>
              </a:tr>
              <a:tr h="1512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Australia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78" marR="1378" marT="1476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Directrices 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de calidad del Agua.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Estado de </a:t>
                      </a: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Queensland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78" marR="1378" marT="147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2009</a:t>
                      </a:r>
                    </a:p>
                  </a:txBody>
                  <a:tcPr marL="1378" marR="1378" marT="147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8"/>
                    </a:solidFill>
                  </a:tcPr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66084"/>
            <a:ext cx="1318410" cy="87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5" b="16219"/>
          <a:stretch/>
        </p:blipFill>
        <p:spPr bwMode="auto">
          <a:xfrm>
            <a:off x="113804" y="4471497"/>
            <a:ext cx="1312110" cy="83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838452"/>
              </p:ext>
            </p:extLst>
          </p:nvPr>
        </p:nvGraphicFramePr>
        <p:xfrm>
          <a:off x="5940152" y="2060848"/>
          <a:ext cx="2736301" cy="3672408"/>
        </p:xfrm>
        <a:graphic>
          <a:graphicData uri="http://schemas.openxmlformats.org/drawingml/2006/table">
            <a:tbl>
              <a:tblPr firstRow="1" firstCol="1" bandRow="1"/>
              <a:tblGrid>
                <a:gridCol w="390901"/>
                <a:gridCol w="1641780"/>
                <a:gridCol w="703620"/>
              </a:tblGrid>
              <a:tr h="539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País 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78" marR="1378" marT="147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Nombre de la normativa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78" marR="1378" marT="147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Año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78" marR="1378" marT="147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D9"/>
                    </a:solidFill>
                  </a:tcPr>
                </a:tc>
              </a:tr>
              <a:tr h="1620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Canadá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78" marR="1378" marT="1476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Environmental Quality Guidelines for Alberta Surface Waters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78" marR="1378" marT="147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1378" marR="1378" marT="147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1"/>
                    </a:solidFill>
                  </a:tcPr>
                </a:tc>
              </a:tr>
              <a:tr h="1512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Chile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78" marR="1378" marT="1476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Guía Conama </a:t>
                      </a: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Establecimiento 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normas 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secundarias de calidad ambiental para aguas continentales superficiales marinas.</a:t>
                      </a:r>
                    </a:p>
                  </a:txBody>
                  <a:tcPr marL="1378" marR="1378" marT="147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2004</a:t>
                      </a:r>
                    </a:p>
                  </a:txBody>
                  <a:tcPr marL="1378" marR="1378" marT="147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1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66084"/>
            <a:ext cx="1414443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84" y="4485911"/>
            <a:ext cx="1432810" cy="82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29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 Título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58137" cy="360040"/>
          </a:xfrm>
        </p:spPr>
        <p:txBody>
          <a:bodyPr>
            <a:noAutofit/>
          </a:bodyPr>
          <a:lstStyle/>
          <a:p>
            <a:pPr algn="r"/>
            <a:r>
              <a:rPr lang="es-EC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3.Metodología</a:t>
            </a: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60375" y="635204"/>
            <a:ext cx="8432105" cy="70556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algn="r">
              <a:spcBef>
                <a:spcPct val="0"/>
              </a:spcBef>
            </a:pPr>
            <a:r>
              <a:rPr lang="es-EC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3.5. </a:t>
            </a:r>
            <a:r>
              <a:rPr lang="es-MX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Técnicas </a:t>
            </a:r>
            <a:r>
              <a:rPr lang="es-MX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priorización para </a:t>
            </a:r>
            <a:r>
              <a:rPr lang="es-MX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selección </a:t>
            </a:r>
            <a:r>
              <a:rPr lang="es-MX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de parámetros físico - químicos </a:t>
            </a:r>
            <a:r>
              <a:rPr lang="es-MX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- </a:t>
            </a:r>
            <a:r>
              <a:rPr lang="es-MX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Análisis de Ciclo de Vida Corto.</a:t>
            </a:r>
            <a:endParaRPr lang="es-EC" sz="2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5" name="AutoShape 6" descr="Resultado de imagen para grÃ¡ficos linea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12" name="11 Rectángulo"/>
          <p:cNvSpPr/>
          <p:nvPr/>
        </p:nvSpPr>
        <p:spPr>
          <a:xfrm>
            <a:off x="460374" y="1412776"/>
            <a:ext cx="8432105" cy="35278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algn="r">
              <a:spcBef>
                <a:spcPct val="0"/>
              </a:spcBef>
            </a:pPr>
            <a:r>
              <a:rPr lang="es-MX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3.5.3. Procedimiento de aplicación del Análisis </a:t>
            </a:r>
            <a:r>
              <a:rPr lang="es-MX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de Ciclo Vida </a:t>
            </a:r>
            <a:r>
              <a:rPr lang="es-MX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Corto</a:t>
            </a:r>
            <a:endParaRPr lang="es-MX" sz="2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9" name="8 Flecha derecha"/>
          <p:cNvSpPr/>
          <p:nvPr/>
        </p:nvSpPr>
        <p:spPr>
          <a:xfrm>
            <a:off x="12319000" y="8174038"/>
            <a:ext cx="403225" cy="18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362820625"/>
              </p:ext>
            </p:extLst>
          </p:nvPr>
        </p:nvGraphicFramePr>
        <p:xfrm>
          <a:off x="371599" y="1628800"/>
          <a:ext cx="8520881" cy="4710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390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55576" y="44624"/>
            <a:ext cx="8229600" cy="360040"/>
          </a:xfrm>
        </p:spPr>
        <p:txBody>
          <a:bodyPr vert="horz" lIns="0" rIns="0" bIns="0" anchor="b">
            <a:no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3.Metodología</a:t>
            </a: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395535" y="734002"/>
            <a:ext cx="8546583" cy="60676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defPPr>
              <a:defRPr lang="es-EC"/>
            </a:defPPr>
            <a:lvl1pPr algn="r">
              <a:spcBef>
                <a:spcPct val="0"/>
              </a:spcBef>
              <a:defRPr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es-EC" dirty="0"/>
              <a:t>3.6. </a:t>
            </a:r>
            <a:r>
              <a:rPr lang="es-MX" dirty="0" smtClean="0"/>
              <a:t>Determinación </a:t>
            </a:r>
            <a:r>
              <a:rPr lang="es-MX" dirty="0"/>
              <a:t>de </a:t>
            </a:r>
            <a:r>
              <a:rPr lang="es-MX" dirty="0" smtClean="0"/>
              <a:t>parámetros </a:t>
            </a:r>
            <a:r>
              <a:rPr lang="es-MX" dirty="0"/>
              <a:t>a priorizarse </a:t>
            </a:r>
            <a:r>
              <a:rPr lang="es-MX" dirty="0" smtClean="0"/>
              <a:t>en monitoreos </a:t>
            </a:r>
            <a:r>
              <a:rPr lang="es-MX" dirty="0"/>
              <a:t>de </a:t>
            </a:r>
            <a:r>
              <a:rPr lang="es-MX" dirty="0" smtClean="0"/>
              <a:t>calidad </a:t>
            </a:r>
            <a:r>
              <a:rPr lang="es-MX" dirty="0"/>
              <a:t>del agua en la </a:t>
            </a:r>
            <a:r>
              <a:rPr lang="es-MX" dirty="0" smtClean="0"/>
              <a:t>UHT</a:t>
            </a:r>
            <a:endParaRPr lang="es-EC" dirty="0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756390088"/>
              </p:ext>
            </p:extLst>
          </p:nvPr>
        </p:nvGraphicFramePr>
        <p:xfrm>
          <a:off x="2237809" y="1442637"/>
          <a:ext cx="6720408" cy="5000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2631022" cy="175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4370118" y="6475488"/>
            <a:ext cx="4572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https://adveischool.com/ahorrar-tiempo-en-redes-sociales-2/</a:t>
            </a:r>
          </a:p>
        </p:txBody>
      </p:sp>
    </p:spTree>
    <p:extLst>
      <p:ext uri="{BB962C8B-B14F-4D97-AF65-F5344CB8AC3E}">
        <p14:creationId xmlns:p14="http://schemas.microsoft.com/office/powerpoint/2010/main" val="657292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55576" y="44624"/>
            <a:ext cx="8229600" cy="360040"/>
          </a:xfrm>
        </p:spPr>
        <p:txBody>
          <a:bodyPr vert="horz" lIns="0" rIns="0" bIns="0" anchor="b">
            <a:no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3.Metodología</a:t>
            </a: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539552" y="764704"/>
            <a:ext cx="8546583" cy="30338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defPPr>
              <a:defRPr lang="es-EC"/>
            </a:defPPr>
            <a:lvl1pPr algn="r">
              <a:spcBef>
                <a:spcPct val="0"/>
              </a:spcBef>
              <a:defRPr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es-EC" dirty="0" smtClean="0"/>
              <a:t>3.7. </a:t>
            </a:r>
            <a:r>
              <a:rPr lang="es-MX" dirty="0" smtClean="0"/>
              <a:t>Evaluación </a:t>
            </a:r>
            <a:r>
              <a:rPr lang="es-MX" dirty="0"/>
              <a:t>de los planes de monitoreo existentes en el río Tomebamba</a:t>
            </a: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399538" y="6422746"/>
            <a:ext cx="8736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http://skillemy.com/how-to-make-a-perfect-plan-for-the-day/ </a:t>
            </a:r>
          </a:p>
          <a:p>
            <a:pPr algn="r"/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http://blog.analitek.</a:t>
            </a:r>
            <a:r>
              <a:rPr lang="es-EC" sz="800" i="1" dirty="0" smtClean="0">
                <a:solidFill>
                  <a:schemeClr val="bg1">
                    <a:lumMod val="75000"/>
                  </a:schemeClr>
                </a:solidFill>
              </a:rPr>
              <a:t>com/estandares-y-normas-calidad-del-agua-grado-reactivo-0-1-0</a:t>
            </a:r>
          </a:p>
          <a:p>
            <a:pPr algn="r"/>
            <a:endParaRPr lang="es-EC" sz="800" i="1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3803402917"/>
              </p:ext>
            </p:extLst>
          </p:nvPr>
        </p:nvGraphicFramePr>
        <p:xfrm>
          <a:off x="1043608" y="1196752"/>
          <a:ext cx="74168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52" y="5276702"/>
            <a:ext cx="5904656" cy="104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49" y="5301208"/>
            <a:ext cx="1487219" cy="99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55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11560" y="3717032"/>
            <a:ext cx="8229600" cy="576064"/>
          </a:xfrm>
        </p:spPr>
        <p:txBody>
          <a:bodyPr vert="horz" lIns="0" rIns="0" bIns="0" anchor="b">
            <a:noAutofit/>
          </a:bodyPr>
          <a:lstStyle/>
          <a:p>
            <a:pPr algn="ctr"/>
            <a:r>
              <a:rPr lang="es-EC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 Resultados</a:t>
            </a:r>
            <a:endParaRPr lang="es-EC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6147" name="Picture 3" descr="C:\Users\VAIO\Documents\MAESTRÍA EVE\TESIS\Levantamiento de información en campo\fotos levantamiento\TOM_QN_080_vt_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20"/>
          <a:stretch/>
        </p:blipFill>
        <p:spPr bwMode="auto">
          <a:xfrm>
            <a:off x="0" y="1228642"/>
            <a:ext cx="9144000" cy="176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7564426" y="3050336"/>
            <a:ext cx="14720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Páramo – El Cajas</a:t>
            </a:r>
            <a:endParaRPr lang="es-EC" sz="1200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840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55576" y="44624"/>
            <a:ext cx="8229600" cy="360040"/>
          </a:xfrm>
        </p:spPr>
        <p:txBody>
          <a:bodyPr vert="horz" lIns="0" rIns="0" bIns="0" anchor="b">
            <a:no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 RESULTADOS</a:t>
            </a: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179512" y="692696"/>
            <a:ext cx="8892480" cy="2880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defPPr>
              <a:defRPr lang="es-EC"/>
            </a:defPPr>
            <a:lvl1pPr algn="r">
              <a:spcBef>
                <a:spcPct val="0"/>
              </a:spcBef>
              <a:defRPr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es-EC" dirty="0"/>
              <a:t>4.1. Delimitación y Secciones de la UHT</a:t>
            </a:r>
          </a:p>
        </p:txBody>
      </p:sp>
      <p:pic>
        <p:nvPicPr>
          <p:cNvPr id="6" name="5 Imagen" descr="C:\Users\evelyn.mina\Documents\EAMC\Tesis Eve\Mapas\MAPA_escrito_Gaby_26jun2019\MAPA 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" b="-1"/>
          <a:stretch/>
        </p:blipFill>
        <p:spPr bwMode="auto">
          <a:xfrm>
            <a:off x="755576" y="1176413"/>
            <a:ext cx="7848871" cy="57089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Rectángulo"/>
          <p:cNvSpPr/>
          <p:nvPr/>
        </p:nvSpPr>
        <p:spPr>
          <a:xfrm>
            <a:off x="899592" y="930206"/>
            <a:ext cx="5688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>
                <a:solidFill>
                  <a:schemeClr val="tx2"/>
                </a:solidFill>
                <a:latin typeface="Cambria" pitchFamily="18" charset="0"/>
              </a:rPr>
              <a:t>C</a:t>
            </a:r>
            <a:r>
              <a:rPr lang="es-EC" sz="1600" dirty="0" smtClean="0">
                <a:solidFill>
                  <a:schemeClr val="tx2"/>
                </a:solidFill>
                <a:latin typeface="Cambria" pitchFamily="18" charset="0"/>
              </a:rPr>
              <a:t>uenca </a:t>
            </a:r>
            <a:r>
              <a:rPr lang="es-EC" sz="1600" dirty="0">
                <a:solidFill>
                  <a:schemeClr val="tx2"/>
                </a:solidFill>
                <a:latin typeface="Cambria" pitchFamily="18" charset="0"/>
              </a:rPr>
              <a:t>del río Paute (UH 49982 Nivel 5 Pfafstetter)</a:t>
            </a:r>
          </a:p>
        </p:txBody>
      </p:sp>
    </p:spTree>
    <p:extLst>
      <p:ext uri="{BB962C8B-B14F-4D97-AF65-F5344CB8AC3E}">
        <p14:creationId xmlns:p14="http://schemas.microsoft.com/office/powerpoint/2010/main" val="41126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55576" y="44624"/>
            <a:ext cx="8229600" cy="360040"/>
          </a:xfrm>
        </p:spPr>
        <p:txBody>
          <a:bodyPr vert="horz" lIns="0" rIns="0" bIns="0" anchor="b">
            <a:no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 RESULTADOS</a:t>
            </a: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179512" y="764704"/>
            <a:ext cx="8892480" cy="2880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defPPr>
              <a:defRPr lang="es-EC"/>
            </a:defPPr>
            <a:lvl1pPr algn="r">
              <a:spcBef>
                <a:spcPct val="0"/>
              </a:spcBef>
              <a:defRPr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es-EC" dirty="0"/>
              <a:t>4.1. Delimitación y Secciones de la UHT</a:t>
            </a:r>
          </a:p>
        </p:txBody>
      </p:sp>
      <p:pic>
        <p:nvPicPr>
          <p:cNvPr id="7" name="6 Imagen" descr="C:\Users\evelyn.mina\Documents\EAMC\Tesis Eve\Mapas\MAPA_escrito_Gaby_26jun2019\MAPA 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7776865" cy="56886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Rectángulo"/>
          <p:cNvSpPr/>
          <p:nvPr/>
        </p:nvSpPr>
        <p:spPr>
          <a:xfrm>
            <a:off x="323528" y="95924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600" dirty="0" smtClean="0">
                <a:solidFill>
                  <a:schemeClr val="tx2"/>
                </a:solidFill>
                <a:latin typeface="Cambria" pitchFamily="18" charset="0"/>
              </a:rPr>
              <a:t>Río </a:t>
            </a:r>
            <a:r>
              <a:rPr lang="es-EC" sz="1600" dirty="0">
                <a:solidFill>
                  <a:schemeClr val="tx2"/>
                </a:solidFill>
                <a:latin typeface="Cambria" pitchFamily="18" charset="0"/>
              </a:rPr>
              <a:t>Tomebamba </a:t>
            </a:r>
            <a:r>
              <a:rPr lang="es-EC" sz="1600" dirty="0" smtClean="0">
                <a:solidFill>
                  <a:schemeClr val="tx2"/>
                </a:solidFill>
                <a:latin typeface="Cambria" pitchFamily="18" charset="0"/>
              </a:rPr>
              <a:t>UH 4992896 </a:t>
            </a:r>
            <a:r>
              <a:rPr lang="es-EC" sz="1600" dirty="0">
                <a:solidFill>
                  <a:schemeClr val="tx2"/>
                </a:solidFill>
                <a:latin typeface="Cambria" pitchFamily="18" charset="0"/>
              </a:rPr>
              <a:t>nivel 7 </a:t>
            </a:r>
            <a:r>
              <a:rPr lang="es-EC" sz="1600" dirty="0" smtClean="0">
                <a:solidFill>
                  <a:schemeClr val="tx2"/>
                </a:solidFill>
                <a:latin typeface="Cambria" pitchFamily="18" charset="0"/>
              </a:rPr>
              <a:t>Pfafstetter</a:t>
            </a:r>
            <a:endParaRPr lang="es-EC" sz="1600" dirty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60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971600" y="5589240"/>
            <a:ext cx="7458137" cy="576064"/>
          </a:xfrm>
        </p:spPr>
        <p:txBody>
          <a:bodyPr>
            <a:noAutofit/>
          </a:bodyPr>
          <a:lstStyle/>
          <a:p>
            <a:pPr algn="ctr"/>
            <a:r>
              <a:rPr lang="es-EC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1.Introducción</a:t>
            </a:r>
            <a:endParaRPr lang="es-EC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6826134" y="703729"/>
            <a:ext cx="13462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i="1" dirty="0" smtClean="0">
                <a:solidFill>
                  <a:schemeClr val="tx2">
                    <a:lumMod val="75000"/>
                  </a:schemeClr>
                </a:solidFill>
              </a:rPr>
              <a:t>Río Tomebamba</a:t>
            </a:r>
            <a:endParaRPr lang="es-EC" sz="12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5" name="Picture 5" descr="C:\Users\VAIO\Documents\MAESTRÍA EVE\TESIS\Levantamiento de información en campo\fotos levantamiento\revisar 20 oct\20171020_084828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48" y="959242"/>
            <a:ext cx="7270561" cy="4028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37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55576" y="44624"/>
            <a:ext cx="8229600" cy="360040"/>
          </a:xfrm>
        </p:spPr>
        <p:txBody>
          <a:bodyPr vert="horz" lIns="0" rIns="0" bIns="0" anchor="b">
            <a:no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 RESULTADOS</a:t>
            </a: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179512" y="476672"/>
            <a:ext cx="8892480" cy="43204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defPPr>
              <a:defRPr lang="es-EC"/>
            </a:defPPr>
            <a:lvl1pPr algn="r">
              <a:spcBef>
                <a:spcPct val="0"/>
              </a:spcBef>
              <a:defRPr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es-EC" dirty="0" smtClean="0"/>
              <a:t>4.2. Datos Recopilados</a:t>
            </a:r>
            <a:endParaRPr lang="es-EC" dirty="0"/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2" t="17945" r="29512" b="7628"/>
          <a:stretch/>
        </p:blipFill>
        <p:spPr bwMode="auto">
          <a:xfrm>
            <a:off x="107504" y="908720"/>
            <a:ext cx="3981041" cy="590465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769849"/>
              </p:ext>
            </p:extLst>
          </p:nvPr>
        </p:nvGraphicFramePr>
        <p:xfrm>
          <a:off x="4475134" y="1196752"/>
          <a:ext cx="4562210" cy="5291913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86855"/>
                <a:gridCol w="991785"/>
                <a:gridCol w="991785"/>
                <a:gridCol w="991785"/>
              </a:tblGrid>
              <a:tr h="46710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INSTITUCIÓN / CANTIDAD</a:t>
                      </a:r>
                      <a:endParaRPr lang="es-EC" sz="12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ETAPA - EP</a:t>
                      </a:r>
                      <a:endParaRPr lang="es-EC" sz="12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INAMHI</a:t>
                      </a:r>
                      <a:endParaRPr lang="es-EC" sz="12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SENAGUA</a:t>
                      </a:r>
                      <a:endParaRPr lang="es-EC" sz="12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476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Fechas reportadas</a:t>
                      </a:r>
                      <a:endParaRPr lang="es-EC" sz="12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293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42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2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6710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Parámetros reportados</a:t>
                      </a:r>
                      <a:endParaRPr lang="es-EC" sz="12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8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39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54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6710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Puntos de monitoreo</a:t>
                      </a:r>
                      <a:endParaRPr lang="es-EC" sz="12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s-EC" sz="1200" b="1" u="none" strike="noStrike" kern="1200" dirty="0"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4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4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7476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Datos esperados</a:t>
                      </a:r>
                      <a:endParaRPr lang="es-EC" sz="12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72664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6552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432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7476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Datos reportados</a:t>
                      </a:r>
                      <a:endParaRPr lang="es-EC" sz="12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13321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1198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392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6710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Porcentaje Datos disponibles</a:t>
                      </a:r>
                      <a:endParaRPr lang="es-EC" sz="12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18%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18%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91%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6710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1" u="none" strike="noStrike" dirty="0" smtClean="0">
                          <a:effectLst/>
                          <a:latin typeface="Cambria" pitchFamily="18" charset="0"/>
                        </a:rPr>
                        <a:t>Sitios monitoreo UHT</a:t>
                      </a:r>
                      <a:endParaRPr lang="es-EC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algn="ctr" fontAlgn="ctr"/>
                      <a:endParaRPr lang="es-EC" sz="12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u="none" strike="noStrike" dirty="0" smtClean="0">
                          <a:effectLst/>
                          <a:latin typeface="Cambria" pitchFamily="18" charset="0"/>
                        </a:rPr>
                        <a:t>27</a:t>
                      </a:r>
                      <a:endParaRPr lang="es-EC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algn="ctr" fontAlgn="ctr"/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u="none" strike="noStrike" dirty="0" smtClean="0">
                          <a:effectLst/>
                          <a:latin typeface="Cambria" pitchFamily="18" charset="0"/>
                        </a:rPr>
                        <a:t>2</a:t>
                      </a:r>
                      <a:endParaRPr lang="es-EC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algn="ctr" fontAlgn="ctr"/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u="none" strike="noStrike" dirty="0" smtClean="0">
                          <a:effectLst/>
                          <a:latin typeface="Cambria" pitchFamily="18" charset="0"/>
                        </a:rPr>
                        <a:t>2</a:t>
                      </a:r>
                      <a:endParaRPr lang="es-EC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algn="ctr" fontAlgn="ctr"/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6710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1" u="none" strike="noStrike" dirty="0" smtClean="0">
                          <a:effectLst/>
                          <a:latin typeface="Cambria" pitchFamily="18" charset="0"/>
                        </a:rPr>
                        <a:t>Sitios monitoreo fuera UHT</a:t>
                      </a:r>
                      <a:endParaRPr lang="es-EC" sz="12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u="none" strike="noStrike" dirty="0" smtClean="0">
                          <a:effectLst/>
                          <a:latin typeface="Cambria" pitchFamily="18" charset="0"/>
                        </a:rPr>
                        <a:t>4</a:t>
                      </a:r>
                      <a:endParaRPr lang="es-EC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algn="ctr" fontAlgn="ctr"/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u="none" strike="noStrike" dirty="0" smtClean="0">
                          <a:effectLst/>
                          <a:latin typeface="Cambria" pitchFamily="18" charset="0"/>
                        </a:rPr>
                        <a:t>2</a:t>
                      </a:r>
                      <a:endParaRPr lang="es-EC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algn="ctr" fontAlgn="ctr"/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u="none" strike="noStrike" dirty="0" smtClean="0">
                          <a:effectLst/>
                          <a:latin typeface="Cambria" pitchFamily="18" charset="0"/>
                        </a:rPr>
                        <a:t>2</a:t>
                      </a:r>
                      <a:endParaRPr lang="es-EC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algn="ctr" fontAlgn="ctr"/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6710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1" u="none" strike="noStrike" dirty="0" smtClean="0">
                          <a:effectLst/>
                          <a:latin typeface="Cambria" pitchFamily="18" charset="0"/>
                        </a:rPr>
                        <a:t>Número de Parámetros reportados</a:t>
                      </a:r>
                      <a:endParaRPr lang="es-EC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2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 smtClean="0">
                          <a:effectLst/>
                          <a:latin typeface="Cambria" pitchFamily="18" charset="0"/>
                        </a:rPr>
                        <a:t>8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u="none" strike="noStrike" dirty="0" smtClean="0">
                          <a:effectLst/>
                          <a:latin typeface="Cambria" pitchFamily="18" charset="0"/>
                        </a:rPr>
                        <a:t>39</a:t>
                      </a:r>
                      <a:endParaRPr lang="es-EC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algn="ctr" fontAlgn="ctr"/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u="none" strike="noStrike" dirty="0" smtClean="0">
                          <a:effectLst/>
                          <a:latin typeface="Cambria" pitchFamily="18" charset="0"/>
                        </a:rPr>
                        <a:t>54</a:t>
                      </a:r>
                      <a:endParaRPr lang="es-EC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algn="ctr" fontAlgn="ctr"/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6710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1" u="none" strike="noStrike" dirty="0" smtClean="0">
                          <a:effectLst/>
                          <a:latin typeface="Cambria" pitchFamily="18" charset="0"/>
                        </a:rPr>
                        <a:t>Campañas de monitoreo</a:t>
                      </a:r>
                      <a:endParaRPr lang="es-EC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2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 smtClean="0">
                          <a:solidFill>
                            <a:srgbClr val="FF3300"/>
                          </a:solidFill>
                          <a:effectLst/>
                          <a:latin typeface="Cambria" pitchFamily="18" charset="0"/>
                        </a:rPr>
                        <a:t>28 años de monitoreo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1" u="none" strike="noStrike" dirty="0" smtClean="0">
                          <a:solidFill>
                            <a:srgbClr val="FF3300"/>
                          </a:solidFill>
                          <a:effectLst/>
                          <a:latin typeface="Cambria" pitchFamily="18" charset="0"/>
                        </a:rPr>
                        <a:t> (1984-1985; 1991 -2016)</a:t>
                      </a:r>
                      <a:endParaRPr lang="es-EC" sz="1200" b="1" i="0" u="none" strike="noStrike" dirty="0" smtClean="0">
                        <a:solidFill>
                          <a:srgbClr val="FF3300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algn="ctr" fontAlgn="ctr"/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 smtClean="0">
                          <a:effectLst/>
                          <a:latin typeface="Cambria" pitchFamily="18" charset="0"/>
                        </a:rPr>
                        <a:t>9 años de monitoreo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u="none" strike="noStrike" dirty="0" smtClean="0">
                          <a:effectLst/>
                          <a:latin typeface="Cambria" pitchFamily="18" charset="0"/>
                        </a:rPr>
                        <a:t>(2007 - 2015)</a:t>
                      </a:r>
                      <a:endParaRPr lang="es-EC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algn="ctr" fontAlgn="ctr"/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 smtClean="0">
                          <a:effectLst/>
                          <a:latin typeface="Cambria" pitchFamily="18" charset="0"/>
                        </a:rPr>
                        <a:t>2 años de monitoreo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u="none" strike="noStrike" dirty="0" smtClean="0">
                          <a:effectLst/>
                          <a:latin typeface="Cambria" pitchFamily="18" charset="0"/>
                        </a:rPr>
                        <a:t>(2013 - 2014)</a:t>
                      </a:r>
                      <a:endParaRPr lang="es-EC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algn="ctr" fontAlgn="ctr"/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70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4"/>
          <a:stretch/>
        </p:blipFill>
        <p:spPr bwMode="auto">
          <a:xfrm>
            <a:off x="0" y="0"/>
            <a:ext cx="9252520" cy="707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26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5"/>
          <a:stretch/>
        </p:blipFill>
        <p:spPr bwMode="auto">
          <a:xfrm>
            <a:off x="-11342" y="-32768"/>
            <a:ext cx="9155341" cy="701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Elipse"/>
          <p:cNvSpPr/>
          <p:nvPr/>
        </p:nvSpPr>
        <p:spPr>
          <a:xfrm>
            <a:off x="-11342" y="1052736"/>
            <a:ext cx="1728192" cy="1656184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4" name="3 Conector recto de flecha"/>
          <p:cNvCxnSpPr/>
          <p:nvPr/>
        </p:nvCxnSpPr>
        <p:spPr>
          <a:xfrm>
            <a:off x="1907704" y="2204864"/>
            <a:ext cx="1152128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1" t="20466" r="53748" b="42631"/>
          <a:stretch/>
        </p:blipFill>
        <p:spPr bwMode="auto">
          <a:xfrm>
            <a:off x="3275856" y="1628800"/>
            <a:ext cx="4407479" cy="238506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09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08426" y="116632"/>
            <a:ext cx="8229600" cy="360040"/>
          </a:xfrm>
        </p:spPr>
        <p:txBody>
          <a:bodyPr vert="horz" lIns="0" rIns="0" bIns="0" anchor="b">
            <a:no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 RESULTADOS</a:t>
            </a: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3851920" y="692696"/>
            <a:ext cx="5148064" cy="2880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defPPr>
              <a:defRPr lang="es-EC"/>
            </a:defPPr>
            <a:lvl1pPr algn="r">
              <a:spcBef>
                <a:spcPct val="0"/>
              </a:spcBef>
              <a:defRPr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es-EC" dirty="0"/>
              <a:t>4.3. Análisis de Cantidad del Agua</a:t>
            </a:r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2343521240"/>
              </p:ext>
            </p:extLst>
          </p:nvPr>
        </p:nvGraphicFramePr>
        <p:xfrm>
          <a:off x="4867280" y="1628800"/>
          <a:ext cx="3548251" cy="1838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5388"/>
            <a:ext cx="3489650" cy="3711764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651228" y="937153"/>
            <a:ext cx="8432105" cy="331607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algn="r">
              <a:spcBef>
                <a:spcPct val="0"/>
              </a:spcBef>
            </a:pPr>
            <a:r>
              <a:rPr lang="es-MX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4.3.1. Determinación de épocas seca y lluviosas</a:t>
            </a:r>
            <a:endParaRPr lang="es-MX" sz="2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11" name="10 Imagen"/>
          <p:cNvPicPr/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51948"/>
            <a:ext cx="2806859" cy="177339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694608"/>
              </p:ext>
            </p:extLst>
          </p:nvPr>
        </p:nvGraphicFramePr>
        <p:xfrm>
          <a:off x="5077124" y="4581128"/>
          <a:ext cx="3260683" cy="1728192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720198"/>
                <a:gridCol w="1540485"/>
              </a:tblGrid>
              <a:tr h="79403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Periodos en el año</a:t>
                      </a:r>
                      <a:endParaRPr lang="es-EC" sz="1400" b="1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Época</a:t>
                      </a:r>
                      <a:br>
                        <a:rPr lang="es-EC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s-EC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Lluviosa /Seca</a:t>
                      </a:r>
                      <a:endParaRPr lang="es-EC" sz="1400" b="1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38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Enero - Abril</a:t>
                      </a:r>
                      <a:endParaRPr lang="es-EC" sz="1400" b="0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Lluviosa</a:t>
                      </a:r>
                      <a:endParaRPr lang="es-EC" sz="1400" b="0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1138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Mayo-Septiembre</a:t>
                      </a:r>
                      <a:endParaRPr lang="es-EC" sz="1400" b="0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Seca</a:t>
                      </a:r>
                      <a:endParaRPr lang="es-EC" sz="1400" b="0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138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Octubre - Diciembre </a:t>
                      </a:r>
                      <a:endParaRPr lang="es-EC" sz="1400" b="0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Lluviosa</a:t>
                      </a:r>
                      <a:endParaRPr lang="es-EC" sz="1400" b="0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603" y="3816260"/>
            <a:ext cx="1720944" cy="76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107504" y="6477343"/>
            <a:ext cx="457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 (ETAPA-EP, 2017); https://</a:t>
            </a:r>
            <a:r>
              <a:rPr lang="es-EC" sz="800" i="1" dirty="0" smtClean="0">
                <a:solidFill>
                  <a:schemeClr val="bg1">
                    <a:lumMod val="75000"/>
                  </a:schemeClr>
                </a:solidFill>
              </a:rPr>
              <a:t>es.climate-dat  ; a.org  </a:t>
            </a:r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https://www.michaelberg.net/es/articles/tener-la-conciencia-de-la-lluvia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3"/>
          <a:stretch/>
        </p:blipFill>
        <p:spPr bwMode="auto">
          <a:xfrm>
            <a:off x="6818391" y="3816260"/>
            <a:ext cx="1519416" cy="76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92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08426" y="116632"/>
            <a:ext cx="8229600" cy="360040"/>
          </a:xfrm>
        </p:spPr>
        <p:txBody>
          <a:bodyPr vert="horz" lIns="0" rIns="0" bIns="0" anchor="b">
            <a:no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 RESULTADOS</a:t>
            </a: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3851920" y="692696"/>
            <a:ext cx="5148064" cy="2880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defPPr>
              <a:defRPr lang="es-EC"/>
            </a:defPPr>
            <a:lvl1pPr algn="r">
              <a:spcBef>
                <a:spcPct val="0"/>
              </a:spcBef>
              <a:defRPr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es-EC" dirty="0"/>
              <a:t>4.3. Análisis de Cantidad del Agua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76285" y="1011245"/>
            <a:ext cx="8923700" cy="32952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algn="r">
              <a:spcBef>
                <a:spcPct val="0"/>
              </a:spcBef>
            </a:pPr>
            <a:r>
              <a:rPr lang="es-MX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4.3.2. Estimación </a:t>
            </a:r>
            <a:r>
              <a:rPr lang="es-MX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de caudales en sitios específicos de la </a:t>
            </a:r>
            <a:r>
              <a:rPr lang="es-MX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UH río Tomebamba</a:t>
            </a:r>
            <a:endParaRPr lang="es-MX" sz="2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12" name="11 Imagen" descr="C:\Users\evelyn.mina\Documents\EAMC\Tesis Eve\Mapas\MAPA_escrito_Gaby_26jun2019\MAPA 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r="21704" b="3091"/>
          <a:stretch/>
        </p:blipFill>
        <p:spPr bwMode="auto">
          <a:xfrm>
            <a:off x="76284" y="1484784"/>
            <a:ext cx="5256584" cy="51845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978465"/>
              </p:ext>
            </p:extLst>
          </p:nvPr>
        </p:nvGraphicFramePr>
        <p:xfrm>
          <a:off x="5457427" y="1628800"/>
          <a:ext cx="3485730" cy="272415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33402"/>
                <a:gridCol w="1224136"/>
                <a:gridCol w="1224136"/>
                <a:gridCol w="504056"/>
              </a:tblGrid>
              <a:tr h="3143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Sección </a:t>
                      </a:r>
                      <a:endParaRPr lang="es-EC" sz="1000" b="1" u="none" strike="noStrike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algn="ctr" fontAlgn="ctr"/>
                      <a:r>
                        <a:rPr lang="es-EC" sz="10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UH</a:t>
                      </a:r>
                      <a:endParaRPr lang="es-EC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Punto </a:t>
                      </a:r>
                      <a:r>
                        <a:rPr lang="es-EC" sz="10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s-EC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monitoreo referencial</a:t>
                      </a:r>
                      <a:endParaRPr lang="es-EC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Épocas de lluvia y sequía</a:t>
                      </a:r>
                      <a:endParaRPr lang="es-EC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Q Medio (m</a:t>
                      </a:r>
                      <a:r>
                        <a:rPr lang="es-EC" sz="1000" b="1" u="none" strike="noStrike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3</a:t>
                      </a:r>
                      <a:r>
                        <a:rPr lang="es-EC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/s)</a:t>
                      </a:r>
                      <a:endParaRPr lang="es-EC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Alta</a:t>
                      </a:r>
                      <a:endParaRPr lang="es-EC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TOM-QN-015</a:t>
                      </a:r>
                      <a:endParaRPr lang="es-EC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Enero - Abril</a:t>
                      </a:r>
                      <a:endParaRPr lang="es-EC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2,18</a:t>
                      </a:r>
                      <a:endParaRPr lang="es-EC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Mayo-Septiembre</a:t>
                      </a:r>
                      <a:endParaRPr lang="es-EC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2,13</a:t>
                      </a:r>
                      <a:endParaRPr lang="es-EC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Octubre - Diciembre</a:t>
                      </a:r>
                      <a:endParaRPr lang="es-EC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1,79</a:t>
                      </a:r>
                      <a:endParaRPr lang="es-EC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048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Media</a:t>
                      </a:r>
                      <a:endParaRPr lang="es-EC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TOM-QN-CONT y</a:t>
                      </a:r>
                      <a:br>
                        <a:rPr lang="es-EC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</a:br>
                      <a:r>
                        <a:rPr lang="es-EC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 TOM-LL-CONT</a:t>
                      </a:r>
                      <a:endParaRPr lang="es-EC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Enero - Abril</a:t>
                      </a:r>
                      <a:endParaRPr lang="es-EC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5,04</a:t>
                      </a:r>
                      <a:endParaRPr lang="es-EC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Mayo-Septiembre</a:t>
                      </a:r>
                      <a:endParaRPr lang="es-EC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4,92</a:t>
                      </a:r>
                      <a:endParaRPr lang="es-EC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Octubre - Diciembre</a:t>
                      </a:r>
                      <a:endParaRPr lang="es-EC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4,13</a:t>
                      </a:r>
                      <a:endParaRPr lang="es-EC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Baja</a:t>
                      </a:r>
                      <a:endParaRPr lang="es-EC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TOM-TOM-050</a:t>
                      </a:r>
                      <a:endParaRPr lang="es-EC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Enero - Abril</a:t>
                      </a:r>
                      <a:endParaRPr lang="es-EC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12,07</a:t>
                      </a:r>
                      <a:endParaRPr lang="es-EC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Mayo-Septiembre</a:t>
                      </a:r>
                      <a:endParaRPr lang="es-EC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11,77</a:t>
                      </a:r>
                      <a:endParaRPr lang="es-EC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Octubre - Diciembre</a:t>
                      </a:r>
                      <a:endParaRPr lang="es-EC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9,88</a:t>
                      </a:r>
                      <a:endParaRPr lang="es-EC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Fuera</a:t>
                      </a:r>
                      <a:endParaRPr lang="es-EC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CUE-CUE-030</a:t>
                      </a:r>
                      <a:endParaRPr lang="es-EC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Enero - Abril</a:t>
                      </a:r>
                      <a:endParaRPr lang="es-EC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59,04</a:t>
                      </a:r>
                      <a:endParaRPr lang="es-EC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Mayo-Septiembre</a:t>
                      </a:r>
                      <a:endParaRPr lang="es-EC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57,62</a:t>
                      </a:r>
                      <a:endParaRPr lang="es-EC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Octubre - Diciembre</a:t>
                      </a:r>
                      <a:endParaRPr lang="es-EC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48,36</a:t>
                      </a:r>
                      <a:endParaRPr lang="es-EC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8" name="Picture 4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53136"/>
            <a:ext cx="3384376" cy="194421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2142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65295" y="638381"/>
            <a:ext cx="8892480" cy="36004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defPPr>
              <a:defRPr lang="es-EC"/>
            </a:defPPr>
            <a:lvl1pPr algn="r">
              <a:spcBef>
                <a:spcPct val="0"/>
              </a:spcBef>
              <a:defRPr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es-EC" dirty="0"/>
              <a:t>4.4. Análisis Comportamiento espacio - temporal </a:t>
            </a:r>
            <a:r>
              <a:rPr lang="es-EC" dirty="0" smtClean="0"/>
              <a:t>Calidad </a:t>
            </a:r>
            <a:r>
              <a:rPr lang="es-EC" dirty="0"/>
              <a:t>del Agua</a:t>
            </a:r>
          </a:p>
        </p:txBody>
      </p:sp>
      <p:sp>
        <p:nvSpPr>
          <p:cNvPr id="6" name="2 Título"/>
          <p:cNvSpPr>
            <a:spLocks noGrp="1"/>
          </p:cNvSpPr>
          <p:nvPr>
            <p:ph type="title"/>
          </p:nvPr>
        </p:nvSpPr>
        <p:spPr>
          <a:xfrm>
            <a:off x="708426" y="116632"/>
            <a:ext cx="8229600" cy="360040"/>
          </a:xfrm>
        </p:spPr>
        <p:txBody>
          <a:bodyPr vert="horz" lIns="0" rIns="0" bIns="0" anchor="b">
            <a:no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 RESULTADOS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251520" y="1066952"/>
            <a:ext cx="8706255" cy="54763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algn="r">
              <a:spcBef>
                <a:spcPct val="0"/>
              </a:spcBef>
            </a:pPr>
            <a:r>
              <a:rPr lang="es-MX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Resultados Análisis de Componentes Principales</a:t>
            </a:r>
            <a:endParaRPr lang="es-MX" sz="2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181233961"/>
              </p:ext>
            </p:extLst>
          </p:nvPr>
        </p:nvGraphicFramePr>
        <p:xfrm>
          <a:off x="1763688" y="1916832"/>
          <a:ext cx="662473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988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65295" y="638381"/>
            <a:ext cx="8892480" cy="36004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defPPr>
              <a:defRPr lang="es-EC"/>
            </a:defPPr>
            <a:lvl1pPr algn="r">
              <a:spcBef>
                <a:spcPct val="0"/>
              </a:spcBef>
              <a:defRPr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es-EC" dirty="0"/>
              <a:t>4.4. Análisis Comportamiento espacio - temporal </a:t>
            </a:r>
            <a:r>
              <a:rPr lang="es-EC" dirty="0" smtClean="0"/>
              <a:t>Calidad </a:t>
            </a:r>
            <a:r>
              <a:rPr lang="es-EC" dirty="0"/>
              <a:t>del Agua</a:t>
            </a:r>
          </a:p>
        </p:txBody>
      </p:sp>
      <p:sp>
        <p:nvSpPr>
          <p:cNvPr id="6" name="2 Título"/>
          <p:cNvSpPr>
            <a:spLocks noGrp="1"/>
          </p:cNvSpPr>
          <p:nvPr>
            <p:ph type="title"/>
          </p:nvPr>
        </p:nvSpPr>
        <p:spPr>
          <a:xfrm>
            <a:off x="708426" y="116632"/>
            <a:ext cx="8229600" cy="360040"/>
          </a:xfrm>
        </p:spPr>
        <p:txBody>
          <a:bodyPr vert="horz" lIns="0" rIns="0" bIns="0" anchor="b">
            <a:no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 RESULTADOS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251520" y="1066952"/>
            <a:ext cx="8706255" cy="54763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algn="r">
              <a:spcBef>
                <a:spcPct val="0"/>
              </a:spcBef>
            </a:pPr>
            <a:r>
              <a:rPr lang="es-MX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Cargas contaminantes – Secciones de la UHT. </a:t>
            </a:r>
            <a:endParaRPr lang="es-MX" sz="2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graphicFrame>
        <p:nvGraphicFramePr>
          <p:cNvPr id="8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0917070"/>
              </p:ext>
            </p:extLst>
          </p:nvPr>
        </p:nvGraphicFramePr>
        <p:xfrm>
          <a:off x="1678090" y="1988840"/>
          <a:ext cx="5853114" cy="3990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5578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65295" y="638381"/>
            <a:ext cx="8892480" cy="36004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defPPr>
              <a:defRPr lang="es-EC"/>
            </a:defPPr>
            <a:lvl1pPr algn="r">
              <a:spcBef>
                <a:spcPct val="0"/>
              </a:spcBef>
              <a:defRPr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es-EC" dirty="0"/>
              <a:t>4.4. Análisis Comportamiento espacio - temporal </a:t>
            </a:r>
            <a:r>
              <a:rPr lang="es-EC" dirty="0" smtClean="0"/>
              <a:t>Calidad </a:t>
            </a:r>
            <a:r>
              <a:rPr lang="es-EC" dirty="0"/>
              <a:t>del Agua</a:t>
            </a:r>
          </a:p>
        </p:txBody>
      </p:sp>
      <p:sp>
        <p:nvSpPr>
          <p:cNvPr id="6" name="2 Título"/>
          <p:cNvSpPr>
            <a:spLocks noGrp="1"/>
          </p:cNvSpPr>
          <p:nvPr>
            <p:ph type="title"/>
          </p:nvPr>
        </p:nvSpPr>
        <p:spPr>
          <a:xfrm>
            <a:off x="708426" y="116632"/>
            <a:ext cx="8229600" cy="360040"/>
          </a:xfrm>
        </p:spPr>
        <p:txBody>
          <a:bodyPr vert="horz" lIns="0" rIns="0" bIns="0" anchor="b">
            <a:no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 RESULTADOS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251519" y="1066951"/>
            <a:ext cx="8706255" cy="54763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algn="r">
              <a:spcBef>
                <a:spcPct val="0"/>
              </a:spcBef>
            </a:pPr>
            <a:r>
              <a:rPr lang="es-MX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Cargas contaminantes – Secciones de la UHT. </a:t>
            </a:r>
            <a:endParaRPr lang="es-MX" sz="2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graphicFrame>
        <p:nvGraphicFramePr>
          <p:cNvPr id="7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0347019"/>
              </p:ext>
            </p:extLst>
          </p:nvPr>
        </p:nvGraphicFramePr>
        <p:xfrm>
          <a:off x="1835696" y="1988840"/>
          <a:ext cx="5853114" cy="3990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583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08426" y="116632"/>
            <a:ext cx="8229600" cy="360040"/>
          </a:xfrm>
        </p:spPr>
        <p:txBody>
          <a:bodyPr vert="horz" lIns="0" rIns="0" bIns="0" anchor="b">
            <a:no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 RESULTADOS</a:t>
            </a: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179512" y="728700"/>
            <a:ext cx="8923699" cy="32403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defPPr>
              <a:defRPr lang="es-EC"/>
            </a:defPPr>
            <a:lvl1pPr algn="r">
              <a:spcBef>
                <a:spcPct val="0"/>
              </a:spcBef>
              <a:defRPr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es-EC" dirty="0"/>
              <a:t>4.4. Resultados </a:t>
            </a:r>
            <a:r>
              <a:rPr lang="es-EC" dirty="0" smtClean="0"/>
              <a:t>Análisis espacio </a:t>
            </a:r>
            <a:r>
              <a:rPr lang="es-EC" dirty="0"/>
              <a:t>– temporal de la calidad del agua en la </a:t>
            </a:r>
            <a:r>
              <a:rPr lang="es-EC" dirty="0" smtClean="0"/>
              <a:t>UHT</a:t>
            </a:r>
            <a:endParaRPr lang="es-EC" dirty="0"/>
          </a:p>
        </p:txBody>
      </p:sp>
      <p:sp>
        <p:nvSpPr>
          <p:cNvPr id="9" name="8 Rectángulo"/>
          <p:cNvSpPr/>
          <p:nvPr/>
        </p:nvSpPr>
        <p:spPr>
          <a:xfrm>
            <a:off x="178533" y="1278753"/>
            <a:ext cx="8923700" cy="30877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algn="r">
              <a:spcBef>
                <a:spcPct val="0"/>
              </a:spcBef>
            </a:pPr>
            <a:r>
              <a:rPr lang="es-EC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Criterio de Rutas</a:t>
            </a:r>
            <a:endParaRPr lang="es-MX" sz="2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521939545"/>
              </p:ext>
            </p:extLst>
          </p:nvPr>
        </p:nvGraphicFramePr>
        <p:xfrm>
          <a:off x="2051721" y="2057400"/>
          <a:ext cx="5688632" cy="3603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184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72156" y="116632"/>
            <a:ext cx="8229600" cy="360040"/>
          </a:xfrm>
        </p:spPr>
        <p:txBody>
          <a:bodyPr vert="horz" lIns="0" rIns="0" bIns="0" anchor="b">
            <a:no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 RESULTADOS</a:t>
            </a: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272285" y="328025"/>
            <a:ext cx="8712968" cy="43204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defPPr>
              <a:defRPr lang="es-EC"/>
            </a:defPPr>
            <a:lvl1pPr algn="r">
              <a:spcBef>
                <a:spcPct val="0"/>
              </a:spcBef>
              <a:defRPr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es-EC" dirty="0"/>
              <a:t>4.5. Resultados del ACVC</a:t>
            </a:r>
            <a:endParaRPr lang="es-EC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347633"/>
              </p:ext>
            </p:extLst>
          </p:nvPr>
        </p:nvGraphicFramePr>
        <p:xfrm>
          <a:off x="2987824" y="1268760"/>
          <a:ext cx="6120680" cy="527912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864097"/>
                <a:gridCol w="2052591"/>
                <a:gridCol w="2258164"/>
                <a:gridCol w="945828"/>
              </a:tblGrid>
              <a:tr h="41486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Ítem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Parámetros Priorizados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Metodología de Análisis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</a:t>
                      </a:r>
                      <a:b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(EIUs*/Kg)</a:t>
                      </a:r>
                      <a:b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</a:tr>
              <a:tr h="2180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Mercurio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ACVC, CR – SENAGUA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2,25E+02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</a:tr>
              <a:tr h="2180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CR-ETAPA-INAMHI, ACVC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4,50E+01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</a:tr>
              <a:tr h="2180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Fenoles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ACVC, CR – SENAGUA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4,50E+01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</a:tr>
              <a:tr h="2180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Plomo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ACVC, CR-INAMHI -SENAGUA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4,50E+01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</a:tr>
              <a:tr h="2180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Selenio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ACVC, CR – SENAGUA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4,50E+01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</a:tr>
              <a:tr h="2180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Cobre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ACVC, CR-INAMHI- SENAGUA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9,00E+00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</a:tr>
              <a:tr h="2180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Cianuro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ACVC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4,50E-01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</a:tr>
              <a:tr h="2180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Cromo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ACVC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1,41E+00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</a:tr>
              <a:tr h="2180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Fósforo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ACP,CR-ETAPA-INAMHI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EC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</a:tr>
              <a:tr h="2180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Arsénico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ACVC, CR-INAMHI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9,00E-01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</a:tr>
              <a:tr h="2180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Aluminio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ACVC, CR – SENAGUA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4,50E-01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</a:tr>
              <a:tr h="2180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Manganeso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ACVC, CR-INAMHI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4,50E-01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</a:tr>
              <a:tr h="2180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Hierro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ACVC, CR-INAMHI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1,50E-01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</a:tr>
              <a:tr h="26844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DBO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ACVC, CR-ETAPA, CR-INAMHI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2,25E-02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</a:tr>
              <a:tr h="2180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DQO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ACVC, CR-INAMHI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1,13E-02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</a:tr>
              <a:tr h="2180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Nitrato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ACP, CR-ETAPA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3,46E-03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</a:tr>
              <a:tr h="22541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Sólidos </a:t>
                      </a:r>
                      <a:r>
                        <a:rPr lang="es-EC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Totales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CR-ETAPA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EC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</a:tr>
              <a:tr h="14948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Coliformes Fecales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ACP, CR-ETAPA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EC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5" marR="8135" marT="8135" marB="0" anchor="ctr"/>
                </a:tc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78"/>
          <a:stretch/>
        </p:blipFill>
        <p:spPr bwMode="auto">
          <a:xfrm>
            <a:off x="395536" y="3933056"/>
            <a:ext cx="1917285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2958944097"/>
              </p:ext>
            </p:extLst>
          </p:nvPr>
        </p:nvGraphicFramePr>
        <p:xfrm>
          <a:off x="-612576" y="760073"/>
          <a:ext cx="4042779" cy="3605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2 Título"/>
          <p:cNvSpPr txBox="1">
            <a:spLocks/>
          </p:cNvSpPr>
          <p:nvPr/>
        </p:nvSpPr>
        <p:spPr>
          <a:xfrm>
            <a:off x="288788" y="781897"/>
            <a:ext cx="8712968" cy="43204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defPPr>
              <a:defRPr lang="es-EC"/>
            </a:defPPr>
            <a:lvl1pPr algn="r">
              <a:spcBef>
                <a:spcPct val="0"/>
              </a:spcBef>
              <a:defRPr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es-EC" dirty="0" smtClean="0"/>
              <a:t>Parámetros priorizados para la UHT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73272" y="6649806"/>
            <a:ext cx="4572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https://es.pngtree.com/freebackground/water-droplets-on-the-leaves_845003.html</a:t>
            </a:r>
          </a:p>
        </p:txBody>
      </p:sp>
    </p:spTree>
    <p:extLst>
      <p:ext uri="{BB962C8B-B14F-4D97-AF65-F5344CB8AC3E}">
        <p14:creationId xmlns:p14="http://schemas.microsoft.com/office/powerpoint/2010/main" val="7963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AIO\Documents\MAESTRÍA EVE\TESIS\Defensa Tesis\Imágenes\Cuenca hidrografica_sin nombre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26" b="50000"/>
          <a:stretch/>
        </p:blipFill>
        <p:spPr bwMode="auto">
          <a:xfrm>
            <a:off x="692236" y="2564904"/>
            <a:ext cx="6673933" cy="345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58137" cy="360040"/>
          </a:xfrm>
        </p:spPr>
        <p:txBody>
          <a:bodyPr>
            <a:noAutofit/>
          </a:bodyPr>
          <a:lstStyle/>
          <a:p>
            <a:pPr algn="r"/>
            <a:r>
              <a:rPr lang="es-EC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1.Introducción</a:t>
            </a: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662880" y="692696"/>
            <a:ext cx="8229600" cy="36004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Antecedentes, Justificación e Importancia</a:t>
            </a:r>
            <a:endParaRPr lang="es-EC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07504" y="6453336"/>
            <a:ext cx="43294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http://agua.org.br/apresentacoes/98877_ApostilaJuliaPinheiro.pdf</a:t>
            </a:r>
          </a:p>
          <a:p>
            <a:r>
              <a:rPr lang="es-EC" sz="800" i="1" dirty="0" smtClean="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://ecologicalprocesses.springeropen.com/articles/10.1186/s13717-014-0019-4</a:t>
            </a:r>
          </a:p>
        </p:txBody>
      </p:sp>
      <p:sp>
        <p:nvSpPr>
          <p:cNvPr id="2" name="1 Rectángulo"/>
          <p:cNvSpPr/>
          <p:nvPr/>
        </p:nvSpPr>
        <p:spPr>
          <a:xfrm>
            <a:off x="372207" y="2265260"/>
            <a:ext cx="4753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2060"/>
                </a:solidFill>
              </a:rPr>
              <a:t>Corredor fluvial de Unidad Hidrográfica (UH)</a:t>
            </a:r>
            <a:endParaRPr lang="es-EC" dirty="0">
              <a:solidFill>
                <a:srgbClr val="002060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51520" y="4725144"/>
            <a:ext cx="12710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smtClean="0">
                <a:solidFill>
                  <a:srgbClr val="002060"/>
                </a:solidFill>
              </a:rPr>
              <a:t>Sección Alta</a:t>
            </a:r>
            <a:endParaRPr lang="es-EC" sz="1600" dirty="0">
              <a:solidFill>
                <a:srgbClr val="002060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239007" y="5157192"/>
            <a:ext cx="14607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smtClean="0">
                <a:solidFill>
                  <a:srgbClr val="002060"/>
                </a:solidFill>
              </a:rPr>
              <a:t>Sección Media</a:t>
            </a:r>
            <a:endParaRPr lang="es-EC" sz="1600" dirty="0">
              <a:solidFill>
                <a:srgbClr val="002060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748723" y="5682501"/>
            <a:ext cx="1280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smtClean="0">
                <a:solidFill>
                  <a:srgbClr val="002060"/>
                </a:solidFill>
              </a:rPr>
              <a:t>Sección Baja</a:t>
            </a:r>
            <a:endParaRPr lang="es-EC" sz="1600" dirty="0">
              <a:solidFill>
                <a:srgbClr val="00206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1" t="30205" r="44406" b="33520"/>
          <a:stretch/>
        </p:blipFill>
        <p:spPr bwMode="auto">
          <a:xfrm>
            <a:off x="5771407" y="1347259"/>
            <a:ext cx="3230089" cy="28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72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817240" y="116632"/>
            <a:ext cx="8229600" cy="360040"/>
          </a:xfrm>
        </p:spPr>
        <p:txBody>
          <a:bodyPr vert="horz" lIns="0" rIns="0" bIns="0" anchor="b">
            <a:no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 RESULTADOS</a:t>
            </a: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214825" y="548680"/>
            <a:ext cx="8712968" cy="43204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defPPr>
              <a:defRPr lang="es-EC"/>
            </a:defPPr>
            <a:lvl1pPr algn="r">
              <a:spcBef>
                <a:spcPct val="0"/>
              </a:spcBef>
              <a:defRPr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es-EC" dirty="0"/>
              <a:t>4.5. Resultados del ACVC</a:t>
            </a:r>
            <a:endParaRPr lang="es-EC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697594"/>
              </p:ext>
            </p:extLst>
          </p:nvPr>
        </p:nvGraphicFramePr>
        <p:xfrm>
          <a:off x="1835696" y="1772816"/>
          <a:ext cx="6236071" cy="1754505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2885176"/>
                <a:gridCol w="761567"/>
                <a:gridCol w="1066194"/>
                <a:gridCol w="761567"/>
                <a:gridCol w="761567"/>
              </a:tblGrid>
              <a:tr h="304800">
                <a:tc>
                  <a:txBody>
                    <a:bodyPr/>
                    <a:lstStyle/>
                    <a:p>
                      <a:pPr algn="l" fontAlgn="b"/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Impacto Ambiental Total Mensual (EIU/mes)</a:t>
                      </a:r>
                      <a:endParaRPr lang="es-EC" sz="1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Sección UH/</a:t>
                      </a:r>
                      <a:br>
                        <a:rPr lang="es-MX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MX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Periodo</a:t>
                      </a:r>
                    </a:p>
                    <a:p>
                      <a:pPr algn="ctr" fontAlgn="ctr"/>
                      <a:r>
                        <a:rPr lang="es-MX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(Épocas Seca y Lluviosas)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Baja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Fuera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Enero - Abril (Lluviosa)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716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1860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6637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94968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Mayo-Septiembre (Seca)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717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1930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7617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85918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Octubre - Diciembre (Lluviosa)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605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1549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6656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89370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19266"/>
            <a:ext cx="3698377" cy="24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267561" y="6453336"/>
            <a:ext cx="666023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http://elmedicointeractivo.com/espana-contara-con-un-plan-nacional-de-salud-y-medio-ambiente/</a:t>
            </a:r>
          </a:p>
        </p:txBody>
      </p:sp>
      <p:sp>
        <p:nvSpPr>
          <p:cNvPr id="8" name="2 Título"/>
          <p:cNvSpPr txBox="1">
            <a:spLocks/>
          </p:cNvSpPr>
          <p:nvPr/>
        </p:nvSpPr>
        <p:spPr>
          <a:xfrm>
            <a:off x="251520" y="1124744"/>
            <a:ext cx="8712968" cy="43204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defPPr>
              <a:defRPr lang="es-EC"/>
            </a:defPPr>
            <a:lvl1pPr algn="r">
              <a:spcBef>
                <a:spcPct val="0"/>
              </a:spcBef>
              <a:defRPr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es-EC" dirty="0" smtClean="0"/>
              <a:t>Impacto Ambiental Total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1531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360040"/>
          </a:xfrm>
        </p:spPr>
        <p:txBody>
          <a:bodyPr vert="horz" lIns="0" rIns="0" bIns="0" anchor="b">
            <a:no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 RESULTADOS</a:t>
            </a: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251520" y="906442"/>
            <a:ext cx="8712968" cy="32403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defPPr>
              <a:defRPr lang="es-EC"/>
            </a:defPPr>
            <a:lvl1pPr algn="r">
              <a:spcBef>
                <a:spcPct val="0"/>
              </a:spcBef>
              <a:defRPr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es-EC" dirty="0"/>
              <a:t>4.6. </a:t>
            </a:r>
            <a:r>
              <a:rPr lang="es-MX" dirty="0" smtClean="0"/>
              <a:t>Análisis </a:t>
            </a:r>
            <a:r>
              <a:rPr lang="es-MX" dirty="0"/>
              <a:t>multicriterio de los planes de monitoreo </a:t>
            </a:r>
            <a:r>
              <a:rPr lang="es-MX" dirty="0" smtClean="0"/>
              <a:t>en la UHT</a:t>
            </a:r>
            <a:endParaRPr lang="es-EC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497858"/>
              </p:ext>
            </p:extLst>
          </p:nvPr>
        </p:nvGraphicFramePr>
        <p:xfrm>
          <a:off x="2627784" y="1988840"/>
          <a:ext cx="6264696" cy="3162300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3240359"/>
                <a:gridCol w="1080120"/>
                <a:gridCol w="1008112"/>
                <a:gridCol w="936105"/>
              </a:tblGrid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 / </a:t>
                      </a:r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INSTITUCIÓN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0D6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ETAPA - EP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0D6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INAMHI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0D6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SENAGUA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0D69D"/>
                    </a:solidFill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Total de Parámetros Monitoreados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8577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Parámetros Monitoreados Priorizados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8577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Parámetros monitoreados priorizados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de Campañas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 de años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Relación  Campañas/Año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 por muestra</a:t>
                      </a:r>
                    </a:p>
                    <a:p>
                      <a:pPr algn="ctr" fontAlgn="ctr"/>
                      <a:r>
                        <a:rPr lang="es-EC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(U$SD)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84,97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403,85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748,35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3" r="3282"/>
          <a:stretch/>
        </p:blipFill>
        <p:spPr bwMode="auto">
          <a:xfrm>
            <a:off x="395536" y="2348880"/>
            <a:ext cx="209488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61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360040"/>
          </a:xfrm>
        </p:spPr>
        <p:txBody>
          <a:bodyPr vert="horz" lIns="0" rIns="0" bIns="0" anchor="b">
            <a:no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 RESULTADOS</a:t>
            </a: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450911" y="546480"/>
            <a:ext cx="8712968" cy="32403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defPPr>
              <a:defRPr lang="es-EC"/>
            </a:defPPr>
            <a:lvl1pPr algn="r">
              <a:spcBef>
                <a:spcPct val="0"/>
              </a:spcBef>
              <a:defRPr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es-EC" dirty="0"/>
              <a:t>4.6. </a:t>
            </a:r>
            <a:r>
              <a:rPr lang="es-MX" dirty="0" smtClean="0"/>
              <a:t>Análisis </a:t>
            </a:r>
            <a:r>
              <a:rPr lang="es-MX" dirty="0"/>
              <a:t>multicriterio de los planes de monitoreo </a:t>
            </a:r>
            <a:r>
              <a:rPr lang="es-MX" dirty="0" smtClean="0"/>
              <a:t>en la UHT</a:t>
            </a:r>
            <a:endParaRPr lang="es-EC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517269412"/>
              </p:ext>
            </p:extLst>
          </p:nvPr>
        </p:nvGraphicFramePr>
        <p:xfrm>
          <a:off x="2267413" y="1237208"/>
          <a:ext cx="5015880" cy="3055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61325">
            <a:off x="4172449" y="3959904"/>
            <a:ext cx="1493837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" name="Picture 1" descr="C:\Users\VAIO\Documents\MAESTRÍA EVE\TESIS\Defensa Tesis\Imágenes\gota de agu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79458"/>
            <a:ext cx="943652" cy="70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710"/>
          <a:stretch/>
        </p:blipFill>
        <p:spPr bwMode="auto">
          <a:xfrm>
            <a:off x="4140605" y="5080799"/>
            <a:ext cx="1557528" cy="170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3833613" y="4047455"/>
            <a:ext cx="2034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s-EC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729,35 U$SD</a:t>
            </a:r>
            <a:endParaRPr lang="es-EC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486836" y="6520535"/>
            <a:ext cx="14157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https://concepto.de/ahorro/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1311" y="1134777"/>
            <a:ext cx="7740352" cy="323027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algn="r">
              <a:spcBef>
                <a:spcPct val="0"/>
              </a:spcBef>
            </a:pPr>
            <a:r>
              <a:rPr lang="es-EC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Costo estimado para el análisis de </a:t>
            </a:r>
            <a:r>
              <a:rPr lang="es-EC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parámetros</a:t>
            </a:r>
            <a:endParaRPr lang="es-EC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3238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360040"/>
          </a:xfrm>
        </p:spPr>
        <p:txBody>
          <a:bodyPr vert="horz" lIns="0" rIns="0" bIns="0" anchor="b">
            <a:no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 RESULTADOS</a:t>
            </a: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323528" y="692696"/>
            <a:ext cx="8712968" cy="36004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defPPr>
              <a:defRPr lang="es-EC"/>
            </a:defPPr>
            <a:lvl1pPr algn="r">
              <a:spcBef>
                <a:spcPct val="0"/>
              </a:spcBef>
              <a:defRPr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es-EC" dirty="0"/>
              <a:t>4.8. Modelo procedimental para selección de parámetros físico -químicos</a:t>
            </a:r>
            <a:endParaRPr lang="es-EC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534213487"/>
              </p:ext>
            </p:extLst>
          </p:nvPr>
        </p:nvGraphicFramePr>
        <p:xfrm>
          <a:off x="899592" y="1628800"/>
          <a:ext cx="770485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Rectángulo"/>
          <p:cNvSpPr/>
          <p:nvPr/>
        </p:nvSpPr>
        <p:spPr>
          <a:xfrm>
            <a:off x="3851920" y="6200092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https://www.trinitas.mx/como-alinear-objetivos-en-tu-empresa</a:t>
            </a:r>
            <a:r>
              <a:rPr lang="es-EC" sz="800" i="1" dirty="0" smtClean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  <a:p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https://acolita.com/delimitar-automaticamente-micro-cuenca-hidrografica-especifica-en-arcgis</a:t>
            </a:r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  <a:p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http://activasolutions.com/contenido-calidad-vs-cantidad-existe-un-ganador/</a:t>
            </a:r>
          </a:p>
        </p:txBody>
      </p:sp>
    </p:spTree>
    <p:extLst>
      <p:ext uri="{BB962C8B-B14F-4D97-AF65-F5344CB8AC3E}">
        <p14:creationId xmlns:p14="http://schemas.microsoft.com/office/powerpoint/2010/main" val="182013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29600" cy="360040"/>
          </a:xfrm>
        </p:spPr>
        <p:txBody>
          <a:bodyPr vert="horz" lIns="0" rIns="0" bIns="0" anchor="b">
            <a:no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5</a:t>
            </a:r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 CONCLUSIONES</a:t>
            </a: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126033511"/>
              </p:ext>
            </p:extLst>
          </p:nvPr>
        </p:nvGraphicFramePr>
        <p:xfrm>
          <a:off x="568062" y="908720"/>
          <a:ext cx="8037009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8" y="5704241"/>
            <a:ext cx="1495934" cy="96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5496" y="6669360"/>
            <a:ext cx="9102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https://www.republica.com.uy/la-buena-calidad-del-agua-en-uruguay-determina-baja-prevalencia-de-enfermedades-id702582/</a:t>
            </a:r>
          </a:p>
        </p:txBody>
      </p:sp>
    </p:spTree>
    <p:extLst>
      <p:ext uri="{BB962C8B-B14F-4D97-AF65-F5344CB8AC3E}">
        <p14:creationId xmlns:p14="http://schemas.microsoft.com/office/powerpoint/2010/main" val="67088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64088" y="3356992"/>
            <a:ext cx="2376264" cy="635643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C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Gracias </a:t>
            </a:r>
            <a:endParaRPr lang="es-EC" sz="48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51520" y="1340768"/>
            <a:ext cx="8784976" cy="1728192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s-EC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cuidado </a:t>
            </a:r>
            <a:r>
              <a:rPr lang="es-EC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 </a:t>
            </a:r>
            <a:r>
              <a:rPr lang="es-EC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agua no es para los </a:t>
            </a:r>
            <a:r>
              <a:rPr lang="es-EC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“ambientalistas”…</a:t>
            </a:r>
            <a:endParaRPr lang="es-EC" sz="24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s-EC" sz="24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s-EC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Cuidar el agua </a:t>
            </a:r>
            <a:r>
              <a:rPr lang="es-EC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es, del ser humano</a:t>
            </a:r>
            <a:endParaRPr lang="es-EC" sz="2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s-EC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79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C:\Users\VAIO\Documents\MAESTRÍA EVE\TESIS\Defensa Tesis\Imágenes\Cuenca Hidrográfic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0" t="2447" r="28125" b="16275"/>
          <a:stretch/>
        </p:blipFill>
        <p:spPr bwMode="auto">
          <a:xfrm>
            <a:off x="395536" y="993349"/>
            <a:ext cx="8280920" cy="583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0" y="5517232"/>
            <a:ext cx="43294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s-EC" sz="800" i="1" dirty="0" smtClean="0">
                <a:solidFill>
                  <a:schemeClr val="bg1">
                    <a:lumMod val="75000"/>
                  </a:schemeClr>
                </a:solidFill>
              </a:rPr>
              <a:t>ecologicalprocesses.springeropen.com/articles/10.1186/s13717-014-0019-4</a:t>
            </a:r>
          </a:p>
          <a:p>
            <a:r>
              <a:rPr lang="es-MX" sz="800" i="1" dirty="0" smtClean="0">
                <a:solidFill>
                  <a:schemeClr val="bg1">
                    <a:lumMod val="75000"/>
                  </a:schemeClr>
                </a:solidFill>
              </a:rPr>
              <a:t>Ecología</a:t>
            </a:r>
            <a:r>
              <a:rPr lang="es-MX" sz="800" i="1" dirty="0">
                <a:solidFill>
                  <a:schemeClr val="bg1">
                    <a:lumMod val="75000"/>
                  </a:schemeClr>
                </a:solidFill>
              </a:rPr>
              <a:t>, hidrología y suelos de </a:t>
            </a:r>
            <a:r>
              <a:rPr lang="es-MX" sz="800" i="1" dirty="0" smtClean="0">
                <a:solidFill>
                  <a:schemeClr val="bg1">
                    <a:lumMod val="75000"/>
                  </a:schemeClr>
                </a:solidFill>
              </a:rPr>
              <a:t>páramos – Proyecto Páramo Andino (2012)</a:t>
            </a:r>
          </a:p>
          <a:p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s-EC" sz="800" i="1" dirty="0" smtClean="0">
                <a:solidFill>
                  <a:schemeClr val="bg1">
                    <a:lumMod val="75000"/>
                  </a:schemeClr>
                </a:solidFill>
              </a:rPr>
              <a:t>es.dreamstime.com/flecha-curvada-hecha-del-agua-en-un-fondo-blanco-image105633886</a:t>
            </a:r>
          </a:p>
          <a:p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s-EC" sz="800" i="1" dirty="0" smtClean="0">
                <a:solidFill>
                  <a:schemeClr val="bg1">
                    <a:lumMod val="75000"/>
                  </a:schemeClr>
                </a:solidFill>
              </a:rPr>
              <a:t>enfoquenoticias.com.mx/noticias/acceso-al-agua-es-fundamental-para-la-seguridad-mundial-unesco</a:t>
            </a:r>
          </a:p>
          <a:p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s-EC" sz="800" i="1" dirty="0" smtClean="0">
                <a:solidFill>
                  <a:schemeClr val="bg1">
                    <a:lumMod val="75000"/>
                  </a:schemeClr>
                </a:solidFill>
              </a:rPr>
              <a:t>www.eltelegrafo.com.ec/noticias/quito/1/el-rio-machangara-es-un-foco-de-contaminacion</a:t>
            </a:r>
          </a:p>
          <a:p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https://www.eluniverso.com/noticias/2018/04/08/nota/6702703/ecuador-usa-solo-47-su-capacidad-energetica</a:t>
            </a:r>
          </a:p>
        </p:txBody>
      </p:sp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58137" cy="360040"/>
          </a:xfrm>
        </p:spPr>
        <p:txBody>
          <a:bodyPr>
            <a:noAutofit/>
          </a:bodyPr>
          <a:lstStyle/>
          <a:p>
            <a:pPr algn="r"/>
            <a:r>
              <a:rPr lang="es-EC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1.Introducción</a:t>
            </a: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2 Título"/>
          <p:cNvSpPr txBox="1">
            <a:spLocks/>
          </p:cNvSpPr>
          <p:nvPr/>
        </p:nvSpPr>
        <p:spPr>
          <a:xfrm>
            <a:off x="662880" y="692696"/>
            <a:ext cx="8229600" cy="36004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Antecedentes, Justificación e Importancia</a:t>
            </a:r>
            <a:endParaRPr lang="es-EC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5" t="13238" r="23308" b="52709"/>
          <a:stretch/>
        </p:blipFill>
        <p:spPr bwMode="auto">
          <a:xfrm rot="21334412">
            <a:off x="5646313" y="1109625"/>
            <a:ext cx="3192633" cy="183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t="13751" r="39574" b="9903"/>
          <a:stretch/>
        </p:blipFill>
        <p:spPr bwMode="auto">
          <a:xfrm rot="20807737">
            <a:off x="5878615" y="2690751"/>
            <a:ext cx="2743201" cy="274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74" t="2322" r="13545" b="2838"/>
          <a:stretch/>
        </p:blipFill>
        <p:spPr bwMode="auto">
          <a:xfrm>
            <a:off x="72042" y="1101438"/>
            <a:ext cx="5329184" cy="507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2176">
            <a:off x="145683" y="1645689"/>
            <a:ext cx="2304256" cy="1536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1 Rectángulo"/>
          <p:cNvSpPr/>
          <p:nvPr/>
        </p:nvSpPr>
        <p:spPr>
          <a:xfrm>
            <a:off x="323528" y="6546830"/>
            <a:ext cx="87849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s-EC" sz="800" i="1" dirty="0" smtClean="0">
                <a:solidFill>
                  <a:schemeClr val="bg1">
                    <a:lumMod val="75000"/>
                  </a:schemeClr>
                </a:solidFill>
              </a:rPr>
              <a:t>www.youtube.com/watch?v=wn3QtfropzQ    http://elcomercio.com.ec     http://lahora.com.ec  https</a:t>
            </a:r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s-EC" sz="800" i="1" dirty="0" smtClean="0">
                <a:solidFill>
                  <a:schemeClr val="bg1">
                    <a:lumMod val="75000"/>
                  </a:schemeClr>
                </a:solidFill>
              </a:rPr>
              <a:t>larepublica.pe/mundo/1435485-contaminacion-agua-causas-consecuencias-evitarla</a:t>
            </a:r>
          </a:p>
          <a:p>
            <a:pPr algn="r"/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s-EC" sz="800" i="1" dirty="0" smtClean="0">
                <a:solidFill>
                  <a:schemeClr val="bg1">
                    <a:lumMod val="75000"/>
                  </a:schemeClr>
                </a:solidFill>
              </a:rPr>
              <a:t>www.lahora.com.ec/noticia/1102187676/cada-quiteno-gasta-de-200-a-220-litros-de-agua-por-dia  https</a:t>
            </a:r>
            <a:r>
              <a:rPr lang="es-EC" sz="800" i="1" dirty="0">
                <a:solidFill>
                  <a:schemeClr val="bg1">
                    <a:lumMod val="75000"/>
                  </a:schemeClr>
                </a:solidFill>
              </a:rPr>
              <a:t>://www.expoknews.com/la-contaminacion-afecta-a-todos-onu/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6622">
            <a:off x="818087" y="3597219"/>
            <a:ext cx="2304256" cy="1295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3627">
            <a:off x="251798" y="5023055"/>
            <a:ext cx="2092026" cy="1174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7563">
            <a:off x="2612235" y="2074920"/>
            <a:ext cx="2735425" cy="1536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987">
            <a:off x="2967561" y="5039857"/>
            <a:ext cx="2289247" cy="1112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2 Título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58137" cy="360040"/>
          </a:xfrm>
        </p:spPr>
        <p:txBody>
          <a:bodyPr>
            <a:noAutofit/>
          </a:bodyPr>
          <a:lstStyle/>
          <a:p>
            <a:pPr algn="r"/>
            <a:r>
              <a:rPr lang="es-EC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1.Introducción</a:t>
            </a: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5" name="2 Título"/>
          <p:cNvSpPr txBox="1">
            <a:spLocks/>
          </p:cNvSpPr>
          <p:nvPr/>
        </p:nvSpPr>
        <p:spPr>
          <a:xfrm>
            <a:off x="662880" y="692696"/>
            <a:ext cx="8229600" cy="36004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Antecedentes, Justificación e Importancia</a:t>
            </a:r>
            <a:endParaRPr lang="es-EC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t="17142" r="34976" b="12863"/>
          <a:stretch/>
        </p:blipFill>
        <p:spPr bwMode="auto">
          <a:xfrm rot="346117">
            <a:off x="5745339" y="4550055"/>
            <a:ext cx="2914736" cy="190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86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170" y="1178719"/>
            <a:ext cx="1493837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611560" y="5804449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900" i="1" dirty="0">
                <a:solidFill>
                  <a:schemeClr val="bg1">
                    <a:lumMod val="75000"/>
                  </a:schemeClr>
                </a:solidFill>
              </a:rPr>
              <a:t>https://www.areahumana.es/preocupacion-excesiva/</a:t>
            </a:r>
          </a:p>
          <a:p>
            <a:pPr algn="r"/>
            <a:r>
              <a:rPr lang="es-EC" sz="900" i="1" dirty="0">
                <a:solidFill>
                  <a:schemeClr val="bg1">
                    <a:lumMod val="75000"/>
                  </a:schemeClr>
                </a:solidFill>
              </a:rPr>
              <a:t>https://especiales.elcomercio.com/planeta-ideas/planeta/noviembre-14-del-2015/ecuador-consume-mas-agua-en-la-region </a:t>
            </a:r>
          </a:p>
          <a:p>
            <a:pPr algn="r"/>
            <a:r>
              <a:rPr lang="es-EC" sz="900" i="1" dirty="0">
                <a:solidFill>
                  <a:schemeClr val="bg1">
                    <a:lumMod val="75000"/>
                  </a:schemeClr>
                </a:solidFill>
              </a:rPr>
              <a:t>https://isaacfigueroa.com/podcast/93-importancia-del-uso-de-datos-en-la-toma-de-decisiones/</a:t>
            </a:r>
          </a:p>
          <a:p>
            <a:pPr algn="r"/>
            <a:r>
              <a:rPr lang="es-EC" sz="900" i="1" dirty="0">
                <a:solidFill>
                  <a:schemeClr val="bg1">
                    <a:lumMod val="75000"/>
                  </a:schemeClr>
                </a:solidFill>
              </a:rPr>
              <a:t>https://es.justexw.com/la-importancia-del-analisis-en-excel-en-la-toma-de-decisiones-del-negocio.html</a:t>
            </a:r>
          </a:p>
          <a:p>
            <a:pPr algn="r"/>
            <a:r>
              <a:rPr lang="es-EC" sz="900" i="1" dirty="0">
                <a:solidFill>
                  <a:schemeClr val="bg1">
                    <a:lumMod val="75000"/>
                  </a:schemeClr>
                </a:solidFill>
              </a:rPr>
              <a:t>http://profvalenz.blogspot.com/</a:t>
            </a:r>
          </a:p>
          <a:p>
            <a:pPr algn="r"/>
            <a:r>
              <a:rPr lang="es-EC" sz="900" i="1" dirty="0">
                <a:solidFill>
                  <a:schemeClr val="bg1">
                    <a:lumMod val="75000"/>
                  </a:schemeClr>
                </a:solidFill>
              </a:rPr>
              <a:t>https://mapamundi.online/america/del-sur/ecuador</a:t>
            </a:r>
            <a:r>
              <a:rPr lang="es-EC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2159320" y="4680917"/>
            <a:ext cx="6553200" cy="1224136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es-EC" altLang="es-EC" sz="2000" dirty="0" smtClean="0">
                <a:solidFill>
                  <a:srgbClr val="336699"/>
                </a:solidFill>
              </a:rPr>
              <a:t>ODS Agenda 2030</a:t>
            </a:r>
            <a:endParaRPr lang="es-ES" altLang="es-ES" sz="2000" dirty="0" smtClean="0">
              <a:solidFill>
                <a:srgbClr val="336699"/>
              </a:solidFill>
            </a:endParaRPr>
          </a:p>
          <a:p>
            <a:pPr marL="0" indent="0" algn="just">
              <a:buFontTx/>
              <a:buNone/>
            </a:pPr>
            <a:r>
              <a:rPr lang="es-EC" altLang="es-EC" sz="1800" b="1" i="1" dirty="0" smtClean="0">
                <a:solidFill>
                  <a:srgbClr val="336699"/>
                </a:solidFill>
              </a:rPr>
              <a:t>Objetivo 6: </a:t>
            </a:r>
            <a:r>
              <a:rPr lang="es-EC" altLang="es-EC" sz="1800" b="1" i="1" dirty="0" smtClean="0">
                <a:solidFill>
                  <a:srgbClr val="0070C0"/>
                </a:solidFill>
              </a:rPr>
              <a:t>Garantizar la disponibilidad de agua y su gestión sostenible y el saneamiento para todos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4623052"/>
            <a:ext cx="1644650" cy="1643062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95" y="3000048"/>
            <a:ext cx="2483115" cy="139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Título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58137" cy="360040"/>
          </a:xfrm>
        </p:spPr>
        <p:txBody>
          <a:bodyPr>
            <a:noAutofit/>
          </a:bodyPr>
          <a:lstStyle/>
          <a:p>
            <a:pPr algn="r"/>
            <a:r>
              <a:rPr lang="es-EC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1.Introducción</a:t>
            </a: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2" name="2 Título"/>
          <p:cNvSpPr txBox="1">
            <a:spLocks/>
          </p:cNvSpPr>
          <p:nvPr/>
        </p:nvSpPr>
        <p:spPr>
          <a:xfrm>
            <a:off x="662880" y="692696"/>
            <a:ext cx="8229600" cy="36004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Antecedentes, Justificación e Importancia</a:t>
            </a:r>
            <a:endParaRPr lang="es-EC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5" t="3350" r="14691"/>
          <a:stretch/>
        </p:blipFill>
        <p:spPr bwMode="auto">
          <a:xfrm>
            <a:off x="272809" y="1023086"/>
            <a:ext cx="1886511" cy="170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7656" r="39733" b="9877"/>
          <a:stretch/>
        </p:blipFill>
        <p:spPr bwMode="auto">
          <a:xfrm rot="1102913">
            <a:off x="3714098" y="1378380"/>
            <a:ext cx="2698943" cy="275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647" y="1268363"/>
            <a:ext cx="2398833" cy="148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3 Imag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" t="14156" r="31094" b="62331"/>
          <a:stretch>
            <a:fillRect/>
          </a:stretch>
        </p:blipFill>
        <p:spPr bwMode="auto">
          <a:xfrm>
            <a:off x="3779912" y="3463391"/>
            <a:ext cx="439261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39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323528" y="800708"/>
            <a:ext cx="8229600" cy="36004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defPPr>
              <a:defRPr lang="es-EC"/>
            </a:defPPr>
            <a:lvl1pPr algn="r">
              <a:spcBef>
                <a:spcPct val="0"/>
              </a:spcBef>
              <a:buNone/>
              <a:defRPr kumimoji="0" sz="2400" b="1" i="1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es-EC" dirty="0"/>
              <a:t>1.2. Objetivos</a:t>
            </a:r>
          </a:p>
        </p:txBody>
      </p:sp>
      <p:sp>
        <p:nvSpPr>
          <p:cNvPr id="6" name="2 Título"/>
          <p:cNvSpPr txBox="1">
            <a:spLocks/>
          </p:cNvSpPr>
          <p:nvPr/>
        </p:nvSpPr>
        <p:spPr>
          <a:xfrm>
            <a:off x="1403648" y="116632"/>
            <a:ext cx="7458137" cy="36004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1.Introducción</a:t>
            </a: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61" y="2060847"/>
            <a:ext cx="291465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611560" y="6582544"/>
            <a:ext cx="849694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https://www.webyempresas.com/objetivos-generales</a:t>
            </a:r>
            <a:r>
              <a:rPr lang="es-EC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   </a:t>
            </a:r>
            <a:r>
              <a:rPr lang="es-EC" sz="9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</a:t>
            </a:r>
            <a:r>
              <a:rPr lang="es-EC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://www.expoknews.com/cuanta-agua-usas-en-un-dia-esta-plataforma-te-lo-dice</a:t>
            </a:r>
            <a:r>
              <a:rPr lang="es-EC" sz="9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endParaRPr lang="es-EC" sz="9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3275856" y="1196752"/>
            <a:ext cx="2564954" cy="39376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r">
              <a:spcBef>
                <a:spcPct val="0"/>
              </a:spcBef>
              <a:buFont typeface="Wingdings 2"/>
              <a:buNone/>
            </a:pPr>
            <a:r>
              <a:rPr lang="es-EC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Objetivo  General</a:t>
            </a:r>
            <a:endParaRPr lang="es-EC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509230720"/>
              </p:ext>
            </p:extLst>
          </p:nvPr>
        </p:nvGraphicFramePr>
        <p:xfrm>
          <a:off x="-324544" y="1772816"/>
          <a:ext cx="5733306" cy="3788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6051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4572000" y="1484784"/>
            <a:ext cx="3501058" cy="393766"/>
          </a:xfrm>
        </p:spPr>
        <p:txBody>
          <a:bodyPr vert="horz" lIns="0" rIns="0" bIns="0" anchor="b">
            <a:noAutofit/>
          </a:bodyPr>
          <a:lstStyle/>
          <a:p>
            <a:pPr marL="0" algn="r">
              <a:spcBef>
                <a:spcPct val="0"/>
              </a:spcBef>
              <a:buNone/>
            </a:pPr>
            <a:r>
              <a:rPr lang="es-EC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Objetivos Específicos: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291465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2 Título"/>
          <p:cNvSpPr txBox="1">
            <a:spLocks/>
          </p:cNvSpPr>
          <p:nvPr/>
        </p:nvSpPr>
        <p:spPr>
          <a:xfrm>
            <a:off x="667719" y="620688"/>
            <a:ext cx="8229600" cy="36004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defPPr>
              <a:defRPr lang="es-EC"/>
            </a:defPPr>
            <a:lvl1pPr algn="r">
              <a:spcBef>
                <a:spcPct val="0"/>
              </a:spcBef>
              <a:buNone/>
              <a:defRPr kumimoji="0" sz="2400" b="1" i="1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es-EC" dirty="0"/>
              <a:t>1.2. Objetivos</a:t>
            </a:r>
          </a:p>
        </p:txBody>
      </p:sp>
      <p:sp>
        <p:nvSpPr>
          <p:cNvPr id="9" name="2 Título"/>
          <p:cNvSpPr txBox="1">
            <a:spLocks/>
          </p:cNvSpPr>
          <p:nvPr/>
        </p:nvSpPr>
        <p:spPr>
          <a:xfrm>
            <a:off x="1403648" y="116632"/>
            <a:ext cx="7458137" cy="36004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1.Introducción</a:t>
            </a: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523808734"/>
              </p:ext>
            </p:extLst>
          </p:nvPr>
        </p:nvGraphicFramePr>
        <p:xfrm>
          <a:off x="215986" y="2636913"/>
          <a:ext cx="8645799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Rectángulo"/>
          <p:cNvSpPr/>
          <p:nvPr/>
        </p:nvSpPr>
        <p:spPr>
          <a:xfrm>
            <a:off x="68015" y="6200831"/>
            <a:ext cx="8999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https://mobilizaacademy.com/leadership/curso-analisis-evaluacion-del-balance-cuenta-resultados/ </a:t>
            </a:r>
            <a:endParaRPr lang="es-EC" sz="9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es-EC" sz="9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</a:t>
            </a:r>
            <a:r>
              <a:rPr lang="es-EC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://www.alamy.es/feliz-cartoon-empresario-y-pensamiento-burbuja-con-marca-verde-checkmark-buena-idea-decision-correcta-buena-eleccion-concepto-ilustracion-vectorial-en-piso-de-image242917499.html</a:t>
            </a:r>
          </a:p>
          <a:p>
            <a:pPr algn="r"/>
            <a:r>
              <a:rPr lang="es-EC" sz="9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</a:t>
            </a:r>
            <a:r>
              <a:rPr lang="es-EC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://blogs.imf-formacion.com/blog/prevencion-riesgos-laborales/actualidad-laboral/procedimientos-trabajo-prevencion/</a:t>
            </a:r>
          </a:p>
        </p:txBody>
      </p:sp>
    </p:spTree>
    <p:extLst>
      <p:ext uri="{BB962C8B-B14F-4D97-AF65-F5344CB8AC3E}">
        <p14:creationId xmlns:p14="http://schemas.microsoft.com/office/powerpoint/2010/main" val="22694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 Título"/>
          <p:cNvSpPr>
            <a:spLocks noGrp="1"/>
          </p:cNvSpPr>
          <p:nvPr>
            <p:ph type="title"/>
          </p:nvPr>
        </p:nvSpPr>
        <p:spPr>
          <a:xfrm>
            <a:off x="899592" y="5013176"/>
            <a:ext cx="7458137" cy="648072"/>
          </a:xfrm>
        </p:spPr>
        <p:txBody>
          <a:bodyPr>
            <a:noAutofit/>
          </a:bodyPr>
          <a:lstStyle/>
          <a:p>
            <a:pPr algn="ctr"/>
            <a:r>
              <a:rPr lang="es-EC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3.Metodología</a:t>
            </a:r>
            <a:endParaRPr lang="es-EC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365806" y="960983"/>
            <a:ext cx="12362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i="1" dirty="0" smtClean="0">
                <a:solidFill>
                  <a:schemeClr val="tx2">
                    <a:lumMod val="75000"/>
                  </a:schemeClr>
                </a:solidFill>
              </a:rPr>
              <a:t>Río Llaviucu</a:t>
            </a:r>
            <a:endParaRPr lang="es-EC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" name="Picture 2" descr="C:\Users\VAIO\Documents\MAESTRÍA EVE\TESIS\Levantamiento de información en campo\fotos levantamiento\dia 1\TOM_LL_005_11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6232871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9886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uj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uj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4530</TotalTime>
  <Words>2092</Words>
  <Application>Microsoft Office PowerPoint</Application>
  <PresentationFormat>Presentación en pantalla (4:3)</PresentationFormat>
  <Paragraphs>532</Paragraphs>
  <Slides>35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Flujo</vt:lpstr>
      <vt:lpstr>ESTUDIO PARA LA SELECCIÓN DE PARÁMETROS FÍSICO – QUÍMICOS EN PLANES DE MUESTREO DE CALIDAD DEL AGUA SUPERFICIAL,  APLICADO AL RÍO TOMEBAMBA</vt:lpstr>
      <vt:lpstr>1.Introducción</vt:lpstr>
      <vt:lpstr>1.Introducción</vt:lpstr>
      <vt:lpstr>1.Introducción</vt:lpstr>
      <vt:lpstr>1.Introducción</vt:lpstr>
      <vt:lpstr>1.Introducción</vt:lpstr>
      <vt:lpstr>Presentación de PowerPoint</vt:lpstr>
      <vt:lpstr>Presentación de PowerPoint</vt:lpstr>
      <vt:lpstr>3.Metodología</vt:lpstr>
      <vt:lpstr>3.Metodología</vt:lpstr>
      <vt:lpstr>3.Metodología</vt:lpstr>
      <vt:lpstr>3.Metodología</vt:lpstr>
      <vt:lpstr>3.Metodología</vt:lpstr>
      <vt:lpstr>3.Metodología</vt:lpstr>
      <vt:lpstr>3.Metodología</vt:lpstr>
      <vt:lpstr>3.Metodología</vt:lpstr>
      <vt:lpstr>4. Resultados</vt:lpstr>
      <vt:lpstr>4. RESULTADOS</vt:lpstr>
      <vt:lpstr>4. RESULTADOS</vt:lpstr>
      <vt:lpstr>4. RESULTADOS</vt:lpstr>
      <vt:lpstr>Presentación de PowerPoint</vt:lpstr>
      <vt:lpstr>Presentación de PowerPoint</vt:lpstr>
      <vt:lpstr>4. RESULTADOS</vt:lpstr>
      <vt:lpstr>4. RESULTADOS</vt:lpstr>
      <vt:lpstr>4. RESULTADOS</vt:lpstr>
      <vt:lpstr>4. RESULTADOS</vt:lpstr>
      <vt:lpstr>4. RESULTADOS</vt:lpstr>
      <vt:lpstr>4. RESULTADOS</vt:lpstr>
      <vt:lpstr>4. RESULTADOS</vt:lpstr>
      <vt:lpstr>4. RESULTADOS</vt:lpstr>
      <vt:lpstr>4. RESULTADOS</vt:lpstr>
      <vt:lpstr>4. RESULTADOS</vt:lpstr>
      <vt:lpstr>4. RESULTADOS</vt:lpstr>
      <vt:lpstr>5. CONCLUSIONES</vt:lpstr>
      <vt:lpstr>Gracias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Evelyn Adriana Mina Cevallos</dc:creator>
  <cp:lastModifiedBy>VAIO</cp:lastModifiedBy>
  <cp:revision>194</cp:revision>
  <dcterms:created xsi:type="dcterms:W3CDTF">2019-06-15T15:25:19Z</dcterms:created>
  <dcterms:modified xsi:type="dcterms:W3CDTF">2019-07-18T04:39:35Z</dcterms:modified>
</cp:coreProperties>
</file>