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0" r:id="rId2"/>
    <p:sldId id="327" r:id="rId3"/>
    <p:sldId id="281" r:id="rId4"/>
    <p:sldId id="282" r:id="rId5"/>
    <p:sldId id="303" r:id="rId6"/>
    <p:sldId id="284" r:id="rId7"/>
    <p:sldId id="285" r:id="rId8"/>
    <p:sldId id="291"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12" r:id="rId22"/>
    <p:sldId id="313" r:id="rId23"/>
    <p:sldId id="278"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66"/>
    <a:srgbClr val="37EE1E"/>
    <a:srgbClr val="FFFF66"/>
    <a:srgbClr val="66FF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72" y="144"/>
      </p:cViewPr>
      <p:guideLst>
        <p:guide orient="horz" pos="2160"/>
        <p:guide pos="3840"/>
      </p:guideLst>
    </p:cSldViewPr>
  </p:slideViewPr>
  <p:notesTextViewPr>
    <p:cViewPr>
      <p:scale>
        <a:sx n="1" d="1"/>
        <a:sy n="1" d="1"/>
      </p:scale>
      <p:origin x="0" y="0"/>
    </p:cViewPr>
  </p:notesTextViewPr>
  <p:notesViewPr>
    <p:cSldViewPr>
      <p:cViewPr varScale="1">
        <p:scale>
          <a:sx n="66" d="100"/>
          <a:sy n="66" d="100"/>
        </p:scale>
        <p:origin x="-20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velyn.arellano\Downloads\Exportaciones%20-%20Importaciones%20Chil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evelyn.arellano\Downloads\expoanualsamont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evelyn.arellano\Downloads\Base%20de%20Datos%20del%20Analisis%20de%20Exportacion%20e%20Importacion.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evelyn.arellano\Downloads\Base%20de%20Datos%20del%20Analisis%20de%20Exportacion%20e%20Importacion.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oleObject" Target="file:///E:\Anexo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E:\Anexo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evelyn.arellano\Desktop\Base%20de%20Datos%20del%20Analisis%20de%20Exportacion%20e%20Importacion%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velyn.arellano\Desktop\Base%20de%20Datos%20del%20Analisis%20de%20Exportacion%20e%20Importacion%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velyn.arellano\AppData\Local\Microsoft\Windows\Temporary%20Internet%20Files\Content.IE5\J7HP7I5R\03._Export._o_Import._por_Subpartida_y_Pa&#237;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G:\Anexos.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E:\BBDD%20Analisis%20de%20Exportacion%20e%20Importacion%20Atun%20vs%20Salmo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sz="1200">
                <a:latin typeface="Times New Roman" panose="02020603050405020304" pitchFamily="18" charset="0"/>
                <a:cs typeface="Times New Roman" panose="02020603050405020304" pitchFamily="18" charset="0"/>
              </a:rPr>
              <a:t>Balanza Comercial Total entre Ecuador y Chile (Miles usd)</a:t>
            </a:r>
          </a:p>
        </c:rich>
      </c:tx>
      <c:layout/>
      <c:overlay val="0"/>
      <c:spPr>
        <a:noFill/>
        <a:ln>
          <a:noFill/>
        </a:ln>
        <a:effectLst/>
      </c:spPr>
    </c:title>
    <c:autoTitleDeleted val="0"/>
    <c:plotArea>
      <c:layout/>
      <c:barChart>
        <c:barDir val="col"/>
        <c:grouping val="clustered"/>
        <c:varyColors val="0"/>
        <c:ser>
          <c:idx val="0"/>
          <c:order val="0"/>
          <c:tx>
            <c:strRef>
              <c:f>'[Exportaciones - Importaciones Chile.xlsx]2010-2019'!$A$3</c:f>
              <c:strCache>
                <c:ptCount val="1"/>
                <c:pt idx="0">
                  <c:v>EXPORTACIONES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'[Exportaciones - Importaciones Chile.xlsx]2010-2019'!$B$1:$K$1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'[Exportaciones - Importaciones Chile.xlsx]2010-2019'!$B$3:$K$3</c:f>
              <c:numCache>
                <c:formatCode>General</c:formatCode>
                <c:ptCount val="10"/>
                <c:pt idx="0">
                  <c:v>846628.65</c:v>
                </c:pt>
                <c:pt idx="1">
                  <c:v>1106159.22</c:v>
                </c:pt>
                <c:pt idx="2">
                  <c:v>1990563.94</c:v>
                </c:pt>
                <c:pt idx="3" formatCode="#,###,##0.0;\-#,###,##0.0;0.0">
                  <c:v>2457337.0084540001</c:v>
                </c:pt>
                <c:pt idx="4" formatCode="#,###,##0.0;\-#,###,##0.0;0.0">
                  <c:v>2327634.7426069998</c:v>
                </c:pt>
                <c:pt idx="5" formatCode="#,###,##0.0;\-#,###,##0.0;0.0">
                  <c:v>1138078.611237</c:v>
                </c:pt>
                <c:pt idx="6" formatCode="#,###,##0.0;\-#,###,##0.0;0.0">
                  <c:v>1150556.6694789999</c:v>
                </c:pt>
                <c:pt idx="7" formatCode="#,###,##0.0;\-#,###,##0.0;0.0">
                  <c:v>1236134.5967260001</c:v>
                </c:pt>
                <c:pt idx="8" formatCode="#,###,##0.0;\-#,###,##0.0;0.0">
                  <c:v>1466665.1061199999</c:v>
                </c:pt>
                <c:pt idx="9" formatCode="#,###,##0.0;\-#,###,##0.0;0.0">
                  <c:v>470127.43574500002</c:v>
                </c:pt>
              </c:numCache>
            </c:numRef>
          </c:val>
        </c:ser>
        <c:ser>
          <c:idx val="1"/>
          <c:order val="1"/>
          <c:tx>
            <c:strRef>
              <c:f>'[Exportaciones - Importaciones Chile.xlsx]2010-2019'!$A$4</c:f>
              <c:strCache>
                <c:ptCount val="1"/>
                <c:pt idx="0">
                  <c:v>IMPORTACIONES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'[Exportaciones - Importaciones Chile.xlsx]2010-2019'!$B$1:$K$1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'[Exportaciones - Importaciones Chile.xlsx]2010-2019'!$B$4:$K$4</c:f>
              <c:numCache>
                <c:formatCode>General</c:formatCode>
                <c:ptCount val="10"/>
                <c:pt idx="0" formatCode="0.00">
                  <c:v>533940.21</c:v>
                </c:pt>
                <c:pt idx="1">
                  <c:v>588676.4</c:v>
                </c:pt>
                <c:pt idx="2">
                  <c:v>597065.05000000005</c:v>
                </c:pt>
                <c:pt idx="3" formatCode="#,###,##0.0;\-#,###,##0.0;0.0">
                  <c:v>536989.61836099799</c:v>
                </c:pt>
                <c:pt idx="4" formatCode="#,###,##0.0;\-#,###,##0.0;0.0">
                  <c:v>494446.73080700199</c:v>
                </c:pt>
                <c:pt idx="5" formatCode="#,###,##0.0;\-#,###,##0.0;0.0">
                  <c:v>472746.48380400101</c:v>
                </c:pt>
                <c:pt idx="6" formatCode="#,###,##0.0;\-#,###,##0.0;0.0">
                  <c:v>409510.454356</c:v>
                </c:pt>
                <c:pt idx="7" formatCode="#,###,##0.0;\-#,###,##0.0;0.0">
                  <c:v>473919.30588499992</c:v>
                </c:pt>
                <c:pt idx="8" formatCode="#,###,##0.0;\-#,###,##0.0;0.0">
                  <c:v>483452.14127600001</c:v>
                </c:pt>
                <c:pt idx="9" formatCode="#,###,##0.0;\-#,###,##0.0;0.0">
                  <c:v>149511.83468999999</c:v>
                </c:pt>
              </c:numCache>
            </c:numRef>
          </c:val>
        </c:ser>
        <c:ser>
          <c:idx val="2"/>
          <c:order val="2"/>
          <c:tx>
            <c:strRef>
              <c:f>'[Exportaciones - Importaciones Chile.xlsx]2010-2019'!$A$5</c:f>
              <c:strCache>
                <c:ptCount val="1"/>
                <c:pt idx="0">
                  <c:v>BALANZA COMERCIAL</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'[Exportaciones - Importaciones Chile.xlsx]2010-2019'!$B$1:$K$1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'[Exportaciones - Importaciones Chile.xlsx]2010-2019'!$B$5:$K$5</c:f>
              <c:numCache>
                <c:formatCode>#,##0.0_ ;\-#,##0.0\ </c:formatCode>
                <c:ptCount val="10"/>
                <c:pt idx="0">
                  <c:v>312688.44000000012</c:v>
                </c:pt>
                <c:pt idx="1">
                  <c:v>517482.81999999989</c:v>
                </c:pt>
                <c:pt idx="2">
                  <c:v>1393498.89</c:v>
                </c:pt>
                <c:pt idx="3">
                  <c:v>1920347.3900929999</c:v>
                </c:pt>
                <c:pt idx="4">
                  <c:v>1833188.0118</c:v>
                </c:pt>
                <c:pt idx="5">
                  <c:v>665332.12743299908</c:v>
                </c:pt>
                <c:pt idx="6">
                  <c:v>741046.21512299986</c:v>
                </c:pt>
                <c:pt idx="7">
                  <c:v>762215.29084099981</c:v>
                </c:pt>
                <c:pt idx="8">
                  <c:v>983212.96484399983</c:v>
                </c:pt>
                <c:pt idx="9">
                  <c:v>320615.6010549998</c:v>
                </c:pt>
              </c:numCache>
            </c:numRef>
          </c:val>
        </c:ser>
        <c:dLbls>
          <c:dLblPos val="outEnd"/>
          <c:showLegendKey val="0"/>
          <c:showVal val="1"/>
          <c:showCatName val="0"/>
          <c:showSerName val="0"/>
          <c:showPercent val="0"/>
          <c:showBubbleSize val="0"/>
        </c:dLbls>
        <c:gapWidth val="444"/>
        <c:overlap val="-90"/>
        <c:axId val="367469696"/>
        <c:axId val="367478400"/>
      </c:barChart>
      <c:catAx>
        <c:axId val="367469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367478400"/>
        <c:crosses val="autoZero"/>
        <c:auto val="1"/>
        <c:lblAlgn val="ctr"/>
        <c:lblOffset val="100"/>
        <c:noMultiLvlLbl val="0"/>
      </c:catAx>
      <c:valAx>
        <c:axId val="367478400"/>
        <c:scaling>
          <c:orientation val="minMax"/>
        </c:scaling>
        <c:delete val="1"/>
        <c:axPos val="l"/>
        <c:numFmt formatCode="General" sourceLinked="1"/>
        <c:majorTickMark val="none"/>
        <c:minorTickMark val="none"/>
        <c:tickLblPos val="nextTo"/>
        <c:crossAx val="3674696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b="1" i="0" u="none" strike="noStrike" baseline="0">
                <a:effectLst/>
                <a:latin typeface="Times New Roman" panose="02020603050405020304" pitchFamily="18" charset="0"/>
                <a:cs typeface="Times New Roman" panose="02020603050405020304" pitchFamily="18" charset="0"/>
              </a:rPr>
              <a:t>Exportaciones de Salmón Congelado por sub partidas al Mundo  (Miles USD)</a:t>
            </a:r>
            <a:endParaRPr lang="es-EC" sz="1600" b="1">
              <a:latin typeface="Times New Roman" panose="02020603050405020304" pitchFamily="18" charset="0"/>
              <a:cs typeface="Times New Roman" panose="02020603050405020304" pitchFamily="18" charset="0"/>
            </a:endParaRPr>
          </a:p>
        </c:rich>
      </c:tx>
      <c:layout/>
      <c:overlay val="0"/>
    </c:title>
    <c:autoTitleDeleted val="0"/>
    <c:plotArea>
      <c:layout/>
      <c:barChart>
        <c:barDir val="col"/>
        <c:grouping val="stacked"/>
        <c:varyColors val="0"/>
        <c:ser>
          <c:idx val="0"/>
          <c:order val="0"/>
          <c:tx>
            <c:strRef>
              <c:f>[expoanualsamonto.xlsx]Hoja1!$A$4</c:f>
              <c:strCache>
                <c:ptCount val="1"/>
                <c:pt idx="0">
                  <c:v>03044110Salmones del Pacifico Frescos y refrigerados</c:v>
                </c:pt>
              </c:strCache>
            </c:strRef>
          </c:tx>
          <c:invertIfNegative val="0"/>
          <c:cat>
            <c:strRef>
              <c:f>[expoanualsamonto.xlsx]Hoja1!$D$3:$J$3</c:f>
              <c:strCache>
                <c:ptCount val="7"/>
                <c:pt idx="0">
                  <c:v>2012</c:v>
                </c:pt>
                <c:pt idx="1">
                  <c:v>2013</c:v>
                </c:pt>
                <c:pt idx="2">
                  <c:v>2014</c:v>
                </c:pt>
                <c:pt idx="3">
                  <c:v>2015</c:v>
                </c:pt>
                <c:pt idx="4">
                  <c:v>2016</c:v>
                </c:pt>
                <c:pt idx="5">
                  <c:v>2017</c:v>
                </c:pt>
                <c:pt idx="6">
                  <c:v>2018</c:v>
                </c:pt>
              </c:strCache>
            </c:strRef>
          </c:cat>
          <c:val>
            <c:numRef>
              <c:f>[expoanualsamonto.xlsx]Hoja1!$D$4:$J$4</c:f>
              <c:numCache>
                <c:formatCode>General</c:formatCode>
                <c:ptCount val="7"/>
                <c:pt idx="0">
                  <c:v>1911848.37</c:v>
                </c:pt>
                <c:pt idx="1">
                  <c:v>2538860.36</c:v>
                </c:pt>
                <c:pt idx="2">
                  <c:v>577937.91</c:v>
                </c:pt>
                <c:pt idx="3">
                  <c:v>935768.25</c:v>
                </c:pt>
                <c:pt idx="4">
                  <c:v>2248192.58</c:v>
                </c:pt>
                <c:pt idx="5">
                  <c:v>6928678.7800000003</c:v>
                </c:pt>
                <c:pt idx="6">
                  <c:v>7219704.7300000004</c:v>
                </c:pt>
              </c:numCache>
            </c:numRef>
          </c:val>
        </c:ser>
        <c:ser>
          <c:idx val="1"/>
          <c:order val="1"/>
          <c:tx>
            <c:strRef>
              <c:f>[expoanualsamonto.xlsx]Hoja1!$A$5</c:f>
              <c:strCache>
                <c:ptCount val="1"/>
                <c:pt idx="0">
                  <c:v>03044120  Salmones del Atlántico y salmones del Danubio Frescos y refrigerados</c:v>
                </c:pt>
              </c:strCache>
            </c:strRef>
          </c:tx>
          <c:invertIfNegative val="0"/>
          <c:cat>
            <c:strRef>
              <c:f>[expoanualsamonto.xlsx]Hoja1!$D$3:$J$3</c:f>
              <c:strCache>
                <c:ptCount val="7"/>
                <c:pt idx="0">
                  <c:v>2012</c:v>
                </c:pt>
                <c:pt idx="1">
                  <c:v>2013</c:v>
                </c:pt>
                <c:pt idx="2">
                  <c:v>2014</c:v>
                </c:pt>
                <c:pt idx="3">
                  <c:v>2015</c:v>
                </c:pt>
                <c:pt idx="4">
                  <c:v>2016</c:v>
                </c:pt>
                <c:pt idx="5">
                  <c:v>2017</c:v>
                </c:pt>
                <c:pt idx="6">
                  <c:v>2018</c:v>
                </c:pt>
              </c:strCache>
            </c:strRef>
          </c:cat>
          <c:val>
            <c:numRef>
              <c:f>[expoanualsamonto.xlsx]Hoja1!$D$5:$J$5</c:f>
              <c:numCache>
                <c:formatCode>General</c:formatCode>
                <c:ptCount val="7"/>
                <c:pt idx="0">
                  <c:v>509497641.21999979</c:v>
                </c:pt>
                <c:pt idx="1">
                  <c:v>753773438.53999937</c:v>
                </c:pt>
                <c:pt idx="2">
                  <c:v>902017033.03999937</c:v>
                </c:pt>
                <c:pt idx="3">
                  <c:v>777897448.86999917</c:v>
                </c:pt>
                <c:pt idx="4">
                  <c:v>946129523.30999947</c:v>
                </c:pt>
                <c:pt idx="5">
                  <c:v>1063435773.0100007</c:v>
                </c:pt>
                <c:pt idx="6">
                  <c:v>1224002238.6099994</c:v>
                </c:pt>
              </c:numCache>
            </c:numRef>
          </c:val>
        </c:ser>
        <c:ser>
          <c:idx val="2"/>
          <c:order val="2"/>
          <c:tx>
            <c:strRef>
              <c:f>[expoanualsamonto.xlsx]Hoja1!$A$6</c:f>
              <c:strCache>
                <c:ptCount val="1"/>
                <c:pt idx="0">
                  <c:v>03048110 Salmones del Pacifico Congelados</c:v>
                </c:pt>
              </c:strCache>
            </c:strRef>
          </c:tx>
          <c:invertIfNegative val="0"/>
          <c:cat>
            <c:strRef>
              <c:f>[expoanualsamonto.xlsx]Hoja1!$D$3:$J$3</c:f>
              <c:strCache>
                <c:ptCount val="7"/>
                <c:pt idx="0">
                  <c:v>2012</c:v>
                </c:pt>
                <c:pt idx="1">
                  <c:v>2013</c:v>
                </c:pt>
                <c:pt idx="2">
                  <c:v>2014</c:v>
                </c:pt>
                <c:pt idx="3">
                  <c:v>2015</c:v>
                </c:pt>
                <c:pt idx="4">
                  <c:v>2016</c:v>
                </c:pt>
                <c:pt idx="5">
                  <c:v>2017</c:v>
                </c:pt>
                <c:pt idx="6">
                  <c:v>2018</c:v>
                </c:pt>
              </c:strCache>
            </c:strRef>
          </c:cat>
          <c:val>
            <c:numRef>
              <c:f>[expoanualsamonto.xlsx]Hoja1!$D$6:$J$6</c:f>
              <c:numCache>
                <c:formatCode>General</c:formatCode>
                <c:ptCount val="7"/>
                <c:pt idx="0">
                  <c:v>14330596.269999992</c:v>
                </c:pt>
                <c:pt idx="1">
                  <c:v>44048977.750000007</c:v>
                </c:pt>
                <c:pt idx="2">
                  <c:v>45473586.170000002</c:v>
                </c:pt>
                <c:pt idx="3">
                  <c:v>25882849.670000009</c:v>
                </c:pt>
                <c:pt idx="4">
                  <c:v>39258619.760000013</c:v>
                </c:pt>
                <c:pt idx="5">
                  <c:v>112278004.06000002</c:v>
                </c:pt>
                <c:pt idx="6">
                  <c:v>99369055.169999972</c:v>
                </c:pt>
              </c:numCache>
            </c:numRef>
          </c:val>
        </c:ser>
        <c:ser>
          <c:idx val="3"/>
          <c:order val="3"/>
          <c:tx>
            <c:strRef>
              <c:f>[expoanualsamonto.xlsx]Hoja1!$A$7</c:f>
              <c:strCache>
                <c:ptCount val="1"/>
                <c:pt idx="0">
                  <c:v>03048120  Salmones del Atlántico y salmones del Danubio Congelados</c:v>
                </c:pt>
              </c:strCache>
            </c:strRef>
          </c:tx>
          <c:invertIfNegative val="0"/>
          <c:cat>
            <c:strRef>
              <c:f>[expoanualsamonto.xlsx]Hoja1!$D$3:$J$3</c:f>
              <c:strCache>
                <c:ptCount val="7"/>
                <c:pt idx="0">
                  <c:v>2012</c:v>
                </c:pt>
                <c:pt idx="1">
                  <c:v>2013</c:v>
                </c:pt>
                <c:pt idx="2">
                  <c:v>2014</c:v>
                </c:pt>
                <c:pt idx="3">
                  <c:v>2015</c:v>
                </c:pt>
                <c:pt idx="4">
                  <c:v>2016</c:v>
                </c:pt>
                <c:pt idx="5">
                  <c:v>2017</c:v>
                </c:pt>
                <c:pt idx="6">
                  <c:v>2018</c:v>
                </c:pt>
              </c:strCache>
            </c:strRef>
          </c:cat>
          <c:val>
            <c:numRef>
              <c:f>[expoanualsamonto.xlsx]Hoja1!$D$7:$J$7</c:f>
              <c:numCache>
                <c:formatCode>General</c:formatCode>
                <c:ptCount val="7"/>
                <c:pt idx="0">
                  <c:v>267046393.52000004</c:v>
                </c:pt>
                <c:pt idx="1">
                  <c:v>455314170.58999974</c:v>
                </c:pt>
                <c:pt idx="2">
                  <c:v>603646304.92000008</c:v>
                </c:pt>
                <c:pt idx="3">
                  <c:v>460157199.6499998</c:v>
                </c:pt>
                <c:pt idx="4">
                  <c:v>565424114.75000048</c:v>
                </c:pt>
                <c:pt idx="5">
                  <c:v>666810269.7500006</c:v>
                </c:pt>
                <c:pt idx="6">
                  <c:v>643833771.1400001</c:v>
                </c:pt>
              </c:numCache>
            </c:numRef>
          </c:val>
        </c:ser>
        <c:dLbls>
          <c:showLegendKey val="0"/>
          <c:showVal val="0"/>
          <c:showCatName val="0"/>
          <c:showSerName val="0"/>
          <c:showPercent val="0"/>
          <c:showBubbleSize val="0"/>
        </c:dLbls>
        <c:gapWidth val="55"/>
        <c:overlap val="100"/>
        <c:axId val="499299600"/>
        <c:axId val="499311568"/>
      </c:barChart>
      <c:catAx>
        <c:axId val="499299600"/>
        <c:scaling>
          <c:orientation val="minMax"/>
        </c:scaling>
        <c:delete val="0"/>
        <c:axPos val="b"/>
        <c:numFmt formatCode="General" sourceLinked="0"/>
        <c:majorTickMark val="none"/>
        <c:minorTickMark val="none"/>
        <c:tickLblPos val="nextTo"/>
        <c:crossAx val="499311568"/>
        <c:crosses val="autoZero"/>
        <c:auto val="1"/>
        <c:lblAlgn val="ctr"/>
        <c:lblOffset val="100"/>
        <c:noMultiLvlLbl val="0"/>
      </c:catAx>
      <c:valAx>
        <c:axId val="499311568"/>
        <c:scaling>
          <c:orientation val="minMax"/>
        </c:scaling>
        <c:delete val="0"/>
        <c:axPos val="l"/>
        <c:majorGridlines/>
        <c:numFmt formatCode="General" sourceLinked="1"/>
        <c:majorTickMark val="none"/>
        <c:minorTickMark val="none"/>
        <c:tickLblPos val="nextTo"/>
        <c:crossAx val="4992996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C" sz="2000" b="1" i="0" u="none" strike="noStrike" baseline="0">
                <a:effectLst/>
                <a:latin typeface="Times New Roman" panose="02020603050405020304" pitchFamily="18" charset="0"/>
                <a:cs typeface="Times New Roman" panose="02020603050405020304" pitchFamily="18" charset="0"/>
              </a:rPr>
              <a:t>Principales destinos de la exportación de salmón</a:t>
            </a:r>
            <a:endParaRPr lang="es-EC" sz="2000">
              <a:latin typeface="Times New Roman" panose="02020603050405020304" pitchFamily="18" charset="0"/>
              <a:cs typeface="Times New Roman" panose="02020603050405020304" pitchFamily="18" charset="0"/>
            </a:endParaRPr>
          </a:p>
        </c:rich>
      </c:tx>
      <c:layout>
        <c:manualLayout>
          <c:xMode val="edge"/>
          <c:yMode val="edge"/>
          <c:x val="0.17856041487038446"/>
          <c:y val="2.8543914793837662E-2"/>
        </c:manualLayout>
      </c:layout>
      <c:overlay val="1"/>
    </c:title>
    <c:autoTitleDeleted val="0"/>
    <c:plotArea>
      <c:layout>
        <c:manualLayout>
          <c:layoutTarget val="inner"/>
          <c:xMode val="edge"/>
          <c:yMode val="edge"/>
          <c:x val="0.12079260011628866"/>
          <c:y val="0.14517584216140511"/>
          <c:w val="0.78871135109304358"/>
          <c:h val="0.73694883925445198"/>
        </c:manualLayout>
      </c:layout>
      <c:ofPieChart>
        <c:ofPieType val="bar"/>
        <c:varyColors val="1"/>
        <c:ser>
          <c:idx val="0"/>
          <c:order val="0"/>
          <c:spPr>
            <a:ln>
              <a:solidFill>
                <a:srgbClr val="FFFF00"/>
              </a:solidFill>
            </a:ln>
          </c:spPr>
          <c:dLbls>
            <c:spPr>
              <a:noFill/>
              <a:ln>
                <a:noFill/>
              </a:ln>
              <a:effectLst/>
            </c:spPr>
            <c:txPr>
              <a:bodyPr wrap="square" lIns="38100" tIns="19050" rIns="38100" bIns="19050" anchor="ctr">
                <a:spAutoFit/>
              </a:bodyPr>
              <a:lstStyle/>
              <a:p>
                <a:pPr>
                  <a:defRPr sz="1200"/>
                </a:pPr>
                <a:endParaRPr lang="es-EC"/>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'[Base de Datos del Analisis de Exportacion e Importacion.xlsx]Importadores Salmon'!$I$7:$I$13</c:f>
              <c:strCache>
                <c:ptCount val="7"/>
                <c:pt idx="0">
                  <c:v>Estados Unidos de América</c:v>
                </c:pt>
                <c:pt idx="1">
                  <c:v>Japón</c:v>
                </c:pt>
                <c:pt idx="2">
                  <c:v>Alemania</c:v>
                </c:pt>
                <c:pt idx="3">
                  <c:v>Francia</c:v>
                </c:pt>
                <c:pt idx="4">
                  <c:v>Países Bajos</c:v>
                </c:pt>
                <c:pt idx="5">
                  <c:v>Reino Unido</c:v>
                </c:pt>
                <c:pt idx="6">
                  <c:v>España</c:v>
                </c:pt>
              </c:strCache>
            </c:strRef>
          </c:cat>
          <c:val>
            <c:numRef>
              <c:f>'[Base de Datos del Analisis de Exportacion e Importacion.xlsx]Importadores Salmon'!$N$7:$N$13</c:f>
              <c:numCache>
                <c:formatCode>General</c:formatCode>
                <c:ptCount val="7"/>
                <c:pt idx="0">
                  <c:v>6698748</c:v>
                </c:pt>
                <c:pt idx="1">
                  <c:v>3355057</c:v>
                </c:pt>
                <c:pt idx="2">
                  <c:v>1728223</c:v>
                </c:pt>
                <c:pt idx="3">
                  <c:v>1646465</c:v>
                </c:pt>
                <c:pt idx="4">
                  <c:v>1111129</c:v>
                </c:pt>
                <c:pt idx="5">
                  <c:v>1081869</c:v>
                </c:pt>
                <c:pt idx="6">
                  <c:v>961056</c:v>
                </c:pt>
              </c:numCache>
            </c:numRef>
          </c:val>
        </c:ser>
        <c:dLbls>
          <c:showLegendKey val="0"/>
          <c:showVal val="0"/>
          <c:showCatName val="1"/>
          <c:showSerName val="0"/>
          <c:showPercent val="1"/>
          <c:showBubbleSize val="0"/>
          <c:showLeaderLines val="0"/>
        </c:dLbls>
        <c:gapWidth val="150"/>
        <c:secondPieSize val="100"/>
        <c:serLines/>
      </c:ofPieChart>
      <c:spPr>
        <a:ln w="12700"/>
      </c:spPr>
    </c:plotArea>
    <c:plotVisOnly val="1"/>
    <c:dispBlanksAs val="zero"/>
    <c:showDLblsOverMax val="0"/>
  </c:chart>
  <c:spPr>
    <a:solidFill>
      <a:schemeClr val="lt1"/>
    </a:solidFill>
    <a:ln w="28575" cap="flat" cmpd="sng" algn="ctr">
      <a:solidFill>
        <a:schemeClr val="accent2">
          <a:lumMod val="75000"/>
        </a:schemeClr>
      </a:solidFill>
      <a:prstDash val="solid"/>
      <a:miter lim="800000"/>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800" b="1" i="0" u="none" strike="noStrike" kern="1200" baseline="0">
                <a:solidFill>
                  <a:schemeClr val="dk1"/>
                </a:solidFill>
                <a:latin typeface="+mn-lt"/>
                <a:ea typeface="+mn-ea"/>
                <a:cs typeface="+mn-cs"/>
              </a:defRPr>
            </a:pPr>
            <a:r>
              <a:rPr lang="es-EC" sz="2800" b="1" i="0" u="none" strike="noStrike" baseline="0">
                <a:effectLst/>
                <a:latin typeface="Times New Roman" panose="02020603050405020304" pitchFamily="18" charset="0"/>
                <a:cs typeface="Times New Roman" panose="02020603050405020304" pitchFamily="18" charset="0"/>
              </a:rPr>
              <a:t>Competidores de salmón</a:t>
            </a:r>
            <a:endParaRPr lang="es-EC" sz="2800">
              <a:latin typeface="Times New Roman" panose="02020603050405020304" pitchFamily="18" charset="0"/>
              <a:cs typeface="Times New Roman" panose="02020603050405020304" pitchFamily="18" charset="0"/>
            </a:endParaRPr>
          </a:p>
        </c:rich>
      </c:tx>
      <c:layout>
        <c:manualLayout>
          <c:xMode val="edge"/>
          <c:yMode val="edge"/>
          <c:x val="0.19354739805245305"/>
          <c:y val="5.0818270662958354E-2"/>
        </c:manualLayout>
      </c:layout>
      <c:overlay val="1"/>
      <c:spPr>
        <a:noFill/>
        <a:ln>
          <a:noFill/>
        </a:ln>
        <a:effectLst/>
      </c:spPr>
      <c:txPr>
        <a:bodyPr rot="0" spcFirstLastPara="1" vertOverflow="ellipsis" vert="horz" wrap="square" anchor="ctr" anchorCtr="1"/>
        <a:lstStyle/>
        <a:p>
          <a:pPr algn="l">
            <a:defRPr sz="2800" b="1" i="0" u="none" strike="noStrike" kern="1200" baseline="0">
              <a:solidFill>
                <a:schemeClr val="dk1"/>
              </a:solidFill>
              <a:latin typeface="+mn-lt"/>
              <a:ea typeface="+mn-ea"/>
              <a:cs typeface="+mn-cs"/>
            </a:defRPr>
          </a:pPr>
          <a:endParaRPr lang="es-EC"/>
        </a:p>
      </c:txPr>
    </c:title>
    <c:autoTitleDeleted val="0"/>
    <c:view3D>
      <c:rotX val="75"/>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59538117698322"/>
          <c:y val="7.9339093030037916E-2"/>
          <c:w val="0.49133032837621216"/>
          <c:h val="0.90396005905181898"/>
        </c:manualLayout>
      </c:layout>
      <c:pie3DChart>
        <c:varyColors val="1"/>
        <c:ser>
          <c:idx val="0"/>
          <c:order val="0"/>
          <c:dPt>
            <c:idx val="0"/>
            <c:bubble3D val="0"/>
            <c:spPr>
              <a:solidFill>
                <a:schemeClr val="accent2"/>
              </a:solidFill>
              <a:ln>
                <a:noFill/>
              </a:ln>
              <a:effectLst/>
              <a:sp3d/>
            </c:spPr>
          </c:dPt>
          <c:dPt>
            <c:idx val="1"/>
            <c:bubble3D val="0"/>
            <c:spPr>
              <a:solidFill>
                <a:schemeClr val="accent4"/>
              </a:solidFill>
              <a:ln>
                <a:noFill/>
              </a:ln>
              <a:effectLst/>
              <a:sp3d/>
            </c:spPr>
          </c:dPt>
          <c:dPt>
            <c:idx val="2"/>
            <c:bubble3D val="0"/>
            <c:spPr>
              <a:solidFill>
                <a:schemeClr val="accent6"/>
              </a:solidFill>
              <a:ln>
                <a:noFill/>
              </a:ln>
              <a:effectLst/>
              <a:sp3d/>
            </c:spPr>
          </c:dPt>
          <c:dPt>
            <c:idx val="3"/>
            <c:bubble3D val="0"/>
            <c:spPr>
              <a:solidFill>
                <a:schemeClr val="accent2">
                  <a:lumMod val="60000"/>
                </a:schemeClr>
              </a:solidFill>
              <a:ln>
                <a:noFill/>
              </a:ln>
              <a:effectLst/>
              <a:sp3d/>
            </c:spPr>
          </c:dPt>
          <c:dPt>
            <c:idx val="4"/>
            <c:bubble3D val="0"/>
            <c:spPr>
              <a:solidFill>
                <a:schemeClr val="accent4">
                  <a:lumMod val="60000"/>
                </a:schemeClr>
              </a:solidFill>
              <a:ln>
                <a:noFill/>
              </a:ln>
              <a:effectLst/>
              <a:sp3d/>
            </c:spPr>
          </c:dPt>
          <c:dPt>
            <c:idx val="5"/>
            <c:bubble3D val="0"/>
            <c:spPr>
              <a:solidFill>
                <a:schemeClr val="accent6">
                  <a:lumMod val="60000"/>
                </a:schemeClr>
              </a:solidFill>
              <a:ln>
                <a:noFill/>
              </a:ln>
              <a:effectLst/>
              <a:sp3d/>
            </c:spPr>
          </c:dPt>
          <c:dPt>
            <c:idx val="6"/>
            <c:bubble3D val="0"/>
            <c:spPr>
              <a:solidFill>
                <a:schemeClr val="accent2">
                  <a:lumMod val="80000"/>
                  <a:lumOff val="20000"/>
                </a:schemeClr>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solidFill>
                    <a:latin typeface="+mn-lt"/>
                    <a:ea typeface="+mn-ea"/>
                    <a:cs typeface="+mn-cs"/>
                  </a:defRPr>
                </a:pPr>
                <a:endParaRPr lang="es-EC"/>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'[Base de Datos del Analisis de Exportacion e Importacion.xlsx]Competencia Salmon'!$I$4:$I$10</c:f>
              <c:strCache>
                <c:ptCount val="7"/>
                <c:pt idx="0">
                  <c:v>China</c:v>
                </c:pt>
                <c:pt idx="1">
                  <c:v>Chile</c:v>
                </c:pt>
                <c:pt idx="2">
                  <c:v>Viet Nam</c:v>
                </c:pt>
                <c:pt idx="3">
                  <c:v>Noruega</c:v>
                </c:pt>
                <c:pt idx="4">
                  <c:v>Países Bajos</c:v>
                </c:pt>
                <c:pt idx="5">
                  <c:v>Estados Unidos de América</c:v>
                </c:pt>
                <c:pt idx="6">
                  <c:v>Islandia</c:v>
                </c:pt>
              </c:strCache>
            </c:strRef>
          </c:cat>
          <c:val>
            <c:numRef>
              <c:f>'[Base de Datos del Analisis de Exportacion e Importacion.xlsx]Competencia Salmon'!$N$4:$N$10</c:f>
              <c:numCache>
                <c:formatCode>General</c:formatCode>
                <c:ptCount val="7"/>
                <c:pt idx="0">
                  <c:v>4472685</c:v>
                </c:pt>
                <c:pt idx="1">
                  <c:v>2744281</c:v>
                </c:pt>
                <c:pt idx="2">
                  <c:v>2523962</c:v>
                </c:pt>
                <c:pt idx="3">
                  <c:v>1904516</c:v>
                </c:pt>
                <c:pt idx="4">
                  <c:v>1434628</c:v>
                </c:pt>
                <c:pt idx="5">
                  <c:v>1367584</c:v>
                </c:pt>
                <c:pt idx="6">
                  <c:v>978631</c:v>
                </c:pt>
              </c:numCache>
            </c:numRef>
          </c:val>
        </c:ser>
        <c:dLbls>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70148915632750763"/>
          <c:y val="0.23607311052067664"/>
          <c:w val="0.28476778193476338"/>
          <c:h val="0.560735954008876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s-EC"/>
        </a:p>
      </c:txPr>
    </c:legend>
    <c:plotVisOnly val="1"/>
    <c:dispBlanksAs val="zero"/>
    <c:showDLblsOverMax val="0"/>
  </c:chart>
  <c:spPr>
    <a:solidFill>
      <a:schemeClr val="lt1"/>
    </a:solidFill>
    <a:ln w="28575"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sz="1200">
                <a:latin typeface="Times New Roman" panose="02020603050405020304" pitchFamily="18" charset="0"/>
                <a:cs typeface="Times New Roman" panose="02020603050405020304" pitchFamily="18" charset="0"/>
              </a:rPr>
              <a:t>BALANZA COMERCIAL NO PETROLERA CHILE - ECUADOR PERIODO 2010-2019 (Miles usd)</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Hoja1!$L$5</c:f>
              <c:strCache>
                <c:ptCount val="1"/>
                <c:pt idx="0">
                  <c:v>Exportaciones FOB</c:v>
                </c:pt>
              </c:strCache>
            </c:strRef>
          </c:tx>
          <c:spPr>
            <a:solidFill>
              <a:schemeClr val="accent6"/>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Hoja1!$K$6:$K$15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Hoja1!$L$6:$L$15</c:f>
              <c:numCache>
                <c:formatCode>#,##0.00</c:formatCode>
                <c:ptCount val="10"/>
                <c:pt idx="0">
                  <c:v>202017.56636</c:v>
                </c:pt>
                <c:pt idx="1">
                  <c:v>326801.08571000001</c:v>
                </c:pt>
                <c:pt idx="2">
                  <c:v>335276.80027000001</c:v>
                </c:pt>
                <c:pt idx="3" formatCode="#,###,##0.0;\-#,###,##0.0;0.0">
                  <c:v>388986.14904400002</c:v>
                </c:pt>
                <c:pt idx="4" formatCode="#,###,##0.0;\-#,###,##0.0;0.0">
                  <c:v>337874.61809699901</c:v>
                </c:pt>
                <c:pt idx="5" formatCode="#,###,##0.0;\-#,###,##0.0;0.0">
                  <c:v>255752.690997</c:v>
                </c:pt>
                <c:pt idx="6" formatCode="#,###,##0.0;\-#,###,##0.0;0.0">
                  <c:v>264255.14391899999</c:v>
                </c:pt>
                <c:pt idx="7" formatCode="#,###,##0.0;\-#,###,##0.0;0.0">
                  <c:v>278472.12858600001</c:v>
                </c:pt>
                <c:pt idx="8" formatCode="#,###,##0.0;\-#,###,##0.0;0.0">
                  <c:v>317735.57263000001</c:v>
                </c:pt>
                <c:pt idx="9" formatCode="#,###,##0.0;\-#,###,##0.0;0.0">
                  <c:v>88122.905925000101</c:v>
                </c:pt>
              </c:numCache>
            </c:numRef>
          </c:val>
        </c:ser>
        <c:ser>
          <c:idx val="1"/>
          <c:order val="1"/>
          <c:tx>
            <c:strRef>
              <c:f>Hoja1!$M$5</c:f>
              <c:strCache>
                <c:ptCount val="1"/>
                <c:pt idx="0">
                  <c:v>Importaciones FOB</c:v>
                </c:pt>
              </c:strCache>
            </c:strRef>
          </c:tx>
          <c:spPr>
            <a:solidFill>
              <a:schemeClr val="accent5"/>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Hoja1!$K$6:$K$15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Hoja1!$M$6:$M$15</c:f>
              <c:numCache>
                <c:formatCode>#,###,##0.0;\-#,###,##0.0;0.0</c:formatCode>
                <c:ptCount val="10"/>
                <c:pt idx="0">
                  <c:v>508971.92173000099</c:v>
                </c:pt>
                <c:pt idx="1">
                  <c:v>588165.530589998</c:v>
                </c:pt>
                <c:pt idx="2">
                  <c:v>570318.08269000298</c:v>
                </c:pt>
                <c:pt idx="3">
                  <c:v>536484.60543999798</c:v>
                </c:pt>
                <c:pt idx="4">
                  <c:v>494212.60790700198</c:v>
                </c:pt>
                <c:pt idx="5">
                  <c:v>472320.23010400101</c:v>
                </c:pt>
                <c:pt idx="6">
                  <c:v>409141.97125599999</c:v>
                </c:pt>
                <c:pt idx="7">
                  <c:v>462990.35147499997</c:v>
                </c:pt>
                <c:pt idx="8">
                  <c:v>483295.563288</c:v>
                </c:pt>
                <c:pt idx="9">
                  <c:v>149497.78511600001</c:v>
                </c:pt>
              </c:numCache>
            </c:numRef>
          </c:val>
        </c:ser>
        <c:ser>
          <c:idx val="2"/>
          <c:order val="2"/>
          <c:tx>
            <c:strRef>
              <c:f>Hoja1!$N$5</c:f>
              <c:strCache>
                <c:ptCount val="1"/>
                <c:pt idx="0">
                  <c:v>Balanza Comercial</c:v>
                </c:pt>
              </c:strCache>
            </c:strRef>
          </c:tx>
          <c:spPr>
            <a:solidFill>
              <a:schemeClr val="accent4"/>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7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Hoja1!$K$6:$K$15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Hoja1!$N$6:$N$15</c:f>
              <c:numCache>
                <c:formatCode>0.00</c:formatCode>
                <c:ptCount val="10"/>
                <c:pt idx="0">
                  <c:v>-306954.35537000099</c:v>
                </c:pt>
                <c:pt idx="1">
                  <c:v>-261364.44487999799</c:v>
                </c:pt>
                <c:pt idx="2">
                  <c:v>-235041.28242000297</c:v>
                </c:pt>
                <c:pt idx="3" formatCode="#,##0.0">
                  <c:v>-147498.45639599796</c:v>
                </c:pt>
                <c:pt idx="4" formatCode="#,##0.0">
                  <c:v>-156337.98981000297</c:v>
                </c:pt>
                <c:pt idx="5" formatCode="#,##0.0">
                  <c:v>-216567.53910700101</c:v>
                </c:pt>
                <c:pt idx="6" formatCode="#,##0.0">
                  <c:v>-144886.827337</c:v>
                </c:pt>
                <c:pt idx="7" formatCode="#,##0.0">
                  <c:v>-184518.22288899997</c:v>
                </c:pt>
                <c:pt idx="8" formatCode="#,##0.0">
                  <c:v>-165559.990658</c:v>
                </c:pt>
                <c:pt idx="9" formatCode="#,##0.0">
                  <c:v>-61374.879190999913</c:v>
                </c:pt>
              </c:numCache>
            </c:numRef>
          </c:val>
        </c:ser>
        <c:dLbls>
          <c:dLblPos val="outEnd"/>
          <c:showLegendKey val="0"/>
          <c:showVal val="1"/>
          <c:showCatName val="0"/>
          <c:showSerName val="0"/>
          <c:showPercent val="0"/>
          <c:showBubbleSize val="0"/>
        </c:dLbls>
        <c:gapWidth val="444"/>
        <c:overlap val="-90"/>
        <c:axId val="367480032"/>
        <c:axId val="367468608"/>
      </c:barChart>
      <c:catAx>
        <c:axId val="367480032"/>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367468608"/>
        <c:crosses val="autoZero"/>
        <c:auto val="1"/>
        <c:lblAlgn val="ctr"/>
        <c:lblOffset val="100"/>
        <c:noMultiLvlLbl val="0"/>
      </c:catAx>
      <c:valAx>
        <c:axId val="367468608"/>
        <c:scaling>
          <c:orientation val="minMax"/>
        </c:scaling>
        <c:delete val="1"/>
        <c:axPos val="l"/>
        <c:numFmt formatCode="#,##0.00" sourceLinked="1"/>
        <c:majorTickMark val="none"/>
        <c:minorTickMark val="none"/>
        <c:tickLblPos val="nextTo"/>
        <c:crossAx val="3674800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r>
              <a:rPr lang="es-ES" sz="1200" b="1">
                <a:latin typeface="Times New Roman" panose="02020603050405020304" pitchFamily="18" charset="0"/>
                <a:cs typeface="Times New Roman" panose="02020603050405020304" pitchFamily="18" charset="0"/>
              </a:rPr>
              <a:t>MONTOS DE CAPTURA REGISTRADA POR LA CIAT Y PARTICIPACIÓN DE ECUADOR</a:t>
            </a:r>
          </a:p>
        </c:rich>
      </c:tx>
      <c:layout>
        <c:manualLayout>
          <c:xMode val="edge"/>
          <c:yMode val="edge"/>
          <c:x val="0.16601853735072783"/>
          <c:y val="4.5901891573898096E-2"/>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endParaRPr lang="es-EC"/>
        </a:p>
      </c:txPr>
    </c:title>
    <c:autoTitleDeleted val="0"/>
    <c:plotArea>
      <c:layout/>
      <c:barChart>
        <c:barDir val="col"/>
        <c:grouping val="clustered"/>
        <c:varyColors val="0"/>
        <c:ser>
          <c:idx val="1"/>
          <c:order val="0"/>
          <c:tx>
            <c:strRef>
              <c:f>Hoja2!$B$2</c:f>
              <c:strCache>
                <c:ptCount val="1"/>
                <c:pt idx="0">
                  <c:v>Toneladas capturadas por Ecuador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Hoja2!$A$3:$A$9</c:f>
              <c:numCache>
                <c:formatCode>General</c:formatCode>
                <c:ptCount val="7"/>
                <c:pt idx="0">
                  <c:v>2010</c:v>
                </c:pt>
                <c:pt idx="1">
                  <c:v>2011</c:v>
                </c:pt>
                <c:pt idx="2">
                  <c:v>2012</c:v>
                </c:pt>
                <c:pt idx="3">
                  <c:v>2013</c:v>
                </c:pt>
                <c:pt idx="4">
                  <c:v>2014</c:v>
                </c:pt>
                <c:pt idx="5">
                  <c:v>2015</c:v>
                </c:pt>
                <c:pt idx="6">
                  <c:v>2016</c:v>
                </c:pt>
              </c:numCache>
            </c:numRef>
          </c:cat>
          <c:val>
            <c:numRef>
              <c:f>Hoja2!$B$3:$B$9</c:f>
              <c:numCache>
                <c:formatCode>General</c:formatCode>
                <c:ptCount val="7"/>
                <c:pt idx="0">
                  <c:v>147171</c:v>
                </c:pt>
                <c:pt idx="1">
                  <c:v>200849</c:v>
                </c:pt>
                <c:pt idx="2">
                  <c:v>223881</c:v>
                </c:pt>
                <c:pt idx="3">
                  <c:v>230700</c:v>
                </c:pt>
                <c:pt idx="4">
                  <c:v>250020</c:v>
                </c:pt>
                <c:pt idx="5">
                  <c:v>301917</c:v>
                </c:pt>
                <c:pt idx="6">
                  <c:v>277736</c:v>
                </c:pt>
              </c:numCache>
            </c:numRef>
          </c:val>
        </c:ser>
        <c:dLbls>
          <c:showLegendKey val="0"/>
          <c:showVal val="1"/>
          <c:showCatName val="0"/>
          <c:showSerName val="0"/>
          <c:showPercent val="0"/>
          <c:showBubbleSize val="0"/>
        </c:dLbls>
        <c:gapWidth val="269"/>
        <c:axId val="499304496"/>
        <c:axId val="499310480"/>
      </c:barChart>
      <c:lineChart>
        <c:grouping val="stacked"/>
        <c:varyColors val="0"/>
        <c:ser>
          <c:idx val="2"/>
          <c:order val="1"/>
          <c:tx>
            <c:strRef>
              <c:f>Hoja2!$C$2</c:f>
              <c:strCache>
                <c:ptCount val="1"/>
                <c:pt idx="0">
                  <c:v>% de Participación en las capturas registradas por la CIAT</c:v>
                </c:pt>
              </c:strCache>
            </c:strRef>
          </c:tx>
          <c:spPr>
            <a:ln w="38100"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Hoja2!$A$3:$A$9</c:f>
              <c:numCache>
                <c:formatCode>General</c:formatCode>
                <c:ptCount val="7"/>
                <c:pt idx="0">
                  <c:v>2010</c:v>
                </c:pt>
                <c:pt idx="1">
                  <c:v>2011</c:v>
                </c:pt>
                <c:pt idx="2">
                  <c:v>2012</c:v>
                </c:pt>
                <c:pt idx="3">
                  <c:v>2013</c:v>
                </c:pt>
                <c:pt idx="4">
                  <c:v>2014</c:v>
                </c:pt>
                <c:pt idx="5">
                  <c:v>2015</c:v>
                </c:pt>
                <c:pt idx="6">
                  <c:v>2016</c:v>
                </c:pt>
              </c:numCache>
            </c:numRef>
          </c:cat>
          <c:val>
            <c:numRef>
              <c:f>Hoja2!$C$3:$C$9</c:f>
              <c:numCache>
                <c:formatCode>0.00%</c:formatCode>
                <c:ptCount val="7"/>
                <c:pt idx="0">
                  <c:v>0.31900000000000001</c:v>
                </c:pt>
                <c:pt idx="1">
                  <c:v>0.372</c:v>
                </c:pt>
                <c:pt idx="2">
                  <c:v>0.41399999999999998</c:v>
                </c:pt>
                <c:pt idx="3">
                  <c:v>0.41799999999999998</c:v>
                </c:pt>
                <c:pt idx="4">
                  <c:v>0.44400000000000001</c:v>
                </c:pt>
                <c:pt idx="5">
                  <c:v>0.46899999999999997</c:v>
                </c:pt>
                <c:pt idx="6">
                  <c:v>0.436</c:v>
                </c:pt>
              </c:numCache>
            </c:numRef>
          </c:val>
          <c:smooth val="0"/>
        </c:ser>
        <c:dLbls>
          <c:showLegendKey val="0"/>
          <c:showVal val="0"/>
          <c:showCatName val="0"/>
          <c:showSerName val="0"/>
          <c:showPercent val="0"/>
          <c:showBubbleSize val="0"/>
        </c:dLbls>
        <c:marker val="1"/>
        <c:smooth val="0"/>
        <c:axId val="499301232"/>
        <c:axId val="186506272"/>
      </c:lineChart>
      <c:valAx>
        <c:axId val="186506272"/>
        <c:scaling>
          <c:orientation val="minMax"/>
        </c:scaling>
        <c:delete val="0"/>
        <c:axPos val="r"/>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9301232"/>
        <c:crosses val="max"/>
        <c:crossBetween val="between"/>
      </c:valAx>
      <c:catAx>
        <c:axId val="499301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EC"/>
          </a:p>
        </c:txPr>
        <c:crossAx val="186506272"/>
        <c:crosses val="autoZero"/>
        <c:auto val="1"/>
        <c:lblAlgn val="ctr"/>
        <c:lblOffset val="100"/>
        <c:noMultiLvlLbl val="0"/>
      </c:catAx>
      <c:valAx>
        <c:axId val="499310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9304496"/>
        <c:crosses val="autoZero"/>
        <c:crossBetween val="between"/>
      </c:valAx>
      <c:catAx>
        <c:axId val="499304496"/>
        <c:scaling>
          <c:orientation val="minMax"/>
        </c:scaling>
        <c:delete val="1"/>
        <c:axPos val="b"/>
        <c:numFmt formatCode="General" sourceLinked="1"/>
        <c:majorTickMark val="out"/>
        <c:minorTickMark val="none"/>
        <c:tickLblPos val="nextTo"/>
        <c:crossAx val="499310480"/>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600" b="1" i="0" baseline="0">
                <a:effectLst/>
                <a:latin typeface="Times New Roman" panose="02020603050405020304" pitchFamily="18" charset="0"/>
                <a:cs typeface="Times New Roman" panose="02020603050405020304" pitchFamily="18" charset="0"/>
              </a:rPr>
              <a:t>PAÍSES EXPORTADORES DE ATÚN PERIODO 2014 - 2018 (FOB MILES)</a:t>
            </a:r>
            <a:endParaRPr lang="es-EC" sz="1600" b="1">
              <a:effectLst/>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lineChart>
        <c:grouping val="standard"/>
        <c:varyColors val="0"/>
        <c:ser>
          <c:idx val="0"/>
          <c:order val="0"/>
          <c:tx>
            <c:strRef>
              <c:f>'PAISES EXP. ATUN'!$B$45</c:f>
              <c:strCache>
                <c:ptCount val="1"/>
                <c:pt idx="0">
                  <c:v>Tailandia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'PAISES EXP. ATUN'!$A$46:$A$50</c:f>
              <c:numCache>
                <c:formatCode>General</c:formatCode>
                <c:ptCount val="5"/>
                <c:pt idx="0">
                  <c:v>2014</c:v>
                </c:pt>
                <c:pt idx="1">
                  <c:v>2015</c:v>
                </c:pt>
                <c:pt idx="2">
                  <c:v>2016</c:v>
                </c:pt>
                <c:pt idx="3">
                  <c:v>2017</c:v>
                </c:pt>
                <c:pt idx="4">
                  <c:v>2018</c:v>
                </c:pt>
              </c:numCache>
            </c:numRef>
          </c:cat>
          <c:val>
            <c:numRef>
              <c:f>'PAISES EXP. ATUN'!$B$46:$B$50</c:f>
              <c:numCache>
                <c:formatCode>General</c:formatCode>
                <c:ptCount val="5"/>
                <c:pt idx="0">
                  <c:v>2378198</c:v>
                </c:pt>
                <c:pt idx="1">
                  <c:v>1969891</c:v>
                </c:pt>
                <c:pt idx="2">
                  <c:v>1978146</c:v>
                </c:pt>
                <c:pt idx="3">
                  <c:v>2052957</c:v>
                </c:pt>
                <c:pt idx="4">
                  <c:v>2256195</c:v>
                </c:pt>
              </c:numCache>
            </c:numRef>
          </c:val>
          <c:smooth val="0"/>
        </c:ser>
        <c:ser>
          <c:idx val="1"/>
          <c:order val="1"/>
          <c:tx>
            <c:strRef>
              <c:f>'PAISES EXP. ATUN'!$C$45</c:f>
              <c:strCache>
                <c:ptCount val="1"/>
                <c:pt idx="0">
                  <c:v>Ecuador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'PAISES EXP. ATUN'!$A$46:$A$50</c:f>
              <c:numCache>
                <c:formatCode>General</c:formatCode>
                <c:ptCount val="5"/>
                <c:pt idx="0">
                  <c:v>2014</c:v>
                </c:pt>
                <c:pt idx="1">
                  <c:v>2015</c:v>
                </c:pt>
                <c:pt idx="2">
                  <c:v>2016</c:v>
                </c:pt>
                <c:pt idx="3">
                  <c:v>2017</c:v>
                </c:pt>
                <c:pt idx="4">
                  <c:v>2018</c:v>
                </c:pt>
              </c:numCache>
            </c:numRef>
          </c:cat>
          <c:val>
            <c:numRef>
              <c:f>'PAISES EXP. ATUN'!$C$46:$C$50</c:f>
              <c:numCache>
                <c:formatCode>General</c:formatCode>
                <c:ptCount val="5"/>
                <c:pt idx="0">
                  <c:v>1005391</c:v>
                </c:pt>
                <c:pt idx="1">
                  <c:v>706850</c:v>
                </c:pt>
                <c:pt idx="2">
                  <c:v>741363</c:v>
                </c:pt>
                <c:pt idx="3">
                  <c:v>1045005</c:v>
                </c:pt>
                <c:pt idx="4">
                  <c:v>1109984</c:v>
                </c:pt>
              </c:numCache>
            </c:numRef>
          </c:val>
          <c:smooth val="0"/>
        </c:ser>
        <c:ser>
          <c:idx val="2"/>
          <c:order val="2"/>
          <c:tx>
            <c:strRef>
              <c:f>'PAISES EXP. ATUN'!$D$45</c:f>
              <c:strCache>
                <c:ptCount val="1"/>
                <c:pt idx="0">
                  <c:v>España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'PAISES EXP. ATUN'!$A$46:$A$50</c:f>
              <c:numCache>
                <c:formatCode>General</c:formatCode>
                <c:ptCount val="5"/>
                <c:pt idx="0">
                  <c:v>2014</c:v>
                </c:pt>
                <c:pt idx="1">
                  <c:v>2015</c:v>
                </c:pt>
                <c:pt idx="2">
                  <c:v>2016</c:v>
                </c:pt>
                <c:pt idx="3">
                  <c:v>2017</c:v>
                </c:pt>
                <c:pt idx="4">
                  <c:v>2018</c:v>
                </c:pt>
              </c:numCache>
            </c:numRef>
          </c:cat>
          <c:val>
            <c:numRef>
              <c:f>'PAISES EXP. ATUN'!$D$46:$D$50</c:f>
              <c:numCache>
                <c:formatCode>General</c:formatCode>
                <c:ptCount val="5"/>
                <c:pt idx="0">
                  <c:v>587016</c:v>
                </c:pt>
                <c:pt idx="1">
                  <c:v>472614</c:v>
                </c:pt>
                <c:pt idx="2">
                  <c:v>502465</c:v>
                </c:pt>
                <c:pt idx="3">
                  <c:v>609697</c:v>
                </c:pt>
                <c:pt idx="4">
                  <c:v>681696</c:v>
                </c:pt>
              </c:numCache>
            </c:numRef>
          </c:val>
          <c:smooth val="0"/>
        </c:ser>
        <c:ser>
          <c:idx val="3"/>
          <c:order val="3"/>
          <c:tx>
            <c:strRef>
              <c:f>'PAISES EXP. ATUN'!$E$45</c:f>
              <c:strCache>
                <c:ptCount val="1"/>
                <c:pt idx="0">
                  <c:v>China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'PAISES EXP. ATUN'!$A$46:$A$50</c:f>
              <c:numCache>
                <c:formatCode>General</c:formatCode>
                <c:ptCount val="5"/>
                <c:pt idx="0">
                  <c:v>2014</c:v>
                </c:pt>
                <c:pt idx="1">
                  <c:v>2015</c:v>
                </c:pt>
                <c:pt idx="2">
                  <c:v>2016</c:v>
                </c:pt>
                <c:pt idx="3">
                  <c:v>2017</c:v>
                </c:pt>
                <c:pt idx="4">
                  <c:v>2018</c:v>
                </c:pt>
              </c:numCache>
            </c:numRef>
          </c:cat>
          <c:val>
            <c:numRef>
              <c:f>'PAISES EXP. ATUN'!$E$46:$E$50</c:f>
              <c:numCache>
                <c:formatCode>General</c:formatCode>
                <c:ptCount val="5"/>
                <c:pt idx="0">
                  <c:v>382275</c:v>
                </c:pt>
                <c:pt idx="1">
                  <c:v>339836</c:v>
                </c:pt>
                <c:pt idx="2">
                  <c:v>359742</c:v>
                </c:pt>
                <c:pt idx="3">
                  <c:v>416160</c:v>
                </c:pt>
                <c:pt idx="4">
                  <c:v>484760</c:v>
                </c:pt>
              </c:numCache>
            </c:numRef>
          </c:val>
          <c:smooth val="0"/>
        </c:ser>
        <c:ser>
          <c:idx val="4"/>
          <c:order val="4"/>
          <c:tx>
            <c:strRef>
              <c:f>'PAISES EXP. ATUN'!$F$45</c:f>
              <c:strCache>
                <c:ptCount val="1"/>
                <c:pt idx="0">
                  <c:v>Indonesia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'PAISES EXP. ATUN'!$A$46:$A$50</c:f>
              <c:numCache>
                <c:formatCode>General</c:formatCode>
                <c:ptCount val="5"/>
                <c:pt idx="0">
                  <c:v>2014</c:v>
                </c:pt>
                <c:pt idx="1">
                  <c:v>2015</c:v>
                </c:pt>
                <c:pt idx="2">
                  <c:v>2016</c:v>
                </c:pt>
                <c:pt idx="3">
                  <c:v>2017</c:v>
                </c:pt>
                <c:pt idx="4">
                  <c:v>2018</c:v>
                </c:pt>
              </c:numCache>
            </c:numRef>
          </c:cat>
          <c:val>
            <c:numRef>
              <c:f>'PAISES EXP. ATUN'!$F$46:$F$50</c:f>
              <c:numCache>
                <c:formatCode>General</c:formatCode>
                <c:ptCount val="5"/>
                <c:pt idx="0">
                  <c:v>311834</c:v>
                </c:pt>
                <c:pt idx="1">
                  <c:v>294984</c:v>
                </c:pt>
                <c:pt idx="2">
                  <c:v>278973</c:v>
                </c:pt>
                <c:pt idx="3">
                  <c:v>358719</c:v>
                </c:pt>
                <c:pt idx="4">
                  <c:v>387289</c:v>
                </c:pt>
              </c:numCache>
            </c:numRef>
          </c:val>
          <c:smooth val="0"/>
        </c:ser>
        <c:dLbls>
          <c:showLegendKey val="0"/>
          <c:showVal val="0"/>
          <c:showCatName val="0"/>
          <c:showSerName val="0"/>
          <c:showPercent val="0"/>
          <c:showBubbleSize val="0"/>
        </c:dLbls>
        <c:marker val="1"/>
        <c:smooth val="0"/>
        <c:axId val="499303408"/>
        <c:axId val="499308848"/>
      </c:lineChart>
      <c:catAx>
        <c:axId val="49930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9308848"/>
        <c:crosses val="autoZero"/>
        <c:auto val="1"/>
        <c:lblAlgn val="ctr"/>
        <c:lblOffset val="100"/>
        <c:noMultiLvlLbl val="0"/>
      </c:catAx>
      <c:valAx>
        <c:axId val="49930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9303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es-EC" sz="1400">
                <a:latin typeface="Times" panose="02020603050405020304" pitchFamily="18" charset="0"/>
              </a:defRPr>
            </a:pPr>
            <a:r>
              <a:rPr lang="es-EC" sz="1400" dirty="0" smtClean="0">
                <a:latin typeface="Times" panose="02020603050405020304" pitchFamily="18" charset="0"/>
              </a:rPr>
              <a:t>EXPORTACIONES ECUATORIANAS DE ATÚN AL MUNDO (MILES USD) </a:t>
            </a:r>
            <a:endParaRPr lang="es-EC" sz="1400" dirty="0">
              <a:latin typeface="Times" panose="02020603050405020304" pitchFamily="18" charset="0"/>
            </a:endParaRPr>
          </a:p>
        </c:rich>
      </c:tx>
      <c:layout>
        <c:manualLayout>
          <c:xMode val="edge"/>
          <c:yMode val="edge"/>
          <c:x val="0.25850211332701412"/>
          <c:y val="2.8469750889679714E-2"/>
        </c:manualLayout>
      </c:layout>
      <c:overlay val="0"/>
    </c:title>
    <c:autoTitleDeleted val="0"/>
    <c:plotArea>
      <c:layout>
        <c:manualLayout>
          <c:layoutTarget val="inner"/>
          <c:xMode val="edge"/>
          <c:yMode val="edge"/>
          <c:x val="0.34056516535433068"/>
          <c:y val="0.15753561053978576"/>
          <c:w val="0.6594319503325311"/>
          <c:h val="0.53994003418611825"/>
        </c:manualLayout>
      </c:layout>
      <c:barChart>
        <c:barDir val="col"/>
        <c:grouping val="clustered"/>
        <c:varyColors val="0"/>
        <c:ser>
          <c:idx val="1"/>
          <c:order val="1"/>
          <c:tx>
            <c:strRef>
              <c:f>'Export Mundo 2010-2018'!$W$6</c:f>
              <c:strCache>
                <c:ptCount val="1"/>
                <c:pt idx="0">
                  <c:v>Exportaciones FOB (Miles USD)</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invertIfNegative val="0"/>
          <c:cat>
            <c:numRef>
              <c:f>'Export Mundo 2010-2018'!$U$7:$U$16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'Export Mundo 2010-2018'!$W$7:$W$16</c:f>
              <c:numCache>
                <c:formatCode>General</c:formatCode>
                <c:ptCount val="10"/>
                <c:pt idx="0">
                  <c:v>322810.98</c:v>
                </c:pt>
                <c:pt idx="1">
                  <c:v>557832.81000000006</c:v>
                </c:pt>
                <c:pt idx="2">
                  <c:v>821167.87</c:v>
                </c:pt>
                <c:pt idx="3">
                  <c:v>1031856.304318</c:v>
                </c:pt>
                <c:pt idx="4">
                  <c:v>1005390.7223800001</c:v>
                </c:pt>
                <c:pt idx="5">
                  <c:v>706849.92800400045</c:v>
                </c:pt>
                <c:pt idx="6">
                  <c:v>741362.55235300027</c:v>
                </c:pt>
                <c:pt idx="7">
                  <c:v>1045004.919354</c:v>
                </c:pt>
                <c:pt idx="8">
                  <c:v>1109984.3656840001</c:v>
                </c:pt>
                <c:pt idx="9">
                  <c:v>335020.05394999997</c:v>
                </c:pt>
              </c:numCache>
            </c:numRef>
          </c:val>
        </c:ser>
        <c:dLbls>
          <c:showLegendKey val="0"/>
          <c:showVal val="0"/>
          <c:showCatName val="0"/>
          <c:showSerName val="0"/>
          <c:showPercent val="0"/>
          <c:showBubbleSize val="0"/>
        </c:dLbls>
        <c:gapWidth val="150"/>
        <c:axId val="499306672"/>
        <c:axId val="499309936"/>
      </c:barChart>
      <c:lineChart>
        <c:grouping val="stacked"/>
        <c:varyColors val="0"/>
        <c:ser>
          <c:idx val="0"/>
          <c:order val="0"/>
          <c:tx>
            <c:strRef>
              <c:f>'Export Mundo 2010-2018'!$V$6</c:f>
              <c:strCache>
                <c:ptCount val="1"/>
                <c:pt idx="0">
                  <c:v>Exportaciones TM (Peso Neto)</c:v>
                </c:pt>
              </c:strCache>
            </c:strRef>
          </c:tx>
          <c:marker>
            <c:symbol val="none"/>
          </c:marker>
          <c:cat>
            <c:numRef>
              <c:f>'Export Mundo 2010-2018'!$U$7:$U$16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'Export Mundo 2010-2018'!$V$7:$V$16</c:f>
              <c:numCache>
                <c:formatCode>General</c:formatCode>
                <c:ptCount val="10"/>
                <c:pt idx="0">
                  <c:v>83569.31</c:v>
                </c:pt>
                <c:pt idx="1">
                  <c:v>122576.89</c:v>
                </c:pt>
                <c:pt idx="2">
                  <c:v>152100.45000000001</c:v>
                </c:pt>
                <c:pt idx="3">
                  <c:v>176841.92761000001</c:v>
                </c:pt>
                <c:pt idx="4">
                  <c:v>194777.83491000001</c:v>
                </c:pt>
                <c:pt idx="5">
                  <c:v>174695.66140700001</c:v>
                </c:pt>
                <c:pt idx="6">
                  <c:v>180780.69616900009</c:v>
                </c:pt>
                <c:pt idx="7">
                  <c:v>218730.88834899999</c:v>
                </c:pt>
                <c:pt idx="8">
                  <c:v>222299.15752000001</c:v>
                </c:pt>
                <c:pt idx="9">
                  <c:v>72101.022543999949</c:v>
                </c:pt>
              </c:numCache>
            </c:numRef>
          </c:val>
          <c:smooth val="0"/>
        </c:ser>
        <c:dLbls>
          <c:showLegendKey val="0"/>
          <c:showVal val="0"/>
          <c:showCatName val="0"/>
          <c:showSerName val="0"/>
          <c:showPercent val="0"/>
          <c:showBubbleSize val="0"/>
        </c:dLbls>
        <c:marker val="1"/>
        <c:smooth val="0"/>
        <c:axId val="499306672"/>
        <c:axId val="499309936"/>
      </c:lineChart>
      <c:catAx>
        <c:axId val="499306672"/>
        <c:scaling>
          <c:orientation val="minMax"/>
        </c:scaling>
        <c:delete val="0"/>
        <c:axPos val="b"/>
        <c:numFmt formatCode="General" sourceLinked="1"/>
        <c:majorTickMark val="none"/>
        <c:minorTickMark val="none"/>
        <c:tickLblPos val="nextTo"/>
        <c:crossAx val="499309936"/>
        <c:crosses val="autoZero"/>
        <c:auto val="1"/>
        <c:lblAlgn val="ctr"/>
        <c:lblOffset val="100"/>
        <c:noMultiLvlLbl val="0"/>
      </c:catAx>
      <c:valAx>
        <c:axId val="499309936"/>
        <c:scaling>
          <c:orientation val="minMax"/>
        </c:scaling>
        <c:delete val="0"/>
        <c:axPos val="l"/>
        <c:majorGridlines/>
        <c:title>
          <c:tx>
            <c:rich>
              <a:bodyPr/>
              <a:lstStyle/>
              <a:p>
                <a:pPr>
                  <a:defRPr/>
                </a:pPr>
                <a:r>
                  <a:rPr lang="es-EC"/>
                  <a:t>FOB</a:t>
                </a:r>
                <a:r>
                  <a:rPr lang="es-EC" baseline="0"/>
                  <a:t> (Miles USD)</a:t>
                </a:r>
                <a:endParaRPr lang="es-EC"/>
              </a:p>
            </c:rich>
          </c:tx>
          <c:layout/>
          <c:overlay val="0"/>
        </c:title>
        <c:numFmt formatCode="General" sourceLinked="1"/>
        <c:majorTickMark val="none"/>
        <c:minorTickMark val="none"/>
        <c:tickLblPos val="nextTo"/>
        <c:crossAx val="499306672"/>
        <c:crosses val="autoZero"/>
        <c:crossBetween val="between"/>
      </c:valAx>
      <c:dTable>
        <c:showHorzBorder val="1"/>
        <c:showVertBorder val="1"/>
        <c:showOutline val="1"/>
        <c:showKeys val="1"/>
        <c:txPr>
          <a:bodyPr/>
          <a:lstStyle/>
          <a:p>
            <a:pPr rtl="0">
              <a:defRPr sz="800"/>
            </a:pPr>
            <a:endParaRPr lang="es-EC"/>
          </a:p>
        </c:txPr>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sz="1600"/>
            </a:pPr>
            <a:r>
              <a:rPr lang="es-EC" sz="1600" dirty="0" smtClean="0"/>
              <a:t>EXPORTACIONES ECUATORIANAS DE ATÚN HACIA CHILE </a:t>
            </a:r>
            <a:endParaRPr lang="es-EC" sz="1600" dirty="0"/>
          </a:p>
        </c:rich>
      </c:tx>
      <c:layout/>
      <c:overlay val="0"/>
    </c:title>
    <c:autoTitleDeleted val="0"/>
    <c:plotArea>
      <c:layout>
        <c:manualLayout>
          <c:layoutTarget val="inner"/>
          <c:xMode val="edge"/>
          <c:yMode val="edge"/>
          <c:x val="0.15639338361727201"/>
          <c:y val="0.14663370283545027"/>
          <c:w val="0.54310249157332657"/>
          <c:h val="0.76023274610413594"/>
        </c:manualLayout>
      </c:layout>
      <c:barChart>
        <c:barDir val="col"/>
        <c:grouping val="stacked"/>
        <c:varyColors val="0"/>
        <c:ser>
          <c:idx val="0"/>
          <c:order val="0"/>
          <c:tx>
            <c:strRef>
              <c:f>'Chile - Ecuador (Atun-Salmon)'!$A$33</c:f>
              <c:strCache>
                <c:ptCount val="1"/>
                <c:pt idx="0">
                  <c:v>1604141000 Atunes </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(Atun-Salmon)'!$B$33:$K$33</c:f>
              <c:numCache>
                <c:formatCode>General</c:formatCode>
                <c:ptCount val="10"/>
                <c:pt idx="0">
                  <c:v>12434.63</c:v>
                </c:pt>
                <c:pt idx="1">
                  <c:v>35962.879999999997</c:v>
                </c:pt>
                <c:pt idx="2">
                  <c:v>39920.36</c:v>
                </c:pt>
                <c:pt idx="3" formatCode="0.00">
                  <c:v>54304.833180000001</c:v>
                </c:pt>
                <c:pt idx="4" formatCode="0.00">
                  <c:v>38753.198629999999</c:v>
                </c:pt>
                <c:pt idx="5" formatCode="0.00">
                  <c:v>28976.65093999997</c:v>
                </c:pt>
                <c:pt idx="6" formatCode="0.00">
                  <c:v>13384.497710000011</c:v>
                </c:pt>
                <c:pt idx="7" formatCode="0">
                  <c:v>0</c:v>
                </c:pt>
                <c:pt idx="8" formatCode="0">
                  <c:v>0</c:v>
                </c:pt>
                <c:pt idx="9" formatCode="#,###,##0.0;\-#,###,##0.0;0.0">
                  <c:v>0</c:v>
                </c:pt>
              </c:numCache>
            </c:numRef>
          </c:val>
        </c:ser>
        <c:ser>
          <c:idx val="1"/>
          <c:order val="1"/>
          <c:tx>
            <c:strRef>
              <c:f>'Chile - Ecuador (Atun-Salmon)'!$A$34</c:f>
              <c:strCache>
                <c:ptCount val="1"/>
                <c:pt idx="0">
                  <c:v>1604141012 Atunes de aleta amarilla en agua y sal</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(Atun-Salmon)'!$B$34:$K$34</c:f>
              <c:numCache>
                <c:formatCode>General</c:formatCode>
                <c:ptCount val="10"/>
                <c:pt idx="3" formatCode="0">
                  <c:v>0</c:v>
                </c:pt>
                <c:pt idx="4" formatCode="0">
                  <c:v>0</c:v>
                </c:pt>
                <c:pt idx="5" formatCode="0">
                  <c:v>0</c:v>
                </c:pt>
                <c:pt idx="6" formatCode="0.00">
                  <c:v>2963.8128500000012</c:v>
                </c:pt>
                <c:pt idx="7" formatCode="0.00">
                  <c:v>10454.416450000001</c:v>
                </c:pt>
                <c:pt idx="8" formatCode="0.00">
                  <c:v>12595.3964</c:v>
                </c:pt>
                <c:pt idx="9" formatCode="#,###,##0.0;\-#,###,##0.0;0.0">
                  <c:v>2977.8320899999999</c:v>
                </c:pt>
              </c:numCache>
            </c:numRef>
          </c:val>
        </c:ser>
        <c:ser>
          <c:idx val="2"/>
          <c:order val="2"/>
          <c:tx>
            <c:strRef>
              <c:f>'Chile - Ecuador (Atun-Salmon)'!$A$35</c:f>
              <c:strCache>
                <c:ptCount val="1"/>
                <c:pt idx="0">
                  <c:v>1604141013 Atunes de Aleta amarilla en aceite</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(Atun-Salmon)'!$B$35:$K$35</c:f>
              <c:numCache>
                <c:formatCode>General</c:formatCode>
                <c:ptCount val="10"/>
                <c:pt idx="3" formatCode="0">
                  <c:v>0</c:v>
                </c:pt>
                <c:pt idx="4" formatCode="0">
                  <c:v>0</c:v>
                </c:pt>
                <c:pt idx="5" formatCode="0">
                  <c:v>0</c:v>
                </c:pt>
                <c:pt idx="6" formatCode="0.00">
                  <c:v>1139.35805</c:v>
                </c:pt>
                <c:pt idx="7" formatCode="0.00">
                  <c:v>6888.1493700000001</c:v>
                </c:pt>
                <c:pt idx="8" formatCode="0.00">
                  <c:v>3647.5365500000012</c:v>
                </c:pt>
                <c:pt idx="9" formatCode="#,###,##0.0;\-#,###,##0.0;0.0">
                  <c:v>2364.11447</c:v>
                </c:pt>
              </c:numCache>
            </c:numRef>
          </c:val>
        </c:ser>
        <c:ser>
          <c:idx val="3"/>
          <c:order val="3"/>
          <c:tx>
            <c:strRef>
              <c:f>'Chile - Ecuador (Atun-Salmon)'!$A$36</c:f>
              <c:strCache>
                <c:ptCount val="1"/>
                <c:pt idx="0">
                  <c:v>1604141019 Atunes de aleta amarilla (rabiles) (Thunnus albacares) Los demás</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(Atun-Salmon)'!$B$36:$K$36</c:f>
              <c:numCache>
                <c:formatCode>General</c:formatCode>
                <c:ptCount val="10"/>
                <c:pt idx="3" formatCode="0">
                  <c:v>0</c:v>
                </c:pt>
                <c:pt idx="4" formatCode="0">
                  <c:v>0</c:v>
                </c:pt>
                <c:pt idx="5" formatCode="0">
                  <c:v>0</c:v>
                </c:pt>
                <c:pt idx="6" formatCode="0">
                  <c:v>0</c:v>
                </c:pt>
                <c:pt idx="7" formatCode="0.00">
                  <c:v>39.422560000000011</c:v>
                </c:pt>
                <c:pt idx="8" formatCode="0.00">
                  <c:v>0.13800000000000001</c:v>
                </c:pt>
                <c:pt idx="9" formatCode="#,###,##0.0;\-#,###,##0.0;0.0">
                  <c:v>0</c:v>
                </c:pt>
              </c:numCache>
            </c:numRef>
          </c:val>
        </c:ser>
        <c:ser>
          <c:idx val="4"/>
          <c:order val="4"/>
          <c:tx>
            <c:strRef>
              <c:f>'Chile - Ecuador (Atun-Salmon)'!$A$37</c:f>
              <c:strCache>
                <c:ptCount val="1"/>
                <c:pt idx="0">
                  <c:v>1604141022 Atunes ojo grande (Thunnus obesus) agua y sal</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(Atun-Salmon)'!$B$37:$K$37</c:f>
              <c:numCache>
                <c:formatCode>General</c:formatCode>
                <c:ptCount val="10"/>
                <c:pt idx="3" formatCode="0">
                  <c:v>0</c:v>
                </c:pt>
                <c:pt idx="4" formatCode="0">
                  <c:v>0</c:v>
                </c:pt>
                <c:pt idx="5" formatCode="0">
                  <c:v>0</c:v>
                </c:pt>
                <c:pt idx="6" formatCode="0.00">
                  <c:v>1633.0754999999999</c:v>
                </c:pt>
                <c:pt idx="7" formatCode="0.00">
                  <c:v>744.46209999999951</c:v>
                </c:pt>
                <c:pt idx="8" formatCode="0.00">
                  <c:v>708.34509999999966</c:v>
                </c:pt>
                <c:pt idx="9" formatCode="#,###,##0.0;\-#,###,##0.0;0.0">
                  <c:v>34.369999999999997</c:v>
                </c:pt>
              </c:numCache>
            </c:numRef>
          </c:val>
        </c:ser>
        <c:ser>
          <c:idx val="5"/>
          <c:order val="5"/>
          <c:tx>
            <c:strRef>
              <c:f>'Chile - Ecuador (Atun-Salmon)'!$A$38</c:f>
              <c:strCache>
                <c:ptCount val="1"/>
                <c:pt idx="0">
                  <c:v>1604141023 atunes ojo grande (Thunnus obesus) en aceite</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(Atun-Salmon)'!$B$38:$K$38</c:f>
              <c:numCache>
                <c:formatCode>General</c:formatCode>
                <c:ptCount val="10"/>
                <c:pt idx="3" formatCode="0">
                  <c:v>0</c:v>
                </c:pt>
                <c:pt idx="4" formatCode="0">
                  <c:v>0</c:v>
                </c:pt>
                <c:pt idx="5" formatCode="0">
                  <c:v>0</c:v>
                </c:pt>
                <c:pt idx="6" formatCode="0.00">
                  <c:v>649.15079999999989</c:v>
                </c:pt>
                <c:pt idx="7" formatCode="0.00">
                  <c:v>283.74995000000001</c:v>
                </c:pt>
                <c:pt idx="8" formatCode="0.00">
                  <c:v>175.57964999999999</c:v>
                </c:pt>
                <c:pt idx="9" formatCode="#,###,##0.0;\-#,###,##0.0;0.0">
                  <c:v>0</c:v>
                </c:pt>
              </c:numCache>
            </c:numRef>
          </c:val>
        </c:ser>
        <c:ser>
          <c:idx val="6"/>
          <c:order val="6"/>
          <c:tx>
            <c:strRef>
              <c:f>'Chile - Ecuador (Atun-Salmon)'!$A$39</c:f>
              <c:strCache>
                <c:ptCount val="1"/>
                <c:pt idx="0">
                  <c:v>1604141029 Atunes ojo grande (Thunnus obesus Los demás</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(Atun-Salmon)'!$B$39:$K$39</c:f>
              <c:numCache>
                <c:formatCode>General</c:formatCode>
                <c:ptCount val="10"/>
                <c:pt idx="3" formatCode="0">
                  <c:v>0</c:v>
                </c:pt>
                <c:pt idx="4" formatCode="0">
                  <c:v>0</c:v>
                </c:pt>
                <c:pt idx="5" formatCode="0">
                  <c:v>0</c:v>
                </c:pt>
                <c:pt idx="6" formatCode="0">
                  <c:v>0</c:v>
                </c:pt>
                <c:pt idx="7" formatCode="0.00">
                  <c:v>67.849500000000006</c:v>
                </c:pt>
                <c:pt idx="8" formatCode="0">
                  <c:v>0</c:v>
                </c:pt>
                <c:pt idx="9" formatCode="#,###,##0.0;\-#,###,##0.0;0.0">
                  <c:v>0</c:v>
                </c:pt>
              </c:numCache>
            </c:numRef>
          </c:val>
        </c:ser>
        <c:ser>
          <c:idx val="7"/>
          <c:order val="7"/>
          <c:tx>
            <c:strRef>
              <c:f>'Chile - Ecuador (Atun-Salmon)'!$A$40</c:f>
              <c:strCache>
                <c:ptCount val="1"/>
                <c:pt idx="0">
                  <c:v>1604141092 Atunes los demás en agua y sal</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(Atun-Salmon)'!$B$40:$K$40</c:f>
              <c:numCache>
                <c:formatCode>General</c:formatCode>
                <c:ptCount val="10"/>
                <c:pt idx="3" formatCode="0">
                  <c:v>0</c:v>
                </c:pt>
                <c:pt idx="4" formatCode="0">
                  <c:v>0</c:v>
                </c:pt>
                <c:pt idx="5" formatCode="0">
                  <c:v>0</c:v>
                </c:pt>
                <c:pt idx="6" formatCode="0">
                  <c:v>0</c:v>
                </c:pt>
                <c:pt idx="7" formatCode="0.00">
                  <c:v>86.853899999999982</c:v>
                </c:pt>
                <c:pt idx="8" formatCode="0">
                  <c:v>0</c:v>
                </c:pt>
                <c:pt idx="9" formatCode="#,###,##0.0;\-#,###,##0.0;0.0">
                  <c:v>0</c:v>
                </c:pt>
              </c:numCache>
            </c:numRef>
          </c:val>
        </c:ser>
        <c:ser>
          <c:idx val="8"/>
          <c:order val="8"/>
          <c:tx>
            <c:strRef>
              <c:f>'Chile - Ecuador (Atun-Salmon)'!$A$41</c:f>
              <c:strCache>
                <c:ptCount val="1"/>
                <c:pt idx="0">
                  <c:v>1604141093 Atunes los demás en aceite</c:v>
                </c:pt>
              </c:strCache>
            </c:strRef>
          </c:tx>
          <c:invertIfNegative val="0"/>
          <c:cat>
            <c:numRef>
              <c:f>'Chile - Ecuador (Atun-Salmon)'!$B$32:$K$32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'Chile - Ecuador (Atun-Salmon)'!$B$41:$K$41</c:f>
              <c:numCache>
                <c:formatCode>General</c:formatCode>
                <c:ptCount val="10"/>
                <c:pt idx="3" formatCode="0">
                  <c:v>0</c:v>
                </c:pt>
                <c:pt idx="4" formatCode="0">
                  <c:v>0</c:v>
                </c:pt>
                <c:pt idx="5" formatCode="0">
                  <c:v>0</c:v>
                </c:pt>
                <c:pt idx="6" formatCode="0">
                  <c:v>0</c:v>
                </c:pt>
                <c:pt idx="7" formatCode="0.00">
                  <c:v>58.019150000000003</c:v>
                </c:pt>
                <c:pt idx="8" formatCode="0">
                  <c:v>0</c:v>
                </c:pt>
                <c:pt idx="9" formatCode="#,###,##0.0;\-#,###,##0.0;0.0">
                  <c:v>0</c:v>
                </c:pt>
              </c:numCache>
            </c:numRef>
          </c:val>
        </c:ser>
        <c:dLbls>
          <c:showLegendKey val="0"/>
          <c:showVal val="0"/>
          <c:showCatName val="0"/>
          <c:showSerName val="0"/>
          <c:showPercent val="0"/>
          <c:showBubbleSize val="0"/>
        </c:dLbls>
        <c:gapWidth val="150"/>
        <c:overlap val="100"/>
        <c:axId val="499300144"/>
        <c:axId val="499300688"/>
      </c:barChart>
      <c:catAx>
        <c:axId val="499300144"/>
        <c:scaling>
          <c:orientation val="minMax"/>
        </c:scaling>
        <c:delete val="0"/>
        <c:axPos val="b"/>
        <c:numFmt formatCode="General" sourceLinked="1"/>
        <c:majorTickMark val="out"/>
        <c:minorTickMark val="none"/>
        <c:tickLblPos val="nextTo"/>
        <c:crossAx val="499300688"/>
        <c:crosses val="autoZero"/>
        <c:auto val="1"/>
        <c:lblAlgn val="ctr"/>
        <c:lblOffset val="100"/>
        <c:noMultiLvlLbl val="0"/>
      </c:catAx>
      <c:valAx>
        <c:axId val="499300688"/>
        <c:scaling>
          <c:orientation val="minMax"/>
        </c:scaling>
        <c:delete val="0"/>
        <c:axPos val="l"/>
        <c:majorGridlines/>
        <c:title>
          <c:tx>
            <c:rich>
              <a:bodyPr rot="-5400000" vert="horz"/>
              <a:lstStyle/>
              <a:p>
                <a:pPr>
                  <a:defRPr/>
                </a:pPr>
                <a:r>
                  <a:rPr lang="es-EC"/>
                  <a:t>Valor</a:t>
                </a:r>
                <a:r>
                  <a:rPr lang="es-EC" baseline="0"/>
                  <a:t> FOB (Miles)</a:t>
                </a:r>
                <a:endParaRPr lang="es-EC"/>
              </a:p>
            </c:rich>
          </c:tx>
          <c:layout/>
          <c:overlay val="0"/>
        </c:title>
        <c:numFmt formatCode="General" sourceLinked="1"/>
        <c:majorTickMark val="out"/>
        <c:minorTickMark val="none"/>
        <c:tickLblPos val="nextTo"/>
        <c:crossAx val="499300144"/>
        <c:crosses val="autoZero"/>
        <c:crossBetween val="between"/>
      </c:valAx>
    </c:plotArea>
    <c:legend>
      <c:legendPos val="r"/>
      <c:layout>
        <c:manualLayout>
          <c:xMode val="edge"/>
          <c:yMode val="edge"/>
          <c:x val="0.78478954822198643"/>
          <c:y val="0.10335476929340262"/>
          <c:w val="0.207674602182611"/>
          <c:h val="0.83196083706464796"/>
        </c:manualLayout>
      </c:layout>
      <c:overlay val="1"/>
      <c:txPr>
        <a:bodyPr/>
        <a:lstStyle/>
        <a:p>
          <a:pPr>
            <a:defRPr sz="900"/>
          </a:pPr>
          <a:endParaRPr lang="es-EC"/>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s-EC" sz="1800" b="1" i="0" u="none" strike="noStrike" baseline="0" dirty="0" smtClean="0">
                <a:effectLst/>
                <a:latin typeface="Times New Roman" panose="02020603050405020304" pitchFamily="18" charset="0"/>
                <a:cs typeface="Times New Roman" panose="02020603050405020304" pitchFamily="18" charset="0"/>
              </a:rPr>
              <a:t>PRINCIPALES MERCADOS QUE IMPORTAN ATÚN</a:t>
            </a:r>
            <a:endParaRPr lang="es-EC" sz="1800" dirty="0"/>
          </a:p>
        </c:rich>
      </c:tx>
      <c:layout/>
      <c:overlay val="1"/>
    </c:title>
    <c:autoTitleDeleted val="0"/>
    <c:view3D>
      <c:rotX val="75"/>
      <c:rotY val="0"/>
      <c:rAngAx val="0"/>
    </c:view3D>
    <c:floor>
      <c:thickness val="0"/>
    </c:floor>
    <c:sideWall>
      <c:thickness val="0"/>
    </c:sideWall>
    <c:backWall>
      <c:thickness val="0"/>
    </c:backWall>
    <c:plotArea>
      <c:layout>
        <c:manualLayout>
          <c:layoutTarget val="inner"/>
          <c:xMode val="edge"/>
          <c:yMode val="edge"/>
          <c:x val="8.6813095731454598E-2"/>
          <c:y val="0.24217170535014901"/>
          <c:w val="0.65313098603338204"/>
          <c:h val="0.71627728081504605"/>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'[03._Export._o_Import._por_Subpartida_y_País.xlsx]Hoja4'!$G$30:$G$37</c:f>
              <c:strCache>
                <c:ptCount val="8"/>
                <c:pt idx="0">
                  <c:v>ESPAÑA</c:v>
                </c:pt>
                <c:pt idx="1">
                  <c:v>ESTADOS UNIDOS</c:v>
                </c:pt>
                <c:pt idx="2">
                  <c:v>ITALIA</c:v>
                </c:pt>
                <c:pt idx="3">
                  <c:v>ALEMANIA</c:v>
                </c:pt>
                <c:pt idx="4">
                  <c:v>REINO UNIDO</c:v>
                </c:pt>
                <c:pt idx="5">
                  <c:v>PAÍSES BAJOS (HOLANDA)</c:v>
                </c:pt>
                <c:pt idx="6">
                  <c:v>CHILE</c:v>
                </c:pt>
                <c:pt idx="7">
                  <c:v>VENEZUELA, REPÚBLICA BOLIVARIANA</c:v>
                </c:pt>
              </c:strCache>
            </c:strRef>
          </c:cat>
          <c:val>
            <c:numRef>
              <c:f>'[03._Export._o_Import._por_Subpartida_y_País.xlsx]Hoja4'!$H$30:$H$37</c:f>
              <c:numCache>
                <c:formatCode>General</c:formatCode>
                <c:ptCount val="8"/>
                <c:pt idx="0">
                  <c:v>234971.49036600001</c:v>
                </c:pt>
                <c:pt idx="1">
                  <c:v>138019.60504000011</c:v>
                </c:pt>
                <c:pt idx="2">
                  <c:v>117632.59910000001</c:v>
                </c:pt>
                <c:pt idx="3">
                  <c:v>93163.539149999997</c:v>
                </c:pt>
                <c:pt idx="4">
                  <c:v>72965.056280999968</c:v>
                </c:pt>
                <c:pt idx="5">
                  <c:v>65904.588549999971</c:v>
                </c:pt>
                <c:pt idx="6">
                  <c:v>35747.696479999999</c:v>
                </c:pt>
                <c:pt idx="7">
                  <c:v>6065.2255100000002</c:v>
                </c:pt>
              </c:numCache>
            </c:numRef>
          </c:val>
        </c:ser>
        <c:dLbls>
          <c:showLegendKey val="0"/>
          <c:showVal val="0"/>
          <c:showCatName val="0"/>
          <c:showSerName val="0"/>
          <c:showPercent val="1"/>
          <c:showBubbleSize val="0"/>
          <c:showLeaderLines val="1"/>
        </c:dLbls>
      </c:pie3DChart>
    </c:plotArea>
    <c:legend>
      <c:legendPos val="tr"/>
      <c:layout>
        <c:manualLayout>
          <c:xMode val="edge"/>
          <c:yMode val="edge"/>
          <c:x val="0.74798033946945097"/>
          <c:y val="0.37709887928693803"/>
          <c:w val="0.20115840873798199"/>
          <c:h val="0.50910526243491605"/>
        </c:manualLayout>
      </c:layout>
      <c:overlay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sz="700">
              <a:solidFill>
                <a:schemeClr val="dk1"/>
              </a:solidFill>
              <a:latin typeface="+mn-lt"/>
              <a:ea typeface="+mn-ea"/>
              <a:cs typeface="+mn-cs"/>
            </a:defRPr>
          </a:pPr>
          <a:endParaRPr lang="es-EC"/>
        </a:p>
      </c:txPr>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Producción de Salmón Período 2010 - 2017 </a:t>
            </a:r>
          </a:p>
          <a:p>
            <a:pPr>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(FOB Miles)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bar"/>
        <c:grouping val="clustered"/>
        <c:varyColors val="0"/>
        <c:ser>
          <c:idx val="0"/>
          <c:order val="0"/>
          <c:tx>
            <c:strRef>
              <c:f>'PROD. SALMÓN'!$A$7</c:f>
              <c:strCache>
                <c:ptCount val="1"/>
                <c:pt idx="0">
                  <c:v>Total</c:v>
                </c:pt>
              </c:strCache>
            </c:strRef>
          </c:tx>
          <c:spPr>
            <a:solidFill>
              <a:schemeClr val="accent6"/>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'PROD. SALMÓN'!$E$3:$L$3</c:f>
              <c:numCache>
                <c:formatCode>General</c:formatCode>
                <c:ptCount val="8"/>
                <c:pt idx="0">
                  <c:v>2010</c:v>
                </c:pt>
                <c:pt idx="1">
                  <c:v>2011</c:v>
                </c:pt>
                <c:pt idx="2">
                  <c:v>2012</c:v>
                </c:pt>
                <c:pt idx="3">
                  <c:v>2013</c:v>
                </c:pt>
                <c:pt idx="4">
                  <c:v>2014</c:v>
                </c:pt>
                <c:pt idx="5">
                  <c:v>2015</c:v>
                </c:pt>
                <c:pt idx="6">
                  <c:v>2016</c:v>
                </c:pt>
                <c:pt idx="7">
                  <c:v>2017</c:v>
                </c:pt>
              </c:numCache>
            </c:numRef>
          </c:cat>
          <c:val>
            <c:numRef>
              <c:f>'PROD. SALMÓN'!$E$7:$L$7</c:f>
              <c:numCache>
                <c:formatCode>#,##0</c:formatCode>
                <c:ptCount val="8"/>
                <c:pt idx="0">
                  <c:v>269092</c:v>
                </c:pt>
                <c:pt idx="1">
                  <c:v>425950</c:v>
                </c:pt>
                <c:pt idx="2">
                  <c:v>560073</c:v>
                </c:pt>
                <c:pt idx="3">
                  <c:v>640413</c:v>
                </c:pt>
                <c:pt idx="4">
                  <c:v>805420</c:v>
                </c:pt>
                <c:pt idx="5">
                  <c:v>741576</c:v>
                </c:pt>
                <c:pt idx="6">
                  <c:v>606897</c:v>
                </c:pt>
                <c:pt idx="7">
                  <c:v>718602</c:v>
                </c:pt>
              </c:numCache>
            </c:numRef>
          </c:val>
        </c:ser>
        <c:dLbls>
          <c:showLegendKey val="0"/>
          <c:showVal val="1"/>
          <c:showCatName val="0"/>
          <c:showSerName val="0"/>
          <c:showPercent val="0"/>
          <c:showBubbleSize val="0"/>
        </c:dLbls>
        <c:gapWidth val="75"/>
        <c:axId val="499306128"/>
        <c:axId val="499311024"/>
      </c:barChart>
      <c:catAx>
        <c:axId val="499306128"/>
        <c:scaling>
          <c:orientation val="minMax"/>
        </c:scaling>
        <c:delete val="0"/>
        <c:axPos val="l"/>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499311024"/>
        <c:crosses val="autoZero"/>
        <c:auto val="1"/>
        <c:lblAlgn val="ctr"/>
        <c:lblOffset val="100"/>
        <c:noMultiLvlLbl val="0"/>
      </c:catAx>
      <c:valAx>
        <c:axId val="499311024"/>
        <c:scaling>
          <c:orientation val="minMax"/>
        </c:scaling>
        <c:delete val="0"/>
        <c:axPos val="b"/>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49930612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baseline="0">
                <a:solidFill>
                  <a:schemeClr val="tx1"/>
                </a:solidFill>
                <a:latin typeface="+mn-lt"/>
                <a:ea typeface="+mn-ea"/>
                <a:cs typeface="+mn-cs"/>
              </a:defRPr>
            </a:pPr>
            <a:r>
              <a:rPr lang="es-EC" sz="1400"/>
              <a:t>EXPORTACIONES DE SALMÓN CHILENO AL MUNDO  PERIODO 2012 - 2018</a:t>
            </a:r>
          </a:p>
        </c:rich>
      </c:tx>
      <c:layout/>
      <c:overlay val="0"/>
      <c:spPr>
        <a:noFill/>
        <a:ln>
          <a:noFill/>
        </a:ln>
        <a:effectLst/>
      </c:spPr>
      <c:txPr>
        <a:bodyPr rot="0" spcFirstLastPara="1" vertOverflow="ellipsis" vert="horz" wrap="square" anchor="ctr" anchorCtr="1"/>
        <a:lstStyle/>
        <a:p>
          <a:pPr algn="ctr">
            <a:defRPr sz="1400" b="1" i="0" u="none" strike="noStrike" kern="1200" baseline="0">
              <a:solidFill>
                <a:schemeClr val="tx1"/>
              </a:solidFill>
              <a:latin typeface="+mn-lt"/>
              <a:ea typeface="+mn-ea"/>
              <a:cs typeface="+mn-cs"/>
            </a:defRPr>
          </a:pPr>
          <a:endParaRPr lang="es-EC"/>
        </a:p>
      </c:txPr>
    </c:title>
    <c:autoTitleDeleted val="0"/>
    <c:plotArea>
      <c:layout/>
      <c:barChart>
        <c:barDir val="col"/>
        <c:grouping val="clustered"/>
        <c:varyColors val="0"/>
        <c:ser>
          <c:idx val="2"/>
          <c:order val="0"/>
          <c:tx>
            <c:strRef>
              <c:f>'Expor Chile'!$C$25</c:f>
              <c:strCache>
                <c:ptCount val="1"/>
                <c:pt idx="0">
                  <c:v>Exportaciones Valor FOB (Miles)</c:v>
                </c:pt>
              </c:strCache>
            </c:strRef>
          </c:tx>
          <c:spPr>
            <a:solidFill>
              <a:schemeClr val="accent6"/>
            </a:solidFill>
            <a:ln>
              <a:noFill/>
            </a:ln>
            <a:effectLst/>
          </c:spPr>
          <c:invertIfNegative val="0"/>
          <c:cat>
            <c:strRef>
              <c:f>'Expor Chile'!$D$24:$J$24</c:f>
              <c:strCache>
                <c:ptCount val="7"/>
                <c:pt idx="0">
                  <c:v>2012</c:v>
                </c:pt>
                <c:pt idx="1">
                  <c:v>2013</c:v>
                </c:pt>
                <c:pt idx="2">
                  <c:v>2014</c:v>
                </c:pt>
                <c:pt idx="3">
                  <c:v>2015</c:v>
                </c:pt>
                <c:pt idx="4">
                  <c:v>2016</c:v>
                </c:pt>
                <c:pt idx="5">
                  <c:v>2017</c:v>
                </c:pt>
                <c:pt idx="6">
                  <c:v>2018</c:v>
                </c:pt>
              </c:strCache>
            </c:strRef>
          </c:cat>
          <c:val>
            <c:numRef>
              <c:f>'Expor Chile'!$D$25:$J$25</c:f>
              <c:numCache>
                <c:formatCode>General</c:formatCode>
                <c:ptCount val="7"/>
                <c:pt idx="0">
                  <c:v>114945.86868299999</c:v>
                </c:pt>
                <c:pt idx="1">
                  <c:v>151972.13690300001</c:v>
                </c:pt>
                <c:pt idx="2">
                  <c:v>179588.87802500001</c:v>
                </c:pt>
                <c:pt idx="3">
                  <c:v>144345.387996</c:v>
                </c:pt>
                <c:pt idx="4">
                  <c:v>171794.57492799999</c:v>
                </c:pt>
                <c:pt idx="5">
                  <c:v>196671.82143499999</c:v>
                </c:pt>
                <c:pt idx="6">
                  <c:v>209002.44589999999</c:v>
                </c:pt>
              </c:numCache>
            </c:numRef>
          </c:val>
        </c:ser>
        <c:dLbls>
          <c:showLegendKey val="0"/>
          <c:showVal val="0"/>
          <c:showCatName val="0"/>
          <c:showSerName val="0"/>
          <c:showPercent val="0"/>
          <c:showBubbleSize val="0"/>
        </c:dLbls>
        <c:gapWidth val="150"/>
        <c:axId val="499299056"/>
        <c:axId val="499312112"/>
      </c:barChart>
      <c:lineChart>
        <c:grouping val="standard"/>
        <c:varyColors val="0"/>
        <c:ser>
          <c:idx val="3"/>
          <c:order val="1"/>
          <c:tx>
            <c:strRef>
              <c:f>'Expor Chile'!$C$26</c:f>
              <c:strCache>
                <c:ptCount val="1"/>
                <c:pt idx="0">
                  <c:v>Exportaciones Toneladas</c:v>
                </c:pt>
              </c:strCache>
            </c:strRef>
          </c:tx>
          <c:spPr>
            <a:ln w="19050" cap="rnd" cmpd="sng" algn="ctr">
              <a:solidFill>
                <a:schemeClr val="accent2">
                  <a:lumMod val="60000"/>
                </a:schemeClr>
              </a:solidFill>
              <a:prstDash val="solid"/>
              <a:round/>
            </a:ln>
            <a:effectLst/>
          </c:spPr>
          <c:marker>
            <c:symbol val="none"/>
          </c:marker>
          <c:cat>
            <c:strRef>
              <c:f>'Expor Chile'!$D$24:$J$24</c:f>
              <c:strCache>
                <c:ptCount val="7"/>
                <c:pt idx="0">
                  <c:v>2012</c:v>
                </c:pt>
                <c:pt idx="1">
                  <c:v>2013</c:v>
                </c:pt>
                <c:pt idx="2">
                  <c:v>2014</c:v>
                </c:pt>
                <c:pt idx="3">
                  <c:v>2015</c:v>
                </c:pt>
                <c:pt idx="4">
                  <c:v>2016</c:v>
                </c:pt>
                <c:pt idx="5">
                  <c:v>2017</c:v>
                </c:pt>
                <c:pt idx="6">
                  <c:v>2018</c:v>
                </c:pt>
              </c:strCache>
            </c:strRef>
          </c:cat>
          <c:val>
            <c:numRef>
              <c:f>'Expor Chile'!$D$26:$J$26</c:f>
              <c:numCache>
                <c:formatCode>General</c:formatCode>
                <c:ptCount val="7"/>
                <c:pt idx="0">
                  <c:v>4577.8718049999998</c:v>
                </c:pt>
                <c:pt idx="1">
                  <c:v>7058.844873</c:v>
                </c:pt>
                <c:pt idx="2">
                  <c:v>7684.8272969999998</c:v>
                </c:pt>
                <c:pt idx="3">
                  <c:v>7305.9629480000003</c:v>
                </c:pt>
                <c:pt idx="4">
                  <c:v>7611.3830569999991</c:v>
                </c:pt>
                <c:pt idx="5">
                  <c:v>7757.9942319999991</c:v>
                </c:pt>
                <c:pt idx="6">
                  <c:v>8147.0375239999903</c:v>
                </c:pt>
              </c:numCache>
            </c:numRef>
          </c:val>
          <c:smooth val="0"/>
        </c:ser>
        <c:dLbls>
          <c:showLegendKey val="0"/>
          <c:showVal val="0"/>
          <c:showCatName val="0"/>
          <c:showSerName val="0"/>
          <c:showPercent val="0"/>
          <c:showBubbleSize val="0"/>
        </c:dLbls>
        <c:marker val="1"/>
        <c:smooth val="0"/>
        <c:axId val="499299056"/>
        <c:axId val="499312112"/>
      </c:lineChart>
      <c:catAx>
        <c:axId val="49929905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499312112"/>
        <c:crosses val="autoZero"/>
        <c:auto val="1"/>
        <c:lblAlgn val="ctr"/>
        <c:lblOffset val="100"/>
        <c:noMultiLvlLbl val="0"/>
      </c:catAx>
      <c:valAx>
        <c:axId val="499312112"/>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499299056"/>
        <c:crosses val="autoZero"/>
        <c:crossBetween val="between"/>
      </c:valAx>
      <c:dTable>
        <c:showHorzBorder val="1"/>
        <c:showVertBorder val="1"/>
        <c:showOutline val="1"/>
        <c:showKeys val="1"/>
        <c:spPr>
          <a:noFill/>
          <a:ln w="6350" cap="flat" cmpd="sng" algn="ctr">
            <a:solidFill>
              <a:schemeClr val="tx1">
                <a:tint val="75000"/>
              </a:schemeClr>
            </a:solidFill>
            <a:prstDash val="solid"/>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s-EC"/>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E75CC-44BC-48DB-AAF7-F498FAAB5303}" type="doc">
      <dgm:prSet loTypeId="urn:microsoft.com/office/officeart/2005/8/layout/hList6" loCatId="list" qsTypeId="urn:microsoft.com/office/officeart/2005/8/quickstyle/simple3" qsCatId="simple" csTypeId="urn:microsoft.com/office/officeart/2005/8/colors/colorful2" csCatId="colorful"/>
      <dgm:spPr/>
      <dgm:t>
        <a:bodyPr/>
        <a:lstStyle/>
        <a:p>
          <a:endParaRPr lang="es-EC"/>
        </a:p>
      </dgm:t>
    </dgm:pt>
    <dgm:pt modelId="{1470AD34-BD04-47B2-945D-F78DACC1C423}">
      <dgm:prSet/>
      <dgm:spPr/>
      <dgm:t>
        <a:bodyPr/>
        <a:lstStyle/>
        <a:p>
          <a:pPr rtl="0"/>
          <a:r>
            <a:rPr lang="es-EC" smtClean="0"/>
            <a:t>El Acuerdo de Complementación Económica N°65 firmado ente Ecuador y Chile fue concebido con el fin de fortalecer las relaciones binacionales, comerciales, sociales, tanto para el estado como para sus individuos. </a:t>
          </a:r>
          <a:endParaRPr lang="es-EC"/>
        </a:p>
      </dgm:t>
    </dgm:pt>
    <dgm:pt modelId="{9E098797-2F05-4892-B0FC-D1AA178D1A44}" type="parTrans" cxnId="{4E5315FC-969C-4AD7-A9A1-3804D5ADEE24}">
      <dgm:prSet/>
      <dgm:spPr/>
      <dgm:t>
        <a:bodyPr/>
        <a:lstStyle/>
        <a:p>
          <a:endParaRPr lang="es-EC"/>
        </a:p>
      </dgm:t>
    </dgm:pt>
    <dgm:pt modelId="{6ADA6E66-141E-407A-A88B-1790446FC1C8}" type="sibTrans" cxnId="{4E5315FC-969C-4AD7-A9A1-3804D5ADEE24}">
      <dgm:prSet/>
      <dgm:spPr/>
      <dgm:t>
        <a:bodyPr/>
        <a:lstStyle/>
        <a:p>
          <a:endParaRPr lang="es-EC"/>
        </a:p>
      </dgm:t>
    </dgm:pt>
    <dgm:pt modelId="{E8A7B566-1E4D-4066-8512-E1E3371844C3}">
      <dgm:prSet/>
      <dgm:spPr/>
      <dgm:t>
        <a:bodyPr/>
        <a:lstStyle/>
        <a:p>
          <a:pPr rtl="0"/>
          <a:r>
            <a:rPr lang="es-EC" smtClean="0"/>
            <a:t>Uno de los objetivos específicos del acuerdo es favorecer la inversión extranjera, aprovechar los mercados y fortalecer los intercambios mundiales.</a:t>
          </a:r>
          <a:endParaRPr lang="es-EC"/>
        </a:p>
      </dgm:t>
    </dgm:pt>
    <dgm:pt modelId="{224E8A2D-C165-4651-B181-D61DED83A86E}" type="parTrans" cxnId="{831DD4D5-A22E-4651-AB15-9D0BE7A55265}">
      <dgm:prSet/>
      <dgm:spPr/>
      <dgm:t>
        <a:bodyPr/>
        <a:lstStyle/>
        <a:p>
          <a:endParaRPr lang="es-EC"/>
        </a:p>
      </dgm:t>
    </dgm:pt>
    <dgm:pt modelId="{F9F0B8C9-A8A1-4DDA-A277-C03279E1A508}" type="sibTrans" cxnId="{831DD4D5-A22E-4651-AB15-9D0BE7A55265}">
      <dgm:prSet/>
      <dgm:spPr/>
      <dgm:t>
        <a:bodyPr/>
        <a:lstStyle/>
        <a:p>
          <a:endParaRPr lang="es-EC"/>
        </a:p>
      </dgm:t>
    </dgm:pt>
    <dgm:pt modelId="{58C4D8F0-0EEE-4051-A262-5E1D641E3E77}" type="pres">
      <dgm:prSet presAssocID="{722E75CC-44BC-48DB-AAF7-F498FAAB5303}" presName="Name0" presStyleCnt="0">
        <dgm:presLayoutVars>
          <dgm:dir/>
          <dgm:resizeHandles val="exact"/>
        </dgm:presLayoutVars>
      </dgm:prSet>
      <dgm:spPr/>
    </dgm:pt>
    <dgm:pt modelId="{F266E9C7-8436-4644-BA00-54DDE96AE655}" type="pres">
      <dgm:prSet presAssocID="{1470AD34-BD04-47B2-945D-F78DACC1C423}" presName="node" presStyleLbl="node1" presStyleIdx="0" presStyleCnt="2">
        <dgm:presLayoutVars>
          <dgm:bulletEnabled val="1"/>
        </dgm:presLayoutVars>
      </dgm:prSet>
      <dgm:spPr/>
    </dgm:pt>
    <dgm:pt modelId="{501A9353-499B-4434-8A5F-2116E7402339}" type="pres">
      <dgm:prSet presAssocID="{6ADA6E66-141E-407A-A88B-1790446FC1C8}" presName="sibTrans" presStyleCnt="0"/>
      <dgm:spPr/>
    </dgm:pt>
    <dgm:pt modelId="{85401165-6B6A-41A0-963C-ABBA36E0582E}" type="pres">
      <dgm:prSet presAssocID="{E8A7B566-1E4D-4066-8512-E1E3371844C3}" presName="node" presStyleLbl="node1" presStyleIdx="1" presStyleCnt="2">
        <dgm:presLayoutVars>
          <dgm:bulletEnabled val="1"/>
        </dgm:presLayoutVars>
      </dgm:prSet>
      <dgm:spPr/>
    </dgm:pt>
  </dgm:ptLst>
  <dgm:cxnLst>
    <dgm:cxn modelId="{E85561DA-3097-4C11-89DB-614DF9505FFE}" type="presOf" srcId="{E8A7B566-1E4D-4066-8512-E1E3371844C3}" destId="{85401165-6B6A-41A0-963C-ABBA36E0582E}" srcOrd="0" destOrd="0" presId="urn:microsoft.com/office/officeart/2005/8/layout/hList6"/>
    <dgm:cxn modelId="{C6327E7A-854A-435C-8E44-8B844A376152}" type="presOf" srcId="{722E75CC-44BC-48DB-AAF7-F498FAAB5303}" destId="{58C4D8F0-0EEE-4051-A262-5E1D641E3E77}" srcOrd="0" destOrd="0" presId="urn:microsoft.com/office/officeart/2005/8/layout/hList6"/>
    <dgm:cxn modelId="{831DD4D5-A22E-4651-AB15-9D0BE7A55265}" srcId="{722E75CC-44BC-48DB-AAF7-F498FAAB5303}" destId="{E8A7B566-1E4D-4066-8512-E1E3371844C3}" srcOrd="1" destOrd="0" parTransId="{224E8A2D-C165-4651-B181-D61DED83A86E}" sibTransId="{F9F0B8C9-A8A1-4DDA-A277-C03279E1A508}"/>
    <dgm:cxn modelId="{4E5315FC-969C-4AD7-A9A1-3804D5ADEE24}" srcId="{722E75CC-44BC-48DB-AAF7-F498FAAB5303}" destId="{1470AD34-BD04-47B2-945D-F78DACC1C423}" srcOrd="0" destOrd="0" parTransId="{9E098797-2F05-4892-B0FC-D1AA178D1A44}" sibTransId="{6ADA6E66-141E-407A-A88B-1790446FC1C8}"/>
    <dgm:cxn modelId="{4894A521-1045-4484-A85D-6D5AC3674356}" type="presOf" srcId="{1470AD34-BD04-47B2-945D-F78DACC1C423}" destId="{F266E9C7-8436-4644-BA00-54DDE96AE655}" srcOrd="0" destOrd="0" presId="urn:microsoft.com/office/officeart/2005/8/layout/hList6"/>
    <dgm:cxn modelId="{9BD8298A-6A1B-4903-91AC-1383973EC71E}" type="presParOf" srcId="{58C4D8F0-0EEE-4051-A262-5E1D641E3E77}" destId="{F266E9C7-8436-4644-BA00-54DDE96AE655}" srcOrd="0" destOrd="0" presId="urn:microsoft.com/office/officeart/2005/8/layout/hList6"/>
    <dgm:cxn modelId="{FDB24A27-EF61-45BA-9159-AEE38F4D2CC1}" type="presParOf" srcId="{58C4D8F0-0EEE-4051-A262-5E1D641E3E77}" destId="{501A9353-499B-4434-8A5F-2116E7402339}" srcOrd="1" destOrd="0" presId="urn:microsoft.com/office/officeart/2005/8/layout/hList6"/>
    <dgm:cxn modelId="{CA8E1AF3-B9ED-4BD1-9264-A07D32A8CB09}" type="presParOf" srcId="{58C4D8F0-0EEE-4051-A262-5E1D641E3E77}" destId="{85401165-6B6A-41A0-963C-ABBA36E0582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6BFD92-DE48-499E-B27B-FB05BE0EB593}"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E5C5DB6F-FB65-4114-8FB4-6EDD667EA9EA}">
      <dgm:prSet phldrT="[Texto]" custT="1"/>
      <dgm:spPr/>
      <dgm:t>
        <a:bodyPr/>
        <a:lstStyle/>
        <a:p>
          <a:r>
            <a:rPr lang="es-EC" sz="1600" dirty="0" smtClean="0">
              <a:latin typeface="Times New Roman" panose="02020603050405020304" pitchFamily="18" charset="0"/>
              <a:cs typeface="Times New Roman" panose="02020603050405020304" pitchFamily="18" charset="0"/>
            </a:rPr>
            <a:t>Se firma el 20/Dic/1994, entra en vigencia 1/Ene/1995</a:t>
          </a:r>
          <a:endParaRPr lang="es-EC" sz="1600" dirty="0">
            <a:latin typeface="Times New Roman" panose="02020603050405020304" pitchFamily="18" charset="0"/>
            <a:cs typeface="Times New Roman" panose="02020603050405020304" pitchFamily="18" charset="0"/>
          </a:endParaRPr>
        </a:p>
      </dgm:t>
    </dgm:pt>
    <dgm:pt modelId="{167D17AC-B0AB-49E2-B061-A5B4E542C2FE}" type="parTrans" cxnId="{1259E585-BE2B-479E-86CC-E1C881B920C4}">
      <dgm:prSet/>
      <dgm:spPr/>
      <dgm:t>
        <a:bodyPr/>
        <a:lstStyle/>
        <a:p>
          <a:endParaRPr lang="es-EC" sz="2400">
            <a:latin typeface="Times New Roman" panose="02020603050405020304" pitchFamily="18" charset="0"/>
            <a:cs typeface="Times New Roman" panose="02020603050405020304" pitchFamily="18" charset="0"/>
          </a:endParaRPr>
        </a:p>
      </dgm:t>
    </dgm:pt>
    <dgm:pt modelId="{4E845B2A-DD73-4806-9E0C-27F4500F07DE}" type="sibTrans" cxnId="{1259E585-BE2B-479E-86CC-E1C881B920C4}">
      <dgm:prSet/>
      <dgm:spPr/>
      <dgm:t>
        <a:bodyPr/>
        <a:lstStyle/>
        <a:p>
          <a:endParaRPr lang="es-EC" sz="2400">
            <a:latin typeface="Times New Roman" panose="02020603050405020304" pitchFamily="18" charset="0"/>
            <a:cs typeface="Times New Roman" panose="02020603050405020304" pitchFamily="18" charset="0"/>
          </a:endParaRPr>
        </a:p>
      </dgm:t>
    </dgm:pt>
    <dgm:pt modelId="{5C0B6B39-8D0F-489A-9AAD-D84B32A6C42B}">
      <dgm:prSet phldrT="[Texto]" custT="1"/>
      <dgm:spPr/>
      <dgm:t>
        <a:bodyPr/>
        <a:lstStyle/>
        <a:p>
          <a:r>
            <a:rPr lang="es-EC" sz="1600" b="0" i="0" dirty="0" smtClean="0">
              <a:latin typeface="Times New Roman" panose="02020603050405020304" pitchFamily="18" charset="0"/>
              <a:cs typeface="Times New Roman" panose="02020603050405020304" pitchFamily="18" charset="0"/>
            </a:rPr>
            <a:t>Objetivo de crear un espacio económico ampliado entre ambos países.</a:t>
          </a:r>
          <a:endParaRPr lang="es-EC" sz="1600" dirty="0">
            <a:latin typeface="Times New Roman" panose="02020603050405020304" pitchFamily="18" charset="0"/>
            <a:cs typeface="Times New Roman" panose="02020603050405020304" pitchFamily="18" charset="0"/>
          </a:endParaRPr>
        </a:p>
      </dgm:t>
    </dgm:pt>
    <dgm:pt modelId="{255FD8E5-9EEA-4EC2-BC96-9ADB26109025}" type="parTrans" cxnId="{CB33B23B-4B64-48BC-889A-910B099E37D7}">
      <dgm:prSet/>
      <dgm:spPr/>
      <dgm:t>
        <a:bodyPr/>
        <a:lstStyle/>
        <a:p>
          <a:endParaRPr lang="es-EC" sz="2400">
            <a:latin typeface="Times New Roman" panose="02020603050405020304" pitchFamily="18" charset="0"/>
            <a:cs typeface="Times New Roman" panose="02020603050405020304" pitchFamily="18" charset="0"/>
          </a:endParaRPr>
        </a:p>
      </dgm:t>
    </dgm:pt>
    <dgm:pt modelId="{2CE5A08F-9FA3-4F14-A662-E904BBD14624}" type="sibTrans" cxnId="{CB33B23B-4B64-48BC-889A-910B099E37D7}">
      <dgm:prSet/>
      <dgm:spPr/>
      <dgm:t>
        <a:bodyPr/>
        <a:lstStyle/>
        <a:p>
          <a:endParaRPr lang="es-EC" sz="2400">
            <a:latin typeface="Times New Roman" panose="02020603050405020304" pitchFamily="18" charset="0"/>
            <a:cs typeface="Times New Roman" panose="02020603050405020304" pitchFamily="18" charset="0"/>
          </a:endParaRPr>
        </a:p>
      </dgm:t>
    </dgm:pt>
    <dgm:pt modelId="{B6A64A37-7B14-42E8-BE55-D7D362A6F0AC}">
      <dgm:prSet phldrT="[Texto]" custT="1"/>
      <dgm:spPr/>
      <dgm:t>
        <a:bodyPr/>
        <a:lstStyle/>
        <a:p>
          <a:r>
            <a:rPr lang="es-EC" sz="1400" dirty="0" smtClean="0">
              <a:latin typeface="Times New Roman" panose="02020603050405020304" pitchFamily="18" charset="0"/>
              <a:cs typeface="Times New Roman" panose="02020603050405020304" pitchFamily="18" charset="0"/>
            </a:rPr>
            <a:t>Programa de liberación de distintos productos, unos de forma inmediata, otro a tres años y otros a 5 años hasta 1999 y una lista de excepciones como productos sensibles</a:t>
          </a:r>
          <a:endParaRPr lang="es-EC" sz="1400" dirty="0">
            <a:latin typeface="Times New Roman" panose="02020603050405020304" pitchFamily="18" charset="0"/>
            <a:cs typeface="Times New Roman" panose="02020603050405020304" pitchFamily="18" charset="0"/>
          </a:endParaRPr>
        </a:p>
      </dgm:t>
    </dgm:pt>
    <dgm:pt modelId="{ADF7D649-7AE5-4DDF-8404-AB9362095577}" type="parTrans" cxnId="{BF04308D-5682-4E60-B9D8-266A6D9C861F}">
      <dgm:prSet/>
      <dgm:spPr/>
      <dgm:t>
        <a:bodyPr/>
        <a:lstStyle/>
        <a:p>
          <a:endParaRPr lang="es-EC" sz="2400">
            <a:latin typeface="Times New Roman" panose="02020603050405020304" pitchFamily="18" charset="0"/>
            <a:cs typeface="Times New Roman" panose="02020603050405020304" pitchFamily="18" charset="0"/>
          </a:endParaRPr>
        </a:p>
      </dgm:t>
    </dgm:pt>
    <dgm:pt modelId="{3D71DD04-3595-4AAB-8AC7-07498A395E67}" type="sibTrans" cxnId="{BF04308D-5682-4E60-B9D8-266A6D9C861F}">
      <dgm:prSet/>
      <dgm:spPr/>
      <dgm:t>
        <a:bodyPr/>
        <a:lstStyle/>
        <a:p>
          <a:endParaRPr lang="es-EC" sz="2400">
            <a:latin typeface="Times New Roman" panose="02020603050405020304" pitchFamily="18" charset="0"/>
            <a:cs typeface="Times New Roman" panose="02020603050405020304" pitchFamily="18" charset="0"/>
          </a:endParaRPr>
        </a:p>
      </dgm:t>
    </dgm:pt>
    <dgm:pt modelId="{AA44E274-2325-489F-93C7-2BA830AD95A6}">
      <dgm:prSet phldrT="[Texto]" custT="1"/>
      <dgm:spPr/>
      <dgm:t>
        <a:bodyPr/>
        <a:lstStyle/>
        <a:p>
          <a:r>
            <a:rPr lang="es-EC" sz="1400" dirty="0" smtClean="0">
              <a:latin typeface="Times New Roman" panose="02020603050405020304" pitchFamily="18" charset="0"/>
              <a:cs typeface="Times New Roman" panose="02020603050405020304" pitchFamily="18" charset="0"/>
            </a:rPr>
            <a:t>Se suscribe un convenio para evitar la doble tributación y evitar la evasión fiscal. </a:t>
          </a:r>
          <a:endParaRPr lang="es-EC" sz="1400" dirty="0">
            <a:latin typeface="Times New Roman" panose="02020603050405020304" pitchFamily="18" charset="0"/>
            <a:cs typeface="Times New Roman" panose="02020603050405020304" pitchFamily="18" charset="0"/>
          </a:endParaRPr>
        </a:p>
      </dgm:t>
    </dgm:pt>
    <dgm:pt modelId="{7AB2E63B-7C72-49EA-A574-E3723E55AF8B}" type="parTrans" cxnId="{08991AAE-A641-4F83-B457-DDF1004B2BE6}">
      <dgm:prSet/>
      <dgm:spPr/>
      <dgm:t>
        <a:bodyPr/>
        <a:lstStyle/>
        <a:p>
          <a:endParaRPr lang="es-EC" sz="2400">
            <a:latin typeface="Times New Roman" panose="02020603050405020304" pitchFamily="18" charset="0"/>
            <a:cs typeface="Times New Roman" panose="02020603050405020304" pitchFamily="18" charset="0"/>
          </a:endParaRPr>
        </a:p>
      </dgm:t>
    </dgm:pt>
    <dgm:pt modelId="{010DEB6E-3E3D-414B-B65B-62186AB1AAD4}" type="sibTrans" cxnId="{08991AAE-A641-4F83-B457-DDF1004B2BE6}">
      <dgm:prSet/>
      <dgm:spPr/>
      <dgm:t>
        <a:bodyPr/>
        <a:lstStyle/>
        <a:p>
          <a:endParaRPr lang="es-EC" sz="2400">
            <a:latin typeface="Times New Roman" panose="02020603050405020304" pitchFamily="18" charset="0"/>
            <a:cs typeface="Times New Roman" panose="02020603050405020304" pitchFamily="18" charset="0"/>
          </a:endParaRPr>
        </a:p>
      </dgm:t>
    </dgm:pt>
    <dgm:pt modelId="{3571EACD-FE56-42AF-883E-D8177619A5D5}">
      <dgm:prSet phldrT="[Texto]" custT="1"/>
      <dgm:spPr/>
      <dgm:t>
        <a:bodyPr/>
        <a:lstStyle/>
        <a:p>
          <a:r>
            <a:rPr lang="es-EC" sz="1400" dirty="0" smtClean="0">
              <a:latin typeface="Times New Roman" panose="02020603050405020304" pitchFamily="18" charset="0"/>
              <a:cs typeface="Times New Roman" panose="02020603050405020304" pitchFamily="18" charset="0"/>
            </a:rPr>
            <a:t>Los flujos excesivos de productos chilenos que entraban 0 arancel y atentaban contra las industrias ecuatorianas</a:t>
          </a:r>
          <a:endParaRPr lang="es-EC" sz="1400" dirty="0">
            <a:latin typeface="Times New Roman" panose="02020603050405020304" pitchFamily="18" charset="0"/>
            <a:cs typeface="Times New Roman" panose="02020603050405020304" pitchFamily="18" charset="0"/>
          </a:endParaRPr>
        </a:p>
      </dgm:t>
    </dgm:pt>
    <dgm:pt modelId="{440EFCCD-EF05-407B-AF27-6050D8F28E85}" type="parTrans" cxnId="{F83629CF-30F7-4A1B-BA82-A1F606400EE2}">
      <dgm:prSet/>
      <dgm:spPr/>
      <dgm:t>
        <a:bodyPr/>
        <a:lstStyle/>
        <a:p>
          <a:endParaRPr lang="es-EC" sz="2400">
            <a:latin typeface="Times New Roman" panose="02020603050405020304" pitchFamily="18" charset="0"/>
            <a:cs typeface="Times New Roman" panose="02020603050405020304" pitchFamily="18" charset="0"/>
          </a:endParaRPr>
        </a:p>
      </dgm:t>
    </dgm:pt>
    <dgm:pt modelId="{49F15F4A-229A-41FC-8771-B9CD66A04965}" type="sibTrans" cxnId="{F83629CF-30F7-4A1B-BA82-A1F606400EE2}">
      <dgm:prSet/>
      <dgm:spPr/>
      <dgm:t>
        <a:bodyPr/>
        <a:lstStyle/>
        <a:p>
          <a:endParaRPr lang="es-EC" sz="2400">
            <a:latin typeface="Times New Roman" panose="02020603050405020304" pitchFamily="18" charset="0"/>
            <a:cs typeface="Times New Roman" panose="02020603050405020304" pitchFamily="18" charset="0"/>
          </a:endParaRPr>
        </a:p>
      </dgm:t>
    </dgm:pt>
    <dgm:pt modelId="{C12B8B77-7732-41BD-B897-DD363A720FB3}" type="pres">
      <dgm:prSet presAssocID="{9C6BFD92-DE48-499E-B27B-FB05BE0EB593}" presName="diagram" presStyleCnt="0">
        <dgm:presLayoutVars>
          <dgm:dir/>
          <dgm:resizeHandles val="exact"/>
        </dgm:presLayoutVars>
      </dgm:prSet>
      <dgm:spPr/>
      <dgm:t>
        <a:bodyPr/>
        <a:lstStyle/>
        <a:p>
          <a:endParaRPr lang="es-EC"/>
        </a:p>
      </dgm:t>
    </dgm:pt>
    <dgm:pt modelId="{67B4FEA4-29EB-4633-A1EA-CA4D319F509C}" type="pres">
      <dgm:prSet presAssocID="{E5C5DB6F-FB65-4114-8FB4-6EDD667EA9EA}" presName="node" presStyleLbl="node1" presStyleIdx="0" presStyleCnt="5">
        <dgm:presLayoutVars>
          <dgm:bulletEnabled val="1"/>
        </dgm:presLayoutVars>
      </dgm:prSet>
      <dgm:spPr/>
      <dgm:t>
        <a:bodyPr/>
        <a:lstStyle/>
        <a:p>
          <a:endParaRPr lang="es-EC"/>
        </a:p>
      </dgm:t>
    </dgm:pt>
    <dgm:pt modelId="{16DC7F2E-E7A6-42EB-8ED1-0536550E6C11}" type="pres">
      <dgm:prSet presAssocID="{4E845B2A-DD73-4806-9E0C-27F4500F07DE}" presName="sibTrans" presStyleCnt="0"/>
      <dgm:spPr/>
    </dgm:pt>
    <dgm:pt modelId="{8BADE38D-B9E6-46DA-A679-81E194DC41EC}" type="pres">
      <dgm:prSet presAssocID="{5C0B6B39-8D0F-489A-9AAD-D84B32A6C42B}" presName="node" presStyleLbl="node1" presStyleIdx="1" presStyleCnt="5">
        <dgm:presLayoutVars>
          <dgm:bulletEnabled val="1"/>
        </dgm:presLayoutVars>
      </dgm:prSet>
      <dgm:spPr/>
      <dgm:t>
        <a:bodyPr/>
        <a:lstStyle/>
        <a:p>
          <a:endParaRPr lang="es-EC"/>
        </a:p>
      </dgm:t>
    </dgm:pt>
    <dgm:pt modelId="{0CBDA0FC-96CE-4477-A5C1-0FFDEC51A468}" type="pres">
      <dgm:prSet presAssocID="{2CE5A08F-9FA3-4F14-A662-E904BBD14624}" presName="sibTrans" presStyleCnt="0"/>
      <dgm:spPr/>
    </dgm:pt>
    <dgm:pt modelId="{7756214F-7EC0-435F-B053-58F16864F6B0}" type="pres">
      <dgm:prSet presAssocID="{B6A64A37-7B14-42E8-BE55-D7D362A6F0AC}" presName="node" presStyleLbl="node1" presStyleIdx="2" presStyleCnt="5">
        <dgm:presLayoutVars>
          <dgm:bulletEnabled val="1"/>
        </dgm:presLayoutVars>
      </dgm:prSet>
      <dgm:spPr/>
      <dgm:t>
        <a:bodyPr/>
        <a:lstStyle/>
        <a:p>
          <a:endParaRPr lang="es-EC"/>
        </a:p>
      </dgm:t>
    </dgm:pt>
    <dgm:pt modelId="{4C8F7388-1843-4FE5-8DFE-93BA79157E09}" type="pres">
      <dgm:prSet presAssocID="{3D71DD04-3595-4AAB-8AC7-07498A395E67}" presName="sibTrans" presStyleCnt="0"/>
      <dgm:spPr/>
    </dgm:pt>
    <dgm:pt modelId="{C2F2281B-514F-4CCE-B04E-39245EBCD204}" type="pres">
      <dgm:prSet presAssocID="{AA44E274-2325-489F-93C7-2BA830AD95A6}" presName="node" presStyleLbl="node1" presStyleIdx="3" presStyleCnt="5">
        <dgm:presLayoutVars>
          <dgm:bulletEnabled val="1"/>
        </dgm:presLayoutVars>
      </dgm:prSet>
      <dgm:spPr/>
      <dgm:t>
        <a:bodyPr/>
        <a:lstStyle/>
        <a:p>
          <a:endParaRPr lang="es-EC"/>
        </a:p>
      </dgm:t>
    </dgm:pt>
    <dgm:pt modelId="{73A24123-5FEB-4767-AD35-53FE4C2196DB}" type="pres">
      <dgm:prSet presAssocID="{010DEB6E-3E3D-414B-B65B-62186AB1AAD4}" presName="sibTrans" presStyleCnt="0"/>
      <dgm:spPr/>
    </dgm:pt>
    <dgm:pt modelId="{57AA53F7-9058-473A-A150-8AF95A6C5A3B}" type="pres">
      <dgm:prSet presAssocID="{3571EACD-FE56-42AF-883E-D8177619A5D5}" presName="node" presStyleLbl="node1" presStyleIdx="4" presStyleCnt="5">
        <dgm:presLayoutVars>
          <dgm:bulletEnabled val="1"/>
        </dgm:presLayoutVars>
      </dgm:prSet>
      <dgm:spPr/>
      <dgm:t>
        <a:bodyPr/>
        <a:lstStyle/>
        <a:p>
          <a:endParaRPr lang="es-EC"/>
        </a:p>
      </dgm:t>
    </dgm:pt>
  </dgm:ptLst>
  <dgm:cxnLst>
    <dgm:cxn modelId="{0D5F65E4-4AF4-4A50-A535-D1C9A31B0038}" type="presOf" srcId="{B6A64A37-7B14-42E8-BE55-D7D362A6F0AC}" destId="{7756214F-7EC0-435F-B053-58F16864F6B0}" srcOrd="0" destOrd="0" presId="urn:microsoft.com/office/officeart/2005/8/layout/default"/>
    <dgm:cxn modelId="{CB33B23B-4B64-48BC-889A-910B099E37D7}" srcId="{9C6BFD92-DE48-499E-B27B-FB05BE0EB593}" destId="{5C0B6B39-8D0F-489A-9AAD-D84B32A6C42B}" srcOrd="1" destOrd="0" parTransId="{255FD8E5-9EEA-4EC2-BC96-9ADB26109025}" sibTransId="{2CE5A08F-9FA3-4F14-A662-E904BBD14624}"/>
    <dgm:cxn modelId="{1259E585-BE2B-479E-86CC-E1C881B920C4}" srcId="{9C6BFD92-DE48-499E-B27B-FB05BE0EB593}" destId="{E5C5DB6F-FB65-4114-8FB4-6EDD667EA9EA}" srcOrd="0" destOrd="0" parTransId="{167D17AC-B0AB-49E2-B061-A5B4E542C2FE}" sibTransId="{4E845B2A-DD73-4806-9E0C-27F4500F07DE}"/>
    <dgm:cxn modelId="{3762ACEE-2CB1-4E78-9FAE-45F69B3CE963}" type="presOf" srcId="{5C0B6B39-8D0F-489A-9AAD-D84B32A6C42B}" destId="{8BADE38D-B9E6-46DA-A679-81E194DC41EC}" srcOrd="0" destOrd="0" presId="urn:microsoft.com/office/officeart/2005/8/layout/default"/>
    <dgm:cxn modelId="{08991AAE-A641-4F83-B457-DDF1004B2BE6}" srcId="{9C6BFD92-DE48-499E-B27B-FB05BE0EB593}" destId="{AA44E274-2325-489F-93C7-2BA830AD95A6}" srcOrd="3" destOrd="0" parTransId="{7AB2E63B-7C72-49EA-A574-E3723E55AF8B}" sibTransId="{010DEB6E-3E3D-414B-B65B-62186AB1AAD4}"/>
    <dgm:cxn modelId="{C19092D7-3D19-43D1-8351-AB95C5BE616D}" type="presOf" srcId="{AA44E274-2325-489F-93C7-2BA830AD95A6}" destId="{C2F2281B-514F-4CCE-B04E-39245EBCD204}" srcOrd="0" destOrd="0" presId="urn:microsoft.com/office/officeart/2005/8/layout/default"/>
    <dgm:cxn modelId="{F83629CF-30F7-4A1B-BA82-A1F606400EE2}" srcId="{9C6BFD92-DE48-499E-B27B-FB05BE0EB593}" destId="{3571EACD-FE56-42AF-883E-D8177619A5D5}" srcOrd="4" destOrd="0" parTransId="{440EFCCD-EF05-407B-AF27-6050D8F28E85}" sibTransId="{49F15F4A-229A-41FC-8771-B9CD66A04965}"/>
    <dgm:cxn modelId="{358ADDDE-A522-494D-BF41-A52917DC144C}" type="presOf" srcId="{E5C5DB6F-FB65-4114-8FB4-6EDD667EA9EA}" destId="{67B4FEA4-29EB-4633-A1EA-CA4D319F509C}" srcOrd="0" destOrd="0" presId="urn:microsoft.com/office/officeart/2005/8/layout/default"/>
    <dgm:cxn modelId="{93A0E988-3A0D-4F4E-9D61-DE2988736856}" type="presOf" srcId="{3571EACD-FE56-42AF-883E-D8177619A5D5}" destId="{57AA53F7-9058-473A-A150-8AF95A6C5A3B}" srcOrd="0" destOrd="0" presId="urn:microsoft.com/office/officeart/2005/8/layout/default"/>
    <dgm:cxn modelId="{BF04308D-5682-4E60-B9D8-266A6D9C861F}" srcId="{9C6BFD92-DE48-499E-B27B-FB05BE0EB593}" destId="{B6A64A37-7B14-42E8-BE55-D7D362A6F0AC}" srcOrd="2" destOrd="0" parTransId="{ADF7D649-7AE5-4DDF-8404-AB9362095577}" sibTransId="{3D71DD04-3595-4AAB-8AC7-07498A395E67}"/>
    <dgm:cxn modelId="{E49CA369-ECBC-4108-A85D-24FE41EBE190}" type="presOf" srcId="{9C6BFD92-DE48-499E-B27B-FB05BE0EB593}" destId="{C12B8B77-7732-41BD-B897-DD363A720FB3}" srcOrd="0" destOrd="0" presId="urn:microsoft.com/office/officeart/2005/8/layout/default"/>
    <dgm:cxn modelId="{FA990152-4395-4EDD-AAA6-F7DB8B832254}" type="presParOf" srcId="{C12B8B77-7732-41BD-B897-DD363A720FB3}" destId="{67B4FEA4-29EB-4633-A1EA-CA4D319F509C}" srcOrd="0" destOrd="0" presId="urn:microsoft.com/office/officeart/2005/8/layout/default"/>
    <dgm:cxn modelId="{FCD2271C-E507-432B-BACE-FDE1AAFD1853}" type="presParOf" srcId="{C12B8B77-7732-41BD-B897-DD363A720FB3}" destId="{16DC7F2E-E7A6-42EB-8ED1-0536550E6C11}" srcOrd="1" destOrd="0" presId="urn:microsoft.com/office/officeart/2005/8/layout/default"/>
    <dgm:cxn modelId="{C74C1A31-0F32-40E2-89D4-D75BDEDE77FE}" type="presParOf" srcId="{C12B8B77-7732-41BD-B897-DD363A720FB3}" destId="{8BADE38D-B9E6-46DA-A679-81E194DC41EC}" srcOrd="2" destOrd="0" presId="urn:microsoft.com/office/officeart/2005/8/layout/default"/>
    <dgm:cxn modelId="{48572B0F-F981-4A90-9B75-F9928C088453}" type="presParOf" srcId="{C12B8B77-7732-41BD-B897-DD363A720FB3}" destId="{0CBDA0FC-96CE-4477-A5C1-0FFDEC51A468}" srcOrd="3" destOrd="0" presId="urn:microsoft.com/office/officeart/2005/8/layout/default"/>
    <dgm:cxn modelId="{A936DB75-99D7-4D8A-9C93-CFF7548EB453}" type="presParOf" srcId="{C12B8B77-7732-41BD-B897-DD363A720FB3}" destId="{7756214F-7EC0-435F-B053-58F16864F6B0}" srcOrd="4" destOrd="0" presId="urn:microsoft.com/office/officeart/2005/8/layout/default"/>
    <dgm:cxn modelId="{58107779-3B28-4B35-933B-FB0016623579}" type="presParOf" srcId="{C12B8B77-7732-41BD-B897-DD363A720FB3}" destId="{4C8F7388-1843-4FE5-8DFE-93BA79157E09}" srcOrd="5" destOrd="0" presId="urn:microsoft.com/office/officeart/2005/8/layout/default"/>
    <dgm:cxn modelId="{B0BE5F59-4E44-4C6D-9BAC-BDCE462E64A1}" type="presParOf" srcId="{C12B8B77-7732-41BD-B897-DD363A720FB3}" destId="{C2F2281B-514F-4CCE-B04E-39245EBCD204}" srcOrd="6" destOrd="0" presId="urn:microsoft.com/office/officeart/2005/8/layout/default"/>
    <dgm:cxn modelId="{5B85FAB3-90CE-4815-8DAE-D5C7460049DF}" type="presParOf" srcId="{C12B8B77-7732-41BD-B897-DD363A720FB3}" destId="{73A24123-5FEB-4767-AD35-53FE4C2196DB}" srcOrd="7" destOrd="0" presId="urn:microsoft.com/office/officeart/2005/8/layout/default"/>
    <dgm:cxn modelId="{B865BEDC-BE1A-45E0-9359-2A805B352EF5}" type="presParOf" srcId="{C12B8B77-7732-41BD-B897-DD363A720FB3}" destId="{57AA53F7-9058-473A-A150-8AF95A6C5A3B}"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6BFD92-DE48-499E-B27B-FB05BE0EB593}"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C"/>
        </a:p>
      </dgm:t>
    </dgm:pt>
    <dgm:pt modelId="{E5C5DB6F-FB65-4114-8FB4-6EDD667EA9EA}">
      <dgm:prSet phldrT="[Texto]" custT="1"/>
      <dgm:spPr/>
      <dgm:t>
        <a:bodyPr/>
        <a:lstStyle/>
        <a:p>
          <a:r>
            <a:rPr lang="es-EC" sz="1600" dirty="0" smtClean="0">
              <a:latin typeface="Times New Roman" panose="02020603050405020304" pitchFamily="18" charset="0"/>
              <a:cs typeface="Times New Roman" panose="02020603050405020304" pitchFamily="18" charset="0"/>
            </a:rPr>
            <a:t>Septiembre 2005 negociaciones bilaterales para profundizar el acuerdo. Se suscribe en marzo 2008 y entra en vigencia enero del 2010.</a:t>
          </a:r>
          <a:endParaRPr lang="es-EC" sz="1600" dirty="0">
            <a:latin typeface="Times New Roman" panose="02020603050405020304" pitchFamily="18" charset="0"/>
            <a:cs typeface="Times New Roman" panose="02020603050405020304" pitchFamily="18" charset="0"/>
          </a:endParaRPr>
        </a:p>
      </dgm:t>
    </dgm:pt>
    <dgm:pt modelId="{167D17AC-B0AB-49E2-B061-A5B4E542C2FE}" type="parTrans" cxnId="{1259E585-BE2B-479E-86CC-E1C881B920C4}">
      <dgm:prSet/>
      <dgm:spPr/>
      <dgm:t>
        <a:bodyPr/>
        <a:lstStyle/>
        <a:p>
          <a:endParaRPr lang="es-EC" sz="2000">
            <a:latin typeface="Times New Roman" panose="02020603050405020304" pitchFamily="18" charset="0"/>
            <a:cs typeface="Times New Roman" panose="02020603050405020304" pitchFamily="18" charset="0"/>
          </a:endParaRPr>
        </a:p>
      </dgm:t>
    </dgm:pt>
    <dgm:pt modelId="{4E845B2A-DD73-4806-9E0C-27F4500F07DE}" type="sibTrans" cxnId="{1259E585-BE2B-479E-86CC-E1C881B920C4}">
      <dgm:prSet/>
      <dgm:spPr/>
      <dgm:t>
        <a:bodyPr/>
        <a:lstStyle/>
        <a:p>
          <a:endParaRPr lang="es-EC" sz="2000">
            <a:latin typeface="Times New Roman" panose="02020603050405020304" pitchFamily="18" charset="0"/>
            <a:cs typeface="Times New Roman" panose="02020603050405020304" pitchFamily="18" charset="0"/>
          </a:endParaRPr>
        </a:p>
      </dgm:t>
    </dgm:pt>
    <dgm:pt modelId="{5C0B6B39-8D0F-489A-9AAD-D84B32A6C42B}">
      <dgm:prSet phldrT="[Texto]" custT="1"/>
      <dgm:spPr/>
      <dgm:t>
        <a:bodyPr/>
        <a:lstStyle/>
        <a:p>
          <a:r>
            <a:rPr lang="es-EC" sz="1600" dirty="0" smtClean="0">
              <a:latin typeface="Times New Roman" panose="02020603050405020304" pitchFamily="18" charset="0"/>
              <a:cs typeface="Times New Roman" panose="02020603050405020304" pitchFamily="18" charset="0"/>
            </a:rPr>
            <a:t>Profundizan en los obstáculos técnicos al comercio exterior y establecen ambas partes la implementación de las reglas de origen. </a:t>
          </a:r>
          <a:endParaRPr lang="es-EC" sz="1600" dirty="0">
            <a:latin typeface="Times New Roman" panose="02020603050405020304" pitchFamily="18" charset="0"/>
            <a:cs typeface="Times New Roman" panose="02020603050405020304" pitchFamily="18" charset="0"/>
          </a:endParaRPr>
        </a:p>
      </dgm:t>
    </dgm:pt>
    <dgm:pt modelId="{255FD8E5-9EEA-4EC2-BC96-9ADB26109025}" type="parTrans" cxnId="{CB33B23B-4B64-48BC-889A-910B099E37D7}">
      <dgm:prSet/>
      <dgm:spPr/>
      <dgm:t>
        <a:bodyPr/>
        <a:lstStyle/>
        <a:p>
          <a:endParaRPr lang="es-EC" sz="2000">
            <a:latin typeface="Times New Roman" panose="02020603050405020304" pitchFamily="18" charset="0"/>
            <a:cs typeface="Times New Roman" panose="02020603050405020304" pitchFamily="18" charset="0"/>
          </a:endParaRPr>
        </a:p>
      </dgm:t>
    </dgm:pt>
    <dgm:pt modelId="{2CE5A08F-9FA3-4F14-A662-E904BBD14624}" type="sibTrans" cxnId="{CB33B23B-4B64-48BC-889A-910B099E37D7}">
      <dgm:prSet/>
      <dgm:spPr/>
      <dgm:t>
        <a:bodyPr/>
        <a:lstStyle/>
        <a:p>
          <a:endParaRPr lang="es-EC" sz="2000">
            <a:latin typeface="Times New Roman" panose="02020603050405020304" pitchFamily="18" charset="0"/>
            <a:cs typeface="Times New Roman" panose="02020603050405020304" pitchFamily="18" charset="0"/>
          </a:endParaRPr>
        </a:p>
      </dgm:t>
    </dgm:pt>
    <dgm:pt modelId="{B6A64A37-7B14-42E8-BE55-D7D362A6F0AC}">
      <dgm:prSet phldrT="[Texto]" custT="1"/>
      <dgm:spPr/>
      <dgm:t>
        <a:bodyPr/>
        <a:lstStyle/>
        <a:p>
          <a:r>
            <a:rPr lang="es-EC" sz="1600" dirty="0" smtClean="0">
              <a:latin typeface="Times New Roman" panose="02020603050405020304" pitchFamily="18" charset="0"/>
              <a:cs typeface="Times New Roman" panose="02020603050405020304" pitchFamily="18" charset="0"/>
            </a:rPr>
            <a:t>Objetivos: promover condiciones de competencia leal en el comercio, fortalecer su capacidad competitiva, facilitar la circulación transfronteriza de servicios y mercancías. </a:t>
          </a:r>
          <a:endParaRPr lang="es-EC" sz="1600" dirty="0">
            <a:latin typeface="Times New Roman" panose="02020603050405020304" pitchFamily="18" charset="0"/>
            <a:cs typeface="Times New Roman" panose="02020603050405020304" pitchFamily="18" charset="0"/>
          </a:endParaRPr>
        </a:p>
      </dgm:t>
    </dgm:pt>
    <dgm:pt modelId="{ADF7D649-7AE5-4DDF-8404-AB9362095577}" type="parTrans" cxnId="{BF04308D-5682-4E60-B9D8-266A6D9C861F}">
      <dgm:prSet/>
      <dgm:spPr/>
      <dgm:t>
        <a:bodyPr/>
        <a:lstStyle/>
        <a:p>
          <a:endParaRPr lang="es-EC" sz="2000">
            <a:latin typeface="Times New Roman" panose="02020603050405020304" pitchFamily="18" charset="0"/>
            <a:cs typeface="Times New Roman" panose="02020603050405020304" pitchFamily="18" charset="0"/>
          </a:endParaRPr>
        </a:p>
      </dgm:t>
    </dgm:pt>
    <dgm:pt modelId="{3D71DD04-3595-4AAB-8AC7-07498A395E67}" type="sibTrans" cxnId="{BF04308D-5682-4E60-B9D8-266A6D9C861F}">
      <dgm:prSet/>
      <dgm:spPr/>
      <dgm:t>
        <a:bodyPr/>
        <a:lstStyle/>
        <a:p>
          <a:endParaRPr lang="es-EC" sz="2000">
            <a:latin typeface="Times New Roman" panose="02020603050405020304" pitchFamily="18" charset="0"/>
            <a:cs typeface="Times New Roman" panose="02020603050405020304" pitchFamily="18" charset="0"/>
          </a:endParaRPr>
        </a:p>
      </dgm:t>
    </dgm:pt>
    <dgm:pt modelId="{C12B8B77-7732-41BD-B897-DD363A720FB3}" type="pres">
      <dgm:prSet presAssocID="{9C6BFD92-DE48-499E-B27B-FB05BE0EB593}" presName="diagram" presStyleCnt="0">
        <dgm:presLayoutVars>
          <dgm:dir/>
          <dgm:resizeHandles val="exact"/>
        </dgm:presLayoutVars>
      </dgm:prSet>
      <dgm:spPr/>
      <dgm:t>
        <a:bodyPr/>
        <a:lstStyle/>
        <a:p>
          <a:endParaRPr lang="es-EC"/>
        </a:p>
      </dgm:t>
    </dgm:pt>
    <dgm:pt modelId="{67B4FEA4-29EB-4633-A1EA-CA4D319F509C}" type="pres">
      <dgm:prSet presAssocID="{E5C5DB6F-FB65-4114-8FB4-6EDD667EA9EA}" presName="node" presStyleLbl="node1" presStyleIdx="0" presStyleCnt="3">
        <dgm:presLayoutVars>
          <dgm:bulletEnabled val="1"/>
        </dgm:presLayoutVars>
      </dgm:prSet>
      <dgm:spPr/>
      <dgm:t>
        <a:bodyPr/>
        <a:lstStyle/>
        <a:p>
          <a:endParaRPr lang="es-EC"/>
        </a:p>
      </dgm:t>
    </dgm:pt>
    <dgm:pt modelId="{16DC7F2E-E7A6-42EB-8ED1-0536550E6C11}" type="pres">
      <dgm:prSet presAssocID="{4E845B2A-DD73-4806-9E0C-27F4500F07DE}" presName="sibTrans" presStyleCnt="0"/>
      <dgm:spPr/>
    </dgm:pt>
    <dgm:pt modelId="{8BADE38D-B9E6-46DA-A679-81E194DC41EC}" type="pres">
      <dgm:prSet presAssocID="{5C0B6B39-8D0F-489A-9AAD-D84B32A6C42B}" presName="node" presStyleLbl="node1" presStyleIdx="1" presStyleCnt="3">
        <dgm:presLayoutVars>
          <dgm:bulletEnabled val="1"/>
        </dgm:presLayoutVars>
      </dgm:prSet>
      <dgm:spPr/>
      <dgm:t>
        <a:bodyPr/>
        <a:lstStyle/>
        <a:p>
          <a:endParaRPr lang="es-EC"/>
        </a:p>
      </dgm:t>
    </dgm:pt>
    <dgm:pt modelId="{0CBDA0FC-96CE-4477-A5C1-0FFDEC51A468}" type="pres">
      <dgm:prSet presAssocID="{2CE5A08F-9FA3-4F14-A662-E904BBD14624}" presName="sibTrans" presStyleCnt="0"/>
      <dgm:spPr/>
    </dgm:pt>
    <dgm:pt modelId="{7756214F-7EC0-435F-B053-58F16864F6B0}" type="pres">
      <dgm:prSet presAssocID="{B6A64A37-7B14-42E8-BE55-D7D362A6F0AC}" presName="node" presStyleLbl="node1" presStyleIdx="2" presStyleCnt="3">
        <dgm:presLayoutVars>
          <dgm:bulletEnabled val="1"/>
        </dgm:presLayoutVars>
      </dgm:prSet>
      <dgm:spPr/>
      <dgm:t>
        <a:bodyPr/>
        <a:lstStyle/>
        <a:p>
          <a:endParaRPr lang="es-EC"/>
        </a:p>
      </dgm:t>
    </dgm:pt>
  </dgm:ptLst>
  <dgm:cxnLst>
    <dgm:cxn modelId="{B156CBC6-1D18-47E9-A7F6-0D165CE8CF67}" type="presOf" srcId="{B6A64A37-7B14-42E8-BE55-D7D362A6F0AC}" destId="{7756214F-7EC0-435F-B053-58F16864F6B0}" srcOrd="0" destOrd="0" presId="urn:microsoft.com/office/officeart/2005/8/layout/default"/>
    <dgm:cxn modelId="{6A5DE5B5-D54C-4238-8347-40B8DA7F67EB}" type="presOf" srcId="{9C6BFD92-DE48-499E-B27B-FB05BE0EB593}" destId="{C12B8B77-7732-41BD-B897-DD363A720FB3}" srcOrd="0" destOrd="0" presId="urn:microsoft.com/office/officeart/2005/8/layout/default"/>
    <dgm:cxn modelId="{1259E585-BE2B-479E-86CC-E1C881B920C4}" srcId="{9C6BFD92-DE48-499E-B27B-FB05BE0EB593}" destId="{E5C5DB6F-FB65-4114-8FB4-6EDD667EA9EA}" srcOrd="0" destOrd="0" parTransId="{167D17AC-B0AB-49E2-B061-A5B4E542C2FE}" sibTransId="{4E845B2A-DD73-4806-9E0C-27F4500F07DE}"/>
    <dgm:cxn modelId="{6919B81E-25E1-4BF2-BB88-4B93053B3F76}" type="presOf" srcId="{5C0B6B39-8D0F-489A-9AAD-D84B32A6C42B}" destId="{8BADE38D-B9E6-46DA-A679-81E194DC41EC}" srcOrd="0" destOrd="0" presId="urn:microsoft.com/office/officeart/2005/8/layout/default"/>
    <dgm:cxn modelId="{CB33B23B-4B64-48BC-889A-910B099E37D7}" srcId="{9C6BFD92-DE48-499E-B27B-FB05BE0EB593}" destId="{5C0B6B39-8D0F-489A-9AAD-D84B32A6C42B}" srcOrd="1" destOrd="0" parTransId="{255FD8E5-9EEA-4EC2-BC96-9ADB26109025}" sibTransId="{2CE5A08F-9FA3-4F14-A662-E904BBD14624}"/>
    <dgm:cxn modelId="{F5C61C11-425F-4FCF-BA09-8555AED96182}" type="presOf" srcId="{E5C5DB6F-FB65-4114-8FB4-6EDD667EA9EA}" destId="{67B4FEA4-29EB-4633-A1EA-CA4D319F509C}" srcOrd="0" destOrd="0" presId="urn:microsoft.com/office/officeart/2005/8/layout/default"/>
    <dgm:cxn modelId="{BF04308D-5682-4E60-B9D8-266A6D9C861F}" srcId="{9C6BFD92-DE48-499E-B27B-FB05BE0EB593}" destId="{B6A64A37-7B14-42E8-BE55-D7D362A6F0AC}" srcOrd="2" destOrd="0" parTransId="{ADF7D649-7AE5-4DDF-8404-AB9362095577}" sibTransId="{3D71DD04-3595-4AAB-8AC7-07498A395E67}"/>
    <dgm:cxn modelId="{5A9DE99A-763C-4AAD-8DEC-25A55E9FD6BA}" type="presParOf" srcId="{C12B8B77-7732-41BD-B897-DD363A720FB3}" destId="{67B4FEA4-29EB-4633-A1EA-CA4D319F509C}" srcOrd="0" destOrd="0" presId="urn:microsoft.com/office/officeart/2005/8/layout/default"/>
    <dgm:cxn modelId="{FA888D89-99C4-46DD-8E58-FFEF4FA04BB4}" type="presParOf" srcId="{C12B8B77-7732-41BD-B897-DD363A720FB3}" destId="{16DC7F2E-E7A6-42EB-8ED1-0536550E6C11}" srcOrd="1" destOrd="0" presId="urn:microsoft.com/office/officeart/2005/8/layout/default"/>
    <dgm:cxn modelId="{5E4BA035-B890-4B04-971E-88B0D6B95165}" type="presParOf" srcId="{C12B8B77-7732-41BD-B897-DD363A720FB3}" destId="{8BADE38D-B9E6-46DA-A679-81E194DC41EC}" srcOrd="2" destOrd="0" presId="urn:microsoft.com/office/officeart/2005/8/layout/default"/>
    <dgm:cxn modelId="{D52461A3-8D1A-44D4-B7A0-F51ABF08EDFB}" type="presParOf" srcId="{C12B8B77-7732-41BD-B897-DD363A720FB3}" destId="{0CBDA0FC-96CE-4477-A5C1-0FFDEC51A468}" srcOrd="3" destOrd="0" presId="urn:microsoft.com/office/officeart/2005/8/layout/default"/>
    <dgm:cxn modelId="{0793410D-8F80-4F42-BCF4-F658B251DBE1}" type="presParOf" srcId="{C12B8B77-7732-41BD-B897-DD363A720FB3}" destId="{7756214F-7EC0-435F-B053-58F16864F6B0}"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E15B4A-51E3-4EB4-83C8-4515958E9F0F}"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EC"/>
        </a:p>
      </dgm:t>
    </dgm:pt>
    <dgm:pt modelId="{63BD7DDB-D1AC-4DB3-8863-2C9E53500C68}">
      <dgm:prSet phldrT="[Texto]"/>
      <dgm:spPr/>
      <dgm:t>
        <a:bodyPr/>
        <a:lstStyle/>
        <a:p>
          <a:r>
            <a:rPr lang="es-EC" dirty="0" smtClean="0"/>
            <a:t>Comercio de Servicios</a:t>
          </a:r>
          <a:endParaRPr lang="es-EC" dirty="0"/>
        </a:p>
      </dgm:t>
    </dgm:pt>
    <dgm:pt modelId="{F94CD52F-C537-4B6D-9A6F-05F815CAEB00}" type="parTrans" cxnId="{0010DBBE-FD8C-4E3E-BC23-EB50D825F3CD}">
      <dgm:prSet/>
      <dgm:spPr/>
      <dgm:t>
        <a:bodyPr/>
        <a:lstStyle/>
        <a:p>
          <a:endParaRPr lang="es-EC"/>
        </a:p>
      </dgm:t>
    </dgm:pt>
    <dgm:pt modelId="{E8045D5A-4A50-4EFF-9EB8-79BC81747DDF}" type="sibTrans" cxnId="{0010DBBE-FD8C-4E3E-BC23-EB50D825F3CD}">
      <dgm:prSet/>
      <dgm:spPr/>
      <dgm:t>
        <a:bodyPr/>
        <a:lstStyle/>
        <a:p>
          <a:endParaRPr lang="es-EC"/>
        </a:p>
      </dgm:t>
    </dgm:pt>
    <dgm:pt modelId="{63B5494B-39C2-40CB-98BC-25E28DE24DC0}">
      <dgm:prSet/>
      <dgm:spPr/>
      <dgm:t>
        <a:bodyPr/>
        <a:lstStyle/>
        <a:p>
          <a:r>
            <a:rPr lang="es-EC" smtClean="0"/>
            <a:t>Comercio Electrónico</a:t>
          </a:r>
          <a:endParaRPr lang="es-EC" dirty="0" smtClean="0"/>
        </a:p>
      </dgm:t>
    </dgm:pt>
    <dgm:pt modelId="{F7D54431-6160-4856-BAEC-7D052A61FD42}" type="parTrans" cxnId="{6E899AAD-CBD7-4F4D-9FBD-704D618935C5}">
      <dgm:prSet/>
      <dgm:spPr/>
      <dgm:t>
        <a:bodyPr/>
        <a:lstStyle/>
        <a:p>
          <a:endParaRPr lang="es-EC"/>
        </a:p>
      </dgm:t>
    </dgm:pt>
    <dgm:pt modelId="{B5048F18-3038-4E34-AF26-93794C711220}" type="sibTrans" cxnId="{6E899AAD-CBD7-4F4D-9FBD-704D618935C5}">
      <dgm:prSet/>
      <dgm:spPr/>
      <dgm:t>
        <a:bodyPr/>
        <a:lstStyle/>
        <a:p>
          <a:endParaRPr lang="es-EC"/>
        </a:p>
      </dgm:t>
    </dgm:pt>
    <dgm:pt modelId="{C1E268CB-7B35-43A1-9BCB-DCB1F6A3849C}">
      <dgm:prSet/>
      <dgm:spPr/>
      <dgm:t>
        <a:bodyPr/>
        <a:lstStyle/>
        <a:p>
          <a:r>
            <a:rPr lang="es-EC" smtClean="0"/>
            <a:t>Asuntos Laborales</a:t>
          </a:r>
          <a:endParaRPr lang="es-EC" dirty="0" smtClean="0"/>
        </a:p>
      </dgm:t>
    </dgm:pt>
    <dgm:pt modelId="{016428B8-F01E-45C8-A246-1B23E027B7B8}" type="parTrans" cxnId="{3EED04FA-1528-4242-BC5A-8A99DB5A21E0}">
      <dgm:prSet/>
      <dgm:spPr/>
      <dgm:t>
        <a:bodyPr/>
        <a:lstStyle/>
        <a:p>
          <a:endParaRPr lang="es-EC"/>
        </a:p>
      </dgm:t>
    </dgm:pt>
    <dgm:pt modelId="{26E73632-E02D-40BB-BAF8-9A7375667ECE}" type="sibTrans" cxnId="{3EED04FA-1528-4242-BC5A-8A99DB5A21E0}">
      <dgm:prSet/>
      <dgm:spPr/>
      <dgm:t>
        <a:bodyPr/>
        <a:lstStyle/>
        <a:p>
          <a:endParaRPr lang="es-EC"/>
        </a:p>
      </dgm:t>
    </dgm:pt>
    <dgm:pt modelId="{9A133C0C-947B-43D6-930E-7988B0E32AD3}">
      <dgm:prSet/>
      <dgm:spPr/>
      <dgm:t>
        <a:bodyPr/>
        <a:lstStyle/>
        <a:p>
          <a:r>
            <a:rPr lang="es-EC" smtClean="0"/>
            <a:t>Medio Ambiente</a:t>
          </a:r>
          <a:endParaRPr lang="es-EC" dirty="0" smtClean="0"/>
        </a:p>
      </dgm:t>
    </dgm:pt>
    <dgm:pt modelId="{4E8E3ED3-35B0-4803-B5A5-9D9F3EEECFCE}" type="parTrans" cxnId="{97646C8F-02EE-40B8-A100-85774A8EE901}">
      <dgm:prSet/>
      <dgm:spPr/>
      <dgm:t>
        <a:bodyPr/>
        <a:lstStyle/>
        <a:p>
          <a:endParaRPr lang="es-EC"/>
        </a:p>
      </dgm:t>
    </dgm:pt>
    <dgm:pt modelId="{116D2D5A-AEC6-441B-90A7-6A6E01123564}" type="sibTrans" cxnId="{97646C8F-02EE-40B8-A100-85774A8EE901}">
      <dgm:prSet/>
      <dgm:spPr/>
      <dgm:t>
        <a:bodyPr/>
        <a:lstStyle/>
        <a:p>
          <a:endParaRPr lang="es-EC"/>
        </a:p>
      </dgm:t>
    </dgm:pt>
    <dgm:pt modelId="{11D7EF2A-8533-4D80-9978-8E1469EB9B6D}">
      <dgm:prSet/>
      <dgm:spPr/>
      <dgm:t>
        <a:bodyPr/>
        <a:lstStyle/>
        <a:p>
          <a:r>
            <a:rPr lang="es-EC" smtClean="0"/>
            <a:t>Pymes</a:t>
          </a:r>
          <a:endParaRPr lang="es-EC" dirty="0" smtClean="0"/>
        </a:p>
      </dgm:t>
    </dgm:pt>
    <dgm:pt modelId="{DA2847CC-A158-471D-88AC-5F7CAF579BB3}" type="parTrans" cxnId="{B9036C7E-6887-4895-9C07-ADA931481381}">
      <dgm:prSet/>
      <dgm:spPr/>
      <dgm:t>
        <a:bodyPr/>
        <a:lstStyle/>
        <a:p>
          <a:endParaRPr lang="es-EC"/>
        </a:p>
      </dgm:t>
    </dgm:pt>
    <dgm:pt modelId="{2C7A5C98-EBE4-4C45-9467-F229B3F42B9C}" type="sibTrans" cxnId="{B9036C7E-6887-4895-9C07-ADA931481381}">
      <dgm:prSet/>
      <dgm:spPr/>
      <dgm:t>
        <a:bodyPr/>
        <a:lstStyle/>
        <a:p>
          <a:endParaRPr lang="es-EC"/>
        </a:p>
      </dgm:t>
    </dgm:pt>
    <dgm:pt modelId="{711187F5-80D8-41D5-AFF0-B08F3B473F8D}">
      <dgm:prSet/>
      <dgm:spPr/>
      <dgm:t>
        <a:bodyPr/>
        <a:lstStyle/>
        <a:p>
          <a:r>
            <a:rPr lang="es-EC" smtClean="0"/>
            <a:t>Género</a:t>
          </a:r>
          <a:endParaRPr lang="es-EC" dirty="0" smtClean="0"/>
        </a:p>
      </dgm:t>
    </dgm:pt>
    <dgm:pt modelId="{D04AEC1B-F5E0-49A9-99D7-FFF0CA719A25}" type="parTrans" cxnId="{349D609E-76A2-4145-B68B-7AA29E4B2066}">
      <dgm:prSet/>
      <dgm:spPr/>
      <dgm:t>
        <a:bodyPr/>
        <a:lstStyle/>
        <a:p>
          <a:endParaRPr lang="es-EC"/>
        </a:p>
      </dgm:t>
    </dgm:pt>
    <dgm:pt modelId="{9F7548D2-6CEA-4C1D-A0F7-58A633004BC2}" type="sibTrans" cxnId="{349D609E-76A2-4145-B68B-7AA29E4B2066}">
      <dgm:prSet/>
      <dgm:spPr/>
      <dgm:t>
        <a:bodyPr/>
        <a:lstStyle/>
        <a:p>
          <a:endParaRPr lang="es-EC"/>
        </a:p>
      </dgm:t>
    </dgm:pt>
    <dgm:pt modelId="{4C9555F4-1398-42AE-83A4-33705BEECF27}">
      <dgm:prSet/>
      <dgm:spPr/>
      <dgm:t>
        <a:bodyPr/>
        <a:lstStyle/>
        <a:p>
          <a:r>
            <a:rPr lang="es-EC" smtClean="0"/>
            <a:t>Cadenas Globales de Valor</a:t>
          </a:r>
          <a:endParaRPr lang="es-EC" dirty="0"/>
        </a:p>
      </dgm:t>
    </dgm:pt>
    <dgm:pt modelId="{9A43BBA8-C739-422C-B1B5-F19D1B50B30E}" type="parTrans" cxnId="{6651A299-764F-4117-B398-ADAB9D024530}">
      <dgm:prSet/>
      <dgm:spPr/>
      <dgm:t>
        <a:bodyPr/>
        <a:lstStyle/>
        <a:p>
          <a:endParaRPr lang="es-EC"/>
        </a:p>
      </dgm:t>
    </dgm:pt>
    <dgm:pt modelId="{BC86EE8E-0B25-47EC-8DD3-5D9D9AB1F74B}" type="sibTrans" cxnId="{6651A299-764F-4117-B398-ADAB9D024530}">
      <dgm:prSet/>
      <dgm:spPr/>
      <dgm:t>
        <a:bodyPr/>
        <a:lstStyle/>
        <a:p>
          <a:endParaRPr lang="es-EC"/>
        </a:p>
      </dgm:t>
    </dgm:pt>
    <dgm:pt modelId="{1765DE2B-82D7-442D-82D0-11753EA253A1}" type="pres">
      <dgm:prSet presAssocID="{CAE15B4A-51E3-4EB4-83C8-4515958E9F0F}" presName="Name0" presStyleCnt="0">
        <dgm:presLayoutVars>
          <dgm:dir/>
          <dgm:resizeHandles/>
        </dgm:presLayoutVars>
      </dgm:prSet>
      <dgm:spPr/>
      <dgm:t>
        <a:bodyPr/>
        <a:lstStyle/>
        <a:p>
          <a:endParaRPr lang="es-EC"/>
        </a:p>
      </dgm:t>
    </dgm:pt>
    <dgm:pt modelId="{C08DE715-A690-400A-9C91-2A9087FBCA43}" type="pres">
      <dgm:prSet presAssocID="{63BD7DDB-D1AC-4DB3-8863-2C9E53500C68}" presName="compNode" presStyleCnt="0"/>
      <dgm:spPr/>
    </dgm:pt>
    <dgm:pt modelId="{F831E021-81F1-4522-BB76-1B56776CD209}" type="pres">
      <dgm:prSet presAssocID="{63BD7DDB-D1AC-4DB3-8863-2C9E53500C68}" presName="dummyConnPt" presStyleCnt="0"/>
      <dgm:spPr/>
    </dgm:pt>
    <dgm:pt modelId="{26812E28-F7D9-4247-8FF1-355DD175D6AB}" type="pres">
      <dgm:prSet presAssocID="{63BD7DDB-D1AC-4DB3-8863-2C9E53500C68}" presName="node" presStyleLbl="node1" presStyleIdx="0" presStyleCnt="7">
        <dgm:presLayoutVars>
          <dgm:bulletEnabled val="1"/>
        </dgm:presLayoutVars>
      </dgm:prSet>
      <dgm:spPr/>
      <dgm:t>
        <a:bodyPr/>
        <a:lstStyle/>
        <a:p>
          <a:endParaRPr lang="es-EC"/>
        </a:p>
      </dgm:t>
    </dgm:pt>
    <dgm:pt modelId="{F9AC8AE7-4368-4FFB-874C-268892E06275}" type="pres">
      <dgm:prSet presAssocID="{E8045D5A-4A50-4EFF-9EB8-79BC81747DDF}" presName="sibTrans" presStyleLbl="bgSibTrans2D1" presStyleIdx="0" presStyleCnt="6"/>
      <dgm:spPr/>
      <dgm:t>
        <a:bodyPr/>
        <a:lstStyle/>
        <a:p>
          <a:endParaRPr lang="es-EC"/>
        </a:p>
      </dgm:t>
    </dgm:pt>
    <dgm:pt modelId="{DE07373C-233B-4D79-9C3E-040B3FAC02BC}" type="pres">
      <dgm:prSet presAssocID="{63B5494B-39C2-40CB-98BC-25E28DE24DC0}" presName="compNode" presStyleCnt="0"/>
      <dgm:spPr/>
    </dgm:pt>
    <dgm:pt modelId="{B0513138-3E23-4657-AC3D-517FAEFFB393}" type="pres">
      <dgm:prSet presAssocID="{63B5494B-39C2-40CB-98BC-25E28DE24DC0}" presName="dummyConnPt" presStyleCnt="0"/>
      <dgm:spPr/>
    </dgm:pt>
    <dgm:pt modelId="{A993CE75-BB8F-4B44-ACB9-B396D622AC6C}" type="pres">
      <dgm:prSet presAssocID="{63B5494B-39C2-40CB-98BC-25E28DE24DC0}" presName="node" presStyleLbl="node1" presStyleIdx="1" presStyleCnt="7">
        <dgm:presLayoutVars>
          <dgm:bulletEnabled val="1"/>
        </dgm:presLayoutVars>
      </dgm:prSet>
      <dgm:spPr/>
      <dgm:t>
        <a:bodyPr/>
        <a:lstStyle/>
        <a:p>
          <a:endParaRPr lang="es-EC"/>
        </a:p>
      </dgm:t>
    </dgm:pt>
    <dgm:pt modelId="{2329707C-FA14-469B-ACB0-2BD8297B2579}" type="pres">
      <dgm:prSet presAssocID="{B5048F18-3038-4E34-AF26-93794C711220}" presName="sibTrans" presStyleLbl="bgSibTrans2D1" presStyleIdx="1" presStyleCnt="6"/>
      <dgm:spPr/>
      <dgm:t>
        <a:bodyPr/>
        <a:lstStyle/>
        <a:p>
          <a:endParaRPr lang="es-EC"/>
        </a:p>
      </dgm:t>
    </dgm:pt>
    <dgm:pt modelId="{8FAE54EE-1E49-432E-967A-15A2EB579BE0}" type="pres">
      <dgm:prSet presAssocID="{C1E268CB-7B35-43A1-9BCB-DCB1F6A3849C}" presName="compNode" presStyleCnt="0"/>
      <dgm:spPr/>
    </dgm:pt>
    <dgm:pt modelId="{0FC7C97D-057B-4344-AB38-A904B7766AC3}" type="pres">
      <dgm:prSet presAssocID="{C1E268CB-7B35-43A1-9BCB-DCB1F6A3849C}" presName="dummyConnPt" presStyleCnt="0"/>
      <dgm:spPr/>
    </dgm:pt>
    <dgm:pt modelId="{796720DB-DC45-4B64-B628-8A433ED524AA}" type="pres">
      <dgm:prSet presAssocID="{C1E268CB-7B35-43A1-9BCB-DCB1F6A3849C}" presName="node" presStyleLbl="node1" presStyleIdx="2" presStyleCnt="7">
        <dgm:presLayoutVars>
          <dgm:bulletEnabled val="1"/>
        </dgm:presLayoutVars>
      </dgm:prSet>
      <dgm:spPr/>
      <dgm:t>
        <a:bodyPr/>
        <a:lstStyle/>
        <a:p>
          <a:endParaRPr lang="es-EC"/>
        </a:p>
      </dgm:t>
    </dgm:pt>
    <dgm:pt modelId="{0892674A-6853-4EF7-B9ED-58C6BF8D29B8}" type="pres">
      <dgm:prSet presAssocID="{26E73632-E02D-40BB-BAF8-9A7375667ECE}" presName="sibTrans" presStyleLbl="bgSibTrans2D1" presStyleIdx="2" presStyleCnt="6"/>
      <dgm:spPr/>
      <dgm:t>
        <a:bodyPr/>
        <a:lstStyle/>
        <a:p>
          <a:endParaRPr lang="es-EC"/>
        </a:p>
      </dgm:t>
    </dgm:pt>
    <dgm:pt modelId="{508F8FE2-1012-43FB-9E23-FEB56B48C248}" type="pres">
      <dgm:prSet presAssocID="{9A133C0C-947B-43D6-930E-7988B0E32AD3}" presName="compNode" presStyleCnt="0"/>
      <dgm:spPr/>
    </dgm:pt>
    <dgm:pt modelId="{4BD42175-E6CE-46D4-8470-40E533086607}" type="pres">
      <dgm:prSet presAssocID="{9A133C0C-947B-43D6-930E-7988B0E32AD3}" presName="dummyConnPt" presStyleCnt="0"/>
      <dgm:spPr/>
    </dgm:pt>
    <dgm:pt modelId="{1720B8DB-FB98-4F10-A01A-0BE00EBEBD53}" type="pres">
      <dgm:prSet presAssocID="{9A133C0C-947B-43D6-930E-7988B0E32AD3}" presName="node" presStyleLbl="node1" presStyleIdx="3" presStyleCnt="7">
        <dgm:presLayoutVars>
          <dgm:bulletEnabled val="1"/>
        </dgm:presLayoutVars>
      </dgm:prSet>
      <dgm:spPr/>
      <dgm:t>
        <a:bodyPr/>
        <a:lstStyle/>
        <a:p>
          <a:endParaRPr lang="es-EC"/>
        </a:p>
      </dgm:t>
    </dgm:pt>
    <dgm:pt modelId="{6F9BCD6C-5388-45B7-B601-791B0CFE159A}" type="pres">
      <dgm:prSet presAssocID="{116D2D5A-AEC6-441B-90A7-6A6E01123564}" presName="sibTrans" presStyleLbl="bgSibTrans2D1" presStyleIdx="3" presStyleCnt="6"/>
      <dgm:spPr/>
      <dgm:t>
        <a:bodyPr/>
        <a:lstStyle/>
        <a:p>
          <a:endParaRPr lang="es-EC"/>
        </a:p>
      </dgm:t>
    </dgm:pt>
    <dgm:pt modelId="{86683E2D-B6CE-463F-8172-D70AA9BC2F72}" type="pres">
      <dgm:prSet presAssocID="{11D7EF2A-8533-4D80-9978-8E1469EB9B6D}" presName="compNode" presStyleCnt="0"/>
      <dgm:spPr/>
    </dgm:pt>
    <dgm:pt modelId="{63E22C49-BBF2-4CCA-9B16-22CA87E6233B}" type="pres">
      <dgm:prSet presAssocID="{11D7EF2A-8533-4D80-9978-8E1469EB9B6D}" presName="dummyConnPt" presStyleCnt="0"/>
      <dgm:spPr/>
    </dgm:pt>
    <dgm:pt modelId="{10130187-387F-47B9-A335-1EDB13F2D8F0}" type="pres">
      <dgm:prSet presAssocID="{11D7EF2A-8533-4D80-9978-8E1469EB9B6D}" presName="node" presStyleLbl="node1" presStyleIdx="4" presStyleCnt="7">
        <dgm:presLayoutVars>
          <dgm:bulletEnabled val="1"/>
        </dgm:presLayoutVars>
      </dgm:prSet>
      <dgm:spPr/>
      <dgm:t>
        <a:bodyPr/>
        <a:lstStyle/>
        <a:p>
          <a:endParaRPr lang="es-EC"/>
        </a:p>
      </dgm:t>
    </dgm:pt>
    <dgm:pt modelId="{C1318C55-2680-40DA-BEE6-5E6098CCD5F2}" type="pres">
      <dgm:prSet presAssocID="{2C7A5C98-EBE4-4C45-9467-F229B3F42B9C}" presName="sibTrans" presStyleLbl="bgSibTrans2D1" presStyleIdx="4" presStyleCnt="6"/>
      <dgm:spPr/>
      <dgm:t>
        <a:bodyPr/>
        <a:lstStyle/>
        <a:p>
          <a:endParaRPr lang="es-EC"/>
        </a:p>
      </dgm:t>
    </dgm:pt>
    <dgm:pt modelId="{C9664AE5-A6C0-4D92-AAED-4C4C7890631A}" type="pres">
      <dgm:prSet presAssocID="{711187F5-80D8-41D5-AFF0-B08F3B473F8D}" presName="compNode" presStyleCnt="0"/>
      <dgm:spPr/>
    </dgm:pt>
    <dgm:pt modelId="{113CCAA7-15AA-4BAF-8045-F648ECDF4A34}" type="pres">
      <dgm:prSet presAssocID="{711187F5-80D8-41D5-AFF0-B08F3B473F8D}" presName="dummyConnPt" presStyleCnt="0"/>
      <dgm:spPr/>
    </dgm:pt>
    <dgm:pt modelId="{94307878-2E49-438D-BD59-E813B418EA37}" type="pres">
      <dgm:prSet presAssocID="{711187F5-80D8-41D5-AFF0-B08F3B473F8D}" presName="node" presStyleLbl="node1" presStyleIdx="5" presStyleCnt="7">
        <dgm:presLayoutVars>
          <dgm:bulletEnabled val="1"/>
        </dgm:presLayoutVars>
      </dgm:prSet>
      <dgm:spPr/>
      <dgm:t>
        <a:bodyPr/>
        <a:lstStyle/>
        <a:p>
          <a:endParaRPr lang="es-EC"/>
        </a:p>
      </dgm:t>
    </dgm:pt>
    <dgm:pt modelId="{601FE7DD-E5AC-4FF5-AA55-21EAFC17504F}" type="pres">
      <dgm:prSet presAssocID="{9F7548D2-6CEA-4C1D-A0F7-58A633004BC2}" presName="sibTrans" presStyleLbl="bgSibTrans2D1" presStyleIdx="5" presStyleCnt="6"/>
      <dgm:spPr/>
      <dgm:t>
        <a:bodyPr/>
        <a:lstStyle/>
        <a:p>
          <a:endParaRPr lang="es-EC"/>
        </a:p>
      </dgm:t>
    </dgm:pt>
    <dgm:pt modelId="{A56CE899-2852-4594-961C-C54B9ED7F5E5}" type="pres">
      <dgm:prSet presAssocID="{4C9555F4-1398-42AE-83A4-33705BEECF27}" presName="compNode" presStyleCnt="0"/>
      <dgm:spPr/>
    </dgm:pt>
    <dgm:pt modelId="{0B363356-7D91-4935-BAE0-1617BE111D9C}" type="pres">
      <dgm:prSet presAssocID="{4C9555F4-1398-42AE-83A4-33705BEECF27}" presName="dummyConnPt" presStyleCnt="0"/>
      <dgm:spPr/>
    </dgm:pt>
    <dgm:pt modelId="{80A6554C-55DE-417F-99C3-C3A1225AE0D8}" type="pres">
      <dgm:prSet presAssocID="{4C9555F4-1398-42AE-83A4-33705BEECF27}" presName="node" presStyleLbl="node1" presStyleIdx="6" presStyleCnt="7">
        <dgm:presLayoutVars>
          <dgm:bulletEnabled val="1"/>
        </dgm:presLayoutVars>
      </dgm:prSet>
      <dgm:spPr/>
      <dgm:t>
        <a:bodyPr/>
        <a:lstStyle/>
        <a:p>
          <a:endParaRPr lang="es-EC"/>
        </a:p>
      </dgm:t>
    </dgm:pt>
  </dgm:ptLst>
  <dgm:cxnLst>
    <dgm:cxn modelId="{97646C8F-02EE-40B8-A100-85774A8EE901}" srcId="{CAE15B4A-51E3-4EB4-83C8-4515958E9F0F}" destId="{9A133C0C-947B-43D6-930E-7988B0E32AD3}" srcOrd="3" destOrd="0" parTransId="{4E8E3ED3-35B0-4803-B5A5-9D9F3EEECFCE}" sibTransId="{116D2D5A-AEC6-441B-90A7-6A6E01123564}"/>
    <dgm:cxn modelId="{076E694A-A659-420D-B715-63227661D885}" type="presOf" srcId="{63BD7DDB-D1AC-4DB3-8863-2C9E53500C68}" destId="{26812E28-F7D9-4247-8FF1-355DD175D6AB}" srcOrd="0" destOrd="0" presId="urn:microsoft.com/office/officeart/2005/8/layout/bProcess4"/>
    <dgm:cxn modelId="{6651A299-764F-4117-B398-ADAB9D024530}" srcId="{CAE15B4A-51E3-4EB4-83C8-4515958E9F0F}" destId="{4C9555F4-1398-42AE-83A4-33705BEECF27}" srcOrd="6" destOrd="0" parTransId="{9A43BBA8-C739-422C-B1B5-F19D1B50B30E}" sibTransId="{BC86EE8E-0B25-47EC-8DD3-5D9D9AB1F74B}"/>
    <dgm:cxn modelId="{0EEF7A71-75DB-4860-B72F-F2462C909AEA}" type="presOf" srcId="{E8045D5A-4A50-4EFF-9EB8-79BC81747DDF}" destId="{F9AC8AE7-4368-4FFB-874C-268892E06275}" srcOrd="0" destOrd="0" presId="urn:microsoft.com/office/officeart/2005/8/layout/bProcess4"/>
    <dgm:cxn modelId="{0F158B38-1E42-44A7-98BF-AEDC9B309424}" type="presOf" srcId="{CAE15B4A-51E3-4EB4-83C8-4515958E9F0F}" destId="{1765DE2B-82D7-442D-82D0-11753EA253A1}" srcOrd="0" destOrd="0" presId="urn:microsoft.com/office/officeart/2005/8/layout/bProcess4"/>
    <dgm:cxn modelId="{18B4D542-B55B-4AF0-B94D-0F4AF8B84518}" type="presOf" srcId="{4C9555F4-1398-42AE-83A4-33705BEECF27}" destId="{80A6554C-55DE-417F-99C3-C3A1225AE0D8}" srcOrd="0" destOrd="0" presId="urn:microsoft.com/office/officeart/2005/8/layout/bProcess4"/>
    <dgm:cxn modelId="{B16D9B96-2597-4563-BC11-29FC564DDA02}" type="presOf" srcId="{2C7A5C98-EBE4-4C45-9467-F229B3F42B9C}" destId="{C1318C55-2680-40DA-BEE6-5E6098CCD5F2}" srcOrd="0" destOrd="0" presId="urn:microsoft.com/office/officeart/2005/8/layout/bProcess4"/>
    <dgm:cxn modelId="{3A046AB3-C0C7-40DB-A804-70EB1F7A863A}" type="presOf" srcId="{9A133C0C-947B-43D6-930E-7988B0E32AD3}" destId="{1720B8DB-FB98-4F10-A01A-0BE00EBEBD53}" srcOrd="0" destOrd="0" presId="urn:microsoft.com/office/officeart/2005/8/layout/bProcess4"/>
    <dgm:cxn modelId="{6E899AAD-CBD7-4F4D-9FBD-704D618935C5}" srcId="{CAE15B4A-51E3-4EB4-83C8-4515958E9F0F}" destId="{63B5494B-39C2-40CB-98BC-25E28DE24DC0}" srcOrd="1" destOrd="0" parTransId="{F7D54431-6160-4856-BAEC-7D052A61FD42}" sibTransId="{B5048F18-3038-4E34-AF26-93794C711220}"/>
    <dgm:cxn modelId="{6F6D1DFD-8D67-4D68-A613-D02372046E64}" type="presOf" srcId="{9F7548D2-6CEA-4C1D-A0F7-58A633004BC2}" destId="{601FE7DD-E5AC-4FF5-AA55-21EAFC17504F}" srcOrd="0" destOrd="0" presId="urn:microsoft.com/office/officeart/2005/8/layout/bProcess4"/>
    <dgm:cxn modelId="{F7A0607D-AE95-421B-B5DA-18F69B5F58DD}" type="presOf" srcId="{C1E268CB-7B35-43A1-9BCB-DCB1F6A3849C}" destId="{796720DB-DC45-4B64-B628-8A433ED524AA}" srcOrd="0" destOrd="0" presId="urn:microsoft.com/office/officeart/2005/8/layout/bProcess4"/>
    <dgm:cxn modelId="{B9036C7E-6887-4895-9C07-ADA931481381}" srcId="{CAE15B4A-51E3-4EB4-83C8-4515958E9F0F}" destId="{11D7EF2A-8533-4D80-9978-8E1469EB9B6D}" srcOrd="4" destOrd="0" parTransId="{DA2847CC-A158-471D-88AC-5F7CAF579BB3}" sibTransId="{2C7A5C98-EBE4-4C45-9467-F229B3F42B9C}"/>
    <dgm:cxn modelId="{349D609E-76A2-4145-B68B-7AA29E4B2066}" srcId="{CAE15B4A-51E3-4EB4-83C8-4515958E9F0F}" destId="{711187F5-80D8-41D5-AFF0-B08F3B473F8D}" srcOrd="5" destOrd="0" parTransId="{D04AEC1B-F5E0-49A9-99D7-FFF0CA719A25}" sibTransId="{9F7548D2-6CEA-4C1D-A0F7-58A633004BC2}"/>
    <dgm:cxn modelId="{3EED04FA-1528-4242-BC5A-8A99DB5A21E0}" srcId="{CAE15B4A-51E3-4EB4-83C8-4515958E9F0F}" destId="{C1E268CB-7B35-43A1-9BCB-DCB1F6A3849C}" srcOrd="2" destOrd="0" parTransId="{016428B8-F01E-45C8-A246-1B23E027B7B8}" sibTransId="{26E73632-E02D-40BB-BAF8-9A7375667ECE}"/>
    <dgm:cxn modelId="{DFA1738E-DC61-4196-BC8F-8FD82A0C8774}" type="presOf" srcId="{11D7EF2A-8533-4D80-9978-8E1469EB9B6D}" destId="{10130187-387F-47B9-A335-1EDB13F2D8F0}" srcOrd="0" destOrd="0" presId="urn:microsoft.com/office/officeart/2005/8/layout/bProcess4"/>
    <dgm:cxn modelId="{63E70470-1E85-4B84-91E1-12B54B34BC25}" type="presOf" srcId="{26E73632-E02D-40BB-BAF8-9A7375667ECE}" destId="{0892674A-6853-4EF7-B9ED-58C6BF8D29B8}" srcOrd="0" destOrd="0" presId="urn:microsoft.com/office/officeart/2005/8/layout/bProcess4"/>
    <dgm:cxn modelId="{A4559DDC-DAB9-4943-84BB-59AF98A41511}" type="presOf" srcId="{63B5494B-39C2-40CB-98BC-25E28DE24DC0}" destId="{A993CE75-BB8F-4B44-ACB9-B396D622AC6C}" srcOrd="0" destOrd="0" presId="urn:microsoft.com/office/officeart/2005/8/layout/bProcess4"/>
    <dgm:cxn modelId="{E6B8840F-ADAC-49FF-9128-468834AB7D68}" type="presOf" srcId="{711187F5-80D8-41D5-AFF0-B08F3B473F8D}" destId="{94307878-2E49-438D-BD59-E813B418EA37}" srcOrd="0" destOrd="0" presId="urn:microsoft.com/office/officeart/2005/8/layout/bProcess4"/>
    <dgm:cxn modelId="{69F18C4E-D473-4061-B95B-BC2FB59D2DAA}" type="presOf" srcId="{116D2D5A-AEC6-441B-90A7-6A6E01123564}" destId="{6F9BCD6C-5388-45B7-B601-791B0CFE159A}" srcOrd="0" destOrd="0" presId="urn:microsoft.com/office/officeart/2005/8/layout/bProcess4"/>
    <dgm:cxn modelId="{1F847438-522B-45F4-AD6F-CE6AC7CFEFB7}" type="presOf" srcId="{B5048F18-3038-4E34-AF26-93794C711220}" destId="{2329707C-FA14-469B-ACB0-2BD8297B2579}" srcOrd="0" destOrd="0" presId="urn:microsoft.com/office/officeart/2005/8/layout/bProcess4"/>
    <dgm:cxn modelId="{0010DBBE-FD8C-4E3E-BC23-EB50D825F3CD}" srcId="{CAE15B4A-51E3-4EB4-83C8-4515958E9F0F}" destId="{63BD7DDB-D1AC-4DB3-8863-2C9E53500C68}" srcOrd="0" destOrd="0" parTransId="{F94CD52F-C537-4B6D-9A6F-05F815CAEB00}" sibTransId="{E8045D5A-4A50-4EFF-9EB8-79BC81747DDF}"/>
    <dgm:cxn modelId="{BCD936CB-0CDA-463F-B053-4104F701FA4C}" type="presParOf" srcId="{1765DE2B-82D7-442D-82D0-11753EA253A1}" destId="{C08DE715-A690-400A-9C91-2A9087FBCA43}" srcOrd="0" destOrd="0" presId="urn:microsoft.com/office/officeart/2005/8/layout/bProcess4"/>
    <dgm:cxn modelId="{CCF81641-15B5-4F6D-9E55-C3E8C2868724}" type="presParOf" srcId="{C08DE715-A690-400A-9C91-2A9087FBCA43}" destId="{F831E021-81F1-4522-BB76-1B56776CD209}" srcOrd="0" destOrd="0" presId="urn:microsoft.com/office/officeart/2005/8/layout/bProcess4"/>
    <dgm:cxn modelId="{CB37BFDD-D061-4A63-948B-95E9B94D6300}" type="presParOf" srcId="{C08DE715-A690-400A-9C91-2A9087FBCA43}" destId="{26812E28-F7D9-4247-8FF1-355DD175D6AB}" srcOrd="1" destOrd="0" presId="urn:microsoft.com/office/officeart/2005/8/layout/bProcess4"/>
    <dgm:cxn modelId="{F9C0FEEE-B67F-419C-AF8B-D560A2E0EFD8}" type="presParOf" srcId="{1765DE2B-82D7-442D-82D0-11753EA253A1}" destId="{F9AC8AE7-4368-4FFB-874C-268892E06275}" srcOrd="1" destOrd="0" presId="urn:microsoft.com/office/officeart/2005/8/layout/bProcess4"/>
    <dgm:cxn modelId="{64395374-2179-4C76-9A43-91816C5D524E}" type="presParOf" srcId="{1765DE2B-82D7-442D-82D0-11753EA253A1}" destId="{DE07373C-233B-4D79-9C3E-040B3FAC02BC}" srcOrd="2" destOrd="0" presId="urn:microsoft.com/office/officeart/2005/8/layout/bProcess4"/>
    <dgm:cxn modelId="{A1B14437-385D-4826-A53A-189C63AAB5EF}" type="presParOf" srcId="{DE07373C-233B-4D79-9C3E-040B3FAC02BC}" destId="{B0513138-3E23-4657-AC3D-517FAEFFB393}" srcOrd="0" destOrd="0" presId="urn:microsoft.com/office/officeart/2005/8/layout/bProcess4"/>
    <dgm:cxn modelId="{61F4CCF3-47F8-4CDD-A208-4E9341F48E01}" type="presParOf" srcId="{DE07373C-233B-4D79-9C3E-040B3FAC02BC}" destId="{A993CE75-BB8F-4B44-ACB9-B396D622AC6C}" srcOrd="1" destOrd="0" presId="urn:microsoft.com/office/officeart/2005/8/layout/bProcess4"/>
    <dgm:cxn modelId="{68998770-AA73-424D-B9C7-C86312D88A95}" type="presParOf" srcId="{1765DE2B-82D7-442D-82D0-11753EA253A1}" destId="{2329707C-FA14-469B-ACB0-2BD8297B2579}" srcOrd="3" destOrd="0" presId="urn:microsoft.com/office/officeart/2005/8/layout/bProcess4"/>
    <dgm:cxn modelId="{FC18CF0C-28B4-4E54-B1DA-EF9D846CA33B}" type="presParOf" srcId="{1765DE2B-82D7-442D-82D0-11753EA253A1}" destId="{8FAE54EE-1E49-432E-967A-15A2EB579BE0}" srcOrd="4" destOrd="0" presId="urn:microsoft.com/office/officeart/2005/8/layout/bProcess4"/>
    <dgm:cxn modelId="{72787082-DEE2-4980-A713-FBF217A38414}" type="presParOf" srcId="{8FAE54EE-1E49-432E-967A-15A2EB579BE0}" destId="{0FC7C97D-057B-4344-AB38-A904B7766AC3}" srcOrd="0" destOrd="0" presId="urn:microsoft.com/office/officeart/2005/8/layout/bProcess4"/>
    <dgm:cxn modelId="{F54BA718-E6C7-4DE4-A070-F1D96A0CECF1}" type="presParOf" srcId="{8FAE54EE-1E49-432E-967A-15A2EB579BE0}" destId="{796720DB-DC45-4B64-B628-8A433ED524AA}" srcOrd="1" destOrd="0" presId="urn:microsoft.com/office/officeart/2005/8/layout/bProcess4"/>
    <dgm:cxn modelId="{B639EDBE-B13A-42EF-96E9-5B3C821EB8FA}" type="presParOf" srcId="{1765DE2B-82D7-442D-82D0-11753EA253A1}" destId="{0892674A-6853-4EF7-B9ED-58C6BF8D29B8}" srcOrd="5" destOrd="0" presId="urn:microsoft.com/office/officeart/2005/8/layout/bProcess4"/>
    <dgm:cxn modelId="{A069B975-2BE6-4386-884F-F2D2C7C39BDD}" type="presParOf" srcId="{1765DE2B-82D7-442D-82D0-11753EA253A1}" destId="{508F8FE2-1012-43FB-9E23-FEB56B48C248}" srcOrd="6" destOrd="0" presId="urn:microsoft.com/office/officeart/2005/8/layout/bProcess4"/>
    <dgm:cxn modelId="{EAC9FE6E-674C-45FB-9D46-52FD4611726D}" type="presParOf" srcId="{508F8FE2-1012-43FB-9E23-FEB56B48C248}" destId="{4BD42175-E6CE-46D4-8470-40E533086607}" srcOrd="0" destOrd="0" presId="urn:microsoft.com/office/officeart/2005/8/layout/bProcess4"/>
    <dgm:cxn modelId="{8B55CFF4-3923-43CC-87CD-05D3AE51507B}" type="presParOf" srcId="{508F8FE2-1012-43FB-9E23-FEB56B48C248}" destId="{1720B8DB-FB98-4F10-A01A-0BE00EBEBD53}" srcOrd="1" destOrd="0" presId="urn:microsoft.com/office/officeart/2005/8/layout/bProcess4"/>
    <dgm:cxn modelId="{CECF9D60-7732-43D1-A87C-B66DCAC44E9B}" type="presParOf" srcId="{1765DE2B-82D7-442D-82D0-11753EA253A1}" destId="{6F9BCD6C-5388-45B7-B601-791B0CFE159A}" srcOrd="7" destOrd="0" presId="urn:microsoft.com/office/officeart/2005/8/layout/bProcess4"/>
    <dgm:cxn modelId="{05367478-53BE-4067-8A64-9D2EF9A92F9D}" type="presParOf" srcId="{1765DE2B-82D7-442D-82D0-11753EA253A1}" destId="{86683E2D-B6CE-463F-8172-D70AA9BC2F72}" srcOrd="8" destOrd="0" presId="urn:microsoft.com/office/officeart/2005/8/layout/bProcess4"/>
    <dgm:cxn modelId="{61AF7981-B915-45BB-9FEF-5D91B69379F2}" type="presParOf" srcId="{86683E2D-B6CE-463F-8172-D70AA9BC2F72}" destId="{63E22C49-BBF2-4CCA-9B16-22CA87E6233B}" srcOrd="0" destOrd="0" presId="urn:microsoft.com/office/officeart/2005/8/layout/bProcess4"/>
    <dgm:cxn modelId="{F1679E36-4263-458E-A359-049943E32674}" type="presParOf" srcId="{86683E2D-B6CE-463F-8172-D70AA9BC2F72}" destId="{10130187-387F-47B9-A335-1EDB13F2D8F0}" srcOrd="1" destOrd="0" presId="urn:microsoft.com/office/officeart/2005/8/layout/bProcess4"/>
    <dgm:cxn modelId="{443D0C8D-761B-4E9E-B5A5-AD0B4387C5C4}" type="presParOf" srcId="{1765DE2B-82D7-442D-82D0-11753EA253A1}" destId="{C1318C55-2680-40DA-BEE6-5E6098CCD5F2}" srcOrd="9" destOrd="0" presId="urn:microsoft.com/office/officeart/2005/8/layout/bProcess4"/>
    <dgm:cxn modelId="{4E9F94C0-B6FF-414D-9C9D-3074A9AFDE39}" type="presParOf" srcId="{1765DE2B-82D7-442D-82D0-11753EA253A1}" destId="{C9664AE5-A6C0-4D92-AAED-4C4C7890631A}" srcOrd="10" destOrd="0" presId="urn:microsoft.com/office/officeart/2005/8/layout/bProcess4"/>
    <dgm:cxn modelId="{DBCB09DF-B6AC-4BA8-9C2B-493183AB5AC0}" type="presParOf" srcId="{C9664AE5-A6C0-4D92-AAED-4C4C7890631A}" destId="{113CCAA7-15AA-4BAF-8045-F648ECDF4A34}" srcOrd="0" destOrd="0" presId="urn:microsoft.com/office/officeart/2005/8/layout/bProcess4"/>
    <dgm:cxn modelId="{871F7815-91C6-4A6E-9F34-878374B07F52}" type="presParOf" srcId="{C9664AE5-A6C0-4D92-AAED-4C4C7890631A}" destId="{94307878-2E49-438D-BD59-E813B418EA37}" srcOrd="1" destOrd="0" presId="urn:microsoft.com/office/officeart/2005/8/layout/bProcess4"/>
    <dgm:cxn modelId="{661F5402-D35E-49A8-B6CD-AA287AD15339}" type="presParOf" srcId="{1765DE2B-82D7-442D-82D0-11753EA253A1}" destId="{601FE7DD-E5AC-4FF5-AA55-21EAFC17504F}" srcOrd="11" destOrd="0" presId="urn:microsoft.com/office/officeart/2005/8/layout/bProcess4"/>
    <dgm:cxn modelId="{9FCA8649-BA60-4AC8-9E48-72146ECCAAE8}" type="presParOf" srcId="{1765DE2B-82D7-442D-82D0-11753EA253A1}" destId="{A56CE899-2852-4594-961C-C54B9ED7F5E5}" srcOrd="12" destOrd="0" presId="urn:microsoft.com/office/officeart/2005/8/layout/bProcess4"/>
    <dgm:cxn modelId="{25FD1F5F-FB99-45A2-B2F4-97D65EF9BA13}" type="presParOf" srcId="{A56CE899-2852-4594-961C-C54B9ED7F5E5}" destId="{0B363356-7D91-4935-BAE0-1617BE111D9C}" srcOrd="0" destOrd="0" presId="urn:microsoft.com/office/officeart/2005/8/layout/bProcess4"/>
    <dgm:cxn modelId="{DB98882A-CDE5-45F6-9DB8-ED423F60AD07}" type="presParOf" srcId="{A56CE899-2852-4594-961C-C54B9ED7F5E5}" destId="{80A6554C-55DE-417F-99C3-C3A1225AE0D8}"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BB2CFC-49C4-453C-BD2D-51AE156D289F}" type="doc">
      <dgm:prSet loTypeId="urn:microsoft.com/office/officeart/2005/8/layout/vProcess5" loCatId="process" qsTypeId="urn:microsoft.com/office/officeart/2005/8/quickstyle/simple3" qsCatId="simple" csTypeId="urn:microsoft.com/office/officeart/2005/8/colors/colorful3" csCatId="colorful"/>
      <dgm:spPr/>
      <dgm:t>
        <a:bodyPr/>
        <a:lstStyle/>
        <a:p>
          <a:endParaRPr lang="es-EC"/>
        </a:p>
      </dgm:t>
    </dgm:pt>
    <dgm:pt modelId="{9943BFB4-7CEE-49E9-8F44-3D64D680B333}">
      <dgm:prSet/>
      <dgm:spPr/>
      <dgm:t>
        <a:bodyPr/>
        <a:lstStyle/>
        <a:p>
          <a:pPr rtl="0"/>
          <a:r>
            <a:rPr lang="es-EC" smtClean="0"/>
            <a:t>Firma de la declaración de Santiago de 1952</a:t>
          </a:r>
          <a:endParaRPr lang="es-EC"/>
        </a:p>
      </dgm:t>
    </dgm:pt>
    <dgm:pt modelId="{500AE2DB-D33D-4AE9-A696-C737B3100425}" type="parTrans" cxnId="{F6CEC81B-88FD-481B-B661-ED8200F79517}">
      <dgm:prSet/>
      <dgm:spPr/>
      <dgm:t>
        <a:bodyPr/>
        <a:lstStyle/>
        <a:p>
          <a:endParaRPr lang="es-EC"/>
        </a:p>
      </dgm:t>
    </dgm:pt>
    <dgm:pt modelId="{2DA2081F-0FB5-4D7A-A314-762CEDA0A654}" type="sibTrans" cxnId="{F6CEC81B-88FD-481B-B661-ED8200F79517}">
      <dgm:prSet/>
      <dgm:spPr/>
      <dgm:t>
        <a:bodyPr/>
        <a:lstStyle/>
        <a:p>
          <a:endParaRPr lang="es-EC"/>
        </a:p>
      </dgm:t>
    </dgm:pt>
    <dgm:pt modelId="{3972C285-DF4C-4D58-B169-EBC31CF8B1A9}">
      <dgm:prSet/>
      <dgm:spPr/>
      <dgm:t>
        <a:bodyPr/>
        <a:lstStyle/>
        <a:p>
          <a:pPr rtl="0"/>
          <a:r>
            <a:rPr lang="es-EC" smtClean="0"/>
            <a:t>Plantas: Manta, Guayaquil y Posorja  </a:t>
          </a:r>
          <a:endParaRPr lang="es-EC"/>
        </a:p>
      </dgm:t>
    </dgm:pt>
    <dgm:pt modelId="{094E620E-B899-4AAB-9E47-9E93E282E0DA}" type="parTrans" cxnId="{E3AAD881-C6A3-40A3-A2B2-60A772030D80}">
      <dgm:prSet/>
      <dgm:spPr/>
      <dgm:t>
        <a:bodyPr/>
        <a:lstStyle/>
        <a:p>
          <a:endParaRPr lang="es-EC"/>
        </a:p>
      </dgm:t>
    </dgm:pt>
    <dgm:pt modelId="{C4E619C2-F4F0-47DB-8B5C-C027330EC48E}" type="sibTrans" cxnId="{E3AAD881-C6A3-40A3-A2B2-60A772030D80}">
      <dgm:prSet/>
      <dgm:spPr/>
      <dgm:t>
        <a:bodyPr/>
        <a:lstStyle/>
        <a:p>
          <a:endParaRPr lang="es-EC"/>
        </a:p>
      </dgm:t>
    </dgm:pt>
    <dgm:pt modelId="{2493B68E-5833-4F1F-B078-A601C5B14165}">
      <dgm:prSet/>
      <dgm:spPr/>
      <dgm:t>
        <a:bodyPr/>
        <a:lstStyle/>
        <a:p>
          <a:pPr rtl="0"/>
          <a:r>
            <a:rPr lang="es-EC" smtClean="0"/>
            <a:t>Atún aleta amarilla (Thunnus albacares), atún rojo grande (Thunnus obesus) y bonitos (Katsuwonus pelamis)</a:t>
          </a:r>
          <a:endParaRPr lang="es-EC"/>
        </a:p>
      </dgm:t>
    </dgm:pt>
    <dgm:pt modelId="{E55FC237-D8DF-41D0-8E7F-16B85B7B717E}" type="parTrans" cxnId="{857AE495-4761-4E30-B328-2D6F4A2B93A3}">
      <dgm:prSet/>
      <dgm:spPr/>
      <dgm:t>
        <a:bodyPr/>
        <a:lstStyle/>
        <a:p>
          <a:endParaRPr lang="es-EC"/>
        </a:p>
      </dgm:t>
    </dgm:pt>
    <dgm:pt modelId="{0AC5A29C-E943-41B0-8C8F-061A5D193AF2}" type="sibTrans" cxnId="{857AE495-4761-4E30-B328-2D6F4A2B93A3}">
      <dgm:prSet/>
      <dgm:spPr/>
      <dgm:t>
        <a:bodyPr/>
        <a:lstStyle/>
        <a:p>
          <a:endParaRPr lang="es-EC"/>
        </a:p>
      </dgm:t>
    </dgm:pt>
    <dgm:pt modelId="{5B08618A-179E-4D6D-B952-F4774C0A4EA1}" type="pres">
      <dgm:prSet presAssocID="{D3BB2CFC-49C4-453C-BD2D-51AE156D289F}" presName="outerComposite" presStyleCnt="0">
        <dgm:presLayoutVars>
          <dgm:chMax val="5"/>
          <dgm:dir/>
          <dgm:resizeHandles val="exact"/>
        </dgm:presLayoutVars>
      </dgm:prSet>
      <dgm:spPr/>
      <dgm:t>
        <a:bodyPr/>
        <a:lstStyle/>
        <a:p>
          <a:endParaRPr lang="es-EC"/>
        </a:p>
      </dgm:t>
    </dgm:pt>
    <dgm:pt modelId="{4E34CA9F-C1EE-446A-BD50-A9667398E9EF}" type="pres">
      <dgm:prSet presAssocID="{D3BB2CFC-49C4-453C-BD2D-51AE156D289F}" presName="dummyMaxCanvas" presStyleCnt="0">
        <dgm:presLayoutVars/>
      </dgm:prSet>
      <dgm:spPr/>
    </dgm:pt>
    <dgm:pt modelId="{38D5F18C-B41C-49B7-BE38-F556BF3D00A1}" type="pres">
      <dgm:prSet presAssocID="{D3BB2CFC-49C4-453C-BD2D-51AE156D289F}" presName="ThreeNodes_1" presStyleLbl="node1" presStyleIdx="0" presStyleCnt="3">
        <dgm:presLayoutVars>
          <dgm:bulletEnabled val="1"/>
        </dgm:presLayoutVars>
      </dgm:prSet>
      <dgm:spPr/>
      <dgm:t>
        <a:bodyPr/>
        <a:lstStyle/>
        <a:p>
          <a:endParaRPr lang="es-EC"/>
        </a:p>
      </dgm:t>
    </dgm:pt>
    <dgm:pt modelId="{2BED2866-B819-469E-AF1D-16CCE0AE1B33}" type="pres">
      <dgm:prSet presAssocID="{D3BB2CFC-49C4-453C-BD2D-51AE156D289F}" presName="ThreeNodes_2" presStyleLbl="node1" presStyleIdx="1" presStyleCnt="3">
        <dgm:presLayoutVars>
          <dgm:bulletEnabled val="1"/>
        </dgm:presLayoutVars>
      </dgm:prSet>
      <dgm:spPr/>
      <dgm:t>
        <a:bodyPr/>
        <a:lstStyle/>
        <a:p>
          <a:endParaRPr lang="es-EC"/>
        </a:p>
      </dgm:t>
    </dgm:pt>
    <dgm:pt modelId="{98D3C6EC-38A5-4E06-B1DA-CFB1219F7647}" type="pres">
      <dgm:prSet presAssocID="{D3BB2CFC-49C4-453C-BD2D-51AE156D289F}" presName="ThreeNodes_3" presStyleLbl="node1" presStyleIdx="2" presStyleCnt="3">
        <dgm:presLayoutVars>
          <dgm:bulletEnabled val="1"/>
        </dgm:presLayoutVars>
      </dgm:prSet>
      <dgm:spPr/>
      <dgm:t>
        <a:bodyPr/>
        <a:lstStyle/>
        <a:p>
          <a:endParaRPr lang="es-EC"/>
        </a:p>
      </dgm:t>
    </dgm:pt>
    <dgm:pt modelId="{60AF659C-9345-44FD-9424-420EAF72B126}" type="pres">
      <dgm:prSet presAssocID="{D3BB2CFC-49C4-453C-BD2D-51AE156D289F}" presName="ThreeConn_1-2" presStyleLbl="fgAccFollowNode1" presStyleIdx="0" presStyleCnt="2">
        <dgm:presLayoutVars>
          <dgm:bulletEnabled val="1"/>
        </dgm:presLayoutVars>
      </dgm:prSet>
      <dgm:spPr/>
      <dgm:t>
        <a:bodyPr/>
        <a:lstStyle/>
        <a:p>
          <a:endParaRPr lang="es-EC"/>
        </a:p>
      </dgm:t>
    </dgm:pt>
    <dgm:pt modelId="{0117A522-7F91-4A97-89CB-E7CF26353806}" type="pres">
      <dgm:prSet presAssocID="{D3BB2CFC-49C4-453C-BD2D-51AE156D289F}" presName="ThreeConn_2-3" presStyleLbl="fgAccFollowNode1" presStyleIdx="1" presStyleCnt="2">
        <dgm:presLayoutVars>
          <dgm:bulletEnabled val="1"/>
        </dgm:presLayoutVars>
      </dgm:prSet>
      <dgm:spPr/>
      <dgm:t>
        <a:bodyPr/>
        <a:lstStyle/>
        <a:p>
          <a:endParaRPr lang="es-EC"/>
        </a:p>
      </dgm:t>
    </dgm:pt>
    <dgm:pt modelId="{F5908066-01F9-467D-AE48-C3F1D89C2893}" type="pres">
      <dgm:prSet presAssocID="{D3BB2CFC-49C4-453C-BD2D-51AE156D289F}" presName="ThreeNodes_1_text" presStyleLbl="node1" presStyleIdx="2" presStyleCnt="3">
        <dgm:presLayoutVars>
          <dgm:bulletEnabled val="1"/>
        </dgm:presLayoutVars>
      </dgm:prSet>
      <dgm:spPr/>
      <dgm:t>
        <a:bodyPr/>
        <a:lstStyle/>
        <a:p>
          <a:endParaRPr lang="es-EC"/>
        </a:p>
      </dgm:t>
    </dgm:pt>
    <dgm:pt modelId="{5A600A8F-CBE8-4595-A1DF-FBA4A9A8A872}" type="pres">
      <dgm:prSet presAssocID="{D3BB2CFC-49C4-453C-BD2D-51AE156D289F}" presName="ThreeNodes_2_text" presStyleLbl="node1" presStyleIdx="2" presStyleCnt="3">
        <dgm:presLayoutVars>
          <dgm:bulletEnabled val="1"/>
        </dgm:presLayoutVars>
      </dgm:prSet>
      <dgm:spPr/>
      <dgm:t>
        <a:bodyPr/>
        <a:lstStyle/>
        <a:p>
          <a:endParaRPr lang="es-EC"/>
        </a:p>
      </dgm:t>
    </dgm:pt>
    <dgm:pt modelId="{9897B687-00BD-4B3C-8795-56A5C37BDB0D}" type="pres">
      <dgm:prSet presAssocID="{D3BB2CFC-49C4-453C-BD2D-51AE156D289F}" presName="ThreeNodes_3_text" presStyleLbl="node1" presStyleIdx="2" presStyleCnt="3">
        <dgm:presLayoutVars>
          <dgm:bulletEnabled val="1"/>
        </dgm:presLayoutVars>
      </dgm:prSet>
      <dgm:spPr/>
      <dgm:t>
        <a:bodyPr/>
        <a:lstStyle/>
        <a:p>
          <a:endParaRPr lang="es-EC"/>
        </a:p>
      </dgm:t>
    </dgm:pt>
  </dgm:ptLst>
  <dgm:cxnLst>
    <dgm:cxn modelId="{C3424C9F-5DA0-494D-B345-5B95F41CC458}" type="presOf" srcId="{D3BB2CFC-49C4-453C-BD2D-51AE156D289F}" destId="{5B08618A-179E-4D6D-B952-F4774C0A4EA1}" srcOrd="0" destOrd="0" presId="urn:microsoft.com/office/officeart/2005/8/layout/vProcess5"/>
    <dgm:cxn modelId="{0CDC1124-F5F5-44FA-A65D-13066FE1ECDD}" type="presOf" srcId="{3972C285-DF4C-4D58-B169-EBC31CF8B1A9}" destId="{2BED2866-B819-469E-AF1D-16CCE0AE1B33}" srcOrd="0" destOrd="0" presId="urn:microsoft.com/office/officeart/2005/8/layout/vProcess5"/>
    <dgm:cxn modelId="{66F47CE7-D916-47B9-A706-D71F45DB4E89}" type="presOf" srcId="{2493B68E-5833-4F1F-B078-A601C5B14165}" destId="{9897B687-00BD-4B3C-8795-56A5C37BDB0D}" srcOrd="1" destOrd="0" presId="urn:microsoft.com/office/officeart/2005/8/layout/vProcess5"/>
    <dgm:cxn modelId="{F10EAE81-519A-457E-9CCF-355038308EFE}" type="presOf" srcId="{C4E619C2-F4F0-47DB-8B5C-C027330EC48E}" destId="{0117A522-7F91-4A97-89CB-E7CF26353806}" srcOrd="0" destOrd="0" presId="urn:microsoft.com/office/officeart/2005/8/layout/vProcess5"/>
    <dgm:cxn modelId="{7AFCBD94-55F2-4657-BAF0-CA2EB0AF713E}" type="presOf" srcId="{3972C285-DF4C-4D58-B169-EBC31CF8B1A9}" destId="{5A600A8F-CBE8-4595-A1DF-FBA4A9A8A872}" srcOrd="1" destOrd="0" presId="urn:microsoft.com/office/officeart/2005/8/layout/vProcess5"/>
    <dgm:cxn modelId="{9F629C33-0EBE-4D24-BD98-4EE9545ED26B}" type="presOf" srcId="{9943BFB4-7CEE-49E9-8F44-3D64D680B333}" destId="{F5908066-01F9-467D-AE48-C3F1D89C2893}" srcOrd="1" destOrd="0" presId="urn:microsoft.com/office/officeart/2005/8/layout/vProcess5"/>
    <dgm:cxn modelId="{857AE495-4761-4E30-B328-2D6F4A2B93A3}" srcId="{D3BB2CFC-49C4-453C-BD2D-51AE156D289F}" destId="{2493B68E-5833-4F1F-B078-A601C5B14165}" srcOrd="2" destOrd="0" parTransId="{E55FC237-D8DF-41D0-8E7F-16B85B7B717E}" sibTransId="{0AC5A29C-E943-41B0-8C8F-061A5D193AF2}"/>
    <dgm:cxn modelId="{E3F213DB-02B7-48D2-B3F5-0AE673A39073}" type="presOf" srcId="{9943BFB4-7CEE-49E9-8F44-3D64D680B333}" destId="{38D5F18C-B41C-49B7-BE38-F556BF3D00A1}" srcOrd="0" destOrd="0" presId="urn:microsoft.com/office/officeart/2005/8/layout/vProcess5"/>
    <dgm:cxn modelId="{E3AAD881-C6A3-40A3-A2B2-60A772030D80}" srcId="{D3BB2CFC-49C4-453C-BD2D-51AE156D289F}" destId="{3972C285-DF4C-4D58-B169-EBC31CF8B1A9}" srcOrd="1" destOrd="0" parTransId="{094E620E-B899-4AAB-9E47-9E93E282E0DA}" sibTransId="{C4E619C2-F4F0-47DB-8B5C-C027330EC48E}"/>
    <dgm:cxn modelId="{F6CEC81B-88FD-481B-B661-ED8200F79517}" srcId="{D3BB2CFC-49C4-453C-BD2D-51AE156D289F}" destId="{9943BFB4-7CEE-49E9-8F44-3D64D680B333}" srcOrd="0" destOrd="0" parTransId="{500AE2DB-D33D-4AE9-A696-C737B3100425}" sibTransId="{2DA2081F-0FB5-4D7A-A314-762CEDA0A654}"/>
    <dgm:cxn modelId="{029F7829-2707-4A85-A586-4C5143E06C45}" type="presOf" srcId="{2DA2081F-0FB5-4D7A-A314-762CEDA0A654}" destId="{60AF659C-9345-44FD-9424-420EAF72B126}" srcOrd="0" destOrd="0" presId="urn:microsoft.com/office/officeart/2005/8/layout/vProcess5"/>
    <dgm:cxn modelId="{605CDFC7-D5E9-4C2C-BAA0-883404E41784}" type="presOf" srcId="{2493B68E-5833-4F1F-B078-A601C5B14165}" destId="{98D3C6EC-38A5-4E06-B1DA-CFB1219F7647}" srcOrd="0" destOrd="0" presId="urn:microsoft.com/office/officeart/2005/8/layout/vProcess5"/>
    <dgm:cxn modelId="{7345A59C-3B4B-41EA-B190-6C3FA6B5E112}" type="presParOf" srcId="{5B08618A-179E-4D6D-B952-F4774C0A4EA1}" destId="{4E34CA9F-C1EE-446A-BD50-A9667398E9EF}" srcOrd="0" destOrd="0" presId="urn:microsoft.com/office/officeart/2005/8/layout/vProcess5"/>
    <dgm:cxn modelId="{F9340BB9-BEA1-4A0C-B6AC-D6EC6CE1AB7C}" type="presParOf" srcId="{5B08618A-179E-4D6D-B952-F4774C0A4EA1}" destId="{38D5F18C-B41C-49B7-BE38-F556BF3D00A1}" srcOrd="1" destOrd="0" presId="urn:microsoft.com/office/officeart/2005/8/layout/vProcess5"/>
    <dgm:cxn modelId="{29FAE8C5-253C-474E-8EDF-3E61EDBACBF5}" type="presParOf" srcId="{5B08618A-179E-4D6D-B952-F4774C0A4EA1}" destId="{2BED2866-B819-469E-AF1D-16CCE0AE1B33}" srcOrd="2" destOrd="0" presId="urn:microsoft.com/office/officeart/2005/8/layout/vProcess5"/>
    <dgm:cxn modelId="{F2A0F21F-6D2B-4EDA-B77B-05A7A3FEC36D}" type="presParOf" srcId="{5B08618A-179E-4D6D-B952-F4774C0A4EA1}" destId="{98D3C6EC-38A5-4E06-B1DA-CFB1219F7647}" srcOrd="3" destOrd="0" presId="urn:microsoft.com/office/officeart/2005/8/layout/vProcess5"/>
    <dgm:cxn modelId="{D25B4C74-4243-4EFF-B12B-DD3D33962A12}" type="presParOf" srcId="{5B08618A-179E-4D6D-B952-F4774C0A4EA1}" destId="{60AF659C-9345-44FD-9424-420EAF72B126}" srcOrd="4" destOrd="0" presId="urn:microsoft.com/office/officeart/2005/8/layout/vProcess5"/>
    <dgm:cxn modelId="{1A51B29D-BF8A-4674-A59E-66C37820A0D9}" type="presParOf" srcId="{5B08618A-179E-4D6D-B952-F4774C0A4EA1}" destId="{0117A522-7F91-4A97-89CB-E7CF26353806}" srcOrd="5" destOrd="0" presId="urn:microsoft.com/office/officeart/2005/8/layout/vProcess5"/>
    <dgm:cxn modelId="{3B5568C2-C9A6-4421-9ACF-C76D9DBC1C88}" type="presParOf" srcId="{5B08618A-179E-4D6D-B952-F4774C0A4EA1}" destId="{F5908066-01F9-467D-AE48-C3F1D89C2893}" srcOrd="6" destOrd="0" presId="urn:microsoft.com/office/officeart/2005/8/layout/vProcess5"/>
    <dgm:cxn modelId="{F93B880F-CDB2-4A04-891D-2A28B725F36E}" type="presParOf" srcId="{5B08618A-179E-4D6D-B952-F4774C0A4EA1}" destId="{5A600A8F-CBE8-4595-A1DF-FBA4A9A8A872}" srcOrd="7" destOrd="0" presId="urn:microsoft.com/office/officeart/2005/8/layout/vProcess5"/>
    <dgm:cxn modelId="{DAF4C188-DB27-4020-A375-B0D63B15C54C}" type="presParOf" srcId="{5B08618A-179E-4D6D-B952-F4774C0A4EA1}" destId="{9897B687-00BD-4B3C-8795-56A5C37BDB0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D924AC-D053-42B5-B9FE-4514052E690D}"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C"/>
        </a:p>
      </dgm:t>
    </dgm:pt>
    <dgm:pt modelId="{FFEC5B8A-AC65-4835-8A10-73C8802CF5D5}">
      <dgm:prSet/>
      <dgm:spPr/>
      <dgm:t>
        <a:bodyPr/>
        <a:lstStyle/>
        <a:p>
          <a:pPr rtl="0"/>
          <a:r>
            <a:rPr lang="es-EC" dirty="0" smtClean="0"/>
            <a:t>Salmón del Atlántico (Salmo salar)</a:t>
          </a:r>
          <a:endParaRPr lang="es-EC" dirty="0"/>
        </a:p>
      </dgm:t>
    </dgm:pt>
    <dgm:pt modelId="{65A684A8-ED10-4812-8B45-3E1AA1BF6D08}" type="parTrans" cxnId="{C142E5B9-1B72-40C6-B38C-83E01F94A11A}">
      <dgm:prSet/>
      <dgm:spPr/>
      <dgm:t>
        <a:bodyPr/>
        <a:lstStyle/>
        <a:p>
          <a:endParaRPr lang="es-EC"/>
        </a:p>
      </dgm:t>
    </dgm:pt>
    <dgm:pt modelId="{1B5FC193-8202-4F27-92EC-2DCC71F6B4B5}" type="sibTrans" cxnId="{C142E5B9-1B72-40C6-B38C-83E01F94A11A}">
      <dgm:prSet/>
      <dgm:spPr/>
      <dgm:t>
        <a:bodyPr/>
        <a:lstStyle/>
        <a:p>
          <a:endParaRPr lang="es-EC"/>
        </a:p>
      </dgm:t>
    </dgm:pt>
    <dgm:pt modelId="{5134ADBE-4345-4383-82CD-AAFA8BBB9A20}">
      <dgm:prSet/>
      <dgm:spPr/>
      <dgm:t>
        <a:bodyPr/>
        <a:lstStyle/>
        <a:p>
          <a:pPr rtl="0"/>
          <a:r>
            <a:rPr lang="es-EC" dirty="0" smtClean="0"/>
            <a:t> salmones del Danubio</a:t>
          </a:r>
          <a:endParaRPr lang="es-EC" dirty="0"/>
        </a:p>
      </dgm:t>
    </dgm:pt>
    <dgm:pt modelId="{9F35E6C7-D0CE-4B52-BF05-88AC6E051357}" type="parTrans" cxnId="{6F8BBFAA-F1B9-45BE-8884-7A4750CA55A7}">
      <dgm:prSet/>
      <dgm:spPr/>
      <dgm:t>
        <a:bodyPr/>
        <a:lstStyle/>
        <a:p>
          <a:endParaRPr lang="es-EC"/>
        </a:p>
      </dgm:t>
    </dgm:pt>
    <dgm:pt modelId="{F3CC7609-9341-4D52-A770-60437E0EED4D}" type="sibTrans" cxnId="{6F8BBFAA-F1B9-45BE-8884-7A4750CA55A7}">
      <dgm:prSet/>
      <dgm:spPr/>
      <dgm:t>
        <a:bodyPr/>
        <a:lstStyle/>
        <a:p>
          <a:endParaRPr lang="es-EC"/>
        </a:p>
      </dgm:t>
    </dgm:pt>
    <dgm:pt modelId="{50957F7E-C81D-4569-9330-AB1555CFED44}">
      <dgm:prSet/>
      <dgm:spPr/>
      <dgm:t>
        <a:bodyPr/>
        <a:lstStyle/>
        <a:p>
          <a:pPr rtl="0"/>
          <a:r>
            <a:rPr lang="es-EC" smtClean="0"/>
            <a:t>Salmón </a:t>
          </a:r>
          <a:r>
            <a:rPr lang="es-EC" dirty="0" smtClean="0"/>
            <a:t>del Pacífico o </a:t>
          </a:r>
          <a:r>
            <a:rPr lang="es-EC" dirty="0" err="1" smtClean="0"/>
            <a:t>Coho</a:t>
          </a:r>
          <a:r>
            <a:rPr lang="es-EC" dirty="0" smtClean="0"/>
            <a:t>. </a:t>
          </a:r>
          <a:endParaRPr lang="es-EC" dirty="0"/>
        </a:p>
      </dgm:t>
    </dgm:pt>
    <dgm:pt modelId="{6028D70D-D4E0-48BA-9043-451D98303FED}" type="parTrans" cxnId="{FAE5837D-29A8-453E-939A-B2F68F107441}">
      <dgm:prSet/>
      <dgm:spPr/>
      <dgm:t>
        <a:bodyPr/>
        <a:lstStyle/>
        <a:p>
          <a:endParaRPr lang="es-EC"/>
        </a:p>
      </dgm:t>
    </dgm:pt>
    <dgm:pt modelId="{786E52CD-8F78-4B1F-B7F4-6163B4E6CDA3}" type="sibTrans" cxnId="{FAE5837D-29A8-453E-939A-B2F68F107441}">
      <dgm:prSet/>
      <dgm:spPr/>
      <dgm:t>
        <a:bodyPr/>
        <a:lstStyle/>
        <a:p>
          <a:endParaRPr lang="es-EC"/>
        </a:p>
      </dgm:t>
    </dgm:pt>
    <dgm:pt modelId="{7CDD530A-E7FE-49D3-ADF5-F61D91844051}" type="pres">
      <dgm:prSet presAssocID="{20D924AC-D053-42B5-B9FE-4514052E690D}" presName="Name0" presStyleCnt="0">
        <dgm:presLayoutVars>
          <dgm:chMax/>
          <dgm:chPref/>
          <dgm:dir/>
        </dgm:presLayoutVars>
      </dgm:prSet>
      <dgm:spPr/>
      <dgm:t>
        <a:bodyPr/>
        <a:lstStyle/>
        <a:p>
          <a:endParaRPr lang="es-EC"/>
        </a:p>
      </dgm:t>
    </dgm:pt>
    <dgm:pt modelId="{BE5DAEC3-A660-4359-B68C-80F26322E0D8}" type="pres">
      <dgm:prSet presAssocID="{FFEC5B8A-AC65-4835-8A10-73C8802CF5D5}" presName="parenttextcomposite" presStyleCnt="0"/>
      <dgm:spPr/>
    </dgm:pt>
    <dgm:pt modelId="{60D2FD8B-10A8-4E0B-95F5-4D81176762EF}" type="pres">
      <dgm:prSet presAssocID="{FFEC5B8A-AC65-4835-8A10-73C8802CF5D5}" presName="parenttext" presStyleLbl="revTx" presStyleIdx="0" presStyleCnt="3">
        <dgm:presLayoutVars>
          <dgm:chMax/>
          <dgm:chPref val="2"/>
          <dgm:bulletEnabled val="1"/>
        </dgm:presLayoutVars>
      </dgm:prSet>
      <dgm:spPr/>
      <dgm:t>
        <a:bodyPr/>
        <a:lstStyle/>
        <a:p>
          <a:endParaRPr lang="es-EC"/>
        </a:p>
      </dgm:t>
    </dgm:pt>
    <dgm:pt modelId="{3B1A80B1-E927-4143-8800-5A977607CAC8}" type="pres">
      <dgm:prSet presAssocID="{FFEC5B8A-AC65-4835-8A10-73C8802CF5D5}" presName="parallelogramComposite" presStyleCnt="0"/>
      <dgm:spPr/>
    </dgm:pt>
    <dgm:pt modelId="{B84484AA-66D1-4151-BCE7-30D876BD4936}" type="pres">
      <dgm:prSet presAssocID="{FFEC5B8A-AC65-4835-8A10-73C8802CF5D5}" presName="parallelogram1" presStyleLbl="alignNode1" presStyleIdx="0" presStyleCnt="21"/>
      <dgm:spPr/>
    </dgm:pt>
    <dgm:pt modelId="{45F9319D-7936-4CCF-853B-F377281A68B7}" type="pres">
      <dgm:prSet presAssocID="{FFEC5B8A-AC65-4835-8A10-73C8802CF5D5}" presName="parallelogram2" presStyleLbl="alignNode1" presStyleIdx="1" presStyleCnt="21"/>
      <dgm:spPr/>
    </dgm:pt>
    <dgm:pt modelId="{D456F532-7FB6-404A-892F-2A42A5147CD2}" type="pres">
      <dgm:prSet presAssocID="{FFEC5B8A-AC65-4835-8A10-73C8802CF5D5}" presName="parallelogram3" presStyleLbl="alignNode1" presStyleIdx="2" presStyleCnt="21"/>
      <dgm:spPr/>
    </dgm:pt>
    <dgm:pt modelId="{155F1898-03DE-4077-B3F4-5E4AFC2C941B}" type="pres">
      <dgm:prSet presAssocID="{FFEC5B8A-AC65-4835-8A10-73C8802CF5D5}" presName="parallelogram4" presStyleLbl="alignNode1" presStyleIdx="3" presStyleCnt="21"/>
      <dgm:spPr/>
    </dgm:pt>
    <dgm:pt modelId="{FE9ABA8A-7F9C-4791-B51A-51A2375D1BCF}" type="pres">
      <dgm:prSet presAssocID="{FFEC5B8A-AC65-4835-8A10-73C8802CF5D5}" presName="parallelogram5" presStyleLbl="alignNode1" presStyleIdx="4" presStyleCnt="21"/>
      <dgm:spPr/>
    </dgm:pt>
    <dgm:pt modelId="{3C97CCCF-BB37-4A2C-B6B4-8BA0269046CF}" type="pres">
      <dgm:prSet presAssocID="{FFEC5B8A-AC65-4835-8A10-73C8802CF5D5}" presName="parallelogram6" presStyleLbl="alignNode1" presStyleIdx="5" presStyleCnt="21"/>
      <dgm:spPr/>
    </dgm:pt>
    <dgm:pt modelId="{60A76E43-5C9F-4786-8570-E936FC72F7DD}" type="pres">
      <dgm:prSet presAssocID="{FFEC5B8A-AC65-4835-8A10-73C8802CF5D5}" presName="parallelogram7" presStyleLbl="alignNode1" presStyleIdx="6" presStyleCnt="21"/>
      <dgm:spPr/>
    </dgm:pt>
    <dgm:pt modelId="{07E9620E-AC8B-48D6-B570-6D6FFD321CA5}" type="pres">
      <dgm:prSet presAssocID="{1B5FC193-8202-4F27-92EC-2DCC71F6B4B5}" presName="sibTrans" presStyleCnt="0"/>
      <dgm:spPr/>
    </dgm:pt>
    <dgm:pt modelId="{D619B42C-2306-4F0E-B183-788072678E6D}" type="pres">
      <dgm:prSet presAssocID="{5134ADBE-4345-4383-82CD-AAFA8BBB9A20}" presName="parenttextcomposite" presStyleCnt="0"/>
      <dgm:spPr/>
    </dgm:pt>
    <dgm:pt modelId="{E36DF96B-7C57-4F51-A811-7F0439010402}" type="pres">
      <dgm:prSet presAssocID="{5134ADBE-4345-4383-82CD-AAFA8BBB9A20}" presName="parenttext" presStyleLbl="revTx" presStyleIdx="1" presStyleCnt="3">
        <dgm:presLayoutVars>
          <dgm:chMax/>
          <dgm:chPref val="2"/>
          <dgm:bulletEnabled val="1"/>
        </dgm:presLayoutVars>
      </dgm:prSet>
      <dgm:spPr/>
      <dgm:t>
        <a:bodyPr/>
        <a:lstStyle/>
        <a:p>
          <a:endParaRPr lang="es-EC"/>
        </a:p>
      </dgm:t>
    </dgm:pt>
    <dgm:pt modelId="{DB681198-028B-4652-B8C1-571D27D0221C}" type="pres">
      <dgm:prSet presAssocID="{5134ADBE-4345-4383-82CD-AAFA8BBB9A20}" presName="parallelogramComposite" presStyleCnt="0"/>
      <dgm:spPr/>
    </dgm:pt>
    <dgm:pt modelId="{531065B8-8F52-498C-8F79-FF58088B489D}" type="pres">
      <dgm:prSet presAssocID="{5134ADBE-4345-4383-82CD-AAFA8BBB9A20}" presName="parallelogram1" presStyleLbl="alignNode1" presStyleIdx="7" presStyleCnt="21"/>
      <dgm:spPr/>
    </dgm:pt>
    <dgm:pt modelId="{195F5FF2-13A4-479B-99CA-5565B657378D}" type="pres">
      <dgm:prSet presAssocID="{5134ADBE-4345-4383-82CD-AAFA8BBB9A20}" presName="parallelogram2" presStyleLbl="alignNode1" presStyleIdx="8" presStyleCnt="21"/>
      <dgm:spPr/>
    </dgm:pt>
    <dgm:pt modelId="{F4245B39-80D8-48A4-8167-65D2EE3AECA1}" type="pres">
      <dgm:prSet presAssocID="{5134ADBE-4345-4383-82CD-AAFA8BBB9A20}" presName="parallelogram3" presStyleLbl="alignNode1" presStyleIdx="9" presStyleCnt="21"/>
      <dgm:spPr/>
    </dgm:pt>
    <dgm:pt modelId="{3722B82E-FEB8-45AB-999F-69EE69719677}" type="pres">
      <dgm:prSet presAssocID="{5134ADBE-4345-4383-82CD-AAFA8BBB9A20}" presName="parallelogram4" presStyleLbl="alignNode1" presStyleIdx="10" presStyleCnt="21"/>
      <dgm:spPr/>
    </dgm:pt>
    <dgm:pt modelId="{C56761D1-F260-4A2E-B968-7652CB1A9C00}" type="pres">
      <dgm:prSet presAssocID="{5134ADBE-4345-4383-82CD-AAFA8BBB9A20}" presName="parallelogram5" presStyleLbl="alignNode1" presStyleIdx="11" presStyleCnt="21"/>
      <dgm:spPr/>
    </dgm:pt>
    <dgm:pt modelId="{D1E0290E-B4DF-4645-B034-556C82E6E3F8}" type="pres">
      <dgm:prSet presAssocID="{5134ADBE-4345-4383-82CD-AAFA8BBB9A20}" presName="parallelogram6" presStyleLbl="alignNode1" presStyleIdx="12" presStyleCnt="21"/>
      <dgm:spPr/>
    </dgm:pt>
    <dgm:pt modelId="{0D46A262-4218-48E8-8B68-BC4B324A4BAD}" type="pres">
      <dgm:prSet presAssocID="{5134ADBE-4345-4383-82CD-AAFA8BBB9A20}" presName="parallelogram7" presStyleLbl="alignNode1" presStyleIdx="13" presStyleCnt="21"/>
      <dgm:spPr/>
    </dgm:pt>
    <dgm:pt modelId="{51E16E56-648A-4E50-9B38-7F2186A17062}" type="pres">
      <dgm:prSet presAssocID="{F3CC7609-9341-4D52-A770-60437E0EED4D}" presName="sibTrans" presStyleCnt="0"/>
      <dgm:spPr/>
    </dgm:pt>
    <dgm:pt modelId="{0BDA42AB-09FE-48AD-AFC8-BA99E86E5707}" type="pres">
      <dgm:prSet presAssocID="{50957F7E-C81D-4569-9330-AB1555CFED44}" presName="parenttextcomposite" presStyleCnt="0"/>
      <dgm:spPr/>
    </dgm:pt>
    <dgm:pt modelId="{9123AFE5-D540-444F-BF27-43DFDDC52B0E}" type="pres">
      <dgm:prSet presAssocID="{50957F7E-C81D-4569-9330-AB1555CFED44}" presName="parenttext" presStyleLbl="revTx" presStyleIdx="2" presStyleCnt="3">
        <dgm:presLayoutVars>
          <dgm:chMax/>
          <dgm:chPref val="2"/>
          <dgm:bulletEnabled val="1"/>
        </dgm:presLayoutVars>
      </dgm:prSet>
      <dgm:spPr/>
      <dgm:t>
        <a:bodyPr/>
        <a:lstStyle/>
        <a:p>
          <a:endParaRPr lang="es-EC"/>
        </a:p>
      </dgm:t>
    </dgm:pt>
    <dgm:pt modelId="{B6F1F337-4950-40CB-A5E3-1D69051CE470}" type="pres">
      <dgm:prSet presAssocID="{50957F7E-C81D-4569-9330-AB1555CFED44}" presName="parallelogramComposite" presStyleCnt="0"/>
      <dgm:spPr/>
    </dgm:pt>
    <dgm:pt modelId="{0B2A35EF-93E2-4F01-8747-ED45F54348CE}" type="pres">
      <dgm:prSet presAssocID="{50957F7E-C81D-4569-9330-AB1555CFED44}" presName="parallelogram1" presStyleLbl="alignNode1" presStyleIdx="14" presStyleCnt="21"/>
      <dgm:spPr/>
    </dgm:pt>
    <dgm:pt modelId="{E9E9279D-7041-4CF0-ACED-BD6479B96194}" type="pres">
      <dgm:prSet presAssocID="{50957F7E-C81D-4569-9330-AB1555CFED44}" presName="parallelogram2" presStyleLbl="alignNode1" presStyleIdx="15" presStyleCnt="21"/>
      <dgm:spPr/>
    </dgm:pt>
    <dgm:pt modelId="{43DC762B-FDCF-4251-8D1E-66F20E68C0B9}" type="pres">
      <dgm:prSet presAssocID="{50957F7E-C81D-4569-9330-AB1555CFED44}" presName="parallelogram3" presStyleLbl="alignNode1" presStyleIdx="16" presStyleCnt="21"/>
      <dgm:spPr/>
    </dgm:pt>
    <dgm:pt modelId="{E43830AA-D1BD-4C6E-BAA6-6972994E73A8}" type="pres">
      <dgm:prSet presAssocID="{50957F7E-C81D-4569-9330-AB1555CFED44}" presName="parallelogram4" presStyleLbl="alignNode1" presStyleIdx="17" presStyleCnt="21"/>
      <dgm:spPr/>
    </dgm:pt>
    <dgm:pt modelId="{4B1E669F-4206-48EA-9AD0-113EBE2E2585}" type="pres">
      <dgm:prSet presAssocID="{50957F7E-C81D-4569-9330-AB1555CFED44}" presName="parallelogram5" presStyleLbl="alignNode1" presStyleIdx="18" presStyleCnt="21"/>
      <dgm:spPr/>
    </dgm:pt>
    <dgm:pt modelId="{68C299FC-55C8-4620-AFBF-4DA3F28B2927}" type="pres">
      <dgm:prSet presAssocID="{50957F7E-C81D-4569-9330-AB1555CFED44}" presName="parallelogram6" presStyleLbl="alignNode1" presStyleIdx="19" presStyleCnt="21"/>
      <dgm:spPr/>
    </dgm:pt>
    <dgm:pt modelId="{447AA72C-5B8A-47F6-86B9-8A4089BD69A7}" type="pres">
      <dgm:prSet presAssocID="{50957F7E-C81D-4569-9330-AB1555CFED44}" presName="parallelogram7" presStyleLbl="alignNode1" presStyleIdx="20" presStyleCnt="21"/>
      <dgm:spPr/>
    </dgm:pt>
  </dgm:ptLst>
  <dgm:cxnLst>
    <dgm:cxn modelId="{15464F92-A654-4BE1-B6FD-E15C87E27707}" type="presOf" srcId="{50957F7E-C81D-4569-9330-AB1555CFED44}" destId="{9123AFE5-D540-444F-BF27-43DFDDC52B0E}" srcOrd="0" destOrd="0" presId="urn:microsoft.com/office/officeart/2008/layout/VerticalAccentList"/>
    <dgm:cxn modelId="{6F8BBFAA-F1B9-45BE-8884-7A4750CA55A7}" srcId="{20D924AC-D053-42B5-B9FE-4514052E690D}" destId="{5134ADBE-4345-4383-82CD-AAFA8BBB9A20}" srcOrd="1" destOrd="0" parTransId="{9F35E6C7-D0CE-4B52-BF05-88AC6E051357}" sibTransId="{F3CC7609-9341-4D52-A770-60437E0EED4D}"/>
    <dgm:cxn modelId="{9E32D8B5-8972-44DC-9455-3E8ADF60633C}" type="presOf" srcId="{5134ADBE-4345-4383-82CD-AAFA8BBB9A20}" destId="{E36DF96B-7C57-4F51-A811-7F0439010402}" srcOrd="0" destOrd="0" presId="urn:microsoft.com/office/officeart/2008/layout/VerticalAccentList"/>
    <dgm:cxn modelId="{FAE5837D-29A8-453E-939A-B2F68F107441}" srcId="{20D924AC-D053-42B5-B9FE-4514052E690D}" destId="{50957F7E-C81D-4569-9330-AB1555CFED44}" srcOrd="2" destOrd="0" parTransId="{6028D70D-D4E0-48BA-9043-451D98303FED}" sibTransId="{786E52CD-8F78-4B1F-B7F4-6163B4E6CDA3}"/>
    <dgm:cxn modelId="{F1A1F0F2-E946-49C3-B3EE-379ED4543DE0}" type="presOf" srcId="{FFEC5B8A-AC65-4835-8A10-73C8802CF5D5}" destId="{60D2FD8B-10A8-4E0B-95F5-4D81176762EF}" srcOrd="0" destOrd="0" presId="urn:microsoft.com/office/officeart/2008/layout/VerticalAccentList"/>
    <dgm:cxn modelId="{355467C2-32C0-4DFE-9638-41D685DD45DC}" type="presOf" srcId="{20D924AC-D053-42B5-B9FE-4514052E690D}" destId="{7CDD530A-E7FE-49D3-ADF5-F61D91844051}" srcOrd="0" destOrd="0" presId="urn:microsoft.com/office/officeart/2008/layout/VerticalAccentList"/>
    <dgm:cxn modelId="{C142E5B9-1B72-40C6-B38C-83E01F94A11A}" srcId="{20D924AC-D053-42B5-B9FE-4514052E690D}" destId="{FFEC5B8A-AC65-4835-8A10-73C8802CF5D5}" srcOrd="0" destOrd="0" parTransId="{65A684A8-ED10-4812-8B45-3E1AA1BF6D08}" sibTransId="{1B5FC193-8202-4F27-92EC-2DCC71F6B4B5}"/>
    <dgm:cxn modelId="{8F66D63A-7FA9-4BF1-93F7-004D221CEBE3}" type="presParOf" srcId="{7CDD530A-E7FE-49D3-ADF5-F61D91844051}" destId="{BE5DAEC3-A660-4359-B68C-80F26322E0D8}" srcOrd="0" destOrd="0" presId="urn:microsoft.com/office/officeart/2008/layout/VerticalAccentList"/>
    <dgm:cxn modelId="{9EF69F63-AA8D-4F90-8FEB-6B29DE5B23EE}" type="presParOf" srcId="{BE5DAEC3-A660-4359-B68C-80F26322E0D8}" destId="{60D2FD8B-10A8-4E0B-95F5-4D81176762EF}" srcOrd="0" destOrd="0" presId="urn:microsoft.com/office/officeart/2008/layout/VerticalAccentList"/>
    <dgm:cxn modelId="{C8B3DC37-648A-4DAF-B62A-25C9CB6B7331}" type="presParOf" srcId="{7CDD530A-E7FE-49D3-ADF5-F61D91844051}" destId="{3B1A80B1-E927-4143-8800-5A977607CAC8}" srcOrd="1" destOrd="0" presId="urn:microsoft.com/office/officeart/2008/layout/VerticalAccentList"/>
    <dgm:cxn modelId="{4DF0D9B2-62C7-44C0-BD30-FC4901834256}" type="presParOf" srcId="{3B1A80B1-E927-4143-8800-5A977607CAC8}" destId="{B84484AA-66D1-4151-BCE7-30D876BD4936}" srcOrd="0" destOrd="0" presId="urn:microsoft.com/office/officeart/2008/layout/VerticalAccentList"/>
    <dgm:cxn modelId="{625C597E-9149-4CBA-9DA1-BBF13017ABD9}" type="presParOf" srcId="{3B1A80B1-E927-4143-8800-5A977607CAC8}" destId="{45F9319D-7936-4CCF-853B-F377281A68B7}" srcOrd="1" destOrd="0" presId="urn:microsoft.com/office/officeart/2008/layout/VerticalAccentList"/>
    <dgm:cxn modelId="{C32EA13E-E0C6-4443-BFD7-DE583791942C}" type="presParOf" srcId="{3B1A80B1-E927-4143-8800-5A977607CAC8}" destId="{D456F532-7FB6-404A-892F-2A42A5147CD2}" srcOrd="2" destOrd="0" presId="urn:microsoft.com/office/officeart/2008/layout/VerticalAccentList"/>
    <dgm:cxn modelId="{0E6E1FAF-D88B-4DD2-8775-39B83278590A}" type="presParOf" srcId="{3B1A80B1-E927-4143-8800-5A977607CAC8}" destId="{155F1898-03DE-4077-B3F4-5E4AFC2C941B}" srcOrd="3" destOrd="0" presId="urn:microsoft.com/office/officeart/2008/layout/VerticalAccentList"/>
    <dgm:cxn modelId="{DD1A8CF7-464A-424F-83A8-63D884A8451C}" type="presParOf" srcId="{3B1A80B1-E927-4143-8800-5A977607CAC8}" destId="{FE9ABA8A-7F9C-4791-B51A-51A2375D1BCF}" srcOrd="4" destOrd="0" presId="urn:microsoft.com/office/officeart/2008/layout/VerticalAccentList"/>
    <dgm:cxn modelId="{12BFEB6E-BA63-4844-B59A-B715F804BFAD}" type="presParOf" srcId="{3B1A80B1-E927-4143-8800-5A977607CAC8}" destId="{3C97CCCF-BB37-4A2C-B6B4-8BA0269046CF}" srcOrd="5" destOrd="0" presId="urn:microsoft.com/office/officeart/2008/layout/VerticalAccentList"/>
    <dgm:cxn modelId="{895115FF-032A-451E-809A-3B407FDA1FD7}" type="presParOf" srcId="{3B1A80B1-E927-4143-8800-5A977607CAC8}" destId="{60A76E43-5C9F-4786-8570-E936FC72F7DD}" srcOrd="6" destOrd="0" presId="urn:microsoft.com/office/officeart/2008/layout/VerticalAccentList"/>
    <dgm:cxn modelId="{E36384C3-9041-4347-9E8B-631B33F60963}" type="presParOf" srcId="{7CDD530A-E7FE-49D3-ADF5-F61D91844051}" destId="{07E9620E-AC8B-48D6-B570-6D6FFD321CA5}" srcOrd="2" destOrd="0" presId="urn:microsoft.com/office/officeart/2008/layout/VerticalAccentList"/>
    <dgm:cxn modelId="{59B00A95-F1AD-4F62-80B3-5CE77A0344E4}" type="presParOf" srcId="{7CDD530A-E7FE-49D3-ADF5-F61D91844051}" destId="{D619B42C-2306-4F0E-B183-788072678E6D}" srcOrd="3" destOrd="0" presId="urn:microsoft.com/office/officeart/2008/layout/VerticalAccentList"/>
    <dgm:cxn modelId="{37E1A365-1995-4605-BECE-F5E4DA1D761A}" type="presParOf" srcId="{D619B42C-2306-4F0E-B183-788072678E6D}" destId="{E36DF96B-7C57-4F51-A811-7F0439010402}" srcOrd="0" destOrd="0" presId="urn:microsoft.com/office/officeart/2008/layout/VerticalAccentList"/>
    <dgm:cxn modelId="{34058EB0-FAC3-445A-AAF7-2EEE243C58ED}" type="presParOf" srcId="{7CDD530A-E7FE-49D3-ADF5-F61D91844051}" destId="{DB681198-028B-4652-B8C1-571D27D0221C}" srcOrd="4" destOrd="0" presId="urn:microsoft.com/office/officeart/2008/layout/VerticalAccentList"/>
    <dgm:cxn modelId="{7032E136-2982-4514-A594-F17D03974E35}" type="presParOf" srcId="{DB681198-028B-4652-B8C1-571D27D0221C}" destId="{531065B8-8F52-498C-8F79-FF58088B489D}" srcOrd="0" destOrd="0" presId="urn:microsoft.com/office/officeart/2008/layout/VerticalAccentList"/>
    <dgm:cxn modelId="{B3CEDA4F-9185-4C43-B362-F3B27D986735}" type="presParOf" srcId="{DB681198-028B-4652-B8C1-571D27D0221C}" destId="{195F5FF2-13A4-479B-99CA-5565B657378D}" srcOrd="1" destOrd="0" presId="urn:microsoft.com/office/officeart/2008/layout/VerticalAccentList"/>
    <dgm:cxn modelId="{14FFF28A-BE82-42C8-8CF1-384949480E4B}" type="presParOf" srcId="{DB681198-028B-4652-B8C1-571D27D0221C}" destId="{F4245B39-80D8-48A4-8167-65D2EE3AECA1}" srcOrd="2" destOrd="0" presId="urn:microsoft.com/office/officeart/2008/layout/VerticalAccentList"/>
    <dgm:cxn modelId="{4286C801-FF03-42D8-BE69-51E579BAB81D}" type="presParOf" srcId="{DB681198-028B-4652-B8C1-571D27D0221C}" destId="{3722B82E-FEB8-45AB-999F-69EE69719677}" srcOrd="3" destOrd="0" presId="urn:microsoft.com/office/officeart/2008/layout/VerticalAccentList"/>
    <dgm:cxn modelId="{4A584635-7C6D-48B7-95C4-D4C733B76C61}" type="presParOf" srcId="{DB681198-028B-4652-B8C1-571D27D0221C}" destId="{C56761D1-F260-4A2E-B968-7652CB1A9C00}" srcOrd="4" destOrd="0" presId="urn:microsoft.com/office/officeart/2008/layout/VerticalAccentList"/>
    <dgm:cxn modelId="{F89B87AE-640E-49AC-A241-A38E3C54E8B6}" type="presParOf" srcId="{DB681198-028B-4652-B8C1-571D27D0221C}" destId="{D1E0290E-B4DF-4645-B034-556C82E6E3F8}" srcOrd="5" destOrd="0" presId="urn:microsoft.com/office/officeart/2008/layout/VerticalAccentList"/>
    <dgm:cxn modelId="{1221C720-11A3-4782-B6BB-1D63EF1DADD9}" type="presParOf" srcId="{DB681198-028B-4652-B8C1-571D27D0221C}" destId="{0D46A262-4218-48E8-8B68-BC4B324A4BAD}" srcOrd="6" destOrd="0" presId="urn:microsoft.com/office/officeart/2008/layout/VerticalAccentList"/>
    <dgm:cxn modelId="{214704D1-C962-4EC0-8F42-6E6CE3865075}" type="presParOf" srcId="{7CDD530A-E7FE-49D3-ADF5-F61D91844051}" destId="{51E16E56-648A-4E50-9B38-7F2186A17062}" srcOrd="5" destOrd="0" presId="urn:microsoft.com/office/officeart/2008/layout/VerticalAccentList"/>
    <dgm:cxn modelId="{BB84B900-0A40-4295-AE11-076E37995FE0}" type="presParOf" srcId="{7CDD530A-E7FE-49D3-ADF5-F61D91844051}" destId="{0BDA42AB-09FE-48AD-AFC8-BA99E86E5707}" srcOrd="6" destOrd="0" presId="urn:microsoft.com/office/officeart/2008/layout/VerticalAccentList"/>
    <dgm:cxn modelId="{E611094D-74EE-4B53-93E4-BA0C1C9D92A0}" type="presParOf" srcId="{0BDA42AB-09FE-48AD-AFC8-BA99E86E5707}" destId="{9123AFE5-D540-444F-BF27-43DFDDC52B0E}" srcOrd="0" destOrd="0" presId="urn:microsoft.com/office/officeart/2008/layout/VerticalAccentList"/>
    <dgm:cxn modelId="{B94B03D1-9A61-4C38-93B6-C372EE99B226}" type="presParOf" srcId="{7CDD530A-E7FE-49D3-ADF5-F61D91844051}" destId="{B6F1F337-4950-40CB-A5E3-1D69051CE470}" srcOrd="7" destOrd="0" presId="urn:microsoft.com/office/officeart/2008/layout/VerticalAccentList"/>
    <dgm:cxn modelId="{7ACDDFB3-1DD6-4BE6-BC48-C472A30D09A7}" type="presParOf" srcId="{B6F1F337-4950-40CB-A5E3-1D69051CE470}" destId="{0B2A35EF-93E2-4F01-8747-ED45F54348CE}" srcOrd="0" destOrd="0" presId="urn:microsoft.com/office/officeart/2008/layout/VerticalAccentList"/>
    <dgm:cxn modelId="{E0CD6DE4-ADAC-4A38-A8F4-0F1A38EB714F}" type="presParOf" srcId="{B6F1F337-4950-40CB-A5E3-1D69051CE470}" destId="{E9E9279D-7041-4CF0-ACED-BD6479B96194}" srcOrd="1" destOrd="0" presId="urn:microsoft.com/office/officeart/2008/layout/VerticalAccentList"/>
    <dgm:cxn modelId="{4C78C9ED-5232-418E-B9A4-5ECA7FA395D3}" type="presParOf" srcId="{B6F1F337-4950-40CB-A5E3-1D69051CE470}" destId="{43DC762B-FDCF-4251-8D1E-66F20E68C0B9}" srcOrd="2" destOrd="0" presId="urn:microsoft.com/office/officeart/2008/layout/VerticalAccentList"/>
    <dgm:cxn modelId="{0552A7E3-C305-4C60-B37C-BC4C1641DB07}" type="presParOf" srcId="{B6F1F337-4950-40CB-A5E3-1D69051CE470}" destId="{E43830AA-D1BD-4C6E-BAA6-6972994E73A8}" srcOrd="3" destOrd="0" presId="urn:microsoft.com/office/officeart/2008/layout/VerticalAccentList"/>
    <dgm:cxn modelId="{1D8B4F9F-7E78-4FE3-98CA-0406A6129FD1}" type="presParOf" srcId="{B6F1F337-4950-40CB-A5E3-1D69051CE470}" destId="{4B1E669F-4206-48EA-9AD0-113EBE2E2585}" srcOrd="4" destOrd="0" presId="urn:microsoft.com/office/officeart/2008/layout/VerticalAccentList"/>
    <dgm:cxn modelId="{F630E5E3-7131-4E47-8BBC-2AAD2AB586FD}" type="presParOf" srcId="{B6F1F337-4950-40CB-A5E3-1D69051CE470}" destId="{68C299FC-55C8-4620-AFBF-4DA3F28B2927}" srcOrd="5" destOrd="0" presId="urn:microsoft.com/office/officeart/2008/layout/VerticalAccentList"/>
    <dgm:cxn modelId="{A19AC081-31ED-4A46-9AB9-ABEE89F681BD}" type="presParOf" srcId="{B6F1F337-4950-40CB-A5E3-1D69051CE470}" destId="{447AA72C-5B8A-47F6-86B9-8A4089BD69A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7522495-EDE7-43F9-8CCF-017834F21D38}"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ES"/>
        </a:p>
      </dgm:t>
    </dgm:pt>
    <dgm:pt modelId="{46D7C842-DEF8-46B9-A486-A2CF50311B0A}">
      <dgm:prSet phldrT="[Texto]"/>
      <dgm:spPr/>
      <dgm:t>
        <a:bodyPr/>
        <a:lstStyle/>
        <a:p>
          <a:pPr algn="ctr"/>
          <a:r>
            <a:rPr lang="es-ES"/>
            <a:t>Factura Comercial</a:t>
          </a:r>
        </a:p>
      </dgm:t>
    </dgm:pt>
    <dgm:pt modelId="{8DF2B752-7BDB-4894-B447-C3DBADB4114B}" type="parTrans" cxnId="{77AB41C7-832E-40E1-92FF-073380F382F9}">
      <dgm:prSet/>
      <dgm:spPr/>
      <dgm:t>
        <a:bodyPr/>
        <a:lstStyle/>
        <a:p>
          <a:pPr algn="ctr"/>
          <a:endParaRPr lang="es-ES"/>
        </a:p>
      </dgm:t>
    </dgm:pt>
    <dgm:pt modelId="{D01100F9-AA7B-449C-831E-F7C4A368EAAA}" type="sibTrans" cxnId="{77AB41C7-832E-40E1-92FF-073380F382F9}">
      <dgm:prSet/>
      <dgm:spPr/>
      <dgm:t>
        <a:bodyPr/>
        <a:lstStyle/>
        <a:p>
          <a:pPr algn="ctr"/>
          <a:endParaRPr lang="es-ES"/>
        </a:p>
      </dgm:t>
    </dgm:pt>
    <dgm:pt modelId="{4688F94F-31F9-4E57-94A4-A7F538286BCA}">
      <dgm:prSet phldrT="[Texto]"/>
      <dgm:spPr/>
      <dgm:t>
        <a:bodyPr/>
        <a:lstStyle/>
        <a:p>
          <a:pPr algn="ctr"/>
          <a:r>
            <a:rPr lang="es-ES"/>
            <a:t>Conocimiento de Embarque</a:t>
          </a:r>
        </a:p>
      </dgm:t>
    </dgm:pt>
    <dgm:pt modelId="{485E032A-E071-48F6-90FF-082D12F196B9}" type="parTrans" cxnId="{C0056D8B-D049-4BA9-8E54-F9581C6EA0A9}">
      <dgm:prSet/>
      <dgm:spPr/>
      <dgm:t>
        <a:bodyPr/>
        <a:lstStyle/>
        <a:p>
          <a:pPr algn="ctr"/>
          <a:endParaRPr lang="es-ES"/>
        </a:p>
      </dgm:t>
    </dgm:pt>
    <dgm:pt modelId="{E0605CD9-7C2F-49F0-B9C7-57009233E540}" type="sibTrans" cxnId="{C0056D8B-D049-4BA9-8E54-F9581C6EA0A9}">
      <dgm:prSet/>
      <dgm:spPr/>
      <dgm:t>
        <a:bodyPr/>
        <a:lstStyle/>
        <a:p>
          <a:pPr algn="ctr"/>
          <a:endParaRPr lang="es-ES"/>
        </a:p>
      </dgm:t>
    </dgm:pt>
    <dgm:pt modelId="{53ED294E-C3F7-4483-8C3A-C9EF29922246}">
      <dgm:prSet phldrT="[Texto]"/>
      <dgm:spPr/>
      <dgm:t>
        <a:bodyPr/>
        <a:lstStyle/>
        <a:p>
          <a:pPr algn="ctr"/>
          <a:r>
            <a:rPr lang="es-ES"/>
            <a:t>Autorizaciones Previas</a:t>
          </a:r>
        </a:p>
      </dgm:t>
    </dgm:pt>
    <dgm:pt modelId="{B6DF6913-ABFB-43FB-8D24-DFEF7190DB84}" type="parTrans" cxnId="{731F77F1-262F-4465-85DC-0871DB861F79}">
      <dgm:prSet/>
      <dgm:spPr/>
      <dgm:t>
        <a:bodyPr/>
        <a:lstStyle/>
        <a:p>
          <a:pPr algn="ctr"/>
          <a:endParaRPr lang="es-ES"/>
        </a:p>
      </dgm:t>
    </dgm:pt>
    <dgm:pt modelId="{D6F284CF-A571-4D9C-95EC-4A9DA77C641E}" type="sibTrans" cxnId="{731F77F1-262F-4465-85DC-0871DB861F79}">
      <dgm:prSet/>
      <dgm:spPr/>
      <dgm:t>
        <a:bodyPr/>
        <a:lstStyle/>
        <a:p>
          <a:pPr algn="ctr"/>
          <a:endParaRPr lang="es-ES"/>
        </a:p>
      </dgm:t>
    </dgm:pt>
    <dgm:pt modelId="{F7F3FAFB-E0D8-4DCD-ACC6-98AEEA7EC4A5}">
      <dgm:prSet phldrT="[Texto]"/>
      <dgm:spPr/>
      <dgm:t>
        <a:bodyPr/>
        <a:lstStyle/>
        <a:p>
          <a:pPr algn="ctr"/>
          <a:r>
            <a:rPr lang="es-ES"/>
            <a:t>Certificado de Origen</a:t>
          </a:r>
        </a:p>
      </dgm:t>
    </dgm:pt>
    <dgm:pt modelId="{DB80E586-AE7B-44D5-888D-73502F8E1405}" type="parTrans" cxnId="{87E94436-E3D6-4389-9B52-0979BCD5FE61}">
      <dgm:prSet/>
      <dgm:spPr/>
      <dgm:t>
        <a:bodyPr/>
        <a:lstStyle/>
        <a:p>
          <a:pPr algn="ctr"/>
          <a:endParaRPr lang="es-ES"/>
        </a:p>
      </dgm:t>
    </dgm:pt>
    <dgm:pt modelId="{26702984-1910-49A2-B7D8-9B084209647C}" type="sibTrans" cxnId="{87E94436-E3D6-4389-9B52-0979BCD5FE61}">
      <dgm:prSet/>
      <dgm:spPr/>
      <dgm:t>
        <a:bodyPr/>
        <a:lstStyle/>
        <a:p>
          <a:pPr algn="ctr"/>
          <a:endParaRPr lang="es-ES"/>
        </a:p>
      </dgm:t>
    </dgm:pt>
    <dgm:pt modelId="{A1242EEB-F0B9-4ECF-9B39-73D0D3015FF4}">
      <dgm:prSet phldrT="[Texto]"/>
      <dgm:spPr/>
      <dgm:t>
        <a:bodyPr/>
        <a:lstStyle/>
        <a:p>
          <a:pPr algn="ctr"/>
          <a:r>
            <a:rPr lang="es-ES" dirty="0" smtClean="0"/>
            <a:t>Póliza </a:t>
          </a:r>
          <a:r>
            <a:rPr lang="es-ES" dirty="0"/>
            <a:t>de Seguro o el </a:t>
          </a:r>
          <a:r>
            <a:rPr lang="es-ES" dirty="0" smtClean="0"/>
            <a:t>1% </a:t>
          </a:r>
          <a:r>
            <a:rPr lang="es-ES" dirty="0"/>
            <a:t>por parte del SENAE</a:t>
          </a:r>
        </a:p>
      </dgm:t>
    </dgm:pt>
    <dgm:pt modelId="{57B84F79-FAD0-4BA7-9668-8FCEF37CA49B}" type="parTrans" cxnId="{8DB3F1A8-2864-4E7B-A865-B488D43B1384}">
      <dgm:prSet/>
      <dgm:spPr/>
      <dgm:t>
        <a:bodyPr/>
        <a:lstStyle/>
        <a:p>
          <a:pPr algn="ctr"/>
          <a:endParaRPr lang="es-ES"/>
        </a:p>
      </dgm:t>
    </dgm:pt>
    <dgm:pt modelId="{A4B0E803-4C3D-48B3-8D89-1F701E85B9FF}" type="sibTrans" cxnId="{8DB3F1A8-2864-4E7B-A865-B488D43B1384}">
      <dgm:prSet/>
      <dgm:spPr/>
      <dgm:t>
        <a:bodyPr/>
        <a:lstStyle/>
        <a:p>
          <a:pPr algn="ctr"/>
          <a:endParaRPr lang="es-ES"/>
        </a:p>
      </dgm:t>
    </dgm:pt>
    <dgm:pt modelId="{A261F122-EA99-1E44-BA7F-EF1A4EB984E0}">
      <dgm:prSet/>
      <dgm:spPr/>
      <dgm:t>
        <a:bodyPr/>
        <a:lstStyle/>
        <a:p>
          <a:pPr algn="ctr"/>
          <a:r>
            <a:rPr lang="es-ES"/>
            <a:t>Lista de Empaque</a:t>
          </a:r>
        </a:p>
      </dgm:t>
    </dgm:pt>
    <dgm:pt modelId="{EC3BBCEA-5EF6-184C-A8FD-4A07A539E0EC}" type="parTrans" cxnId="{88DFD405-CC5E-B648-BD64-81A29722450B}">
      <dgm:prSet/>
      <dgm:spPr/>
      <dgm:t>
        <a:bodyPr/>
        <a:lstStyle/>
        <a:p>
          <a:pPr algn="ctr"/>
          <a:endParaRPr lang="es-ES"/>
        </a:p>
      </dgm:t>
    </dgm:pt>
    <dgm:pt modelId="{A82DB7A0-861A-A444-B37F-C11594ADD908}" type="sibTrans" cxnId="{88DFD405-CC5E-B648-BD64-81A29722450B}">
      <dgm:prSet/>
      <dgm:spPr/>
      <dgm:t>
        <a:bodyPr/>
        <a:lstStyle/>
        <a:p>
          <a:pPr algn="ctr"/>
          <a:endParaRPr lang="es-ES"/>
        </a:p>
      </dgm:t>
    </dgm:pt>
    <dgm:pt modelId="{F50843B4-36A4-41B2-84CF-298F9CE8CE2F}" type="pres">
      <dgm:prSet presAssocID="{07522495-EDE7-43F9-8CCF-017834F21D38}" presName="Name0" presStyleCnt="0">
        <dgm:presLayoutVars>
          <dgm:dir/>
          <dgm:resizeHandles val="exact"/>
        </dgm:presLayoutVars>
      </dgm:prSet>
      <dgm:spPr/>
      <dgm:t>
        <a:bodyPr/>
        <a:lstStyle/>
        <a:p>
          <a:endParaRPr lang="es-EC"/>
        </a:p>
      </dgm:t>
    </dgm:pt>
    <dgm:pt modelId="{655804A3-E4C0-4659-A2CC-812A7B6A7C42}" type="pres">
      <dgm:prSet presAssocID="{46D7C842-DEF8-46B9-A486-A2CF50311B0A}" presName="node" presStyleLbl="node1" presStyleIdx="0" presStyleCnt="6">
        <dgm:presLayoutVars>
          <dgm:bulletEnabled val="1"/>
        </dgm:presLayoutVars>
      </dgm:prSet>
      <dgm:spPr/>
      <dgm:t>
        <a:bodyPr/>
        <a:lstStyle/>
        <a:p>
          <a:endParaRPr lang="es-EC"/>
        </a:p>
      </dgm:t>
    </dgm:pt>
    <dgm:pt modelId="{F8FA03FB-4B37-43E6-A13C-B298524EDB66}" type="pres">
      <dgm:prSet presAssocID="{D01100F9-AA7B-449C-831E-F7C4A368EAAA}" presName="sibTrans" presStyleLbl="sibTrans1D1" presStyleIdx="0" presStyleCnt="5"/>
      <dgm:spPr/>
      <dgm:t>
        <a:bodyPr/>
        <a:lstStyle/>
        <a:p>
          <a:endParaRPr lang="es-EC"/>
        </a:p>
      </dgm:t>
    </dgm:pt>
    <dgm:pt modelId="{5E18DA73-044E-42E1-A28C-D97C33A80D56}" type="pres">
      <dgm:prSet presAssocID="{D01100F9-AA7B-449C-831E-F7C4A368EAAA}" presName="connectorText" presStyleLbl="sibTrans1D1" presStyleIdx="0" presStyleCnt="5"/>
      <dgm:spPr/>
      <dgm:t>
        <a:bodyPr/>
        <a:lstStyle/>
        <a:p>
          <a:endParaRPr lang="es-EC"/>
        </a:p>
      </dgm:t>
    </dgm:pt>
    <dgm:pt modelId="{52C3CEF7-4659-6C43-8A21-AC0CC9A704F7}" type="pres">
      <dgm:prSet presAssocID="{A261F122-EA99-1E44-BA7F-EF1A4EB984E0}" presName="node" presStyleLbl="node1" presStyleIdx="1" presStyleCnt="6">
        <dgm:presLayoutVars>
          <dgm:bulletEnabled val="1"/>
        </dgm:presLayoutVars>
      </dgm:prSet>
      <dgm:spPr/>
      <dgm:t>
        <a:bodyPr/>
        <a:lstStyle/>
        <a:p>
          <a:endParaRPr lang="es-ES"/>
        </a:p>
      </dgm:t>
    </dgm:pt>
    <dgm:pt modelId="{0D2FE829-2E46-BB4B-8932-8CBFDFFA6313}" type="pres">
      <dgm:prSet presAssocID="{A82DB7A0-861A-A444-B37F-C11594ADD908}" presName="sibTrans" presStyleLbl="sibTrans1D1" presStyleIdx="1" presStyleCnt="5"/>
      <dgm:spPr/>
      <dgm:t>
        <a:bodyPr/>
        <a:lstStyle/>
        <a:p>
          <a:endParaRPr lang="es-ES"/>
        </a:p>
      </dgm:t>
    </dgm:pt>
    <dgm:pt modelId="{B92F6587-64C9-5B42-923B-E8DCE2F0AEAA}" type="pres">
      <dgm:prSet presAssocID="{A82DB7A0-861A-A444-B37F-C11594ADD908}" presName="connectorText" presStyleLbl="sibTrans1D1" presStyleIdx="1" presStyleCnt="5"/>
      <dgm:spPr/>
      <dgm:t>
        <a:bodyPr/>
        <a:lstStyle/>
        <a:p>
          <a:endParaRPr lang="es-ES"/>
        </a:p>
      </dgm:t>
    </dgm:pt>
    <dgm:pt modelId="{F5EB6CF4-0D0B-4943-9E8D-EA8CFB55F3FE}" type="pres">
      <dgm:prSet presAssocID="{4688F94F-31F9-4E57-94A4-A7F538286BCA}" presName="node" presStyleLbl="node1" presStyleIdx="2" presStyleCnt="6">
        <dgm:presLayoutVars>
          <dgm:bulletEnabled val="1"/>
        </dgm:presLayoutVars>
      </dgm:prSet>
      <dgm:spPr/>
      <dgm:t>
        <a:bodyPr/>
        <a:lstStyle/>
        <a:p>
          <a:endParaRPr lang="es-ES"/>
        </a:p>
      </dgm:t>
    </dgm:pt>
    <dgm:pt modelId="{74A4C415-2106-49E2-8604-59801C7533F3}" type="pres">
      <dgm:prSet presAssocID="{E0605CD9-7C2F-49F0-B9C7-57009233E540}" presName="sibTrans" presStyleLbl="sibTrans1D1" presStyleIdx="2" presStyleCnt="5"/>
      <dgm:spPr/>
      <dgm:t>
        <a:bodyPr/>
        <a:lstStyle/>
        <a:p>
          <a:endParaRPr lang="es-EC"/>
        </a:p>
      </dgm:t>
    </dgm:pt>
    <dgm:pt modelId="{7735051E-6D8C-4E89-8FDF-03E3E2115E11}" type="pres">
      <dgm:prSet presAssocID="{E0605CD9-7C2F-49F0-B9C7-57009233E540}" presName="connectorText" presStyleLbl="sibTrans1D1" presStyleIdx="2" presStyleCnt="5"/>
      <dgm:spPr/>
      <dgm:t>
        <a:bodyPr/>
        <a:lstStyle/>
        <a:p>
          <a:endParaRPr lang="es-EC"/>
        </a:p>
      </dgm:t>
    </dgm:pt>
    <dgm:pt modelId="{3827CA6C-F6F8-44B8-89FB-35883643B1B2}" type="pres">
      <dgm:prSet presAssocID="{53ED294E-C3F7-4483-8C3A-C9EF29922246}" presName="node" presStyleLbl="node1" presStyleIdx="3" presStyleCnt="6">
        <dgm:presLayoutVars>
          <dgm:bulletEnabled val="1"/>
        </dgm:presLayoutVars>
      </dgm:prSet>
      <dgm:spPr/>
      <dgm:t>
        <a:bodyPr/>
        <a:lstStyle/>
        <a:p>
          <a:endParaRPr lang="es-ES"/>
        </a:p>
      </dgm:t>
    </dgm:pt>
    <dgm:pt modelId="{24FA241B-FE9D-4631-8B14-36721984C8AC}" type="pres">
      <dgm:prSet presAssocID="{D6F284CF-A571-4D9C-95EC-4A9DA77C641E}" presName="sibTrans" presStyleLbl="sibTrans1D1" presStyleIdx="3" presStyleCnt="5"/>
      <dgm:spPr/>
      <dgm:t>
        <a:bodyPr/>
        <a:lstStyle/>
        <a:p>
          <a:endParaRPr lang="es-EC"/>
        </a:p>
      </dgm:t>
    </dgm:pt>
    <dgm:pt modelId="{F6C7968B-1AE2-404A-AFF3-A13443A258C3}" type="pres">
      <dgm:prSet presAssocID="{D6F284CF-A571-4D9C-95EC-4A9DA77C641E}" presName="connectorText" presStyleLbl="sibTrans1D1" presStyleIdx="3" presStyleCnt="5"/>
      <dgm:spPr/>
      <dgm:t>
        <a:bodyPr/>
        <a:lstStyle/>
        <a:p>
          <a:endParaRPr lang="es-EC"/>
        </a:p>
      </dgm:t>
    </dgm:pt>
    <dgm:pt modelId="{3ECEE53A-6018-4505-8865-5CE3B3773AA5}" type="pres">
      <dgm:prSet presAssocID="{F7F3FAFB-E0D8-4DCD-ACC6-98AEEA7EC4A5}" presName="node" presStyleLbl="node1" presStyleIdx="4" presStyleCnt="6">
        <dgm:presLayoutVars>
          <dgm:bulletEnabled val="1"/>
        </dgm:presLayoutVars>
      </dgm:prSet>
      <dgm:spPr/>
      <dgm:t>
        <a:bodyPr/>
        <a:lstStyle/>
        <a:p>
          <a:endParaRPr lang="es-ES"/>
        </a:p>
      </dgm:t>
    </dgm:pt>
    <dgm:pt modelId="{BA9FE83B-CB73-4635-8721-13591239743B}" type="pres">
      <dgm:prSet presAssocID="{26702984-1910-49A2-B7D8-9B084209647C}" presName="sibTrans" presStyleLbl="sibTrans1D1" presStyleIdx="4" presStyleCnt="5"/>
      <dgm:spPr/>
      <dgm:t>
        <a:bodyPr/>
        <a:lstStyle/>
        <a:p>
          <a:endParaRPr lang="es-EC"/>
        </a:p>
      </dgm:t>
    </dgm:pt>
    <dgm:pt modelId="{7F65536B-3E0E-4C30-BA41-7F64CF89937C}" type="pres">
      <dgm:prSet presAssocID="{26702984-1910-49A2-B7D8-9B084209647C}" presName="connectorText" presStyleLbl="sibTrans1D1" presStyleIdx="4" presStyleCnt="5"/>
      <dgm:spPr/>
      <dgm:t>
        <a:bodyPr/>
        <a:lstStyle/>
        <a:p>
          <a:endParaRPr lang="es-EC"/>
        </a:p>
      </dgm:t>
    </dgm:pt>
    <dgm:pt modelId="{E9E23450-C504-48FF-B026-02550E6D09A3}" type="pres">
      <dgm:prSet presAssocID="{A1242EEB-F0B9-4ECF-9B39-73D0D3015FF4}" presName="node" presStyleLbl="node1" presStyleIdx="5" presStyleCnt="6">
        <dgm:presLayoutVars>
          <dgm:bulletEnabled val="1"/>
        </dgm:presLayoutVars>
      </dgm:prSet>
      <dgm:spPr/>
      <dgm:t>
        <a:bodyPr/>
        <a:lstStyle/>
        <a:p>
          <a:endParaRPr lang="es-ES"/>
        </a:p>
      </dgm:t>
    </dgm:pt>
  </dgm:ptLst>
  <dgm:cxnLst>
    <dgm:cxn modelId="{C7948AF6-F627-4E43-8921-1A1E7245B57C}" type="presOf" srcId="{D6F284CF-A571-4D9C-95EC-4A9DA77C641E}" destId="{24FA241B-FE9D-4631-8B14-36721984C8AC}" srcOrd="0" destOrd="0" presId="urn:microsoft.com/office/officeart/2005/8/layout/bProcess3"/>
    <dgm:cxn modelId="{4F232CC4-37F0-4F1A-B52A-8C2B8ADA9382}" type="presOf" srcId="{46D7C842-DEF8-46B9-A486-A2CF50311B0A}" destId="{655804A3-E4C0-4659-A2CC-812A7B6A7C42}" srcOrd="0" destOrd="0" presId="urn:microsoft.com/office/officeart/2005/8/layout/bProcess3"/>
    <dgm:cxn modelId="{7CAE3E7B-3E81-486E-AA33-502ED34EFC5D}" type="presOf" srcId="{A82DB7A0-861A-A444-B37F-C11594ADD908}" destId="{0D2FE829-2E46-BB4B-8932-8CBFDFFA6313}" srcOrd="0" destOrd="0" presId="urn:microsoft.com/office/officeart/2005/8/layout/bProcess3"/>
    <dgm:cxn modelId="{8DB3F1A8-2864-4E7B-A865-B488D43B1384}" srcId="{07522495-EDE7-43F9-8CCF-017834F21D38}" destId="{A1242EEB-F0B9-4ECF-9B39-73D0D3015FF4}" srcOrd="5" destOrd="0" parTransId="{57B84F79-FAD0-4BA7-9668-8FCEF37CA49B}" sibTransId="{A4B0E803-4C3D-48B3-8D89-1F701E85B9FF}"/>
    <dgm:cxn modelId="{0DB5F938-7789-47B7-96E2-EED9A4E5E20C}" type="presOf" srcId="{26702984-1910-49A2-B7D8-9B084209647C}" destId="{7F65536B-3E0E-4C30-BA41-7F64CF89937C}" srcOrd="1" destOrd="0" presId="urn:microsoft.com/office/officeart/2005/8/layout/bProcess3"/>
    <dgm:cxn modelId="{CA864973-3941-4646-AD88-8BA931B878CA}" type="presOf" srcId="{D6F284CF-A571-4D9C-95EC-4A9DA77C641E}" destId="{F6C7968B-1AE2-404A-AFF3-A13443A258C3}" srcOrd="1" destOrd="0" presId="urn:microsoft.com/office/officeart/2005/8/layout/bProcess3"/>
    <dgm:cxn modelId="{D8425838-4F22-45A1-A811-8353BDA40BC7}" type="presOf" srcId="{D01100F9-AA7B-449C-831E-F7C4A368EAAA}" destId="{5E18DA73-044E-42E1-A28C-D97C33A80D56}" srcOrd="1" destOrd="0" presId="urn:microsoft.com/office/officeart/2005/8/layout/bProcess3"/>
    <dgm:cxn modelId="{AB6A3D2B-E2AE-4200-9C30-CD9BA05F836A}" type="presOf" srcId="{07522495-EDE7-43F9-8CCF-017834F21D38}" destId="{F50843B4-36A4-41B2-84CF-298F9CE8CE2F}" srcOrd="0" destOrd="0" presId="urn:microsoft.com/office/officeart/2005/8/layout/bProcess3"/>
    <dgm:cxn modelId="{EDCF4BF4-11FA-4734-9811-0ECF5EFA287C}" type="presOf" srcId="{F7F3FAFB-E0D8-4DCD-ACC6-98AEEA7EC4A5}" destId="{3ECEE53A-6018-4505-8865-5CE3B3773AA5}" srcOrd="0" destOrd="0" presId="urn:microsoft.com/office/officeart/2005/8/layout/bProcess3"/>
    <dgm:cxn modelId="{77AB41C7-832E-40E1-92FF-073380F382F9}" srcId="{07522495-EDE7-43F9-8CCF-017834F21D38}" destId="{46D7C842-DEF8-46B9-A486-A2CF50311B0A}" srcOrd="0" destOrd="0" parTransId="{8DF2B752-7BDB-4894-B447-C3DBADB4114B}" sibTransId="{D01100F9-AA7B-449C-831E-F7C4A368EAAA}"/>
    <dgm:cxn modelId="{28BA86A1-21B6-4565-87C0-FC5EF9CC38B1}" type="presOf" srcId="{4688F94F-31F9-4E57-94A4-A7F538286BCA}" destId="{F5EB6CF4-0D0B-4943-9E8D-EA8CFB55F3FE}" srcOrd="0" destOrd="0" presId="urn:microsoft.com/office/officeart/2005/8/layout/bProcess3"/>
    <dgm:cxn modelId="{731F77F1-262F-4465-85DC-0871DB861F79}" srcId="{07522495-EDE7-43F9-8CCF-017834F21D38}" destId="{53ED294E-C3F7-4483-8C3A-C9EF29922246}" srcOrd="3" destOrd="0" parTransId="{B6DF6913-ABFB-43FB-8D24-DFEF7190DB84}" sibTransId="{D6F284CF-A571-4D9C-95EC-4A9DA77C641E}"/>
    <dgm:cxn modelId="{5C33ECAB-9DAF-4481-8158-635BC9FDDD72}" type="presOf" srcId="{26702984-1910-49A2-B7D8-9B084209647C}" destId="{BA9FE83B-CB73-4635-8721-13591239743B}" srcOrd="0" destOrd="0" presId="urn:microsoft.com/office/officeart/2005/8/layout/bProcess3"/>
    <dgm:cxn modelId="{87E94436-E3D6-4389-9B52-0979BCD5FE61}" srcId="{07522495-EDE7-43F9-8CCF-017834F21D38}" destId="{F7F3FAFB-E0D8-4DCD-ACC6-98AEEA7EC4A5}" srcOrd="4" destOrd="0" parTransId="{DB80E586-AE7B-44D5-888D-73502F8E1405}" sibTransId="{26702984-1910-49A2-B7D8-9B084209647C}"/>
    <dgm:cxn modelId="{43256A1A-4937-4EAA-ACFB-A69D4AF49CAB}" type="presOf" srcId="{A261F122-EA99-1E44-BA7F-EF1A4EB984E0}" destId="{52C3CEF7-4659-6C43-8A21-AC0CC9A704F7}" srcOrd="0" destOrd="0" presId="urn:microsoft.com/office/officeart/2005/8/layout/bProcess3"/>
    <dgm:cxn modelId="{88DFD405-CC5E-B648-BD64-81A29722450B}" srcId="{07522495-EDE7-43F9-8CCF-017834F21D38}" destId="{A261F122-EA99-1E44-BA7F-EF1A4EB984E0}" srcOrd="1" destOrd="0" parTransId="{EC3BBCEA-5EF6-184C-A8FD-4A07A539E0EC}" sibTransId="{A82DB7A0-861A-A444-B37F-C11594ADD908}"/>
    <dgm:cxn modelId="{80EBE714-3CE7-4B59-8E81-EB78A8D8A3DC}" type="presOf" srcId="{D01100F9-AA7B-449C-831E-F7C4A368EAAA}" destId="{F8FA03FB-4B37-43E6-A13C-B298524EDB66}" srcOrd="0" destOrd="0" presId="urn:microsoft.com/office/officeart/2005/8/layout/bProcess3"/>
    <dgm:cxn modelId="{EBC2D48E-0A9D-4981-BC9E-F801F24C4643}" type="presOf" srcId="{A82DB7A0-861A-A444-B37F-C11594ADD908}" destId="{B92F6587-64C9-5B42-923B-E8DCE2F0AEAA}" srcOrd="1" destOrd="0" presId="urn:microsoft.com/office/officeart/2005/8/layout/bProcess3"/>
    <dgm:cxn modelId="{37D1CE07-CF36-45C9-B93B-636476F3DBA2}" type="presOf" srcId="{53ED294E-C3F7-4483-8C3A-C9EF29922246}" destId="{3827CA6C-F6F8-44B8-89FB-35883643B1B2}" srcOrd="0" destOrd="0" presId="urn:microsoft.com/office/officeart/2005/8/layout/bProcess3"/>
    <dgm:cxn modelId="{B55EC9B1-70E3-4777-B151-E91E3D294A94}" type="presOf" srcId="{E0605CD9-7C2F-49F0-B9C7-57009233E540}" destId="{7735051E-6D8C-4E89-8FDF-03E3E2115E11}" srcOrd="1" destOrd="0" presId="urn:microsoft.com/office/officeart/2005/8/layout/bProcess3"/>
    <dgm:cxn modelId="{C0056D8B-D049-4BA9-8E54-F9581C6EA0A9}" srcId="{07522495-EDE7-43F9-8CCF-017834F21D38}" destId="{4688F94F-31F9-4E57-94A4-A7F538286BCA}" srcOrd="2" destOrd="0" parTransId="{485E032A-E071-48F6-90FF-082D12F196B9}" sibTransId="{E0605CD9-7C2F-49F0-B9C7-57009233E540}"/>
    <dgm:cxn modelId="{206FAAEB-A386-48CB-91D6-316F2A056050}" type="presOf" srcId="{E0605CD9-7C2F-49F0-B9C7-57009233E540}" destId="{74A4C415-2106-49E2-8604-59801C7533F3}" srcOrd="0" destOrd="0" presId="urn:microsoft.com/office/officeart/2005/8/layout/bProcess3"/>
    <dgm:cxn modelId="{43A882FC-C0D9-4D7A-A9ED-C2AE30A1E14C}" type="presOf" srcId="{A1242EEB-F0B9-4ECF-9B39-73D0D3015FF4}" destId="{E9E23450-C504-48FF-B026-02550E6D09A3}" srcOrd="0" destOrd="0" presId="urn:microsoft.com/office/officeart/2005/8/layout/bProcess3"/>
    <dgm:cxn modelId="{9A6A6BDD-9574-471E-BFFC-6918BAA0B219}" type="presParOf" srcId="{F50843B4-36A4-41B2-84CF-298F9CE8CE2F}" destId="{655804A3-E4C0-4659-A2CC-812A7B6A7C42}" srcOrd="0" destOrd="0" presId="urn:microsoft.com/office/officeart/2005/8/layout/bProcess3"/>
    <dgm:cxn modelId="{7C340F3E-70F3-4AA2-BDEA-173836024AB2}" type="presParOf" srcId="{F50843B4-36A4-41B2-84CF-298F9CE8CE2F}" destId="{F8FA03FB-4B37-43E6-A13C-B298524EDB66}" srcOrd="1" destOrd="0" presId="urn:microsoft.com/office/officeart/2005/8/layout/bProcess3"/>
    <dgm:cxn modelId="{29AC6D33-ACD8-4B42-B7EA-983EC5B06E59}" type="presParOf" srcId="{F8FA03FB-4B37-43E6-A13C-B298524EDB66}" destId="{5E18DA73-044E-42E1-A28C-D97C33A80D56}" srcOrd="0" destOrd="0" presId="urn:microsoft.com/office/officeart/2005/8/layout/bProcess3"/>
    <dgm:cxn modelId="{9E5C9A0E-FA88-4FEA-8472-AF22D6FD1506}" type="presParOf" srcId="{F50843B4-36A4-41B2-84CF-298F9CE8CE2F}" destId="{52C3CEF7-4659-6C43-8A21-AC0CC9A704F7}" srcOrd="2" destOrd="0" presId="urn:microsoft.com/office/officeart/2005/8/layout/bProcess3"/>
    <dgm:cxn modelId="{E3F73192-3C4F-4FBD-B0D5-46EBCABB1ECA}" type="presParOf" srcId="{F50843B4-36A4-41B2-84CF-298F9CE8CE2F}" destId="{0D2FE829-2E46-BB4B-8932-8CBFDFFA6313}" srcOrd="3" destOrd="0" presId="urn:microsoft.com/office/officeart/2005/8/layout/bProcess3"/>
    <dgm:cxn modelId="{F450A07D-D4C0-47FA-94A0-92C420A33B00}" type="presParOf" srcId="{0D2FE829-2E46-BB4B-8932-8CBFDFFA6313}" destId="{B92F6587-64C9-5B42-923B-E8DCE2F0AEAA}" srcOrd="0" destOrd="0" presId="urn:microsoft.com/office/officeart/2005/8/layout/bProcess3"/>
    <dgm:cxn modelId="{46CA7773-84D2-432E-AF96-49167ABC7C44}" type="presParOf" srcId="{F50843B4-36A4-41B2-84CF-298F9CE8CE2F}" destId="{F5EB6CF4-0D0B-4943-9E8D-EA8CFB55F3FE}" srcOrd="4" destOrd="0" presId="urn:microsoft.com/office/officeart/2005/8/layout/bProcess3"/>
    <dgm:cxn modelId="{4C73F9BC-E63C-4110-B2AC-966A83DD2909}" type="presParOf" srcId="{F50843B4-36A4-41B2-84CF-298F9CE8CE2F}" destId="{74A4C415-2106-49E2-8604-59801C7533F3}" srcOrd="5" destOrd="0" presId="urn:microsoft.com/office/officeart/2005/8/layout/bProcess3"/>
    <dgm:cxn modelId="{0887A2A6-0169-4DB0-8946-0F4436177C28}" type="presParOf" srcId="{74A4C415-2106-49E2-8604-59801C7533F3}" destId="{7735051E-6D8C-4E89-8FDF-03E3E2115E11}" srcOrd="0" destOrd="0" presId="urn:microsoft.com/office/officeart/2005/8/layout/bProcess3"/>
    <dgm:cxn modelId="{01014C0D-73A0-4F77-854F-F6B783C79F45}" type="presParOf" srcId="{F50843B4-36A4-41B2-84CF-298F9CE8CE2F}" destId="{3827CA6C-F6F8-44B8-89FB-35883643B1B2}" srcOrd="6" destOrd="0" presId="urn:microsoft.com/office/officeart/2005/8/layout/bProcess3"/>
    <dgm:cxn modelId="{E5198F4E-8C4A-45E2-99D3-DEBDC0EACB32}" type="presParOf" srcId="{F50843B4-36A4-41B2-84CF-298F9CE8CE2F}" destId="{24FA241B-FE9D-4631-8B14-36721984C8AC}" srcOrd="7" destOrd="0" presId="urn:microsoft.com/office/officeart/2005/8/layout/bProcess3"/>
    <dgm:cxn modelId="{CBD8A26D-01DA-413F-9D41-17C7209D1DEA}" type="presParOf" srcId="{24FA241B-FE9D-4631-8B14-36721984C8AC}" destId="{F6C7968B-1AE2-404A-AFF3-A13443A258C3}" srcOrd="0" destOrd="0" presId="urn:microsoft.com/office/officeart/2005/8/layout/bProcess3"/>
    <dgm:cxn modelId="{903FEB10-F34C-4CEE-B212-507FDE9D3D65}" type="presParOf" srcId="{F50843B4-36A4-41B2-84CF-298F9CE8CE2F}" destId="{3ECEE53A-6018-4505-8865-5CE3B3773AA5}" srcOrd="8" destOrd="0" presId="urn:microsoft.com/office/officeart/2005/8/layout/bProcess3"/>
    <dgm:cxn modelId="{07DE43B4-659C-45B4-BB8A-D9A641A5890E}" type="presParOf" srcId="{F50843B4-36A4-41B2-84CF-298F9CE8CE2F}" destId="{BA9FE83B-CB73-4635-8721-13591239743B}" srcOrd="9" destOrd="0" presId="urn:microsoft.com/office/officeart/2005/8/layout/bProcess3"/>
    <dgm:cxn modelId="{B1C8A493-C0C0-4A09-84BD-CE0AC51B244B}" type="presParOf" srcId="{BA9FE83B-CB73-4635-8721-13591239743B}" destId="{7F65536B-3E0E-4C30-BA41-7F64CF89937C}" srcOrd="0" destOrd="0" presId="urn:microsoft.com/office/officeart/2005/8/layout/bProcess3"/>
    <dgm:cxn modelId="{2D20B345-D294-48C7-89D1-E3FD09D6C31F}" type="presParOf" srcId="{F50843B4-36A4-41B2-84CF-298F9CE8CE2F}" destId="{E9E23450-C504-48FF-B026-02550E6D09A3}" srcOrd="10" destOrd="0" presId="urn:microsoft.com/office/officeart/2005/8/layout/bProcess3"/>
  </dgm:cxnLst>
  <dgm:bg/>
  <dgm:whole>
    <a:ln>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3977284-C5EA-4F82-B154-CD5F92A1280D}"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01CC654E-C809-4897-A3F2-475E607BBFBF}">
      <dgm:prSet phldrT="[Texto]" custT="1"/>
      <dgm:spPr/>
      <dgm:t>
        <a:bodyPr/>
        <a:lstStyle/>
        <a:p>
          <a:r>
            <a:rPr lang="es-EC" sz="1400" dirty="0" smtClean="0"/>
            <a:t>Las relaciones comerciales entre las dos naciones se han visto beneficiadas para los diferentes sectores productivos, sin embargo, la importación de salmón se vio afectada en nuestro país durante el período 2015-2017 a raíz de las salvaguardias implantadas como política del gobierno central.</a:t>
          </a:r>
          <a:endParaRPr lang="es-EC" sz="1400" dirty="0"/>
        </a:p>
      </dgm:t>
    </dgm:pt>
    <dgm:pt modelId="{A9B593CB-62F7-4D38-B6C3-E42FCA3638AA}" type="parTrans" cxnId="{D9C794E3-D1C7-4614-ABC7-A510532CF6AF}">
      <dgm:prSet/>
      <dgm:spPr/>
      <dgm:t>
        <a:bodyPr/>
        <a:lstStyle/>
        <a:p>
          <a:endParaRPr lang="es-EC" sz="1400"/>
        </a:p>
      </dgm:t>
    </dgm:pt>
    <dgm:pt modelId="{6DF7165B-2A46-4691-B626-05DB15D9A7AD}" type="sibTrans" cxnId="{D9C794E3-D1C7-4614-ABC7-A510532CF6AF}">
      <dgm:prSet/>
      <dgm:spPr/>
      <dgm:t>
        <a:bodyPr/>
        <a:lstStyle/>
        <a:p>
          <a:endParaRPr lang="es-EC" sz="1400"/>
        </a:p>
      </dgm:t>
    </dgm:pt>
    <dgm:pt modelId="{67F59515-9B81-4066-BFBD-79D4C49E823C}">
      <dgm:prSet phldrT="[Texto]" custT="1"/>
      <dgm:spPr/>
      <dgm:t>
        <a:bodyPr/>
        <a:lstStyle/>
        <a:p>
          <a:r>
            <a:rPr lang="es-EC" sz="1400" dirty="0" smtClean="0"/>
            <a:t>Las condiciones naturales en Ecuador no son propicias para la producción de salmón, sin embargo, el país se ha convertido en un referente en la producción de trucha y sobre todo de atún, siendo este último el que le ha permitido ganar reconocimiento a nivel mundial por su sabor característico.</a:t>
          </a:r>
          <a:endParaRPr lang="es-EC" sz="1400" dirty="0"/>
        </a:p>
      </dgm:t>
    </dgm:pt>
    <dgm:pt modelId="{9860029B-062E-4C3A-82EA-3BEE5E79160C}" type="parTrans" cxnId="{00B3E89E-D36B-487B-A130-A486143BF5CE}">
      <dgm:prSet/>
      <dgm:spPr/>
      <dgm:t>
        <a:bodyPr/>
        <a:lstStyle/>
        <a:p>
          <a:endParaRPr lang="es-EC" sz="1400"/>
        </a:p>
      </dgm:t>
    </dgm:pt>
    <dgm:pt modelId="{584721AC-A2FE-4095-9D85-508C05190C62}" type="sibTrans" cxnId="{00B3E89E-D36B-487B-A130-A486143BF5CE}">
      <dgm:prSet/>
      <dgm:spPr/>
      <dgm:t>
        <a:bodyPr/>
        <a:lstStyle/>
        <a:p>
          <a:endParaRPr lang="es-EC" sz="1400"/>
        </a:p>
      </dgm:t>
    </dgm:pt>
    <dgm:pt modelId="{B5C7C5D6-1AD0-4818-967B-01B96BF6F1FA}">
      <dgm:prSet phldrT="[Texto]" custT="1"/>
      <dgm:spPr/>
      <dgm:t>
        <a:bodyPr/>
        <a:lstStyle/>
        <a:p>
          <a:r>
            <a:rPr lang="es-EC" sz="1400" dirty="0" smtClean="0"/>
            <a:t>La crianza de salmón a nivel mundial se ha convertido en una de las principales industrias para la economía chilena, pero al mismo tiempo se debe considerar el impacto ambiental que la crianza del salmón ecuatoriano representa un impacto ambiental enorme para el ecosistema debido a la cantidad de productos químicos que se requieren, los mismos que de manera directa o indirecta se ven sedimentados en el fondo marino generando zonas en donde la vida marina definitivamente ha desaparecido.</a:t>
          </a:r>
          <a:endParaRPr lang="es-EC" sz="1400" dirty="0"/>
        </a:p>
      </dgm:t>
    </dgm:pt>
    <dgm:pt modelId="{2A62E392-7135-4BA2-9DA4-82743ECD0BE0}" type="parTrans" cxnId="{C4A298B9-FA1B-409F-9160-F1F13D1502DF}">
      <dgm:prSet/>
      <dgm:spPr/>
      <dgm:t>
        <a:bodyPr/>
        <a:lstStyle/>
        <a:p>
          <a:endParaRPr lang="es-EC" sz="1400"/>
        </a:p>
      </dgm:t>
    </dgm:pt>
    <dgm:pt modelId="{71FD2AB8-B663-4D52-8014-C7CC317896C8}" type="sibTrans" cxnId="{C4A298B9-FA1B-409F-9160-F1F13D1502DF}">
      <dgm:prSet/>
      <dgm:spPr/>
      <dgm:t>
        <a:bodyPr/>
        <a:lstStyle/>
        <a:p>
          <a:endParaRPr lang="es-EC" sz="1400"/>
        </a:p>
      </dgm:t>
    </dgm:pt>
    <dgm:pt modelId="{2079F2A3-D668-4368-BAAD-0D0D29F1FBEE}" type="pres">
      <dgm:prSet presAssocID="{03977284-C5EA-4F82-B154-CD5F92A1280D}" presName="Name0" presStyleCnt="0">
        <dgm:presLayoutVars>
          <dgm:chMax val="7"/>
          <dgm:chPref val="7"/>
          <dgm:dir/>
        </dgm:presLayoutVars>
      </dgm:prSet>
      <dgm:spPr/>
      <dgm:t>
        <a:bodyPr/>
        <a:lstStyle/>
        <a:p>
          <a:endParaRPr lang="es-EC"/>
        </a:p>
      </dgm:t>
    </dgm:pt>
    <dgm:pt modelId="{7918DC69-9A82-4FA3-A63E-050B131CDA60}" type="pres">
      <dgm:prSet presAssocID="{03977284-C5EA-4F82-B154-CD5F92A1280D}" presName="Name1" presStyleCnt="0"/>
      <dgm:spPr/>
    </dgm:pt>
    <dgm:pt modelId="{8CD28FE9-CC54-4600-9275-64F0EC4CEE24}" type="pres">
      <dgm:prSet presAssocID="{03977284-C5EA-4F82-B154-CD5F92A1280D}" presName="cycle" presStyleCnt="0"/>
      <dgm:spPr/>
    </dgm:pt>
    <dgm:pt modelId="{C8FC2AAB-39C7-44E1-B57A-CA4B97D810D5}" type="pres">
      <dgm:prSet presAssocID="{03977284-C5EA-4F82-B154-CD5F92A1280D}" presName="srcNode" presStyleLbl="node1" presStyleIdx="0" presStyleCnt="3"/>
      <dgm:spPr/>
    </dgm:pt>
    <dgm:pt modelId="{7FF8B8BD-83DE-4B33-ABCB-B76E98C1CE58}" type="pres">
      <dgm:prSet presAssocID="{03977284-C5EA-4F82-B154-CD5F92A1280D}" presName="conn" presStyleLbl="parChTrans1D2" presStyleIdx="0" presStyleCnt="1"/>
      <dgm:spPr/>
      <dgm:t>
        <a:bodyPr/>
        <a:lstStyle/>
        <a:p>
          <a:endParaRPr lang="es-EC"/>
        </a:p>
      </dgm:t>
    </dgm:pt>
    <dgm:pt modelId="{D235C3B8-4C28-4E27-8BE1-C0EB62133CB9}" type="pres">
      <dgm:prSet presAssocID="{03977284-C5EA-4F82-B154-CD5F92A1280D}" presName="extraNode" presStyleLbl="node1" presStyleIdx="0" presStyleCnt="3"/>
      <dgm:spPr/>
    </dgm:pt>
    <dgm:pt modelId="{2083597E-3450-4441-96B3-845173DFCCF7}" type="pres">
      <dgm:prSet presAssocID="{03977284-C5EA-4F82-B154-CD5F92A1280D}" presName="dstNode" presStyleLbl="node1" presStyleIdx="0" presStyleCnt="3"/>
      <dgm:spPr/>
    </dgm:pt>
    <dgm:pt modelId="{7D492A5F-E9E8-410B-A0A6-54F1AAC59A12}" type="pres">
      <dgm:prSet presAssocID="{01CC654E-C809-4897-A3F2-475E607BBFBF}" presName="text_1" presStyleLbl="node1" presStyleIdx="0" presStyleCnt="3">
        <dgm:presLayoutVars>
          <dgm:bulletEnabled val="1"/>
        </dgm:presLayoutVars>
      </dgm:prSet>
      <dgm:spPr/>
      <dgm:t>
        <a:bodyPr/>
        <a:lstStyle/>
        <a:p>
          <a:endParaRPr lang="es-EC"/>
        </a:p>
      </dgm:t>
    </dgm:pt>
    <dgm:pt modelId="{6BCB1FD5-5F84-476D-8DB7-0777DEB34041}" type="pres">
      <dgm:prSet presAssocID="{01CC654E-C809-4897-A3F2-475E607BBFBF}" presName="accent_1" presStyleCnt="0"/>
      <dgm:spPr/>
    </dgm:pt>
    <dgm:pt modelId="{BAFBD07C-A434-45B4-BDA7-9810D8BFAEA6}" type="pres">
      <dgm:prSet presAssocID="{01CC654E-C809-4897-A3F2-475E607BBFBF}" presName="accentRepeatNode" presStyleLbl="solidFgAcc1" presStyleIdx="0" presStyleCnt="3"/>
      <dgm:spPr/>
    </dgm:pt>
    <dgm:pt modelId="{FD533057-9BF6-4D0C-AAF4-DAD1DC85BE29}" type="pres">
      <dgm:prSet presAssocID="{67F59515-9B81-4066-BFBD-79D4C49E823C}" presName="text_2" presStyleLbl="node1" presStyleIdx="1" presStyleCnt="3">
        <dgm:presLayoutVars>
          <dgm:bulletEnabled val="1"/>
        </dgm:presLayoutVars>
      </dgm:prSet>
      <dgm:spPr/>
      <dgm:t>
        <a:bodyPr/>
        <a:lstStyle/>
        <a:p>
          <a:endParaRPr lang="es-EC"/>
        </a:p>
      </dgm:t>
    </dgm:pt>
    <dgm:pt modelId="{DDC61B33-D223-433D-B54F-835677FCCB7E}" type="pres">
      <dgm:prSet presAssocID="{67F59515-9B81-4066-BFBD-79D4C49E823C}" presName="accent_2" presStyleCnt="0"/>
      <dgm:spPr/>
    </dgm:pt>
    <dgm:pt modelId="{ACDF6E5C-BF2B-4E07-905C-E3EF3A8BB6D3}" type="pres">
      <dgm:prSet presAssocID="{67F59515-9B81-4066-BFBD-79D4C49E823C}" presName="accentRepeatNode" presStyleLbl="solidFgAcc1" presStyleIdx="1" presStyleCnt="3"/>
      <dgm:spPr/>
    </dgm:pt>
    <dgm:pt modelId="{BC972B4C-4FFE-4581-A41D-CF04965AD10F}" type="pres">
      <dgm:prSet presAssocID="{B5C7C5D6-1AD0-4818-967B-01B96BF6F1FA}" presName="text_3" presStyleLbl="node1" presStyleIdx="2" presStyleCnt="3" custScaleY="118945">
        <dgm:presLayoutVars>
          <dgm:bulletEnabled val="1"/>
        </dgm:presLayoutVars>
      </dgm:prSet>
      <dgm:spPr/>
      <dgm:t>
        <a:bodyPr/>
        <a:lstStyle/>
        <a:p>
          <a:endParaRPr lang="es-EC"/>
        </a:p>
      </dgm:t>
    </dgm:pt>
    <dgm:pt modelId="{854F2B42-3B57-4503-A2E4-25CC454C09DF}" type="pres">
      <dgm:prSet presAssocID="{B5C7C5D6-1AD0-4818-967B-01B96BF6F1FA}" presName="accent_3" presStyleCnt="0"/>
      <dgm:spPr/>
    </dgm:pt>
    <dgm:pt modelId="{83851BE1-C77F-4697-BA28-2AD5E33D5463}" type="pres">
      <dgm:prSet presAssocID="{B5C7C5D6-1AD0-4818-967B-01B96BF6F1FA}" presName="accentRepeatNode" presStyleLbl="solidFgAcc1" presStyleIdx="2" presStyleCnt="3"/>
      <dgm:spPr/>
    </dgm:pt>
  </dgm:ptLst>
  <dgm:cxnLst>
    <dgm:cxn modelId="{A52D9291-DE80-43A4-A0C7-7BAF241BCED9}" type="presOf" srcId="{01CC654E-C809-4897-A3F2-475E607BBFBF}" destId="{7D492A5F-E9E8-410B-A0A6-54F1AAC59A12}" srcOrd="0" destOrd="0" presId="urn:microsoft.com/office/officeart/2008/layout/VerticalCurvedList"/>
    <dgm:cxn modelId="{926CF6F2-CAD0-49B1-BCC9-2EDB348045CF}" type="presOf" srcId="{6DF7165B-2A46-4691-B626-05DB15D9A7AD}" destId="{7FF8B8BD-83DE-4B33-ABCB-B76E98C1CE58}" srcOrd="0" destOrd="0" presId="urn:microsoft.com/office/officeart/2008/layout/VerticalCurvedList"/>
    <dgm:cxn modelId="{5A3A9EA6-4B77-45C4-AD25-EDFE6697335C}" type="presOf" srcId="{67F59515-9B81-4066-BFBD-79D4C49E823C}" destId="{FD533057-9BF6-4D0C-AAF4-DAD1DC85BE29}" srcOrd="0" destOrd="0" presId="urn:microsoft.com/office/officeart/2008/layout/VerticalCurvedList"/>
    <dgm:cxn modelId="{D9C794E3-D1C7-4614-ABC7-A510532CF6AF}" srcId="{03977284-C5EA-4F82-B154-CD5F92A1280D}" destId="{01CC654E-C809-4897-A3F2-475E607BBFBF}" srcOrd="0" destOrd="0" parTransId="{A9B593CB-62F7-4D38-B6C3-E42FCA3638AA}" sibTransId="{6DF7165B-2A46-4691-B626-05DB15D9A7AD}"/>
    <dgm:cxn modelId="{00B3E89E-D36B-487B-A130-A486143BF5CE}" srcId="{03977284-C5EA-4F82-B154-CD5F92A1280D}" destId="{67F59515-9B81-4066-BFBD-79D4C49E823C}" srcOrd="1" destOrd="0" parTransId="{9860029B-062E-4C3A-82EA-3BEE5E79160C}" sibTransId="{584721AC-A2FE-4095-9D85-508C05190C62}"/>
    <dgm:cxn modelId="{C4A298B9-FA1B-409F-9160-F1F13D1502DF}" srcId="{03977284-C5EA-4F82-B154-CD5F92A1280D}" destId="{B5C7C5D6-1AD0-4818-967B-01B96BF6F1FA}" srcOrd="2" destOrd="0" parTransId="{2A62E392-7135-4BA2-9DA4-82743ECD0BE0}" sibTransId="{71FD2AB8-B663-4D52-8014-C7CC317896C8}"/>
    <dgm:cxn modelId="{C0391639-5E60-4F2F-80C0-50F7C232EF11}" type="presOf" srcId="{B5C7C5D6-1AD0-4818-967B-01B96BF6F1FA}" destId="{BC972B4C-4FFE-4581-A41D-CF04965AD10F}" srcOrd="0" destOrd="0" presId="urn:microsoft.com/office/officeart/2008/layout/VerticalCurvedList"/>
    <dgm:cxn modelId="{9A7F149F-C399-4AB7-AB58-2C77985F39EA}" type="presOf" srcId="{03977284-C5EA-4F82-B154-CD5F92A1280D}" destId="{2079F2A3-D668-4368-BAAD-0D0D29F1FBEE}" srcOrd="0" destOrd="0" presId="urn:microsoft.com/office/officeart/2008/layout/VerticalCurvedList"/>
    <dgm:cxn modelId="{4B7B706E-3E8E-4E42-924C-A24D15BECDA6}" type="presParOf" srcId="{2079F2A3-D668-4368-BAAD-0D0D29F1FBEE}" destId="{7918DC69-9A82-4FA3-A63E-050B131CDA60}" srcOrd="0" destOrd="0" presId="urn:microsoft.com/office/officeart/2008/layout/VerticalCurvedList"/>
    <dgm:cxn modelId="{2F8398BA-09C3-48A8-AD20-5AB15AB260F1}" type="presParOf" srcId="{7918DC69-9A82-4FA3-A63E-050B131CDA60}" destId="{8CD28FE9-CC54-4600-9275-64F0EC4CEE24}" srcOrd="0" destOrd="0" presId="urn:microsoft.com/office/officeart/2008/layout/VerticalCurvedList"/>
    <dgm:cxn modelId="{F6A8DD57-3A87-45E6-A161-4D52D6AEA06F}" type="presParOf" srcId="{8CD28FE9-CC54-4600-9275-64F0EC4CEE24}" destId="{C8FC2AAB-39C7-44E1-B57A-CA4B97D810D5}" srcOrd="0" destOrd="0" presId="urn:microsoft.com/office/officeart/2008/layout/VerticalCurvedList"/>
    <dgm:cxn modelId="{6FCCAC75-64DC-47AF-8233-0305CCD32A14}" type="presParOf" srcId="{8CD28FE9-CC54-4600-9275-64F0EC4CEE24}" destId="{7FF8B8BD-83DE-4B33-ABCB-B76E98C1CE58}" srcOrd="1" destOrd="0" presId="urn:microsoft.com/office/officeart/2008/layout/VerticalCurvedList"/>
    <dgm:cxn modelId="{4C86D10C-96AC-46A5-9A18-B1EA6C890BFB}" type="presParOf" srcId="{8CD28FE9-CC54-4600-9275-64F0EC4CEE24}" destId="{D235C3B8-4C28-4E27-8BE1-C0EB62133CB9}" srcOrd="2" destOrd="0" presId="urn:microsoft.com/office/officeart/2008/layout/VerticalCurvedList"/>
    <dgm:cxn modelId="{1CB1F571-7FE2-49D6-8496-1981A2A74FC9}" type="presParOf" srcId="{8CD28FE9-CC54-4600-9275-64F0EC4CEE24}" destId="{2083597E-3450-4441-96B3-845173DFCCF7}" srcOrd="3" destOrd="0" presId="urn:microsoft.com/office/officeart/2008/layout/VerticalCurvedList"/>
    <dgm:cxn modelId="{17D782AA-9E05-4756-9F12-377DB35C0118}" type="presParOf" srcId="{7918DC69-9A82-4FA3-A63E-050B131CDA60}" destId="{7D492A5F-E9E8-410B-A0A6-54F1AAC59A12}" srcOrd="1" destOrd="0" presId="urn:microsoft.com/office/officeart/2008/layout/VerticalCurvedList"/>
    <dgm:cxn modelId="{3C0937DE-BEF6-45A0-9164-97E6A9753D9E}" type="presParOf" srcId="{7918DC69-9A82-4FA3-A63E-050B131CDA60}" destId="{6BCB1FD5-5F84-476D-8DB7-0777DEB34041}" srcOrd="2" destOrd="0" presId="urn:microsoft.com/office/officeart/2008/layout/VerticalCurvedList"/>
    <dgm:cxn modelId="{66A55C60-AEC8-4A9A-8BD4-BBB2BC79A3CB}" type="presParOf" srcId="{6BCB1FD5-5F84-476D-8DB7-0777DEB34041}" destId="{BAFBD07C-A434-45B4-BDA7-9810D8BFAEA6}" srcOrd="0" destOrd="0" presId="urn:microsoft.com/office/officeart/2008/layout/VerticalCurvedList"/>
    <dgm:cxn modelId="{37F8D5DC-2AFB-4357-A09F-917E32F8EDA1}" type="presParOf" srcId="{7918DC69-9A82-4FA3-A63E-050B131CDA60}" destId="{FD533057-9BF6-4D0C-AAF4-DAD1DC85BE29}" srcOrd="3" destOrd="0" presId="urn:microsoft.com/office/officeart/2008/layout/VerticalCurvedList"/>
    <dgm:cxn modelId="{F527BBA2-DBD2-4C8B-BDBA-44ECD7706968}" type="presParOf" srcId="{7918DC69-9A82-4FA3-A63E-050B131CDA60}" destId="{DDC61B33-D223-433D-B54F-835677FCCB7E}" srcOrd="4" destOrd="0" presId="urn:microsoft.com/office/officeart/2008/layout/VerticalCurvedList"/>
    <dgm:cxn modelId="{F621A0DE-7F70-4539-94E6-52EDB546FD60}" type="presParOf" srcId="{DDC61B33-D223-433D-B54F-835677FCCB7E}" destId="{ACDF6E5C-BF2B-4E07-905C-E3EF3A8BB6D3}" srcOrd="0" destOrd="0" presId="urn:microsoft.com/office/officeart/2008/layout/VerticalCurvedList"/>
    <dgm:cxn modelId="{E1758BA5-9B9F-4589-A736-F5FE45FF5A8A}" type="presParOf" srcId="{7918DC69-9A82-4FA3-A63E-050B131CDA60}" destId="{BC972B4C-4FFE-4581-A41D-CF04965AD10F}" srcOrd="5" destOrd="0" presId="urn:microsoft.com/office/officeart/2008/layout/VerticalCurvedList"/>
    <dgm:cxn modelId="{D18528EE-FA31-490C-AC29-05B525BC9064}" type="presParOf" srcId="{7918DC69-9A82-4FA3-A63E-050B131CDA60}" destId="{854F2B42-3B57-4503-A2E4-25CC454C09DF}" srcOrd="6" destOrd="0" presId="urn:microsoft.com/office/officeart/2008/layout/VerticalCurvedList"/>
    <dgm:cxn modelId="{B6F13A1D-35A3-49C7-BA26-F4BF79BD593E}" type="presParOf" srcId="{854F2B42-3B57-4503-A2E4-25CC454C09DF}" destId="{83851BE1-C77F-4697-BA28-2AD5E33D54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3977284-C5EA-4F82-B154-CD5F92A1280D}"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67F59515-9B81-4066-BFBD-79D4C49E823C}">
      <dgm:prSet phldrT="[Texto]" custT="1"/>
      <dgm:spPr/>
      <dgm:t>
        <a:bodyPr/>
        <a:lstStyle/>
        <a:p>
          <a:r>
            <a:rPr lang="es-EC" sz="1400" dirty="0" smtClean="0"/>
            <a:t>Fortalecer la industria atunera con procesos de producción eficientes, implementación tecnológica adecuada y cumplimiento de estándares de calidad que le permitan al atún ecuatoriano en sus diferentes presentaciones ir ganando mercado a nivel mundial y así fortalecer el ingreso de divisas por concepto de la exportación de productos no petroleros.</a:t>
          </a:r>
          <a:endParaRPr lang="es-EC" sz="1400" dirty="0"/>
        </a:p>
      </dgm:t>
    </dgm:pt>
    <dgm:pt modelId="{9860029B-062E-4C3A-82EA-3BEE5E79160C}" type="parTrans" cxnId="{00B3E89E-D36B-487B-A130-A486143BF5CE}">
      <dgm:prSet/>
      <dgm:spPr/>
      <dgm:t>
        <a:bodyPr/>
        <a:lstStyle/>
        <a:p>
          <a:endParaRPr lang="es-EC" sz="2000"/>
        </a:p>
      </dgm:t>
    </dgm:pt>
    <dgm:pt modelId="{584721AC-A2FE-4095-9D85-508C05190C62}" type="sibTrans" cxnId="{00B3E89E-D36B-487B-A130-A486143BF5CE}">
      <dgm:prSet/>
      <dgm:spPr/>
      <dgm:t>
        <a:bodyPr/>
        <a:lstStyle/>
        <a:p>
          <a:endParaRPr lang="es-EC" sz="2000"/>
        </a:p>
      </dgm:t>
    </dgm:pt>
    <dgm:pt modelId="{B5C7C5D6-1AD0-4818-967B-01B96BF6F1FA}">
      <dgm:prSet phldrT="[Texto]" custT="1"/>
      <dgm:spPr/>
      <dgm:t>
        <a:bodyPr/>
        <a:lstStyle/>
        <a:p>
          <a:r>
            <a:rPr lang="es-EC" sz="1400" dirty="0" smtClean="0"/>
            <a:t>Es fundamental respetar los ciclos de crianza de las diferentes especies en estado natural y el cuidado de los procesos, productos y materiales requeridos en la crianza de especies en cautiverio debido a que esto no solo puede  representar un problema a largo plazo para la producción de una nación, sino que también se ve reflejado en pérdidas económicas que se traducen en una balanza comercial deficitaria para nuestra nación.</a:t>
          </a:r>
          <a:endParaRPr lang="es-EC" sz="1400" dirty="0"/>
        </a:p>
      </dgm:t>
    </dgm:pt>
    <dgm:pt modelId="{2A62E392-7135-4BA2-9DA4-82743ECD0BE0}" type="parTrans" cxnId="{C4A298B9-FA1B-409F-9160-F1F13D1502DF}">
      <dgm:prSet/>
      <dgm:spPr/>
      <dgm:t>
        <a:bodyPr/>
        <a:lstStyle/>
        <a:p>
          <a:endParaRPr lang="es-EC" sz="2000"/>
        </a:p>
      </dgm:t>
    </dgm:pt>
    <dgm:pt modelId="{71FD2AB8-B663-4D52-8014-C7CC317896C8}" type="sibTrans" cxnId="{C4A298B9-FA1B-409F-9160-F1F13D1502DF}">
      <dgm:prSet/>
      <dgm:spPr/>
      <dgm:t>
        <a:bodyPr/>
        <a:lstStyle/>
        <a:p>
          <a:endParaRPr lang="es-EC" sz="2000"/>
        </a:p>
      </dgm:t>
    </dgm:pt>
    <dgm:pt modelId="{586576F9-6DD6-4376-B328-310D8C40D460}">
      <dgm:prSet custT="1"/>
      <dgm:spPr/>
      <dgm:t>
        <a:bodyPr/>
        <a:lstStyle/>
        <a:p>
          <a:r>
            <a:rPr lang="es-EC" sz="1400" dirty="0" smtClean="0"/>
            <a:t>Durante los últimos años Ecuador ha limitado sus relaciones comerciales con aquellas naciones cuya ideología política no coincidía con la del gobierno anterior, sin embargo, en la actualidad lo que se busca es ser parte de nuevos bloques de integración como es la alianza del pacífico para de esta manera mejorar ampliar las relaciones comerciales con el resto de naciones en la región y sobre todo fortalecer las relaciones comerciales con Chile.</a:t>
          </a:r>
          <a:endParaRPr lang="es-EC" sz="1400" dirty="0"/>
        </a:p>
      </dgm:t>
    </dgm:pt>
    <dgm:pt modelId="{B58ABDCC-D3FD-42EE-B9CF-EF73E920983C}" type="parTrans" cxnId="{94B4982B-9890-4E73-B029-4CE8ACA818B8}">
      <dgm:prSet/>
      <dgm:spPr/>
      <dgm:t>
        <a:bodyPr/>
        <a:lstStyle/>
        <a:p>
          <a:endParaRPr lang="es-EC" sz="2000"/>
        </a:p>
      </dgm:t>
    </dgm:pt>
    <dgm:pt modelId="{9E762048-66D2-45BB-8E08-4C42145803D6}" type="sibTrans" cxnId="{94B4982B-9890-4E73-B029-4CE8ACA818B8}">
      <dgm:prSet/>
      <dgm:spPr/>
      <dgm:t>
        <a:bodyPr/>
        <a:lstStyle/>
        <a:p>
          <a:endParaRPr lang="es-EC" sz="2000"/>
        </a:p>
      </dgm:t>
    </dgm:pt>
    <dgm:pt modelId="{2079F2A3-D668-4368-BAAD-0D0D29F1FBEE}" type="pres">
      <dgm:prSet presAssocID="{03977284-C5EA-4F82-B154-CD5F92A1280D}" presName="Name0" presStyleCnt="0">
        <dgm:presLayoutVars>
          <dgm:chMax val="7"/>
          <dgm:chPref val="7"/>
          <dgm:dir/>
        </dgm:presLayoutVars>
      </dgm:prSet>
      <dgm:spPr/>
      <dgm:t>
        <a:bodyPr/>
        <a:lstStyle/>
        <a:p>
          <a:endParaRPr lang="es-EC"/>
        </a:p>
      </dgm:t>
    </dgm:pt>
    <dgm:pt modelId="{7918DC69-9A82-4FA3-A63E-050B131CDA60}" type="pres">
      <dgm:prSet presAssocID="{03977284-C5EA-4F82-B154-CD5F92A1280D}" presName="Name1" presStyleCnt="0"/>
      <dgm:spPr/>
    </dgm:pt>
    <dgm:pt modelId="{8CD28FE9-CC54-4600-9275-64F0EC4CEE24}" type="pres">
      <dgm:prSet presAssocID="{03977284-C5EA-4F82-B154-CD5F92A1280D}" presName="cycle" presStyleCnt="0"/>
      <dgm:spPr/>
    </dgm:pt>
    <dgm:pt modelId="{C8FC2AAB-39C7-44E1-B57A-CA4B97D810D5}" type="pres">
      <dgm:prSet presAssocID="{03977284-C5EA-4F82-B154-CD5F92A1280D}" presName="srcNode" presStyleLbl="node1" presStyleIdx="0" presStyleCnt="3"/>
      <dgm:spPr/>
    </dgm:pt>
    <dgm:pt modelId="{7FF8B8BD-83DE-4B33-ABCB-B76E98C1CE58}" type="pres">
      <dgm:prSet presAssocID="{03977284-C5EA-4F82-B154-CD5F92A1280D}" presName="conn" presStyleLbl="parChTrans1D2" presStyleIdx="0" presStyleCnt="1"/>
      <dgm:spPr/>
      <dgm:t>
        <a:bodyPr/>
        <a:lstStyle/>
        <a:p>
          <a:endParaRPr lang="es-EC"/>
        </a:p>
      </dgm:t>
    </dgm:pt>
    <dgm:pt modelId="{D235C3B8-4C28-4E27-8BE1-C0EB62133CB9}" type="pres">
      <dgm:prSet presAssocID="{03977284-C5EA-4F82-B154-CD5F92A1280D}" presName="extraNode" presStyleLbl="node1" presStyleIdx="0" presStyleCnt="3"/>
      <dgm:spPr/>
    </dgm:pt>
    <dgm:pt modelId="{2083597E-3450-4441-96B3-845173DFCCF7}" type="pres">
      <dgm:prSet presAssocID="{03977284-C5EA-4F82-B154-CD5F92A1280D}" presName="dstNode" presStyleLbl="node1" presStyleIdx="0" presStyleCnt="3"/>
      <dgm:spPr/>
    </dgm:pt>
    <dgm:pt modelId="{237960B9-37D1-4A04-94AA-B3A9C52C91CC}" type="pres">
      <dgm:prSet presAssocID="{586576F9-6DD6-4376-B328-310D8C40D460}" presName="text_1" presStyleLbl="node1" presStyleIdx="0" presStyleCnt="3">
        <dgm:presLayoutVars>
          <dgm:bulletEnabled val="1"/>
        </dgm:presLayoutVars>
      </dgm:prSet>
      <dgm:spPr/>
      <dgm:t>
        <a:bodyPr/>
        <a:lstStyle/>
        <a:p>
          <a:endParaRPr lang="es-EC"/>
        </a:p>
      </dgm:t>
    </dgm:pt>
    <dgm:pt modelId="{22162143-87D6-43DA-8651-6B13BC539BBD}" type="pres">
      <dgm:prSet presAssocID="{586576F9-6DD6-4376-B328-310D8C40D460}" presName="accent_1" presStyleCnt="0"/>
      <dgm:spPr/>
    </dgm:pt>
    <dgm:pt modelId="{4CE4CECA-F7E5-48D2-84D0-D5EF03B1C07D}" type="pres">
      <dgm:prSet presAssocID="{586576F9-6DD6-4376-B328-310D8C40D460}" presName="accentRepeatNode" presStyleLbl="solidFgAcc1" presStyleIdx="0" presStyleCnt="3"/>
      <dgm:spPr/>
    </dgm:pt>
    <dgm:pt modelId="{FD533057-9BF6-4D0C-AAF4-DAD1DC85BE29}" type="pres">
      <dgm:prSet presAssocID="{67F59515-9B81-4066-BFBD-79D4C49E823C}" presName="text_2" presStyleLbl="node1" presStyleIdx="1" presStyleCnt="3">
        <dgm:presLayoutVars>
          <dgm:bulletEnabled val="1"/>
        </dgm:presLayoutVars>
      </dgm:prSet>
      <dgm:spPr/>
      <dgm:t>
        <a:bodyPr/>
        <a:lstStyle/>
        <a:p>
          <a:endParaRPr lang="es-EC"/>
        </a:p>
      </dgm:t>
    </dgm:pt>
    <dgm:pt modelId="{DDC61B33-D223-433D-B54F-835677FCCB7E}" type="pres">
      <dgm:prSet presAssocID="{67F59515-9B81-4066-BFBD-79D4C49E823C}" presName="accent_2" presStyleCnt="0"/>
      <dgm:spPr/>
    </dgm:pt>
    <dgm:pt modelId="{ACDF6E5C-BF2B-4E07-905C-E3EF3A8BB6D3}" type="pres">
      <dgm:prSet presAssocID="{67F59515-9B81-4066-BFBD-79D4C49E823C}" presName="accentRepeatNode" presStyleLbl="solidFgAcc1" presStyleIdx="1" presStyleCnt="3"/>
      <dgm:spPr/>
    </dgm:pt>
    <dgm:pt modelId="{BC972B4C-4FFE-4581-A41D-CF04965AD10F}" type="pres">
      <dgm:prSet presAssocID="{B5C7C5D6-1AD0-4818-967B-01B96BF6F1FA}" presName="text_3" presStyleLbl="node1" presStyleIdx="2" presStyleCnt="3">
        <dgm:presLayoutVars>
          <dgm:bulletEnabled val="1"/>
        </dgm:presLayoutVars>
      </dgm:prSet>
      <dgm:spPr/>
      <dgm:t>
        <a:bodyPr/>
        <a:lstStyle/>
        <a:p>
          <a:endParaRPr lang="es-EC"/>
        </a:p>
      </dgm:t>
    </dgm:pt>
    <dgm:pt modelId="{854F2B42-3B57-4503-A2E4-25CC454C09DF}" type="pres">
      <dgm:prSet presAssocID="{B5C7C5D6-1AD0-4818-967B-01B96BF6F1FA}" presName="accent_3" presStyleCnt="0"/>
      <dgm:spPr/>
    </dgm:pt>
    <dgm:pt modelId="{83851BE1-C77F-4697-BA28-2AD5E33D5463}" type="pres">
      <dgm:prSet presAssocID="{B5C7C5D6-1AD0-4818-967B-01B96BF6F1FA}" presName="accentRepeatNode" presStyleLbl="solidFgAcc1" presStyleIdx="2" presStyleCnt="3"/>
      <dgm:spPr/>
    </dgm:pt>
  </dgm:ptLst>
  <dgm:cxnLst>
    <dgm:cxn modelId="{94B4982B-9890-4E73-B029-4CE8ACA818B8}" srcId="{03977284-C5EA-4F82-B154-CD5F92A1280D}" destId="{586576F9-6DD6-4376-B328-310D8C40D460}" srcOrd="0" destOrd="0" parTransId="{B58ABDCC-D3FD-42EE-B9CF-EF73E920983C}" sibTransId="{9E762048-66D2-45BB-8E08-4C42145803D6}"/>
    <dgm:cxn modelId="{CBBB3B8E-3782-4577-B1CA-F91504265693}" type="presOf" srcId="{03977284-C5EA-4F82-B154-CD5F92A1280D}" destId="{2079F2A3-D668-4368-BAAD-0D0D29F1FBEE}" srcOrd="0" destOrd="0" presId="urn:microsoft.com/office/officeart/2008/layout/VerticalCurvedList"/>
    <dgm:cxn modelId="{E9AE9840-490E-4454-A0FD-33FBECC0C8C6}" type="presOf" srcId="{67F59515-9B81-4066-BFBD-79D4C49E823C}" destId="{FD533057-9BF6-4D0C-AAF4-DAD1DC85BE29}" srcOrd="0" destOrd="0" presId="urn:microsoft.com/office/officeart/2008/layout/VerticalCurvedList"/>
    <dgm:cxn modelId="{63DEE8A4-610F-409B-9B6C-50C5B756A7C2}" type="presOf" srcId="{586576F9-6DD6-4376-B328-310D8C40D460}" destId="{237960B9-37D1-4A04-94AA-B3A9C52C91CC}" srcOrd="0" destOrd="0" presId="urn:microsoft.com/office/officeart/2008/layout/VerticalCurvedList"/>
    <dgm:cxn modelId="{5212FD71-17FF-41DF-A454-A3FEAEFDE240}" type="presOf" srcId="{B5C7C5D6-1AD0-4818-967B-01B96BF6F1FA}" destId="{BC972B4C-4FFE-4581-A41D-CF04965AD10F}" srcOrd="0" destOrd="0" presId="urn:microsoft.com/office/officeart/2008/layout/VerticalCurvedList"/>
    <dgm:cxn modelId="{00B3E89E-D36B-487B-A130-A486143BF5CE}" srcId="{03977284-C5EA-4F82-B154-CD5F92A1280D}" destId="{67F59515-9B81-4066-BFBD-79D4C49E823C}" srcOrd="1" destOrd="0" parTransId="{9860029B-062E-4C3A-82EA-3BEE5E79160C}" sibTransId="{584721AC-A2FE-4095-9D85-508C05190C62}"/>
    <dgm:cxn modelId="{C4A298B9-FA1B-409F-9160-F1F13D1502DF}" srcId="{03977284-C5EA-4F82-B154-CD5F92A1280D}" destId="{B5C7C5D6-1AD0-4818-967B-01B96BF6F1FA}" srcOrd="2" destOrd="0" parTransId="{2A62E392-7135-4BA2-9DA4-82743ECD0BE0}" sibTransId="{71FD2AB8-B663-4D52-8014-C7CC317896C8}"/>
    <dgm:cxn modelId="{60168DBA-2010-48F9-9C54-1CD0156B1A00}" type="presOf" srcId="{9E762048-66D2-45BB-8E08-4C42145803D6}" destId="{7FF8B8BD-83DE-4B33-ABCB-B76E98C1CE58}" srcOrd="0" destOrd="0" presId="urn:microsoft.com/office/officeart/2008/layout/VerticalCurvedList"/>
    <dgm:cxn modelId="{DAC27710-5214-4CC3-8825-4EAF04E7CA03}" type="presParOf" srcId="{2079F2A3-D668-4368-BAAD-0D0D29F1FBEE}" destId="{7918DC69-9A82-4FA3-A63E-050B131CDA60}" srcOrd="0" destOrd="0" presId="urn:microsoft.com/office/officeart/2008/layout/VerticalCurvedList"/>
    <dgm:cxn modelId="{DC3D52E5-077C-4414-A896-1A6614E7DD11}" type="presParOf" srcId="{7918DC69-9A82-4FA3-A63E-050B131CDA60}" destId="{8CD28FE9-CC54-4600-9275-64F0EC4CEE24}" srcOrd="0" destOrd="0" presId="urn:microsoft.com/office/officeart/2008/layout/VerticalCurvedList"/>
    <dgm:cxn modelId="{6C0C5D04-D4B8-45F7-B556-F36603AFF371}" type="presParOf" srcId="{8CD28FE9-CC54-4600-9275-64F0EC4CEE24}" destId="{C8FC2AAB-39C7-44E1-B57A-CA4B97D810D5}" srcOrd="0" destOrd="0" presId="urn:microsoft.com/office/officeart/2008/layout/VerticalCurvedList"/>
    <dgm:cxn modelId="{976EB238-4568-42FC-B7AD-7226C7C3E7FE}" type="presParOf" srcId="{8CD28FE9-CC54-4600-9275-64F0EC4CEE24}" destId="{7FF8B8BD-83DE-4B33-ABCB-B76E98C1CE58}" srcOrd="1" destOrd="0" presId="urn:microsoft.com/office/officeart/2008/layout/VerticalCurvedList"/>
    <dgm:cxn modelId="{963117BA-AD57-4C70-93E8-12B800721A3A}" type="presParOf" srcId="{8CD28FE9-CC54-4600-9275-64F0EC4CEE24}" destId="{D235C3B8-4C28-4E27-8BE1-C0EB62133CB9}" srcOrd="2" destOrd="0" presId="urn:microsoft.com/office/officeart/2008/layout/VerticalCurvedList"/>
    <dgm:cxn modelId="{09673E6C-9F6C-4965-A75E-111FD3D99DA5}" type="presParOf" srcId="{8CD28FE9-CC54-4600-9275-64F0EC4CEE24}" destId="{2083597E-3450-4441-96B3-845173DFCCF7}" srcOrd="3" destOrd="0" presId="urn:microsoft.com/office/officeart/2008/layout/VerticalCurvedList"/>
    <dgm:cxn modelId="{91131DDA-C324-46F7-90E8-58287F67AE70}" type="presParOf" srcId="{7918DC69-9A82-4FA3-A63E-050B131CDA60}" destId="{237960B9-37D1-4A04-94AA-B3A9C52C91CC}" srcOrd="1" destOrd="0" presId="urn:microsoft.com/office/officeart/2008/layout/VerticalCurvedList"/>
    <dgm:cxn modelId="{ED36CD20-4904-4D67-AB75-E1E04E871E0C}" type="presParOf" srcId="{7918DC69-9A82-4FA3-A63E-050B131CDA60}" destId="{22162143-87D6-43DA-8651-6B13BC539BBD}" srcOrd="2" destOrd="0" presId="urn:microsoft.com/office/officeart/2008/layout/VerticalCurvedList"/>
    <dgm:cxn modelId="{FA7FDB68-6926-4927-92C7-538E287C84F5}" type="presParOf" srcId="{22162143-87D6-43DA-8651-6B13BC539BBD}" destId="{4CE4CECA-F7E5-48D2-84D0-D5EF03B1C07D}" srcOrd="0" destOrd="0" presId="urn:microsoft.com/office/officeart/2008/layout/VerticalCurvedList"/>
    <dgm:cxn modelId="{6E30FBB4-B5D4-434E-8273-7D0DE114447A}" type="presParOf" srcId="{7918DC69-9A82-4FA3-A63E-050B131CDA60}" destId="{FD533057-9BF6-4D0C-AAF4-DAD1DC85BE29}" srcOrd="3" destOrd="0" presId="urn:microsoft.com/office/officeart/2008/layout/VerticalCurvedList"/>
    <dgm:cxn modelId="{8F2768B4-1553-47B3-85A3-536BE217898E}" type="presParOf" srcId="{7918DC69-9A82-4FA3-A63E-050B131CDA60}" destId="{DDC61B33-D223-433D-B54F-835677FCCB7E}" srcOrd="4" destOrd="0" presId="urn:microsoft.com/office/officeart/2008/layout/VerticalCurvedList"/>
    <dgm:cxn modelId="{6C0AE0B1-41B3-44A4-91B0-C2F5EF4059FD}" type="presParOf" srcId="{DDC61B33-D223-433D-B54F-835677FCCB7E}" destId="{ACDF6E5C-BF2B-4E07-905C-E3EF3A8BB6D3}" srcOrd="0" destOrd="0" presId="urn:microsoft.com/office/officeart/2008/layout/VerticalCurvedList"/>
    <dgm:cxn modelId="{EF942228-BADD-40FA-B952-3FC64BA7F021}" type="presParOf" srcId="{7918DC69-9A82-4FA3-A63E-050B131CDA60}" destId="{BC972B4C-4FFE-4581-A41D-CF04965AD10F}" srcOrd="5" destOrd="0" presId="urn:microsoft.com/office/officeart/2008/layout/VerticalCurvedList"/>
    <dgm:cxn modelId="{190A8AC3-EA49-43F3-A099-A23C11D113D1}" type="presParOf" srcId="{7918DC69-9A82-4FA3-A63E-050B131CDA60}" destId="{854F2B42-3B57-4503-A2E4-25CC454C09DF}" srcOrd="6" destOrd="0" presId="urn:microsoft.com/office/officeart/2008/layout/VerticalCurvedList"/>
    <dgm:cxn modelId="{AEC0C501-8CDC-4481-A815-9BF58498A5EF}" type="presParOf" srcId="{854F2B42-3B57-4503-A2E4-25CC454C09DF}" destId="{83851BE1-C77F-4697-BA28-2AD5E33D54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2A012-8258-4EFA-9FC8-31A5CF464060}"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es-EC"/>
        </a:p>
      </dgm:t>
    </dgm:pt>
    <dgm:pt modelId="{D20C4552-A056-4A90-8B21-F676991095A9}">
      <dgm:prSet phldrT="[Texto]"/>
      <dgm:spPr/>
      <dgm:t>
        <a:bodyPr/>
        <a:lstStyle/>
        <a:p>
          <a:r>
            <a:rPr lang="es-EC" b="1" dirty="0" smtClean="0"/>
            <a:t>Objetivo general</a:t>
          </a:r>
          <a:endParaRPr lang="es-EC" dirty="0"/>
        </a:p>
      </dgm:t>
    </dgm:pt>
    <dgm:pt modelId="{E0364D06-0875-46DA-A70A-EAFED21E1577}" type="parTrans" cxnId="{A559FC33-EC27-4A3E-BAE9-DF35A76C688D}">
      <dgm:prSet/>
      <dgm:spPr/>
      <dgm:t>
        <a:bodyPr/>
        <a:lstStyle/>
        <a:p>
          <a:endParaRPr lang="es-EC"/>
        </a:p>
      </dgm:t>
    </dgm:pt>
    <dgm:pt modelId="{7BB83B17-C890-4E48-8B02-83C19C525462}" type="sibTrans" cxnId="{A559FC33-EC27-4A3E-BAE9-DF35A76C688D}">
      <dgm:prSet/>
      <dgm:spPr/>
      <dgm:t>
        <a:bodyPr/>
        <a:lstStyle/>
        <a:p>
          <a:endParaRPr lang="es-EC"/>
        </a:p>
      </dgm:t>
    </dgm:pt>
    <dgm:pt modelId="{BAA3DC6C-CFE2-4ADC-92A3-D1174456C7ED}">
      <dgm:prSet phldrT="[Texto]" custT="1"/>
      <dgm:spPr/>
      <dgm:t>
        <a:bodyPr/>
        <a:lstStyle/>
        <a:p>
          <a:pPr algn="just"/>
          <a:r>
            <a:rPr lang="es-EC" sz="1600" dirty="0" smtClean="0"/>
            <a:t>Analizar los beneficios derivados del Acuerdo de Complementación Económica num.65 entre la República del Ecuador y la Republica de Chile para la exportación del atún y la importación de salmón congelado</a:t>
          </a:r>
          <a:r>
            <a:rPr lang="es-EC" sz="1800" dirty="0" smtClean="0"/>
            <a:t>.</a:t>
          </a:r>
          <a:endParaRPr lang="es-EC" sz="1800" dirty="0"/>
        </a:p>
      </dgm:t>
    </dgm:pt>
    <dgm:pt modelId="{A8B0C2BA-662D-4D49-A025-64381046F2E0}" type="parTrans" cxnId="{CF4A6906-33D6-4240-800D-A262B189D498}">
      <dgm:prSet/>
      <dgm:spPr/>
      <dgm:t>
        <a:bodyPr/>
        <a:lstStyle/>
        <a:p>
          <a:endParaRPr lang="es-EC"/>
        </a:p>
      </dgm:t>
    </dgm:pt>
    <dgm:pt modelId="{AB071831-25E6-4C19-8BDE-C64C4BB6A115}" type="sibTrans" cxnId="{CF4A6906-33D6-4240-800D-A262B189D498}">
      <dgm:prSet/>
      <dgm:spPr/>
      <dgm:t>
        <a:bodyPr/>
        <a:lstStyle/>
        <a:p>
          <a:endParaRPr lang="es-EC"/>
        </a:p>
      </dgm:t>
    </dgm:pt>
    <dgm:pt modelId="{8B495388-A853-4382-BB7E-CFF18C7CC423}">
      <dgm:prSet phldrT="[Texto]"/>
      <dgm:spPr/>
      <dgm:t>
        <a:bodyPr/>
        <a:lstStyle/>
        <a:p>
          <a:r>
            <a:rPr lang="es-EC" b="1" dirty="0" smtClean="0"/>
            <a:t>Objetivos específicos</a:t>
          </a:r>
          <a:endParaRPr lang="es-EC" dirty="0"/>
        </a:p>
      </dgm:t>
    </dgm:pt>
    <dgm:pt modelId="{9DD14050-A7CD-4655-8222-D2B084FAAD27}" type="parTrans" cxnId="{A0CF3713-69F8-43A5-8A0D-177443BC5E0C}">
      <dgm:prSet/>
      <dgm:spPr/>
      <dgm:t>
        <a:bodyPr/>
        <a:lstStyle/>
        <a:p>
          <a:endParaRPr lang="es-EC"/>
        </a:p>
      </dgm:t>
    </dgm:pt>
    <dgm:pt modelId="{892C7E0B-2D7F-4B60-AD7F-75757CAB87C8}" type="sibTrans" cxnId="{A0CF3713-69F8-43A5-8A0D-177443BC5E0C}">
      <dgm:prSet/>
      <dgm:spPr/>
      <dgm:t>
        <a:bodyPr/>
        <a:lstStyle/>
        <a:p>
          <a:endParaRPr lang="es-EC"/>
        </a:p>
      </dgm:t>
    </dgm:pt>
    <dgm:pt modelId="{0A929F80-C5D6-4BC8-92FE-2BF39E4E4ADD}">
      <dgm:prSet phldrT="[Texto]" custT="1"/>
      <dgm:spPr/>
      <dgm:t>
        <a:bodyPr/>
        <a:lstStyle/>
        <a:p>
          <a:pPr algn="just"/>
          <a:r>
            <a:rPr lang="es-EC" sz="1050" dirty="0" smtClean="0"/>
            <a:t>Estudiar el </a:t>
          </a:r>
          <a:r>
            <a:rPr lang="es-EC" sz="1200" dirty="0" smtClean="0"/>
            <a:t>desarrollo</a:t>
          </a:r>
          <a:r>
            <a:rPr lang="es-EC" sz="1050" dirty="0" smtClean="0"/>
            <a:t> de las relaciones comerciales entre Ecuador y Chile, además de los acuerdos comerciales firmados entre los dos países en el período (2010-2018).</a:t>
          </a:r>
          <a:endParaRPr lang="es-EC" sz="1050" dirty="0"/>
        </a:p>
      </dgm:t>
    </dgm:pt>
    <dgm:pt modelId="{5061A605-221E-48F4-BF71-848D7299B57B}" type="parTrans" cxnId="{4D6F87BF-1588-43F9-9A06-7869BB65A533}">
      <dgm:prSet/>
      <dgm:spPr/>
      <dgm:t>
        <a:bodyPr/>
        <a:lstStyle/>
        <a:p>
          <a:endParaRPr lang="es-EC"/>
        </a:p>
      </dgm:t>
    </dgm:pt>
    <dgm:pt modelId="{FA245639-53C5-4DF6-B77D-C001F9CA7096}" type="sibTrans" cxnId="{4D6F87BF-1588-43F9-9A06-7869BB65A533}">
      <dgm:prSet/>
      <dgm:spPr/>
      <dgm:t>
        <a:bodyPr/>
        <a:lstStyle/>
        <a:p>
          <a:endParaRPr lang="es-EC"/>
        </a:p>
      </dgm:t>
    </dgm:pt>
    <dgm:pt modelId="{C7636A42-DB94-47E6-A04C-4B83CE7AB1C3}">
      <dgm:prSet custT="1"/>
      <dgm:spPr/>
      <dgm:t>
        <a:bodyPr/>
        <a:lstStyle/>
        <a:p>
          <a:pPr algn="just"/>
          <a:r>
            <a:rPr lang="es-EC" sz="1050" dirty="0" smtClean="0"/>
            <a:t>Conocer el impacto de las exportaciones del atún e importación de salmón con el acuerdo de complementación en el período (2010-2018).</a:t>
          </a:r>
          <a:endParaRPr lang="es-EC" sz="1050" dirty="0"/>
        </a:p>
      </dgm:t>
    </dgm:pt>
    <dgm:pt modelId="{BF36BFDE-B507-4443-B57C-E231F1ABDD82}" type="parTrans" cxnId="{647D0268-2E59-46F3-875A-10EF6E7B76AE}">
      <dgm:prSet/>
      <dgm:spPr/>
      <dgm:t>
        <a:bodyPr/>
        <a:lstStyle/>
        <a:p>
          <a:endParaRPr lang="es-EC"/>
        </a:p>
      </dgm:t>
    </dgm:pt>
    <dgm:pt modelId="{84212B14-6EA4-4082-A604-F559780CFB07}" type="sibTrans" cxnId="{647D0268-2E59-46F3-875A-10EF6E7B76AE}">
      <dgm:prSet/>
      <dgm:spPr/>
      <dgm:t>
        <a:bodyPr/>
        <a:lstStyle/>
        <a:p>
          <a:endParaRPr lang="es-EC"/>
        </a:p>
      </dgm:t>
    </dgm:pt>
    <dgm:pt modelId="{55912ECC-D96B-4D5D-83E1-095EB8996936}">
      <dgm:prSet custT="1"/>
      <dgm:spPr/>
      <dgm:t>
        <a:bodyPr/>
        <a:lstStyle/>
        <a:p>
          <a:pPr algn="just"/>
          <a:r>
            <a:rPr lang="es-EC" sz="1050" dirty="0" smtClean="0"/>
            <a:t>Identificar las ventajas y  desventajas de la balanza comercial entre Ecuador y Chile mediante el acuerdo de complementación en el período (2010-2018</a:t>
          </a:r>
          <a:r>
            <a:rPr lang="es-EC" sz="1000" dirty="0" smtClean="0"/>
            <a:t>).</a:t>
          </a:r>
          <a:endParaRPr lang="es-EC" sz="1000" dirty="0"/>
        </a:p>
      </dgm:t>
    </dgm:pt>
    <dgm:pt modelId="{39BE85D6-0829-48F1-AF12-9971FCF7DCE0}" type="parTrans" cxnId="{9DA1D218-CDC4-4CA7-9E9F-D10B4F9E7DA1}">
      <dgm:prSet/>
      <dgm:spPr/>
      <dgm:t>
        <a:bodyPr/>
        <a:lstStyle/>
        <a:p>
          <a:endParaRPr lang="es-EC"/>
        </a:p>
      </dgm:t>
    </dgm:pt>
    <dgm:pt modelId="{171471E2-404E-4222-891E-52F826140196}" type="sibTrans" cxnId="{9DA1D218-CDC4-4CA7-9E9F-D10B4F9E7DA1}">
      <dgm:prSet/>
      <dgm:spPr/>
      <dgm:t>
        <a:bodyPr/>
        <a:lstStyle/>
        <a:p>
          <a:endParaRPr lang="es-EC"/>
        </a:p>
      </dgm:t>
    </dgm:pt>
    <dgm:pt modelId="{ADD539A0-7200-427C-954C-3096E27283A4}" type="pres">
      <dgm:prSet presAssocID="{7602A012-8258-4EFA-9FC8-31A5CF464060}" presName="Name0" presStyleCnt="0">
        <dgm:presLayoutVars>
          <dgm:dir/>
          <dgm:animLvl val="lvl"/>
          <dgm:resizeHandles val="exact"/>
        </dgm:presLayoutVars>
      </dgm:prSet>
      <dgm:spPr/>
      <dgm:t>
        <a:bodyPr/>
        <a:lstStyle/>
        <a:p>
          <a:endParaRPr lang="es-EC"/>
        </a:p>
      </dgm:t>
    </dgm:pt>
    <dgm:pt modelId="{6B574A4C-9DE7-411C-B1C8-15F3613015A8}" type="pres">
      <dgm:prSet presAssocID="{8B495388-A853-4382-BB7E-CFF18C7CC423}" presName="boxAndChildren" presStyleCnt="0"/>
      <dgm:spPr/>
    </dgm:pt>
    <dgm:pt modelId="{CCA5E874-8532-4F02-BE8A-A0622D236074}" type="pres">
      <dgm:prSet presAssocID="{8B495388-A853-4382-BB7E-CFF18C7CC423}" presName="parentTextBox" presStyleLbl="node1" presStyleIdx="0" presStyleCnt="2"/>
      <dgm:spPr/>
      <dgm:t>
        <a:bodyPr/>
        <a:lstStyle/>
        <a:p>
          <a:endParaRPr lang="es-EC"/>
        </a:p>
      </dgm:t>
    </dgm:pt>
    <dgm:pt modelId="{12F1BB35-84CD-4DA4-897E-66A34E5E2E2C}" type="pres">
      <dgm:prSet presAssocID="{8B495388-A853-4382-BB7E-CFF18C7CC423}" presName="entireBox" presStyleLbl="node1" presStyleIdx="0" presStyleCnt="2"/>
      <dgm:spPr/>
      <dgm:t>
        <a:bodyPr/>
        <a:lstStyle/>
        <a:p>
          <a:endParaRPr lang="es-EC"/>
        </a:p>
      </dgm:t>
    </dgm:pt>
    <dgm:pt modelId="{9553CB30-5B40-4CFA-92FE-2885962D27AF}" type="pres">
      <dgm:prSet presAssocID="{8B495388-A853-4382-BB7E-CFF18C7CC423}" presName="descendantBox" presStyleCnt="0"/>
      <dgm:spPr/>
    </dgm:pt>
    <dgm:pt modelId="{4356A15D-8EE9-45B9-9AD7-1A93EF2306EB}" type="pres">
      <dgm:prSet presAssocID="{0A929F80-C5D6-4BC8-92FE-2BF39E4E4ADD}" presName="childTextBox" presStyleLbl="fgAccFollowNode1" presStyleIdx="0" presStyleCnt="4">
        <dgm:presLayoutVars>
          <dgm:bulletEnabled val="1"/>
        </dgm:presLayoutVars>
      </dgm:prSet>
      <dgm:spPr/>
      <dgm:t>
        <a:bodyPr/>
        <a:lstStyle/>
        <a:p>
          <a:endParaRPr lang="es-EC"/>
        </a:p>
      </dgm:t>
    </dgm:pt>
    <dgm:pt modelId="{3EF1B429-4304-4C26-BA20-507AE70C7AE0}" type="pres">
      <dgm:prSet presAssocID="{C7636A42-DB94-47E6-A04C-4B83CE7AB1C3}" presName="childTextBox" presStyleLbl="fgAccFollowNode1" presStyleIdx="1" presStyleCnt="4">
        <dgm:presLayoutVars>
          <dgm:bulletEnabled val="1"/>
        </dgm:presLayoutVars>
      </dgm:prSet>
      <dgm:spPr/>
      <dgm:t>
        <a:bodyPr/>
        <a:lstStyle/>
        <a:p>
          <a:endParaRPr lang="es-EC"/>
        </a:p>
      </dgm:t>
    </dgm:pt>
    <dgm:pt modelId="{DBB9668D-C0E7-4982-BB0D-635FFFAB1BCC}" type="pres">
      <dgm:prSet presAssocID="{55912ECC-D96B-4D5D-83E1-095EB8996936}" presName="childTextBox" presStyleLbl="fgAccFollowNode1" presStyleIdx="2" presStyleCnt="4">
        <dgm:presLayoutVars>
          <dgm:bulletEnabled val="1"/>
        </dgm:presLayoutVars>
      </dgm:prSet>
      <dgm:spPr/>
      <dgm:t>
        <a:bodyPr/>
        <a:lstStyle/>
        <a:p>
          <a:endParaRPr lang="es-EC"/>
        </a:p>
      </dgm:t>
    </dgm:pt>
    <dgm:pt modelId="{AAA67BFE-3274-41B0-BBED-284D180D2F30}" type="pres">
      <dgm:prSet presAssocID="{7BB83B17-C890-4E48-8B02-83C19C525462}" presName="sp" presStyleCnt="0"/>
      <dgm:spPr/>
    </dgm:pt>
    <dgm:pt modelId="{675F4764-661C-4751-9750-AC70717F6D80}" type="pres">
      <dgm:prSet presAssocID="{D20C4552-A056-4A90-8B21-F676991095A9}" presName="arrowAndChildren" presStyleCnt="0"/>
      <dgm:spPr/>
    </dgm:pt>
    <dgm:pt modelId="{9C8D60DF-85D9-4E9C-B002-986E9FB0B3E3}" type="pres">
      <dgm:prSet presAssocID="{D20C4552-A056-4A90-8B21-F676991095A9}" presName="parentTextArrow" presStyleLbl="node1" presStyleIdx="0" presStyleCnt="2"/>
      <dgm:spPr/>
      <dgm:t>
        <a:bodyPr/>
        <a:lstStyle/>
        <a:p>
          <a:endParaRPr lang="es-EC"/>
        </a:p>
      </dgm:t>
    </dgm:pt>
    <dgm:pt modelId="{5C9B4340-F4BE-4B86-B65E-6E359F713C71}" type="pres">
      <dgm:prSet presAssocID="{D20C4552-A056-4A90-8B21-F676991095A9}" presName="arrow" presStyleLbl="node1" presStyleIdx="1" presStyleCnt="2"/>
      <dgm:spPr/>
      <dgm:t>
        <a:bodyPr/>
        <a:lstStyle/>
        <a:p>
          <a:endParaRPr lang="es-EC"/>
        </a:p>
      </dgm:t>
    </dgm:pt>
    <dgm:pt modelId="{F2761768-519E-4540-9F59-F16855076C9B}" type="pres">
      <dgm:prSet presAssocID="{D20C4552-A056-4A90-8B21-F676991095A9}" presName="descendantArrow" presStyleCnt="0"/>
      <dgm:spPr/>
    </dgm:pt>
    <dgm:pt modelId="{ECFCC9F1-EA63-41E4-A0DB-1BC77A441D79}" type="pres">
      <dgm:prSet presAssocID="{BAA3DC6C-CFE2-4ADC-92A3-D1174456C7ED}" presName="childTextArrow" presStyleLbl="fgAccFollowNode1" presStyleIdx="3" presStyleCnt="4">
        <dgm:presLayoutVars>
          <dgm:bulletEnabled val="1"/>
        </dgm:presLayoutVars>
      </dgm:prSet>
      <dgm:spPr/>
      <dgm:t>
        <a:bodyPr/>
        <a:lstStyle/>
        <a:p>
          <a:endParaRPr lang="es-EC"/>
        </a:p>
      </dgm:t>
    </dgm:pt>
  </dgm:ptLst>
  <dgm:cxnLst>
    <dgm:cxn modelId="{A559FC33-EC27-4A3E-BAE9-DF35A76C688D}" srcId="{7602A012-8258-4EFA-9FC8-31A5CF464060}" destId="{D20C4552-A056-4A90-8B21-F676991095A9}" srcOrd="0" destOrd="0" parTransId="{E0364D06-0875-46DA-A70A-EAFED21E1577}" sibTransId="{7BB83B17-C890-4E48-8B02-83C19C525462}"/>
    <dgm:cxn modelId="{4D6F87BF-1588-43F9-9A06-7869BB65A533}" srcId="{8B495388-A853-4382-BB7E-CFF18C7CC423}" destId="{0A929F80-C5D6-4BC8-92FE-2BF39E4E4ADD}" srcOrd="0" destOrd="0" parTransId="{5061A605-221E-48F4-BF71-848D7299B57B}" sibTransId="{FA245639-53C5-4DF6-B77D-C001F9CA7096}"/>
    <dgm:cxn modelId="{AB0F82A2-67F5-4BCA-BFC2-0123AD05AA69}" type="presOf" srcId="{C7636A42-DB94-47E6-A04C-4B83CE7AB1C3}" destId="{3EF1B429-4304-4C26-BA20-507AE70C7AE0}" srcOrd="0" destOrd="0" presId="urn:microsoft.com/office/officeart/2005/8/layout/process4"/>
    <dgm:cxn modelId="{AEC8B3BF-0707-40C4-A76D-B1FB39AE2F55}" type="presOf" srcId="{55912ECC-D96B-4D5D-83E1-095EB8996936}" destId="{DBB9668D-C0E7-4982-BB0D-635FFFAB1BCC}" srcOrd="0" destOrd="0" presId="urn:microsoft.com/office/officeart/2005/8/layout/process4"/>
    <dgm:cxn modelId="{647D0268-2E59-46F3-875A-10EF6E7B76AE}" srcId="{8B495388-A853-4382-BB7E-CFF18C7CC423}" destId="{C7636A42-DB94-47E6-A04C-4B83CE7AB1C3}" srcOrd="1" destOrd="0" parTransId="{BF36BFDE-B507-4443-B57C-E231F1ABDD82}" sibTransId="{84212B14-6EA4-4082-A604-F559780CFB07}"/>
    <dgm:cxn modelId="{A0CF3713-69F8-43A5-8A0D-177443BC5E0C}" srcId="{7602A012-8258-4EFA-9FC8-31A5CF464060}" destId="{8B495388-A853-4382-BB7E-CFF18C7CC423}" srcOrd="1" destOrd="0" parTransId="{9DD14050-A7CD-4655-8222-D2B084FAAD27}" sibTransId="{892C7E0B-2D7F-4B60-AD7F-75757CAB87C8}"/>
    <dgm:cxn modelId="{9DA1D218-CDC4-4CA7-9E9F-D10B4F9E7DA1}" srcId="{8B495388-A853-4382-BB7E-CFF18C7CC423}" destId="{55912ECC-D96B-4D5D-83E1-095EB8996936}" srcOrd="2" destOrd="0" parTransId="{39BE85D6-0829-48F1-AF12-9971FCF7DCE0}" sibTransId="{171471E2-404E-4222-891E-52F826140196}"/>
    <dgm:cxn modelId="{CF4A6906-33D6-4240-800D-A262B189D498}" srcId="{D20C4552-A056-4A90-8B21-F676991095A9}" destId="{BAA3DC6C-CFE2-4ADC-92A3-D1174456C7ED}" srcOrd="0" destOrd="0" parTransId="{A8B0C2BA-662D-4D49-A025-64381046F2E0}" sibTransId="{AB071831-25E6-4C19-8BDE-C64C4BB6A115}"/>
    <dgm:cxn modelId="{BCECA3E2-7D7B-4B60-8686-E47BA1FC4F3B}" type="presOf" srcId="{7602A012-8258-4EFA-9FC8-31A5CF464060}" destId="{ADD539A0-7200-427C-954C-3096E27283A4}" srcOrd="0" destOrd="0" presId="urn:microsoft.com/office/officeart/2005/8/layout/process4"/>
    <dgm:cxn modelId="{D9FE31F6-CC90-4475-8D9B-8CEF1AD2756C}" type="presOf" srcId="{0A929F80-C5D6-4BC8-92FE-2BF39E4E4ADD}" destId="{4356A15D-8EE9-45B9-9AD7-1A93EF2306EB}" srcOrd="0" destOrd="0" presId="urn:microsoft.com/office/officeart/2005/8/layout/process4"/>
    <dgm:cxn modelId="{37EFEB47-CD44-4D5C-8D3F-2718446AB1B5}" type="presOf" srcId="{D20C4552-A056-4A90-8B21-F676991095A9}" destId="{5C9B4340-F4BE-4B86-B65E-6E359F713C71}" srcOrd="1" destOrd="0" presId="urn:microsoft.com/office/officeart/2005/8/layout/process4"/>
    <dgm:cxn modelId="{B51895DD-9866-4650-937E-708250E3A760}" type="presOf" srcId="{D20C4552-A056-4A90-8B21-F676991095A9}" destId="{9C8D60DF-85D9-4E9C-B002-986E9FB0B3E3}" srcOrd="0" destOrd="0" presId="urn:microsoft.com/office/officeart/2005/8/layout/process4"/>
    <dgm:cxn modelId="{90E763CA-3E80-4CF3-9DE8-6B497D0AFF5D}" type="presOf" srcId="{BAA3DC6C-CFE2-4ADC-92A3-D1174456C7ED}" destId="{ECFCC9F1-EA63-41E4-A0DB-1BC77A441D79}" srcOrd="0" destOrd="0" presId="urn:microsoft.com/office/officeart/2005/8/layout/process4"/>
    <dgm:cxn modelId="{6F958AB0-70ED-44B9-9BB2-3C841FBDC9C3}" type="presOf" srcId="{8B495388-A853-4382-BB7E-CFF18C7CC423}" destId="{CCA5E874-8532-4F02-BE8A-A0622D236074}" srcOrd="0" destOrd="0" presId="urn:microsoft.com/office/officeart/2005/8/layout/process4"/>
    <dgm:cxn modelId="{95D6941B-92CE-43F7-95F8-3040693C3C8C}" type="presOf" srcId="{8B495388-A853-4382-BB7E-CFF18C7CC423}" destId="{12F1BB35-84CD-4DA4-897E-66A34E5E2E2C}" srcOrd="1" destOrd="0" presId="urn:microsoft.com/office/officeart/2005/8/layout/process4"/>
    <dgm:cxn modelId="{CC67FED3-C037-4A74-AA95-7636C59CAEDE}" type="presParOf" srcId="{ADD539A0-7200-427C-954C-3096E27283A4}" destId="{6B574A4C-9DE7-411C-B1C8-15F3613015A8}" srcOrd="0" destOrd="0" presId="urn:microsoft.com/office/officeart/2005/8/layout/process4"/>
    <dgm:cxn modelId="{4D3B7CFE-038E-4E11-B403-6AABFF2E4253}" type="presParOf" srcId="{6B574A4C-9DE7-411C-B1C8-15F3613015A8}" destId="{CCA5E874-8532-4F02-BE8A-A0622D236074}" srcOrd="0" destOrd="0" presId="urn:microsoft.com/office/officeart/2005/8/layout/process4"/>
    <dgm:cxn modelId="{1201F9BA-E6EF-43D7-8BD7-3F9484B72E28}" type="presParOf" srcId="{6B574A4C-9DE7-411C-B1C8-15F3613015A8}" destId="{12F1BB35-84CD-4DA4-897E-66A34E5E2E2C}" srcOrd="1" destOrd="0" presId="urn:microsoft.com/office/officeart/2005/8/layout/process4"/>
    <dgm:cxn modelId="{2CF22E85-54B4-4E5F-BA91-BB7A97AA5442}" type="presParOf" srcId="{6B574A4C-9DE7-411C-B1C8-15F3613015A8}" destId="{9553CB30-5B40-4CFA-92FE-2885962D27AF}" srcOrd="2" destOrd="0" presId="urn:microsoft.com/office/officeart/2005/8/layout/process4"/>
    <dgm:cxn modelId="{F0762BA3-E7FA-407E-BDDA-ED58513B5B0F}" type="presParOf" srcId="{9553CB30-5B40-4CFA-92FE-2885962D27AF}" destId="{4356A15D-8EE9-45B9-9AD7-1A93EF2306EB}" srcOrd="0" destOrd="0" presId="urn:microsoft.com/office/officeart/2005/8/layout/process4"/>
    <dgm:cxn modelId="{AD666981-4E86-47CB-8B06-FA7235107629}" type="presParOf" srcId="{9553CB30-5B40-4CFA-92FE-2885962D27AF}" destId="{3EF1B429-4304-4C26-BA20-507AE70C7AE0}" srcOrd="1" destOrd="0" presId="urn:microsoft.com/office/officeart/2005/8/layout/process4"/>
    <dgm:cxn modelId="{53A32B19-69F4-465F-9297-919F7A8C4F5D}" type="presParOf" srcId="{9553CB30-5B40-4CFA-92FE-2885962D27AF}" destId="{DBB9668D-C0E7-4982-BB0D-635FFFAB1BCC}" srcOrd="2" destOrd="0" presId="urn:microsoft.com/office/officeart/2005/8/layout/process4"/>
    <dgm:cxn modelId="{A654B529-14DA-423B-8A27-1D5E2DEAD700}" type="presParOf" srcId="{ADD539A0-7200-427C-954C-3096E27283A4}" destId="{AAA67BFE-3274-41B0-BBED-284D180D2F30}" srcOrd="1" destOrd="0" presId="urn:microsoft.com/office/officeart/2005/8/layout/process4"/>
    <dgm:cxn modelId="{38A23B30-C7CB-4AB6-972A-9A2BE356487D}" type="presParOf" srcId="{ADD539A0-7200-427C-954C-3096E27283A4}" destId="{675F4764-661C-4751-9750-AC70717F6D80}" srcOrd="2" destOrd="0" presId="urn:microsoft.com/office/officeart/2005/8/layout/process4"/>
    <dgm:cxn modelId="{2A076E42-C67B-45DF-AB18-42528F741AB0}" type="presParOf" srcId="{675F4764-661C-4751-9750-AC70717F6D80}" destId="{9C8D60DF-85D9-4E9C-B002-986E9FB0B3E3}" srcOrd="0" destOrd="0" presId="urn:microsoft.com/office/officeart/2005/8/layout/process4"/>
    <dgm:cxn modelId="{070155D0-9EAE-423C-8300-6C93582C8E46}" type="presParOf" srcId="{675F4764-661C-4751-9750-AC70717F6D80}" destId="{5C9B4340-F4BE-4B86-B65E-6E359F713C71}" srcOrd="1" destOrd="0" presId="urn:microsoft.com/office/officeart/2005/8/layout/process4"/>
    <dgm:cxn modelId="{0BEEC280-4076-452E-8683-B8C83D4164AD}" type="presParOf" srcId="{675F4764-661C-4751-9750-AC70717F6D80}" destId="{F2761768-519E-4540-9F59-F16855076C9B}" srcOrd="2" destOrd="0" presId="urn:microsoft.com/office/officeart/2005/8/layout/process4"/>
    <dgm:cxn modelId="{7186B814-2D82-4846-A316-A81A405C32F4}" type="presParOf" srcId="{F2761768-519E-4540-9F59-F16855076C9B}" destId="{ECFCC9F1-EA63-41E4-A0DB-1BC77A441D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24729-A246-486A-B782-4A56E1D94635}" type="doc">
      <dgm:prSet loTypeId="urn:microsoft.com/office/officeart/2009/layout/CircleArrowProcess" loCatId="cycle" qsTypeId="urn:microsoft.com/office/officeart/2005/8/quickstyle/simple2" qsCatId="simple" csTypeId="urn:microsoft.com/office/officeart/2005/8/colors/colorful5" csCatId="colorful" phldr="1"/>
      <dgm:spPr/>
      <dgm:t>
        <a:bodyPr/>
        <a:lstStyle/>
        <a:p>
          <a:endParaRPr lang="es-EC"/>
        </a:p>
      </dgm:t>
    </dgm:pt>
    <dgm:pt modelId="{E6976BBD-0C4C-40F9-9D59-B2A69F35D8D9}">
      <dgm:prSet phldrT="[Texto]" custT="1"/>
      <dgm:spPr/>
      <dgm:t>
        <a:bodyPr/>
        <a:lstStyle/>
        <a:p>
          <a:r>
            <a:rPr lang="es-EC" sz="1600" dirty="0" smtClean="0"/>
            <a:t>Teoría neoclásica del comercio internacional</a:t>
          </a:r>
          <a:endParaRPr lang="es-EC" sz="1600" dirty="0"/>
        </a:p>
      </dgm:t>
    </dgm:pt>
    <dgm:pt modelId="{940209FC-D3A1-4D0F-B1FB-2C110FFF6C02}" type="parTrans" cxnId="{6EAE2C48-5B7F-4EE2-ADA5-A6D5CD4AA233}">
      <dgm:prSet/>
      <dgm:spPr/>
      <dgm:t>
        <a:bodyPr/>
        <a:lstStyle/>
        <a:p>
          <a:endParaRPr lang="es-EC"/>
        </a:p>
      </dgm:t>
    </dgm:pt>
    <dgm:pt modelId="{7BB1CCFD-5614-4BAE-A094-D02CE9262AB0}" type="sibTrans" cxnId="{6EAE2C48-5B7F-4EE2-ADA5-A6D5CD4AA233}">
      <dgm:prSet/>
      <dgm:spPr/>
      <dgm:t>
        <a:bodyPr/>
        <a:lstStyle/>
        <a:p>
          <a:endParaRPr lang="es-EC"/>
        </a:p>
      </dgm:t>
    </dgm:pt>
    <dgm:pt modelId="{82644FE7-7A75-46D7-AA3D-FE09E1D3BFD6}">
      <dgm:prSet phldrT="[Texto]" custT="1"/>
      <dgm:spPr/>
      <dgm:t>
        <a:bodyPr/>
        <a:lstStyle/>
        <a:p>
          <a:r>
            <a:rPr lang="es-EC" sz="1600" dirty="0" smtClean="0"/>
            <a:t>Teoría de la ventaja comparativa</a:t>
          </a:r>
          <a:endParaRPr lang="es-EC" sz="1600" dirty="0"/>
        </a:p>
      </dgm:t>
    </dgm:pt>
    <dgm:pt modelId="{63CD07FB-AF31-419E-9F9A-8FB5BB119ED0}" type="parTrans" cxnId="{3772E49E-215E-40AF-822B-1FB31A0C391B}">
      <dgm:prSet/>
      <dgm:spPr/>
      <dgm:t>
        <a:bodyPr/>
        <a:lstStyle/>
        <a:p>
          <a:endParaRPr lang="es-EC"/>
        </a:p>
      </dgm:t>
    </dgm:pt>
    <dgm:pt modelId="{340536A3-9F57-44D8-9D93-C01A33093A0F}" type="sibTrans" cxnId="{3772E49E-215E-40AF-822B-1FB31A0C391B}">
      <dgm:prSet/>
      <dgm:spPr/>
      <dgm:t>
        <a:bodyPr/>
        <a:lstStyle/>
        <a:p>
          <a:endParaRPr lang="es-EC"/>
        </a:p>
      </dgm:t>
    </dgm:pt>
    <dgm:pt modelId="{491A5DE1-FF51-4209-93BD-A44F1D2A1A4F}">
      <dgm:prSet phldrT="[Texto]" custT="1"/>
      <dgm:spPr/>
      <dgm:t>
        <a:bodyPr/>
        <a:lstStyle/>
        <a:p>
          <a:r>
            <a:rPr lang="es-EC" sz="1600" smtClean="0"/>
            <a:t>Teoría de la ventaja absoluta</a:t>
          </a:r>
          <a:endParaRPr lang="es-EC" sz="1600" dirty="0"/>
        </a:p>
      </dgm:t>
    </dgm:pt>
    <dgm:pt modelId="{0FFBC9C7-1BD0-4D68-8A70-1855976BF0C0}" type="parTrans" cxnId="{300A9D85-1CBC-4111-8EB0-4889912D9A32}">
      <dgm:prSet/>
      <dgm:spPr/>
      <dgm:t>
        <a:bodyPr/>
        <a:lstStyle/>
        <a:p>
          <a:endParaRPr lang="es-EC"/>
        </a:p>
      </dgm:t>
    </dgm:pt>
    <dgm:pt modelId="{8B119629-A5AA-4562-BE70-18322C5BDA6D}" type="sibTrans" cxnId="{300A9D85-1CBC-4111-8EB0-4889912D9A32}">
      <dgm:prSet/>
      <dgm:spPr/>
      <dgm:t>
        <a:bodyPr/>
        <a:lstStyle/>
        <a:p>
          <a:endParaRPr lang="es-EC"/>
        </a:p>
      </dgm:t>
    </dgm:pt>
    <dgm:pt modelId="{1489E9C3-76BE-474A-B9D0-E2CE053DD9F9}" type="pres">
      <dgm:prSet presAssocID="{F1D24729-A246-486A-B782-4A56E1D94635}" presName="Name0" presStyleCnt="0">
        <dgm:presLayoutVars>
          <dgm:chMax val="7"/>
          <dgm:chPref val="7"/>
          <dgm:dir/>
          <dgm:animLvl val="lvl"/>
        </dgm:presLayoutVars>
      </dgm:prSet>
      <dgm:spPr/>
      <dgm:t>
        <a:bodyPr/>
        <a:lstStyle/>
        <a:p>
          <a:endParaRPr lang="es-EC"/>
        </a:p>
      </dgm:t>
    </dgm:pt>
    <dgm:pt modelId="{0E3E95E5-B7CC-45EB-9883-387B4D11D0E2}" type="pres">
      <dgm:prSet presAssocID="{E6976BBD-0C4C-40F9-9D59-B2A69F35D8D9}" presName="Accent1" presStyleCnt="0"/>
      <dgm:spPr/>
      <dgm:t>
        <a:bodyPr/>
        <a:lstStyle/>
        <a:p>
          <a:endParaRPr lang="es-EC"/>
        </a:p>
      </dgm:t>
    </dgm:pt>
    <dgm:pt modelId="{81445E7F-32B9-46D2-8E45-248161BE872D}" type="pres">
      <dgm:prSet presAssocID="{E6976BBD-0C4C-40F9-9D59-B2A69F35D8D9}" presName="Accent" presStyleLbl="node1" presStyleIdx="0" presStyleCnt="3"/>
      <dgm:spPr/>
      <dgm:t>
        <a:bodyPr/>
        <a:lstStyle/>
        <a:p>
          <a:endParaRPr lang="es-EC"/>
        </a:p>
      </dgm:t>
    </dgm:pt>
    <dgm:pt modelId="{D80C2106-83B9-4C69-A37F-F61B8A074008}" type="pres">
      <dgm:prSet presAssocID="{E6976BBD-0C4C-40F9-9D59-B2A69F35D8D9}" presName="Parent1" presStyleLbl="revTx" presStyleIdx="0" presStyleCnt="3">
        <dgm:presLayoutVars>
          <dgm:chMax val="1"/>
          <dgm:chPref val="1"/>
          <dgm:bulletEnabled val="1"/>
        </dgm:presLayoutVars>
      </dgm:prSet>
      <dgm:spPr/>
      <dgm:t>
        <a:bodyPr/>
        <a:lstStyle/>
        <a:p>
          <a:endParaRPr lang="es-EC"/>
        </a:p>
      </dgm:t>
    </dgm:pt>
    <dgm:pt modelId="{B9DE55DB-44FC-4E84-A97D-9BBF39B5CB70}" type="pres">
      <dgm:prSet presAssocID="{491A5DE1-FF51-4209-93BD-A44F1D2A1A4F}" presName="Accent2" presStyleCnt="0"/>
      <dgm:spPr/>
    </dgm:pt>
    <dgm:pt modelId="{670AB4F0-C5F1-4F48-A873-86DDE04C522D}" type="pres">
      <dgm:prSet presAssocID="{491A5DE1-FF51-4209-93BD-A44F1D2A1A4F}" presName="Accent" presStyleLbl="node1" presStyleIdx="1" presStyleCnt="3"/>
      <dgm:spPr/>
    </dgm:pt>
    <dgm:pt modelId="{10EE8A7A-7A92-4755-BF21-A8D0BB9C6BCF}" type="pres">
      <dgm:prSet presAssocID="{491A5DE1-FF51-4209-93BD-A44F1D2A1A4F}" presName="Parent2" presStyleLbl="revTx" presStyleIdx="1" presStyleCnt="3">
        <dgm:presLayoutVars>
          <dgm:chMax val="1"/>
          <dgm:chPref val="1"/>
          <dgm:bulletEnabled val="1"/>
        </dgm:presLayoutVars>
      </dgm:prSet>
      <dgm:spPr/>
      <dgm:t>
        <a:bodyPr/>
        <a:lstStyle/>
        <a:p>
          <a:endParaRPr lang="es-EC"/>
        </a:p>
      </dgm:t>
    </dgm:pt>
    <dgm:pt modelId="{DCAA57B0-AE9A-4A48-A406-880C6A79D110}" type="pres">
      <dgm:prSet presAssocID="{82644FE7-7A75-46D7-AA3D-FE09E1D3BFD6}" presName="Accent3" presStyleCnt="0"/>
      <dgm:spPr/>
    </dgm:pt>
    <dgm:pt modelId="{0F17A210-FF9F-4AC0-AA29-A19727DE530B}" type="pres">
      <dgm:prSet presAssocID="{82644FE7-7A75-46D7-AA3D-FE09E1D3BFD6}" presName="Accent" presStyleLbl="node1" presStyleIdx="2" presStyleCnt="3"/>
      <dgm:spPr/>
      <dgm:t>
        <a:bodyPr/>
        <a:lstStyle/>
        <a:p>
          <a:endParaRPr lang="es-EC"/>
        </a:p>
      </dgm:t>
    </dgm:pt>
    <dgm:pt modelId="{BA595CB7-A68B-4D89-B1AA-271482086CA9}" type="pres">
      <dgm:prSet presAssocID="{82644FE7-7A75-46D7-AA3D-FE09E1D3BFD6}" presName="Parent3" presStyleLbl="revTx" presStyleIdx="2" presStyleCnt="3">
        <dgm:presLayoutVars>
          <dgm:chMax val="1"/>
          <dgm:chPref val="1"/>
          <dgm:bulletEnabled val="1"/>
        </dgm:presLayoutVars>
      </dgm:prSet>
      <dgm:spPr/>
      <dgm:t>
        <a:bodyPr/>
        <a:lstStyle/>
        <a:p>
          <a:endParaRPr lang="es-EC"/>
        </a:p>
      </dgm:t>
    </dgm:pt>
  </dgm:ptLst>
  <dgm:cxnLst>
    <dgm:cxn modelId="{36B2B379-2C00-4F6C-935A-8F4A58962A24}" type="presOf" srcId="{F1D24729-A246-486A-B782-4A56E1D94635}" destId="{1489E9C3-76BE-474A-B9D0-E2CE053DD9F9}" srcOrd="0" destOrd="0" presId="urn:microsoft.com/office/officeart/2009/layout/CircleArrowProcess"/>
    <dgm:cxn modelId="{300A9D85-1CBC-4111-8EB0-4889912D9A32}" srcId="{F1D24729-A246-486A-B782-4A56E1D94635}" destId="{491A5DE1-FF51-4209-93BD-A44F1D2A1A4F}" srcOrd="1" destOrd="0" parTransId="{0FFBC9C7-1BD0-4D68-8A70-1855976BF0C0}" sibTransId="{8B119629-A5AA-4562-BE70-18322C5BDA6D}"/>
    <dgm:cxn modelId="{3772E49E-215E-40AF-822B-1FB31A0C391B}" srcId="{F1D24729-A246-486A-B782-4A56E1D94635}" destId="{82644FE7-7A75-46D7-AA3D-FE09E1D3BFD6}" srcOrd="2" destOrd="0" parTransId="{63CD07FB-AF31-419E-9F9A-8FB5BB119ED0}" sibTransId="{340536A3-9F57-44D8-9D93-C01A33093A0F}"/>
    <dgm:cxn modelId="{78483E2D-8E76-46AD-88BF-B08038424BD2}" type="presOf" srcId="{82644FE7-7A75-46D7-AA3D-FE09E1D3BFD6}" destId="{BA595CB7-A68B-4D89-B1AA-271482086CA9}" srcOrd="0" destOrd="0" presId="urn:microsoft.com/office/officeart/2009/layout/CircleArrowProcess"/>
    <dgm:cxn modelId="{3B279577-A1B4-46FC-9367-CF1D8E9F2CAF}" type="presOf" srcId="{E6976BBD-0C4C-40F9-9D59-B2A69F35D8D9}" destId="{D80C2106-83B9-4C69-A37F-F61B8A074008}" srcOrd="0" destOrd="0" presId="urn:microsoft.com/office/officeart/2009/layout/CircleArrowProcess"/>
    <dgm:cxn modelId="{6EAE2C48-5B7F-4EE2-ADA5-A6D5CD4AA233}" srcId="{F1D24729-A246-486A-B782-4A56E1D94635}" destId="{E6976BBD-0C4C-40F9-9D59-B2A69F35D8D9}" srcOrd="0" destOrd="0" parTransId="{940209FC-D3A1-4D0F-B1FB-2C110FFF6C02}" sibTransId="{7BB1CCFD-5614-4BAE-A094-D02CE9262AB0}"/>
    <dgm:cxn modelId="{A661DF07-DAA6-4ADE-85E4-4A166128DDEA}" type="presOf" srcId="{491A5DE1-FF51-4209-93BD-A44F1D2A1A4F}" destId="{10EE8A7A-7A92-4755-BF21-A8D0BB9C6BCF}" srcOrd="0" destOrd="0" presId="urn:microsoft.com/office/officeart/2009/layout/CircleArrowProcess"/>
    <dgm:cxn modelId="{B2DC242B-ED1C-4042-BC35-0FF3685C7418}" type="presParOf" srcId="{1489E9C3-76BE-474A-B9D0-E2CE053DD9F9}" destId="{0E3E95E5-B7CC-45EB-9883-387B4D11D0E2}" srcOrd="0" destOrd="0" presId="urn:microsoft.com/office/officeart/2009/layout/CircleArrowProcess"/>
    <dgm:cxn modelId="{5F5E3A78-3A7C-46B2-A434-20F0A21D4899}" type="presParOf" srcId="{0E3E95E5-B7CC-45EB-9883-387B4D11D0E2}" destId="{81445E7F-32B9-46D2-8E45-248161BE872D}" srcOrd="0" destOrd="0" presId="urn:microsoft.com/office/officeart/2009/layout/CircleArrowProcess"/>
    <dgm:cxn modelId="{D10375F8-E82C-468E-BEC8-635FB37E4A61}" type="presParOf" srcId="{1489E9C3-76BE-474A-B9D0-E2CE053DD9F9}" destId="{D80C2106-83B9-4C69-A37F-F61B8A074008}" srcOrd="1" destOrd="0" presId="urn:microsoft.com/office/officeart/2009/layout/CircleArrowProcess"/>
    <dgm:cxn modelId="{CA51B023-DA14-43CC-9ECE-72828E4C2AA2}" type="presParOf" srcId="{1489E9C3-76BE-474A-B9D0-E2CE053DD9F9}" destId="{B9DE55DB-44FC-4E84-A97D-9BBF39B5CB70}" srcOrd="2" destOrd="0" presId="urn:microsoft.com/office/officeart/2009/layout/CircleArrowProcess"/>
    <dgm:cxn modelId="{FCC78219-3874-42DB-90AA-E295C94732DC}" type="presParOf" srcId="{B9DE55DB-44FC-4E84-A97D-9BBF39B5CB70}" destId="{670AB4F0-C5F1-4F48-A873-86DDE04C522D}" srcOrd="0" destOrd="0" presId="urn:microsoft.com/office/officeart/2009/layout/CircleArrowProcess"/>
    <dgm:cxn modelId="{1B44A7E1-D344-4076-9D46-4EA32BA84E36}" type="presParOf" srcId="{1489E9C3-76BE-474A-B9D0-E2CE053DD9F9}" destId="{10EE8A7A-7A92-4755-BF21-A8D0BB9C6BCF}" srcOrd="3" destOrd="0" presId="urn:microsoft.com/office/officeart/2009/layout/CircleArrowProcess"/>
    <dgm:cxn modelId="{D266C3DC-3B35-4A24-A7D0-15BE30CEE4C6}" type="presParOf" srcId="{1489E9C3-76BE-474A-B9D0-E2CE053DD9F9}" destId="{DCAA57B0-AE9A-4A48-A406-880C6A79D110}" srcOrd="4" destOrd="0" presId="urn:microsoft.com/office/officeart/2009/layout/CircleArrowProcess"/>
    <dgm:cxn modelId="{AAAA71AD-190F-4164-A399-0D9B5E777981}" type="presParOf" srcId="{DCAA57B0-AE9A-4A48-A406-880C6A79D110}" destId="{0F17A210-FF9F-4AC0-AA29-A19727DE530B}" srcOrd="0" destOrd="0" presId="urn:microsoft.com/office/officeart/2009/layout/CircleArrowProcess"/>
    <dgm:cxn modelId="{CFFB08EB-8B1B-4949-95FF-E836F494A9DC}" type="presParOf" srcId="{1489E9C3-76BE-474A-B9D0-E2CE053DD9F9}" destId="{BA595CB7-A68B-4D89-B1AA-271482086CA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D24729-A246-486A-B782-4A56E1D94635}" type="doc">
      <dgm:prSet loTypeId="urn:microsoft.com/office/officeart/2009/layout/CircleArrowProcess" loCatId="cycle" qsTypeId="urn:microsoft.com/office/officeart/2005/8/quickstyle/simple2" qsCatId="simple" csTypeId="urn:microsoft.com/office/officeart/2005/8/colors/colorful1" csCatId="colorful" phldr="1"/>
      <dgm:spPr/>
      <dgm:t>
        <a:bodyPr/>
        <a:lstStyle/>
        <a:p>
          <a:endParaRPr lang="es-EC"/>
        </a:p>
      </dgm:t>
    </dgm:pt>
    <dgm:pt modelId="{E6976BBD-0C4C-40F9-9D59-B2A69F35D8D9}">
      <dgm:prSet phldrT="[Texto]" custT="1"/>
      <dgm:spPr/>
      <dgm:t>
        <a:bodyPr/>
        <a:lstStyle/>
        <a:p>
          <a:r>
            <a:rPr lang="es-EC" sz="1800" dirty="0" smtClean="0"/>
            <a:t>Teoría Libre Comercio</a:t>
          </a:r>
          <a:endParaRPr lang="es-EC" sz="1800" dirty="0"/>
        </a:p>
      </dgm:t>
    </dgm:pt>
    <dgm:pt modelId="{940209FC-D3A1-4D0F-B1FB-2C110FFF6C02}" type="parTrans" cxnId="{6EAE2C48-5B7F-4EE2-ADA5-A6D5CD4AA233}">
      <dgm:prSet/>
      <dgm:spPr/>
      <dgm:t>
        <a:bodyPr/>
        <a:lstStyle/>
        <a:p>
          <a:endParaRPr lang="es-EC"/>
        </a:p>
      </dgm:t>
    </dgm:pt>
    <dgm:pt modelId="{7BB1CCFD-5614-4BAE-A094-D02CE9262AB0}" type="sibTrans" cxnId="{6EAE2C48-5B7F-4EE2-ADA5-A6D5CD4AA233}">
      <dgm:prSet/>
      <dgm:spPr/>
      <dgm:t>
        <a:bodyPr/>
        <a:lstStyle/>
        <a:p>
          <a:endParaRPr lang="es-EC"/>
        </a:p>
      </dgm:t>
    </dgm:pt>
    <dgm:pt modelId="{F1732540-2E08-4433-BDEF-FBA168A0193A}">
      <dgm:prSet phldrT="[Texto]" custT="1"/>
      <dgm:spPr/>
      <dgm:t>
        <a:bodyPr/>
        <a:lstStyle/>
        <a:p>
          <a:r>
            <a:rPr lang="es-EC" sz="1800" dirty="0" smtClean="0"/>
            <a:t>Teoría de la Integración</a:t>
          </a:r>
          <a:endParaRPr lang="es-EC" sz="1800" dirty="0"/>
        </a:p>
      </dgm:t>
    </dgm:pt>
    <dgm:pt modelId="{848C6917-E40C-4D83-973F-A005DA7FE75E}" type="parTrans" cxnId="{FEB9E2A6-C0CE-4D9D-BE39-C38CAA49FA77}">
      <dgm:prSet/>
      <dgm:spPr/>
      <dgm:t>
        <a:bodyPr/>
        <a:lstStyle/>
        <a:p>
          <a:endParaRPr lang="es-EC"/>
        </a:p>
      </dgm:t>
    </dgm:pt>
    <dgm:pt modelId="{32AC7B9C-AA8B-43BE-A150-8F96EC25211C}" type="sibTrans" cxnId="{FEB9E2A6-C0CE-4D9D-BE39-C38CAA49FA77}">
      <dgm:prSet/>
      <dgm:spPr/>
      <dgm:t>
        <a:bodyPr/>
        <a:lstStyle/>
        <a:p>
          <a:endParaRPr lang="es-EC"/>
        </a:p>
      </dgm:t>
    </dgm:pt>
    <dgm:pt modelId="{583421EA-2BA5-4A0D-8B98-0FC42E344EAC}">
      <dgm:prSet phldrT="[Texto]" custT="1"/>
      <dgm:spPr/>
      <dgm:t>
        <a:bodyPr/>
        <a:lstStyle/>
        <a:p>
          <a:r>
            <a:rPr lang="es-EC" sz="1800" dirty="0" smtClean="0"/>
            <a:t>Comercio Justo</a:t>
          </a:r>
          <a:endParaRPr lang="es-EC" sz="1800" dirty="0"/>
        </a:p>
      </dgm:t>
    </dgm:pt>
    <dgm:pt modelId="{F3F948EA-5650-404B-AEA1-4A0E0A5465D5}" type="parTrans" cxnId="{D54E26A7-C5BF-4736-8195-0C1308CFEBF4}">
      <dgm:prSet/>
      <dgm:spPr/>
      <dgm:t>
        <a:bodyPr/>
        <a:lstStyle/>
        <a:p>
          <a:endParaRPr lang="es-EC"/>
        </a:p>
      </dgm:t>
    </dgm:pt>
    <dgm:pt modelId="{C28A2AA3-0532-45A2-8F25-C82A0B9F1638}" type="sibTrans" cxnId="{D54E26A7-C5BF-4736-8195-0C1308CFEBF4}">
      <dgm:prSet/>
      <dgm:spPr/>
      <dgm:t>
        <a:bodyPr/>
        <a:lstStyle/>
        <a:p>
          <a:endParaRPr lang="es-EC"/>
        </a:p>
      </dgm:t>
    </dgm:pt>
    <dgm:pt modelId="{1489E9C3-76BE-474A-B9D0-E2CE053DD9F9}" type="pres">
      <dgm:prSet presAssocID="{F1D24729-A246-486A-B782-4A56E1D94635}" presName="Name0" presStyleCnt="0">
        <dgm:presLayoutVars>
          <dgm:chMax val="7"/>
          <dgm:chPref val="7"/>
          <dgm:dir/>
          <dgm:animLvl val="lvl"/>
        </dgm:presLayoutVars>
      </dgm:prSet>
      <dgm:spPr/>
      <dgm:t>
        <a:bodyPr/>
        <a:lstStyle/>
        <a:p>
          <a:endParaRPr lang="es-EC"/>
        </a:p>
      </dgm:t>
    </dgm:pt>
    <dgm:pt modelId="{0E3E95E5-B7CC-45EB-9883-387B4D11D0E2}" type="pres">
      <dgm:prSet presAssocID="{E6976BBD-0C4C-40F9-9D59-B2A69F35D8D9}" presName="Accent1" presStyleCnt="0"/>
      <dgm:spPr/>
      <dgm:t>
        <a:bodyPr/>
        <a:lstStyle/>
        <a:p>
          <a:endParaRPr lang="es-EC"/>
        </a:p>
      </dgm:t>
    </dgm:pt>
    <dgm:pt modelId="{81445E7F-32B9-46D2-8E45-248161BE872D}" type="pres">
      <dgm:prSet presAssocID="{E6976BBD-0C4C-40F9-9D59-B2A69F35D8D9}" presName="Accent" presStyleLbl="node1" presStyleIdx="0" presStyleCnt="3"/>
      <dgm:spPr/>
      <dgm:t>
        <a:bodyPr/>
        <a:lstStyle/>
        <a:p>
          <a:endParaRPr lang="es-EC"/>
        </a:p>
      </dgm:t>
    </dgm:pt>
    <dgm:pt modelId="{D80C2106-83B9-4C69-A37F-F61B8A074008}" type="pres">
      <dgm:prSet presAssocID="{E6976BBD-0C4C-40F9-9D59-B2A69F35D8D9}" presName="Parent1" presStyleLbl="revTx" presStyleIdx="0" presStyleCnt="3" custScaleX="138867">
        <dgm:presLayoutVars>
          <dgm:chMax val="1"/>
          <dgm:chPref val="1"/>
          <dgm:bulletEnabled val="1"/>
        </dgm:presLayoutVars>
      </dgm:prSet>
      <dgm:spPr/>
      <dgm:t>
        <a:bodyPr/>
        <a:lstStyle/>
        <a:p>
          <a:endParaRPr lang="es-EC"/>
        </a:p>
      </dgm:t>
    </dgm:pt>
    <dgm:pt modelId="{62F99E05-47C3-471A-8D3D-993B9547988A}" type="pres">
      <dgm:prSet presAssocID="{F1732540-2E08-4433-BDEF-FBA168A0193A}" presName="Accent2" presStyleCnt="0"/>
      <dgm:spPr/>
      <dgm:t>
        <a:bodyPr/>
        <a:lstStyle/>
        <a:p>
          <a:endParaRPr lang="es-EC"/>
        </a:p>
      </dgm:t>
    </dgm:pt>
    <dgm:pt modelId="{FA4DC8E3-9F92-4097-9699-CAB3B6CCC188}" type="pres">
      <dgm:prSet presAssocID="{F1732540-2E08-4433-BDEF-FBA168A0193A}" presName="Accent" presStyleLbl="node1" presStyleIdx="1" presStyleCnt="3"/>
      <dgm:spPr/>
      <dgm:t>
        <a:bodyPr/>
        <a:lstStyle/>
        <a:p>
          <a:endParaRPr lang="es-EC"/>
        </a:p>
      </dgm:t>
    </dgm:pt>
    <dgm:pt modelId="{739E24C9-76F9-4151-94B4-4436DDD6F24E}" type="pres">
      <dgm:prSet presAssocID="{F1732540-2E08-4433-BDEF-FBA168A0193A}" presName="Parent2" presStyleLbl="revTx" presStyleIdx="1" presStyleCnt="3">
        <dgm:presLayoutVars>
          <dgm:chMax val="1"/>
          <dgm:chPref val="1"/>
          <dgm:bulletEnabled val="1"/>
        </dgm:presLayoutVars>
      </dgm:prSet>
      <dgm:spPr/>
      <dgm:t>
        <a:bodyPr/>
        <a:lstStyle/>
        <a:p>
          <a:endParaRPr lang="es-EC"/>
        </a:p>
      </dgm:t>
    </dgm:pt>
    <dgm:pt modelId="{104DA8A5-6927-40B1-9FE1-4E0FFC347553}" type="pres">
      <dgm:prSet presAssocID="{583421EA-2BA5-4A0D-8B98-0FC42E344EAC}" presName="Accent3" presStyleCnt="0"/>
      <dgm:spPr/>
      <dgm:t>
        <a:bodyPr/>
        <a:lstStyle/>
        <a:p>
          <a:endParaRPr lang="es-EC"/>
        </a:p>
      </dgm:t>
    </dgm:pt>
    <dgm:pt modelId="{51BFE1D2-91E3-4EA3-99C9-06D564D024E2}" type="pres">
      <dgm:prSet presAssocID="{583421EA-2BA5-4A0D-8B98-0FC42E344EAC}" presName="Accent" presStyleLbl="node1" presStyleIdx="2" presStyleCnt="3"/>
      <dgm:spPr/>
      <dgm:t>
        <a:bodyPr/>
        <a:lstStyle/>
        <a:p>
          <a:endParaRPr lang="es-EC"/>
        </a:p>
      </dgm:t>
    </dgm:pt>
    <dgm:pt modelId="{50833597-0D3B-4772-B346-7B6DE6D65CAE}" type="pres">
      <dgm:prSet presAssocID="{583421EA-2BA5-4A0D-8B98-0FC42E344EAC}" presName="Parent3" presStyleLbl="revTx" presStyleIdx="2" presStyleCnt="3" custScaleX="149455">
        <dgm:presLayoutVars>
          <dgm:chMax val="1"/>
          <dgm:chPref val="1"/>
          <dgm:bulletEnabled val="1"/>
        </dgm:presLayoutVars>
      </dgm:prSet>
      <dgm:spPr/>
      <dgm:t>
        <a:bodyPr/>
        <a:lstStyle/>
        <a:p>
          <a:endParaRPr lang="es-EC"/>
        </a:p>
      </dgm:t>
    </dgm:pt>
  </dgm:ptLst>
  <dgm:cxnLst>
    <dgm:cxn modelId="{2EE13239-917E-442A-BCAA-5AC566D18C4B}" type="presOf" srcId="{F1D24729-A246-486A-B782-4A56E1D94635}" destId="{1489E9C3-76BE-474A-B9D0-E2CE053DD9F9}" srcOrd="0" destOrd="0" presId="urn:microsoft.com/office/officeart/2009/layout/CircleArrowProcess"/>
    <dgm:cxn modelId="{D54E26A7-C5BF-4736-8195-0C1308CFEBF4}" srcId="{F1D24729-A246-486A-B782-4A56E1D94635}" destId="{583421EA-2BA5-4A0D-8B98-0FC42E344EAC}" srcOrd="2" destOrd="0" parTransId="{F3F948EA-5650-404B-AEA1-4A0E0A5465D5}" sibTransId="{C28A2AA3-0532-45A2-8F25-C82A0B9F1638}"/>
    <dgm:cxn modelId="{FEB9E2A6-C0CE-4D9D-BE39-C38CAA49FA77}" srcId="{F1D24729-A246-486A-B782-4A56E1D94635}" destId="{F1732540-2E08-4433-BDEF-FBA168A0193A}" srcOrd="1" destOrd="0" parTransId="{848C6917-E40C-4D83-973F-A005DA7FE75E}" sibTransId="{32AC7B9C-AA8B-43BE-A150-8F96EC25211C}"/>
    <dgm:cxn modelId="{7ABCBB0F-F073-4E66-AA20-01B238E47106}" type="presOf" srcId="{F1732540-2E08-4433-BDEF-FBA168A0193A}" destId="{739E24C9-76F9-4151-94B4-4436DDD6F24E}" srcOrd="0" destOrd="0" presId="urn:microsoft.com/office/officeart/2009/layout/CircleArrowProcess"/>
    <dgm:cxn modelId="{393543CE-9BC0-40D5-BC5A-50692E616478}" type="presOf" srcId="{E6976BBD-0C4C-40F9-9D59-B2A69F35D8D9}" destId="{D80C2106-83B9-4C69-A37F-F61B8A074008}" srcOrd="0" destOrd="0" presId="urn:microsoft.com/office/officeart/2009/layout/CircleArrowProcess"/>
    <dgm:cxn modelId="{1F9A1C42-9B3D-40BC-8077-8121DC29F16A}" type="presOf" srcId="{583421EA-2BA5-4A0D-8B98-0FC42E344EAC}" destId="{50833597-0D3B-4772-B346-7B6DE6D65CAE}" srcOrd="0" destOrd="0" presId="urn:microsoft.com/office/officeart/2009/layout/CircleArrowProcess"/>
    <dgm:cxn modelId="{6EAE2C48-5B7F-4EE2-ADA5-A6D5CD4AA233}" srcId="{F1D24729-A246-486A-B782-4A56E1D94635}" destId="{E6976BBD-0C4C-40F9-9D59-B2A69F35D8D9}" srcOrd="0" destOrd="0" parTransId="{940209FC-D3A1-4D0F-B1FB-2C110FFF6C02}" sibTransId="{7BB1CCFD-5614-4BAE-A094-D02CE9262AB0}"/>
    <dgm:cxn modelId="{D803FF6A-93C8-4DE6-BD96-22E800451C88}" type="presParOf" srcId="{1489E9C3-76BE-474A-B9D0-E2CE053DD9F9}" destId="{0E3E95E5-B7CC-45EB-9883-387B4D11D0E2}" srcOrd="0" destOrd="0" presId="urn:microsoft.com/office/officeart/2009/layout/CircleArrowProcess"/>
    <dgm:cxn modelId="{71F7FE25-AFE0-4365-B8AF-64194FEDC776}" type="presParOf" srcId="{0E3E95E5-B7CC-45EB-9883-387B4D11D0E2}" destId="{81445E7F-32B9-46D2-8E45-248161BE872D}" srcOrd="0" destOrd="0" presId="urn:microsoft.com/office/officeart/2009/layout/CircleArrowProcess"/>
    <dgm:cxn modelId="{3E05EC7C-444B-46B7-84A6-B4EFB890742B}" type="presParOf" srcId="{1489E9C3-76BE-474A-B9D0-E2CE053DD9F9}" destId="{D80C2106-83B9-4C69-A37F-F61B8A074008}" srcOrd="1" destOrd="0" presId="urn:microsoft.com/office/officeart/2009/layout/CircleArrowProcess"/>
    <dgm:cxn modelId="{BAFC43FE-5024-43E3-AE20-8D3A1DBD657E}" type="presParOf" srcId="{1489E9C3-76BE-474A-B9D0-E2CE053DD9F9}" destId="{62F99E05-47C3-471A-8D3D-993B9547988A}" srcOrd="2" destOrd="0" presId="urn:microsoft.com/office/officeart/2009/layout/CircleArrowProcess"/>
    <dgm:cxn modelId="{EA78CCF0-2943-49C6-8A7C-5A16ABA1E7E6}" type="presParOf" srcId="{62F99E05-47C3-471A-8D3D-993B9547988A}" destId="{FA4DC8E3-9F92-4097-9699-CAB3B6CCC188}" srcOrd="0" destOrd="0" presId="urn:microsoft.com/office/officeart/2009/layout/CircleArrowProcess"/>
    <dgm:cxn modelId="{D69DC720-282E-45D5-BAE7-D8C62215B425}" type="presParOf" srcId="{1489E9C3-76BE-474A-B9D0-E2CE053DD9F9}" destId="{739E24C9-76F9-4151-94B4-4436DDD6F24E}" srcOrd="3" destOrd="0" presId="urn:microsoft.com/office/officeart/2009/layout/CircleArrowProcess"/>
    <dgm:cxn modelId="{A0AA2958-A97F-40A2-8E5A-350FA898AC2A}" type="presParOf" srcId="{1489E9C3-76BE-474A-B9D0-E2CE053DD9F9}" destId="{104DA8A5-6927-40B1-9FE1-4E0FFC347553}" srcOrd="4" destOrd="0" presId="urn:microsoft.com/office/officeart/2009/layout/CircleArrowProcess"/>
    <dgm:cxn modelId="{B3D9EEB4-BD4B-4DCA-A6FF-E690116FA034}" type="presParOf" srcId="{104DA8A5-6927-40B1-9FE1-4E0FFC347553}" destId="{51BFE1D2-91E3-4EA3-99C9-06D564D024E2}" srcOrd="0" destOrd="0" presId="urn:microsoft.com/office/officeart/2009/layout/CircleArrowProcess"/>
    <dgm:cxn modelId="{1151A014-8E6F-40EF-BFBD-1F3F78BC70B8}" type="presParOf" srcId="{1489E9C3-76BE-474A-B9D0-E2CE053DD9F9}" destId="{50833597-0D3B-4772-B346-7B6DE6D65CA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ABB803-FA5F-4BC1-92B5-7AAC1265D621}" type="doc">
      <dgm:prSet loTypeId="urn:microsoft.com/office/officeart/2005/8/layout/hList6" loCatId="list" qsTypeId="urn:microsoft.com/office/officeart/2005/8/quickstyle/simple3" qsCatId="simple" csTypeId="urn:microsoft.com/office/officeart/2005/8/colors/colorful2" csCatId="colorful" phldr="1"/>
      <dgm:spPr/>
    </dgm:pt>
    <dgm:pt modelId="{B0963766-DEE5-4163-A03C-AAC2117B6974}">
      <dgm:prSet phldrT="[Texto]"/>
      <dgm:spPr/>
      <dgm:t>
        <a:bodyPr/>
        <a:lstStyle/>
        <a:p>
          <a:r>
            <a:rPr lang="es-EC" dirty="0" smtClean="0"/>
            <a:t>ENFOQUE MIXTO:</a:t>
          </a:r>
        </a:p>
        <a:p>
          <a:r>
            <a:rPr lang="es-EC" dirty="0" smtClean="0"/>
            <a:t>Cualitativo y cuantitativo</a:t>
          </a:r>
          <a:endParaRPr lang="es-EC" dirty="0"/>
        </a:p>
      </dgm:t>
    </dgm:pt>
    <dgm:pt modelId="{D0362677-496A-4180-844C-1E09CA55889F}" type="parTrans" cxnId="{000005F8-6DDA-4907-B19F-EDB8EA4657E0}">
      <dgm:prSet/>
      <dgm:spPr/>
      <dgm:t>
        <a:bodyPr/>
        <a:lstStyle/>
        <a:p>
          <a:endParaRPr lang="es-EC"/>
        </a:p>
      </dgm:t>
    </dgm:pt>
    <dgm:pt modelId="{11191777-5E3F-4677-93E0-F822CA8FF350}" type="sibTrans" cxnId="{000005F8-6DDA-4907-B19F-EDB8EA4657E0}">
      <dgm:prSet/>
      <dgm:spPr/>
      <dgm:t>
        <a:bodyPr/>
        <a:lstStyle/>
        <a:p>
          <a:endParaRPr lang="es-EC"/>
        </a:p>
      </dgm:t>
    </dgm:pt>
    <dgm:pt modelId="{13F82A2B-6724-4088-8731-C898C950412C}" type="pres">
      <dgm:prSet presAssocID="{73ABB803-FA5F-4BC1-92B5-7AAC1265D621}" presName="Name0" presStyleCnt="0">
        <dgm:presLayoutVars>
          <dgm:dir/>
          <dgm:resizeHandles val="exact"/>
        </dgm:presLayoutVars>
      </dgm:prSet>
      <dgm:spPr/>
    </dgm:pt>
    <dgm:pt modelId="{DADE636B-A567-4DD5-88D1-F823D18DF3FC}" type="pres">
      <dgm:prSet presAssocID="{B0963766-DEE5-4163-A03C-AAC2117B6974}" presName="node" presStyleLbl="node1" presStyleIdx="0" presStyleCnt="1">
        <dgm:presLayoutVars>
          <dgm:bulletEnabled val="1"/>
        </dgm:presLayoutVars>
      </dgm:prSet>
      <dgm:spPr/>
      <dgm:t>
        <a:bodyPr/>
        <a:lstStyle/>
        <a:p>
          <a:endParaRPr lang="es-EC"/>
        </a:p>
      </dgm:t>
    </dgm:pt>
  </dgm:ptLst>
  <dgm:cxnLst>
    <dgm:cxn modelId="{DED46842-90A4-403F-AC7E-D8315568755B}" type="presOf" srcId="{B0963766-DEE5-4163-A03C-AAC2117B6974}" destId="{DADE636B-A567-4DD5-88D1-F823D18DF3FC}" srcOrd="0" destOrd="0" presId="urn:microsoft.com/office/officeart/2005/8/layout/hList6"/>
    <dgm:cxn modelId="{99440A24-58D5-4557-9D7A-89677FBCB403}" type="presOf" srcId="{73ABB803-FA5F-4BC1-92B5-7AAC1265D621}" destId="{13F82A2B-6724-4088-8731-C898C950412C}" srcOrd="0" destOrd="0" presId="urn:microsoft.com/office/officeart/2005/8/layout/hList6"/>
    <dgm:cxn modelId="{000005F8-6DDA-4907-B19F-EDB8EA4657E0}" srcId="{73ABB803-FA5F-4BC1-92B5-7AAC1265D621}" destId="{B0963766-DEE5-4163-A03C-AAC2117B6974}" srcOrd="0" destOrd="0" parTransId="{D0362677-496A-4180-844C-1E09CA55889F}" sibTransId="{11191777-5E3F-4677-93E0-F822CA8FF350}"/>
    <dgm:cxn modelId="{8EF14774-4E64-4353-8550-D5B41899F569}" type="presParOf" srcId="{13F82A2B-6724-4088-8731-C898C950412C}" destId="{DADE636B-A567-4DD5-88D1-F823D18DF3FC}"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219D02-4553-46A5-ADDB-6E003205A38A}"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s-EC"/>
        </a:p>
      </dgm:t>
    </dgm:pt>
    <dgm:pt modelId="{CAEF8629-2C8D-46DB-A41A-752CFB2CFAE0}">
      <dgm:prSet phldrT="[Texto]" custT="1"/>
      <dgm:spPr/>
      <dgm:t>
        <a:bodyPr/>
        <a:lstStyle/>
        <a:p>
          <a:r>
            <a:rPr lang="es-EC" sz="1400" b="1" dirty="0" smtClean="0">
              <a:effectLst/>
            </a:rPr>
            <a:t>Tipo de Investigación</a:t>
          </a:r>
          <a:endParaRPr lang="es-EC" sz="1400" b="1" dirty="0">
            <a:effectLst/>
          </a:endParaRPr>
        </a:p>
      </dgm:t>
    </dgm:pt>
    <dgm:pt modelId="{9FB9A4EB-212D-48EB-A16B-055569F5D221}" type="parTrans" cxnId="{4F8E89F8-43F5-44C9-AEE4-038D2C3A2A56}">
      <dgm:prSet/>
      <dgm:spPr/>
      <dgm:t>
        <a:bodyPr/>
        <a:lstStyle/>
        <a:p>
          <a:endParaRPr lang="es-EC" sz="1400" b="1">
            <a:effectLst/>
          </a:endParaRPr>
        </a:p>
      </dgm:t>
    </dgm:pt>
    <dgm:pt modelId="{90549151-45CB-42EA-A423-DE854A249F09}" type="sibTrans" cxnId="{4F8E89F8-43F5-44C9-AEE4-038D2C3A2A56}">
      <dgm:prSet/>
      <dgm:spPr/>
      <dgm:t>
        <a:bodyPr/>
        <a:lstStyle/>
        <a:p>
          <a:endParaRPr lang="es-EC" sz="1400" b="1">
            <a:effectLst/>
          </a:endParaRPr>
        </a:p>
      </dgm:t>
    </dgm:pt>
    <dgm:pt modelId="{37CF1CE1-A4C0-445F-982D-0F6F46137B27}">
      <dgm:prSet phldrT="[Texto]" custT="1"/>
      <dgm:spPr/>
      <dgm:t>
        <a:bodyPr/>
        <a:lstStyle/>
        <a:p>
          <a:r>
            <a:rPr lang="es-EC" sz="1400" b="1" dirty="0" smtClean="0">
              <a:effectLst/>
            </a:rPr>
            <a:t>Básica</a:t>
          </a:r>
        </a:p>
      </dgm:t>
    </dgm:pt>
    <dgm:pt modelId="{57AFD7FE-101E-406E-BBF2-7CF8E77D12DB}" type="parTrans" cxnId="{C331E99C-F41E-4347-8252-78470EF1C4AC}">
      <dgm:prSet custT="1"/>
      <dgm:spPr/>
      <dgm:t>
        <a:bodyPr/>
        <a:lstStyle/>
        <a:p>
          <a:endParaRPr lang="es-EC" sz="1400" b="1">
            <a:effectLst/>
          </a:endParaRPr>
        </a:p>
      </dgm:t>
    </dgm:pt>
    <dgm:pt modelId="{351DDAC2-778F-4ED9-8161-6DBBEB3AAB14}" type="sibTrans" cxnId="{C331E99C-F41E-4347-8252-78470EF1C4AC}">
      <dgm:prSet/>
      <dgm:spPr/>
      <dgm:t>
        <a:bodyPr/>
        <a:lstStyle/>
        <a:p>
          <a:endParaRPr lang="es-EC" sz="1400" b="1">
            <a:effectLst/>
          </a:endParaRPr>
        </a:p>
      </dgm:t>
    </dgm:pt>
    <dgm:pt modelId="{35CFF52A-0BA7-4EB0-81E8-989E16370572}">
      <dgm:prSet phldrT="[Texto]" custT="1"/>
      <dgm:spPr/>
      <dgm:t>
        <a:bodyPr/>
        <a:lstStyle/>
        <a:p>
          <a:r>
            <a:rPr lang="es-EC" sz="1400" b="1" dirty="0" smtClean="0">
              <a:effectLst/>
            </a:rPr>
            <a:t>Documental</a:t>
          </a:r>
          <a:endParaRPr lang="es-EC" sz="1400" b="1" dirty="0">
            <a:effectLst/>
          </a:endParaRPr>
        </a:p>
      </dgm:t>
    </dgm:pt>
    <dgm:pt modelId="{0CDBF098-8A51-4707-BB4D-33669D4024CE}" type="parTrans" cxnId="{18D71034-6989-49DC-AB0F-381A7E6919E9}">
      <dgm:prSet custT="1"/>
      <dgm:spPr/>
      <dgm:t>
        <a:bodyPr/>
        <a:lstStyle/>
        <a:p>
          <a:endParaRPr lang="es-EC" sz="1400" b="1">
            <a:effectLst/>
          </a:endParaRPr>
        </a:p>
      </dgm:t>
    </dgm:pt>
    <dgm:pt modelId="{9C85196F-4BF4-48A4-909A-5597512FF99E}" type="sibTrans" cxnId="{18D71034-6989-49DC-AB0F-381A7E6919E9}">
      <dgm:prSet/>
      <dgm:spPr/>
      <dgm:t>
        <a:bodyPr/>
        <a:lstStyle/>
        <a:p>
          <a:endParaRPr lang="es-EC" sz="1400" b="1">
            <a:effectLst/>
          </a:endParaRPr>
        </a:p>
      </dgm:t>
    </dgm:pt>
    <dgm:pt modelId="{B16486BF-5B57-4D4D-BBCA-5471D85E0027}">
      <dgm:prSet phldrT="[Texto]" custT="1"/>
      <dgm:spPr/>
      <dgm:t>
        <a:bodyPr/>
        <a:lstStyle/>
        <a:p>
          <a:endParaRPr lang="es-EC" sz="1400" b="1" dirty="0" smtClean="0">
            <a:effectLst/>
          </a:endParaRPr>
        </a:p>
        <a:p>
          <a:r>
            <a:rPr lang="es-EC" sz="1400" b="1" dirty="0" smtClean="0">
              <a:effectLst/>
            </a:rPr>
            <a:t>Descriptivo</a:t>
          </a:r>
        </a:p>
        <a:p>
          <a:endParaRPr lang="es-EC" sz="1400" b="1" dirty="0">
            <a:effectLst/>
          </a:endParaRPr>
        </a:p>
      </dgm:t>
    </dgm:pt>
    <dgm:pt modelId="{B027D8D9-EB28-4E2D-8ACB-B04B0E44673A}" type="parTrans" cxnId="{BF1729E8-52A7-4ACE-ACBB-F87DC8959DD3}">
      <dgm:prSet custT="1"/>
      <dgm:spPr/>
      <dgm:t>
        <a:bodyPr/>
        <a:lstStyle/>
        <a:p>
          <a:endParaRPr lang="es-EC" sz="1400" b="1">
            <a:effectLst/>
          </a:endParaRPr>
        </a:p>
      </dgm:t>
    </dgm:pt>
    <dgm:pt modelId="{7CA29148-00C8-4B4B-A03D-0304B7832B74}" type="sibTrans" cxnId="{BF1729E8-52A7-4ACE-ACBB-F87DC8959DD3}">
      <dgm:prSet/>
      <dgm:spPr/>
      <dgm:t>
        <a:bodyPr/>
        <a:lstStyle/>
        <a:p>
          <a:endParaRPr lang="es-EC" sz="1400" b="1">
            <a:effectLst/>
          </a:endParaRPr>
        </a:p>
      </dgm:t>
    </dgm:pt>
    <dgm:pt modelId="{E2217BA8-11FA-49EC-9A96-A8DAF4C8F98F}" type="pres">
      <dgm:prSet presAssocID="{2E219D02-4553-46A5-ADDB-6E003205A38A}" presName="Name0" presStyleCnt="0">
        <dgm:presLayoutVars>
          <dgm:chMax val="1"/>
          <dgm:dir/>
          <dgm:animLvl val="ctr"/>
          <dgm:resizeHandles val="exact"/>
        </dgm:presLayoutVars>
      </dgm:prSet>
      <dgm:spPr/>
      <dgm:t>
        <a:bodyPr/>
        <a:lstStyle/>
        <a:p>
          <a:endParaRPr lang="es-EC"/>
        </a:p>
      </dgm:t>
    </dgm:pt>
    <dgm:pt modelId="{F61D5212-D2DE-43DE-89E2-2C3C4BC90638}" type="pres">
      <dgm:prSet presAssocID="{CAEF8629-2C8D-46DB-A41A-752CFB2CFAE0}" presName="centerShape" presStyleLbl="node0" presStyleIdx="0" presStyleCnt="1"/>
      <dgm:spPr/>
      <dgm:t>
        <a:bodyPr/>
        <a:lstStyle/>
        <a:p>
          <a:endParaRPr lang="es-EC"/>
        </a:p>
      </dgm:t>
    </dgm:pt>
    <dgm:pt modelId="{65911BBE-4C01-40E1-AB04-B71D310ACCC1}" type="pres">
      <dgm:prSet presAssocID="{57AFD7FE-101E-406E-BBF2-7CF8E77D12DB}" presName="parTrans" presStyleLbl="sibTrans2D1" presStyleIdx="0" presStyleCnt="3"/>
      <dgm:spPr/>
      <dgm:t>
        <a:bodyPr/>
        <a:lstStyle/>
        <a:p>
          <a:endParaRPr lang="es-EC"/>
        </a:p>
      </dgm:t>
    </dgm:pt>
    <dgm:pt modelId="{E558F81B-BD95-4E1D-A39D-FC66FBA93841}" type="pres">
      <dgm:prSet presAssocID="{57AFD7FE-101E-406E-BBF2-7CF8E77D12DB}" presName="connectorText" presStyleLbl="sibTrans2D1" presStyleIdx="0" presStyleCnt="3"/>
      <dgm:spPr/>
      <dgm:t>
        <a:bodyPr/>
        <a:lstStyle/>
        <a:p>
          <a:endParaRPr lang="es-EC"/>
        </a:p>
      </dgm:t>
    </dgm:pt>
    <dgm:pt modelId="{D73440F7-FAF3-49DE-935F-83B9397AEDFA}" type="pres">
      <dgm:prSet presAssocID="{37CF1CE1-A4C0-445F-982D-0F6F46137B27}" presName="node" presStyleLbl="node1" presStyleIdx="0" presStyleCnt="3">
        <dgm:presLayoutVars>
          <dgm:bulletEnabled val="1"/>
        </dgm:presLayoutVars>
      </dgm:prSet>
      <dgm:spPr/>
      <dgm:t>
        <a:bodyPr/>
        <a:lstStyle/>
        <a:p>
          <a:endParaRPr lang="es-EC"/>
        </a:p>
      </dgm:t>
    </dgm:pt>
    <dgm:pt modelId="{CA71E60B-4FFD-429A-B92D-CB60CD2F102F}" type="pres">
      <dgm:prSet presAssocID="{0CDBF098-8A51-4707-BB4D-33669D4024CE}" presName="parTrans" presStyleLbl="sibTrans2D1" presStyleIdx="1" presStyleCnt="3"/>
      <dgm:spPr/>
      <dgm:t>
        <a:bodyPr/>
        <a:lstStyle/>
        <a:p>
          <a:endParaRPr lang="es-EC"/>
        </a:p>
      </dgm:t>
    </dgm:pt>
    <dgm:pt modelId="{9538B5DF-9484-44EF-BFAD-5C97C5F8E42D}" type="pres">
      <dgm:prSet presAssocID="{0CDBF098-8A51-4707-BB4D-33669D4024CE}" presName="connectorText" presStyleLbl="sibTrans2D1" presStyleIdx="1" presStyleCnt="3"/>
      <dgm:spPr/>
      <dgm:t>
        <a:bodyPr/>
        <a:lstStyle/>
        <a:p>
          <a:endParaRPr lang="es-EC"/>
        </a:p>
      </dgm:t>
    </dgm:pt>
    <dgm:pt modelId="{717F8095-9CAB-4E72-8588-4428C3478D1E}" type="pres">
      <dgm:prSet presAssocID="{35CFF52A-0BA7-4EB0-81E8-989E16370572}" presName="node" presStyleLbl="node1" presStyleIdx="1" presStyleCnt="3">
        <dgm:presLayoutVars>
          <dgm:bulletEnabled val="1"/>
        </dgm:presLayoutVars>
      </dgm:prSet>
      <dgm:spPr/>
      <dgm:t>
        <a:bodyPr/>
        <a:lstStyle/>
        <a:p>
          <a:endParaRPr lang="es-EC"/>
        </a:p>
      </dgm:t>
    </dgm:pt>
    <dgm:pt modelId="{63B77994-1FDE-412A-8596-15C9455751CD}" type="pres">
      <dgm:prSet presAssocID="{B027D8D9-EB28-4E2D-8ACB-B04B0E44673A}" presName="parTrans" presStyleLbl="sibTrans2D1" presStyleIdx="2" presStyleCnt="3"/>
      <dgm:spPr/>
      <dgm:t>
        <a:bodyPr/>
        <a:lstStyle/>
        <a:p>
          <a:endParaRPr lang="es-EC"/>
        </a:p>
      </dgm:t>
    </dgm:pt>
    <dgm:pt modelId="{C737CC72-247F-46F9-B763-2B0796D6BD7D}" type="pres">
      <dgm:prSet presAssocID="{B027D8D9-EB28-4E2D-8ACB-B04B0E44673A}" presName="connectorText" presStyleLbl="sibTrans2D1" presStyleIdx="2" presStyleCnt="3"/>
      <dgm:spPr/>
      <dgm:t>
        <a:bodyPr/>
        <a:lstStyle/>
        <a:p>
          <a:endParaRPr lang="es-EC"/>
        </a:p>
      </dgm:t>
    </dgm:pt>
    <dgm:pt modelId="{9B251608-FFF9-464E-BB9C-D6E18B0965BA}" type="pres">
      <dgm:prSet presAssocID="{B16486BF-5B57-4D4D-BBCA-5471D85E0027}" presName="node" presStyleLbl="node1" presStyleIdx="2" presStyleCnt="3">
        <dgm:presLayoutVars>
          <dgm:bulletEnabled val="1"/>
        </dgm:presLayoutVars>
      </dgm:prSet>
      <dgm:spPr/>
      <dgm:t>
        <a:bodyPr/>
        <a:lstStyle/>
        <a:p>
          <a:endParaRPr lang="es-EC"/>
        </a:p>
      </dgm:t>
    </dgm:pt>
  </dgm:ptLst>
  <dgm:cxnLst>
    <dgm:cxn modelId="{7C5161B1-7442-4EC4-AAC7-B208CECF7364}" type="presOf" srcId="{B16486BF-5B57-4D4D-BBCA-5471D85E0027}" destId="{9B251608-FFF9-464E-BB9C-D6E18B0965BA}" srcOrd="0" destOrd="0" presId="urn:microsoft.com/office/officeart/2005/8/layout/radial5"/>
    <dgm:cxn modelId="{C331E99C-F41E-4347-8252-78470EF1C4AC}" srcId="{CAEF8629-2C8D-46DB-A41A-752CFB2CFAE0}" destId="{37CF1CE1-A4C0-445F-982D-0F6F46137B27}" srcOrd="0" destOrd="0" parTransId="{57AFD7FE-101E-406E-BBF2-7CF8E77D12DB}" sibTransId="{351DDAC2-778F-4ED9-8161-6DBBEB3AAB14}"/>
    <dgm:cxn modelId="{CA890045-8CD4-4C2F-9A7E-F7A310BB0AFC}" type="presOf" srcId="{35CFF52A-0BA7-4EB0-81E8-989E16370572}" destId="{717F8095-9CAB-4E72-8588-4428C3478D1E}" srcOrd="0" destOrd="0" presId="urn:microsoft.com/office/officeart/2005/8/layout/radial5"/>
    <dgm:cxn modelId="{A6C29724-70DA-4D6C-8F4C-1877E9109B01}" type="presOf" srcId="{B027D8D9-EB28-4E2D-8ACB-B04B0E44673A}" destId="{C737CC72-247F-46F9-B763-2B0796D6BD7D}" srcOrd="1" destOrd="0" presId="urn:microsoft.com/office/officeart/2005/8/layout/radial5"/>
    <dgm:cxn modelId="{0DFF58B2-C10C-4902-92B5-38058575F7AA}" type="presOf" srcId="{0CDBF098-8A51-4707-BB4D-33669D4024CE}" destId="{9538B5DF-9484-44EF-BFAD-5C97C5F8E42D}" srcOrd="1" destOrd="0" presId="urn:microsoft.com/office/officeart/2005/8/layout/radial5"/>
    <dgm:cxn modelId="{BF1729E8-52A7-4ACE-ACBB-F87DC8959DD3}" srcId="{CAEF8629-2C8D-46DB-A41A-752CFB2CFAE0}" destId="{B16486BF-5B57-4D4D-BBCA-5471D85E0027}" srcOrd="2" destOrd="0" parTransId="{B027D8D9-EB28-4E2D-8ACB-B04B0E44673A}" sibTransId="{7CA29148-00C8-4B4B-A03D-0304B7832B74}"/>
    <dgm:cxn modelId="{30BE19BB-999D-4E7B-901A-5CA29B4A358D}" type="presOf" srcId="{2E219D02-4553-46A5-ADDB-6E003205A38A}" destId="{E2217BA8-11FA-49EC-9A96-A8DAF4C8F98F}" srcOrd="0" destOrd="0" presId="urn:microsoft.com/office/officeart/2005/8/layout/radial5"/>
    <dgm:cxn modelId="{19612A0A-68B4-4553-B423-C69EE98A4BCE}" type="presOf" srcId="{37CF1CE1-A4C0-445F-982D-0F6F46137B27}" destId="{D73440F7-FAF3-49DE-935F-83B9397AEDFA}" srcOrd="0" destOrd="0" presId="urn:microsoft.com/office/officeart/2005/8/layout/radial5"/>
    <dgm:cxn modelId="{3C14CB26-6ECE-4D6F-8AB9-83BB4F662697}" type="presOf" srcId="{B027D8D9-EB28-4E2D-8ACB-B04B0E44673A}" destId="{63B77994-1FDE-412A-8596-15C9455751CD}" srcOrd="0" destOrd="0" presId="urn:microsoft.com/office/officeart/2005/8/layout/radial5"/>
    <dgm:cxn modelId="{36757C8C-0521-4576-B962-F3CE8A245F01}" type="presOf" srcId="{57AFD7FE-101E-406E-BBF2-7CF8E77D12DB}" destId="{65911BBE-4C01-40E1-AB04-B71D310ACCC1}" srcOrd="0" destOrd="0" presId="urn:microsoft.com/office/officeart/2005/8/layout/radial5"/>
    <dgm:cxn modelId="{BE309852-27DC-4163-8B28-52310B592498}" type="presOf" srcId="{57AFD7FE-101E-406E-BBF2-7CF8E77D12DB}" destId="{E558F81B-BD95-4E1D-A39D-FC66FBA93841}" srcOrd="1" destOrd="0" presId="urn:microsoft.com/office/officeart/2005/8/layout/radial5"/>
    <dgm:cxn modelId="{18D71034-6989-49DC-AB0F-381A7E6919E9}" srcId="{CAEF8629-2C8D-46DB-A41A-752CFB2CFAE0}" destId="{35CFF52A-0BA7-4EB0-81E8-989E16370572}" srcOrd="1" destOrd="0" parTransId="{0CDBF098-8A51-4707-BB4D-33669D4024CE}" sibTransId="{9C85196F-4BF4-48A4-909A-5597512FF99E}"/>
    <dgm:cxn modelId="{4F8E89F8-43F5-44C9-AEE4-038D2C3A2A56}" srcId="{2E219D02-4553-46A5-ADDB-6E003205A38A}" destId="{CAEF8629-2C8D-46DB-A41A-752CFB2CFAE0}" srcOrd="0" destOrd="0" parTransId="{9FB9A4EB-212D-48EB-A16B-055569F5D221}" sibTransId="{90549151-45CB-42EA-A423-DE854A249F09}"/>
    <dgm:cxn modelId="{537A00DB-F656-468F-95FE-0DD10EFAA1E3}" type="presOf" srcId="{CAEF8629-2C8D-46DB-A41A-752CFB2CFAE0}" destId="{F61D5212-D2DE-43DE-89E2-2C3C4BC90638}" srcOrd="0" destOrd="0" presId="urn:microsoft.com/office/officeart/2005/8/layout/radial5"/>
    <dgm:cxn modelId="{3B6A66CB-580D-4D9F-978B-CA5059840D64}" type="presOf" srcId="{0CDBF098-8A51-4707-BB4D-33669D4024CE}" destId="{CA71E60B-4FFD-429A-B92D-CB60CD2F102F}" srcOrd="0" destOrd="0" presId="urn:microsoft.com/office/officeart/2005/8/layout/radial5"/>
    <dgm:cxn modelId="{9375A889-773F-400A-8A00-5227BFC08D28}" type="presParOf" srcId="{E2217BA8-11FA-49EC-9A96-A8DAF4C8F98F}" destId="{F61D5212-D2DE-43DE-89E2-2C3C4BC90638}" srcOrd="0" destOrd="0" presId="urn:microsoft.com/office/officeart/2005/8/layout/radial5"/>
    <dgm:cxn modelId="{756BD0CA-E219-4864-B4C0-C3797FE0B2C8}" type="presParOf" srcId="{E2217BA8-11FA-49EC-9A96-A8DAF4C8F98F}" destId="{65911BBE-4C01-40E1-AB04-B71D310ACCC1}" srcOrd="1" destOrd="0" presId="urn:microsoft.com/office/officeart/2005/8/layout/radial5"/>
    <dgm:cxn modelId="{56F7AA96-B11D-4C34-911D-463A7F840578}" type="presParOf" srcId="{65911BBE-4C01-40E1-AB04-B71D310ACCC1}" destId="{E558F81B-BD95-4E1D-A39D-FC66FBA93841}" srcOrd="0" destOrd="0" presId="urn:microsoft.com/office/officeart/2005/8/layout/radial5"/>
    <dgm:cxn modelId="{6BE2251B-5DCE-4CB7-AD86-F261D2DC0E2F}" type="presParOf" srcId="{E2217BA8-11FA-49EC-9A96-A8DAF4C8F98F}" destId="{D73440F7-FAF3-49DE-935F-83B9397AEDFA}" srcOrd="2" destOrd="0" presId="urn:microsoft.com/office/officeart/2005/8/layout/radial5"/>
    <dgm:cxn modelId="{449E046C-3591-41E5-BF14-690AC1002014}" type="presParOf" srcId="{E2217BA8-11FA-49EC-9A96-A8DAF4C8F98F}" destId="{CA71E60B-4FFD-429A-B92D-CB60CD2F102F}" srcOrd="3" destOrd="0" presId="urn:microsoft.com/office/officeart/2005/8/layout/radial5"/>
    <dgm:cxn modelId="{3C963612-CE7A-4719-A93E-CAE5886AE0E2}" type="presParOf" srcId="{CA71E60B-4FFD-429A-B92D-CB60CD2F102F}" destId="{9538B5DF-9484-44EF-BFAD-5C97C5F8E42D}" srcOrd="0" destOrd="0" presId="urn:microsoft.com/office/officeart/2005/8/layout/radial5"/>
    <dgm:cxn modelId="{5A01F765-425A-495E-94A0-6D7E72017AD1}" type="presParOf" srcId="{E2217BA8-11FA-49EC-9A96-A8DAF4C8F98F}" destId="{717F8095-9CAB-4E72-8588-4428C3478D1E}" srcOrd="4" destOrd="0" presId="urn:microsoft.com/office/officeart/2005/8/layout/radial5"/>
    <dgm:cxn modelId="{516A222F-05F4-417C-9E4D-00EB7C109C74}" type="presParOf" srcId="{E2217BA8-11FA-49EC-9A96-A8DAF4C8F98F}" destId="{63B77994-1FDE-412A-8596-15C9455751CD}" srcOrd="5" destOrd="0" presId="urn:microsoft.com/office/officeart/2005/8/layout/radial5"/>
    <dgm:cxn modelId="{B10971CA-A57D-4804-8B7E-BF00631C8252}" type="presParOf" srcId="{63B77994-1FDE-412A-8596-15C9455751CD}" destId="{C737CC72-247F-46F9-B763-2B0796D6BD7D}" srcOrd="0" destOrd="0" presId="urn:microsoft.com/office/officeart/2005/8/layout/radial5"/>
    <dgm:cxn modelId="{04A4562F-78D9-45B7-B89E-83C25F7C5CED}" type="presParOf" srcId="{E2217BA8-11FA-49EC-9A96-A8DAF4C8F98F}" destId="{9B251608-FFF9-464E-BB9C-D6E18B0965BA}" srcOrd="6"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1082B1-6ADE-4924-9F78-4857E682FC62}"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s-EC"/>
        </a:p>
      </dgm:t>
    </dgm:pt>
    <dgm:pt modelId="{BADE9DEA-D294-4980-BF11-6A9A27F6E8B7}">
      <dgm:prSet phldrT="[Texto]" custT="1"/>
      <dgm:spPr/>
      <dgm:t>
        <a:bodyPr/>
        <a:lstStyle/>
        <a:p>
          <a:r>
            <a:rPr lang="es-EC" sz="2800" dirty="0" smtClean="0"/>
            <a:t>Comunidad Andina (CAN)</a:t>
          </a:r>
          <a:endParaRPr lang="es-EC" sz="2800" dirty="0"/>
        </a:p>
      </dgm:t>
    </dgm:pt>
    <dgm:pt modelId="{FF9C267E-34E1-4962-9E89-EE4FCBD11C2D}" type="parTrans" cxnId="{806A89A1-D3DC-49A9-872C-8EFC48C8A99F}">
      <dgm:prSet/>
      <dgm:spPr/>
      <dgm:t>
        <a:bodyPr/>
        <a:lstStyle/>
        <a:p>
          <a:endParaRPr lang="es-EC" sz="2400"/>
        </a:p>
      </dgm:t>
    </dgm:pt>
    <dgm:pt modelId="{C993ED45-9787-4BD1-9E1C-4E84E86DD79D}" type="sibTrans" cxnId="{806A89A1-D3DC-49A9-872C-8EFC48C8A99F}">
      <dgm:prSet/>
      <dgm:spPr/>
      <dgm:t>
        <a:bodyPr/>
        <a:lstStyle/>
        <a:p>
          <a:endParaRPr lang="es-EC" sz="2400"/>
        </a:p>
      </dgm:t>
    </dgm:pt>
    <dgm:pt modelId="{54C255E0-2D22-4127-A7B0-06BBA390E88B}">
      <dgm:prSet phldrT="[Texto]" custT="1"/>
      <dgm:spPr/>
      <dgm:t>
        <a:bodyPr/>
        <a:lstStyle/>
        <a:p>
          <a:r>
            <a:rPr lang="es-EC" sz="1600" dirty="0" smtClean="0"/>
            <a:t>26 de mayo 1969 Firmaron </a:t>
          </a:r>
          <a:r>
            <a:rPr lang="es-EC" sz="1600" b="0" i="0" dirty="0" smtClean="0"/>
            <a:t>Bolivia, Colombia, Chile, Ecuador y Perú</a:t>
          </a:r>
          <a:r>
            <a:rPr lang="es-EC" sz="1600" dirty="0" smtClean="0"/>
            <a:t> el Acuerdo de Cartagena.</a:t>
          </a:r>
          <a:endParaRPr lang="es-EC" sz="1600" dirty="0"/>
        </a:p>
      </dgm:t>
    </dgm:pt>
    <dgm:pt modelId="{58CD3620-9B90-46E8-AB2E-F2175C7A4813}" type="parTrans" cxnId="{8878590C-7C9B-4CC5-867B-225229162A83}">
      <dgm:prSet/>
      <dgm:spPr/>
      <dgm:t>
        <a:bodyPr/>
        <a:lstStyle/>
        <a:p>
          <a:endParaRPr lang="es-EC" sz="2400"/>
        </a:p>
      </dgm:t>
    </dgm:pt>
    <dgm:pt modelId="{D1F3A383-DB82-498B-AE9B-930D167A8D69}" type="sibTrans" cxnId="{8878590C-7C9B-4CC5-867B-225229162A83}">
      <dgm:prSet/>
      <dgm:spPr/>
      <dgm:t>
        <a:bodyPr/>
        <a:lstStyle/>
        <a:p>
          <a:endParaRPr lang="es-EC" sz="2400"/>
        </a:p>
      </dgm:t>
    </dgm:pt>
    <dgm:pt modelId="{7002CA73-38CC-4C7E-958B-A0982328FA0B}">
      <dgm:prSet phldrT="[Texto]" custT="1"/>
      <dgm:spPr/>
      <dgm:t>
        <a:bodyPr/>
        <a:lstStyle/>
        <a:p>
          <a:r>
            <a:rPr lang="es-EC" sz="1600" dirty="0" smtClean="0"/>
            <a:t>Propósito:</a:t>
          </a:r>
          <a:endParaRPr lang="es-EC" sz="1600" dirty="0"/>
        </a:p>
      </dgm:t>
    </dgm:pt>
    <dgm:pt modelId="{0C6746CA-C504-407B-AEAC-14D945E9EF6E}" type="parTrans" cxnId="{AF8C91E2-3687-45CC-AC76-26ED568FC060}">
      <dgm:prSet/>
      <dgm:spPr/>
      <dgm:t>
        <a:bodyPr/>
        <a:lstStyle/>
        <a:p>
          <a:endParaRPr lang="es-EC" sz="2400"/>
        </a:p>
      </dgm:t>
    </dgm:pt>
    <dgm:pt modelId="{E900F7F6-5436-49FE-B680-EB857D8539EC}" type="sibTrans" cxnId="{AF8C91E2-3687-45CC-AC76-26ED568FC060}">
      <dgm:prSet/>
      <dgm:spPr/>
      <dgm:t>
        <a:bodyPr/>
        <a:lstStyle/>
        <a:p>
          <a:endParaRPr lang="es-EC" sz="2400"/>
        </a:p>
      </dgm:t>
    </dgm:pt>
    <dgm:pt modelId="{ADEE37AE-5232-4664-98B3-913822553EEF}">
      <dgm:prSet phldrT="[Texto]" custT="1"/>
      <dgm:spPr/>
      <dgm:t>
        <a:bodyPr/>
        <a:lstStyle/>
        <a:p>
          <a:r>
            <a:rPr lang="es-EC" sz="1600" dirty="0" smtClean="0"/>
            <a:t>Objetivos</a:t>
          </a:r>
          <a:endParaRPr lang="es-EC" sz="1600" dirty="0"/>
        </a:p>
      </dgm:t>
    </dgm:pt>
    <dgm:pt modelId="{018589B5-2150-426D-B175-17E0ACA5DB37}" type="parTrans" cxnId="{F30D1643-3790-44C0-A33B-E6B8E26B591A}">
      <dgm:prSet/>
      <dgm:spPr/>
      <dgm:t>
        <a:bodyPr/>
        <a:lstStyle/>
        <a:p>
          <a:endParaRPr lang="es-EC" sz="2400"/>
        </a:p>
      </dgm:t>
    </dgm:pt>
    <dgm:pt modelId="{35DB544E-F07A-427B-9E04-EE2298047630}" type="sibTrans" cxnId="{F30D1643-3790-44C0-A33B-E6B8E26B591A}">
      <dgm:prSet/>
      <dgm:spPr/>
      <dgm:t>
        <a:bodyPr/>
        <a:lstStyle/>
        <a:p>
          <a:endParaRPr lang="es-EC" sz="2400"/>
        </a:p>
      </dgm:t>
    </dgm:pt>
    <dgm:pt modelId="{8412F92B-7A04-4466-A893-C7F646B3A2AC}">
      <dgm:prSet phldrT="[Texto]" custT="1"/>
      <dgm:spPr/>
      <dgm:t>
        <a:bodyPr/>
        <a:lstStyle/>
        <a:p>
          <a:r>
            <a:rPr lang="es-EC" sz="1100" dirty="0" smtClean="0"/>
            <a:t>Promover el desarrollo equilibrado y armónico de los Países Miembros</a:t>
          </a:r>
          <a:endParaRPr lang="es-EC" sz="1100" dirty="0"/>
        </a:p>
      </dgm:t>
    </dgm:pt>
    <dgm:pt modelId="{D4C99ABE-F06C-4886-B8CD-B6D73C7D8FE8}" type="parTrans" cxnId="{3DE6445C-0480-4058-890A-A280873B38B6}">
      <dgm:prSet/>
      <dgm:spPr/>
      <dgm:t>
        <a:bodyPr/>
        <a:lstStyle/>
        <a:p>
          <a:endParaRPr lang="es-EC" sz="2400"/>
        </a:p>
      </dgm:t>
    </dgm:pt>
    <dgm:pt modelId="{AD91741F-885D-45EC-9CCB-FD864819915F}" type="sibTrans" cxnId="{3DE6445C-0480-4058-890A-A280873B38B6}">
      <dgm:prSet/>
      <dgm:spPr/>
      <dgm:t>
        <a:bodyPr/>
        <a:lstStyle/>
        <a:p>
          <a:endParaRPr lang="es-EC" sz="2400"/>
        </a:p>
      </dgm:t>
    </dgm:pt>
    <dgm:pt modelId="{6903DB23-A179-4792-96A8-3F2E650B0305}">
      <dgm:prSet phldrT="[Texto]" custT="1"/>
      <dgm:spPr/>
      <dgm:t>
        <a:bodyPr/>
        <a:lstStyle/>
        <a:p>
          <a:r>
            <a:rPr lang="es-EC" sz="1100" dirty="0" smtClean="0"/>
            <a:t> Mejorar </a:t>
          </a:r>
          <a:r>
            <a:rPr lang="es-EC" sz="1100" b="0" i="0" dirty="0" smtClean="0"/>
            <a:t>el nivel de vida de sus habitantes mediante la integración y la cooperación económica y social.</a:t>
          </a:r>
          <a:endParaRPr lang="es-EC" sz="1100" dirty="0"/>
        </a:p>
      </dgm:t>
    </dgm:pt>
    <dgm:pt modelId="{3B2A15D6-5305-4082-8235-2D25C9AE93BE}" type="parTrans" cxnId="{148E56A3-19BD-418A-A877-EAA9FDE291CF}">
      <dgm:prSet/>
      <dgm:spPr/>
      <dgm:t>
        <a:bodyPr/>
        <a:lstStyle/>
        <a:p>
          <a:endParaRPr lang="es-EC" sz="2400"/>
        </a:p>
      </dgm:t>
    </dgm:pt>
    <dgm:pt modelId="{3D892357-5AB7-4506-A69F-52C8296D534D}" type="sibTrans" cxnId="{148E56A3-19BD-418A-A877-EAA9FDE291CF}">
      <dgm:prSet/>
      <dgm:spPr/>
      <dgm:t>
        <a:bodyPr/>
        <a:lstStyle/>
        <a:p>
          <a:endParaRPr lang="es-EC" sz="2400"/>
        </a:p>
      </dgm:t>
    </dgm:pt>
    <dgm:pt modelId="{FDB3E624-C97B-46E2-91B1-09CEAB9C438C}">
      <dgm:prSet phldrT="[Texto]" custT="1"/>
      <dgm:spPr/>
      <dgm:t>
        <a:bodyPr/>
        <a:lstStyle/>
        <a:p>
          <a:r>
            <a:rPr lang="es-EC" sz="1100" dirty="0" smtClean="0"/>
            <a:t>Disminuir la vulnerabilidad externa y mejorar la posición de los Países Miembros en el contexto económico internacional. </a:t>
          </a:r>
          <a:endParaRPr lang="es-EC" sz="1100" dirty="0"/>
        </a:p>
      </dgm:t>
    </dgm:pt>
    <dgm:pt modelId="{DF04B256-52FD-4423-9F80-34CB636DFA73}" type="parTrans" cxnId="{B081AF63-4FBA-4362-AE23-29E0E6922589}">
      <dgm:prSet/>
      <dgm:spPr/>
      <dgm:t>
        <a:bodyPr/>
        <a:lstStyle/>
        <a:p>
          <a:endParaRPr lang="es-EC" sz="2400"/>
        </a:p>
      </dgm:t>
    </dgm:pt>
    <dgm:pt modelId="{D4E40438-90E4-4F6A-82C0-7770829E21A4}" type="sibTrans" cxnId="{B081AF63-4FBA-4362-AE23-29E0E6922589}">
      <dgm:prSet/>
      <dgm:spPr/>
      <dgm:t>
        <a:bodyPr/>
        <a:lstStyle/>
        <a:p>
          <a:endParaRPr lang="es-EC" sz="2400"/>
        </a:p>
      </dgm:t>
    </dgm:pt>
    <dgm:pt modelId="{AF189B6D-A5E8-4BA2-BE41-5EE46BAB59A4}" type="pres">
      <dgm:prSet presAssocID="{D41082B1-6ADE-4924-9F78-4857E682FC62}" presName="cycle" presStyleCnt="0">
        <dgm:presLayoutVars>
          <dgm:chMax val="1"/>
          <dgm:dir/>
          <dgm:animLvl val="ctr"/>
          <dgm:resizeHandles val="exact"/>
        </dgm:presLayoutVars>
      </dgm:prSet>
      <dgm:spPr/>
      <dgm:t>
        <a:bodyPr/>
        <a:lstStyle/>
        <a:p>
          <a:endParaRPr lang="es-EC"/>
        </a:p>
      </dgm:t>
    </dgm:pt>
    <dgm:pt modelId="{1FB2FD56-3A32-43DF-9718-2D4F715C71AF}" type="pres">
      <dgm:prSet presAssocID="{BADE9DEA-D294-4980-BF11-6A9A27F6E8B7}" presName="centerShape" presStyleLbl="node0" presStyleIdx="0" presStyleCnt="1" custScaleX="112039" custScaleY="104231"/>
      <dgm:spPr/>
      <dgm:t>
        <a:bodyPr/>
        <a:lstStyle/>
        <a:p>
          <a:endParaRPr lang="es-EC"/>
        </a:p>
      </dgm:t>
    </dgm:pt>
    <dgm:pt modelId="{9D72F5EF-8D16-4BFA-A613-127BC2A26D79}" type="pres">
      <dgm:prSet presAssocID="{58CD3620-9B90-46E8-AB2E-F2175C7A4813}" presName="parTrans" presStyleLbl="bgSibTrans2D1" presStyleIdx="0" presStyleCnt="3"/>
      <dgm:spPr/>
      <dgm:t>
        <a:bodyPr/>
        <a:lstStyle/>
        <a:p>
          <a:endParaRPr lang="es-EC"/>
        </a:p>
      </dgm:t>
    </dgm:pt>
    <dgm:pt modelId="{DC3442E7-C6BE-4236-A599-E136E2E915D0}" type="pres">
      <dgm:prSet presAssocID="{54C255E0-2D22-4127-A7B0-06BBA390E88B}" presName="node" presStyleLbl="node1" presStyleIdx="0" presStyleCnt="3">
        <dgm:presLayoutVars>
          <dgm:bulletEnabled val="1"/>
        </dgm:presLayoutVars>
      </dgm:prSet>
      <dgm:spPr/>
      <dgm:t>
        <a:bodyPr/>
        <a:lstStyle/>
        <a:p>
          <a:endParaRPr lang="es-EC"/>
        </a:p>
      </dgm:t>
    </dgm:pt>
    <dgm:pt modelId="{E8E23F8E-1063-4969-A458-01EB093469AC}" type="pres">
      <dgm:prSet presAssocID="{0C6746CA-C504-407B-AEAC-14D945E9EF6E}" presName="parTrans" presStyleLbl="bgSibTrans2D1" presStyleIdx="1" presStyleCnt="3"/>
      <dgm:spPr/>
      <dgm:t>
        <a:bodyPr/>
        <a:lstStyle/>
        <a:p>
          <a:endParaRPr lang="es-EC"/>
        </a:p>
      </dgm:t>
    </dgm:pt>
    <dgm:pt modelId="{0AAE6D51-E810-437D-A37B-8CF0205489A2}" type="pres">
      <dgm:prSet presAssocID="{7002CA73-38CC-4C7E-958B-A0982328FA0B}" presName="node" presStyleLbl="node1" presStyleIdx="1" presStyleCnt="3">
        <dgm:presLayoutVars>
          <dgm:bulletEnabled val="1"/>
        </dgm:presLayoutVars>
      </dgm:prSet>
      <dgm:spPr/>
      <dgm:t>
        <a:bodyPr/>
        <a:lstStyle/>
        <a:p>
          <a:endParaRPr lang="es-EC"/>
        </a:p>
      </dgm:t>
    </dgm:pt>
    <dgm:pt modelId="{91B6AA37-72C9-4BA2-B07F-13EFF268698C}" type="pres">
      <dgm:prSet presAssocID="{018589B5-2150-426D-B175-17E0ACA5DB37}" presName="parTrans" presStyleLbl="bgSibTrans2D1" presStyleIdx="2" presStyleCnt="3"/>
      <dgm:spPr/>
      <dgm:t>
        <a:bodyPr/>
        <a:lstStyle/>
        <a:p>
          <a:endParaRPr lang="es-EC"/>
        </a:p>
      </dgm:t>
    </dgm:pt>
    <dgm:pt modelId="{5A646660-2A9F-4CB4-8F50-B188376922A6}" type="pres">
      <dgm:prSet presAssocID="{ADEE37AE-5232-4664-98B3-913822553EEF}" presName="node" presStyleLbl="node1" presStyleIdx="2" presStyleCnt="3" custScaleY="112831">
        <dgm:presLayoutVars>
          <dgm:bulletEnabled val="1"/>
        </dgm:presLayoutVars>
      </dgm:prSet>
      <dgm:spPr/>
      <dgm:t>
        <a:bodyPr/>
        <a:lstStyle/>
        <a:p>
          <a:endParaRPr lang="es-EC"/>
        </a:p>
      </dgm:t>
    </dgm:pt>
  </dgm:ptLst>
  <dgm:cxnLst>
    <dgm:cxn modelId="{8878590C-7C9B-4CC5-867B-225229162A83}" srcId="{BADE9DEA-D294-4980-BF11-6A9A27F6E8B7}" destId="{54C255E0-2D22-4127-A7B0-06BBA390E88B}" srcOrd="0" destOrd="0" parTransId="{58CD3620-9B90-46E8-AB2E-F2175C7A4813}" sibTransId="{D1F3A383-DB82-498B-AE9B-930D167A8D69}"/>
    <dgm:cxn modelId="{3DE6445C-0480-4058-890A-A280873B38B6}" srcId="{ADEE37AE-5232-4664-98B3-913822553EEF}" destId="{8412F92B-7A04-4466-A893-C7F646B3A2AC}" srcOrd="0" destOrd="0" parTransId="{D4C99ABE-F06C-4886-B8CD-B6D73C7D8FE8}" sibTransId="{AD91741F-885D-45EC-9CCB-FD864819915F}"/>
    <dgm:cxn modelId="{0324FE5A-FAD0-45A0-A9ED-49B1EEC5FD57}" type="presOf" srcId="{FDB3E624-C97B-46E2-91B1-09CEAB9C438C}" destId="{5A646660-2A9F-4CB4-8F50-B188376922A6}" srcOrd="0" destOrd="2" presId="urn:microsoft.com/office/officeart/2005/8/layout/radial4"/>
    <dgm:cxn modelId="{0EFBC3EF-9E97-45CA-B66F-4D75ECCC5572}" type="presOf" srcId="{ADEE37AE-5232-4664-98B3-913822553EEF}" destId="{5A646660-2A9F-4CB4-8F50-B188376922A6}" srcOrd="0" destOrd="0" presId="urn:microsoft.com/office/officeart/2005/8/layout/radial4"/>
    <dgm:cxn modelId="{148E56A3-19BD-418A-A877-EAA9FDE291CF}" srcId="{7002CA73-38CC-4C7E-958B-A0982328FA0B}" destId="{6903DB23-A179-4792-96A8-3F2E650B0305}" srcOrd="0" destOrd="0" parTransId="{3B2A15D6-5305-4082-8235-2D25C9AE93BE}" sibTransId="{3D892357-5AB7-4506-A69F-52C8296D534D}"/>
    <dgm:cxn modelId="{19047026-0871-4AB4-9EDA-5A817E43A30B}" type="presOf" srcId="{018589B5-2150-426D-B175-17E0ACA5DB37}" destId="{91B6AA37-72C9-4BA2-B07F-13EFF268698C}" srcOrd="0" destOrd="0" presId="urn:microsoft.com/office/officeart/2005/8/layout/radial4"/>
    <dgm:cxn modelId="{1F71B788-6E5E-41E6-92BC-87231FA340DA}" type="presOf" srcId="{6903DB23-A179-4792-96A8-3F2E650B0305}" destId="{0AAE6D51-E810-437D-A37B-8CF0205489A2}" srcOrd="0" destOrd="1" presId="urn:microsoft.com/office/officeart/2005/8/layout/radial4"/>
    <dgm:cxn modelId="{806A89A1-D3DC-49A9-872C-8EFC48C8A99F}" srcId="{D41082B1-6ADE-4924-9F78-4857E682FC62}" destId="{BADE9DEA-D294-4980-BF11-6A9A27F6E8B7}" srcOrd="0" destOrd="0" parTransId="{FF9C267E-34E1-4962-9E89-EE4FCBD11C2D}" sibTransId="{C993ED45-9787-4BD1-9E1C-4E84E86DD79D}"/>
    <dgm:cxn modelId="{B081AF63-4FBA-4362-AE23-29E0E6922589}" srcId="{ADEE37AE-5232-4664-98B3-913822553EEF}" destId="{FDB3E624-C97B-46E2-91B1-09CEAB9C438C}" srcOrd="1" destOrd="0" parTransId="{DF04B256-52FD-4423-9F80-34CB636DFA73}" sibTransId="{D4E40438-90E4-4F6A-82C0-7770829E21A4}"/>
    <dgm:cxn modelId="{652BC6BF-363D-4A84-A020-AE8C8D0FCF67}" type="presOf" srcId="{D41082B1-6ADE-4924-9F78-4857E682FC62}" destId="{AF189B6D-A5E8-4BA2-BE41-5EE46BAB59A4}" srcOrd="0" destOrd="0" presId="urn:microsoft.com/office/officeart/2005/8/layout/radial4"/>
    <dgm:cxn modelId="{4A6FC5D9-589C-45D1-B52F-636ED9010710}" type="presOf" srcId="{58CD3620-9B90-46E8-AB2E-F2175C7A4813}" destId="{9D72F5EF-8D16-4BFA-A613-127BC2A26D79}" srcOrd="0" destOrd="0" presId="urn:microsoft.com/office/officeart/2005/8/layout/radial4"/>
    <dgm:cxn modelId="{F30D1643-3790-44C0-A33B-E6B8E26B591A}" srcId="{BADE9DEA-D294-4980-BF11-6A9A27F6E8B7}" destId="{ADEE37AE-5232-4664-98B3-913822553EEF}" srcOrd="2" destOrd="0" parTransId="{018589B5-2150-426D-B175-17E0ACA5DB37}" sibTransId="{35DB544E-F07A-427B-9E04-EE2298047630}"/>
    <dgm:cxn modelId="{5366A058-647F-4E8A-B707-E127A0D0C357}" type="presOf" srcId="{BADE9DEA-D294-4980-BF11-6A9A27F6E8B7}" destId="{1FB2FD56-3A32-43DF-9718-2D4F715C71AF}" srcOrd="0" destOrd="0" presId="urn:microsoft.com/office/officeart/2005/8/layout/radial4"/>
    <dgm:cxn modelId="{85E36123-6327-414F-9678-85C6B7F75C52}" type="presOf" srcId="{8412F92B-7A04-4466-A893-C7F646B3A2AC}" destId="{5A646660-2A9F-4CB4-8F50-B188376922A6}" srcOrd="0" destOrd="1" presId="urn:microsoft.com/office/officeart/2005/8/layout/radial4"/>
    <dgm:cxn modelId="{9A57FBAA-2E2F-48F0-B972-99B5E8DB103B}" type="presOf" srcId="{0C6746CA-C504-407B-AEAC-14D945E9EF6E}" destId="{E8E23F8E-1063-4969-A458-01EB093469AC}" srcOrd="0" destOrd="0" presId="urn:microsoft.com/office/officeart/2005/8/layout/radial4"/>
    <dgm:cxn modelId="{3A6C5B21-6BCA-4DE4-99B4-C8A5270DF846}" type="presOf" srcId="{54C255E0-2D22-4127-A7B0-06BBA390E88B}" destId="{DC3442E7-C6BE-4236-A599-E136E2E915D0}" srcOrd="0" destOrd="0" presId="urn:microsoft.com/office/officeart/2005/8/layout/radial4"/>
    <dgm:cxn modelId="{8C6860CD-4A64-43F9-AAB8-2B0445E2068B}" type="presOf" srcId="{7002CA73-38CC-4C7E-958B-A0982328FA0B}" destId="{0AAE6D51-E810-437D-A37B-8CF0205489A2}" srcOrd="0" destOrd="0" presId="urn:microsoft.com/office/officeart/2005/8/layout/radial4"/>
    <dgm:cxn modelId="{AF8C91E2-3687-45CC-AC76-26ED568FC060}" srcId="{BADE9DEA-D294-4980-BF11-6A9A27F6E8B7}" destId="{7002CA73-38CC-4C7E-958B-A0982328FA0B}" srcOrd="1" destOrd="0" parTransId="{0C6746CA-C504-407B-AEAC-14D945E9EF6E}" sibTransId="{E900F7F6-5436-49FE-B680-EB857D8539EC}"/>
    <dgm:cxn modelId="{0CE644BF-47F7-45C7-9A84-DEFCC8F6FDCC}" type="presParOf" srcId="{AF189B6D-A5E8-4BA2-BE41-5EE46BAB59A4}" destId="{1FB2FD56-3A32-43DF-9718-2D4F715C71AF}" srcOrd="0" destOrd="0" presId="urn:microsoft.com/office/officeart/2005/8/layout/radial4"/>
    <dgm:cxn modelId="{21883242-2209-4846-90BC-91F0DA300C1E}" type="presParOf" srcId="{AF189B6D-A5E8-4BA2-BE41-5EE46BAB59A4}" destId="{9D72F5EF-8D16-4BFA-A613-127BC2A26D79}" srcOrd="1" destOrd="0" presId="urn:microsoft.com/office/officeart/2005/8/layout/radial4"/>
    <dgm:cxn modelId="{06935101-8DDF-4428-8E12-30C03A5A6FB4}" type="presParOf" srcId="{AF189B6D-A5E8-4BA2-BE41-5EE46BAB59A4}" destId="{DC3442E7-C6BE-4236-A599-E136E2E915D0}" srcOrd="2" destOrd="0" presId="urn:microsoft.com/office/officeart/2005/8/layout/radial4"/>
    <dgm:cxn modelId="{35F34DF6-835C-47C0-A72F-F09B1E539C48}" type="presParOf" srcId="{AF189B6D-A5E8-4BA2-BE41-5EE46BAB59A4}" destId="{E8E23F8E-1063-4969-A458-01EB093469AC}" srcOrd="3" destOrd="0" presId="urn:microsoft.com/office/officeart/2005/8/layout/radial4"/>
    <dgm:cxn modelId="{BFAE6032-0D8F-497A-B8B3-E22722788698}" type="presParOf" srcId="{AF189B6D-A5E8-4BA2-BE41-5EE46BAB59A4}" destId="{0AAE6D51-E810-437D-A37B-8CF0205489A2}" srcOrd="4" destOrd="0" presId="urn:microsoft.com/office/officeart/2005/8/layout/radial4"/>
    <dgm:cxn modelId="{25BFFD17-06E1-4489-8EDB-9DA733B9BE9A}" type="presParOf" srcId="{AF189B6D-A5E8-4BA2-BE41-5EE46BAB59A4}" destId="{91B6AA37-72C9-4BA2-B07F-13EFF268698C}" srcOrd="5" destOrd="0" presId="urn:microsoft.com/office/officeart/2005/8/layout/radial4"/>
    <dgm:cxn modelId="{FB98057B-2F22-405C-84FE-FD9AE341CD92}" type="presParOf" srcId="{AF189B6D-A5E8-4BA2-BE41-5EE46BAB59A4}" destId="{5A646660-2A9F-4CB4-8F50-B188376922A6}"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0BD489-7FF4-43F4-A080-7B6F41BEB98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0FB67971-9143-4CFD-8ED2-DEF27B17F07F}">
      <dgm:prSet phldrT="[Texto]" custT="1"/>
      <dgm:spPr/>
      <dgm:t>
        <a:bodyPr/>
        <a:lstStyle/>
        <a:p>
          <a:pPr algn="just"/>
          <a:r>
            <a:rPr lang="es-EC" sz="1200" b="0" i="0" dirty="0" smtClean="0"/>
            <a:t>1969-1976 Se retiró durante el Régimen militar de Augusto Pinochet debido a incompatibilidades entre la política económica de ese país y las políticas de integración de la CAN</a:t>
          </a:r>
          <a:endParaRPr lang="es-EC" sz="1200" dirty="0"/>
        </a:p>
      </dgm:t>
    </dgm:pt>
    <dgm:pt modelId="{5856189F-7644-4905-96A3-28EE58D015A3}" type="parTrans" cxnId="{919452FA-1B07-49DA-9B72-D061EAEFBF2E}">
      <dgm:prSet/>
      <dgm:spPr/>
      <dgm:t>
        <a:bodyPr/>
        <a:lstStyle/>
        <a:p>
          <a:pPr algn="just"/>
          <a:endParaRPr lang="es-EC" sz="2000"/>
        </a:p>
      </dgm:t>
    </dgm:pt>
    <dgm:pt modelId="{F1408D42-902D-4A32-A78C-2AACA4BA5E31}" type="sibTrans" cxnId="{919452FA-1B07-49DA-9B72-D061EAEFBF2E}">
      <dgm:prSet/>
      <dgm:spPr/>
      <dgm:t>
        <a:bodyPr/>
        <a:lstStyle/>
        <a:p>
          <a:pPr algn="just"/>
          <a:endParaRPr lang="es-EC" sz="2000"/>
        </a:p>
      </dgm:t>
    </dgm:pt>
    <dgm:pt modelId="{8A9643A9-F0B6-4B6B-941C-4D425D87CCAD}">
      <dgm:prSet phldrT="[Texto]" custT="1"/>
      <dgm:spPr/>
      <dgm:t>
        <a:bodyPr/>
        <a:lstStyle/>
        <a:p>
          <a:pPr algn="just"/>
          <a:r>
            <a:rPr lang="es-EC" sz="1200" dirty="0" smtClean="0"/>
            <a:t>20 Septiembre 2016 Miembro Asociado</a:t>
          </a:r>
          <a:endParaRPr lang="es-EC" sz="1200" dirty="0"/>
        </a:p>
      </dgm:t>
    </dgm:pt>
    <dgm:pt modelId="{04337CE3-5485-4604-9A1F-01A6305D5007}" type="parTrans" cxnId="{8E3F1FC7-481A-4C06-A62D-394A7946D131}">
      <dgm:prSet/>
      <dgm:spPr/>
      <dgm:t>
        <a:bodyPr/>
        <a:lstStyle/>
        <a:p>
          <a:pPr algn="just"/>
          <a:endParaRPr lang="es-EC" sz="2000"/>
        </a:p>
      </dgm:t>
    </dgm:pt>
    <dgm:pt modelId="{FD6F997F-DCFB-4CFF-894D-5517EA96880B}" type="sibTrans" cxnId="{8E3F1FC7-481A-4C06-A62D-394A7946D131}">
      <dgm:prSet/>
      <dgm:spPr/>
      <dgm:t>
        <a:bodyPr/>
        <a:lstStyle/>
        <a:p>
          <a:pPr algn="just"/>
          <a:endParaRPr lang="es-EC" sz="2000"/>
        </a:p>
      </dgm:t>
    </dgm:pt>
    <dgm:pt modelId="{67B70C40-304E-4351-BDC8-95EA83ACF4F3}" type="pres">
      <dgm:prSet presAssocID="{A90BD489-7FF4-43F4-A080-7B6F41BEB98A}" presName="diagram" presStyleCnt="0">
        <dgm:presLayoutVars>
          <dgm:dir/>
          <dgm:resizeHandles val="exact"/>
        </dgm:presLayoutVars>
      </dgm:prSet>
      <dgm:spPr/>
      <dgm:t>
        <a:bodyPr/>
        <a:lstStyle/>
        <a:p>
          <a:endParaRPr lang="es-EC"/>
        </a:p>
      </dgm:t>
    </dgm:pt>
    <dgm:pt modelId="{DA7D94A8-0B46-45C3-981A-5EDF10D470E1}" type="pres">
      <dgm:prSet presAssocID="{0FB67971-9143-4CFD-8ED2-DEF27B17F07F}" presName="node" presStyleLbl="node1" presStyleIdx="0" presStyleCnt="2">
        <dgm:presLayoutVars>
          <dgm:bulletEnabled val="1"/>
        </dgm:presLayoutVars>
      </dgm:prSet>
      <dgm:spPr/>
      <dgm:t>
        <a:bodyPr/>
        <a:lstStyle/>
        <a:p>
          <a:endParaRPr lang="es-EC"/>
        </a:p>
      </dgm:t>
    </dgm:pt>
    <dgm:pt modelId="{6EA32A7B-3998-4B0E-8E14-96A21B16C881}" type="pres">
      <dgm:prSet presAssocID="{F1408D42-902D-4A32-A78C-2AACA4BA5E31}" presName="sibTrans" presStyleCnt="0"/>
      <dgm:spPr/>
    </dgm:pt>
    <dgm:pt modelId="{9C44D94F-8A6A-49A3-AE17-96CE820369C0}" type="pres">
      <dgm:prSet presAssocID="{8A9643A9-F0B6-4B6B-941C-4D425D87CCAD}" presName="node" presStyleLbl="node1" presStyleIdx="1" presStyleCnt="2">
        <dgm:presLayoutVars>
          <dgm:bulletEnabled val="1"/>
        </dgm:presLayoutVars>
      </dgm:prSet>
      <dgm:spPr/>
      <dgm:t>
        <a:bodyPr/>
        <a:lstStyle/>
        <a:p>
          <a:endParaRPr lang="es-EC"/>
        </a:p>
      </dgm:t>
    </dgm:pt>
  </dgm:ptLst>
  <dgm:cxnLst>
    <dgm:cxn modelId="{275D220A-8707-4F78-9B04-F7F4708DF414}" type="presOf" srcId="{A90BD489-7FF4-43F4-A080-7B6F41BEB98A}" destId="{67B70C40-304E-4351-BDC8-95EA83ACF4F3}" srcOrd="0" destOrd="0" presId="urn:microsoft.com/office/officeart/2005/8/layout/default"/>
    <dgm:cxn modelId="{E6139DFE-8BE6-4660-A06F-797CBB337C8D}" type="presOf" srcId="{0FB67971-9143-4CFD-8ED2-DEF27B17F07F}" destId="{DA7D94A8-0B46-45C3-981A-5EDF10D470E1}" srcOrd="0" destOrd="0" presId="urn:microsoft.com/office/officeart/2005/8/layout/default"/>
    <dgm:cxn modelId="{DB7697A2-8A13-4DEE-8076-53A8CEC5E77E}" type="presOf" srcId="{8A9643A9-F0B6-4B6B-941C-4D425D87CCAD}" destId="{9C44D94F-8A6A-49A3-AE17-96CE820369C0}" srcOrd="0" destOrd="0" presId="urn:microsoft.com/office/officeart/2005/8/layout/default"/>
    <dgm:cxn modelId="{8E3F1FC7-481A-4C06-A62D-394A7946D131}" srcId="{A90BD489-7FF4-43F4-A080-7B6F41BEB98A}" destId="{8A9643A9-F0B6-4B6B-941C-4D425D87CCAD}" srcOrd="1" destOrd="0" parTransId="{04337CE3-5485-4604-9A1F-01A6305D5007}" sibTransId="{FD6F997F-DCFB-4CFF-894D-5517EA96880B}"/>
    <dgm:cxn modelId="{919452FA-1B07-49DA-9B72-D061EAEFBF2E}" srcId="{A90BD489-7FF4-43F4-A080-7B6F41BEB98A}" destId="{0FB67971-9143-4CFD-8ED2-DEF27B17F07F}" srcOrd="0" destOrd="0" parTransId="{5856189F-7644-4905-96A3-28EE58D015A3}" sibTransId="{F1408D42-902D-4A32-A78C-2AACA4BA5E31}"/>
    <dgm:cxn modelId="{210DBEC2-D825-4A52-8E8D-D5DB7DB6F696}" type="presParOf" srcId="{67B70C40-304E-4351-BDC8-95EA83ACF4F3}" destId="{DA7D94A8-0B46-45C3-981A-5EDF10D470E1}" srcOrd="0" destOrd="0" presId="urn:microsoft.com/office/officeart/2005/8/layout/default"/>
    <dgm:cxn modelId="{DDB38CB0-DD8A-4C3E-9C56-3A7646365B97}" type="presParOf" srcId="{67B70C40-304E-4351-BDC8-95EA83ACF4F3}" destId="{6EA32A7B-3998-4B0E-8E14-96A21B16C881}" srcOrd="1" destOrd="0" presId="urn:microsoft.com/office/officeart/2005/8/layout/default"/>
    <dgm:cxn modelId="{6F07E07C-522D-4D54-9841-70404442BFF3}" type="presParOf" srcId="{67B70C40-304E-4351-BDC8-95EA83ACF4F3}" destId="{9C44D94F-8A6A-49A3-AE17-96CE820369C0}" srcOrd="2"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B81B25-9FDD-4CA8-8AD3-041BB3D4CC04}" type="doc">
      <dgm:prSet loTypeId="urn:microsoft.com/office/officeart/2005/8/layout/lProcess1" loCatId="process" qsTypeId="urn:microsoft.com/office/officeart/2005/8/quickstyle/simple3" qsCatId="simple" csTypeId="urn:microsoft.com/office/officeart/2005/8/colors/colorful5" csCatId="colorful" phldr="1"/>
      <dgm:spPr/>
      <dgm:t>
        <a:bodyPr/>
        <a:lstStyle/>
        <a:p>
          <a:endParaRPr lang="es-EC"/>
        </a:p>
      </dgm:t>
    </dgm:pt>
    <dgm:pt modelId="{EB034269-8828-42FF-AF7B-D353DBB8A7A9}">
      <dgm:prSet phldrT="[Texto]"/>
      <dgm:spPr/>
      <dgm:t>
        <a:bodyPr/>
        <a:lstStyle/>
        <a:p>
          <a:r>
            <a:rPr lang="es-EC" b="0" i="0" dirty="0" smtClean="0"/>
            <a:t>La Asociación Latinoamericana de Libre Comercio (</a:t>
          </a:r>
          <a:r>
            <a:rPr lang="es-EC" b="1" i="0" dirty="0" smtClean="0"/>
            <a:t>ALALC</a:t>
          </a:r>
          <a:r>
            <a:rPr lang="es-EC" b="0" i="0" dirty="0" smtClean="0"/>
            <a:t>)</a:t>
          </a:r>
          <a:endParaRPr lang="es-EC" dirty="0"/>
        </a:p>
      </dgm:t>
    </dgm:pt>
    <dgm:pt modelId="{76DC63F7-CBE6-4F43-B300-B9CD797C08AF}" type="parTrans" cxnId="{0358E389-4740-4A92-991F-1656F29AF373}">
      <dgm:prSet/>
      <dgm:spPr/>
      <dgm:t>
        <a:bodyPr/>
        <a:lstStyle/>
        <a:p>
          <a:endParaRPr lang="es-EC"/>
        </a:p>
      </dgm:t>
    </dgm:pt>
    <dgm:pt modelId="{50C4660D-A5C9-424A-B018-28A7611B79E6}" type="sibTrans" cxnId="{0358E389-4740-4A92-991F-1656F29AF373}">
      <dgm:prSet/>
      <dgm:spPr/>
      <dgm:t>
        <a:bodyPr/>
        <a:lstStyle/>
        <a:p>
          <a:endParaRPr lang="es-EC"/>
        </a:p>
      </dgm:t>
    </dgm:pt>
    <dgm:pt modelId="{00111F07-D854-41F4-BF53-E846A2BA5A5D}">
      <dgm:prSet phldrT="[Texto]"/>
      <dgm:spPr/>
      <dgm:t>
        <a:bodyPr/>
        <a:lstStyle/>
        <a:p>
          <a:r>
            <a:rPr lang="es-EC" b="0" i="0" dirty="0" smtClean="0"/>
            <a:t>La Asociación Latinoamericana de Integración (</a:t>
          </a:r>
          <a:r>
            <a:rPr lang="es-EC" b="1" i="0" dirty="0" smtClean="0"/>
            <a:t>ALADI</a:t>
          </a:r>
          <a:r>
            <a:rPr lang="es-EC" b="0" i="0" dirty="0" smtClean="0"/>
            <a:t>)</a:t>
          </a:r>
          <a:endParaRPr lang="es-EC" dirty="0"/>
        </a:p>
      </dgm:t>
    </dgm:pt>
    <dgm:pt modelId="{B0BC9CFA-5F29-4B60-8C23-18862B282995}" type="parTrans" cxnId="{B34FE91B-3C76-4689-B479-5EAF51349427}">
      <dgm:prSet/>
      <dgm:spPr/>
      <dgm:t>
        <a:bodyPr/>
        <a:lstStyle/>
        <a:p>
          <a:endParaRPr lang="es-EC"/>
        </a:p>
      </dgm:t>
    </dgm:pt>
    <dgm:pt modelId="{94607507-02BA-45AA-8783-1CDF40FD60ED}" type="sibTrans" cxnId="{B34FE91B-3C76-4689-B479-5EAF51349427}">
      <dgm:prSet/>
      <dgm:spPr/>
      <dgm:t>
        <a:bodyPr/>
        <a:lstStyle/>
        <a:p>
          <a:endParaRPr lang="es-EC"/>
        </a:p>
      </dgm:t>
    </dgm:pt>
    <dgm:pt modelId="{943C72F5-08DE-4B5A-969E-5EA12EB4C69F}">
      <dgm:prSet phldrT="[Texto]"/>
      <dgm:spPr/>
      <dgm:t>
        <a:bodyPr/>
        <a:lstStyle/>
        <a:p>
          <a:r>
            <a:rPr lang="es-EC" i="1" dirty="0" smtClean="0"/>
            <a:t>Objetivos</a:t>
          </a:r>
          <a:endParaRPr lang="es-EC" i="1" dirty="0"/>
        </a:p>
      </dgm:t>
    </dgm:pt>
    <dgm:pt modelId="{F3F72FBD-BF3F-4A4C-901C-5DE9A9AAE73E}" type="parTrans" cxnId="{96B014DA-9D61-4308-8332-87918B790F14}">
      <dgm:prSet/>
      <dgm:spPr/>
      <dgm:t>
        <a:bodyPr/>
        <a:lstStyle/>
        <a:p>
          <a:endParaRPr lang="es-EC"/>
        </a:p>
      </dgm:t>
    </dgm:pt>
    <dgm:pt modelId="{A5A1C792-20F2-4960-8981-EB97B6D6A166}" type="sibTrans" cxnId="{96B014DA-9D61-4308-8332-87918B790F14}">
      <dgm:prSet/>
      <dgm:spPr/>
      <dgm:t>
        <a:bodyPr/>
        <a:lstStyle/>
        <a:p>
          <a:endParaRPr lang="es-EC"/>
        </a:p>
      </dgm:t>
    </dgm:pt>
    <dgm:pt modelId="{28B70E96-4C4F-46DD-9FD6-CE807CBCABE7}">
      <dgm:prSet phldrT="[Texto]"/>
      <dgm:spPr/>
      <dgm:t>
        <a:bodyPr/>
        <a:lstStyle/>
        <a:p>
          <a:r>
            <a:rPr lang="es-EC" b="0" i="0" dirty="0" smtClean="0"/>
            <a:t>Fue un organismo regional latinoamericano existente entre 1960-1980</a:t>
          </a:r>
          <a:endParaRPr lang="es-EC" dirty="0"/>
        </a:p>
      </dgm:t>
    </dgm:pt>
    <dgm:pt modelId="{97949DC6-D8DD-4C12-A011-FC253ABD35A7}" type="parTrans" cxnId="{9F3D099B-6A5B-427E-A14C-CE729392EA1C}">
      <dgm:prSet/>
      <dgm:spPr/>
      <dgm:t>
        <a:bodyPr/>
        <a:lstStyle/>
        <a:p>
          <a:endParaRPr lang="es-EC"/>
        </a:p>
      </dgm:t>
    </dgm:pt>
    <dgm:pt modelId="{BD455D87-217C-4351-A4B7-12E41BCC3C44}" type="sibTrans" cxnId="{9F3D099B-6A5B-427E-A14C-CE729392EA1C}">
      <dgm:prSet/>
      <dgm:spPr/>
      <dgm:t>
        <a:bodyPr/>
        <a:lstStyle/>
        <a:p>
          <a:endParaRPr lang="es-EC"/>
        </a:p>
      </dgm:t>
    </dgm:pt>
    <dgm:pt modelId="{2EB9E9DE-2334-490A-BA57-8F3321422CBB}">
      <dgm:prSet phldrT="[Texto]"/>
      <dgm:spPr/>
      <dgm:t>
        <a:bodyPr/>
        <a:lstStyle/>
        <a:p>
          <a:r>
            <a:rPr lang="es-EC" b="0" i="0" dirty="0" smtClean="0"/>
            <a:t>Creado el 18 de febrero de 1960 por el Tratado de Montevideo. </a:t>
          </a:r>
          <a:endParaRPr lang="es-EC" dirty="0"/>
        </a:p>
      </dgm:t>
    </dgm:pt>
    <dgm:pt modelId="{8A877003-0430-471D-8E15-5071B78E0B1A}" type="parTrans" cxnId="{E7CC1960-8332-4DA3-BF91-AA8A99EBEA34}">
      <dgm:prSet/>
      <dgm:spPr/>
      <dgm:t>
        <a:bodyPr/>
        <a:lstStyle/>
        <a:p>
          <a:endParaRPr lang="es-EC"/>
        </a:p>
      </dgm:t>
    </dgm:pt>
    <dgm:pt modelId="{79008814-01C9-41C4-B3BD-1189FCF712CE}" type="sibTrans" cxnId="{E7CC1960-8332-4DA3-BF91-AA8A99EBEA34}">
      <dgm:prSet/>
      <dgm:spPr/>
      <dgm:t>
        <a:bodyPr/>
        <a:lstStyle/>
        <a:p>
          <a:endParaRPr lang="es-EC"/>
        </a:p>
      </dgm:t>
    </dgm:pt>
    <dgm:pt modelId="{7F29F69F-6C3E-4690-8F3A-9B22A8C8B527}">
      <dgm:prSet phldrT="[Texto]"/>
      <dgm:spPr/>
      <dgm:t>
        <a:bodyPr/>
        <a:lstStyle/>
        <a:p>
          <a:r>
            <a:rPr lang="es-EC" b="0" i="0" dirty="0" smtClean="0"/>
            <a:t>Su objetivo es el establecimiento de un mercado común latinoamericano.</a:t>
          </a:r>
          <a:endParaRPr lang="es-EC" dirty="0"/>
        </a:p>
      </dgm:t>
    </dgm:pt>
    <dgm:pt modelId="{88DEBAF4-4324-4481-884A-C9F760DF5F1C}" type="parTrans" cxnId="{C22815E0-E860-4B88-870E-5A4AB0E2DE34}">
      <dgm:prSet/>
      <dgm:spPr/>
      <dgm:t>
        <a:bodyPr/>
        <a:lstStyle/>
        <a:p>
          <a:endParaRPr lang="es-EC"/>
        </a:p>
      </dgm:t>
    </dgm:pt>
    <dgm:pt modelId="{662F9728-259C-4A37-B5D4-96617187FE55}" type="sibTrans" cxnId="{C22815E0-E860-4B88-870E-5A4AB0E2DE34}">
      <dgm:prSet/>
      <dgm:spPr/>
      <dgm:t>
        <a:bodyPr/>
        <a:lstStyle/>
        <a:p>
          <a:endParaRPr lang="es-EC"/>
        </a:p>
      </dgm:t>
    </dgm:pt>
    <dgm:pt modelId="{A149FD56-5F2A-4A38-B560-EF9D9189C4A3}">
      <dgm:prSet phldrT="[Texto]"/>
      <dgm:spPr/>
      <dgm:t>
        <a:bodyPr/>
        <a:lstStyle/>
        <a:p>
          <a:r>
            <a:rPr lang="es-EC" dirty="0" smtClean="0"/>
            <a:t>Creada 12 de Agosto 1980</a:t>
          </a:r>
          <a:endParaRPr lang="es-EC" dirty="0"/>
        </a:p>
      </dgm:t>
    </dgm:pt>
    <dgm:pt modelId="{6CF632FA-44A1-48A4-99AE-915CE38BDCC1}" type="parTrans" cxnId="{27681F34-3ED6-4935-BB3A-1F7540D3E668}">
      <dgm:prSet/>
      <dgm:spPr/>
      <dgm:t>
        <a:bodyPr/>
        <a:lstStyle/>
        <a:p>
          <a:endParaRPr lang="es-EC"/>
        </a:p>
      </dgm:t>
    </dgm:pt>
    <dgm:pt modelId="{57CFFDA4-4D04-4455-A609-C869DCC053E5}" type="sibTrans" cxnId="{27681F34-3ED6-4935-BB3A-1F7540D3E668}">
      <dgm:prSet/>
      <dgm:spPr/>
      <dgm:t>
        <a:bodyPr/>
        <a:lstStyle/>
        <a:p>
          <a:endParaRPr lang="es-EC"/>
        </a:p>
      </dgm:t>
    </dgm:pt>
    <dgm:pt modelId="{7D882186-A8BD-4AAA-A699-87C9BAC19383}">
      <dgm:prSet phldrT="[Texto]"/>
      <dgm:spPr/>
      <dgm:t>
        <a:bodyPr/>
        <a:lstStyle/>
        <a:p>
          <a:r>
            <a:rPr lang="es-EC" b="0" i="0" dirty="0" smtClean="0"/>
            <a:t>Argentina, </a:t>
          </a:r>
          <a:r>
            <a:rPr lang="es-EC" b="1" i="0" dirty="0" smtClean="0"/>
            <a:t>Bolivia</a:t>
          </a:r>
          <a:r>
            <a:rPr lang="es-EC" b="0" i="0" dirty="0" smtClean="0"/>
            <a:t>, Brasil, Chile, </a:t>
          </a:r>
          <a:r>
            <a:rPr lang="es-EC" b="1" i="0" dirty="0" smtClean="0"/>
            <a:t>Colombia, Ecuador, </a:t>
          </a:r>
          <a:r>
            <a:rPr lang="es-EC" b="0" i="0" dirty="0" smtClean="0"/>
            <a:t>México, Paraguay, Perú, Uruguay y </a:t>
          </a:r>
          <a:r>
            <a:rPr lang="es-EC" b="1" i="0" dirty="0" smtClean="0"/>
            <a:t>Venezuela</a:t>
          </a:r>
          <a:endParaRPr lang="es-EC" b="1" dirty="0"/>
        </a:p>
      </dgm:t>
    </dgm:pt>
    <dgm:pt modelId="{22D5B08D-F3CC-4905-B91A-E87FFCC84DD8}" type="parTrans" cxnId="{8F183D20-8C63-47EE-94B4-8FA0AC720201}">
      <dgm:prSet/>
      <dgm:spPr/>
      <dgm:t>
        <a:bodyPr/>
        <a:lstStyle/>
        <a:p>
          <a:endParaRPr lang="es-EC"/>
        </a:p>
      </dgm:t>
    </dgm:pt>
    <dgm:pt modelId="{55C3CC5F-DB62-456D-8531-C50A40AC4190}" type="sibTrans" cxnId="{8F183D20-8C63-47EE-94B4-8FA0AC720201}">
      <dgm:prSet/>
      <dgm:spPr/>
      <dgm:t>
        <a:bodyPr/>
        <a:lstStyle/>
        <a:p>
          <a:endParaRPr lang="es-EC"/>
        </a:p>
      </dgm:t>
    </dgm:pt>
    <dgm:pt modelId="{416E6A5B-032C-444B-A45C-BDBF081E1A7D}">
      <dgm:prSet phldrT="[Texto]"/>
      <dgm:spPr/>
      <dgm:t>
        <a:bodyPr/>
        <a:lstStyle/>
        <a:p>
          <a:r>
            <a:rPr lang="es-EC" b="1" dirty="0" smtClean="0"/>
            <a:t>Cuba (</a:t>
          </a:r>
          <a:r>
            <a:rPr lang="es-EC" b="0" i="0" dirty="0" smtClean="0"/>
            <a:t>el 26 de agosto de 1999) y Panamá (el 10 de mayo de 2012</a:t>
          </a:r>
          <a:r>
            <a:rPr lang="es-EC" b="1" dirty="0" smtClean="0"/>
            <a:t> </a:t>
          </a:r>
          <a:endParaRPr lang="es-EC" b="1" dirty="0"/>
        </a:p>
      </dgm:t>
    </dgm:pt>
    <dgm:pt modelId="{08B06D8A-1F1C-4933-A773-EB68F78878B4}" type="parTrans" cxnId="{AFB7F04F-5EAA-4E14-9FFD-4589AD8334AB}">
      <dgm:prSet/>
      <dgm:spPr/>
      <dgm:t>
        <a:bodyPr/>
        <a:lstStyle/>
        <a:p>
          <a:endParaRPr lang="es-EC"/>
        </a:p>
      </dgm:t>
    </dgm:pt>
    <dgm:pt modelId="{40869E94-35F6-48C3-94D5-5D759AAB513B}" type="sibTrans" cxnId="{AFB7F04F-5EAA-4E14-9FFD-4589AD8334AB}">
      <dgm:prSet/>
      <dgm:spPr/>
      <dgm:t>
        <a:bodyPr/>
        <a:lstStyle/>
        <a:p>
          <a:endParaRPr lang="es-EC"/>
        </a:p>
      </dgm:t>
    </dgm:pt>
    <dgm:pt modelId="{C58C6C5A-5053-4CCB-98D1-2D3C3231CBF8}">
      <dgm:prSet phldrT="[Texto]"/>
      <dgm:spPr/>
      <dgm:t>
        <a:bodyPr/>
        <a:lstStyle/>
        <a:p>
          <a:r>
            <a:rPr lang="es-EC" b="0" i="0" dirty="0" smtClean="0"/>
            <a:t>Promueve la expansión de la integración de la región, a fin de asegurar su desarrollo económico y social.</a:t>
          </a:r>
          <a:endParaRPr lang="es-EC" dirty="0"/>
        </a:p>
      </dgm:t>
    </dgm:pt>
    <dgm:pt modelId="{CD343A2B-8EF5-4F46-93F7-0C196DF46DDD}" type="parTrans" cxnId="{C7474027-8EF6-4582-917C-C33C7DE19B10}">
      <dgm:prSet/>
      <dgm:spPr/>
      <dgm:t>
        <a:bodyPr/>
        <a:lstStyle/>
        <a:p>
          <a:endParaRPr lang="es-EC"/>
        </a:p>
      </dgm:t>
    </dgm:pt>
    <dgm:pt modelId="{02857F6F-5E55-4125-BEED-BEAFC0CBEEDD}" type="sibTrans" cxnId="{C7474027-8EF6-4582-917C-C33C7DE19B10}">
      <dgm:prSet/>
      <dgm:spPr/>
      <dgm:t>
        <a:bodyPr/>
        <a:lstStyle/>
        <a:p>
          <a:endParaRPr lang="es-EC"/>
        </a:p>
      </dgm:t>
    </dgm:pt>
    <dgm:pt modelId="{0E6E624C-4EB7-417E-A424-100E1A193116}">
      <dgm:prSet phldrT="[Texto]"/>
      <dgm:spPr/>
      <dgm:t>
        <a:bodyPr/>
        <a:lstStyle/>
        <a:p>
          <a:r>
            <a:rPr lang="es-EC" b="0" i="0" smtClean="0"/>
            <a:t>Reducir y eliminar gradualmente las trabas al comercio recíproco de sus países miembros</a:t>
          </a:r>
          <a:endParaRPr lang="es-EC" dirty="0"/>
        </a:p>
      </dgm:t>
    </dgm:pt>
    <dgm:pt modelId="{EC1E5FA2-6E15-462F-9E54-DD20C26C8661}" type="parTrans" cxnId="{E5D790C0-4EE4-4BED-8DB6-AC068288DA34}">
      <dgm:prSet/>
      <dgm:spPr/>
      <dgm:t>
        <a:bodyPr/>
        <a:lstStyle/>
        <a:p>
          <a:endParaRPr lang="es-EC"/>
        </a:p>
      </dgm:t>
    </dgm:pt>
    <dgm:pt modelId="{5CEBEBA6-1235-4773-B396-9B6E82360C13}" type="sibTrans" cxnId="{E5D790C0-4EE4-4BED-8DB6-AC068288DA34}">
      <dgm:prSet/>
      <dgm:spPr/>
      <dgm:t>
        <a:bodyPr/>
        <a:lstStyle/>
        <a:p>
          <a:endParaRPr lang="es-EC"/>
        </a:p>
      </dgm:t>
    </dgm:pt>
    <dgm:pt modelId="{91A613BA-21B3-48CB-A432-A59D99C02817}">
      <dgm:prSet phldrT="[Texto]"/>
      <dgm:spPr/>
      <dgm:t>
        <a:bodyPr/>
        <a:lstStyle/>
        <a:p>
          <a:r>
            <a:rPr lang="es-EC" b="0" i="0" smtClean="0"/>
            <a:t>Impulsar el desarrollo de vínculos de solidaridad y cooperación entre los pueblos latinoamericanos</a:t>
          </a:r>
          <a:endParaRPr lang="es-EC" dirty="0"/>
        </a:p>
      </dgm:t>
    </dgm:pt>
    <dgm:pt modelId="{938143B5-247A-4F5B-8AC6-FAE49FC9F5B0}" type="parTrans" cxnId="{3198590F-0348-40E8-B9D5-A4A43B5B82E9}">
      <dgm:prSet/>
      <dgm:spPr/>
      <dgm:t>
        <a:bodyPr/>
        <a:lstStyle/>
        <a:p>
          <a:endParaRPr lang="es-EC"/>
        </a:p>
      </dgm:t>
    </dgm:pt>
    <dgm:pt modelId="{EFF7649C-9CB8-40FB-9A85-CA95F9D0F555}" type="sibTrans" cxnId="{3198590F-0348-40E8-B9D5-A4A43B5B82E9}">
      <dgm:prSet/>
      <dgm:spPr/>
      <dgm:t>
        <a:bodyPr/>
        <a:lstStyle/>
        <a:p>
          <a:endParaRPr lang="es-EC"/>
        </a:p>
      </dgm:t>
    </dgm:pt>
    <dgm:pt modelId="{2F1AFC96-FCFE-4F74-813A-48600178FD22}">
      <dgm:prSet phldrT="[Texto]"/>
      <dgm:spPr/>
      <dgm:t>
        <a:bodyPr/>
        <a:lstStyle/>
        <a:p>
          <a:r>
            <a:rPr lang="es-EC" b="0" i="0" smtClean="0"/>
            <a:t>Promover el desarrollo económico y social de la región en forma armónica y equilibrada a fin de asegurar un mejor nivel de vida para sus pueblos;</a:t>
          </a:r>
          <a:endParaRPr lang="es-EC" dirty="0"/>
        </a:p>
      </dgm:t>
    </dgm:pt>
    <dgm:pt modelId="{88BE5038-D56D-489D-A4FB-389658462206}" type="parTrans" cxnId="{E42FF743-2059-4B33-AC0A-B10BFBFB0405}">
      <dgm:prSet/>
      <dgm:spPr/>
      <dgm:t>
        <a:bodyPr/>
        <a:lstStyle/>
        <a:p>
          <a:endParaRPr lang="es-EC"/>
        </a:p>
      </dgm:t>
    </dgm:pt>
    <dgm:pt modelId="{3ECD6E8B-4DF3-4630-A453-48C4E4209CC1}" type="sibTrans" cxnId="{E42FF743-2059-4B33-AC0A-B10BFBFB0405}">
      <dgm:prSet/>
      <dgm:spPr/>
      <dgm:t>
        <a:bodyPr/>
        <a:lstStyle/>
        <a:p>
          <a:endParaRPr lang="es-EC"/>
        </a:p>
      </dgm:t>
    </dgm:pt>
    <dgm:pt modelId="{5BDAAB38-E874-4BE9-BACF-66EBE3216025}" type="pres">
      <dgm:prSet presAssocID="{E2B81B25-9FDD-4CA8-8AD3-041BB3D4CC04}" presName="Name0" presStyleCnt="0">
        <dgm:presLayoutVars>
          <dgm:dir/>
          <dgm:animLvl val="lvl"/>
          <dgm:resizeHandles val="exact"/>
        </dgm:presLayoutVars>
      </dgm:prSet>
      <dgm:spPr/>
      <dgm:t>
        <a:bodyPr/>
        <a:lstStyle/>
        <a:p>
          <a:endParaRPr lang="es-EC"/>
        </a:p>
      </dgm:t>
    </dgm:pt>
    <dgm:pt modelId="{0CBE071A-3480-40C1-A183-13CF4F3952B0}" type="pres">
      <dgm:prSet presAssocID="{EB034269-8828-42FF-AF7B-D353DBB8A7A9}" presName="vertFlow" presStyleCnt="0"/>
      <dgm:spPr/>
    </dgm:pt>
    <dgm:pt modelId="{C1F22794-E282-455A-AC88-8E343E6865C5}" type="pres">
      <dgm:prSet presAssocID="{EB034269-8828-42FF-AF7B-D353DBB8A7A9}" presName="header" presStyleLbl="node1" presStyleIdx="0" presStyleCnt="3"/>
      <dgm:spPr/>
      <dgm:t>
        <a:bodyPr/>
        <a:lstStyle/>
        <a:p>
          <a:endParaRPr lang="es-EC"/>
        </a:p>
      </dgm:t>
    </dgm:pt>
    <dgm:pt modelId="{20D5AE54-2CEA-4169-AB91-6D51417CF50E}" type="pres">
      <dgm:prSet presAssocID="{97949DC6-D8DD-4C12-A011-FC253ABD35A7}" presName="parTrans" presStyleLbl="sibTrans2D1" presStyleIdx="0" presStyleCnt="10"/>
      <dgm:spPr/>
      <dgm:t>
        <a:bodyPr/>
        <a:lstStyle/>
        <a:p>
          <a:endParaRPr lang="es-EC"/>
        </a:p>
      </dgm:t>
    </dgm:pt>
    <dgm:pt modelId="{08D145DB-E754-48B8-BE59-FB0C14E28746}" type="pres">
      <dgm:prSet presAssocID="{28B70E96-4C4F-46DD-9FD6-CE807CBCABE7}" presName="child" presStyleLbl="alignAccFollowNode1" presStyleIdx="0" presStyleCnt="10">
        <dgm:presLayoutVars>
          <dgm:chMax val="0"/>
          <dgm:bulletEnabled val="1"/>
        </dgm:presLayoutVars>
      </dgm:prSet>
      <dgm:spPr/>
      <dgm:t>
        <a:bodyPr/>
        <a:lstStyle/>
        <a:p>
          <a:endParaRPr lang="es-EC"/>
        </a:p>
      </dgm:t>
    </dgm:pt>
    <dgm:pt modelId="{1031A6A2-5127-4BEF-B5DB-D0D5C704553E}" type="pres">
      <dgm:prSet presAssocID="{BD455D87-217C-4351-A4B7-12E41BCC3C44}" presName="sibTrans" presStyleLbl="sibTrans2D1" presStyleIdx="1" presStyleCnt="10"/>
      <dgm:spPr/>
      <dgm:t>
        <a:bodyPr/>
        <a:lstStyle/>
        <a:p>
          <a:endParaRPr lang="es-EC"/>
        </a:p>
      </dgm:t>
    </dgm:pt>
    <dgm:pt modelId="{C4C2233E-8139-4CEB-A129-CB7E4B21415B}" type="pres">
      <dgm:prSet presAssocID="{2EB9E9DE-2334-490A-BA57-8F3321422CBB}" presName="child" presStyleLbl="alignAccFollowNode1" presStyleIdx="1" presStyleCnt="10">
        <dgm:presLayoutVars>
          <dgm:chMax val="0"/>
          <dgm:bulletEnabled val="1"/>
        </dgm:presLayoutVars>
      </dgm:prSet>
      <dgm:spPr/>
      <dgm:t>
        <a:bodyPr/>
        <a:lstStyle/>
        <a:p>
          <a:endParaRPr lang="es-EC"/>
        </a:p>
      </dgm:t>
    </dgm:pt>
    <dgm:pt modelId="{5DCD69FD-1D7E-4667-904F-A5204281796C}" type="pres">
      <dgm:prSet presAssocID="{79008814-01C9-41C4-B3BD-1189FCF712CE}" presName="sibTrans" presStyleLbl="sibTrans2D1" presStyleIdx="2" presStyleCnt="10"/>
      <dgm:spPr/>
      <dgm:t>
        <a:bodyPr/>
        <a:lstStyle/>
        <a:p>
          <a:endParaRPr lang="es-EC"/>
        </a:p>
      </dgm:t>
    </dgm:pt>
    <dgm:pt modelId="{D4D747FE-96D7-4FEE-997A-BF7235D6BB41}" type="pres">
      <dgm:prSet presAssocID="{C58C6C5A-5053-4CCB-98D1-2D3C3231CBF8}" presName="child" presStyleLbl="alignAccFollowNode1" presStyleIdx="2" presStyleCnt="10" custScaleY="213057">
        <dgm:presLayoutVars>
          <dgm:chMax val="0"/>
          <dgm:bulletEnabled val="1"/>
        </dgm:presLayoutVars>
      </dgm:prSet>
      <dgm:spPr/>
      <dgm:t>
        <a:bodyPr/>
        <a:lstStyle/>
        <a:p>
          <a:endParaRPr lang="es-EC"/>
        </a:p>
      </dgm:t>
    </dgm:pt>
    <dgm:pt modelId="{02265D94-CE5B-4604-8E44-FB1EFAF9A942}" type="pres">
      <dgm:prSet presAssocID="{EB034269-8828-42FF-AF7B-D353DBB8A7A9}" presName="hSp" presStyleCnt="0"/>
      <dgm:spPr/>
    </dgm:pt>
    <dgm:pt modelId="{09B0BF44-F05A-49F3-AC4A-F007AF2E5BD3}" type="pres">
      <dgm:prSet presAssocID="{00111F07-D854-41F4-BF53-E846A2BA5A5D}" presName="vertFlow" presStyleCnt="0"/>
      <dgm:spPr/>
    </dgm:pt>
    <dgm:pt modelId="{ED83ADC8-27EF-46D7-94DA-DA32A0B2D8CF}" type="pres">
      <dgm:prSet presAssocID="{00111F07-D854-41F4-BF53-E846A2BA5A5D}" presName="header" presStyleLbl="node1" presStyleIdx="1" presStyleCnt="3"/>
      <dgm:spPr/>
      <dgm:t>
        <a:bodyPr/>
        <a:lstStyle/>
        <a:p>
          <a:endParaRPr lang="es-EC"/>
        </a:p>
      </dgm:t>
    </dgm:pt>
    <dgm:pt modelId="{CB0E768C-6B26-4A5A-B79B-0B1FB09B9DB2}" type="pres">
      <dgm:prSet presAssocID="{88DEBAF4-4324-4481-884A-C9F760DF5F1C}" presName="parTrans" presStyleLbl="sibTrans2D1" presStyleIdx="3" presStyleCnt="10"/>
      <dgm:spPr/>
      <dgm:t>
        <a:bodyPr/>
        <a:lstStyle/>
        <a:p>
          <a:endParaRPr lang="es-EC"/>
        </a:p>
      </dgm:t>
    </dgm:pt>
    <dgm:pt modelId="{BB427026-2DD0-4A8B-9FDA-8EBE426059C5}" type="pres">
      <dgm:prSet presAssocID="{7F29F69F-6C3E-4690-8F3A-9B22A8C8B527}" presName="child" presStyleLbl="alignAccFollowNode1" presStyleIdx="3" presStyleCnt="10">
        <dgm:presLayoutVars>
          <dgm:chMax val="0"/>
          <dgm:bulletEnabled val="1"/>
        </dgm:presLayoutVars>
      </dgm:prSet>
      <dgm:spPr/>
      <dgm:t>
        <a:bodyPr/>
        <a:lstStyle/>
        <a:p>
          <a:endParaRPr lang="es-EC"/>
        </a:p>
      </dgm:t>
    </dgm:pt>
    <dgm:pt modelId="{1B9AC0E0-049D-4C00-B8FF-6209ACDE217B}" type="pres">
      <dgm:prSet presAssocID="{662F9728-259C-4A37-B5D4-96617187FE55}" presName="sibTrans" presStyleLbl="sibTrans2D1" presStyleIdx="4" presStyleCnt="10"/>
      <dgm:spPr/>
      <dgm:t>
        <a:bodyPr/>
        <a:lstStyle/>
        <a:p>
          <a:endParaRPr lang="es-EC"/>
        </a:p>
      </dgm:t>
    </dgm:pt>
    <dgm:pt modelId="{A3A7853E-CAB6-4412-8F6D-19DD0B5655D6}" type="pres">
      <dgm:prSet presAssocID="{A149FD56-5F2A-4A38-B560-EF9D9189C4A3}" presName="child" presStyleLbl="alignAccFollowNode1" presStyleIdx="4" presStyleCnt="10">
        <dgm:presLayoutVars>
          <dgm:chMax val="0"/>
          <dgm:bulletEnabled val="1"/>
        </dgm:presLayoutVars>
      </dgm:prSet>
      <dgm:spPr/>
      <dgm:t>
        <a:bodyPr/>
        <a:lstStyle/>
        <a:p>
          <a:endParaRPr lang="es-EC"/>
        </a:p>
      </dgm:t>
    </dgm:pt>
    <dgm:pt modelId="{72D1E8CA-C15D-458C-83FD-DE7A7B7D1859}" type="pres">
      <dgm:prSet presAssocID="{57CFFDA4-4D04-4455-A609-C869DCC053E5}" presName="sibTrans" presStyleLbl="sibTrans2D1" presStyleIdx="5" presStyleCnt="10"/>
      <dgm:spPr/>
      <dgm:t>
        <a:bodyPr/>
        <a:lstStyle/>
        <a:p>
          <a:endParaRPr lang="es-EC"/>
        </a:p>
      </dgm:t>
    </dgm:pt>
    <dgm:pt modelId="{8E41046C-8456-4D28-8BBC-BDD559CAFA40}" type="pres">
      <dgm:prSet presAssocID="{7D882186-A8BD-4AAA-A699-87C9BAC19383}" presName="child" presStyleLbl="alignAccFollowNode1" presStyleIdx="5" presStyleCnt="10">
        <dgm:presLayoutVars>
          <dgm:chMax val="0"/>
          <dgm:bulletEnabled val="1"/>
        </dgm:presLayoutVars>
      </dgm:prSet>
      <dgm:spPr/>
      <dgm:t>
        <a:bodyPr/>
        <a:lstStyle/>
        <a:p>
          <a:endParaRPr lang="es-EC"/>
        </a:p>
      </dgm:t>
    </dgm:pt>
    <dgm:pt modelId="{46D6B1CC-F648-4BB1-B6CE-42B40BB4AB36}" type="pres">
      <dgm:prSet presAssocID="{55C3CC5F-DB62-456D-8531-C50A40AC4190}" presName="sibTrans" presStyleLbl="sibTrans2D1" presStyleIdx="6" presStyleCnt="10"/>
      <dgm:spPr/>
      <dgm:t>
        <a:bodyPr/>
        <a:lstStyle/>
        <a:p>
          <a:endParaRPr lang="es-EC"/>
        </a:p>
      </dgm:t>
    </dgm:pt>
    <dgm:pt modelId="{C4B0B50A-9C78-4553-B4A2-4E033ACDA4AA}" type="pres">
      <dgm:prSet presAssocID="{416E6A5B-032C-444B-A45C-BDBF081E1A7D}" presName="child" presStyleLbl="alignAccFollowNode1" presStyleIdx="6" presStyleCnt="10">
        <dgm:presLayoutVars>
          <dgm:chMax val="0"/>
          <dgm:bulletEnabled val="1"/>
        </dgm:presLayoutVars>
      </dgm:prSet>
      <dgm:spPr/>
      <dgm:t>
        <a:bodyPr/>
        <a:lstStyle/>
        <a:p>
          <a:endParaRPr lang="es-EC"/>
        </a:p>
      </dgm:t>
    </dgm:pt>
    <dgm:pt modelId="{37BC6F8A-2C5F-48F1-B9FC-B64FCF6F000B}" type="pres">
      <dgm:prSet presAssocID="{00111F07-D854-41F4-BF53-E846A2BA5A5D}" presName="hSp" presStyleCnt="0"/>
      <dgm:spPr/>
    </dgm:pt>
    <dgm:pt modelId="{2428C3CF-268F-47A2-A0BF-9746E2F373DC}" type="pres">
      <dgm:prSet presAssocID="{943C72F5-08DE-4B5A-969E-5EA12EB4C69F}" presName="vertFlow" presStyleCnt="0"/>
      <dgm:spPr/>
    </dgm:pt>
    <dgm:pt modelId="{F519F948-DE58-4039-8F1E-6084F79460EA}" type="pres">
      <dgm:prSet presAssocID="{943C72F5-08DE-4B5A-969E-5EA12EB4C69F}" presName="header" presStyleLbl="node1" presStyleIdx="2" presStyleCnt="3"/>
      <dgm:spPr/>
      <dgm:t>
        <a:bodyPr/>
        <a:lstStyle/>
        <a:p>
          <a:endParaRPr lang="es-EC"/>
        </a:p>
      </dgm:t>
    </dgm:pt>
    <dgm:pt modelId="{8F2AC14D-1F19-4AC1-833B-CDB3091CC995}" type="pres">
      <dgm:prSet presAssocID="{EC1E5FA2-6E15-462F-9E54-DD20C26C8661}" presName="parTrans" presStyleLbl="sibTrans2D1" presStyleIdx="7" presStyleCnt="10"/>
      <dgm:spPr/>
      <dgm:t>
        <a:bodyPr/>
        <a:lstStyle/>
        <a:p>
          <a:endParaRPr lang="es-EC"/>
        </a:p>
      </dgm:t>
    </dgm:pt>
    <dgm:pt modelId="{68876FB7-965E-4310-98B2-B1504E489B0B}" type="pres">
      <dgm:prSet presAssocID="{0E6E624C-4EB7-417E-A424-100E1A193116}" presName="child" presStyleLbl="alignAccFollowNode1" presStyleIdx="7" presStyleCnt="10">
        <dgm:presLayoutVars>
          <dgm:chMax val="0"/>
          <dgm:bulletEnabled val="1"/>
        </dgm:presLayoutVars>
      </dgm:prSet>
      <dgm:spPr/>
      <dgm:t>
        <a:bodyPr/>
        <a:lstStyle/>
        <a:p>
          <a:endParaRPr lang="es-EC"/>
        </a:p>
      </dgm:t>
    </dgm:pt>
    <dgm:pt modelId="{C9D4E1C3-AF7E-484E-9B0C-EB46355E6DBF}" type="pres">
      <dgm:prSet presAssocID="{5CEBEBA6-1235-4773-B396-9B6E82360C13}" presName="sibTrans" presStyleLbl="sibTrans2D1" presStyleIdx="8" presStyleCnt="10"/>
      <dgm:spPr/>
      <dgm:t>
        <a:bodyPr/>
        <a:lstStyle/>
        <a:p>
          <a:endParaRPr lang="es-EC"/>
        </a:p>
      </dgm:t>
    </dgm:pt>
    <dgm:pt modelId="{277A2B5F-4381-495D-BB47-9EEE36C97ACE}" type="pres">
      <dgm:prSet presAssocID="{91A613BA-21B3-48CB-A432-A59D99C02817}" presName="child" presStyleLbl="alignAccFollowNode1" presStyleIdx="8" presStyleCnt="10">
        <dgm:presLayoutVars>
          <dgm:chMax val="0"/>
          <dgm:bulletEnabled val="1"/>
        </dgm:presLayoutVars>
      </dgm:prSet>
      <dgm:spPr/>
      <dgm:t>
        <a:bodyPr/>
        <a:lstStyle/>
        <a:p>
          <a:endParaRPr lang="es-EC"/>
        </a:p>
      </dgm:t>
    </dgm:pt>
    <dgm:pt modelId="{0D547DF8-0446-448C-99EE-7EC39D857990}" type="pres">
      <dgm:prSet presAssocID="{EFF7649C-9CB8-40FB-9A85-CA95F9D0F555}" presName="sibTrans" presStyleLbl="sibTrans2D1" presStyleIdx="9" presStyleCnt="10"/>
      <dgm:spPr/>
      <dgm:t>
        <a:bodyPr/>
        <a:lstStyle/>
        <a:p>
          <a:endParaRPr lang="es-EC"/>
        </a:p>
      </dgm:t>
    </dgm:pt>
    <dgm:pt modelId="{B15A2E78-7242-450A-AFA9-A00B6F9E15B2}" type="pres">
      <dgm:prSet presAssocID="{2F1AFC96-FCFE-4F74-813A-48600178FD22}" presName="child" presStyleLbl="alignAccFollowNode1" presStyleIdx="9" presStyleCnt="10" custScaleY="206872">
        <dgm:presLayoutVars>
          <dgm:chMax val="0"/>
          <dgm:bulletEnabled val="1"/>
        </dgm:presLayoutVars>
      </dgm:prSet>
      <dgm:spPr/>
      <dgm:t>
        <a:bodyPr/>
        <a:lstStyle/>
        <a:p>
          <a:endParaRPr lang="es-EC"/>
        </a:p>
      </dgm:t>
    </dgm:pt>
  </dgm:ptLst>
  <dgm:cxnLst>
    <dgm:cxn modelId="{525D1AEE-2F49-469F-99E8-905BC2DEC144}" type="presOf" srcId="{97949DC6-D8DD-4C12-A011-FC253ABD35A7}" destId="{20D5AE54-2CEA-4169-AB91-6D51417CF50E}" srcOrd="0" destOrd="0" presId="urn:microsoft.com/office/officeart/2005/8/layout/lProcess1"/>
    <dgm:cxn modelId="{C22815E0-E860-4B88-870E-5A4AB0E2DE34}" srcId="{00111F07-D854-41F4-BF53-E846A2BA5A5D}" destId="{7F29F69F-6C3E-4690-8F3A-9B22A8C8B527}" srcOrd="0" destOrd="0" parTransId="{88DEBAF4-4324-4481-884A-C9F760DF5F1C}" sibTransId="{662F9728-259C-4A37-B5D4-96617187FE55}"/>
    <dgm:cxn modelId="{B34FE91B-3C76-4689-B479-5EAF51349427}" srcId="{E2B81B25-9FDD-4CA8-8AD3-041BB3D4CC04}" destId="{00111F07-D854-41F4-BF53-E846A2BA5A5D}" srcOrd="1" destOrd="0" parTransId="{B0BC9CFA-5F29-4B60-8C23-18862B282995}" sibTransId="{94607507-02BA-45AA-8783-1CDF40FD60ED}"/>
    <dgm:cxn modelId="{E5D790C0-4EE4-4BED-8DB6-AC068288DA34}" srcId="{943C72F5-08DE-4B5A-969E-5EA12EB4C69F}" destId="{0E6E624C-4EB7-417E-A424-100E1A193116}" srcOrd="0" destOrd="0" parTransId="{EC1E5FA2-6E15-462F-9E54-DD20C26C8661}" sibTransId="{5CEBEBA6-1235-4773-B396-9B6E82360C13}"/>
    <dgm:cxn modelId="{055F3730-8B0E-41A3-BC31-ADC8045A6A4C}" type="presOf" srcId="{7D882186-A8BD-4AAA-A699-87C9BAC19383}" destId="{8E41046C-8456-4D28-8BBC-BDD559CAFA40}" srcOrd="0" destOrd="0" presId="urn:microsoft.com/office/officeart/2005/8/layout/lProcess1"/>
    <dgm:cxn modelId="{9F3D099B-6A5B-427E-A14C-CE729392EA1C}" srcId="{EB034269-8828-42FF-AF7B-D353DBB8A7A9}" destId="{28B70E96-4C4F-46DD-9FD6-CE807CBCABE7}" srcOrd="0" destOrd="0" parTransId="{97949DC6-D8DD-4C12-A011-FC253ABD35A7}" sibTransId="{BD455D87-217C-4351-A4B7-12E41BCC3C44}"/>
    <dgm:cxn modelId="{C06CAEED-A0F7-40E1-B042-27D00455A1E6}" type="presOf" srcId="{5CEBEBA6-1235-4773-B396-9B6E82360C13}" destId="{C9D4E1C3-AF7E-484E-9B0C-EB46355E6DBF}" srcOrd="0" destOrd="0" presId="urn:microsoft.com/office/officeart/2005/8/layout/lProcess1"/>
    <dgm:cxn modelId="{AFB7F04F-5EAA-4E14-9FFD-4589AD8334AB}" srcId="{00111F07-D854-41F4-BF53-E846A2BA5A5D}" destId="{416E6A5B-032C-444B-A45C-BDBF081E1A7D}" srcOrd="3" destOrd="0" parTransId="{08B06D8A-1F1C-4933-A773-EB68F78878B4}" sibTransId="{40869E94-35F6-48C3-94D5-5D759AAB513B}"/>
    <dgm:cxn modelId="{96B014DA-9D61-4308-8332-87918B790F14}" srcId="{E2B81B25-9FDD-4CA8-8AD3-041BB3D4CC04}" destId="{943C72F5-08DE-4B5A-969E-5EA12EB4C69F}" srcOrd="2" destOrd="0" parTransId="{F3F72FBD-BF3F-4A4C-901C-5DE9A9AAE73E}" sibTransId="{A5A1C792-20F2-4960-8981-EB97B6D6A166}"/>
    <dgm:cxn modelId="{794C2F75-E4CE-4464-8F96-4D028FA05E42}" type="presOf" srcId="{EC1E5FA2-6E15-462F-9E54-DD20C26C8661}" destId="{8F2AC14D-1F19-4AC1-833B-CDB3091CC995}" srcOrd="0" destOrd="0" presId="urn:microsoft.com/office/officeart/2005/8/layout/lProcess1"/>
    <dgm:cxn modelId="{8F183D20-8C63-47EE-94B4-8FA0AC720201}" srcId="{00111F07-D854-41F4-BF53-E846A2BA5A5D}" destId="{7D882186-A8BD-4AAA-A699-87C9BAC19383}" srcOrd="2" destOrd="0" parTransId="{22D5B08D-F3CC-4905-B91A-E87FFCC84DD8}" sibTransId="{55C3CC5F-DB62-456D-8531-C50A40AC4190}"/>
    <dgm:cxn modelId="{AD897823-D047-467E-A6F4-1EA3D1C5204D}" type="presOf" srcId="{C58C6C5A-5053-4CCB-98D1-2D3C3231CBF8}" destId="{D4D747FE-96D7-4FEE-997A-BF7235D6BB41}" srcOrd="0" destOrd="0" presId="urn:microsoft.com/office/officeart/2005/8/layout/lProcess1"/>
    <dgm:cxn modelId="{9EA73E2C-F147-4476-888D-62ACC44D01D2}" type="presOf" srcId="{0E6E624C-4EB7-417E-A424-100E1A193116}" destId="{68876FB7-965E-4310-98B2-B1504E489B0B}" srcOrd="0" destOrd="0" presId="urn:microsoft.com/office/officeart/2005/8/layout/lProcess1"/>
    <dgm:cxn modelId="{3FCD2345-784D-4560-AD53-14B07263E90C}" type="presOf" srcId="{88DEBAF4-4324-4481-884A-C9F760DF5F1C}" destId="{CB0E768C-6B26-4A5A-B79B-0B1FB09B9DB2}" srcOrd="0" destOrd="0" presId="urn:microsoft.com/office/officeart/2005/8/layout/lProcess1"/>
    <dgm:cxn modelId="{C1021730-6650-487E-BB6B-B6A9B0F37866}" type="presOf" srcId="{416E6A5B-032C-444B-A45C-BDBF081E1A7D}" destId="{C4B0B50A-9C78-4553-B4A2-4E033ACDA4AA}" srcOrd="0" destOrd="0" presId="urn:microsoft.com/office/officeart/2005/8/layout/lProcess1"/>
    <dgm:cxn modelId="{14CE27C4-88E6-4EFA-B71D-1961E8E78711}" type="presOf" srcId="{57CFFDA4-4D04-4455-A609-C869DCC053E5}" destId="{72D1E8CA-C15D-458C-83FD-DE7A7B7D1859}" srcOrd="0" destOrd="0" presId="urn:microsoft.com/office/officeart/2005/8/layout/lProcess1"/>
    <dgm:cxn modelId="{3D18438F-DD42-49ED-8FBC-D1ADE1BF706F}" type="presOf" srcId="{28B70E96-4C4F-46DD-9FD6-CE807CBCABE7}" destId="{08D145DB-E754-48B8-BE59-FB0C14E28746}" srcOrd="0" destOrd="0" presId="urn:microsoft.com/office/officeart/2005/8/layout/lProcess1"/>
    <dgm:cxn modelId="{CAF9792F-598D-43D4-B5FB-342B550006FB}" type="presOf" srcId="{91A613BA-21B3-48CB-A432-A59D99C02817}" destId="{277A2B5F-4381-495D-BB47-9EEE36C97ACE}" srcOrd="0" destOrd="0" presId="urn:microsoft.com/office/officeart/2005/8/layout/lProcess1"/>
    <dgm:cxn modelId="{BC58538A-7317-4A41-AAA7-F10ACDE1FFE7}" type="presOf" srcId="{79008814-01C9-41C4-B3BD-1189FCF712CE}" destId="{5DCD69FD-1D7E-4667-904F-A5204281796C}" srcOrd="0" destOrd="0" presId="urn:microsoft.com/office/officeart/2005/8/layout/lProcess1"/>
    <dgm:cxn modelId="{3198590F-0348-40E8-B9D5-A4A43B5B82E9}" srcId="{943C72F5-08DE-4B5A-969E-5EA12EB4C69F}" destId="{91A613BA-21B3-48CB-A432-A59D99C02817}" srcOrd="1" destOrd="0" parTransId="{938143B5-247A-4F5B-8AC6-FAE49FC9F5B0}" sibTransId="{EFF7649C-9CB8-40FB-9A85-CA95F9D0F555}"/>
    <dgm:cxn modelId="{80E6CE25-AB30-4B13-A852-B5BF5F33EF61}" type="presOf" srcId="{662F9728-259C-4A37-B5D4-96617187FE55}" destId="{1B9AC0E0-049D-4C00-B8FF-6209ACDE217B}" srcOrd="0" destOrd="0" presId="urn:microsoft.com/office/officeart/2005/8/layout/lProcess1"/>
    <dgm:cxn modelId="{0358E389-4740-4A92-991F-1656F29AF373}" srcId="{E2B81B25-9FDD-4CA8-8AD3-041BB3D4CC04}" destId="{EB034269-8828-42FF-AF7B-D353DBB8A7A9}" srcOrd="0" destOrd="0" parTransId="{76DC63F7-CBE6-4F43-B300-B9CD797C08AF}" sibTransId="{50C4660D-A5C9-424A-B018-28A7611B79E6}"/>
    <dgm:cxn modelId="{E2A25A74-F627-49EC-BBE7-E772AD3FE46F}" type="presOf" srcId="{7F29F69F-6C3E-4690-8F3A-9B22A8C8B527}" destId="{BB427026-2DD0-4A8B-9FDA-8EBE426059C5}" srcOrd="0" destOrd="0" presId="urn:microsoft.com/office/officeart/2005/8/layout/lProcess1"/>
    <dgm:cxn modelId="{16438D24-23F5-4140-8F05-040C4DD8A21B}" type="presOf" srcId="{E2B81B25-9FDD-4CA8-8AD3-041BB3D4CC04}" destId="{5BDAAB38-E874-4BE9-BACF-66EBE3216025}" srcOrd="0" destOrd="0" presId="urn:microsoft.com/office/officeart/2005/8/layout/lProcess1"/>
    <dgm:cxn modelId="{1D434C0E-B3A0-4F5B-B71F-CB2DE8BC3AF9}" type="presOf" srcId="{2EB9E9DE-2334-490A-BA57-8F3321422CBB}" destId="{C4C2233E-8139-4CEB-A129-CB7E4B21415B}" srcOrd="0" destOrd="0" presId="urn:microsoft.com/office/officeart/2005/8/layout/lProcess1"/>
    <dgm:cxn modelId="{27681F34-3ED6-4935-BB3A-1F7540D3E668}" srcId="{00111F07-D854-41F4-BF53-E846A2BA5A5D}" destId="{A149FD56-5F2A-4A38-B560-EF9D9189C4A3}" srcOrd="1" destOrd="0" parTransId="{6CF632FA-44A1-48A4-99AE-915CE38BDCC1}" sibTransId="{57CFFDA4-4D04-4455-A609-C869DCC053E5}"/>
    <dgm:cxn modelId="{27C86C03-8F54-4AED-9CE5-4500063767C0}" type="presOf" srcId="{EB034269-8828-42FF-AF7B-D353DBB8A7A9}" destId="{C1F22794-E282-455A-AC88-8E343E6865C5}" srcOrd="0" destOrd="0" presId="urn:microsoft.com/office/officeart/2005/8/layout/lProcess1"/>
    <dgm:cxn modelId="{E42FF743-2059-4B33-AC0A-B10BFBFB0405}" srcId="{943C72F5-08DE-4B5A-969E-5EA12EB4C69F}" destId="{2F1AFC96-FCFE-4F74-813A-48600178FD22}" srcOrd="2" destOrd="0" parTransId="{88BE5038-D56D-489D-A4FB-389658462206}" sibTransId="{3ECD6E8B-4DF3-4630-A453-48C4E4209CC1}"/>
    <dgm:cxn modelId="{52089AE3-8704-4EA2-89C2-520D492C06D8}" type="presOf" srcId="{55C3CC5F-DB62-456D-8531-C50A40AC4190}" destId="{46D6B1CC-F648-4BB1-B6CE-42B40BB4AB36}" srcOrd="0" destOrd="0" presId="urn:microsoft.com/office/officeart/2005/8/layout/lProcess1"/>
    <dgm:cxn modelId="{E7CC1960-8332-4DA3-BF91-AA8A99EBEA34}" srcId="{EB034269-8828-42FF-AF7B-D353DBB8A7A9}" destId="{2EB9E9DE-2334-490A-BA57-8F3321422CBB}" srcOrd="1" destOrd="0" parTransId="{8A877003-0430-471D-8E15-5071B78E0B1A}" sibTransId="{79008814-01C9-41C4-B3BD-1189FCF712CE}"/>
    <dgm:cxn modelId="{B16457A4-40BB-48B4-BFE9-2C2A3A67F6C8}" type="presOf" srcId="{00111F07-D854-41F4-BF53-E846A2BA5A5D}" destId="{ED83ADC8-27EF-46D7-94DA-DA32A0B2D8CF}" srcOrd="0" destOrd="0" presId="urn:microsoft.com/office/officeart/2005/8/layout/lProcess1"/>
    <dgm:cxn modelId="{42DE5BAD-60C8-4097-836F-29EA2E8AD736}" type="presOf" srcId="{2F1AFC96-FCFE-4F74-813A-48600178FD22}" destId="{B15A2E78-7242-450A-AFA9-A00B6F9E15B2}" srcOrd="0" destOrd="0" presId="urn:microsoft.com/office/officeart/2005/8/layout/lProcess1"/>
    <dgm:cxn modelId="{C7474027-8EF6-4582-917C-C33C7DE19B10}" srcId="{EB034269-8828-42FF-AF7B-D353DBB8A7A9}" destId="{C58C6C5A-5053-4CCB-98D1-2D3C3231CBF8}" srcOrd="2" destOrd="0" parTransId="{CD343A2B-8EF5-4F46-93F7-0C196DF46DDD}" sibTransId="{02857F6F-5E55-4125-BEED-BEAFC0CBEEDD}"/>
    <dgm:cxn modelId="{48180EB8-41C1-408E-B4CE-0A57EFFA2E33}" type="presOf" srcId="{A149FD56-5F2A-4A38-B560-EF9D9189C4A3}" destId="{A3A7853E-CAB6-4412-8F6D-19DD0B5655D6}" srcOrd="0" destOrd="0" presId="urn:microsoft.com/office/officeart/2005/8/layout/lProcess1"/>
    <dgm:cxn modelId="{2DF6FF5E-ADFC-494E-B73A-0C989D0F0EE5}" type="presOf" srcId="{EFF7649C-9CB8-40FB-9A85-CA95F9D0F555}" destId="{0D547DF8-0446-448C-99EE-7EC39D857990}" srcOrd="0" destOrd="0" presId="urn:microsoft.com/office/officeart/2005/8/layout/lProcess1"/>
    <dgm:cxn modelId="{12F3C0BE-9485-4C19-BCFF-69A0AE816B9B}" type="presOf" srcId="{943C72F5-08DE-4B5A-969E-5EA12EB4C69F}" destId="{F519F948-DE58-4039-8F1E-6084F79460EA}" srcOrd="0" destOrd="0" presId="urn:microsoft.com/office/officeart/2005/8/layout/lProcess1"/>
    <dgm:cxn modelId="{58BDC91A-61E8-4A15-8AB4-97986A7BE50C}" type="presOf" srcId="{BD455D87-217C-4351-A4B7-12E41BCC3C44}" destId="{1031A6A2-5127-4BEF-B5DB-D0D5C704553E}" srcOrd="0" destOrd="0" presId="urn:microsoft.com/office/officeart/2005/8/layout/lProcess1"/>
    <dgm:cxn modelId="{C04ADDAD-7159-4078-86C2-A5BD390C0262}" type="presParOf" srcId="{5BDAAB38-E874-4BE9-BACF-66EBE3216025}" destId="{0CBE071A-3480-40C1-A183-13CF4F3952B0}" srcOrd="0" destOrd="0" presId="urn:microsoft.com/office/officeart/2005/8/layout/lProcess1"/>
    <dgm:cxn modelId="{C40586A9-3A4D-4BC9-BDA2-3AF43BF7AB02}" type="presParOf" srcId="{0CBE071A-3480-40C1-A183-13CF4F3952B0}" destId="{C1F22794-E282-455A-AC88-8E343E6865C5}" srcOrd="0" destOrd="0" presId="urn:microsoft.com/office/officeart/2005/8/layout/lProcess1"/>
    <dgm:cxn modelId="{C6C8FCD4-1BDC-49AB-8BAA-F94ECE5A0BF8}" type="presParOf" srcId="{0CBE071A-3480-40C1-A183-13CF4F3952B0}" destId="{20D5AE54-2CEA-4169-AB91-6D51417CF50E}" srcOrd="1" destOrd="0" presId="urn:microsoft.com/office/officeart/2005/8/layout/lProcess1"/>
    <dgm:cxn modelId="{B5EC1557-1B3D-4372-B84E-1FBCAFDC5966}" type="presParOf" srcId="{0CBE071A-3480-40C1-A183-13CF4F3952B0}" destId="{08D145DB-E754-48B8-BE59-FB0C14E28746}" srcOrd="2" destOrd="0" presId="urn:microsoft.com/office/officeart/2005/8/layout/lProcess1"/>
    <dgm:cxn modelId="{F4472824-3874-4743-9535-70C2C45CE03F}" type="presParOf" srcId="{0CBE071A-3480-40C1-A183-13CF4F3952B0}" destId="{1031A6A2-5127-4BEF-B5DB-D0D5C704553E}" srcOrd="3" destOrd="0" presId="urn:microsoft.com/office/officeart/2005/8/layout/lProcess1"/>
    <dgm:cxn modelId="{3C3596B1-5FB1-440C-9551-2358C8E5FB8E}" type="presParOf" srcId="{0CBE071A-3480-40C1-A183-13CF4F3952B0}" destId="{C4C2233E-8139-4CEB-A129-CB7E4B21415B}" srcOrd="4" destOrd="0" presId="urn:microsoft.com/office/officeart/2005/8/layout/lProcess1"/>
    <dgm:cxn modelId="{57F305E9-93B1-4827-8652-925BABF6670B}" type="presParOf" srcId="{0CBE071A-3480-40C1-A183-13CF4F3952B0}" destId="{5DCD69FD-1D7E-4667-904F-A5204281796C}" srcOrd="5" destOrd="0" presId="urn:microsoft.com/office/officeart/2005/8/layout/lProcess1"/>
    <dgm:cxn modelId="{B21170E0-215A-4F2E-B59C-96A70BE40246}" type="presParOf" srcId="{0CBE071A-3480-40C1-A183-13CF4F3952B0}" destId="{D4D747FE-96D7-4FEE-997A-BF7235D6BB41}" srcOrd="6" destOrd="0" presId="urn:microsoft.com/office/officeart/2005/8/layout/lProcess1"/>
    <dgm:cxn modelId="{B9DB7740-36E8-4966-A67E-19F68AC57D19}" type="presParOf" srcId="{5BDAAB38-E874-4BE9-BACF-66EBE3216025}" destId="{02265D94-CE5B-4604-8E44-FB1EFAF9A942}" srcOrd="1" destOrd="0" presId="urn:microsoft.com/office/officeart/2005/8/layout/lProcess1"/>
    <dgm:cxn modelId="{62396BCA-4434-4888-878A-A85DDCF1AE68}" type="presParOf" srcId="{5BDAAB38-E874-4BE9-BACF-66EBE3216025}" destId="{09B0BF44-F05A-49F3-AC4A-F007AF2E5BD3}" srcOrd="2" destOrd="0" presId="urn:microsoft.com/office/officeart/2005/8/layout/lProcess1"/>
    <dgm:cxn modelId="{DE7702D1-18D8-4348-B1B5-E227C5AFAE5C}" type="presParOf" srcId="{09B0BF44-F05A-49F3-AC4A-F007AF2E5BD3}" destId="{ED83ADC8-27EF-46D7-94DA-DA32A0B2D8CF}" srcOrd="0" destOrd="0" presId="urn:microsoft.com/office/officeart/2005/8/layout/lProcess1"/>
    <dgm:cxn modelId="{7CCB4693-2138-45C2-9582-4501AEE15386}" type="presParOf" srcId="{09B0BF44-F05A-49F3-AC4A-F007AF2E5BD3}" destId="{CB0E768C-6B26-4A5A-B79B-0B1FB09B9DB2}" srcOrd="1" destOrd="0" presId="urn:microsoft.com/office/officeart/2005/8/layout/lProcess1"/>
    <dgm:cxn modelId="{1410DAF2-C682-426C-BE16-4EFA0C50AD38}" type="presParOf" srcId="{09B0BF44-F05A-49F3-AC4A-F007AF2E5BD3}" destId="{BB427026-2DD0-4A8B-9FDA-8EBE426059C5}" srcOrd="2" destOrd="0" presId="urn:microsoft.com/office/officeart/2005/8/layout/lProcess1"/>
    <dgm:cxn modelId="{13AB9147-7C2E-4A9B-A8B5-5231E05AF742}" type="presParOf" srcId="{09B0BF44-F05A-49F3-AC4A-F007AF2E5BD3}" destId="{1B9AC0E0-049D-4C00-B8FF-6209ACDE217B}" srcOrd="3" destOrd="0" presId="urn:microsoft.com/office/officeart/2005/8/layout/lProcess1"/>
    <dgm:cxn modelId="{7F68A6F2-89E2-4D0C-BCD1-D24BEDA807CA}" type="presParOf" srcId="{09B0BF44-F05A-49F3-AC4A-F007AF2E5BD3}" destId="{A3A7853E-CAB6-4412-8F6D-19DD0B5655D6}" srcOrd="4" destOrd="0" presId="urn:microsoft.com/office/officeart/2005/8/layout/lProcess1"/>
    <dgm:cxn modelId="{5D8AA5EE-25B7-418F-A462-189C6E5C8B35}" type="presParOf" srcId="{09B0BF44-F05A-49F3-AC4A-F007AF2E5BD3}" destId="{72D1E8CA-C15D-458C-83FD-DE7A7B7D1859}" srcOrd="5" destOrd="0" presId="urn:microsoft.com/office/officeart/2005/8/layout/lProcess1"/>
    <dgm:cxn modelId="{B3405D70-3A51-496F-ABD3-51AACFD9E5D8}" type="presParOf" srcId="{09B0BF44-F05A-49F3-AC4A-F007AF2E5BD3}" destId="{8E41046C-8456-4D28-8BBC-BDD559CAFA40}" srcOrd="6" destOrd="0" presId="urn:microsoft.com/office/officeart/2005/8/layout/lProcess1"/>
    <dgm:cxn modelId="{81791BF7-9A7D-4933-AD18-A735AB27973A}" type="presParOf" srcId="{09B0BF44-F05A-49F3-AC4A-F007AF2E5BD3}" destId="{46D6B1CC-F648-4BB1-B6CE-42B40BB4AB36}" srcOrd="7" destOrd="0" presId="urn:microsoft.com/office/officeart/2005/8/layout/lProcess1"/>
    <dgm:cxn modelId="{731A59E5-6D02-4DBB-A6BE-381141E5DAC5}" type="presParOf" srcId="{09B0BF44-F05A-49F3-AC4A-F007AF2E5BD3}" destId="{C4B0B50A-9C78-4553-B4A2-4E033ACDA4AA}" srcOrd="8" destOrd="0" presId="urn:microsoft.com/office/officeart/2005/8/layout/lProcess1"/>
    <dgm:cxn modelId="{89D8125D-3114-4AEB-82D1-29D374A77EF3}" type="presParOf" srcId="{5BDAAB38-E874-4BE9-BACF-66EBE3216025}" destId="{37BC6F8A-2C5F-48F1-B9FC-B64FCF6F000B}" srcOrd="3" destOrd="0" presId="urn:microsoft.com/office/officeart/2005/8/layout/lProcess1"/>
    <dgm:cxn modelId="{76390130-4BE2-4761-82D5-6C903E64B140}" type="presParOf" srcId="{5BDAAB38-E874-4BE9-BACF-66EBE3216025}" destId="{2428C3CF-268F-47A2-A0BF-9746E2F373DC}" srcOrd="4" destOrd="0" presId="urn:microsoft.com/office/officeart/2005/8/layout/lProcess1"/>
    <dgm:cxn modelId="{2CE4E98F-95F0-4FD7-A185-ABA908CD3402}" type="presParOf" srcId="{2428C3CF-268F-47A2-A0BF-9746E2F373DC}" destId="{F519F948-DE58-4039-8F1E-6084F79460EA}" srcOrd="0" destOrd="0" presId="urn:microsoft.com/office/officeart/2005/8/layout/lProcess1"/>
    <dgm:cxn modelId="{52D14F9B-FCFE-4A6F-AD31-593C890AA6EE}" type="presParOf" srcId="{2428C3CF-268F-47A2-A0BF-9746E2F373DC}" destId="{8F2AC14D-1F19-4AC1-833B-CDB3091CC995}" srcOrd="1" destOrd="0" presId="urn:microsoft.com/office/officeart/2005/8/layout/lProcess1"/>
    <dgm:cxn modelId="{F377B7FB-1CB2-457C-A4B7-22866F119E48}" type="presParOf" srcId="{2428C3CF-268F-47A2-A0BF-9746E2F373DC}" destId="{68876FB7-965E-4310-98B2-B1504E489B0B}" srcOrd="2" destOrd="0" presId="urn:microsoft.com/office/officeart/2005/8/layout/lProcess1"/>
    <dgm:cxn modelId="{722B4457-AB0C-491B-BA4F-F8A4521C1A86}" type="presParOf" srcId="{2428C3CF-268F-47A2-A0BF-9746E2F373DC}" destId="{C9D4E1C3-AF7E-484E-9B0C-EB46355E6DBF}" srcOrd="3" destOrd="0" presId="urn:microsoft.com/office/officeart/2005/8/layout/lProcess1"/>
    <dgm:cxn modelId="{3BD5CA5E-A5F1-4E86-8217-91FE36CBC85B}" type="presParOf" srcId="{2428C3CF-268F-47A2-A0BF-9746E2F373DC}" destId="{277A2B5F-4381-495D-BB47-9EEE36C97ACE}" srcOrd="4" destOrd="0" presId="urn:microsoft.com/office/officeart/2005/8/layout/lProcess1"/>
    <dgm:cxn modelId="{DAC4009C-A595-4379-8175-9A759C8C556E}" type="presParOf" srcId="{2428C3CF-268F-47A2-A0BF-9746E2F373DC}" destId="{0D547DF8-0446-448C-99EE-7EC39D857990}" srcOrd="5" destOrd="0" presId="urn:microsoft.com/office/officeart/2005/8/layout/lProcess1"/>
    <dgm:cxn modelId="{656AF6F2-D620-4689-A563-4654E8F3870E}" type="presParOf" srcId="{2428C3CF-268F-47A2-A0BF-9746E2F373DC}" destId="{B15A2E78-7242-450A-AFA9-A00B6F9E15B2}" srcOrd="6"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6E9C7-8436-4644-BA00-54DDE96AE655}">
      <dsp:nvSpPr>
        <dsp:cNvPr id="0" name=""/>
        <dsp:cNvSpPr/>
      </dsp:nvSpPr>
      <dsp:spPr>
        <a:xfrm rot="16200000">
          <a:off x="383911" y="-378420"/>
          <a:ext cx="4525963" cy="5282803"/>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0" rIns="171741" bIns="0" numCol="1" spcCol="1270" anchor="ctr" anchorCtr="0">
          <a:noAutofit/>
        </a:bodyPr>
        <a:lstStyle/>
        <a:p>
          <a:pPr lvl="0" algn="ctr" defTabSz="1200150" rtl="0">
            <a:lnSpc>
              <a:spcPct val="90000"/>
            </a:lnSpc>
            <a:spcBef>
              <a:spcPct val="0"/>
            </a:spcBef>
            <a:spcAft>
              <a:spcPct val="35000"/>
            </a:spcAft>
          </a:pPr>
          <a:r>
            <a:rPr lang="es-EC" sz="2700" kern="1200" smtClean="0"/>
            <a:t>El Acuerdo de Complementación Económica N°65 firmado ente Ecuador y Chile fue concebido con el fin de fortalecer las relaciones binacionales, comerciales, sociales, tanto para el estado como para sus individuos. </a:t>
          </a:r>
          <a:endParaRPr lang="es-EC" sz="2700" kern="1200"/>
        </a:p>
      </dsp:txBody>
      <dsp:txXfrm rot="5400000">
        <a:off x="5491" y="905193"/>
        <a:ext cx="5282803" cy="2715577"/>
      </dsp:txXfrm>
    </dsp:sp>
    <dsp:sp modelId="{85401165-6B6A-41A0-963C-ABBA36E0582E}">
      <dsp:nvSpPr>
        <dsp:cNvPr id="0" name=""/>
        <dsp:cNvSpPr/>
      </dsp:nvSpPr>
      <dsp:spPr>
        <a:xfrm rot="16200000">
          <a:off x="6062925" y="-378420"/>
          <a:ext cx="4525963" cy="5282803"/>
        </a:xfrm>
        <a:prstGeom prst="flowChartManualOperation">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0" rIns="171741" bIns="0" numCol="1" spcCol="1270" anchor="ctr" anchorCtr="0">
          <a:noAutofit/>
        </a:bodyPr>
        <a:lstStyle/>
        <a:p>
          <a:pPr lvl="0" algn="ctr" defTabSz="1200150" rtl="0">
            <a:lnSpc>
              <a:spcPct val="90000"/>
            </a:lnSpc>
            <a:spcBef>
              <a:spcPct val="0"/>
            </a:spcBef>
            <a:spcAft>
              <a:spcPct val="35000"/>
            </a:spcAft>
          </a:pPr>
          <a:r>
            <a:rPr lang="es-EC" sz="2700" kern="1200" smtClean="0"/>
            <a:t>Uno de los objetivos específicos del acuerdo es favorecer la inversión extranjera, aprovechar los mercados y fortalecer los intercambios mundiales.</a:t>
          </a:r>
          <a:endParaRPr lang="es-EC" sz="2700" kern="1200"/>
        </a:p>
      </dsp:txBody>
      <dsp:txXfrm rot="5400000">
        <a:off x="5684505" y="905193"/>
        <a:ext cx="5282803" cy="2715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4FEA4-29EB-4633-A1EA-CA4D319F509C}">
      <dsp:nvSpPr>
        <dsp:cNvPr id="0" name=""/>
        <dsp:cNvSpPr/>
      </dsp:nvSpPr>
      <dsp:spPr>
        <a:xfrm>
          <a:off x="167251" y="1599"/>
          <a:ext cx="2554684" cy="153281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Se firma el 20/Dic/1994, entra en vigencia 1/Ene/1995</a:t>
          </a:r>
          <a:endParaRPr lang="es-EC" sz="1600" kern="1200" dirty="0">
            <a:latin typeface="Times New Roman" panose="02020603050405020304" pitchFamily="18" charset="0"/>
            <a:cs typeface="Times New Roman" panose="02020603050405020304" pitchFamily="18" charset="0"/>
          </a:endParaRPr>
        </a:p>
      </dsp:txBody>
      <dsp:txXfrm>
        <a:off x="167251" y="1599"/>
        <a:ext cx="2554684" cy="1532810"/>
      </dsp:txXfrm>
    </dsp:sp>
    <dsp:sp modelId="{8BADE38D-B9E6-46DA-A679-81E194DC41EC}">
      <dsp:nvSpPr>
        <dsp:cNvPr id="0" name=""/>
        <dsp:cNvSpPr/>
      </dsp:nvSpPr>
      <dsp:spPr>
        <a:xfrm>
          <a:off x="2977404" y="1599"/>
          <a:ext cx="2554684" cy="15328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i="0" kern="1200" dirty="0" smtClean="0">
              <a:latin typeface="Times New Roman" panose="02020603050405020304" pitchFamily="18" charset="0"/>
              <a:cs typeface="Times New Roman" panose="02020603050405020304" pitchFamily="18" charset="0"/>
            </a:rPr>
            <a:t>Objetivo de crear un espacio económico ampliado entre ambos países.</a:t>
          </a:r>
          <a:endParaRPr lang="es-EC" sz="1600" kern="1200" dirty="0">
            <a:latin typeface="Times New Roman" panose="02020603050405020304" pitchFamily="18" charset="0"/>
            <a:cs typeface="Times New Roman" panose="02020603050405020304" pitchFamily="18" charset="0"/>
          </a:endParaRPr>
        </a:p>
      </dsp:txBody>
      <dsp:txXfrm>
        <a:off x="2977404" y="1599"/>
        <a:ext cx="2554684" cy="1532810"/>
      </dsp:txXfrm>
    </dsp:sp>
    <dsp:sp modelId="{7756214F-7EC0-435F-B053-58F16864F6B0}">
      <dsp:nvSpPr>
        <dsp:cNvPr id="0" name=""/>
        <dsp:cNvSpPr/>
      </dsp:nvSpPr>
      <dsp:spPr>
        <a:xfrm>
          <a:off x="167251" y="1789878"/>
          <a:ext cx="2554684" cy="153281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Programa de liberación de distintos productos, unos de forma inmediata, otro a tres años y otros a 5 años hasta 1999 y una lista de excepciones como productos sensibles</a:t>
          </a:r>
          <a:endParaRPr lang="es-EC" sz="1400" kern="1200" dirty="0">
            <a:latin typeface="Times New Roman" panose="02020603050405020304" pitchFamily="18" charset="0"/>
            <a:cs typeface="Times New Roman" panose="02020603050405020304" pitchFamily="18" charset="0"/>
          </a:endParaRPr>
        </a:p>
      </dsp:txBody>
      <dsp:txXfrm>
        <a:off x="167251" y="1789878"/>
        <a:ext cx="2554684" cy="1532810"/>
      </dsp:txXfrm>
    </dsp:sp>
    <dsp:sp modelId="{C2F2281B-514F-4CCE-B04E-39245EBCD204}">
      <dsp:nvSpPr>
        <dsp:cNvPr id="0" name=""/>
        <dsp:cNvSpPr/>
      </dsp:nvSpPr>
      <dsp:spPr>
        <a:xfrm>
          <a:off x="2977404" y="1789878"/>
          <a:ext cx="2554684" cy="153281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Se suscribe un convenio para evitar la doble tributación y evitar la evasión fiscal. </a:t>
          </a:r>
          <a:endParaRPr lang="es-EC" sz="1400" kern="1200" dirty="0">
            <a:latin typeface="Times New Roman" panose="02020603050405020304" pitchFamily="18" charset="0"/>
            <a:cs typeface="Times New Roman" panose="02020603050405020304" pitchFamily="18" charset="0"/>
          </a:endParaRPr>
        </a:p>
      </dsp:txBody>
      <dsp:txXfrm>
        <a:off x="2977404" y="1789878"/>
        <a:ext cx="2554684" cy="1532810"/>
      </dsp:txXfrm>
    </dsp:sp>
    <dsp:sp modelId="{57AA53F7-9058-473A-A150-8AF95A6C5A3B}">
      <dsp:nvSpPr>
        <dsp:cNvPr id="0" name=""/>
        <dsp:cNvSpPr/>
      </dsp:nvSpPr>
      <dsp:spPr>
        <a:xfrm>
          <a:off x="1572327" y="3578157"/>
          <a:ext cx="2554684" cy="153281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Los flujos excesivos de productos chilenos que entraban 0 arancel y atentaban contra las industrias ecuatorianas</a:t>
          </a:r>
          <a:endParaRPr lang="es-EC" sz="1400" kern="1200" dirty="0">
            <a:latin typeface="Times New Roman" panose="02020603050405020304" pitchFamily="18" charset="0"/>
            <a:cs typeface="Times New Roman" panose="02020603050405020304" pitchFamily="18" charset="0"/>
          </a:endParaRPr>
        </a:p>
      </dsp:txBody>
      <dsp:txXfrm>
        <a:off x="1572327" y="3578157"/>
        <a:ext cx="2554684" cy="1532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4FEA4-29EB-4633-A1EA-CA4D319F509C}">
      <dsp:nvSpPr>
        <dsp:cNvPr id="0" name=""/>
        <dsp:cNvSpPr/>
      </dsp:nvSpPr>
      <dsp:spPr>
        <a:xfrm>
          <a:off x="1242911" y="1547"/>
          <a:ext cx="2554736" cy="153284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Septiembre 2005 negociaciones bilaterales para profundizar el acuerdo. Se suscribe en marzo 2008 y entra en vigencia enero del 2010.</a:t>
          </a:r>
          <a:endParaRPr lang="es-EC" sz="1600" kern="1200" dirty="0">
            <a:latin typeface="Times New Roman" panose="02020603050405020304" pitchFamily="18" charset="0"/>
            <a:cs typeface="Times New Roman" panose="02020603050405020304" pitchFamily="18" charset="0"/>
          </a:endParaRPr>
        </a:p>
      </dsp:txBody>
      <dsp:txXfrm>
        <a:off x="1242911" y="1547"/>
        <a:ext cx="2554736" cy="1532842"/>
      </dsp:txXfrm>
    </dsp:sp>
    <dsp:sp modelId="{8BADE38D-B9E6-46DA-A679-81E194DC41EC}">
      <dsp:nvSpPr>
        <dsp:cNvPr id="0" name=""/>
        <dsp:cNvSpPr/>
      </dsp:nvSpPr>
      <dsp:spPr>
        <a:xfrm>
          <a:off x="1242911" y="1789862"/>
          <a:ext cx="2554736" cy="1532842"/>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Profundizan en los obstáculos técnicos al comercio exterior y establecen ambas partes la implementación de las reglas de origen. </a:t>
          </a:r>
          <a:endParaRPr lang="es-EC" sz="1600" kern="1200" dirty="0">
            <a:latin typeface="Times New Roman" panose="02020603050405020304" pitchFamily="18" charset="0"/>
            <a:cs typeface="Times New Roman" panose="02020603050405020304" pitchFamily="18" charset="0"/>
          </a:endParaRPr>
        </a:p>
      </dsp:txBody>
      <dsp:txXfrm>
        <a:off x="1242911" y="1789862"/>
        <a:ext cx="2554736" cy="1532842"/>
      </dsp:txXfrm>
    </dsp:sp>
    <dsp:sp modelId="{7756214F-7EC0-435F-B053-58F16864F6B0}">
      <dsp:nvSpPr>
        <dsp:cNvPr id="0" name=""/>
        <dsp:cNvSpPr/>
      </dsp:nvSpPr>
      <dsp:spPr>
        <a:xfrm>
          <a:off x="1242911" y="3578178"/>
          <a:ext cx="2554736" cy="1532842"/>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Objetivos: promover condiciones de competencia leal en el comercio, fortalecer su capacidad competitiva, facilitar la circulación transfronteriza de servicios y mercancías. </a:t>
          </a:r>
          <a:endParaRPr lang="es-EC" sz="1600" kern="1200" dirty="0">
            <a:latin typeface="Times New Roman" panose="02020603050405020304" pitchFamily="18" charset="0"/>
            <a:cs typeface="Times New Roman" panose="02020603050405020304" pitchFamily="18" charset="0"/>
          </a:endParaRPr>
        </a:p>
      </dsp:txBody>
      <dsp:txXfrm>
        <a:off x="1242911" y="3578178"/>
        <a:ext cx="2554736" cy="15328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C8AE7-4368-4FFB-874C-268892E06275}">
      <dsp:nvSpPr>
        <dsp:cNvPr id="0" name=""/>
        <dsp:cNvSpPr/>
      </dsp:nvSpPr>
      <dsp:spPr>
        <a:xfrm rot="5400000">
          <a:off x="-215584" y="1719952"/>
          <a:ext cx="966497" cy="11715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6812E28-F7D9-4247-8FF1-355DD175D6AB}">
      <dsp:nvSpPr>
        <dsp:cNvPr id="0" name=""/>
        <dsp:cNvSpPr/>
      </dsp:nvSpPr>
      <dsp:spPr>
        <a:xfrm>
          <a:off x="2398" y="1096701"/>
          <a:ext cx="1301764" cy="78105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Comercio de Servicios</a:t>
          </a:r>
          <a:endParaRPr lang="es-EC" sz="1400" kern="1200" dirty="0"/>
        </a:p>
      </dsp:txBody>
      <dsp:txXfrm>
        <a:off x="25274" y="1119577"/>
        <a:ext cx="1256012" cy="735306"/>
      </dsp:txXfrm>
    </dsp:sp>
    <dsp:sp modelId="{2329707C-FA14-469B-ACB0-2BD8297B2579}">
      <dsp:nvSpPr>
        <dsp:cNvPr id="0" name=""/>
        <dsp:cNvSpPr/>
      </dsp:nvSpPr>
      <dsp:spPr>
        <a:xfrm rot="5400000">
          <a:off x="-215584" y="2696276"/>
          <a:ext cx="966497" cy="117158"/>
        </a:xfrm>
        <a:prstGeom prst="rect">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993CE75-BB8F-4B44-ACB9-B396D622AC6C}">
      <dsp:nvSpPr>
        <dsp:cNvPr id="0" name=""/>
        <dsp:cNvSpPr/>
      </dsp:nvSpPr>
      <dsp:spPr>
        <a:xfrm>
          <a:off x="2398" y="2073025"/>
          <a:ext cx="1301764" cy="781058"/>
        </a:xfrm>
        <a:prstGeom prst="roundRect">
          <a:avLst>
            <a:gd name="adj" fmla="val 10000"/>
          </a:avLst>
        </a:prstGeom>
        <a:gradFill rotWithShape="0">
          <a:gsLst>
            <a:gs pos="0">
              <a:schemeClr val="accent5">
                <a:hueOff val="-1655646"/>
                <a:satOff val="6635"/>
                <a:lumOff val="1438"/>
                <a:alphaOff val="0"/>
                <a:tint val="50000"/>
                <a:satMod val="300000"/>
              </a:schemeClr>
            </a:gs>
            <a:gs pos="35000">
              <a:schemeClr val="accent5">
                <a:hueOff val="-1655646"/>
                <a:satOff val="6635"/>
                <a:lumOff val="1438"/>
                <a:alphaOff val="0"/>
                <a:tint val="37000"/>
                <a:satMod val="300000"/>
              </a:schemeClr>
            </a:gs>
            <a:gs pos="100000">
              <a:schemeClr val="accent5">
                <a:hueOff val="-1655646"/>
                <a:satOff val="6635"/>
                <a:lumOff val="14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Comercio Electrónico</a:t>
          </a:r>
          <a:endParaRPr lang="es-EC" sz="1400" kern="1200" dirty="0" smtClean="0"/>
        </a:p>
      </dsp:txBody>
      <dsp:txXfrm>
        <a:off x="25274" y="2095901"/>
        <a:ext cx="1256012" cy="735306"/>
      </dsp:txXfrm>
    </dsp:sp>
    <dsp:sp modelId="{0892674A-6853-4EF7-B9ED-58C6BF8D29B8}">
      <dsp:nvSpPr>
        <dsp:cNvPr id="0" name=""/>
        <dsp:cNvSpPr/>
      </dsp:nvSpPr>
      <dsp:spPr>
        <a:xfrm>
          <a:off x="272577" y="3184438"/>
          <a:ext cx="1721521" cy="117158"/>
        </a:xfrm>
        <a:prstGeom prst="rect">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96720DB-DC45-4B64-B628-8A433ED524AA}">
      <dsp:nvSpPr>
        <dsp:cNvPr id="0" name=""/>
        <dsp:cNvSpPr/>
      </dsp:nvSpPr>
      <dsp:spPr>
        <a:xfrm>
          <a:off x="2398" y="3049348"/>
          <a:ext cx="1301764" cy="781058"/>
        </a:xfrm>
        <a:prstGeom prst="roundRect">
          <a:avLst>
            <a:gd name="adj" fmla="val 1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Asuntos Laborales</a:t>
          </a:r>
          <a:endParaRPr lang="es-EC" sz="1400" kern="1200" dirty="0" smtClean="0"/>
        </a:p>
      </dsp:txBody>
      <dsp:txXfrm>
        <a:off x="25274" y="3072224"/>
        <a:ext cx="1256012" cy="735306"/>
      </dsp:txXfrm>
    </dsp:sp>
    <dsp:sp modelId="{6F9BCD6C-5388-45B7-B601-791B0CFE159A}">
      <dsp:nvSpPr>
        <dsp:cNvPr id="0" name=""/>
        <dsp:cNvSpPr/>
      </dsp:nvSpPr>
      <dsp:spPr>
        <a:xfrm rot="16200000">
          <a:off x="1515763" y="2696276"/>
          <a:ext cx="966497" cy="117158"/>
        </a:xfrm>
        <a:prstGeom prst="rect">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720B8DB-FB98-4F10-A01A-0BE00EBEBD53}">
      <dsp:nvSpPr>
        <dsp:cNvPr id="0" name=""/>
        <dsp:cNvSpPr/>
      </dsp:nvSpPr>
      <dsp:spPr>
        <a:xfrm>
          <a:off x="1733746" y="3049348"/>
          <a:ext cx="1301764" cy="781058"/>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Medio Ambiente</a:t>
          </a:r>
          <a:endParaRPr lang="es-EC" sz="1400" kern="1200" dirty="0" smtClean="0"/>
        </a:p>
      </dsp:txBody>
      <dsp:txXfrm>
        <a:off x="1756622" y="3072224"/>
        <a:ext cx="1256012" cy="735306"/>
      </dsp:txXfrm>
    </dsp:sp>
    <dsp:sp modelId="{C1318C55-2680-40DA-BEE6-5E6098CCD5F2}">
      <dsp:nvSpPr>
        <dsp:cNvPr id="0" name=""/>
        <dsp:cNvSpPr/>
      </dsp:nvSpPr>
      <dsp:spPr>
        <a:xfrm rot="16200000">
          <a:off x="1515763" y="1719952"/>
          <a:ext cx="966497" cy="117158"/>
        </a:xfrm>
        <a:prstGeom prst="rect">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0130187-387F-47B9-A335-1EDB13F2D8F0}">
      <dsp:nvSpPr>
        <dsp:cNvPr id="0" name=""/>
        <dsp:cNvSpPr/>
      </dsp:nvSpPr>
      <dsp:spPr>
        <a:xfrm>
          <a:off x="1733746" y="2073025"/>
          <a:ext cx="1301764" cy="781058"/>
        </a:xfrm>
        <a:prstGeom prst="roundRect">
          <a:avLst>
            <a:gd name="adj" fmla="val 1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Pymes</a:t>
          </a:r>
          <a:endParaRPr lang="es-EC" sz="1400" kern="1200" dirty="0" smtClean="0"/>
        </a:p>
      </dsp:txBody>
      <dsp:txXfrm>
        <a:off x="1756622" y="2095901"/>
        <a:ext cx="1256012" cy="735306"/>
      </dsp:txXfrm>
    </dsp:sp>
    <dsp:sp modelId="{601FE7DD-E5AC-4FF5-AA55-21EAFC17504F}">
      <dsp:nvSpPr>
        <dsp:cNvPr id="0" name=""/>
        <dsp:cNvSpPr/>
      </dsp:nvSpPr>
      <dsp:spPr>
        <a:xfrm>
          <a:off x="2003925" y="1231790"/>
          <a:ext cx="1721521" cy="117158"/>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4307878-2E49-438D-BD59-E813B418EA37}">
      <dsp:nvSpPr>
        <dsp:cNvPr id="0" name=""/>
        <dsp:cNvSpPr/>
      </dsp:nvSpPr>
      <dsp:spPr>
        <a:xfrm>
          <a:off x="1733746" y="1096701"/>
          <a:ext cx="1301764" cy="781058"/>
        </a:xfrm>
        <a:prstGeom prst="roundRect">
          <a:avLst>
            <a:gd name="adj" fmla="val 10000"/>
          </a:avLst>
        </a:prstGeom>
        <a:gradFill rotWithShape="0">
          <a:gsLst>
            <a:gs pos="0">
              <a:schemeClr val="accent5">
                <a:hueOff val="-8278230"/>
                <a:satOff val="33176"/>
                <a:lumOff val="7190"/>
                <a:alphaOff val="0"/>
                <a:tint val="50000"/>
                <a:satMod val="300000"/>
              </a:schemeClr>
            </a:gs>
            <a:gs pos="35000">
              <a:schemeClr val="accent5">
                <a:hueOff val="-8278230"/>
                <a:satOff val="33176"/>
                <a:lumOff val="7190"/>
                <a:alphaOff val="0"/>
                <a:tint val="37000"/>
                <a:satMod val="300000"/>
              </a:schemeClr>
            </a:gs>
            <a:gs pos="100000">
              <a:schemeClr val="accent5">
                <a:hueOff val="-8278230"/>
                <a:satOff val="33176"/>
                <a:lumOff val="71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Género</a:t>
          </a:r>
          <a:endParaRPr lang="es-EC" sz="1400" kern="1200" dirty="0" smtClean="0"/>
        </a:p>
      </dsp:txBody>
      <dsp:txXfrm>
        <a:off x="1756622" y="1119577"/>
        <a:ext cx="1256012" cy="735306"/>
      </dsp:txXfrm>
    </dsp:sp>
    <dsp:sp modelId="{80A6554C-55DE-417F-99C3-C3A1225AE0D8}">
      <dsp:nvSpPr>
        <dsp:cNvPr id="0" name=""/>
        <dsp:cNvSpPr/>
      </dsp:nvSpPr>
      <dsp:spPr>
        <a:xfrm>
          <a:off x="3465093" y="1096701"/>
          <a:ext cx="1301764" cy="781058"/>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smtClean="0"/>
            <a:t>Cadenas Globales de Valor</a:t>
          </a:r>
          <a:endParaRPr lang="es-EC" sz="1400" kern="1200" dirty="0"/>
        </a:p>
      </dsp:txBody>
      <dsp:txXfrm>
        <a:off x="3487969" y="1119577"/>
        <a:ext cx="1256012" cy="7353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5F18C-B41C-49B7-BE38-F556BF3D00A1}">
      <dsp:nvSpPr>
        <dsp:cNvPr id="0" name=""/>
        <dsp:cNvSpPr/>
      </dsp:nvSpPr>
      <dsp:spPr>
        <a:xfrm>
          <a:off x="0" y="0"/>
          <a:ext cx="3622924" cy="134792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smtClean="0"/>
            <a:t>Firma de la declaración de Santiago de 1952</a:t>
          </a:r>
          <a:endParaRPr lang="es-EC" sz="1600" kern="1200"/>
        </a:p>
      </dsp:txBody>
      <dsp:txXfrm>
        <a:off x="39479" y="39479"/>
        <a:ext cx="2168405" cy="1268970"/>
      </dsp:txXfrm>
    </dsp:sp>
    <dsp:sp modelId="{2BED2866-B819-469E-AF1D-16CCE0AE1B33}">
      <dsp:nvSpPr>
        <dsp:cNvPr id="0" name=""/>
        <dsp:cNvSpPr/>
      </dsp:nvSpPr>
      <dsp:spPr>
        <a:xfrm>
          <a:off x="319669" y="1572583"/>
          <a:ext cx="3622924" cy="1347928"/>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smtClean="0"/>
            <a:t>Plantas: Manta, Guayaquil y Posorja  </a:t>
          </a:r>
          <a:endParaRPr lang="es-EC" sz="1600" kern="1200"/>
        </a:p>
      </dsp:txBody>
      <dsp:txXfrm>
        <a:off x="359148" y="1612062"/>
        <a:ext cx="2348143" cy="1268970"/>
      </dsp:txXfrm>
    </dsp:sp>
    <dsp:sp modelId="{98D3C6EC-38A5-4E06-B1DA-CFB1219F7647}">
      <dsp:nvSpPr>
        <dsp:cNvPr id="0" name=""/>
        <dsp:cNvSpPr/>
      </dsp:nvSpPr>
      <dsp:spPr>
        <a:xfrm>
          <a:off x="639339" y="3145166"/>
          <a:ext cx="3622924" cy="1347928"/>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C" sz="1600" kern="1200" smtClean="0"/>
            <a:t>Atún aleta amarilla (Thunnus albacares), atún rojo grande (Thunnus obesus) y bonitos (Katsuwonus pelamis)</a:t>
          </a:r>
          <a:endParaRPr lang="es-EC" sz="1600" kern="1200"/>
        </a:p>
      </dsp:txBody>
      <dsp:txXfrm>
        <a:off x="678818" y="3184645"/>
        <a:ext cx="2348143" cy="1268970"/>
      </dsp:txXfrm>
    </dsp:sp>
    <dsp:sp modelId="{60AF659C-9345-44FD-9424-420EAF72B126}">
      <dsp:nvSpPr>
        <dsp:cNvPr id="0" name=""/>
        <dsp:cNvSpPr/>
      </dsp:nvSpPr>
      <dsp:spPr>
        <a:xfrm>
          <a:off x="2746770" y="1022179"/>
          <a:ext cx="876153" cy="876153"/>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2943904" y="1022179"/>
        <a:ext cx="481885" cy="659305"/>
      </dsp:txXfrm>
    </dsp:sp>
    <dsp:sp modelId="{0117A522-7F91-4A97-89CB-E7CF26353806}">
      <dsp:nvSpPr>
        <dsp:cNvPr id="0" name=""/>
        <dsp:cNvSpPr/>
      </dsp:nvSpPr>
      <dsp:spPr>
        <a:xfrm>
          <a:off x="3066440" y="2585776"/>
          <a:ext cx="876153" cy="876153"/>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3263574" y="2585776"/>
        <a:ext cx="481885" cy="6593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2FD8B-10A8-4E0B-95F5-4D81176762EF}">
      <dsp:nvSpPr>
        <dsp:cNvPr id="0" name=""/>
        <dsp:cNvSpPr/>
      </dsp:nvSpPr>
      <dsp:spPr>
        <a:xfrm>
          <a:off x="259820" y="450663"/>
          <a:ext cx="4676773" cy="42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s-EC" sz="1900" kern="1200" dirty="0" smtClean="0"/>
            <a:t>Salmón del Atlántico (Salmo salar)</a:t>
          </a:r>
          <a:endParaRPr lang="es-EC" sz="1900" kern="1200" dirty="0"/>
        </a:p>
      </dsp:txBody>
      <dsp:txXfrm>
        <a:off x="259820" y="450663"/>
        <a:ext cx="4676773" cy="425161"/>
      </dsp:txXfrm>
    </dsp:sp>
    <dsp:sp modelId="{B84484AA-66D1-4151-BCE7-30D876BD4936}">
      <dsp:nvSpPr>
        <dsp:cNvPr id="0" name=""/>
        <dsp:cNvSpPr/>
      </dsp:nvSpPr>
      <dsp:spPr>
        <a:xfrm>
          <a:off x="259820" y="875825"/>
          <a:ext cx="623569" cy="103928"/>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9319D-7936-4CCF-853B-F377281A68B7}">
      <dsp:nvSpPr>
        <dsp:cNvPr id="0" name=""/>
        <dsp:cNvSpPr/>
      </dsp:nvSpPr>
      <dsp:spPr>
        <a:xfrm>
          <a:off x="919765" y="875825"/>
          <a:ext cx="623569" cy="103928"/>
        </a:xfrm>
        <a:prstGeom prst="parallelogram">
          <a:avLst>
            <a:gd name="adj" fmla="val 140840"/>
          </a:avLst>
        </a:prstGeom>
        <a:solidFill>
          <a:schemeClr val="accent3">
            <a:hueOff val="562513"/>
            <a:satOff val="-844"/>
            <a:lumOff val="-137"/>
            <a:alphaOff val="0"/>
          </a:schemeClr>
        </a:solidFill>
        <a:ln w="25400" cap="flat" cmpd="sng" algn="ctr">
          <a:solidFill>
            <a:schemeClr val="accent3">
              <a:hueOff val="562513"/>
              <a:satOff val="-844"/>
              <a:lumOff val="-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6F532-7FB6-404A-892F-2A42A5147CD2}">
      <dsp:nvSpPr>
        <dsp:cNvPr id="0" name=""/>
        <dsp:cNvSpPr/>
      </dsp:nvSpPr>
      <dsp:spPr>
        <a:xfrm>
          <a:off x="1579710" y="875825"/>
          <a:ext cx="623569" cy="103928"/>
        </a:xfrm>
        <a:prstGeom prst="parallelogram">
          <a:avLst>
            <a:gd name="adj" fmla="val 140840"/>
          </a:avLst>
        </a:prstGeom>
        <a:solidFill>
          <a:schemeClr val="accent3">
            <a:hueOff val="1125026"/>
            <a:satOff val="-1688"/>
            <a:lumOff val="-275"/>
            <a:alphaOff val="0"/>
          </a:schemeClr>
        </a:solidFill>
        <a:ln w="25400" cap="flat" cmpd="sng" algn="ctr">
          <a:solidFill>
            <a:schemeClr val="accent3">
              <a:hueOff val="1125026"/>
              <a:satOff val="-168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F1898-03DE-4077-B3F4-5E4AFC2C941B}">
      <dsp:nvSpPr>
        <dsp:cNvPr id="0" name=""/>
        <dsp:cNvSpPr/>
      </dsp:nvSpPr>
      <dsp:spPr>
        <a:xfrm>
          <a:off x="2239654" y="875825"/>
          <a:ext cx="623569" cy="103928"/>
        </a:xfrm>
        <a:prstGeom prst="parallelogram">
          <a:avLst>
            <a:gd name="adj" fmla="val 140840"/>
          </a:avLst>
        </a:prstGeom>
        <a:solidFill>
          <a:schemeClr val="accent3">
            <a:hueOff val="1687540"/>
            <a:satOff val="-2532"/>
            <a:lumOff val="-412"/>
            <a:alphaOff val="0"/>
          </a:schemeClr>
        </a:solidFill>
        <a:ln w="25400" cap="flat" cmpd="sng" algn="ctr">
          <a:solidFill>
            <a:schemeClr val="accent3">
              <a:hueOff val="1687540"/>
              <a:satOff val="-2532"/>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9ABA8A-7F9C-4791-B51A-51A2375D1BCF}">
      <dsp:nvSpPr>
        <dsp:cNvPr id="0" name=""/>
        <dsp:cNvSpPr/>
      </dsp:nvSpPr>
      <dsp:spPr>
        <a:xfrm>
          <a:off x="2899599" y="875825"/>
          <a:ext cx="623569" cy="103928"/>
        </a:xfrm>
        <a:prstGeom prst="parallelogram">
          <a:avLst>
            <a:gd name="adj" fmla="val 140840"/>
          </a:avLst>
        </a:prstGeom>
        <a:solidFill>
          <a:schemeClr val="accent3">
            <a:hueOff val="2250053"/>
            <a:satOff val="-3376"/>
            <a:lumOff val="-549"/>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7CCCF-BB37-4A2C-B6B4-8BA0269046CF}">
      <dsp:nvSpPr>
        <dsp:cNvPr id="0" name=""/>
        <dsp:cNvSpPr/>
      </dsp:nvSpPr>
      <dsp:spPr>
        <a:xfrm>
          <a:off x="3559544" y="875825"/>
          <a:ext cx="623569" cy="103928"/>
        </a:xfrm>
        <a:prstGeom prst="parallelogram">
          <a:avLst>
            <a:gd name="adj" fmla="val 14084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A76E43-5C9F-4786-8570-E936FC72F7DD}">
      <dsp:nvSpPr>
        <dsp:cNvPr id="0" name=""/>
        <dsp:cNvSpPr/>
      </dsp:nvSpPr>
      <dsp:spPr>
        <a:xfrm>
          <a:off x="4219488" y="875825"/>
          <a:ext cx="623569" cy="103928"/>
        </a:xfrm>
        <a:prstGeom prst="parallelogram">
          <a:avLst>
            <a:gd name="adj" fmla="val 140840"/>
          </a:avLst>
        </a:prstGeom>
        <a:solidFill>
          <a:schemeClr val="accent3">
            <a:hueOff val="3375079"/>
            <a:satOff val="-5064"/>
            <a:lumOff val="-824"/>
            <a:alphaOff val="0"/>
          </a:schemeClr>
        </a:solidFill>
        <a:ln w="25400" cap="flat" cmpd="sng" algn="ctr">
          <a:solidFill>
            <a:schemeClr val="accent3">
              <a:hueOff val="3375079"/>
              <a:satOff val="-5064"/>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DF96B-7C57-4F51-A811-7F0439010402}">
      <dsp:nvSpPr>
        <dsp:cNvPr id="0" name=""/>
        <dsp:cNvSpPr/>
      </dsp:nvSpPr>
      <dsp:spPr>
        <a:xfrm>
          <a:off x="259820" y="1031599"/>
          <a:ext cx="4676773" cy="42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s-EC" sz="1900" kern="1200" dirty="0" smtClean="0"/>
            <a:t> salmones del Danubio</a:t>
          </a:r>
          <a:endParaRPr lang="es-EC" sz="1900" kern="1200" dirty="0"/>
        </a:p>
      </dsp:txBody>
      <dsp:txXfrm>
        <a:off x="259820" y="1031599"/>
        <a:ext cx="4676773" cy="425161"/>
      </dsp:txXfrm>
    </dsp:sp>
    <dsp:sp modelId="{531065B8-8F52-498C-8F79-FF58088B489D}">
      <dsp:nvSpPr>
        <dsp:cNvPr id="0" name=""/>
        <dsp:cNvSpPr/>
      </dsp:nvSpPr>
      <dsp:spPr>
        <a:xfrm>
          <a:off x="259820" y="1456760"/>
          <a:ext cx="623569" cy="103928"/>
        </a:xfrm>
        <a:prstGeom prst="parallelogram">
          <a:avLst>
            <a:gd name="adj" fmla="val 140840"/>
          </a:avLst>
        </a:prstGeom>
        <a:solidFill>
          <a:schemeClr val="accent3">
            <a:hueOff val="3937592"/>
            <a:satOff val="-5908"/>
            <a:lumOff val="-961"/>
            <a:alphaOff val="0"/>
          </a:schemeClr>
        </a:solidFill>
        <a:ln w="25400" cap="flat" cmpd="sng" algn="ctr">
          <a:solidFill>
            <a:schemeClr val="accent3">
              <a:hueOff val="3937592"/>
              <a:satOff val="-5908"/>
              <a:lumOff val="-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F5FF2-13A4-479B-99CA-5565B657378D}">
      <dsp:nvSpPr>
        <dsp:cNvPr id="0" name=""/>
        <dsp:cNvSpPr/>
      </dsp:nvSpPr>
      <dsp:spPr>
        <a:xfrm>
          <a:off x="919765" y="1456760"/>
          <a:ext cx="623569" cy="103928"/>
        </a:xfrm>
        <a:prstGeom prst="parallelogram">
          <a:avLst>
            <a:gd name="adj" fmla="val 140840"/>
          </a:avLst>
        </a:prstGeom>
        <a:solidFill>
          <a:schemeClr val="accent3">
            <a:hueOff val="4500106"/>
            <a:satOff val="-6752"/>
            <a:lumOff val="-1098"/>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45B39-80D8-48A4-8167-65D2EE3AECA1}">
      <dsp:nvSpPr>
        <dsp:cNvPr id="0" name=""/>
        <dsp:cNvSpPr/>
      </dsp:nvSpPr>
      <dsp:spPr>
        <a:xfrm>
          <a:off x="1579710" y="1456760"/>
          <a:ext cx="623569" cy="103928"/>
        </a:xfrm>
        <a:prstGeom prst="parallelogram">
          <a:avLst>
            <a:gd name="adj" fmla="val 140840"/>
          </a:avLst>
        </a:prstGeom>
        <a:solidFill>
          <a:schemeClr val="accent3">
            <a:hueOff val="5062619"/>
            <a:satOff val="-7596"/>
            <a:lumOff val="-1235"/>
            <a:alphaOff val="0"/>
          </a:schemeClr>
        </a:solidFill>
        <a:ln w="25400" cap="flat" cmpd="sng" algn="ctr">
          <a:solidFill>
            <a:schemeClr val="accent3">
              <a:hueOff val="5062619"/>
              <a:satOff val="-7596"/>
              <a:lumOff val="-1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22B82E-FEB8-45AB-999F-69EE69719677}">
      <dsp:nvSpPr>
        <dsp:cNvPr id="0" name=""/>
        <dsp:cNvSpPr/>
      </dsp:nvSpPr>
      <dsp:spPr>
        <a:xfrm>
          <a:off x="2239654" y="1456760"/>
          <a:ext cx="623569" cy="103928"/>
        </a:xfrm>
        <a:prstGeom prst="parallelogram">
          <a:avLst>
            <a:gd name="adj" fmla="val 14084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761D1-F260-4A2E-B968-7652CB1A9C00}">
      <dsp:nvSpPr>
        <dsp:cNvPr id="0" name=""/>
        <dsp:cNvSpPr/>
      </dsp:nvSpPr>
      <dsp:spPr>
        <a:xfrm>
          <a:off x="2899599" y="1456760"/>
          <a:ext cx="623569" cy="103928"/>
        </a:xfrm>
        <a:prstGeom prst="parallelogram">
          <a:avLst>
            <a:gd name="adj" fmla="val 140840"/>
          </a:avLst>
        </a:prstGeom>
        <a:solidFill>
          <a:schemeClr val="accent3">
            <a:hueOff val="6187645"/>
            <a:satOff val="-9284"/>
            <a:lumOff val="-1510"/>
            <a:alphaOff val="0"/>
          </a:schemeClr>
        </a:solidFill>
        <a:ln w="25400" cap="flat" cmpd="sng" algn="ctr">
          <a:solidFill>
            <a:schemeClr val="accent3">
              <a:hueOff val="6187645"/>
              <a:satOff val="-9284"/>
              <a:lumOff val="-15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0290E-B4DF-4645-B034-556C82E6E3F8}">
      <dsp:nvSpPr>
        <dsp:cNvPr id="0" name=""/>
        <dsp:cNvSpPr/>
      </dsp:nvSpPr>
      <dsp:spPr>
        <a:xfrm>
          <a:off x="3559544" y="1456760"/>
          <a:ext cx="623569" cy="103928"/>
        </a:xfrm>
        <a:prstGeom prst="parallelogram">
          <a:avLst>
            <a:gd name="adj" fmla="val 140840"/>
          </a:avLst>
        </a:prstGeom>
        <a:solidFill>
          <a:schemeClr val="accent3">
            <a:hueOff val="6750158"/>
            <a:satOff val="-10128"/>
            <a:lumOff val="-1647"/>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6A262-4218-48E8-8B68-BC4B324A4BAD}">
      <dsp:nvSpPr>
        <dsp:cNvPr id="0" name=""/>
        <dsp:cNvSpPr/>
      </dsp:nvSpPr>
      <dsp:spPr>
        <a:xfrm>
          <a:off x="4219488" y="1456760"/>
          <a:ext cx="623569" cy="103928"/>
        </a:xfrm>
        <a:prstGeom prst="parallelogram">
          <a:avLst>
            <a:gd name="adj" fmla="val 140840"/>
          </a:avLst>
        </a:prstGeom>
        <a:solidFill>
          <a:schemeClr val="accent3">
            <a:hueOff val="7312671"/>
            <a:satOff val="-10972"/>
            <a:lumOff val="-1784"/>
            <a:alphaOff val="0"/>
          </a:schemeClr>
        </a:solidFill>
        <a:ln w="25400" cap="flat" cmpd="sng" algn="ctr">
          <a:solidFill>
            <a:schemeClr val="accent3">
              <a:hueOff val="7312671"/>
              <a:satOff val="-10972"/>
              <a:lumOff val="-1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3AFE5-D540-444F-BF27-43DFDDC52B0E}">
      <dsp:nvSpPr>
        <dsp:cNvPr id="0" name=""/>
        <dsp:cNvSpPr/>
      </dsp:nvSpPr>
      <dsp:spPr>
        <a:xfrm>
          <a:off x="259820" y="1612534"/>
          <a:ext cx="4676773" cy="42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rtl="0">
            <a:lnSpc>
              <a:spcPct val="90000"/>
            </a:lnSpc>
            <a:spcBef>
              <a:spcPct val="0"/>
            </a:spcBef>
            <a:spcAft>
              <a:spcPct val="35000"/>
            </a:spcAft>
          </a:pPr>
          <a:r>
            <a:rPr lang="es-EC" sz="1900" kern="1200" smtClean="0"/>
            <a:t>Salmón </a:t>
          </a:r>
          <a:r>
            <a:rPr lang="es-EC" sz="1900" kern="1200" dirty="0" smtClean="0"/>
            <a:t>del Pacífico o </a:t>
          </a:r>
          <a:r>
            <a:rPr lang="es-EC" sz="1900" kern="1200" dirty="0" err="1" smtClean="0"/>
            <a:t>Coho</a:t>
          </a:r>
          <a:r>
            <a:rPr lang="es-EC" sz="1900" kern="1200" dirty="0" smtClean="0"/>
            <a:t>. </a:t>
          </a:r>
          <a:endParaRPr lang="es-EC" sz="1900" kern="1200" dirty="0"/>
        </a:p>
      </dsp:txBody>
      <dsp:txXfrm>
        <a:off x="259820" y="1612534"/>
        <a:ext cx="4676773" cy="425161"/>
      </dsp:txXfrm>
    </dsp:sp>
    <dsp:sp modelId="{0B2A35EF-93E2-4F01-8747-ED45F54348CE}">
      <dsp:nvSpPr>
        <dsp:cNvPr id="0" name=""/>
        <dsp:cNvSpPr/>
      </dsp:nvSpPr>
      <dsp:spPr>
        <a:xfrm>
          <a:off x="259820" y="2037695"/>
          <a:ext cx="623569" cy="103928"/>
        </a:xfrm>
        <a:prstGeom prst="parallelogram">
          <a:avLst>
            <a:gd name="adj" fmla="val 140840"/>
          </a:avLst>
        </a:prstGeom>
        <a:solidFill>
          <a:schemeClr val="accent3">
            <a:hueOff val="7875184"/>
            <a:satOff val="-11816"/>
            <a:lumOff val="-1922"/>
            <a:alphaOff val="0"/>
          </a:schemeClr>
        </a:solidFill>
        <a:ln w="25400" cap="flat" cmpd="sng" algn="ctr">
          <a:solidFill>
            <a:schemeClr val="accent3">
              <a:hueOff val="7875184"/>
              <a:satOff val="-11816"/>
              <a:lumOff val="-1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9279D-7041-4CF0-ACED-BD6479B96194}">
      <dsp:nvSpPr>
        <dsp:cNvPr id="0" name=""/>
        <dsp:cNvSpPr/>
      </dsp:nvSpPr>
      <dsp:spPr>
        <a:xfrm>
          <a:off x="919765" y="2037695"/>
          <a:ext cx="623569" cy="103928"/>
        </a:xfrm>
        <a:prstGeom prst="parallelogram">
          <a:avLst>
            <a:gd name="adj" fmla="val 14084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C762B-FDCF-4251-8D1E-66F20E68C0B9}">
      <dsp:nvSpPr>
        <dsp:cNvPr id="0" name=""/>
        <dsp:cNvSpPr/>
      </dsp:nvSpPr>
      <dsp:spPr>
        <a:xfrm>
          <a:off x="1579710" y="2037695"/>
          <a:ext cx="623569" cy="103928"/>
        </a:xfrm>
        <a:prstGeom prst="parallelogram">
          <a:avLst>
            <a:gd name="adj" fmla="val 140840"/>
          </a:avLst>
        </a:prstGeom>
        <a:solidFill>
          <a:schemeClr val="accent3">
            <a:hueOff val="9000211"/>
            <a:satOff val="-13504"/>
            <a:lumOff val="-2196"/>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830AA-D1BD-4C6E-BAA6-6972994E73A8}">
      <dsp:nvSpPr>
        <dsp:cNvPr id="0" name=""/>
        <dsp:cNvSpPr/>
      </dsp:nvSpPr>
      <dsp:spPr>
        <a:xfrm>
          <a:off x="2239654" y="2037695"/>
          <a:ext cx="623569" cy="103928"/>
        </a:xfrm>
        <a:prstGeom prst="parallelogram">
          <a:avLst>
            <a:gd name="adj" fmla="val 140840"/>
          </a:avLst>
        </a:prstGeom>
        <a:solidFill>
          <a:schemeClr val="accent3">
            <a:hueOff val="9562724"/>
            <a:satOff val="-14348"/>
            <a:lumOff val="-2333"/>
            <a:alphaOff val="0"/>
          </a:schemeClr>
        </a:solidFill>
        <a:ln w="25400" cap="flat" cmpd="sng" algn="ctr">
          <a:solidFill>
            <a:schemeClr val="accent3">
              <a:hueOff val="9562724"/>
              <a:satOff val="-14348"/>
              <a:lumOff val="-2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1E669F-4206-48EA-9AD0-113EBE2E2585}">
      <dsp:nvSpPr>
        <dsp:cNvPr id="0" name=""/>
        <dsp:cNvSpPr/>
      </dsp:nvSpPr>
      <dsp:spPr>
        <a:xfrm>
          <a:off x="2899599" y="2037695"/>
          <a:ext cx="623569" cy="103928"/>
        </a:xfrm>
        <a:prstGeom prst="parallelogram">
          <a:avLst>
            <a:gd name="adj" fmla="val 140840"/>
          </a:avLst>
        </a:prstGeom>
        <a:solidFill>
          <a:schemeClr val="accent3">
            <a:hueOff val="10125237"/>
            <a:satOff val="-15192"/>
            <a:lumOff val="-2471"/>
            <a:alphaOff val="0"/>
          </a:schemeClr>
        </a:solidFill>
        <a:ln w="25400" cap="flat" cmpd="sng" algn="ctr">
          <a:solidFill>
            <a:schemeClr val="accent3">
              <a:hueOff val="10125237"/>
              <a:satOff val="-15192"/>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299FC-55C8-4620-AFBF-4DA3F28B2927}">
      <dsp:nvSpPr>
        <dsp:cNvPr id="0" name=""/>
        <dsp:cNvSpPr/>
      </dsp:nvSpPr>
      <dsp:spPr>
        <a:xfrm>
          <a:off x="3559544" y="2037695"/>
          <a:ext cx="623569" cy="103928"/>
        </a:xfrm>
        <a:prstGeom prst="parallelogram">
          <a:avLst>
            <a:gd name="adj" fmla="val 140840"/>
          </a:avLst>
        </a:prstGeom>
        <a:solidFill>
          <a:schemeClr val="accent3">
            <a:hueOff val="10687750"/>
            <a:satOff val="-16036"/>
            <a:lumOff val="-2608"/>
            <a:alphaOff val="0"/>
          </a:schemeClr>
        </a:solidFill>
        <a:ln w="25400" cap="flat" cmpd="sng" algn="ctr">
          <a:solidFill>
            <a:schemeClr val="accent3">
              <a:hueOff val="10687750"/>
              <a:satOff val="-16036"/>
              <a:lumOff val="-2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AA72C-5B8A-47F6-86B9-8A4089BD69A7}">
      <dsp:nvSpPr>
        <dsp:cNvPr id="0" name=""/>
        <dsp:cNvSpPr/>
      </dsp:nvSpPr>
      <dsp:spPr>
        <a:xfrm>
          <a:off x="4219488" y="2037695"/>
          <a:ext cx="623569" cy="103928"/>
        </a:xfrm>
        <a:prstGeom prst="parallelogram">
          <a:avLst>
            <a:gd name="adj" fmla="val 14084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A03FB-4B37-43E6-A13C-B298524EDB66}">
      <dsp:nvSpPr>
        <dsp:cNvPr id="0" name=""/>
        <dsp:cNvSpPr/>
      </dsp:nvSpPr>
      <dsp:spPr>
        <a:xfrm>
          <a:off x="3019287" y="786443"/>
          <a:ext cx="605672" cy="91440"/>
        </a:xfrm>
        <a:custGeom>
          <a:avLst/>
          <a:gdLst/>
          <a:ahLst/>
          <a:cxnLst/>
          <a:rect l="0" t="0" r="0" b="0"/>
          <a:pathLst>
            <a:path>
              <a:moveTo>
                <a:pt x="0" y="45720"/>
              </a:moveTo>
              <a:lnTo>
                <a:pt x="605672"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06216" y="828982"/>
        <a:ext cx="31813" cy="6362"/>
      </dsp:txXfrm>
    </dsp:sp>
    <dsp:sp modelId="{655804A3-E4C0-4659-A2CC-812A7B6A7C42}">
      <dsp:nvSpPr>
        <dsp:cNvPr id="0" name=""/>
        <dsp:cNvSpPr/>
      </dsp:nvSpPr>
      <dsp:spPr>
        <a:xfrm>
          <a:off x="254686" y="2243"/>
          <a:ext cx="2766401" cy="165984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a:t>Factura Comercial</a:t>
          </a:r>
        </a:p>
      </dsp:txBody>
      <dsp:txXfrm>
        <a:off x="254686" y="2243"/>
        <a:ext cx="2766401" cy="1659840"/>
      </dsp:txXfrm>
    </dsp:sp>
    <dsp:sp modelId="{0D2FE829-2E46-BB4B-8932-8CBFDFFA6313}">
      <dsp:nvSpPr>
        <dsp:cNvPr id="0" name=""/>
        <dsp:cNvSpPr/>
      </dsp:nvSpPr>
      <dsp:spPr>
        <a:xfrm>
          <a:off x="6421960" y="786443"/>
          <a:ext cx="605672" cy="91440"/>
        </a:xfrm>
        <a:custGeom>
          <a:avLst/>
          <a:gdLst/>
          <a:ahLst/>
          <a:cxnLst/>
          <a:rect l="0" t="0" r="0" b="0"/>
          <a:pathLst>
            <a:path>
              <a:moveTo>
                <a:pt x="0" y="45720"/>
              </a:moveTo>
              <a:lnTo>
                <a:pt x="605672" y="45720"/>
              </a:lnTo>
            </a:path>
          </a:pathLst>
        </a:custGeom>
        <a:noFill/>
        <a:ln w="9525" cap="flat" cmpd="sng" algn="ctr">
          <a:solidFill>
            <a:schemeClr val="accent5">
              <a:hueOff val="-2483469"/>
              <a:satOff val="9953"/>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708889" y="828982"/>
        <a:ext cx="31813" cy="6362"/>
      </dsp:txXfrm>
    </dsp:sp>
    <dsp:sp modelId="{52C3CEF7-4659-6C43-8A21-AC0CC9A704F7}">
      <dsp:nvSpPr>
        <dsp:cNvPr id="0" name=""/>
        <dsp:cNvSpPr/>
      </dsp:nvSpPr>
      <dsp:spPr>
        <a:xfrm>
          <a:off x="3657359" y="2243"/>
          <a:ext cx="2766401" cy="1659840"/>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a:t>Lista de Empaque</a:t>
          </a:r>
        </a:p>
      </dsp:txBody>
      <dsp:txXfrm>
        <a:off x="3657359" y="2243"/>
        <a:ext cx="2766401" cy="1659840"/>
      </dsp:txXfrm>
    </dsp:sp>
    <dsp:sp modelId="{74A4C415-2106-49E2-8604-59801C7533F3}">
      <dsp:nvSpPr>
        <dsp:cNvPr id="0" name=""/>
        <dsp:cNvSpPr/>
      </dsp:nvSpPr>
      <dsp:spPr>
        <a:xfrm>
          <a:off x="1637886" y="1660283"/>
          <a:ext cx="6805346" cy="605672"/>
        </a:xfrm>
        <a:custGeom>
          <a:avLst/>
          <a:gdLst/>
          <a:ahLst/>
          <a:cxnLst/>
          <a:rect l="0" t="0" r="0" b="0"/>
          <a:pathLst>
            <a:path>
              <a:moveTo>
                <a:pt x="6805346" y="0"/>
              </a:moveTo>
              <a:lnTo>
                <a:pt x="6805346" y="319936"/>
              </a:lnTo>
              <a:lnTo>
                <a:pt x="0" y="319936"/>
              </a:lnTo>
              <a:lnTo>
                <a:pt x="0" y="605672"/>
              </a:lnTo>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69684" y="1959938"/>
        <a:ext cx="341751" cy="6362"/>
      </dsp:txXfrm>
    </dsp:sp>
    <dsp:sp modelId="{F5EB6CF4-0D0B-4943-9E8D-EA8CFB55F3FE}">
      <dsp:nvSpPr>
        <dsp:cNvPr id="0" name=""/>
        <dsp:cNvSpPr/>
      </dsp:nvSpPr>
      <dsp:spPr>
        <a:xfrm>
          <a:off x="7060032" y="2243"/>
          <a:ext cx="2766401" cy="1659840"/>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a:t>Conocimiento de Embarque</a:t>
          </a:r>
        </a:p>
      </dsp:txBody>
      <dsp:txXfrm>
        <a:off x="7060032" y="2243"/>
        <a:ext cx="2766401" cy="1659840"/>
      </dsp:txXfrm>
    </dsp:sp>
    <dsp:sp modelId="{24FA241B-FE9D-4631-8B14-36721984C8AC}">
      <dsp:nvSpPr>
        <dsp:cNvPr id="0" name=""/>
        <dsp:cNvSpPr/>
      </dsp:nvSpPr>
      <dsp:spPr>
        <a:xfrm>
          <a:off x="3019287" y="3082556"/>
          <a:ext cx="605672" cy="91440"/>
        </a:xfrm>
        <a:custGeom>
          <a:avLst/>
          <a:gdLst/>
          <a:ahLst/>
          <a:cxnLst/>
          <a:rect l="0" t="0" r="0" b="0"/>
          <a:pathLst>
            <a:path>
              <a:moveTo>
                <a:pt x="0" y="45720"/>
              </a:moveTo>
              <a:lnTo>
                <a:pt x="605672" y="45720"/>
              </a:lnTo>
            </a:path>
          </a:pathLst>
        </a:custGeom>
        <a:noFill/>
        <a:ln w="9525" cap="flat" cmpd="sng" algn="ctr">
          <a:solidFill>
            <a:schemeClr val="accent5">
              <a:hueOff val="-7450407"/>
              <a:satOff val="29858"/>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06216" y="3125095"/>
        <a:ext cx="31813" cy="6362"/>
      </dsp:txXfrm>
    </dsp:sp>
    <dsp:sp modelId="{3827CA6C-F6F8-44B8-89FB-35883643B1B2}">
      <dsp:nvSpPr>
        <dsp:cNvPr id="0" name=""/>
        <dsp:cNvSpPr/>
      </dsp:nvSpPr>
      <dsp:spPr>
        <a:xfrm>
          <a:off x="254686" y="2298356"/>
          <a:ext cx="2766401" cy="1659840"/>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a:t>Autorizaciones Previas</a:t>
          </a:r>
        </a:p>
      </dsp:txBody>
      <dsp:txXfrm>
        <a:off x="254686" y="2298356"/>
        <a:ext cx="2766401" cy="1659840"/>
      </dsp:txXfrm>
    </dsp:sp>
    <dsp:sp modelId="{BA9FE83B-CB73-4635-8721-13591239743B}">
      <dsp:nvSpPr>
        <dsp:cNvPr id="0" name=""/>
        <dsp:cNvSpPr/>
      </dsp:nvSpPr>
      <dsp:spPr>
        <a:xfrm>
          <a:off x="6421960" y="3082556"/>
          <a:ext cx="605672" cy="91440"/>
        </a:xfrm>
        <a:custGeom>
          <a:avLst/>
          <a:gdLst/>
          <a:ahLst/>
          <a:cxnLst/>
          <a:rect l="0" t="0" r="0" b="0"/>
          <a:pathLst>
            <a:path>
              <a:moveTo>
                <a:pt x="0" y="45720"/>
              </a:moveTo>
              <a:lnTo>
                <a:pt x="605672" y="45720"/>
              </a:lnTo>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708889" y="3125095"/>
        <a:ext cx="31813" cy="6362"/>
      </dsp:txXfrm>
    </dsp:sp>
    <dsp:sp modelId="{3ECEE53A-6018-4505-8865-5CE3B3773AA5}">
      <dsp:nvSpPr>
        <dsp:cNvPr id="0" name=""/>
        <dsp:cNvSpPr/>
      </dsp:nvSpPr>
      <dsp:spPr>
        <a:xfrm>
          <a:off x="3657359" y="2298356"/>
          <a:ext cx="2766401" cy="1659840"/>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a:t>Certificado de Origen</a:t>
          </a:r>
        </a:p>
      </dsp:txBody>
      <dsp:txXfrm>
        <a:off x="3657359" y="2298356"/>
        <a:ext cx="2766401" cy="1659840"/>
      </dsp:txXfrm>
    </dsp:sp>
    <dsp:sp modelId="{E9E23450-C504-48FF-B026-02550E6D09A3}">
      <dsp:nvSpPr>
        <dsp:cNvPr id="0" name=""/>
        <dsp:cNvSpPr/>
      </dsp:nvSpPr>
      <dsp:spPr>
        <a:xfrm>
          <a:off x="7060032" y="2298356"/>
          <a:ext cx="2766401" cy="165984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Póliza </a:t>
          </a:r>
          <a:r>
            <a:rPr lang="es-ES" sz="2800" kern="1200" dirty="0"/>
            <a:t>de Seguro o el </a:t>
          </a:r>
          <a:r>
            <a:rPr lang="es-ES" sz="2800" kern="1200" dirty="0" smtClean="0"/>
            <a:t>1% </a:t>
          </a:r>
          <a:r>
            <a:rPr lang="es-ES" sz="2800" kern="1200" dirty="0"/>
            <a:t>por parte del SENAE</a:t>
          </a:r>
        </a:p>
      </dsp:txBody>
      <dsp:txXfrm>
        <a:off x="7060032" y="2298356"/>
        <a:ext cx="2766401" cy="16598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8B8BD-83DE-4B33-ABCB-B76E98C1CE58}">
      <dsp:nvSpPr>
        <dsp:cNvPr id="0" name=""/>
        <dsp:cNvSpPr/>
      </dsp:nvSpPr>
      <dsp:spPr>
        <a:xfrm>
          <a:off x="-6025413" y="-922217"/>
          <a:ext cx="7174767" cy="7174767"/>
        </a:xfrm>
        <a:prstGeom prst="blockArc">
          <a:avLst>
            <a:gd name="adj1" fmla="val 18900000"/>
            <a:gd name="adj2" fmla="val 2700000"/>
            <a:gd name="adj3" fmla="val 30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492A5F-E9E8-410B-A0A6-54F1AAC59A12}">
      <dsp:nvSpPr>
        <dsp:cNvPr id="0" name=""/>
        <dsp:cNvSpPr/>
      </dsp:nvSpPr>
      <dsp:spPr>
        <a:xfrm>
          <a:off x="739850" y="533033"/>
          <a:ext cx="7467511" cy="106606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619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Las relaciones comerciales entre las dos naciones se han visto beneficiadas para los diferentes sectores productivos, sin embargo, la importación de salmón se vio afectada en nuestro país durante el período 2015-2017 a raíz de las salvaguardias implantadas como política del gobierno central.</a:t>
          </a:r>
          <a:endParaRPr lang="es-EC" sz="1400" kern="1200" dirty="0"/>
        </a:p>
      </dsp:txBody>
      <dsp:txXfrm>
        <a:off x="739850" y="533033"/>
        <a:ext cx="7467511" cy="1066066"/>
      </dsp:txXfrm>
    </dsp:sp>
    <dsp:sp modelId="{BAFBD07C-A434-45B4-BDA7-9810D8BFAEA6}">
      <dsp:nvSpPr>
        <dsp:cNvPr id="0" name=""/>
        <dsp:cNvSpPr/>
      </dsp:nvSpPr>
      <dsp:spPr>
        <a:xfrm>
          <a:off x="73558" y="399774"/>
          <a:ext cx="1332583" cy="133258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533057-9BF6-4D0C-AAF4-DAD1DC85BE29}">
      <dsp:nvSpPr>
        <dsp:cNvPr id="0" name=""/>
        <dsp:cNvSpPr/>
      </dsp:nvSpPr>
      <dsp:spPr>
        <a:xfrm>
          <a:off x="1127365" y="2132133"/>
          <a:ext cx="7079995" cy="1066066"/>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619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Las condiciones naturales en Ecuador no son propicias para la producción de salmón, sin embargo, el país se ha convertido en un referente en la producción de trucha y sobre todo de atún, siendo este último el que le ha permitido ganar reconocimiento a nivel mundial por su sabor característico.</a:t>
          </a:r>
          <a:endParaRPr lang="es-EC" sz="1400" kern="1200" dirty="0"/>
        </a:p>
      </dsp:txBody>
      <dsp:txXfrm>
        <a:off x="1127365" y="2132133"/>
        <a:ext cx="7079995" cy="1066066"/>
      </dsp:txXfrm>
    </dsp:sp>
    <dsp:sp modelId="{ACDF6E5C-BF2B-4E07-905C-E3EF3A8BB6D3}">
      <dsp:nvSpPr>
        <dsp:cNvPr id="0" name=""/>
        <dsp:cNvSpPr/>
      </dsp:nvSpPr>
      <dsp:spPr>
        <a:xfrm>
          <a:off x="461073" y="1998874"/>
          <a:ext cx="1332583" cy="133258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BC972B4C-4FFE-4581-A41D-CF04965AD10F}">
      <dsp:nvSpPr>
        <dsp:cNvPr id="0" name=""/>
        <dsp:cNvSpPr/>
      </dsp:nvSpPr>
      <dsp:spPr>
        <a:xfrm>
          <a:off x="739850" y="3630249"/>
          <a:ext cx="7467511" cy="1268032"/>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619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La crianza de salmón a nivel mundial se ha convertido en una de las principales industrias para la economía chilena, pero al mismo tiempo se debe considerar el impacto ambiental que la crianza del salmón ecuatoriano representa un impacto ambiental enorme para el ecosistema debido a la cantidad de productos químicos que se requieren, los mismos que de manera directa o indirecta se ven sedimentados en el fondo marino generando zonas en donde la vida marina definitivamente ha desaparecido.</a:t>
          </a:r>
          <a:endParaRPr lang="es-EC" sz="1400" kern="1200" dirty="0"/>
        </a:p>
      </dsp:txBody>
      <dsp:txXfrm>
        <a:off x="739850" y="3630249"/>
        <a:ext cx="7467511" cy="1268032"/>
      </dsp:txXfrm>
    </dsp:sp>
    <dsp:sp modelId="{83851BE1-C77F-4697-BA28-2AD5E33D5463}">
      <dsp:nvSpPr>
        <dsp:cNvPr id="0" name=""/>
        <dsp:cNvSpPr/>
      </dsp:nvSpPr>
      <dsp:spPr>
        <a:xfrm>
          <a:off x="73558" y="3597974"/>
          <a:ext cx="1332583" cy="133258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8B8BD-83DE-4B33-ABCB-B76E98C1CE58}">
      <dsp:nvSpPr>
        <dsp:cNvPr id="0" name=""/>
        <dsp:cNvSpPr/>
      </dsp:nvSpPr>
      <dsp:spPr>
        <a:xfrm>
          <a:off x="-5944088" y="-909831"/>
          <a:ext cx="7077988" cy="7077988"/>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960B9-37D1-4A04-94AA-B3A9C52C91CC}">
      <dsp:nvSpPr>
        <dsp:cNvPr id="0" name=""/>
        <dsp:cNvSpPr/>
      </dsp:nvSpPr>
      <dsp:spPr>
        <a:xfrm>
          <a:off x="729855" y="525832"/>
          <a:ext cx="7478499" cy="105166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759"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Durante los últimos años Ecuador ha limitado sus relaciones comerciales con aquellas naciones cuya ideología política no coincidía con la del gobierno anterior, sin embargo, en la actualidad lo que se busca es ser parte de nuevos bloques de integración como es la alianza del pacífico para de esta manera mejorar ampliar las relaciones comerciales con el resto de naciones en la región y sobre todo fortalecer las relaciones comerciales con Chile.</a:t>
          </a:r>
          <a:endParaRPr lang="es-EC" sz="1400" kern="1200" dirty="0"/>
        </a:p>
      </dsp:txBody>
      <dsp:txXfrm>
        <a:off x="729855" y="525832"/>
        <a:ext cx="7478499" cy="1051665"/>
      </dsp:txXfrm>
    </dsp:sp>
    <dsp:sp modelId="{4CE4CECA-F7E5-48D2-84D0-D5EF03B1C07D}">
      <dsp:nvSpPr>
        <dsp:cNvPr id="0" name=""/>
        <dsp:cNvSpPr/>
      </dsp:nvSpPr>
      <dsp:spPr>
        <a:xfrm>
          <a:off x="72564" y="394374"/>
          <a:ext cx="1314581" cy="13145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D533057-9BF6-4D0C-AAF4-DAD1DC85BE29}">
      <dsp:nvSpPr>
        <dsp:cNvPr id="0" name=""/>
        <dsp:cNvSpPr/>
      </dsp:nvSpPr>
      <dsp:spPr>
        <a:xfrm>
          <a:off x="1112135" y="2103330"/>
          <a:ext cx="7096219" cy="1051665"/>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759"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Fortalecer la industria atunera con procesos de producción eficientes, implementación tecnológica adecuada y cumplimiento de estándares de calidad que le permitan al atún ecuatoriano en sus diferentes presentaciones ir ganando mercado a nivel mundial y así fortalecer el ingreso de divisas por concepto de la exportación de productos no petroleros.</a:t>
          </a:r>
          <a:endParaRPr lang="es-EC" sz="1400" kern="1200" dirty="0"/>
        </a:p>
      </dsp:txBody>
      <dsp:txXfrm>
        <a:off x="1112135" y="2103330"/>
        <a:ext cx="7096219" cy="1051665"/>
      </dsp:txXfrm>
    </dsp:sp>
    <dsp:sp modelId="{ACDF6E5C-BF2B-4E07-905C-E3EF3A8BB6D3}">
      <dsp:nvSpPr>
        <dsp:cNvPr id="0" name=""/>
        <dsp:cNvSpPr/>
      </dsp:nvSpPr>
      <dsp:spPr>
        <a:xfrm>
          <a:off x="454845" y="1971871"/>
          <a:ext cx="1314581" cy="13145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BC972B4C-4FFE-4581-A41D-CF04965AD10F}">
      <dsp:nvSpPr>
        <dsp:cNvPr id="0" name=""/>
        <dsp:cNvSpPr/>
      </dsp:nvSpPr>
      <dsp:spPr>
        <a:xfrm>
          <a:off x="729855" y="3680827"/>
          <a:ext cx="7478499" cy="1051665"/>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759"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Es fundamental respetar los ciclos de crianza de las diferentes especies en estado natural y el cuidado de los procesos, productos y materiales requeridos en la crianza de especies en cautiverio debido a que esto no solo puede  representar un problema a largo plazo para la producción de una nación, sino que también se ve reflejado en pérdidas económicas que se traducen en una balanza comercial deficitaria para nuestra nación.</a:t>
          </a:r>
          <a:endParaRPr lang="es-EC" sz="1400" kern="1200" dirty="0"/>
        </a:p>
      </dsp:txBody>
      <dsp:txXfrm>
        <a:off x="729855" y="3680827"/>
        <a:ext cx="7478499" cy="1051665"/>
      </dsp:txXfrm>
    </dsp:sp>
    <dsp:sp modelId="{83851BE1-C77F-4697-BA28-2AD5E33D5463}">
      <dsp:nvSpPr>
        <dsp:cNvPr id="0" name=""/>
        <dsp:cNvSpPr/>
      </dsp:nvSpPr>
      <dsp:spPr>
        <a:xfrm>
          <a:off x="72564" y="3549369"/>
          <a:ext cx="1314581" cy="131458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1BB35-84CD-4DA4-897E-66A34E5E2E2C}">
      <dsp:nvSpPr>
        <dsp:cNvPr id="0" name=""/>
        <dsp:cNvSpPr/>
      </dsp:nvSpPr>
      <dsp:spPr>
        <a:xfrm>
          <a:off x="0" y="3085705"/>
          <a:ext cx="8415443" cy="202455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b="1" kern="1200" dirty="0" smtClean="0"/>
            <a:t>Objetivos específicos</a:t>
          </a:r>
          <a:endParaRPr lang="es-EC" sz="3800" kern="1200" dirty="0"/>
        </a:p>
      </dsp:txBody>
      <dsp:txXfrm>
        <a:off x="0" y="3085705"/>
        <a:ext cx="8415443" cy="1093260"/>
      </dsp:txXfrm>
    </dsp:sp>
    <dsp:sp modelId="{4356A15D-8EE9-45B9-9AD7-1A93EF2306EB}">
      <dsp:nvSpPr>
        <dsp:cNvPr id="0" name=""/>
        <dsp:cNvSpPr/>
      </dsp:nvSpPr>
      <dsp:spPr>
        <a:xfrm>
          <a:off x="4109" y="4138475"/>
          <a:ext cx="2802408" cy="93129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just" defTabSz="466725">
            <a:lnSpc>
              <a:spcPct val="90000"/>
            </a:lnSpc>
            <a:spcBef>
              <a:spcPct val="0"/>
            </a:spcBef>
            <a:spcAft>
              <a:spcPct val="35000"/>
            </a:spcAft>
          </a:pPr>
          <a:r>
            <a:rPr lang="es-EC" sz="1050" kern="1200" dirty="0" smtClean="0"/>
            <a:t>Estudiar el </a:t>
          </a:r>
          <a:r>
            <a:rPr lang="es-EC" sz="1200" kern="1200" dirty="0" smtClean="0"/>
            <a:t>desarrollo</a:t>
          </a:r>
          <a:r>
            <a:rPr lang="es-EC" sz="1050" kern="1200" dirty="0" smtClean="0"/>
            <a:t> de las relaciones comerciales entre Ecuador y Chile, además de los acuerdos comerciales firmados entre los dos países en el período (2010-2018).</a:t>
          </a:r>
          <a:endParaRPr lang="es-EC" sz="1050" kern="1200" dirty="0"/>
        </a:p>
      </dsp:txBody>
      <dsp:txXfrm>
        <a:off x="4109" y="4138475"/>
        <a:ext cx="2802408" cy="931296"/>
      </dsp:txXfrm>
    </dsp:sp>
    <dsp:sp modelId="{3EF1B429-4304-4C26-BA20-507AE70C7AE0}">
      <dsp:nvSpPr>
        <dsp:cNvPr id="0" name=""/>
        <dsp:cNvSpPr/>
      </dsp:nvSpPr>
      <dsp:spPr>
        <a:xfrm>
          <a:off x="2806517" y="4138475"/>
          <a:ext cx="2802408" cy="931296"/>
        </a:xfrm>
        <a:prstGeom prst="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just" defTabSz="466725">
            <a:lnSpc>
              <a:spcPct val="90000"/>
            </a:lnSpc>
            <a:spcBef>
              <a:spcPct val="0"/>
            </a:spcBef>
            <a:spcAft>
              <a:spcPct val="35000"/>
            </a:spcAft>
          </a:pPr>
          <a:r>
            <a:rPr lang="es-EC" sz="1050" kern="1200" dirty="0" smtClean="0"/>
            <a:t>Conocer el impacto de las exportaciones del atún e importación de salmón con el acuerdo de complementación en el período (2010-2018).</a:t>
          </a:r>
          <a:endParaRPr lang="es-EC" sz="1050" kern="1200" dirty="0"/>
        </a:p>
      </dsp:txBody>
      <dsp:txXfrm>
        <a:off x="2806517" y="4138475"/>
        <a:ext cx="2802408" cy="931296"/>
      </dsp:txXfrm>
    </dsp:sp>
    <dsp:sp modelId="{DBB9668D-C0E7-4982-BB0D-635FFFAB1BCC}">
      <dsp:nvSpPr>
        <dsp:cNvPr id="0" name=""/>
        <dsp:cNvSpPr/>
      </dsp:nvSpPr>
      <dsp:spPr>
        <a:xfrm>
          <a:off x="5608925" y="4138475"/>
          <a:ext cx="2802408" cy="931296"/>
        </a:xfrm>
        <a:prstGeom prst="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lvl="0" algn="just" defTabSz="466725">
            <a:lnSpc>
              <a:spcPct val="90000"/>
            </a:lnSpc>
            <a:spcBef>
              <a:spcPct val="0"/>
            </a:spcBef>
            <a:spcAft>
              <a:spcPct val="35000"/>
            </a:spcAft>
          </a:pPr>
          <a:r>
            <a:rPr lang="es-EC" sz="1050" kern="1200" dirty="0" smtClean="0"/>
            <a:t>Identificar las ventajas y  desventajas de la balanza comercial entre Ecuador y Chile mediante el acuerdo de complementación en el período (2010-2018</a:t>
          </a:r>
          <a:r>
            <a:rPr lang="es-EC" sz="1000" kern="1200" dirty="0" smtClean="0"/>
            <a:t>).</a:t>
          </a:r>
          <a:endParaRPr lang="es-EC" sz="1000" kern="1200" dirty="0"/>
        </a:p>
      </dsp:txBody>
      <dsp:txXfrm>
        <a:off x="5608925" y="4138475"/>
        <a:ext cx="2802408" cy="931296"/>
      </dsp:txXfrm>
    </dsp:sp>
    <dsp:sp modelId="{5C9B4340-F4BE-4B86-B65E-6E359F713C71}">
      <dsp:nvSpPr>
        <dsp:cNvPr id="0" name=""/>
        <dsp:cNvSpPr/>
      </dsp:nvSpPr>
      <dsp:spPr>
        <a:xfrm rot="10800000">
          <a:off x="0" y="2305"/>
          <a:ext cx="8415443" cy="3113768"/>
        </a:xfrm>
        <a:prstGeom prst="upArrowCallou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C" sz="3800" b="1" kern="1200" dirty="0" smtClean="0"/>
            <a:t>Objetivo general</a:t>
          </a:r>
          <a:endParaRPr lang="es-EC" sz="3800" kern="1200" dirty="0"/>
        </a:p>
      </dsp:txBody>
      <dsp:txXfrm rot="-10800000">
        <a:off x="0" y="2305"/>
        <a:ext cx="8415443" cy="1092932"/>
      </dsp:txXfrm>
    </dsp:sp>
    <dsp:sp modelId="{ECFCC9F1-EA63-41E4-A0DB-1BC77A441D79}">
      <dsp:nvSpPr>
        <dsp:cNvPr id="0" name=""/>
        <dsp:cNvSpPr/>
      </dsp:nvSpPr>
      <dsp:spPr>
        <a:xfrm>
          <a:off x="0" y="1095238"/>
          <a:ext cx="8415443" cy="931016"/>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just" defTabSz="711200">
            <a:lnSpc>
              <a:spcPct val="90000"/>
            </a:lnSpc>
            <a:spcBef>
              <a:spcPct val="0"/>
            </a:spcBef>
            <a:spcAft>
              <a:spcPct val="35000"/>
            </a:spcAft>
          </a:pPr>
          <a:r>
            <a:rPr lang="es-EC" sz="1600" kern="1200" dirty="0" smtClean="0"/>
            <a:t>Analizar los beneficios derivados del Acuerdo de Complementación Económica num.65 entre la República del Ecuador y la Republica de Chile para la exportación del atún y la importación de salmón congelado</a:t>
          </a:r>
          <a:r>
            <a:rPr lang="es-EC" sz="1800" kern="1200" dirty="0" smtClean="0"/>
            <a:t>.</a:t>
          </a:r>
          <a:endParaRPr lang="es-EC" sz="1800" kern="1200" dirty="0"/>
        </a:p>
      </dsp:txBody>
      <dsp:txXfrm>
        <a:off x="0" y="1095238"/>
        <a:ext cx="8415443" cy="931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5E7F-32B9-46D2-8E45-248161BE872D}">
      <dsp:nvSpPr>
        <dsp:cNvPr id="0" name=""/>
        <dsp:cNvSpPr/>
      </dsp:nvSpPr>
      <dsp:spPr>
        <a:xfrm>
          <a:off x="1395882" y="483314"/>
          <a:ext cx="2415688" cy="2416056"/>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80C2106-83B9-4C69-A37F-F61B8A074008}">
      <dsp:nvSpPr>
        <dsp:cNvPr id="0" name=""/>
        <dsp:cNvSpPr/>
      </dsp:nvSpPr>
      <dsp:spPr>
        <a:xfrm>
          <a:off x="1929828" y="1355584"/>
          <a:ext cx="1342351" cy="67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Teoría neoclásica del comercio internacional</a:t>
          </a:r>
          <a:endParaRPr lang="es-EC" sz="1600" kern="1200" dirty="0"/>
        </a:p>
      </dsp:txBody>
      <dsp:txXfrm>
        <a:off x="1929828" y="1355584"/>
        <a:ext cx="1342351" cy="671015"/>
      </dsp:txXfrm>
    </dsp:sp>
    <dsp:sp modelId="{670AB4F0-C5F1-4F48-A873-86DDE04C522D}">
      <dsp:nvSpPr>
        <dsp:cNvPr id="0" name=""/>
        <dsp:cNvSpPr/>
      </dsp:nvSpPr>
      <dsp:spPr>
        <a:xfrm>
          <a:off x="724933" y="1871517"/>
          <a:ext cx="2415688" cy="2416056"/>
        </a:xfrm>
        <a:prstGeom prst="leftCircularArrow">
          <a:avLst>
            <a:gd name="adj1" fmla="val 10980"/>
            <a:gd name="adj2" fmla="val 1142322"/>
            <a:gd name="adj3" fmla="val 6300000"/>
            <a:gd name="adj4" fmla="val 18900000"/>
            <a:gd name="adj5" fmla="val 125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0EE8A7A-7A92-4755-BF21-A8D0BB9C6BCF}">
      <dsp:nvSpPr>
        <dsp:cNvPr id="0" name=""/>
        <dsp:cNvSpPr/>
      </dsp:nvSpPr>
      <dsp:spPr>
        <a:xfrm>
          <a:off x="1261601" y="2751817"/>
          <a:ext cx="1342351" cy="67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smtClean="0"/>
            <a:t>Teoría de la ventaja absoluta</a:t>
          </a:r>
          <a:endParaRPr lang="es-EC" sz="1600" kern="1200" dirty="0"/>
        </a:p>
      </dsp:txBody>
      <dsp:txXfrm>
        <a:off x="1261601" y="2751817"/>
        <a:ext cx="1342351" cy="671015"/>
      </dsp:txXfrm>
    </dsp:sp>
    <dsp:sp modelId="{0F17A210-FF9F-4AC0-AA29-A19727DE530B}">
      <dsp:nvSpPr>
        <dsp:cNvPr id="0" name=""/>
        <dsp:cNvSpPr/>
      </dsp:nvSpPr>
      <dsp:spPr>
        <a:xfrm>
          <a:off x="1567815" y="3425843"/>
          <a:ext cx="2075450" cy="2076282"/>
        </a:xfrm>
        <a:prstGeom prst="blockArc">
          <a:avLst>
            <a:gd name="adj1" fmla="val 13500000"/>
            <a:gd name="adj2" fmla="val 10800000"/>
            <a:gd name="adj3" fmla="val 1274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A595CB7-A68B-4D89-B1AA-271482086CA9}">
      <dsp:nvSpPr>
        <dsp:cNvPr id="0" name=""/>
        <dsp:cNvSpPr/>
      </dsp:nvSpPr>
      <dsp:spPr>
        <a:xfrm>
          <a:off x="1933004" y="4150058"/>
          <a:ext cx="1342351" cy="67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Teoría de la ventaja comparativa</a:t>
          </a:r>
          <a:endParaRPr lang="es-EC" sz="1600" kern="1200" dirty="0"/>
        </a:p>
      </dsp:txBody>
      <dsp:txXfrm>
        <a:off x="1933004" y="4150058"/>
        <a:ext cx="1342351" cy="671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5E7F-32B9-46D2-8E45-248161BE872D}">
      <dsp:nvSpPr>
        <dsp:cNvPr id="0" name=""/>
        <dsp:cNvSpPr/>
      </dsp:nvSpPr>
      <dsp:spPr>
        <a:xfrm>
          <a:off x="1398993" y="416550"/>
          <a:ext cx="2421071" cy="242144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80C2106-83B9-4C69-A37F-F61B8A074008}">
      <dsp:nvSpPr>
        <dsp:cNvPr id="0" name=""/>
        <dsp:cNvSpPr/>
      </dsp:nvSpPr>
      <dsp:spPr>
        <a:xfrm>
          <a:off x="1672682" y="1290764"/>
          <a:ext cx="1868237" cy="67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Teoría Libre Comercio</a:t>
          </a:r>
          <a:endParaRPr lang="es-EC" sz="1800" kern="1200" dirty="0"/>
        </a:p>
      </dsp:txBody>
      <dsp:txXfrm>
        <a:off x="1672682" y="1290764"/>
        <a:ext cx="1868237" cy="672510"/>
      </dsp:txXfrm>
    </dsp:sp>
    <dsp:sp modelId="{FA4DC8E3-9F92-4097-9699-CAB3B6CCC188}">
      <dsp:nvSpPr>
        <dsp:cNvPr id="0" name=""/>
        <dsp:cNvSpPr/>
      </dsp:nvSpPr>
      <dsp:spPr>
        <a:xfrm>
          <a:off x="726548" y="1807847"/>
          <a:ext cx="2421071" cy="242144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39E24C9-76F9-4151-94B4-4436DDD6F24E}">
      <dsp:nvSpPr>
        <dsp:cNvPr id="0" name=""/>
        <dsp:cNvSpPr/>
      </dsp:nvSpPr>
      <dsp:spPr>
        <a:xfrm>
          <a:off x="1264413" y="2690109"/>
          <a:ext cx="1345343" cy="67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Teoría de la Integración</a:t>
          </a:r>
          <a:endParaRPr lang="es-EC" sz="1800" kern="1200" dirty="0"/>
        </a:p>
      </dsp:txBody>
      <dsp:txXfrm>
        <a:off x="1264413" y="2690109"/>
        <a:ext cx="1345343" cy="672510"/>
      </dsp:txXfrm>
    </dsp:sp>
    <dsp:sp modelId="{51BFE1D2-91E3-4EA3-99C9-06D564D024E2}">
      <dsp:nvSpPr>
        <dsp:cNvPr id="0" name=""/>
        <dsp:cNvSpPr/>
      </dsp:nvSpPr>
      <dsp:spPr>
        <a:xfrm>
          <a:off x="1571309" y="3365637"/>
          <a:ext cx="2080075" cy="2080909"/>
        </a:xfrm>
        <a:prstGeom prst="blockArc">
          <a:avLst>
            <a:gd name="adj1" fmla="val 13500000"/>
            <a:gd name="adj2" fmla="val 10800000"/>
            <a:gd name="adj3" fmla="val 1274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0833597-0D3B-4772-B346-7B6DE6D65CAE}">
      <dsp:nvSpPr>
        <dsp:cNvPr id="0" name=""/>
        <dsp:cNvSpPr/>
      </dsp:nvSpPr>
      <dsp:spPr>
        <a:xfrm>
          <a:off x="1604642" y="4091466"/>
          <a:ext cx="2010682" cy="67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Comercio Justo</a:t>
          </a:r>
          <a:endParaRPr lang="es-EC" sz="1800" kern="1200" dirty="0"/>
        </a:p>
      </dsp:txBody>
      <dsp:txXfrm>
        <a:off x="1604642" y="4091466"/>
        <a:ext cx="2010682" cy="672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E636B-A567-4DD5-88D1-F823D18DF3FC}">
      <dsp:nvSpPr>
        <dsp:cNvPr id="0" name=""/>
        <dsp:cNvSpPr/>
      </dsp:nvSpPr>
      <dsp:spPr>
        <a:xfrm rot="16200000">
          <a:off x="1553355" y="-1553355"/>
          <a:ext cx="1717727" cy="4824438"/>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0" tIns="0" rIns="192484" bIns="0" numCol="1" spcCol="1270" anchor="ctr" anchorCtr="0">
          <a:noAutofit/>
        </a:bodyPr>
        <a:lstStyle/>
        <a:p>
          <a:pPr lvl="0" algn="ctr" defTabSz="1333500">
            <a:lnSpc>
              <a:spcPct val="90000"/>
            </a:lnSpc>
            <a:spcBef>
              <a:spcPct val="0"/>
            </a:spcBef>
            <a:spcAft>
              <a:spcPct val="35000"/>
            </a:spcAft>
          </a:pPr>
          <a:r>
            <a:rPr lang="es-EC" sz="3000" kern="1200" dirty="0" smtClean="0"/>
            <a:t>ENFOQUE MIXTO:</a:t>
          </a:r>
        </a:p>
        <a:p>
          <a:pPr lvl="0" algn="ctr" defTabSz="1333500">
            <a:lnSpc>
              <a:spcPct val="90000"/>
            </a:lnSpc>
            <a:spcBef>
              <a:spcPct val="0"/>
            </a:spcBef>
            <a:spcAft>
              <a:spcPct val="35000"/>
            </a:spcAft>
          </a:pPr>
          <a:r>
            <a:rPr lang="es-EC" sz="3000" kern="1200" dirty="0" smtClean="0"/>
            <a:t>Cualitativo y cuantitativo</a:t>
          </a:r>
          <a:endParaRPr lang="es-EC" sz="3000" kern="1200" dirty="0"/>
        </a:p>
      </dsp:txBody>
      <dsp:txXfrm rot="5400000">
        <a:off x="0" y="343545"/>
        <a:ext cx="4824438" cy="1030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D5212-D2DE-43DE-89E2-2C3C4BC90638}">
      <dsp:nvSpPr>
        <dsp:cNvPr id="0" name=""/>
        <dsp:cNvSpPr/>
      </dsp:nvSpPr>
      <dsp:spPr>
        <a:xfrm>
          <a:off x="3223694" y="2165318"/>
          <a:ext cx="1545500" cy="154550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effectLst/>
            </a:rPr>
            <a:t>Tipo de Investigación</a:t>
          </a:r>
          <a:endParaRPr lang="es-EC" sz="1400" b="1" kern="1200" dirty="0">
            <a:effectLst/>
          </a:endParaRPr>
        </a:p>
      </dsp:txBody>
      <dsp:txXfrm>
        <a:off x="3450027" y="2391651"/>
        <a:ext cx="1092834" cy="1092834"/>
      </dsp:txXfrm>
    </dsp:sp>
    <dsp:sp modelId="{65911BBE-4C01-40E1-AB04-B71D310ACCC1}">
      <dsp:nvSpPr>
        <dsp:cNvPr id="0" name=""/>
        <dsp:cNvSpPr/>
      </dsp:nvSpPr>
      <dsp:spPr>
        <a:xfrm rot="16200000">
          <a:off x="3833024" y="1603493"/>
          <a:ext cx="326840" cy="525470"/>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1" kern="1200">
            <a:effectLst/>
          </a:endParaRPr>
        </a:p>
      </dsp:txBody>
      <dsp:txXfrm>
        <a:off x="3882050" y="1757613"/>
        <a:ext cx="228788" cy="315282"/>
      </dsp:txXfrm>
    </dsp:sp>
    <dsp:sp modelId="{D73440F7-FAF3-49DE-935F-83B9397AEDFA}">
      <dsp:nvSpPr>
        <dsp:cNvPr id="0" name=""/>
        <dsp:cNvSpPr/>
      </dsp:nvSpPr>
      <dsp:spPr>
        <a:xfrm>
          <a:off x="3223694" y="3137"/>
          <a:ext cx="1545500" cy="1545500"/>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effectLst/>
            </a:rPr>
            <a:t>Básica</a:t>
          </a:r>
        </a:p>
      </dsp:txBody>
      <dsp:txXfrm>
        <a:off x="3450027" y="229470"/>
        <a:ext cx="1092834" cy="1092834"/>
      </dsp:txXfrm>
    </dsp:sp>
    <dsp:sp modelId="{CA71E60B-4FFD-429A-B92D-CB60CD2F102F}">
      <dsp:nvSpPr>
        <dsp:cNvPr id="0" name=""/>
        <dsp:cNvSpPr/>
      </dsp:nvSpPr>
      <dsp:spPr>
        <a:xfrm rot="1800000">
          <a:off x="4761264" y="3211253"/>
          <a:ext cx="326840" cy="525470"/>
        </a:xfrm>
        <a:prstGeom prst="rightArrow">
          <a:avLst>
            <a:gd name="adj1" fmla="val 60000"/>
            <a:gd name="adj2" fmla="val 5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1" kern="1200">
            <a:effectLst/>
          </a:endParaRPr>
        </a:p>
      </dsp:txBody>
      <dsp:txXfrm>
        <a:off x="4767832" y="3291834"/>
        <a:ext cx="228788" cy="315282"/>
      </dsp:txXfrm>
    </dsp:sp>
    <dsp:sp modelId="{717F8095-9CAB-4E72-8588-4428C3478D1E}">
      <dsp:nvSpPr>
        <dsp:cNvPr id="0" name=""/>
        <dsp:cNvSpPr/>
      </dsp:nvSpPr>
      <dsp:spPr>
        <a:xfrm>
          <a:off x="5096197" y="3246408"/>
          <a:ext cx="1545500" cy="1545500"/>
        </a:xfrm>
        <a:prstGeom prst="ellipse">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effectLst/>
            </a:rPr>
            <a:t>Documental</a:t>
          </a:r>
          <a:endParaRPr lang="es-EC" sz="1400" b="1" kern="1200" dirty="0">
            <a:effectLst/>
          </a:endParaRPr>
        </a:p>
      </dsp:txBody>
      <dsp:txXfrm>
        <a:off x="5322530" y="3472741"/>
        <a:ext cx="1092834" cy="1092834"/>
      </dsp:txXfrm>
    </dsp:sp>
    <dsp:sp modelId="{63B77994-1FDE-412A-8596-15C9455751CD}">
      <dsp:nvSpPr>
        <dsp:cNvPr id="0" name=""/>
        <dsp:cNvSpPr/>
      </dsp:nvSpPr>
      <dsp:spPr>
        <a:xfrm rot="9000000">
          <a:off x="2904783" y="3211253"/>
          <a:ext cx="326840" cy="525470"/>
        </a:xfrm>
        <a:prstGeom prst="righ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1" kern="1200">
            <a:effectLst/>
          </a:endParaRPr>
        </a:p>
      </dsp:txBody>
      <dsp:txXfrm rot="10800000">
        <a:off x="2996267" y="3291834"/>
        <a:ext cx="228788" cy="315282"/>
      </dsp:txXfrm>
    </dsp:sp>
    <dsp:sp modelId="{9B251608-FFF9-464E-BB9C-D6E18B0965BA}">
      <dsp:nvSpPr>
        <dsp:cNvPr id="0" name=""/>
        <dsp:cNvSpPr/>
      </dsp:nvSpPr>
      <dsp:spPr>
        <a:xfrm>
          <a:off x="1351191" y="3246408"/>
          <a:ext cx="1545500" cy="1545500"/>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b="1" kern="1200" dirty="0" smtClean="0">
            <a:effectLst/>
          </a:endParaRPr>
        </a:p>
        <a:p>
          <a:pPr lvl="0" algn="ctr" defTabSz="622300">
            <a:lnSpc>
              <a:spcPct val="90000"/>
            </a:lnSpc>
            <a:spcBef>
              <a:spcPct val="0"/>
            </a:spcBef>
            <a:spcAft>
              <a:spcPct val="35000"/>
            </a:spcAft>
          </a:pPr>
          <a:r>
            <a:rPr lang="es-EC" sz="1400" b="1" kern="1200" dirty="0" smtClean="0">
              <a:effectLst/>
            </a:rPr>
            <a:t>Descriptivo</a:t>
          </a:r>
        </a:p>
        <a:p>
          <a:pPr lvl="0" algn="ctr" defTabSz="622300">
            <a:lnSpc>
              <a:spcPct val="90000"/>
            </a:lnSpc>
            <a:spcBef>
              <a:spcPct val="0"/>
            </a:spcBef>
            <a:spcAft>
              <a:spcPct val="35000"/>
            </a:spcAft>
          </a:pPr>
          <a:endParaRPr lang="es-EC" sz="1400" b="1" kern="1200" dirty="0">
            <a:effectLst/>
          </a:endParaRPr>
        </a:p>
      </dsp:txBody>
      <dsp:txXfrm>
        <a:off x="1577524" y="3472741"/>
        <a:ext cx="1092834" cy="1092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2FD56-3A32-43DF-9718-2D4F715C71AF}">
      <dsp:nvSpPr>
        <dsp:cNvPr id="0" name=""/>
        <dsp:cNvSpPr/>
      </dsp:nvSpPr>
      <dsp:spPr>
        <a:xfrm>
          <a:off x="3744418" y="2534965"/>
          <a:ext cx="2448267" cy="227764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t>Comunidad Andina (CAN)</a:t>
          </a:r>
          <a:endParaRPr lang="es-EC" sz="2800" kern="1200" dirty="0"/>
        </a:p>
      </dsp:txBody>
      <dsp:txXfrm>
        <a:off x="4102958" y="2868519"/>
        <a:ext cx="1731187" cy="1610539"/>
      </dsp:txXfrm>
    </dsp:sp>
    <dsp:sp modelId="{9D72F5EF-8D16-4BFA-A613-127BC2A26D79}">
      <dsp:nvSpPr>
        <dsp:cNvPr id="0" name=""/>
        <dsp:cNvSpPr/>
      </dsp:nvSpPr>
      <dsp:spPr>
        <a:xfrm rot="12900000">
          <a:off x="2478252" y="2171758"/>
          <a:ext cx="1579776" cy="622779"/>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C3442E7-C6BE-4236-A599-E136E2E915D0}">
      <dsp:nvSpPr>
        <dsp:cNvPr id="0" name=""/>
        <dsp:cNvSpPr/>
      </dsp:nvSpPr>
      <dsp:spPr>
        <a:xfrm>
          <a:off x="1583135" y="1199713"/>
          <a:ext cx="2075932" cy="166074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kern="1200" dirty="0" smtClean="0"/>
            <a:t>26 de mayo 1969 Firmaron </a:t>
          </a:r>
          <a:r>
            <a:rPr lang="es-EC" sz="1600" b="0" i="0" kern="1200" dirty="0" smtClean="0"/>
            <a:t>Bolivia, Colombia, Chile, Ecuador y Perú</a:t>
          </a:r>
          <a:r>
            <a:rPr lang="es-EC" sz="1600" kern="1200" dirty="0" smtClean="0"/>
            <a:t> el Acuerdo de Cartagena.</a:t>
          </a:r>
          <a:endParaRPr lang="es-EC" sz="1600" kern="1200" dirty="0"/>
        </a:p>
      </dsp:txBody>
      <dsp:txXfrm>
        <a:off x="1631777" y="1248355"/>
        <a:ext cx="1978648" cy="1563462"/>
      </dsp:txXfrm>
    </dsp:sp>
    <dsp:sp modelId="{E8E23F8E-1063-4969-A458-01EB093469AC}">
      <dsp:nvSpPr>
        <dsp:cNvPr id="0" name=""/>
        <dsp:cNvSpPr/>
      </dsp:nvSpPr>
      <dsp:spPr>
        <a:xfrm rot="16200000">
          <a:off x="4152599" y="1312644"/>
          <a:ext cx="1631905" cy="622779"/>
        </a:xfrm>
        <a:prstGeom prst="leftArrow">
          <a:avLst>
            <a:gd name="adj1" fmla="val 60000"/>
            <a:gd name="adj2" fmla="val 5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AAE6D51-E810-437D-A37B-8CF0205489A2}">
      <dsp:nvSpPr>
        <dsp:cNvPr id="0" name=""/>
        <dsp:cNvSpPr/>
      </dsp:nvSpPr>
      <dsp:spPr>
        <a:xfrm>
          <a:off x="3930585" y="-22291"/>
          <a:ext cx="2075932" cy="1660746"/>
        </a:xfrm>
        <a:prstGeom prst="roundRect">
          <a:avLst>
            <a:gd name="adj" fmla="val 1000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r>
            <a:rPr lang="es-EC" sz="1600" kern="1200" dirty="0" smtClean="0"/>
            <a:t>Propósito:</a:t>
          </a:r>
          <a:endParaRPr lang="es-EC" sz="1600" kern="1200" dirty="0"/>
        </a:p>
        <a:p>
          <a:pPr marL="57150" lvl="1" indent="-57150" algn="l" defTabSz="488950">
            <a:lnSpc>
              <a:spcPct val="90000"/>
            </a:lnSpc>
            <a:spcBef>
              <a:spcPct val="0"/>
            </a:spcBef>
            <a:spcAft>
              <a:spcPct val="15000"/>
            </a:spcAft>
            <a:buChar char="••"/>
          </a:pPr>
          <a:r>
            <a:rPr lang="es-EC" sz="1100" kern="1200" dirty="0" smtClean="0"/>
            <a:t> Mejorar </a:t>
          </a:r>
          <a:r>
            <a:rPr lang="es-EC" sz="1100" b="0" i="0" kern="1200" dirty="0" smtClean="0"/>
            <a:t>el nivel de vida de sus habitantes mediante la integración y la cooperación económica y social.</a:t>
          </a:r>
          <a:endParaRPr lang="es-EC" sz="1100" kern="1200" dirty="0"/>
        </a:p>
      </dsp:txBody>
      <dsp:txXfrm>
        <a:off x="3979227" y="26351"/>
        <a:ext cx="1978648" cy="1563462"/>
      </dsp:txXfrm>
    </dsp:sp>
    <dsp:sp modelId="{91B6AA37-72C9-4BA2-B07F-13EFF268698C}">
      <dsp:nvSpPr>
        <dsp:cNvPr id="0" name=""/>
        <dsp:cNvSpPr/>
      </dsp:nvSpPr>
      <dsp:spPr>
        <a:xfrm rot="19500000">
          <a:off x="5879075" y="2171758"/>
          <a:ext cx="1579776" cy="622779"/>
        </a:xfrm>
        <a:prstGeom prst="leftArrow">
          <a:avLst>
            <a:gd name="adj1" fmla="val 60000"/>
            <a:gd name="adj2" fmla="val 5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A646660-2A9F-4CB4-8F50-B188376922A6}">
      <dsp:nvSpPr>
        <dsp:cNvPr id="0" name=""/>
        <dsp:cNvSpPr/>
      </dsp:nvSpPr>
      <dsp:spPr>
        <a:xfrm>
          <a:off x="6278035" y="1093168"/>
          <a:ext cx="2075932" cy="1873836"/>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t" anchorCtr="0">
          <a:noAutofit/>
        </a:bodyPr>
        <a:lstStyle/>
        <a:p>
          <a:pPr lvl="0" algn="l" defTabSz="711200">
            <a:lnSpc>
              <a:spcPct val="90000"/>
            </a:lnSpc>
            <a:spcBef>
              <a:spcPct val="0"/>
            </a:spcBef>
            <a:spcAft>
              <a:spcPct val="35000"/>
            </a:spcAft>
          </a:pPr>
          <a:r>
            <a:rPr lang="es-EC" sz="1600" kern="1200" dirty="0" smtClean="0"/>
            <a:t>Objetivos</a:t>
          </a:r>
          <a:endParaRPr lang="es-EC" sz="1600" kern="1200" dirty="0"/>
        </a:p>
        <a:p>
          <a:pPr marL="57150" lvl="1" indent="-57150" algn="l" defTabSz="488950">
            <a:lnSpc>
              <a:spcPct val="90000"/>
            </a:lnSpc>
            <a:spcBef>
              <a:spcPct val="0"/>
            </a:spcBef>
            <a:spcAft>
              <a:spcPct val="15000"/>
            </a:spcAft>
            <a:buChar char="••"/>
          </a:pPr>
          <a:r>
            <a:rPr lang="es-EC" sz="1100" kern="1200" dirty="0" smtClean="0"/>
            <a:t>Promover el desarrollo equilibrado y armónico de los Países Miembros</a:t>
          </a:r>
          <a:endParaRPr lang="es-EC" sz="1100" kern="1200" dirty="0"/>
        </a:p>
        <a:p>
          <a:pPr marL="57150" lvl="1" indent="-57150" algn="l" defTabSz="488950">
            <a:lnSpc>
              <a:spcPct val="90000"/>
            </a:lnSpc>
            <a:spcBef>
              <a:spcPct val="0"/>
            </a:spcBef>
            <a:spcAft>
              <a:spcPct val="15000"/>
            </a:spcAft>
            <a:buChar char="••"/>
          </a:pPr>
          <a:r>
            <a:rPr lang="es-EC" sz="1100" kern="1200" dirty="0" smtClean="0"/>
            <a:t>Disminuir la vulnerabilidad externa y mejorar la posición de los Países Miembros en el contexto económico internacional. </a:t>
          </a:r>
          <a:endParaRPr lang="es-EC" sz="1100" kern="1200" dirty="0"/>
        </a:p>
      </dsp:txBody>
      <dsp:txXfrm>
        <a:off x="6332918" y="1148051"/>
        <a:ext cx="1966166" cy="17640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D94A8-0B46-45C3-981A-5EDF10D470E1}">
      <dsp:nvSpPr>
        <dsp:cNvPr id="0" name=""/>
        <dsp:cNvSpPr/>
      </dsp:nvSpPr>
      <dsp:spPr>
        <a:xfrm>
          <a:off x="1019" y="372166"/>
          <a:ext cx="2086192" cy="125171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b="0" i="0" kern="1200" dirty="0" smtClean="0"/>
            <a:t>1969-1976 Se retiró durante el Régimen militar de Augusto Pinochet debido a incompatibilidades entre la política económica de ese país y las políticas de integración de la CAN</a:t>
          </a:r>
          <a:endParaRPr lang="es-EC" sz="1200" kern="1200" dirty="0"/>
        </a:p>
      </dsp:txBody>
      <dsp:txXfrm>
        <a:off x="1019" y="372166"/>
        <a:ext cx="2086192" cy="1251715"/>
      </dsp:txXfrm>
    </dsp:sp>
    <dsp:sp modelId="{9C44D94F-8A6A-49A3-AE17-96CE820369C0}">
      <dsp:nvSpPr>
        <dsp:cNvPr id="0" name=""/>
        <dsp:cNvSpPr/>
      </dsp:nvSpPr>
      <dsp:spPr>
        <a:xfrm>
          <a:off x="1019" y="1832501"/>
          <a:ext cx="2086192" cy="125171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20 Septiembre 2016 Miembro Asociado</a:t>
          </a:r>
          <a:endParaRPr lang="es-EC" sz="1200" kern="1200" dirty="0"/>
        </a:p>
      </dsp:txBody>
      <dsp:txXfrm>
        <a:off x="1019" y="1832501"/>
        <a:ext cx="2086192" cy="12517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22794-E282-455A-AC88-8E343E6865C5}">
      <dsp:nvSpPr>
        <dsp:cNvPr id="0" name=""/>
        <dsp:cNvSpPr/>
      </dsp:nvSpPr>
      <dsp:spPr>
        <a:xfrm>
          <a:off x="574263" y="0"/>
          <a:ext cx="2745304" cy="68632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i="0" kern="1200" dirty="0" smtClean="0"/>
            <a:t>La Asociación Latinoamericana de Libre Comercio (</a:t>
          </a:r>
          <a:r>
            <a:rPr lang="es-EC" sz="1600" b="1" i="0" kern="1200" dirty="0" smtClean="0"/>
            <a:t>ALALC</a:t>
          </a:r>
          <a:r>
            <a:rPr lang="es-EC" sz="1600" b="0" i="0" kern="1200" dirty="0" smtClean="0"/>
            <a:t>)</a:t>
          </a:r>
          <a:endParaRPr lang="es-EC" sz="1600" kern="1200" dirty="0"/>
        </a:p>
      </dsp:txBody>
      <dsp:txXfrm>
        <a:off x="594365" y="20102"/>
        <a:ext cx="2705100" cy="646122"/>
      </dsp:txXfrm>
    </dsp:sp>
    <dsp:sp modelId="{20D5AE54-2CEA-4169-AB91-6D51417CF50E}">
      <dsp:nvSpPr>
        <dsp:cNvPr id="0" name=""/>
        <dsp:cNvSpPr/>
      </dsp:nvSpPr>
      <dsp:spPr>
        <a:xfrm rot="5400000">
          <a:off x="1886862" y="746379"/>
          <a:ext cx="120107" cy="120107"/>
        </a:xfrm>
        <a:prstGeom prst="rightArrow">
          <a:avLst>
            <a:gd name="adj1" fmla="val 667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8D145DB-E754-48B8-BE59-FB0C14E28746}">
      <dsp:nvSpPr>
        <dsp:cNvPr id="0" name=""/>
        <dsp:cNvSpPr/>
      </dsp:nvSpPr>
      <dsp:spPr>
        <a:xfrm>
          <a:off x="574263" y="926540"/>
          <a:ext cx="2745304" cy="686326"/>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dirty="0" smtClean="0"/>
            <a:t>Fue un organismo regional latinoamericano existente entre 1960-1980</a:t>
          </a:r>
          <a:endParaRPr lang="es-EC" sz="1400" kern="1200" dirty="0"/>
        </a:p>
      </dsp:txBody>
      <dsp:txXfrm>
        <a:off x="594365" y="946642"/>
        <a:ext cx="2705100" cy="646122"/>
      </dsp:txXfrm>
    </dsp:sp>
    <dsp:sp modelId="{1031A6A2-5127-4BEF-B5DB-D0D5C704553E}">
      <dsp:nvSpPr>
        <dsp:cNvPr id="0" name=""/>
        <dsp:cNvSpPr/>
      </dsp:nvSpPr>
      <dsp:spPr>
        <a:xfrm rot="5400000">
          <a:off x="1886862" y="1672920"/>
          <a:ext cx="120107" cy="120107"/>
        </a:xfrm>
        <a:prstGeom prst="rightArrow">
          <a:avLst>
            <a:gd name="adj1" fmla="val 66700"/>
            <a:gd name="adj2" fmla="val 50000"/>
          </a:avLst>
        </a:prstGeom>
        <a:gradFill rotWithShape="0">
          <a:gsLst>
            <a:gs pos="0">
              <a:schemeClr val="accent5">
                <a:hueOff val="-1103764"/>
                <a:satOff val="4423"/>
                <a:lumOff val="959"/>
                <a:alphaOff val="0"/>
                <a:tint val="50000"/>
                <a:satMod val="300000"/>
              </a:schemeClr>
            </a:gs>
            <a:gs pos="35000">
              <a:schemeClr val="accent5">
                <a:hueOff val="-1103764"/>
                <a:satOff val="4423"/>
                <a:lumOff val="959"/>
                <a:alphaOff val="0"/>
                <a:tint val="37000"/>
                <a:satMod val="300000"/>
              </a:schemeClr>
            </a:gs>
            <a:gs pos="100000">
              <a:schemeClr val="accent5">
                <a:hueOff val="-1103764"/>
                <a:satOff val="4423"/>
                <a:lumOff val="95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4C2233E-8139-4CEB-A129-CB7E4B21415B}">
      <dsp:nvSpPr>
        <dsp:cNvPr id="0" name=""/>
        <dsp:cNvSpPr/>
      </dsp:nvSpPr>
      <dsp:spPr>
        <a:xfrm>
          <a:off x="574263" y="1853080"/>
          <a:ext cx="2745304" cy="686326"/>
        </a:xfrm>
        <a:prstGeom prst="roundRect">
          <a:avLst>
            <a:gd name="adj" fmla="val 10000"/>
          </a:avLst>
        </a:prstGeom>
        <a:solidFill>
          <a:schemeClr val="accent5">
            <a:tint val="40000"/>
            <a:alpha val="90000"/>
            <a:hueOff val="-1193387"/>
            <a:satOff val="5361"/>
            <a:lumOff val="369"/>
            <a:alphaOff val="0"/>
          </a:schemeClr>
        </a:solidFill>
        <a:ln w="9525" cap="flat" cmpd="sng" algn="ctr">
          <a:solidFill>
            <a:schemeClr val="accent5">
              <a:tint val="40000"/>
              <a:alpha val="90000"/>
              <a:hueOff val="-1193387"/>
              <a:satOff val="5361"/>
              <a:lumOff val="3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dirty="0" smtClean="0"/>
            <a:t>Creado el 18 de febrero de 1960 por el Tratado de Montevideo. </a:t>
          </a:r>
          <a:endParaRPr lang="es-EC" sz="1400" kern="1200" dirty="0"/>
        </a:p>
      </dsp:txBody>
      <dsp:txXfrm>
        <a:off x="594365" y="1873182"/>
        <a:ext cx="2705100" cy="646122"/>
      </dsp:txXfrm>
    </dsp:sp>
    <dsp:sp modelId="{5DCD69FD-1D7E-4667-904F-A5204281796C}">
      <dsp:nvSpPr>
        <dsp:cNvPr id="0" name=""/>
        <dsp:cNvSpPr/>
      </dsp:nvSpPr>
      <dsp:spPr>
        <a:xfrm rot="5400000">
          <a:off x="1886862" y="2599460"/>
          <a:ext cx="120107" cy="120107"/>
        </a:xfrm>
        <a:prstGeom prst="rightArrow">
          <a:avLst>
            <a:gd name="adj1" fmla="val 66700"/>
            <a:gd name="adj2" fmla="val 50000"/>
          </a:avLst>
        </a:prstGeom>
        <a:gradFill rotWithShape="0">
          <a:gsLst>
            <a:gs pos="0">
              <a:schemeClr val="accent5">
                <a:hueOff val="-2207528"/>
                <a:satOff val="8847"/>
                <a:lumOff val="1917"/>
                <a:alphaOff val="0"/>
                <a:tint val="50000"/>
                <a:satMod val="300000"/>
              </a:schemeClr>
            </a:gs>
            <a:gs pos="35000">
              <a:schemeClr val="accent5">
                <a:hueOff val="-2207528"/>
                <a:satOff val="8847"/>
                <a:lumOff val="1917"/>
                <a:alphaOff val="0"/>
                <a:tint val="37000"/>
                <a:satMod val="300000"/>
              </a:schemeClr>
            </a:gs>
            <a:gs pos="100000">
              <a:schemeClr val="accent5">
                <a:hueOff val="-2207528"/>
                <a:satOff val="8847"/>
                <a:lumOff val="191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4D747FE-96D7-4FEE-997A-BF7235D6BB41}">
      <dsp:nvSpPr>
        <dsp:cNvPr id="0" name=""/>
        <dsp:cNvSpPr/>
      </dsp:nvSpPr>
      <dsp:spPr>
        <a:xfrm>
          <a:off x="574263" y="2779621"/>
          <a:ext cx="2745304" cy="1462266"/>
        </a:xfrm>
        <a:prstGeom prst="roundRect">
          <a:avLst>
            <a:gd name="adj" fmla="val 10000"/>
          </a:avLst>
        </a:prstGeom>
        <a:solidFill>
          <a:schemeClr val="accent5">
            <a:tint val="40000"/>
            <a:alpha val="90000"/>
            <a:hueOff val="-2386774"/>
            <a:satOff val="10723"/>
            <a:lumOff val="737"/>
            <a:alphaOff val="0"/>
          </a:schemeClr>
        </a:solidFill>
        <a:ln w="9525" cap="flat" cmpd="sng" algn="ctr">
          <a:solidFill>
            <a:schemeClr val="accent5">
              <a:tint val="40000"/>
              <a:alpha val="90000"/>
              <a:hueOff val="-2386774"/>
              <a:satOff val="10723"/>
              <a:lumOff val="7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dirty="0" smtClean="0"/>
            <a:t>Promueve la expansión de la integración de la región, a fin de asegurar su desarrollo económico y social.</a:t>
          </a:r>
          <a:endParaRPr lang="es-EC" sz="1400" kern="1200" dirty="0"/>
        </a:p>
      </dsp:txBody>
      <dsp:txXfrm>
        <a:off x="617091" y="2822449"/>
        <a:ext cx="2659648" cy="1376610"/>
      </dsp:txXfrm>
    </dsp:sp>
    <dsp:sp modelId="{ED83ADC8-27EF-46D7-94DA-DA32A0B2D8CF}">
      <dsp:nvSpPr>
        <dsp:cNvPr id="0" name=""/>
        <dsp:cNvSpPr/>
      </dsp:nvSpPr>
      <dsp:spPr>
        <a:xfrm>
          <a:off x="3703911" y="0"/>
          <a:ext cx="2745304" cy="686326"/>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0" i="0" kern="1200" dirty="0" smtClean="0"/>
            <a:t>La Asociación Latinoamericana de Integración (</a:t>
          </a:r>
          <a:r>
            <a:rPr lang="es-EC" sz="1600" b="1" i="0" kern="1200" dirty="0" smtClean="0"/>
            <a:t>ALADI</a:t>
          </a:r>
          <a:r>
            <a:rPr lang="es-EC" sz="1600" b="0" i="0" kern="1200" dirty="0" smtClean="0"/>
            <a:t>)</a:t>
          </a:r>
          <a:endParaRPr lang="es-EC" sz="1600" kern="1200" dirty="0"/>
        </a:p>
      </dsp:txBody>
      <dsp:txXfrm>
        <a:off x="3724013" y="20102"/>
        <a:ext cx="2705100" cy="646122"/>
      </dsp:txXfrm>
    </dsp:sp>
    <dsp:sp modelId="{CB0E768C-6B26-4A5A-B79B-0B1FB09B9DB2}">
      <dsp:nvSpPr>
        <dsp:cNvPr id="0" name=""/>
        <dsp:cNvSpPr/>
      </dsp:nvSpPr>
      <dsp:spPr>
        <a:xfrm rot="5400000">
          <a:off x="5016510" y="746379"/>
          <a:ext cx="120107" cy="120107"/>
        </a:xfrm>
        <a:prstGeom prst="rightArrow">
          <a:avLst>
            <a:gd name="adj1" fmla="val 66700"/>
            <a:gd name="adj2" fmla="val 5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B427026-2DD0-4A8B-9FDA-8EBE426059C5}">
      <dsp:nvSpPr>
        <dsp:cNvPr id="0" name=""/>
        <dsp:cNvSpPr/>
      </dsp:nvSpPr>
      <dsp:spPr>
        <a:xfrm>
          <a:off x="3703911" y="926540"/>
          <a:ext cx="2745304" cy="686326"/>
        </a:xfrm>
        <a:prstGeom prst="roundRect">
          <a:avLst>
            <a:gd name="adj" fmla="val 10000"/>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dirty="0" smtClean="0"/>
            <a:t>Su objetivo es el establecimiento de un mercado común latinoamericano.</a:t>
          </a:r>
          <a:endParaRPr lang="es-EC" sz="1400" kern="1200" dirty="0"/>
        </a:p>
      </dsp:txBody>
      <dsp:txXfrm>
        <a:off x="3724013" y="946642"/>
        <a:ext cx="2705100" cy="646122"/>
      </dsp:txXfrm>
    </dsp:sp>
    <dsp:sp modelId="{1B9AC0E0-049D-4C00-B8FF-6209ACDE217B}">
      <dsp:nvSpPr>
        <dsp:cNvPr id="0" name=""/>
        <dsp:cNvSpPr/>
      </dsp:nvSpPr>
      <dsp:spPr>
        <a:xfrm rot="5400000">
          <a:off x="5016510" y="1672920"/>
          <a:ext cx="120107" cy="120107"/>
        </a:xfrm>
        <a:prstGeom prst="rightArrow">
          <a:avLst>
            <a:gd name="adj1" fmla="val 66700"/>
            <a:gd name="adj2" fmla="val 50000"/>
          </a:avLst>
        </a:prstGeom>
        <a:gradFill rotWithShape="0">
          <a:gsLst>
            <a:gs pos="0">
              <a:schemeClr val="accent5">
                <a:hueOff val="-4415056"/>
                <a:satOff val="17694"/>
                <a:lumOff val="3835"/>
                <a:alphaOff val="0"/>
                <a:tint val="50000"/>
                <a:satMod val="300000"/>
              </a:schemeClr>
            </a:gs>
            <a:gs pos="35000">
              <a:schemeClr val="accent5">
                <a:hueOff val="-4415056"/>
                <a:satOff val="17694"/>
                <a:lumOff val="3835"/>
                <a:alphaOff val="0"/>
                <a:tint val="37000"/>
                <a:satMod val="300000"/>
              </a:schemeClr>
            </a:gs>
            <a:gs pos="100000">
              <a:schemeClr val="accent5">
                <a:hueOff val="-4415056"/>
                <a:satOff val="17694"/>
                <a:lumOff val="383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3A7853E-CAB6-4412-8F6D-19DD0B5655D6}">
      <dsp:nvSpPr>
        <dsp:cNvPr id="0" name=""/>
        <dsp:cNvSpPr/>
      </dsp:nvSpPr>
      <dsp:spPr>
        <a:xfrm>
          <a:off x="3703911" y="1853080"/>
          <a:ext cx="2745304" cy="686326"/>
        </a:xfrm>
        <a:prstGeom prst="roundRect">
          <a:avLst>
            <a:gd name="adj" fmla="val 10000"/>
          </a:avLst>
        </a:prstGeom>
        <a:solidFill>
          <a:schemeClr val="accent5">
            <a:tint val="40000"/>
            <a:alpha val="90000"/>
            <a:hueOff val="-4773547"/>
            <a:satOff val="21446"/>
            <a:lumOff val="1474"/>
            <a:alphaOff val="0"/>
          </a:schemeClr>
        </a:solidFill>
        <a:ln w="9525" cap="flat" cmpd="sng" algn="ctr">
          <a:solidFill>
            <a:schemeClr val="accent5">
              <a:tint val="40000"/>
              <a:alpha val="90000"/>
              <a:hueOff val="-4773547"/>
              <a:satOff val="21446"/>
              <a:lumOff val="14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Creada 12 de Agosto 1980</a:t>
          </a:r>
          <a:endParaRPr lang="es-EC" sz="1400" kern="1200" dirty="0"/>
        </a:p>
      </dsp:txBody>
      <dsp:txXfrm>
        <a:off x="3724013" y="1873182"/>
        <a:ext cx="2705100" cy="646122"/>
      </dsp:txXfrm>
    </dsp:sp>
    <dsp:sp modelId="{72D1E8CA-C15D-458C-83FD-DE7A7B7D1859}">
      <dsp:nvSpPr>
        <dsp:cNvPr id="0" name=""/>
        <dsp:cNvSpPr/>
      </dsp:nvSpPr>
      <dsp:spPr>
        <a:xfrm rot="5400000">
          <a:off x="5016510" y="2599460"/>
          <a:ext cx="120107" cy="120107"/>
        </a:xfrm>
        <a:prstGeom prst="rightArrow">
          <a:avLst>
            <a:gd name="adj1" fmla="val 66700"/>
            <a:gd name="adj2" fmla="val 50000"/>
          </a:avLst>
        </a:prstGeom>
        <a:gradFill rotWithShape="0">
          <a:gsLst>
            <a:gs pos="0">
              <a:schemeClr val="accent5">
                <a:hueOff val="-5518820"/>
                <a:satOff val="22117"/>
                <a:lumOff val="4793"/>
                <a:alphaOff val="0"/>
                <a:tint val="50000"/>
                <a:satMod val="300000"/>
              </a:schemeClr>
            </a:gs>
            <a:gs pos="35000">
              <a:schemeClr val="accent5">
                <a:hueOff val="-5518820"/>
                <a:satOff val="22117"/>
                <a:lumOff val="4793"/>
                <a:alphaOff val="0"/>
                <a:tint val="37000"/>
                <a:satMod val="300000"/>
              </a:schemeClr>
            </a:gs>
            <a:gs pos="100000">
              <a:schemeClr val="accent5">
                <a:hueOff val="-5518820"/>
                <a:satOff val="22117"/>
                <a:lumOff val="479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E41046C-8456-4D28-8BBC-BDD559CAFA40}">
      <dsp:nvSpPr>
        <dsp:cNvPr id="0" name=""/>
        <dsp:cNvSpPr/>
      </dsp:nvSpPr>
      <dsp:spPr>
        <a:xfrm>
          <a:off x="3703911" y="2779621"/>
          <a:ext cx="2745304" cy="686326"/>
        </a:xfrm>
        <a:prstGeom prst="roundRect">
          <a:avLst>
            <a:gd name="adj" fmla="val 10000"/>
          </a:avLst>
        </a:prstGeom>
        <a:solidFill>
          <a:schemeClr val="accent5">
            <a:tint val="40000"/>
            <a:alpha val="90000"/>
            <a:hueOff val="-5966934"/>
            <a:satOff val="26807"/>
            <a:lumOff val="1843"/>
            <a:alphaOff val="0"/>
          </a:schemeClr>
        </a:solidFill>
        <a:ln w="9525" cap="flat" cmpd="sng" algn="ctr">
          <a:solidFill>
            <a:schemeClr val="accent5">
              <a:tint val="40000"/>
              <a:alpha val="90000"/>
              <a:hueOff val="-5966934"/>
              <a:satOff val="26807"/>
              <a:lumOff val="18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dirty="0" smtClean="0"/>
            <a:t>Argentina, </a:t>
          </a:r>
          <a:r>
            <a:rPr lang="es-EC" sz="1400" b="1" i="0" kern="1200" dirty="0" smtClean="0"/>
            <a:t>Bolivia</a:t>
          </a:r>
          <a:r>
            <a:rPr lang="es-EC" sz="1400" b="0" i="0" kern="1200" dirty="0" smtClean="0"/>
            <a:t>, Brasil, Chile, </a:t>
          </a:r>
          <a:r>
            <a:rPr lang="es-EC" sz="1400" b="1" i="0" kern="1200" dirty="0" smtClean="0"/>
            <a:t>Colombia, Ecuador, </a:t>
          </a:r>
          <a:r>
            <a:rPr lang="es-EC" sz="1400" b="0" i="0" kern="1200" dirty="0" smtClean="0"/>
            <a:t>México, Paraguay, Perú, Uruguay y </a:t>
          </a:r>
          <a:r>
            <a:rPr lang="es-EC" sz="1400" b="1" i="0" kern="1200" dirty="0" smtClean="0"/>
            <a:t>Venezuela</a:t>
          </a:r>
          <a:endParaRPr lang="es-EC" sz="1400" b="1" kern="1200" dirty="0"/>
        </a:p>
      </dsp:txBody>
      <dsp:txXfrm>
        <a:off x="3724013" y="2799723"/>
        <a:ext cx="2705100" cy="646122"/>
      </dsp:txXfrm>
    </dsp:sp>
    <dsp:sp modelId="{46D6B1CC-F648-4BB1-B6CE-42B40BB4AB36}">
      <dsp:nvSpPr>
        <dsp:cNvPr id="0" name=""/>
        <dsp:cNvSpPr/>
      </dsp:nvSpPr>
      <dsp:spPr>
        <a:xfrm rot="5400000">
          <a:off x="5016510" y="3526001"/>
          <a:ext cx="120107" cy="120107"/>
        </a:xfrm>
        <a:prstGeom prst="rightArrow">
          <a:avLst>
            <a:gd name="adj1" fmla="val 66700"/>
            <a:gd name="adj2" fmla="val 5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4B0B50A-9C78-4553-B4A2-4E033ACDA4AA}">
      <dsp:nvSpPr>
        <dsp:cNvPr id="0" name=""/>
        <dsp:cNvSpPr/>
      </dsp:nvSpPr>
      <dsp:spPr>
        <a:xfrm>
          <a:off x="3703911" y="3706161"/>
          <a:ext cx="2745304" cy="686326"/>
        </a:xfrm>
        <a:prstGeom prst="roundRect">
          <a:avLst>
            <a:gd name="adj" fmla="val 10000"/>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Cuba (</a:t>
          </a:r>
          <a:r>
            <a:rPr lang="es-EC" sz="1400" b="0" i="0" kern="1200" dirty="0" smtClean="0"/>
            <a:t>el 26 de agosto de 1999) y Panamá (el 10 de mayo de 2012</a:t>
          </a:r>
          <a:r>
            <a:rPr lang="es-EC" sz="1400" b="1" kern="1200" dirty="0" smtClean="0"/>
            <a:t> </a:t>
          </a:r>
          <a:endParaRPr lang="es-EC" sz="1400" b="1" kern="1200" dirty="0"/>
        </a:p>
      </dsp:txBody>
      <dsp:txXfrm>
        <a:off x="3724013" y="3726263"/>
        <a:ext cx="2705100" cy="646122"/>
      </dsp:txXfrm>
    </dsp:sp>
    <dsp:sp modelId="{F519F948-DE58-4039-8F1E-6084F79460EA}">
      <dsp:nvSpPr>
        <dsp:cNvPr id="0" name=""/>
        <dsp:cNvSpPr/>
      </dsp:nvSpPr>
      <dsp:spPr>
        <a:xfrm>
          <a:off x="6833559" y="0"/>
          <a:ext cx="2745304" cy="686326"/>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i="1" kern="1200" dirty="0" smtClean="0"/>
            <a:t>Objetivos</a:t>
          </a:r>
          <a:endParaRPr lang="es-EC" sz="1600" i="1" kern="1200" dirty="0"/>
        </a:p>
      </dsp:txBody>
      <dsp:txXfrm>
        <a:off x="6853661" y="20102"/>
        <a:ext cx="2705100" cy="646122"/>
      </dsp:txXfrm>
    </dsp:sp>
    <dsp:sp modelId="{8F2AC14D-1F19-4AC1-833B-CDB3091CC995}">
      <dsp:nvSpPr>
        <dsp:cNvPr id="0" name=""/>
        <dsp:cNvSpPr/>
      </dsp:nvSpPr>
      <dsp:spPr>
        <a:xfrm rot="5400000">
          <a:off x="8146158" y="746379"/>
          <a:ext cx="120107" cy="120107"/>
        </a:xfrm>
        <a:prstGeom prst="rightArrow">
          <a:avLst>
            <a:gd name="adj1" fmla="val 66700"/>
            <a:gd name="adj2" fmla="val 50000"/>
          </a:avLst>
        </a:prstGeom>
        <a:gradFill rotWithShape="0">
          <a:gsLst>
            <a:gs pos="0">
              <a:schemeClr val="accent5">
                <a:hueOff val="-7726349"/>
                <a:satOff val="30964"/>
                <a:lumOff val="6711"/>
                <a:alphaOff val="0"/>
                <a:tint val="50000"/>
                <a:satMod val="300000"/>
              </a:schemeClr>
            </a:gs>
            <a:gs pos="35000">
              <a:schemeClr val="accent5">
                <a:hueOff val="-7726349"/>
                <a:satOff val="30964"/>
                <a:lumOff val="6711"/>
                <a:alphaOff val="0"/>
                <a:tint val="37000"/>
                <a:satMod val="300000"/>
              </a:schemeClr>
            </a:gs>
            <a:gs pos="100000">
              <a:schemeClr val="accent5">
                <a:hueOff val="-7726349"/>
                <a:satOff val="30964"/>
                <a:lumOff val="671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8876FB7-965E-4310-98B2-B1504E489B0B}">
      <dsp:nvSpPr>
        <dsp:cNvPr id="0" name=""/>
        <dsp:cNvSpPr/>
      </dsp:nvSpPr>
      <dsp:spPr>
        <a:xfrm>
          <a:off x="6833559" y="926540"/>
          <a:ext cx="2745304" cy="686326"/>
        </a:xfrm>
        <a:prstGeom prst="roundRect">
          <a:avLst>
            <a:gd name="adj" fmla="val 10000"/>
          </a:avLst>
        </a:prstGeom>
        <a:solidFill>
          <a:schemeClr val="accent5">
            <a:tint val="40000"/>
            <a:alpha val="90000"/>
            <a:hueOff val="-8353708"/>
            <a:satOff val="37530"/>
            <a:lumOff val="2580"/>
            <a:alphaOff val="0"/>
          </a:schemeClr>
        </a:solidFill>
        <a:ln w="9525" cap="flat" cmpd="sng" algn="ctr">
          <a:solidFill>
            <a:schemeClr val="accent5">
              <a:tint val="40000"/>
              <a:alpha val="90000"/>
              <a:hueOff val="-8353708"/>
              <a:satOff val="37530"/>
              <a:lumOff val="25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smtClean="0"/>
            <a:t>Reducir y eliminar gradualmente las trabas al comercio recíproco de sus países miembros</a:t>
          </a:r>
          <a:endParaRPr lang="es-EC" sz="1400" kern="1200" dirty="0"/>
        </a:p>
      </dsp:txBody>
      <dsp:txXfrm>
        <a:off x="6853661" y="946642"/>
        <a:ext cx="2705100" cy="646122"/>
      </dsp:txXfrm>
    </dsp:sp>
    <dsp:sp modelId="{C9D4E1C3-AF7E-484E-9B0C-EB46355E6DBF}">
      <dsp:nvSpPr>
        <dsp:cNvPr id="0" name=""/>
        <dsp:cNvSpPr/>
      </dsp:nvSpPr>
      <dsp:spPr>
        <a:xfrm rot="5400000">
          <a:off x="8146158" y="1672920"/>
          <a:ext cx="120107" cy="120107"/>
        </a:xfrm>
        <a:prstGeom prst="rightArrow">
          <a:avLst>
            <a:gd name="adj1" fmla="val 66700"/>
            <a:gd name="adj2" fmla="val 50000"/>
          </a:avLst>
        </a:prstGeom>
        <a:gradFill rotWithShape="0">
          <a:gsLst>
            <a:gs pos="0">
              <a:schemeClr val="accent5">
                <a:hueOff val="-8830112"/>
                <a:satOff val="35388"/>
                <a:lumOff val="7669"/>
                <a:alphaOff val="0"/>
                <a:tint val="50000"/>
                <a:satMod val="300000"/>
              </a:schemeClr>
            </a:gs>
            <a:gs pos="35000">
              <a:schemeClr val="accent5">
                <a:hueOff val="-8830112"/>
                <a:satOff val="35388"/>
                <a:lumOff val="7669"/>
                <a:alphaOff val="0"/>
                <a:tint val="37000"/>
                <a:satMod val="300000"/>
              </a:schemeClr>
            </a:gs>
            <a:gs pos="100000">
              <a:schemeClr val="accent5">
                <a:hueOff val="-8830112"/>
                <a:satOff val="35388"/>
                <a:lumOff val="76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77A2B5F-4381-495D-BB47-9EEE36C97ACE}">
      <dsp:nvSpPr>
        <dsp:cNvPr id="0" name=""/>
        <dsp:cNvSpPr/>
      </dsp:nvSpPr>
      <dsp:spPr>
        <a:xfrm>
          <a:off x="6833559" y="1853080"/>
          <a:ext cx="2745304" cy="686326"/>
        </a:xfrm>
        <a:prstGeom prst="roundRect">
          <a:avLst>
            <a:gd name="adj" fmla="val 10000"/>
          </a:avLst>
        </a:prstGeom>
        <a:solidFill>
          <a:schemeClr val="accent5">
            <a:tint val="40000"/>
            <a:alpha val="90000"/>
            <a:hueOff val="-9547094"/>
            <a:satOff val="42892"/>
            <a:lumOff val="2948"/>
            <a:alphaOff val="0"/>
          </a:schemeClr>
        </a:solidFill>
        <a:ln w="9525" cap="flat" cmpd="sng" algn="ctr">
          <a:solidFill>
            <a:schemeClr val="accent5">
              <a:tint val="40000"/>
              <a:alpha val="90000"/>
              <a:hueOff val="-9547094"/>
              <a:satOff val="42892"/>
              <a:lumOff val="29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smtClean="0"/>
            <a:t>Impulsar el desarrollo de vínculos de solidaridad y cooperación entre los pueblos latinoamericanos</a:t>
          </a:r>
          <a:endParaRPr lang="es-EC" sz="1400" kern="1200" dirty="0"/>
        </a:p>
      </dsp:txBody>
      <dsp:txXfrm>
        <a:off x="6853661" y="1873182"/>
        <a:ext cx="2705100" cy="646122"/>
      </dsp:txXfrm>
    </dsp:sp>
    <dsp:sp modelId="{0D547DF8-0446-448C-99EE-7EC39D857990}">
      <dsp:nvSpPr>
        <dsp:cNvPr id="0" name=""/>
        <dsp:cNvSpPr/>
      </dsp:nvSpPr>
      <dsp:spPr>
        <a:xfrm rot="5400000">
          <a:off x="8146158" y="2599460"/>
          <a:ext cx="120107" cy="120107"/>
        </a:xfrm>
        <a:prstGeom prst="rightArrow">
          <a:avLst>
            <a:gd name="adj1" fmla="val 667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15A2E78-7242-450A-AFA9-A00B6F9E15B2}">
      <dsp:nvSpPr>
        <dsp:cNvPr id="0" name=""/>
        <dsp:cNvSpPr/>
      </dsp:nvSpPr>
      <dsp:spPr>
        <a:xfrm>
          <a:off x="6833559" y="2779621"/>
          <a:ext cx="2745304" cy="1419816"/>
        </a:xfrm>
        <a:prstGeom prst="roundRect">
          <a:avLst>
            <a:gd name="adj" fmla="val 1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i="0" kern="1200" smtClean="0"/>
            <a:t>Promover el desarrollo económico y social de la región en forma armónica y equilibrada a fin de asegurar un mejor nivel de vida para sus pueblos;</a:t>
          </a:r>
          <a:endParaRPr lang="es-EC" sz="1400" kern="1200" dirty="0"/>
        </a:p>
      </dsp:txBody>
      <dsp:txXfrm>
        <a:off x="6875144" y="2821206"/>
        <a:ext cx="2662134" cy="133664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EF14-F189-4C10-9292-EB1222F2DF49}" type="datetimeFigureOut">
              <a:rPr lang="es-ES" smtClean="0"/>
              <a:t>25/07/2019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67F852-C08D-4974-9547-8410F05FF6CB}" type="slidenum">
              <a:rPr lang="es-ES" smtClean="0"/>
              <a:t>‹Nº›</a:t>
            </a:fld>
            <a:endParaRPr lang="es-ES"/>
          </a:p>
        </p:txBody>
      </p:sp>
    </p:spTree>
    <p:extLst>
      <p:ext uri="{BB962C8B-B14F-4D97-AF65-F5344CB8AC3E}">
        <p14:creationId xmlns:p14="http://schemas.microsoft.com/office/powerpoint/2010/main" val="197175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7149D-02C6-467F-8806-EA0D360EB915}" type="datetimeFigureOut">
              <a:rPr lang="es-MX" smtClean="0"/>
              <a:t>25/07/2019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72FAF-F591-4AA9-8F62-A0A9EA231851}" type="slidenum">
              <a:rPr lang="es-MX" smtClean="0"/>
              <a:t>‹Nº›</a:t>
            </a:fld>
            <a:endParaRPr lang="es-MX"/>
          </a:p>
        </p:txBody>
      </p:sp>
    </p:spTree>
    <p:extLst>
      <p:ext uri="{BB962C8B-B14F-4D97-AF65-F5344CB8AC3E}">
        <p14:creationId xmlns:p14="http://schemas.microsoft.com/office/powerpoint/2010/main" val="203174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F472FAF-F591-4AA9-8F62-A0A9EA231851}" type="slidenum">
              <a:rPr lang="es-MX" smtClean="0"/>
              <a:t>5</a:t>
            </a:fld>
            <a:endParaRPr lang="es-MX"/>
          </a:p>
        </p:txBody>
      </p:sp>
    </p:spTree>
    <p:extLst>
      <p:ext uri="{BB962C8B-B14F-4D97-AF65-F5344CB8AC3E}">
        <p14:creationId xmlns:p14="http://schemas.microsoft.com/office/powerpoint/2010/main" val="28524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1131502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a:t>
            </a:r>
            <a:endParaRPr lang="es-ES" dirty="0"/>
          </a:p>
        </p:txBody>
      </p:sp>
    </p:spTree>
    <p:extLst>
      <p:ext uri="{BB962C8B-B14F-4D97-AF65-F5344CB8AC3E}">
        <p14:creationId xmlns:p14="http://schemas.microsoft.com/office/powerpoint/2010/main" val="60558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Tree>
    <p:extLst>
      <p:ext uri="{BB962C8B-B14F-4D97-AF65-F5344CB8AC3E}">
        <p14:creationId xmlns:p14="http://schemas.microsoft.com/office/powerpoint/2010/main" val="20936951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23392" y="2564904"/>
            <a:ext cx="10972800" cy="1143000"/>
          </a:xfrm>
        </p:spPr>
        <p:txBody>
          <a:body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6179011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719403" y="2132856"/>
            <a:ext cx="10972800" cy="1143000"/>
          </a:xfrm>
        </p:spPr>
        <p:txBody>
          <a:bodyPr/>
          <a:lstStyle>
            <a:lvl1pPr>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600728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23392" y="2708920"/>
            <a:ext cx="10972800" cy="1143000"/>
          </a:xfrm>
        </p:spPr>
        <p:txBody>
          <a:body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391858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EE45-1C5A-4A46-B816-15B39BA2BC02}" type="datetimeFigureOut">
              <a:rPr lang="es-ES" smtClean="0"/>
              <a:t>25/07/2019</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84975-45B3-4810-BB4F-D48E5E3B2ED4}" type="slidenum">
              <a:rPr lang="es-ES" smtClean="0"/>
              <a:t>‹Nº›</a:t>
            </a:fld>
            <a:endParaRPr lang="es-ES"/>
          </a:p>
        </p:txBody>
      </p:sp>
      <p:pic>
        <p:nvPicPr>
          <p:cNvPr id="1028" name="Picture 4" descr="F:\Documents\trabajos\ESPE\tercer semestre\PORTADA\Nueva carpeta\point_tema.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968" y="1"/>
            <a:ext cx="12215968" cy="687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4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2.jpeg"/><Relationship Id="rId7" Type="http://schemas.openxmlformats.org/officeDocument/2006/relationships/diagramQuickStyle" Target="../diagrams/quickStyle1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24.jpeg"/><Relationship Id="rId4" Type="http://schemas.openxmlformats.org/officeDocument/2006/relationships/image" Target="../media/image23.png"/><Relationship Id="rId9" Type="http://schemas.microsoft.com/office/2007/relationships/diagramDrawing" Target="../diagrams/drawing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3.xml"/><Relationship Id="rId7" Type="http://schemas.openxmlformats.org/officeDocument/2006/relationships/chart" Target="../charts/chart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4.xml"/><Relationship Id="rId7" Type="http://schemas.openxmlformats.org/officeDocument/2006/relationships/chart" Target="../charts/chart8.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6.xml"/><Relationship Id="rId7" Type="http://schemas.openxmlformats.org/officeDocument/2006/relationships/image" Target="../media/image28.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7.xml"/><Relationship Id="rId7" Type="http://schemas.openxmlformats.org/officeDocument/2006/relationships/image" Target="../media/image30.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9.png"/><Relationship Id="rId4" Type="http://schemas.openxmlformats.org/officeDocument/2006/relationships/diagramQuickStyle" Target="../diagrams/quickStyle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jpeg"/><Relationship Id="rId7" Type="http://schemas.openxmlformats.org/officeDocument/2006/relationships/diagramQuickStyle" Target="../diagrams/quickStyl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3.jpeg"/><Relationship Id="rId5" Type="http://schemas.openxmlformats.org/officeDocument/2006/relationships/diagramData" Target="../diagrams/data4.xml"/><Relationship Id="rId10" Type="http://schemas.openxmlformats.org/officeDocument/2006/relationships/image" Target="../media/image12.png"/><Relationship Id="rId4" Type="http://schemas.openxmlformats.org/officeDocument/2006/relationships/image" Target="../media/image11.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5.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17.jpe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jpeg"/><Relationship Id="rId7" Type="http://schemas.openxmlformats.org/officeDocument/2006/relationships/diagramColors" Target="../diagrams/colors9.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38889" y="1706335"/>
            <a:ext cx="10320996" cy="2807948"/>
          </a:xfrm>
          <a:prstGeom prst="rect">
            <a:avLst/>
          </a:prstGeom>
        </p:spPr>
        <p:txBody>
          <a:bodyPr wrap="square">
            <a:spAutoFit/>
          </a:bodyPr>
          <a:lstStyle/>
          <a:p>
            <a:pPr indent="180340" algn="ctr">
              <a:lnSpc>
                <a:spcPct val="107000"/>
              </a:lnSpc>
              <a:spcAft>
                <a:spcPts val="800"/>
              </a:spcAft>
            </a:pPr>
            <a:r>
              <a:rPr lang="es-EC" sz="2000" b="1" dirty="0" smtClean="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p>
          <a:p>
            <a:pPr indent="180340" algn="ctr">
              <a:lnSpc>
                <a:spcPct val="107000"/>
              </a:lnSpc>
              <a:spcAft>
                <a:spcPts val="800"/>
              </a:spcAft>
            </a:pPr>
            <a:r>
              <a:rPr lang="es-EC" sz="2000" b="1" dirty="0" smtClean="0">
                <a:solidFill>
                  <a:schemeClr val="tx1">
                    <a:lumMod val="75000"/>
                    <a:lumOff val="25000"/>
                  </a:schemeClr>
                </a:solidFill>
                <a:latin typeface="Times New Roman" panose="02020603050405020304" pitchFamily="18" charset="0"/>
                <a:cs typeface="Times New Roman" panose="02020603050405020304" pitchFamily="18" charset="0"/>
              </a:rPr>
              <a:t>INGENIERÍA EN COMERCIO EXTERIOR Y NEGOCIACIÓN INTERNACIONAL</a:t>
            </a:r>
            <a:endParaRPr lang="es-EC" sz="20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indent="180340" algn="ctr">
              <a:lnSpc>
                <a:spcPct val="107000"/>
              </a:lnSpc>
              <a:spcAft>
                <a:spcPts val="800"/>
              </a:spcAft>
            </a:pPr>
            <a:endParaRPr lang="es-EC" sz="2000" b="1"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07000"/>
              </a:lnSpc>
              <a:spcAft>
                <a:spcPts val="800"/>
              </a:spcAft>
            </a:pPr>
            <a:r>
              <a:rPr lang="es-EC" sz="2000" b="1"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TEMA: </a:t>
            </a:r>
            <a:r>
              <a:rPr lang="es-EC" sz="20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“ANÁLISIS </a:t>
            </a:r>
            <a:r>
              <a:rPr lang="es-EC" sz="2000" b="1"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DE LA EXPORTACIÓN DEL ATÚN E IMPORTACIÓN FRENTE AL ACUERDO DE COMPLEMENTACIÓN DE CHILE – ECUADOR,</a:t>
            </a:r>
          </a:p>
          <a:p>
            <a:pPr indent="180340" algn="ctr">
              <a:lnSpc>
                <a:spcPct val="107000"/>
              </a:lnSpc>
              <a:spcAft>
                <a:spcPts val="800"/>
              </a:spcAft>
            </a:pPr>
            <a:r>
              <a:rPr lang="es-EC" sz="2000" b="1"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s-EC" sz="20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EN EL PERIODO 2010 – 2018”</a:t>
            </a:r>
            <a:endParaRPr lang="es-EC" sz="2000" b="1"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1497527" y="4807821"/>
            <a:ext cx="6968197" cy="368755"/>
          </a:xfrm>
          <a:prstGeom prst="rect">
            <a:avLst/>
          </a:prstGeom>
        </p:spPr>
        <p:txBody>
          <a:bodyPr wrap="square">
            <a:spAutoFit/>
          </a:bodyPr>
          <a:lstStyle/>
          <a:p>
            <a:pPr indent="180340">
              <a:lnSpc>
                <a:spcPct val="107000"/>
              </a:lnSpc>
              <a:spcAft>
                <a:spcPts val="800"/>
              </a:spcAft>
            </a:pPr>
            <a:r>
              <a:rPr lang="es-EC" b="1" dirty="0" smtClean="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AUTOR</a:t>
            </a:r>
            <a:r>
              <a:rPr lang="es-EC" b="1"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s-EC" b="1" dirty="0" smtClean="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ARELLANO CRIOLLO, EVELYN JOHANNA</a:t>
            </a:r>
            <a:endParaRPr lang="es-EC" sz="1600" b="1" dirty="0" smtClean="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1707531" y="5455914"/>
            <a:ext cx="6748714" cy="369332"/>
          </a:xfrm>
          <a:prstGeom prst="rect">
            <a:avLst/>
          </a:prstGeom>
        </p:spPr>
        <p:txBody>
          <a:bodyPr wrap="square">
            <a:spAutoFit/>
          </a:bodyPr>
          <a:lstStyle/>
          <a:p>
            <a:r>
              <a:rPr lang="es-EC" b="1" dirty="0" smtClean="0">
                <a:solidFill>
                  <a:schemeClr val="tx1">
                    <a:lumMod val="75000"/>
                    <a:lumOff val="25000"/>
                  </a:schemeClr>
                </a:solidFill>
                <a:effectLst/>
                <a:latin typeface="Times New Roman" panose="02020603050405020304" pitchFamily="18" charset="0"/>
                <a:ea typeface="Calibri" panose="020F0502020204030204" pitchFamily="34" charset="0"/>
              </a:rPr>
              <a:t>DIRECTOR: </a:t>
            </a:r>
            <a:r>
              <a:rPr lang="es-EC" b="1" dirty="0" smtClean="0">
                <a:solidFill>
                  <a:schemeClr val="tx1">
                    <a:lumMod val="75000"/>
                    <a:lumOff val="25000"/>
                  </a:schemeClr>
                </a:solidFill>
                <a:latin typeface="Times New Roman" panose="02020603050405020304" pitchFamily="18" charset="0"/>
                <a:ea typeface="Calibri" panose="020F0502020204030204" pitchFamily="34" charset="0"/>
              </a:rPr>
              <a:t>ECO. MIÑO VILLARREAL, CARLOS OSWALDO</a:t>
            </a:r>
            <a:endParaRPr lang="es-EC" dirty="0">
              <a:solidFill>
                <a:schemeClr val="tx1">
                  <a:lumMod val="75000"/>
                  <a:lumOff val="25000"/>
                </a:schemeClr>
              </a:solidFill>
            </a:endParaRPr>
          </a:p>
        </p:txBody>
      </p:sp>
      <p:pic>
        <p:nvPicPr>
          <p:cNvPr id="3074" name="Picture 2" descr="Resultado de imagen para espe cen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8" y="764704"/>
            <a:ext cx="5884618" cy="9416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1" t="31452" r="-1431" b="25976"/>
          <a:stretch/>
        </p:blipFill>
        <p:spPr bwMode="auto">
          <a:xfrm>
            <a:off x="8812667" y="656325"/>
            <a:ext cx="2520230" cy="101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5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3392" y="476672"/>
            <a:ext cx="10972800" cy="1143000"/>
          </a:xfrm>
        </p:spPr>
        <p:txBody>
          <a:bodyPr>
            <a:normAutofit/>
          </a:bodyPr>
          <a:lstStyle/>
          <a:p>
            <a:r>
              <a:rPr lang="es-EC" b="1" dirty="0" smtClean="0"/>
              <a:t>Balanza Comercial </a:t>
            </a:r>
            <a:r>
              <a:rPr lang="es-EC" sz="3600" b="1" dirty="0" smtClean="0"/>
              <a:t/>
            </a:r>
            <a:br>
              <a:rPr lang="es-EC" sz="3600" b="1" dirty="0" smtClean="0"/>
            </a:br>
            <a:r>
              <a:rPr lang="es-EC" sz="2400" b="1" dirty="0" smtClean="0"/>
              <a:t>Período 2010 - 2019</a:t>
            </a:r>
            <a:endParaRPr lang="es-EC" sz="3600" b="1" dirty="0"/>
          </a:p>
        </p:txBody>
      </p:sp>
      <p:graphicFrame>
        <p:nvGraphicFramePr>
          <p:cNvPr id="5" name="Gráfico 4"/>
          <p:cNvGraphicFramePr/>
          <p:nvPr>
            <p:extLst>
              <p:ext uri="{D42A27DB-BD31-4B8C-83A1-F6EECF244321}">
                <p14:modId xmlns:p14="http://schemas.microsoft.com/office/powerpoint/2010/main" val="2484387203"/>
              </p:ext>
            </p:extLst>
          </p:nvPr>
        </p:nvGraphicFramePr>
        <p:xfrm>
          <a:off x="407369" y="1844824"/>
          <a:ext cx="5544616" cy="3664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852132159"/>
              </p:ext>
            </p:extLst>
          </p:nvPr>
        </p:nvGraphicFramePr>
        <p:xfrm>
          <a:off x="6456040" y="1844824"/>
          <a:ext cx="5400599" cy="3664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0144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3632" y="476672"/>
            <a:ext cx="8064896" cy="720080"/>
          </a:xfrm>
        </p:spPr>
        <p:txBody>
          <a:bodyPr>
            <a:normAutofit/>
          </a:bodyPr>
          <a:lstStyle/>
          <a:p>
            <a:r>
              <a:rPr lang="es-EC" sz="3200" dirty="0" smtClean="0">
                <a:effectLst>
                  <a:outerShdw blurRad="38100" dist="38100" dir="2700000" algn="tl">
                    <a:srgbClr val="000000">
                      <a:alpha val="43137"/>
                    </a:srgbClr>
                  </a:outerShdw>
                </a:effectLst>
              </a:rPr>
              <a:t>Productos Exportados e Importados</a:t>
            </a:r>
            <a:endParaRPr lang="es-EC" sz="3200"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6676561"/>
              </p:ext>
            </p:extLst>
          </p:nvPr>
        </p:nvGraphicFramePr>
        <p:xfrm>
          <a:off x="1847528" y="1196752"/>
          <a:ext cx="4647355" cy="5540180"/>
        </p:xfrm>
        <a:graphic>
          <a:graphicData uri="http://schemas.openxmlformats.org/drawingml/2006/table">
            <a:tbl>
              <a:tblPr firstRow="1" firstCol="1" bandRow="1">
                <a:tableStyleId>{93296810-A885-4BE3-A3E7-6D5BEEA58F35}</a:tableStyleId>
              </a:tblPr>
              <a:tblGrid>
                <a:gridCol w="2353914"/>
                <a:gridCol w="571736"/>
                <a:gridCol w="571736"/>
                <a:gridCol w="571736"/>
                <a:gridCol w="578233"/>
              </a:tblGrid>
              <a:tr h="287743">
                <a:tc gridSpan="5">
                  <a:txBody>
                    <a:bodyPr/>
                    <a:lstStyle/>
                    <a:p>
                      <a:pPr indent="180340" algn="just">
                        <a:lnSpc>
                          <a:spcPct val="200000"/>
                        </a:lnSpc>
                        <a:spcAft>
                          <a:spcPts val="0"/>
                        </a:spcAft>
                        <a:tabLst>
                          <a:tab pos="180340" algn="l"/>
                        </a:tabLst>
                      </a:pPr>
                      <a:r>
                        <a:rPr lang="es-EC" sz="1200" dirty="0">
                          <a:effectLst/>
                        </a:rPr>
                        <a:t>MILLONES USD FOB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7743">
                <a:tc>
                  <a:txBody>
                    <a:bodyPr/>
                    <a:lstStyle/>
                    <a:p>
                      <a:pPr indent="180340" algn="just">
                        <a:lnSpc>
                          <a:spcPct val="200000"/>
                        </a:lnSpc>
                        <a:spcAft>
                          <a:spcPts val="0"/>
                        </a:spcAft>
                        <a:tabLst>
                          <a:tab pos="180340" algn="l"/>
                        </a:tabLst>
                      </a:pPr>
                      <a:r>
                        <a:rPr lang="es-EC" sz="1200">
                          <a:effectLst/>
                        </a:rPr>
                        <a:t>PRODUCTOS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050">
                          <a:effectLst/>
                        </a:rPr>
                        <a:t>2015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050">
                          <a:effectLst/>
                        </a:rPr>
                        <a:t>2016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050">
                          <a:effectLst/>
                        </a:rPr>
                        <a:t>2017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050" dirty="0">
                          <a:effectLst/>
                        </a:rPr>
                        <a:t>2018</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Banano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Enlatados de pescado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575487">
                <a:tc>
                  <a:txBody>
                    <a:bodyPr/>
                    <a:lstStyle/>
                    <a:p>
                      <a:pPr indent="180340" algn="just">
                        <a:lnSpc>
                          <a:spcPct val="200000"/>
                        </a:lnSpc>
                        <a:spcAft>
                          <a:spcPts val="0"/>
                        </a:spcAft>
                        <a:tabLst>
                          <a:tab pos="180340" algn="l"/>
                        </a:tabLst>
                      </a:pPr>
                      <a:r>
                        <a:rPr lang="es-EC" sz="1200">
                          <a:effectLst/>
                        </a:rPr>
                        <a:t>Manufacturas de cuero, plástico y caucho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392650">
                <a:tc>
                  <a:txBody>
                    <a:bodyPr/>
                    <a:lstStyle/>
                    <a:p>
                      <a:pPr indent="180340" algn="just">
                        <a:lnSpc>
                          <a:spcPct val="200000"/>
                        </a:lnSpc>
                        <a:spcAft>
                          <a:spcPts val="0"/>
                        </a:spcAft>
                        <a:tabLst>
                          <a:tab pos="180340" algn="l"/>
                        </a:tabLst>
                      </a:pPr>
                      <a:r>
                        <a:rPr lang="es-EC" sz="1200">
                          <a:effectLst/>
                        </a:rPr>
                        <a:t>Otras manufacturas de metales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Flores naturales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Camarones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Jugos y conservas de frutas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Piñas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Elaborados de cacao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392650">
                <a:tc>
                  <a:txBody>
                    <a:bodyPr/>
                    <a:lstStyle/>
                    <a:p>
                      <a:pPr indent="180340" algn="just">
                        <a:lnSpc>
                          <a:spcPct val="200000"/>
                        </a:lnSpc>
                        <a:spcAft>
                          <a:spcPts val="0"/>
                        </a:spcAft>
                        <a:tabLst>
                          <a:tab pos="180340" algn="l"/>
                        </a:tabLst>
                      </a:pPr>
                      <a:r>
                        <a:rPr lang="es-EC" sz="1200">
                          <a:effectLst/>
                        </a:rPr>
                        <a:t>Extractos y aceites vegetales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Resto de productos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r h="287743">
                <a:tc>
                  <a:txBody>
                    <a:bodyPr/>
                    <a:lstStyle/>
                    <a:p>
                      <a:pPr indent="180340" algn="just">
                        <a:lnSpc>
                          <a:spcPct val="200000"/>
                        </a:lnSpc>
                        <a:spcAft>
                          <a:spcPts val="0"/>
                        </a:spcAft>
                        <a:tabLst>
                          <a:tab pos="180340" algn="l"/>
                        </a:tabLst>
                      </a:pPr>
                      <a:r>
                        <a:rPr lang="es-EC" sz="1200">
                          <a:effectLst/>
                        </a:rPr>
                        <a:t>Exportación no Petroleras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a:effectLst/>
                        </a:rPr>
                        <a:t>113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c>
                  <a:txBody>
                    <a:bodyPr/>
                    <a:lstStyle/>
                    <a:p>
                      <a:pPr indent="180340" algn="just">
                        <a:lnSpc>
                          <a:spcPct val="200000"/>
                        </a:lnSpc>
                        <a:spcAft>
                          <a:spcPts val="0"/>
                        </a:spcAft>
                        <a:tabLst>
                          <a:tab pos="180340" algn="l"/>
                        </a:tabLst>
                      </a:pPr>
                      <a:r>
                        <a:rPr lang="es-EC" sz="1200" dirty="0">
                          <a:effectLst/>
                        </a:rPr>
                        <a:t>134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952" marR="53952"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37196303"/>
              </p:ext>
            </p:extLst>
          </p:nvPr>
        </p:nvGraphicFramePr>
        <p:xfrm>
          <a:off x="6816080" y="1268760"/>
          <a:ext cx="4699848" cy="5397060"/>
        </p:xfrm>
        <a:graphic>
          <a:graphicData uri="http://schemas.openxmlformats.org/drawingml/2006/table">
            <a:tbl>
              <a:tblPr firstRow="1" firstCol="1" bandRow="1">
                <a:tableStyleId>{7DF18680-E054-41AD-8BC1-D1AEF772440D}</a:tableStyleId>
              </a:tblPr>
              <a:tblGrid>
                <a:gridCol w="2354852"/>
                <a:gridCol w="636140"/>
                <a:gridCol w="569126"/>
                <a:gridCol w="569126"/>
                <a:gridCol w="570604"/>
              </a:tblGrid>
              <a:tr h="255134">
                <a:tc gridSpan="5">
                  <a:txBody>
                    <a:bodyPr/>
                    <a:lstStyle/>
                    <a:p>
                      <a:pPr indent="180340" algn="just">
                        <a:lnSpc>
                          <a:spcPct val="200000"/>
                        </a:lnSpc>
                        <a:spcAft>
                          <a:spcPts val="0"/>
                        </a:spcAft>
                        <a:tabLst>
                          <a:tab pos="180340" algn="l"/>
                        </a:tabLst>
                      </a:pPr>
                      <a:r>
                        <a:rPr lang="es-EC" sz="1100" dirty="0">
                          <a:effectLst/>
                        </a:rPr>
                        <a:t>MILLONES USD FOB</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3735">
                <a:tc>
                  <a:txBody>
                    <a:bodyPr/>
                    <a:lstStyle/>
                    <a:p>
                      <a:pPr indent="180340" algn="just">
                        <a:lnSpc>
                          <a:spcPct val="200000"/>
                        </a:lnSpc>
                        <a:spcAft>
                          <a:spcPts val="0"/>
                        </a:spcAft>
                        <a:tabLst>
                          <a:tab pos="180340" algn="l"/>
                        </a:tabLst>
                      </a:pPr>
                      <a:r>
                        <a:rPr lang="es-EC" sz="1050">
                          <a:effectLst/>
                        </a:rPr>
                        <a:t>PRODUCTOS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050">
                          <a:effectLst/>
                        </a:rPr>
                        <a:t>2015</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050">
                          <a:effectLst/>
                        </a:rPr>
                        <a:t>2016</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050">
                          <a:effectLst/>
                        </a:rPr>
                        <a:t>2017</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050" dirty="0">
                          <a:effectLst/>
                        </a:rPr>
                        <a:t>2018</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Preparaciones alimenticias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351220">
                <a:tc>
                  <a:txBody>
                    <a:bodyPr/>
                    <a:lstStyle/>
                    <a:p>
                      <a:pPr indent="180340" algn="just">
                        <a:lnSpc>
                          <a:spcPct val="200000"/>
                        </a:lnSpc>
                        <a:spcAft>
                          <a:spcPts val="0"/>
                        </a:spcAft>
                        <a:tabLst>
                          <a:tab pos="180340" algn="l"/>
                        </a:tabLst>
                      </a:pPr>
                      <a:r>
                        <a:rPr lang="es-EC" sz="1100">
                          <a:effectLst/>
                        </a:rPr>
                        <a:t>Manzanas, peras y membrillos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Medicinas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Otras frutas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Papel o cartón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351220">
                <a:tc>
                  <a:txBody>
                    <a:bodyPr/>
                    <a:lstStyle/>
                    <a:p>
                      <a:pPr indent="180340" algn="just">
                        <a:lnSpc>
                          <a:spcPct val="200000"/>
                        </a:lnSpc>
                        <a:spcAft>
                          <a:spcPts val="0"/>
                        </a:spcAft>
                        <a:tabLst>
                          <a:tab pos="180340" algn="l"/>
                        </a:tabLst>
                      </a:pPr>
                      <a:r>
                        <a:rPr lang="es-EC" sz="1100">
                          <a:effectLst/>
                        </a:rPr>
                        <a:t>Desperdicios y desechos de metales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351220">
                <a:tc>
                  <a:txBody>
                    <a:bodyPr/>
                    <a:lstStyle/>
                    <a:p>
                      <a:pPr indent="180340" algn="just">
                        <a:lnSpc>
                          <a:spcPct val="200000"/>
                        </a:lnSpc>
                        <a:spcAft>
                          <a:spcPts val="0"/>
                        </a:spcAft>
                        <a:tabLst>
                          <a:tab pos="180340" algn="l"/>
                        </a:tabLst>
                      </a:pPr>
                      <a:r>
                        <a:rPr lang="es-EC" sz="1100">
                          <a:effectLst/>
                        </a:rPr>
                        <a:t>Otras manufacturas de metales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Polímeros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Abonos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351220">
                <a:tc>
                  <a:txBody>
                    <a:bodyPr/>
                    <a:lstStyle/>
                    <a:p>
                      <a:pPr indent="180340" algn="just">
                        <a:lnSpc>
                          <a:spcPct val="200000"/>
                        </a:lnSpc>
                        <a:spcAft>
                          <a:spcPts val="0"/>
                        </a:spcAft>
                        <a:tabLst>
                          <a:tab pos="180340" algn="l"/>
                        </a:tabLst>
                      </a:pPr>
                      <a:r>
                        <a:rPr lang="es-EC" sz="1100">
                          <a:effectLst/>
                        </a:rPr>
                        <a:t>Harina y elaborado de cereales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Resto de productos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52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r h="283735">
                <a:tc>
                  <a:txBody>
                    <a:bodyPr/>
                    <a:lstStyle/>
                    <a:p>
                      <a:pPr indent="180340" algn="just">
                        <a:lnSpc>
                          <a:spcPct val="200000"/>
                        </a:lnSpc>
                        <a:spcAft>
                          <a:spcPts val="0"/>
                        </a:spcAft>
                        <a:tabLst>
                          <a:tab pos="180340" algn="l"/>
                        </a:tabLst>
                      </a:pPr>
                      <a:r>
                        <a:rPr lang="es-EC" sz="1100">
                          <a:effectLst/>
                        </a:rPr>
                        <a:t>Importación no Petroleras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203,7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a:effectLst/>
                        </a:rPr>
                        <a:t>172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c>
                  <a:txBody>
                    <a:bodyPr/>
                    <a:lstStyle/>
                    <a:p>
                      <a:pPr indent="180340" algn="just">
                        <a:lnSpc>
                          <a:spcPct val="200000"/>
                        </a:lnSpc>
                        <a:spcAft>
                          <a:spcPts val="0"/>
                        </a:spcAft>
                        <a:tabLst>
                          <a:tab pos="180340" algn="l"/>
                        </a:tabLst>
                      </a:pPr>
                      <a:r>
                        <a:rPr lang="es-EC" sz="1100" dirty="0">
                          <a:effectLst/>
                        </a:rPr>
                        <a:t>198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200" marR="53200" marT="0" marB="0"/>
                </a:tc>
              </a:tr>
            </a:tbl>
          </a:graphicData>
        </a:graphic>
      </p:graphicFrame>
    </p:spTree>
    <p:extLst>
      <p:ext uri="{BB962C8B-B14F-4D97-AF65-F5344CB8AC3E}">
        <p14:creationId xmlns:p14="http://schemas.microsoft.com/office/powerpoint/2010/main" val="28839852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819" y="892689"/>
            <a:ext cx="10972800" cy="1143000"/>
          </a:xfrm>
        </p:spPr>
        <p:txBody>
          <a:bodyPr>
            <a:noAutofit/>
          </a:bodyPr>
          <a:lstStyle/>
          <a:p>
            <a:r>
              <a:rPr lang="es-EC" sz="3200" b="1" dirty="0"/>
              <a:t>Negociaciones de un Tratado de Libre Comercio </a:t>
            </a:r>
            <a:r>
              <a:rPr lang="es-EC" sz="3200" b="1" dirty="0" smtClean="0"/>
              <a:t/>
            </a:r>
            <a:br>
              <a:rPr lang="es-EC" sz="3200" b="1" dirty="0" smtClean="0"/>
            </a:br>
            <a:r>
              <a:rPr lang="es-EC" sz="3200" b="1" dirty="0" smtClean="0"/>
              <a:t>Chile </a:t>
            </a:r>
            <a:r>
              <a:rPr lang="es-EC" sz="3200" b="1" dirty="0"/>
              <a:t>y Ecuador</a:t>
            </a:r>
            <a:br>
              <a:rPr lang="es-EC" sz="3200" b="1" dirty="0"/>
            </a:br>
            <a:endParaRPr lang="es-EC" sz="3200" dirty="0"/>
          </a:p>
        </p:txBody>
      </p:sp>
      <p:sp>
        <p:nvSpPr>
          <p:cNvPr id="3" name="Marcador de contenido 2"/>
          <p:cNvSpPr>
            <a:spLocks noGrp="1"/>
          </p:cNvSpPr>
          <p:nvPr>
            <p:ph idx="1"/>
          </p:nvPr>
        </p:nvSpPr>
        <p:spPr>
          <a:xfrm>
            <a:off x="609600" y="1795209"/>
            <a:ext cx="3640290" cy="481663"/>
          </a:xfrm>
        </p:spPr>
        <p:txBody>
          <a:bodyPr>
            <a:noAutofit/>
          </a:bodyPr>
          <a:lstStyle/>
          <a:p>
            <a:pPr marL="0" indent="0">
              <a:buNone/>
            </a:pPr>
            <a:r>
              <a:rPr lang="es-EC" sz="2000" b="1" dirty="0">
                <a:effectLst>
                  <a:outerShdw blurRad="38100" dist="38100" dir="2700000" algn="tl">
                    <a:srgbClr val="000000">
                      <a:alpha val="43137"/>
                    </a:srgbClr>
                  </a:outerShdw>
                </a:effectLst>
              </a:rPr>
              <a:t>I Ronda de </a:t>
            </a:r>
            <a:r>
              <a:rPr lang="es-EC" sz="2000" b="1" dirty="0" smtClean="0">
                <a:effectLst>
                  <a:outerShdw blurRad="38100" dist="38100" dir="2700000" algn="tl">
                    <a:srgbClr val="000000">
                      <a:alpha val="43137"/>
                    </a:srgbClr>
                  </a:outerShdw>
                </a:effectLst>
              </a:rPr>
              <a:t>Negociaciones</a:t>
            </a:r>
          </a:p>
        </p:txBody>
      </p:sp>
      <p:sp>
        <p:nvSpPr>
          <p:cNvPr id="4" name="Rectángulo 3"/>
          <p:cNvSpPr/>
          <p:nvPr/>
        </p:nvSpPr>
        <p:spPr>
          <a:xfrm>
            <a:off x="7553873" y="2297246"/>
            <a:ext cx="4286540" cy="2585323"/>
          </a:xfrm>
          <a:prstGeom prst="rect">
            <a:avLst/>
          </a:prstGeom>
        </p:spPr>
        <p:txBody>
          <a:bodyPr wrap="square">
            <a:spAutoFit/>
          </a:bodyPr>
          <a:lstStyle/>
          <a:p>
            <a:pPr algn="just"/>
            <a:r>
              <a:rPr lang="es-EC" b="1" dirty="0" smtClean="0">
                <a:latin typeface="Times New Roman" panose="02020603050405020304" pitchFamily="18" charset="0"/>
                <a:ea typeface="Calibri" panose="020F0502020204030204" pitchFamily="34" charset="0"/>
              </a:rPr>
              <a:t>I Jornada </a:t>
            </a:r>
            <a:r>
              <a:rPr lang="es-EC" b="1" dirty="0">
                <a:latin typeface="Times New Roman" panose="02020603050405020304" pitchFamily="18" charset="0"/>
                <a:ea typeface="Calibri" panose="020F0502020204030204" pitchFamily="34" charset="0"/>
              </a:rPr>
              <a:t>de Intercambio de experiencias y cooperación </a:t>
            </a:r>
            <a:r>
              <a:rPr lang="es-EC" b="1" dirty="0" smtClean="0">
                <a:latin typeface="Times New Roman" panose="02020603050405020304" pitchFamily="18" charset="0"/>
                <a:ea typeface="Calibri" panose="020F0502020204030204" pitchFamily="34" charset="0"/>
              </a:rPr>
              <a:t>binacional: </a:t>
            </a:r>
          </a:p>
          <a:p>
            <a:pPr algn="just"/>
            <a:r>
              <a:rPr lang="es-EC" dirty="0" smtClean="0">
                <a:latin typeface="Times New Roman" panose="02020603050405020304" pitchFamily="18" charset="0"/>
                <a:ea typeface="Calibri" panose="020F0502020204030204" pitchFamily="34" charset="0"/>
              </a:rPr>
              <a:t>Acuerdo </a:t>
            </a:r>
            <a:r>
              <a:rPr lang="es-EC" dirty="0">
                <a:latin typeface="Times New Roman" panose="02020603050405020304" pitchFamily="18" charset="0"/>
                <a:ea typeface="Calibri" panose="020F0502020204030204" pitchFamily="34" charset="0"/>
              </a:rPr>
              <a:t>de Facilitación de Comercio (AFC), que consiste en la simplificación, modernización y armonización de los procedimientos de exportación e importación para facilitar al comercio sin tantas trabas burocráticas o trámites engorrosos en las fronteras</a:t>
            </a:r>
            <a:endParaRPr lang="es-EC" dirty="0"/>
          </a:p>
        </p:txBody>
      </p:sp>
      <p:pic>
        <p:nvPicPr>
          <p:cNvPr id="5" name="Imagen 4"/>
          <p:cNvPicPr>
            <a:picLocks noChangeAspect="1"/>
          </p:cNvPicPr>
          <p:nvPr/>
        </p:nvPicPr>
        <p:blipFill>
          <a:blip r:embed="rId2"/>
          <a:stretch>
            <a:fillRect/>
          </a:stretch>
        </p:blipFill>
        <p:spPr>
          <a:xfrm>
            <a:off x="7806494" y="4932523"/>
            <a:ext cx="3783673" cy="1624565"/>
          </a:xfrm>
          <a:prstGeom prst="rect">
            <a:avLst/>
          </a:prstGeom>
        </p:spPr>
      </p:pic>
      <p:pic>
        <p:nvPicPr>
          <p:cNvPr id="2050" name="Picture 2" descr="Resultado de imagen para TLC ECUADOR Y CH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2530" y="3731590"/>
            <a:ext cx="3054319" cy="175359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stretch>
            <a:fillRect/>
          </a:stretch>
        </p:blipFill>
        <p:spPr>
          <a:xfrm>
            <a:off x="9850819" y="1154246"/>
            <a:ext cx="1345248" cy="1131106"/>
          </a:xfrm>
          <a:prstGeom prst="rect">
            <a:avLst/>
          </a:prstGeom>
        </p:spPr>
      </p:pic>
      <p:graphicFrame>
        <p:nvGraphicFramePr>
          <p:cNvPr id="9" name="Diagrama 8"/>
          <p:cNvGraphicFramePr/>
          <p:nvPr>
            <p:extLst>
              <p:ext uri="{D42A27DB-BD31-4B8C-83A1-F6EECF244321}">
                <p14:modId xmlns:p14="http://schemas.microsoft.com/office/powerpoint/2010/main" val="2857015903"/>
              </p:ext>
            </p:extLst>
          </p:nvPr>
        </p:nvGraphicFramePr>
        <p:xfrm>
          <a:off x="521103" y="1399458"/>
          <a:ext cx="4769257" cy="4927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2" name="Picture 4" descr="Imagen relacionad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41438" y="279365"/>
            <a:ext cx="1187897" cy="151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9696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908720"/>
            <a:ext cx="10972800" cy="508918"/>
          </a:xfrm>
        </p:spPr>
        <p:txBody>
          <a:bodyPr>
            <a:normAutofit fontScale="90000"/>
          </a:bodyPr>
          <a:lstStyle/>
          <a:p>
            <a:r>
              <a:rPr lang="es-ES" b="1" dirty="0"/>
              <a:t>Industria del atún en </a:t>
            </a:r>
            <a:r>
              <a:rPr lang="es-ES" b="1" dirty="0" smtClean="0"/>
              <a:t>Ecuador</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37195650"/>
              </p:ext>
            </p:extLst>
          </p:nvPr>
        </p:nvGraphicFramePr>
        <p:xfrm>
          <a:off x="609600" y="1600201"/>
          <a:ext cx="4262264" cy="4493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Gráfico 5"/>
          <p:cNvGraphicFramePr/>
          <p:nvPr>
            <p:extLst>
              <p:ext uri="{D42A27DB-BD31-4B8C-83A1-F6EECF244321}">
                <p14:modId xmlns:p14="http://schemas.microsoft.com/office/powerpoint/2010/main" val="2601068537"/>
              </p:ext>
            </p:extLst>
          </p:nvPr>
        </p:nvGraphicFramePr>
        <p:xfrm>
          <a:off x="5303912" y="1600201"/>
          <a:ext cx="5832648" cy="4330606"/>
        </p:xfrm>
        <a:graphic>
          <a:graphicData uri="http://schemas.openxmlformats.org/drawingml/2006/chart">
            <c:chart xmlns:c="http://schemas.openxmlformats.org/drawingml/2006/chart" xmlns:r="http://schemas.openxmlformats.org/officeDocument/2006/relationships" r:id="rId7"/>
          </a:graphicData>
        </a:graphic>
      </p:graphicFrame>
      <p:pic>
        <p:nvPicPr>
          <p:cNvPr id="8" name="Imagen 7"/>
          <p:cNvPicPr>
            <a:picLocks noChangeAspect="1"/>
          </p:cNvPicPr>
          <p:nvPr/>
        </p:nvPicPr>
        <p:blipFill>
          <a:blip r:embed="rId8"/>
          <a:stretch>
            <a:fillRect/>
          </a:stretch>
        </p:blipFill>
        <p:spPr>
          <a:xfrm>
            <a:off x="9933754" y="332656"/>
            <a:ext cx="2258246" cy="1387555"/>
          </a:xfrm>
          <a:prstGeom prst="rect">
            <a:avLst/>
          </a:prstGeom>
        </p:spPr>
      </p:pic>
      <p:sp>
        <p:nvSpPr>
          <p:cNvPr id="3" name="2 Rectángulo"/>
          <p:cNvSpPr/>
          <p:nvPr/>
        </p:nvSpPr>
        <p:spPr>
          <a:xfrm rot="5400000">
            <a:off x="9372775" y="3603580"/>
            <a:ext cx="4136069" cy="369332"/>
          </a:xfrm>
          <a:prstGeom prst="rect">
            <a:avLst/>
          </a:prstGeom>
        </p:spPr>
        <p:txBody>
          <a:bodyPr wrap="none">
            <a:spAutoFit/>
          </a:bodyPr>
          <a:lstStyle/>
          <a:p>
            <a:r>
              <a:rPr lang="es-EC" b="1" dirty="0">
                <a:solidFill>
                  <a:schemeClr val="accent6">
                    <a:lumMod val="60000"/>
                    <a:lumOff val="40000"/>
                  </a:schemeClr>
                </a:solidFill>
              </a:rPr>
              <a:t>Comisión Interamericana de atún tropical</a:t>
            </a:r>
          </a:p>
        </p:txBody>
      </p:sp>
    </p:spTree>
    <p:extLst>
      <p:ext uri="{BB962C8B-B14F-4D97-AF65-F5344CB8AC3E}">
        <p14:creationId xmlns:p14="http://schemas.microsoft.com/office/powerpoint/2010/main" val="36004917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02149295"/>
              </p:ext>
            </p:extLst>
          </p:nvPr>
        </p:nvGraphicFramePr>
        <p:xfrm>
          <a:off x="695400" y="1448738"/>
          <a:ext cx="5400600" cy="42125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329225430"/>
              </p:ext>
            </p:extLst>
          </p:nvPr>
        </p:nvGraphicFramePr>
        <p:xfrm>
          <a:off x="5591944" y="1916832"/>
          <a:ext cx="6192688" cy="4212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067504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3030584675"/>
              </p:ext>
            </p:extLst>
          </p:nvPr>
        </p:nvGraphicFramePr>
        <p:xfrm>
          <a:off x="5663952" y="1548043"/>
          <a:ext cx="5846440"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557694566"/>
              </p:ext>
            </p:extLst>
          </p:nvPr>
        </p:nvGraphicFramePr>
        <p:xfrm>
          <a:off x="407368" y="1844824"/>
          <a:ext cx="4334420" cy="4069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860077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556792"/>
            <a:ext cx="10369152"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p:cNvSpPr>
            <a:spLocks noGrp="1"/>
          </p:cNvSpPr>
          <p:nvPr>
            <p:ph type="title"/>
          </p:nvPr>
        </p:nvSpPr>
        <p:spPr/>
        <p:txBody>
          <a:bodyPr/>
          <a:lstStyle/>
          <a:p>
            <a:r>
              <a:rPr lang="es-EC" dirty="0" smtClean="0"/>
              <a:t>Proceso de Exportación</a:t>
            </a:r>
            <a:endParaRPr lang="es-EC" dirty="0"/>
          </a:p>
        </p:txBody>
      </p:sp>
    </p:spTree>
    <p:extLst>
      <p:ext uri="{BB962C8B-B14F-4D97-AF65-F5344CB8AC3E}">
        <p14:creationId xmlns:p14="http://schemas.microsoft.com/office/powerpoint/2010/main" val="3452495060"/>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53" y="548680"/>
            <a:ext cx="10972800" cy="1143000"/>
          </a:xfrm>
        </p:spPr>
        <p:txBody>
          <a:bodyPr>
            <a:normAutofit/>
          </a:bodyPr>
          <a:lstStyle/>
          <a:p>
            <a:r>
              <a:rPr lang="es-EC" sz="3600" b="1" dirty="0" smtClean="0"/>
              <a:t>Industria del Salmón en Chile</a:t>
            </a:r>
            <a:endParaRPr lang="es-EC" sz="3600"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09426841"/>
              </p:ext>
            </p:extLst>
          </p:nvPr>
        </p:nvGraphicFramePr>
        <p:xfrm>
          <a:off x="407368" y="3424138"/>
          <a:ext cx="5196415"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Gráfico 4"/>
          <p:cNvGraphicFramePr/>
          <p:nvPr>
            <p:extLst>
              <p:ext uri="{D42A27DB-BD31-4B8C-83A1-F6EECF244321}">
                <p14:modId xmlns:p14="http://schemas.microsoft.com/office/powerpoint/2010/main" val="3857479170"/>
              </p:ext>
            </p:extLst>
          </p:nvPr>
        </p:nvGraphicFramePr>
        <p:xfrm>
          <a:off x="6312025" y="1484784"/>
          <a:ext cx="5272328" cy="4531642"/>
        </p:xfrm>
        <a:graphic>
          <a:graphicData uri="http://schemas.openxmlformats.org/drawingml/2006/chart">
            <c:chart xmlns:c="http://schemas.openxmlformats.org/drawingml/2006/chart" xmlns:r="http://schemas.openxmlformats.org/officeDocument/2006/relationships" r:id="rId7"/>
          </a:graphicData>
        </a:graphic>
      </p:graphicFrame>
      <p:pic>
        <p:nvPicPr>
          <p:cNvPr id="8" name="Imagen 7"/>
          <p:cNvPicPr>
            <a:picLocks noChangeAspect="1"/>
          </p:cNvPicPr>
          <p:nvPr/>
        </p:nvPicPr>
        <p:blipFill>
          <a:blip r:embed="rId8"/>
          <a:stretch>
            <a:fillRect/>
          </a:stretch>
        </p:blipFill>
        <p:spPr>
          <a:xfrm>
            <a:off x="821671" y="1849191"/>
            <a:ext cx="4367808" cy="1883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26939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16" y="551217"/>
            <a:ext cx="10972800" cy="1143000"/>
          </a:xfrm>
        </p:spPr>
        <p:txBody>
          <a:bodyPr>
            <a:normAutofit/>
          </a:bodyPr>
          <a:lstStyle/>
          <a:p>
            <a:r>
              <a:rPr lang="es-EC" sz="3200" b="1" dirty="0" smtClean="0"/>
              <a:t>Exportaciones de Salmón Chileno al Mundo</a:t>
            </a:r>
            <a:endParaRPr lang="es-EC" sz="32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431891880"/>
              </p:ext>
            </p:extLst>
          </p:nvPr>
        </p:nvGraphicFramePr>
        <p:xfrm>
          <a:off x="-168696" y="1844824"/>
          <a:ext cx="7128792"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294347721"/>
              </p:ext>
            </p:extLst>
          </p:nvPr>
        </p:nvGraphicFramePr>
        <p:xfrm>
          <a:off x="6744072" y="1700808"/>
          <a:ext cx="5256584"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49580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473246431"/>
              </p:ext>
            </p:extLst>
          </p:nvPr>
        </p:nvGraphicFramePr>
        <p:xfrm>
          <a:off x="407368" y="1556792"/>
          <a:ext cx="5688632" cy="4248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Marcador de contenido 4"/>
          <p:cNvGraphicFramePr>
            <a:graphicFrameLocks noGrp="1"/>
          </p:cNvGraphicFramePr>
          <p:nvPr>
            <p:ph idx="1"/>
            <p:extLst>
              <p:ext uri="{D42A27DB-BD31-4B8C-83A1-F6EECF244321}">
                <p14:modId xmlns:p14="http://schemas.microsoft.com/office/powerpoint/2010/main" val="2139039798"/>
              </p:ext>
            </p:extLst>
          </p:nvPr>
        </p:nvGraphicFramePr>
        <p:xfrm>
          <a:off x="6312024" y="1556792"/>
          <a:ext cx="554461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637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57201"/>
            <a:ext cx="10972800" cy="1143000"/>
          </a:xfrm>
        </p:spPr>
        <p:txBody>
          <a:bodyPr/>
          <a:lstStyle/>
          <a:p>
            <a:r>
              <a:rPr lang="es-EC" dirty="0" smtClean="0"/>
              <a:t>Introducción</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26282530"/>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37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16" y="620688"/>
            <a:ext cx="10972800" cy="1143000"/>
          </a:xfrm>
        </p:spPr>
        <p:txBody>
          <a:bodyPr>
            <a:normAutofit/>
          </a:bodyPr>
          <a:lstStyle/>
          <a:p>
            <a:r>
              <a:rPr lang="es-EC" sz="3200" b="1" dirty="0" smtClean="0"/>
              <a:t>Documentos para nacionalizar la importación</a:t>
            </a:r>
            <a:endParaRPr lang="es-EC" sz="3200" b="1" dirty="0"/>
          </a:p>
        </p:txBody>
      </p:sp>
      <p:graphicFrame>
        <p:nvGraphicFramePr>
          <p:cNvPr id="4" name="Diagrama 3"/>
          <p:cNvGraphicFramePr/>
          <p:nvPr>
            <p:extLst>
              <p:ext uri="{D42A27DB-BD31-4B8C-83A1-F6EECF244321}">
                <p14:modId xmlns:p14="http://schemas.microsoft.com/office/powerpoint/2010/main" val="3497340600"/>
              </p:ext>
            </p:extLst>
          </p:nvPr>
        </p:nvGraphicFramePr>
        <p:xfrm>
          <a:off x="1055440" y="1916833"/>
          <a:ext cx="1008112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5426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75720" y="764704"/>
            <a:ext cx="482453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3600" dirty="0" smtClean="0"/>
              <a:t>Conclusiones </a:t>
            </a:r>
            <a:endParaRPr lang="es-EC" sz="3600" dirty="0"/>
          </a:p>
        </p:txBody>
      </p:sp>
      <p:graphicFrame>
        <p:nvGraphicFramePr>
          <p:cNvPr id="5" name="Diagrama 4"/>
          <p:cNvGraphicFramePr/>
          <p:nvPr>
            <p:extLst>
              <p:ext uri="{D42A27DB-BD31-4B8C-83A1-F6EECF244321}">
                <p14:modId xmlns:p14="http://schemas.microsoft.com/office/powerpoint/2010/main" val="1172742311"/>
              </p:ext>
            </p:extLst>
          </p:nvPr>
        </p:nvGraphicFramePr>
        <p:xfrm>
          <a:off x="191344" y="1411035"/>
          <a:ext cx="8280920" cy="5330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8616280" y="1628800"/>
            <a:ext cx="3312368" cy="1944216"/>
          </a:xfrm>
          <a:prstGeom prst="rect">
            <a:avLst/>
          </a:prstGeom>
        </p:spPr>
      </p:pic>
      <p:pic>
        <p:nvPicPr>
          <p:cNvPr id="5122" name="Picture 2" descr="Resultado de imagen para atun y salm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6280" y="3789039"/>
            <a:ext cx="3312367" cy="224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657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75720" y="764704"/>
            <a:ext cx="482453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3600" dirty="0" smtClean="0"/>
              <a:t>Recomendaciones </a:t>
            </a:r>
            <a:endParaRPr lang="es-EC" sz="3600" dirty="0"/>
          </a:p>
        </p:txBody>
      </p:sp>
      <p:graphicFrame>
        <p:nvGraphicFramePr>
          <p:cNvPr id="5" name="Diagrama 4"/>
          <p:cNvGraphicFramePr/>
          <p:nvPr>
            <p:extLst>
              <p:ext uri="{D42A27DB-BD31-4B8C-83A1-F6EECF244321}">
                <p14:modId xmlns:p14="http://schemas.microsoft.com/office/powerpoint/2010/main" val="379381372"/>
              </p:ext>
            </p:extLst>
          </p:nvPr>
        </p:nvGraphicFramePr>
        <p:xfrm>
          <a:off x="155104" y="1411035"/>
          <a:ext cx="8280920" cy="525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8688288" y="1556792"/>
            <a:ext cx="3312368" cy="2088232"/>
          </a:xfrm>
          <a:prstGeom prst="rect">
            <a:avLst/>
          </a:prstGeom>
        </p:spPr>
      </p:pic>
      <p:pic>
        <p:nvPicPr>
          <p:cNvPr id="9" name="Imagen 8"/>
          <p:cNvPicPr>
            <a:picLocks noChangeAspect="1"/>
          </p:cNvPicPr>
          <p:nvPr/>
        </p:nvPicPr>
        <p:blipFill>
          <a:blip r:embed="rId8"/>
          <a:stretch>
            <a:fillRect/>
          </a:stretch>
        </p:blipFill>
        <p:spPr>
          <a:xfrm>
            <a:off x="8544272" y="3861048"/>
            <a:ext cx="3456384" cy="2160240"/>
          </a:xfrm>
          <a:prstGeom prst="rect">
            <a:avLst/>
          </a:prstGeom>
        </p:spPr>
      </p:pic>
    </p:spTree>
    <p:extLst>
      <p:ext uri="{BB962C8B-B14F-4D97-AF65-F5344CB8AC3E}">
        <p14:creationId xmlns:p14="http://schemas.microsoft.com/office/powerpoint/2010/main" val="3005179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8800" dirty="0">
                <a:latin typeface="Algerian" panose="04020705040A02060702" pitchFamily="82" charset="0"/>
              </a:rPr>
              <a:t>GRACIAS POR SU ATENCIÓN </a:t>
            </a:r>
          </a:p>
        </p:txBody>
      </p:sp>
    </p:spTree>
    <p:extLst>
      <p:ext uri="{BB962C8B-B14F-4D97-AF65-F5344CB8AC3E}">
        <p14:creationId xmlns:p14="http://schemas.microsoft.com/office/powerpoint/2010/main" val="36102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666904212"/>
              </p:ext>
            </p:extLst>
          </p:nvPr>
        </p:nvGraphicFramePr>
        <p:xfrm>
          <a:off x="2783632" y="716652"/>
          <a:ext cx="8415443"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salmon congelad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360" y="1772816"/>
            <a:ext cx="1800200" cy="1782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Resultado de imagen para atun rea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6673" r="1615" b="7544"/>
          <a:stretch/>
        </p:blipFill>
        <p:spPr bwMode="auto">
          <a:xfrm>
            <a:off x="160099" y="4154850"/>
            <a:ext cx="1975461" cy="1722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39959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extLst>
              <p:ext uri="{D42A27DB-BD31-4B8C-83A1-F6EECF244321}">
                <p14:modId xmlns:p14="http://schemas.microsoft.com/office/powerpoint/2010/main" val="2028319722"/>
              </p:ext>
            </p:extLst>
          </p:nvPr>
        </p:nvGraphicFramePr>
        <p:xfrm>
          <a:off x="3382917" y="637445"/>
          <a:ext cx="4536504" cy="5985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uadroTexto 18"/>
          <p:cNvSpPr txBox="1"/>
          <p:nvPr/>
        </p:nvSpPr>
        <p:spPr>
          <a:xfrm>
            <a:off x="-20180" y="1622972"/>
            <a:ext cx="4443600" cy="120032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Adam Smith: La </a:t>
            </a:r>
            <a:r>
              <a:rPr lang="es-EC" dirty="0"/>
              <a:t>ventaja absoluta es la cualidad que se tiene en un país para producir cierto producto usando menor insumo que algún otro </a:t>
            </a:r>
            <a:r>
              <a:rPr lang="es-EC" dirty="0" smtClean="0"/>
              <a:t>productor.</a:t>
            </a:r>
            <a:endParaRPr lang="es-EC" dirty="0"/>
          </a:p>
        </p:txBody>
      </p:sp>
      <p:sp>
        <p:nvSpPr>
          <p:cNvPr id="22" name="CuadroTexto 21"/>
          <p:cNvSpPr txBox="1"/>
          <p:nvPr/>
        </p:nvSpPr>
        <p:spPr>
          <a:xfrm>
            <a:off x="8030911" y="815730"/>
            <a:ext cx="3402986" cy="2062103"/>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El modelo </a:t>
            </a:r>
            <a:r>
              <a:rPr lang="es-EC" dirty="0" err="1" smtClean="0"/>
              <a:t>Heckscher-Ohlim</a:t>
            </a:r>
            <a:r>
              <a:rPr lang="es-EC" dirty="0" smtClean="0"/>
              <a:t> pone énfasis en la interrelación entre la proporción de </a:t>
            </a:r>
            <a:r>
              <a:rPr lang="es-EC" sz="2000" dirty="0" smtClean="0"/>
              <a:t>los</a:t>
            </a:r>
            <a:r>
              <a:rPr lang="es-EC" dirty="0" smtClean="0"/>
              <a:t> </a:t>
            </a:r>
            <a:r>
              <a:rPr lang="es-EC" u="sng" dirty="0" smtClean="0">
                <a:effectLst>
                  <a:outerShdw blurRad="38100" dist="38100" dir="2700000" algn="tl">
                    <a:srgbClr val="000000">
                      <a:alpha val="43137"/>
                    </a:srgbClr>
                  </a:outerShdw>
                </a:effectLst>
              </a:rPr>
              <a:t>factores de producción</a:t>
            </a:r>
            <a:r>
              <a:rPr lang="es-EC" dirty="0" smtClean="0"/>
              <a:t> estén disponibles en los diferentes países y en la proporción que son utilizados.   </a:t>
            </a:r>
            <a:endParaRPr lang="es-EC" dirty="0"/>
          </a:p>
        </p:txBody>
      </p:sp>
      <p:sp>
        <p:nvSpPr>
          <p:cNvPr id="23" name="CuadroTexto 22"/>
          <p:cNvSpPr txBox="1"/>
          <p:nvPr/>
        </p:nvSpPr>
        <p:spPr>
          <a:xfrm>
            <a:off x="136328" y="4221088"/>
            <a:ext cx="3960440" cy="1754326"/>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David Ricardo: </a:t>
            </a:r>
            <a:r>
              <a:rPr lang="es-EC" dirty="0"/>
              <a:t>L</a:t>
            </a:r>
            <a:r>
              <a:rPr lang="es-EC" dirty="0" smtClean="0"/>
              <a:t>os </a:t>
            </a:r>
            <a:r>
              <a:rPr lang="es-EC" dirty="0"/>
              <a:t>países tienden a especializarse en la producción y exportación de aquellos bienes que fabrican con un coste relativamente más bajo respecto al resto del </a:t>
            </a:r>
            <a:r>
              <a:rPr lang="es-EC" dirty="0" smtClean="0"/>
              <a:t>mundo.</a:t>
            </a:r>
          </a:p>
        </p:txBody>
      </p:sp>
      <p:pic>
        <p:nvPicPr>
          <p:cNvPr id="6146" name="Picture 2" descr="Resultado de imagen para ventaja absolu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894" y="2872083"/>
            <a:ext cx="3787066" cy="108923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8"/>
          <a:stretch>
            <a:fillRect/>
          </a:stretch>
        </p:blipFill>
        <p:spPr>
          <a:xfrm>
            <a:off x="8222936" y="4149080"/>
            <a:ext cx="2047237" cy="1463521"/>
          </a:xfrm>
          <a:prstGeom prst="rect">
            <a:avLst/>
          </a:prstGeom>
        </p:spPr>
      </p:pic>
      <p:pic>
        <p:nvPicPr>
          <p:cNvPr id="7" name="Imagen 6"/>
          <p:cNvPicPr>
            <a:picLocks noChangeAspect="1"/>
          </p:cNvPicPr>
          <p:nvPr/>
        </p:nvPicPr>
        <p:blipFill>
          <a:blip r:embed="rId9"/>
          <a:stretch>
            <a:fillRect/>
          </a:stretch>
        </p:blipFill>
        <p:spPr>
          <a:xfrm flipH="1">
            <a:off x="7256480" y="1060200"/>
            <a:ext cx="991408" cy="1811883"/>
          </a:xfrm>
          <a:prstGeom prst="rect">
            <a:avLst/>
          </a:prstGeom>
        </p:spPr>
      </p:pic>
      <p:pic>
        <p:nvPicPr>
          <p:cNvPr id="8" name="Imagen 7"/>
          <p:cNvPicPr>
            <a:picLocks noChangeAspect="1"/>
          </p:cNvPicPr>
          <p:nvPr/>
        </p:nvPicPr>
        <p:blipFill>
          <a:blip r:embed="rId10"/>
          <a:stretch>
            <a:fillRect/>
          </a:stretch>
        </p:blipFill>
        <p:spPr>
          <a:xfrm>
            <a:off x="10119246" y="2823301"/>
            <a:ext cx="1618166" cy="1506139"/>
          </a:xfrm>
          <a:prstGeom prst="rect">
            <a:avLst/>
          </a:prstGeom>
        </p:spPr>
      </p:pic>
    </p:spTree>
    <p:extLst>
      <p:ext uri="{BB962C8B-B14F-4D97-AF65-F5344CB8AC3E}">
        <p14:creationId xmlns:p14="http://schemas.microsoft.com/office/powerpoint/2010/main" val="63135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Imagen relacionada"/>
          <p:cNvPicPr/>
          <p:nvPr/>
        </p:nvPicPr>
        <p:blipFill>
          <a:blip r:embed="rId3">
            <a:extLst>
              <a:ext uri="{28A0092B-C50C-407E-A947-70E740481C1C}">
                <a14:useLocalDpi xmlns:a14="http://schemas.microsoft.com/office/drawing/2010/main" val="0"/>
              </a:ext>
            </a:extLst>
          </a:blip>
          <a:srcRect/>
          <a:stretch>
            <a:fillRect/>
          </a:stretch>
        </p:blipFill>
        <p:spPr bwMode="auto">
          <a:xfrm>
            <a:off x="2063551" y="3211537"/>
            <a:ext cx="2160241" cy="17556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Imagen" descr="Resultado de imagen para integracion"/>
          <p:cNvPicPr/>
          <p:nvPr/>
        </p:nvPicPr>
        <p:blipFill>
          <a:blip r:embed="rId4">
            <a:extLst>
              <a:ext uri="{28A0092B-C50C-407E-A947-70E740481C1C}">
                <a14:useLocalDpi xmlns:a14="http://schemas.microsoft.com/office/drawing/2010/main" val="0"/>
              </a:ext>
            </a:extLst>
          </a:blip>
          <a:srcRect/>
          <a:stretch>
            <a:fillRect/>
          </a:stretch>
        </p:blipFill>
        <p:spPr bwMode="auto">
          <a:xfrm>
            <a:off x="2351584" y="548681"/>
            <a:ext cx="1872208" cy="1302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2" name="Diagrama 11"/>
          <p:cNvGraphicFramePr/>
          <p:nvPr>
            <p:extLst>
              <p:ext uri="{D42A27DB-BD31-4B8C-83A1-F6EECF244321}">
                <p14:modId xmlns:p14="http://schemas.microsoft.com/office/powerpoint/2010/main" val="1495596791"/>
              </p:ext>
            </p:extLst>
          </p:nvPr>
        </p:nvGraphicFramePr>
        <p:xfrm>
          <a:off x="3628389" y="417658"/>
          <a:ext cx="4546614" cy="58630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CuadroTexto 18"/>
          <p:cNvSpPr txBox="1"/>
          <p:nvPr/>
        </p:nvSpPr>
        <p:spPr>
          <a:xfrm>
            <a:off x="-168696" y="1576035"/>
            <a:ext cx="4597196" cy="2031325"/>
          </a:xfrm>
          <a:prstGeom prst="rect">
            <a:avLst/>
          </a:prstGeom>
          <a:noFill/>
        </p:spPr>
        <p:txBody>
          <a:bodyPr wrap="square" rtlCol="0">
            <a:spAutoFit/>
          </a:bodyPr>
          <a:lstStyle/>
          <a:p>
            <a:pPr marL="285750" indent="-285750" algn="just">
              <a:buFont typeface="Arial" panose="020B0604020202020204" pitchFamily="34" charset="0"/>
              <a:buChar char="•"/>
            </a:pPr>
            <a:r>
              <a:rPr lang="es-EC" dirty="0"/>
              <a:t>S</a:t>
            </a:r>
            <a:r>
              <a:rPr lang="es-EC" dirty="0" smtClean="0"/>
              <a:t>e </a:t>
            </a:r>
            <a:r>
              <a:rPr lang="es-EC" dirty="0"/>
              <a:t>refiere a la unión de dos o varios Estados de una misma región para llegar a crear relaciones bilaterales o multilaterales, dando lugar a una nueva estructura institucional que reúne lo mejor de cada Estado con el propósito de alcanzar los objetivos propuestos </a:t>
            </a:r>
            <a:endParaRPr lang="es-EC" dirty="0" smtClean="0"/>
          </a:p>
        </p:txBody>
      </p:sp>
      <p:sp>
        <p:nvSpPr>
          <p:cNvPr id="22" name="CuadroTexto 21"/>
          <p:cNvSpPr txBox="1"/>
          <p:nvPr/>
        </p:nvSpPr>
        <p:spPr>
          <a:xfrm>
            <a:off x="8292244" y="2333545"/>
            <a:ext cx="3096344" cy="2031325"/>
          </a:xfrm>
          <a:prstGeom prst="rect">
            <a:avLst/>
          </a:prstGeom>
          <a:noFill/>
        </p:spPr>
        <p:txBody>
          <a:bodyPr wrap="square" rtlCol="0">
            <a:spAutoFit/>
          </a:bodyPr>
          <a:lstStyle/>
          <a:p>
            <a:pPr marL="285750" indent="-285750" algn="just">
              <a:buFont typeface="Arial" panose="020B0604020202020204" pitchFamily="34" charset="0"/>
              <a:buChar char="•"/>
            </a:pPr>
            <a:r>
              <a:rPr lang="es-EC" dirty="0"/>
              <a:t>El libre comercio supone la eliminación de barreras artificiales (reglamentos gubernamentales) al comercio entre individuos y empresas de diferentes países. </a:t>
            </a:r>
          </a:p>
        </p:txBody>
      </p:sp>
      <p:sp>
        <p:nvSpPr>
          <p:cNvPr id="23" name="CuadroTexto 22"/>
          <p:cNvSpPr txBox="1"/>
          <p:nvPr/>
        </p:nvSpPr>
        <p:spPr>
          <a:xfrm>
            <a:off x="-38926" y="4967230"/>
            <a:ext cx="4850314" cy="1200329"/>
          </a:xfrm>
          <a:prstGeom prst="rect">
            <a:avLst/>
          </a:prstGeom>
          <a:noFill/>
        </p:spPr>
        <p:txBody>
          <a:bodyPr wrap="square" rtlCol="0">
            <a:spAutoFit/>
          </a:bodyPr>
          <a:lstStyle/>
          <a:p>
            <a:pPr marL="285750" indent="-285750">
              <a:buFont typeface="Arial" panose="020B0604020202020204" pitchFamily="34" charset="0"/>
              <a:buChar char="•"/>
            </a:pPr>
            <a:r>
              <a:rPr lang="es-EC" dirty="0"/>
              <a:t>S</a:t>
            </a:r>
            <a:r>
              <a:rPr lang="es-EC" dirty="0" smtClean="0"/>
              <a:t>e </a:t>
            </a:r>
            <a:r>
              <a:rPr lang="es-EC" dirty="0"/>
              <a:t>refiere a una relación de intercambio comercial, basándose en diálogo, equidad, transparencia y respeto por parte de los involucrados en tal intercambio</a:t>
            </a:r>
            <a:endParaRPr lang="es-EC" dirty="0" smtClean="0"/>
          </a:p>
        </p:txBody>
      </p:sp>
      <p:pic>
        <p:nvPicPr>
          <p:cNvPr id="2" name="Imagen 1"/>
          <p:cNvPicPr>
            <a:picLocks noChangeAspect="1"/>
          </p:cNvPicPr>
          <p:nvPr/>
        </p:nvPicPr>
        <p:blipFill>
          <a:blip r:embed="rId10"/>
          <a:stretch>
            <a:fillRect/>
          </a:stretch>
        </p:blipFill>
        <p:spPr>
          <a:xfrm>
            <a:off x="8103695" y="667978"/>
            <a:ext cx="3473442" cy="1759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12 Imagen" descr="Resultado de imagen para libre comercio"/>
          <p:cNvPicPr/>
          <p:nvPr/>
        </p:nvPicPr>
        <p:blipFill>
          <a:blip r:embed="rId11">
            <a:extLst>
              <a:ext uri="{28A0092B-C50C-407E-A947-70E740481C1C}">
                <a14:useLocalDpi xmlns:a14="http://schemas.microsoft.com/office/drawing/2010/main" val="0"/>
              </a:ext>
            </a:extLst>
          </a:blip>
          <a:srcRect/>
          <a:stretch>
            <a:fillRect/>
          </a:stretch>
        </p:blipFill>
        <p:spPr bwMode="auto">
          <a:xfrm>
            <a:off x="8493797" y="4364870"/>
            <a:ext cx="3119090" cy="1414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505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677740939"/>
              </p:ext>
            </p:extLst>
          </p:nvPr>
        </p:nvGraphicFramePr>
        <p:xfrm>
          <a:off x="623392" y="866202"/>
          <a:ext cx="4824438" cy="1717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Diagrama 26"/>
          <p:cNvGraphicFramePr/>
          <p:nvPr>
            <p:extLst>
              <p:ext uri="{D42A27DB-BD31-4B8C-83A1-F6EECF244321}">
                <p14:modId xmlns:p14="http://schemas.microsoft.com/office/powerpoint/2010/main" val="610405158"/>
              </p:ext>
            </p:extLst>
          </p:nvPr>
        </p:nvGraphicFramePr>
        <p:xfrm>
          <a:off x="4943872" y="860399"/>
          <a:ext cx="7992889" cy="4795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ítulo 1"/>
          <p:cNvSpPr txBox="1">
            <a:spLocks/>
          </p:cNvSpPr>
          <p:nvPr/>
        </p:nvSpPr>
        <p:spPr>
          <a:xfrm>
            <a:off x="1983958" y="887658"/>
            <a:ext cx="8757633" cy="6340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C" sz="4800" dirty="0"/>
          </a:p>
        </p:txBody>
      </p:sp>
      <p:pic>
        <p:nvPicPr>
          <p:cNvPr id="3" name="Imagen 2"/>
          <p:cNvPicPr>
            <a:picLocks noChangeAspect="1"/>
          </p:cNvPicPr>
          <p:nvPr/>
        </p:nvPicPr>
        <p:blipFill rotWithShape="1">
          <a:blip r:embed="rId12"/>
          <a:srcRect l="20117" r="19882"/>
          <a:stretch/>
        </p:blipFill>
        <p:spPr>
          <a:xfrm>
            <a:off x="27732" y="2852936"/>
            <a:ext cx="2899916" cy="2616000"/>
          </a:xfrm>
          <a:prstGeom prst="rect">
            <a:avLst/>
          </a:prstGeom>
        </p:spPr>
      </p:pic>
      <p:pic>
        <p:nvPicPr>
          <p:cNvPr id="4" name="Imagen 3"/>
          <p:cNvPicPr>
            <a:picLocks noChangeAspect="1"/>
          </p:cNvPicPr>
          <p:nvPr/>
        </p:nvPicPr>
        <p:blipFill>
          <a:blip r:embed="rId13"/>
          <a:stretch>
            <a:fillRect/>
          </a:stretch>
        </p:blipFill>
        <p:spPr>
          <a:xfrm>
            <a:off x="3215680" y="2852936"/>
            <a:ext cx="2736304" cy="2808312"/>
          </a:xfrm>
          <a:prstGeom prst="rect">
            <a:avLst/>
          </a:prstGeom>
        </p:spPr>
      </p:pic>
    </p:spTree>
    <p:extLst>
      <p:ext uri="{BB962C8B-B14F-4D97-AF65-F5344CB8AC3E}">
        <p14:creationId xmlns:p14="http://schemas.microsoft.com/office/powerpoint/2010/main" val="2455783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3432" y="1057332"/>
            <a:ext cx="10657184" cy="461665"/>
          </a:xfrm>
          <a:prstGeom prst="rect">
            <a:avLst/>
          </a:prstGeom>
        </p:spPr>
        <p:txBody>
          <a:bodyPr wrap="square">
            <a:spAutoFit/>
          </a:bodyPr>
          <a:lstStyle/>
          <a:p>
            <a:pPr algn="ctr"/>
            <a:r>
              <a:rPr lang="es-EC" sz="2400" b="1" dirty="0" smtClean="0"/>
              <a:t>RELACIÓN BILATERAL CHILE - ECUADOR</a:t>
            </a:r>
            <a:endParaRPr lang="es-EC" sz="2400" b="1" dirty="0"/>
          </a:p>
        </p:txBody>
      </p:sp>
      <p:pic>
        <p:nvPicPr>
          <p:cNvPr id="2052"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0" y="952128"/>
            <a:ext cx="1008112" cy="6720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344" y="982164"/>
            <a:ext cx="1008112" cy="662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1111628195"/>
              </p:ext>
            </p:extLst>
          </p:nvPr>
        </p:nvGraphicFramePr>
        <p:xfrm>
          <a:off x="1343472" y="1518998"/>
          <a:ext cx="9937104" cy="4790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1182417140"/>
              </p:ext>
            </p:extLst>
          </p:nvPr>
        </p:nvGraphicFramePr>
        <p:xfrm>
          <a:off x="407368" y="2276872"/>
          <a:ext cx="2088232" cy="34563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Rectángulo 9"/>
          <p:cNvSpPr/>
          <p:nvPr/>
        </p:nvSpPr>
        <p:spPr>
          <a:xfrm>
            <a:off x="7824192" y="5013176"/>
            <a:ext cx="2736304"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200" dirty="0" smtClean="0"/>
              <a:t>Es una </a:t>
            </a:r>
            <a:r>
              <a:rPr lang="es-EC" sz="1200" dirty="0"/>
              <a:t>organización regional económica y política con entidad jurídica </a:t>
            </a:r>
            <a:r>
              <a:rPr lang="es-EC" sz="1200" dirty="0" smtClean="0"/>
              <a:t>internacional.</a:t>
            </a:r>
            <a:endParaRPr lang="es-EC" sz="1200" dirty="0"/>
          </a:p>
        </p:txBody>
      </p:sp>
      <p:pic>
        <p:nvPicPr>
          <p:cNvPr id="1026" name="Picture 2" descr="Resultado de imagen para ca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48980" y="4840140"/>
            <a:ext cx="2376264" cy="133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5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983432" y="1057332"/>
            <a:ext cx="10657184" cy="461665"/>
          </a:xfrm>
          <a:prstGeom prst="rect">
            <a:avLst/>
          </a:prstGeom>
        </p:spPr>
        <p:txBody>
          <a:bodyPr wrap="square">
            <a:spAutoFit/>
          </a:bodyPr>
          <a:lstStyle/>
          <a:p>
            <a:pPr algn="ctr"/>
            <a:r>
              <a:rPr lang="es-EC" sz="2400" b="1" dirty="0" smtClean="0"/>
              <a:t>RELACIÓN BILATERAL CHILE - ECUADOR</a:t>
            </a:r>
            <a:endParaRPr lang="es-EC" sz="2400" b="1" dirty="0"/>
          </a:p>
        </p:txBody>
      </p:sp>
      <p:pic>
        <p:nvPicPr>
          <p:cNvPr id="10"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0" y="952128"/>
            <a:ext cx="1008112" cy="6720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344" y="982164"/>
            <a:ext cx="1008112" cy="662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4"/>
          <p:cNvGraphicFramePr/>
          <p:nvPr>
            <p:extLst>
              <p:ext uri="{D42A27DB-BD31-4B8C-83A1-F6EECF244321}">
                <p14:modId xmlns:p14="http://schemas.microsoft.com/office/powerpoint/2010/main" val="755767016"/>
              </p:ext>
            </p:extLst>
          </p:nvPr>
        </p:nvGraphicFramePr>
        <p:xfrm>
          <a:off x="983432" y="1916832"/>
          <a:ext cx="1015312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Resultado de imagen para ala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3352" y="5301208"/>
            <a:ext cx="1167052" cy="607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alad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76520" y="1844824"/>
            <a:ext cx="1167052" cy="60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89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ace 32 ecuador chil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000"/>
                    </a14:imgEffect>
                    <a14:imgEffect>
                      <a14:brightnessContrast bright="40000" contrast="-43000"/>
                    </a14:imgEffect>
                  </a14:imgLayer>
                </a14:imgProps>
              </a:ext>
              <a:ext uri="{28A0092B-C50C-407E-A947-70E740481C1C}">
                <a14:useLocalDpi xmlns:a14="http://schemas.microsoft.com/office/drawing/2010/main" val="0"/>
              </a:ext>
            </a:extLst>
          </a:blip>
          <a:srcRect/>
          <a:stretch>
            <a:fillRect/>
          </a:stretch>
        </p:blipFill>
        <p:spPr bwMode="auto">
          <a:xfrm>
            <a:off x="-742082" y="-603448"/>
            <a:ext cx="13704107" cy="781557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09600" y="274638"/>
            <a:ext cx="4622304" cy="1138138"/>
          </a:xfrm>
        </p:spPr>
        <p:style>
          <a:lnRef idx="1">
            <a:schemeClr val="accent6"/>
          </a:lnRef>
          <a:fillRef idx="2">
            <a:schemeClr val="accent6"/>
          </a:fillRef>
          <a:effectRef idx="1">
            <a:schemeClr val="accent6"/>
          </a:effectRef>
          <a:fontRef idx="minor">
            <a:schemeClr val="dk1"/>
          </a:fontRef>
        </p:style>
        <p:txBody>
          <a:bodyPr>
            <a:noAutofit/>
          </a:bodyPr>
          <a:lstStyle/>
          <a:p>
            <a:r>
              <a:rPr lang="es-EC" sz="2400" dirty="0" smtClean="0"/>
              <a:t>Acuerdo de Complementación Económica núm. 32</a:t>
            </a:r>
            <a:endParaRPr lang="es-EC"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9626069"/>
              </p:ext>
            </p:extLst>
          </p:nvPr>
        </p:nvGraphicFramePr>
        <p:xfrm>
          <a:off x="410633" y="1556792"/>
          <a:ext cx="5699340"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763000037"/>
              </p:ext>
            </p:extLst>
          </p:nvPr>
        </p:nvGraphicFramePr>
        <p:xfrm>
          <a:off x="6744072" y="1556792"/>
          <a:ext cx="5040560" cy="51125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1 Título"/>
          <p:cNvSpPr txBox="1">
            <a:spLocks/>
          </p:cNvSpPr>
          <p:nvPr/>
        </p:nvSpPr>
        <p:spPr>
          <a:xfrm>
            <a:off x="6480043" y="188640"/>
            <a:ext cx="4622304"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dirty="0"/>
          </a:p>
        </p:txBody>
      </p:sp>
      <p:sp>
        <p:nvSpPr>
          <p:cNvPr id="7" name="1 Título"/>
          <p:cNvSpPr txBox="1">
            <a:spLocks/>
          </p:cNvSpPr>
          <p:nvPr/>
        </p:nvSpPr>
        <p:spPr>
          <a:xfrm>
            <a:off x="6960096" y="218697"/>
            <a:ext cx="4622304" cy="113813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dirty="0" smtClean="0"/>
              <a:t>Acuerdo de Complementación Económica núm. 65</a:t>
            </a:r>
            <a:endParaRPr lang="es-EC" sz="2400" dirty="0"/>
          </a:p>
        </p:txBody>
      </p:sp>
      <p:sp>
        <p:nvSpPr>
          <p:cNvPr id="8" name="AutoShape 2" descr="Resultado de imagen para alad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39218967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6868</TotalTime>
  <Words>1785</Words>
  <Application>Microsoft Office PowerPoint</Application>
  <PresentationFormat>Panorámica</PresentationFormat>
  <Paragraphs>263</Paragraphs>
  <Slides>23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Algerian</vt:lpstr>
      <vt:lpstr>Arial</vt:lpstr>
      <vt:lpstr>Calibri</vt:lpstr>
      <vt:lpstr>Times</vt:lpstr>
      <vt:lpstr>Times New Roman</vt:lpstr>
      <vt:lpstr>Tema de Office</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Acuerdo de Complementación Económica núm. 32</vt:lpstr>
      <vt:lpstr>Balanza Comercial  Período 2010 - 2019</vt:lpstr>
      <vt:lpstr>Productos Exportados e Importados</vt:lpstr>
      <vt:lpstr>Negociaciones de un Tratado de Libre Comercio  Chile y Ecuador </vt:lpstr>
      <vt:lpstr>Industria del atún en Ecuador</vt:lpstr>
      <vt:lpstr>Presentación de PowerPoint</vt:lpstr>
      <vt:lpstr>Presentación de PowerPoint</vt:lpstr>
      <vt:lpstr>Proceso de Exportación</vt:lpstr>
      <vt:lpstr>Industria del Salmón en Chile</vt:lpstr>
      <vt:lpstr>Exportaciones de Salmón Chileno al Mundo</vt:lpstr>
      <vt:lpstr>Presentación de PowerPoint</vt:lpstr>
      <vt:lpstr>Documentos para nacionalizar la importación</vt:lpstr>
      <vt:lpstr>Presentación de PowerPoint</vt:lpstr>
      <vt:lpstr>Presentación de PowerPoint</vt:lpstr>
      <vt:lpstr>GRACIAS POR SU ATENCIÓN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Evelyn Arellano</dc:creator>
  <cp:lastModifiedBy>PC-Laptop</cp:lastModifiedBy>
  <cp:revision>145</cp:revision>
  <dcterms:created xsi:type="dcterms:W3CDTF">2014-04-30T18:03:23Z</dcterms:created>
  <dcterms:modified xsi:type="dcterms:W3CDTF">2019-07-26T11:22:31Z</dcterms:modified>
  <cp:contentStatus/>
</cp:coreProperties>
</file>