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9.jpg" ContentType="image/jpg"/>
  <Override PartName="/ppt/media/image21.jpg" ContentType="image/jpg"/>
  <Override PartName="/ppt/media/image22.jpg" ContentType="image/jpg"/>
  <Override PartName="/ppt/media/image24.jpg" ContentType="image/jpg"/>
  <Override PartName="/ppt/media/image25.jpg" ContentType="image/jpg"/>
  <Override PartName="/ppt/media/image27.jpg" ContentType="image/jpg"/>
  <Override PartName="/ppt/media/image28.jpg" ContentType="image/jpg"/>
  <Override PartName="/ppt/media/image30.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72" r:id="rId5"/>
    <p:sldId id="257" r:id="rId6"/>
    <p:sldId id="273" r:id="rId7"/>
    <p:sldId id="274" r:id="rId8"/>
    <p:sldId id="275" r:id="rId9"/>
    <p:sldId id="268" r:id="rId10"/>
    <p:sldId id="276" r:id="rId11"/>
    <p:sldId id="280" r:id="rId12"/>
    <p:sldId id="277" r:id="rId13"/>
    <p:sldId id="279"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00" r:id="rId33"/>
    <p:sldId id="301" r:id="rId34"/>
    <p:sldId id="305" r:id="rId35"/>
    <p:sldId id="307" r:id="rId36"/>
    <p:sldId id="308" r:id="rId37"/>
    <p:sldId id="309" r:id="rId38"/>
    <p:sldId id="310" r:id="rId39"/>
    <p:sldId id="311" r:id="rId40"/>
    <p:sldId id="312" r:id="rId41"/>
    <p:sldId id="313" r:id="rId42"/>
    <p:sldId id="314" r:id="rId43"/>
    <p:sldId id="315" r:id="rId44"/>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6395" autoAdjust="0"/>
  </p:normalViewPr>
  <p:slideViewPr>
    <p:cSldViewPr>
      <p:cViewPr varScale="1">
        <p:scale>
          <a:sx n="80" d="100"/>
          <a:sy n="80" d="100"/>
        </p:scale>
        <p:origin x="216" y="78"/>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478"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v92\Downloads\An&#225;lisis%20de%20la%20encues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zav92\Downloads\An&#225;lisis%20de%20la%20encues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av92\Downloads\An&#225;lisis%20de%20la%20encues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av92\Downloads\An&#225;lisis%20de%20la%20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av92\Downloads\An&#225;lisis%20de%20la%20encues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Hoja1!$B$3:$B$4</c:f>
              <c:strCache>
                <c:ptCount val="2"/>
                <c:pt idx="0">
                  <c:v>SI</c:v>
                </c:pt>
                <c:pt idx="1">
                  <c:v>NO</c:v>
                </c:pt>
              </c:strCache>
            </c:strRef>
          </c:cat>
          <c:val>
            <c:numRef>
              <c:f>Hoja1!$D$3:$D$4</c:f>
              <c:numCache>
                <c:formatCode>0.00%</c:formatCode>
                <c:ptCount val="2"/>
                <c:pt idx="0">
                  <c:v>0.41666666666666669</c:v>
                </c:pt>
                <c:pt idx="1">
                  <c:v>0.58333333333333337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cat>
            <c:strRef>
              <c:f>Hoja2!$B$3:$B$5</c:f>
              <c:strCache>
                <c:ptCount val="3"/>
                <c:pt idx="0">
                  <c:v>NADA</c:v>
                </c:pt>
                <c:pt idx="1">
                  <c:v>POCO </c:v>
                </c:pt>
                <c:pt idx="2">
                  <c:v>MUCHO</c:v>
                </c:pt>
              </c:strCache>
            </c:strRef>
          </c:cat>
          <c:val>
            <c:numRef>
              <c:f>Hoja2!$D$3:$D$5</c:f>
              <c:numCache>
                <c:formatCode>0.00%</c:formatCode>
                <c:ptCount val="3"/>
                <c:pt idx="0">
                  <c:v>0.5</c:v>
                </c:pt>
                <c:pt idx="1">
                  <c:v>0.5</c:v>
                </c:pt>
                <c:pt idx="2">
                  <c:v>0</c:v>
                </c:pt>
              </c:numCache>
            </c:numRef>
          </c:val>
        </c:ser>
        <c:dLbls>
          <c:showLegendKey val="0"/>
          <c:showVal val="0"/>
          <c:showCatName val="0"/>
          <c:showSerName val="0"/>
          <c:showPercent val="0"/>
          <c:showBubbleSize val="0"/>
        </c:dLbls>
        <c:gapWidth val="315"/>
        <c:overlap val="-40"/>
        <c:axId val="823060128"/>
        <c:axId val="823060672"/>
      </c:barChart>
      <c:catAx>
        <c:axId val="82306012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es-ES"/>
          </a:p>
        </c:txPr>
        <c:crossAx val="823060672"/>
        <c:crosses val="autoZero"/>
        <c:auto val="1"/>
        <c:lblAlgn val="ctr"/>
        <c:lblOffset val="100"/>
        <c:noMultiLvlLbl val="0"/>
      </c:catAx>
      <c:valAx>
        <c:axId val="82306067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es-ES"/>
          </a:p>
        </c:txPr>
        <c:crossAx val="82306012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lgn="just">
        <a:defRPr sz="24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Hoja3!$B$3:$B$5</c:f>
              <c:strCache>
                <c:ptCount val="3"/>
                <c:pt idx="0">
                  <c:v>NADA</c:v>
                </c:pt>
                <c:pt idx="1">
                  <c:v>POCO </c:v>
                </c:pt>
                <c:pt idx="2">
                  <c:v>MUCHO</c:v>
                </c:pt>
              </c:strCache>
            </c:strRef>
          </c:cat>
          <c:val>
            <c:numRef>
              <c:f>Hoja3!$D$3:$D$5</c:f>
              <c:numCache>
                <c:formatCode>0.00%</c:formatCode>
                <c:ptCount val="3"/>
                <c:pt idx="0">
                  <c:v>8.3333333333333329E-2</c:v>
                </c:pt>
                <c:pt idx="1">
                  <c:v>0.41666666666666669</c:v>
                </c:pt>
                <c:pt idx="2">
                  <c:v>0.5</c:v>
                </c:pt>
              </c:numCache>
            </c:numRef>
          </c:val>
        </c:ser>
        <c:dLbls>
          <c:showLegendKey val="0"/>
          <c:showVal val="0"/>
          <c:showCatName val="0"/>
          <c:showSerName val="0"/>
          <c:showPercent val="0"/>
          <c:showBubbleSize val="0"/>
        </c:dLbls>
        <c:gapWidth val="115"/>
        <c:overlap val="-20"/>
        <c:axId val="823068288"/>
        <c:axId val="554738272"/>
      </c:barChart>
      <c:catAx>
        <c:axId val="82306828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S"/>
          </a:p>
        </c:txPr>
        <c:crossAx val="554738272"/>
        <c:crosses val="autoZero"/>
        <c:auto val="1"/>
        <c:lblAlgn val="ctr"/>
        <c:lblOffset val="100"/>
        <c:noMultiLvlLbl val="0"/>
      </c:catAx>
      <c:valAx>
        <c:axId val="554738272"/>
        <c:scaling>
          <c:orientation val="minMax"/>
        </c:scaling>
        <c:delete val="0"/>
        <c:axPos val="b"/>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S"/>
          </a:p>
        </c:txPr>
        <c:crossAx val="8230682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400">
          <a:latin typeface="Times New Roman" panose="02020603050405020304" pitchFamily="18" charset="0"/>
          <a:cs typeface="Times New Roman" panose="02020603050405020304" pitchFamily="18" charset="0"/>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Hoja4!$B$3:$B$5</c:f>
              <c:strCache>
                <c:ptCount val="3"/>
                <c:pt idx="0">
                  <c:v>NADA</c:v>
                </c:pt>
                <c:pt idx="1">
                  <c:v>POCO </c:v>
                </c:pt>
                <c:pt idx="2">
                  <c:v>MUCHO</c:v>
                </c:pt>
              </c:strCache>
            </c:strRef>
          </c:cat>
          <c:val>
            <c:numRef>
              <c:f>Hoja4!$D$3:$D$5</c:f>
              <c:numCache>
                <c:formatCode>0.00%</c:formatCode>
                <c:ptCount val="3"/>
                <c:pt idx="0">
                  <c:v>0.33333333333333331</c:v>
                </c:pt>
                <c:pt idx="1">
                  <c:v>0.33333333333333331</c:v>
                </c:pt>
                <c:pt idx="2">
                  <c:v>0.33333333333333331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Hoja7!$B$3:$B$4</c:f>
              <c:strCache>
                <c:ptCount val="2"/>
                <c:pt idx="0">
                  <c:v>SI</c:v>
                </c:pt>
                <c:pt idx="1">
                  <c:v>NO</c:v>
                </c:pt>
              </c:strCache>
            </c:strRef>
          </c:cat>
          <c:val>
            <c:numRef>
              <c:f>Hoja7!$D$3:$D$4</c:f>
              <c:numCache>
                <c:formatCode>0.00%</c:formatCode>
                <c:ptCount val="2"/>
                <c:pt idx="0">
                  <c:v>1</c:v>
                </c:pt>
                <c:pt idx="1">
                  <c:v>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4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cat>
            <c:strRef>
              <c:f>Hoja8!$B$3:$B$7</c:f>
              <c:strCache>
                <c:ptCount val="5"/>
                <c:pt idx="0">
                  <c:v>ADULTOS</c:v>
                </c:pt>
                <c:pt idx="1">
                  <c:v>JÓVENES</c:v>
                </c:pt>
                <c:pt idx="2">
                  <c:v>NIÑOS</c:v>
                </c:pt>
                <c:pt idx="3">
                  <c:v>EN GENERAL</c:v>
                </c:pt>
                <c:pt idx="4">
                  <c:v>NINGUNO</c:v>
                </c:pt>
              </c:strCache>
            </c:strRef>
          </c:cat>
          <c:val>
            <c:numRef>
              <c:f>Hoja8!$D$3:$D$7</c:f>
              <c:numCache>
                <c:formatCode>0.00%</c:formatCode>
                <c:ptCount val="5"/>
                <c:pt idx="0">
                  <c:v>0.25</c:v>
                </c:pt>
                <c:pt idx="1">
                  <c:v>0.25</c:v>
                </c:pt>
                <c:pt idx="2">
                  <c:v>0.25</c:v>
                </c:pt>
                <c:pt idx="3">
                  <c:v>0.66666666666666663</c:v>
                </c:pt>
                <c:pt idx="4">
                  <c:v>0</c:v>
                </c:pt>
              </c:numCache>
            </c:numRef>
          </c:val>
        </c:ser>
        <c:dLbls>
          <c:showLegendKey val="0"/>
          <c:showVal val="0"/>
          <c:showCatName val="0"/>
          <c:showSerName val="0"/>
          <c:showPercent val="0"/>
          <c:showBubbleSize val="0"/>
        </c:dLbls>
        <c:gapWidth val="315"/>
        <c:overlap val="-40"/>
        <c:axId val="823066112"/>
        <c:axId val="823061216"/>
      </c:barChart>
      <c:catAx>
        <c:axId val="82306611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es-ES"/>
          </a:p>
        </c:txPr>
        <c:crossAx val="823061216"/>
        <c:crosses val="autoZero"/>
        <c:auto val="1"/>
        <c:lblAlgn val="ctr"/>
        <c:lblOffset val="100"/>
        <c:noMultiLvlLbl val="0"/>
      </c:catAx>
      <c:valAx>
        <c:axId val="8230612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Times New Roman" panose="02020603050405020304" pitchFamily="18" charset="0"/>
                <a:ea typeface="+mn-ea"/>
                <a:cs typeface="Times New Roman" panose="02020603050405020304" pitchFamily="18" charset="0"/>
              </a:defRPr>
            </a:pPr>
            <a:endParaRPr lang="es-ES"/>
          </a:p>
        </c:txPr>
        <c:crossAx val="823066112"/>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ontourW="6350">
              <a:bevelT w="29210" h="12700"/>
              <a:contourClr>
                <a:scrgbClr r="0" g="0" b="0">
                  <a:satMod val="300000"/>
                </a:scrgbClr>
              </a:contourClr>
            </a:sp3d>
          </c:spPr>
          <c:invertIfNegative val="0"/>
          <c:cat>
            <c:strRef>
              <c:f>Hoja11!$B$3:$B$6</c:f>
              <c:strCache>
                <c:ptCount val="4"/>
                <c:pt idx="0">
                  <c:v>PRUEBAS </c:v>
                </c:pt>
                <c:pt idx="1">
                  <c:v>COMPETENCIAS</c:v>
                </c:pt>
                <c:pt idx="2">
                  <c:v>OBSERVACIÓN</c:v>
                </c:pt>
                <c:pt idx="3">
                  <c:v>OTROS</c:v>
                </c:pt>
              </c:strCache>
            </c:strRef>
          </c:cat>
          <c:val>
            <c:numRef>
              <c:f>Hoja11!$D$3:$D$6</c:f>
              <c:numCache>
                <c:formatCode>0.00%</c:formatCode>
                <c:ptCount val="4"/>
                <c:pt idx="0">
                  <c:v>0.58333333333333337</c:v>
                </c:pt>
                <c:pt idx="1">
                  <c:v>0.83333333333333337</c:v>
                </c:pt>
                <c:pt idx="2">
                  <c:v>0.58333333333333337</c:v>
                </c:pt>
                <c:pt idx="3">
                  <c:v>0.16666666666666666</c:v>
                </c:pt>
              </c:numCache>
            </c:numRef>
          </c:val>
        </c:ser>
        <c:dLbls>
          <c:showLegendKey val="0"/>
          <c:showVal val="0"/>
          <c:showCatName val="0"/>
          <c:showSerName val="0"/>
          <c:showPercent val="0"/>
          <c:showBubbleSize val="0"/>
        </c:dLbls>
        <c:gapWidth val="100"/>
        <c:overlap val="-24"/>
        <c:axId val="823069920"/>
        <c:axId val="823067200"/>
      </c:barChart>
      <c:catAx>
        <c:axId val="8230699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S"/>
          </a:p>
        </c:txPr>
        <c:crossAx val="823067200"/>
        <c:crosses val="autoZero"/>
        <c:auto val="1"/>
        <c:lblAlgn val="ctr"/>
        <c:lblOffset val="100"/>
        <c:noMultiLvlLbl val="0"/>
      </c:catAx>
      <c:valAx>
        <c:axId val="823067200"/>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ES"/>
          </a:p>
        </c:txPr>
        <c:crossAx val="82306992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bProcess2" loCatId="process" qsTypeId="urn:microsoft.com/office/officeart/2005/8/quickstyle/simple4" qsCatId="simple" csTypeId="urn:microsoft.com/office/officeart/2005/8/colors/colorful1" csCatId="colorful" phldr="1"/>
      <dgm:spPr/>
      <dgm:t>
        <a:bodyPr rtlCol="0"/>
        <a:lstStyle/>
        <a:p>
          <a:pPr rtl="0"/>
          <a:endParaRPr lang="en-US"/>
        </a:p>
      </dgm:t>
    </dgm:pt>
    <dgm:pt modelId="{095A5E99-E976-4550-8F80-53CC813F2F5A}">
      <dgm:prSet phldrT="[Text]"/>
      <dgm:spPr/>
      <dgm:t>
        <a:bodyPr/>
        <a:lstStyle/>
        <a:p>
          <a:pPr rtl="0"/>
          <a:r>
            <a:rPr lang="es-ES" spc="-5" dirty="0" smtClean="0">
              <a:latin typeface="Trebuchet MS"/>
              <a:cs typeface="Trebuchet MS"/>
            </a:rPr>
            <a:t>Ayuda bibliográfica</a:t>
          </a:r>
          <a:endParaRPr lang="es-ES" noProof="0"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rtlCol="0"/>
        <a:lstStyle/>
        <a:p>
          <a:pPr rtl="0"/>
          <a:endParaRPr lang="en-US">
            <a:solidFill>
              <a:schemeClr val="bg1"/>
            </a:solidFill>
          </a:endParaRPr>
        </a:p>
      </dgm:t>
    </dgm:pt>
    <dgm:pt modelId="{8877691F-1B60-4485-9174-DDEC7EE68B70}" type="sibTrans" cxnId="{D1A4D8E6-F04E-4AB1-8D0C-63DC7AB1E81F}">
      <dgm:prSet/>
      <dgm:spPr/>
      <dgm:t>
        <a:bodyPr rtlCol="0"/>
        <a:lstStyle/>
        <a:p>
          <a:pPr rtl="0"/>
          <a:endParaRPr lang="en-US">
            <a:solidFill>
              <a:schemeClr val="bg1"/>
            </a:solidFill>
          </a:endParaRPr>
        </a:p>
      </dgm:t>
    </dgm:pt>
    <dgm:pt modelId="{7133ECF5-4190-4604-AA2F-03C9A0A9210F}">
      <dgm:prSet phldrT="[Text]"/>
      <dgm:spPr/>
      <dgm:t>
        <a:bodyPr rtlCol="0"/>
        <a:lstStyle/>
        <a:p>
          <a:pPr rtl="0"/>
          <a:r>
            <a:rPr lang="es-ES" spc="-5" dirty="0" smtClean="0">
              <a:latin typeface="Trebuchet MS"/>
              <a:cs typeface="Trebuchet MS"/>
            </a:rPr>
            <a:t>Inicio, Desarrollo y Cierre </a:t>
          </a:r>
          <a:endParaRPr lang="es-ES" noProof="0"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rtlCol="0"/>
        <a:lstStyle/>
        <a:p>
          <a:pPr rtl="0"/>
          <a:endParaRPr lang="en-US">
            <a:solidFill>
              <a:schemeClr val="bg1"/>
            </a:solidFill>
          </a:endParaRPr>
        </a:p>
      </dgm:t>
    </dgm:pt>
    <dgm:pt modelId="{46037378-034A-4662-877A-B53E1DA069A3}" type="sibTrans" cxnId="{011A9761-E983-4C7D-AB1D-2038261D8FF8}">
      <dgm:prSet/>
      <dgm:spPr/>
      <dgm:t>
        <a:bodyPr rtlCol="0"/>
        <a:lstStyle/>
        <a:p>
          <a:pPr rtl="0"/>
          <a:endParaRPr lang="en-US">
            <a:solidFill>
              <a:schemeClr val="bg1"/>
            </a:solidFill>
          </a:endParaRPr>
        </a:p>
      </dgm:t>
    </dgm:pt>
    <dgm:pt modelId="{7B1EB560-4BD9-4782-99D1-50D3072209BE}" type="pres">
      <dgm:prSet presAssocID="{CD7942A0-B7D2-4B14-8FEA-55FC702F5BE7}" presName="diagram" presStyleCnt="0">
        <dgm:presLayoutVars>
          <dgm:dir/>
          <dgm:resizeHandles/>
        </dgm:presLayoutVars>
      </dgm:prSet>
      <dgm:spPr/>
      <dgm:t>
        <a:bodyPr/>
        <a:lstStyle/>
        <a:p>
          <a:endParaRPr lang="es-ES"/>
        </a:p>
      </dgm:t>
    </dgm:pt>
    <dgm:pt modelId="{5C9567C5-D7A4-4582-B6D0-DF096465D2FA}" type="pres">
      <dgm:prSet presAssocID="{095A5E99-E976-4550-8F80-53CC813F2F5A}" presName="firstNode" presStyleLbl="node1" presStyleIdx="0" presStyleCnt="2">
        <dgm:presLayoutVars>
          <dgm:bulletEnabled val="1"/>
        </dgm:presLayoutVars>
      </dgm:prSet>
      <dgm:spPr/>
      <dgm:t>
        <a:bodyPr/>
        <a:lstStyle/>
        <a:p>
          <a:endParaRPr lang="es-ES"/>
        </a:p>
      </dgm:t>
    </dgm:pt>
    <dgm:pt modelId="{0EA49B09-18C9-4473-AC63-6E1AD0702A6D}" type="pres">
      <dgm:prSet presAssocID="{8877691F-1B60-4485-9174-DDEC7EE68B70}" presName="sibTrans" presStyleLbl="sibTrans2D1" presStyleIdx="0" presStyleCnt="1"/>
      <dgm:spPr/>
      <dgm:t>
        <a:bodyPr/>
        <a:lstStyle/>
        <a:p>
          <a:endParaRPr lang="es-ES"/>
        </a:p>
      </dgm:t>
    </dgm:pt>
    <dgm:pt modelId="{2A8CAD6D-D599-4824-919E-E459F53DA299}" type="pres">
      <dgm:prSet presAssocID="{7133ECF5-4190-4604-AA2F-03C9A0A9210F}" presName="lastNode" presStyleLbl="node1" presStyleIdx="1" presStyleCnt="2">
        <dgm:presLayoutVars>
          <dgm:bulletEnabled val="1"/>
        </dgm:presLayoutVars>
      </dgm:prSet>
      <dgm:spPr/>
      <dgm:t>
        <a:bodyPr/>
        <a:lstStyle/>
        <a:p>
          <a:endParaRPr lang="es-ES"/>
        </a:p>
      </dgm:t>
    </dgm:pt>
  </dgm:ptLst>
  <dgm:cxnLst>
    <dgm:cxn modelId="{D1A4D8E6-F04E-4AB1-8D0C-63DC7AB1E81F}" srcId="{CD7942A0-B7D2-4B14-8FEA-55FC702F5BE7}" destId="{095A5E99-E976-4550-8F80-53CC813F2F5A}" srcOrd="0" destOrd="0" parTransId="{03339A0D-5DC0-4B29-8353-C5AEBFD4DE86}" sibTransId="{8877691F-1B60-4485-9174-DDEC7EE68B70}"/>
    <dgm:cxn modelId="{68B49D46-A2EB-445C-B135-2E7D693D93FF}" type="presOf" srcId="{7133ECF5-4190-4604-AA2F-03C9A0A9210F}" destId="{2A8CAD6D-D599-4824-919E-E459F53DA299}" srcOrd="0" destOrd="0" presId="urn:microsoft.com/office/officeart/2005/8/layout/bProcess2"/>
    <dgm:cxn modelId="{C3941FE8-A1D7-4FCD-BA25-4B14F615F882}" type="presOf" srcId="{095A5E99-E976-4550-8F80-53CC813F2F5A}" destId="{5C9567C5-D7A4-4582-B6D0-DF096465D2FA}" srcOrd="0" destOrd="0" presId="urn:microsoft.com/office/officeart/2005/8/layout/bProcess2"/>
    <dgm:cxn modelId="{CFDB6BB6-1F79-4032-99AB-52425456DE60}" type="presOf" srcId="{CD7942A0-B7D2-4B14-8FEA-55FC702F5BE7}" destId="{7B1EB560-4BD9-4782-99D1-50D3072209BE}" srcOrd="0" destOrd="0" presId="urn:microsoft.com/office/officeart/2005/8/layout/bProcess2"/>
    <dgm:cxn modelId="{011A9761-E983-4C7D-AB1D-2038261D8FF8}" srcId="{CD7942A0-B7D2-4B14-8FEA-55FC702F5BE7}" destId="{7133ECF5-4190-4604-AA2F-03C9A0A9210F}" srcOrd="1" destOrd="0" parTransId="{7D1B29D7-21DD-436A-8F7C-E87DE53C1431}" sibTransId="{46037378-034A-4662-877A-B53E1DA069A3}"/>
    <dgm:cxn modelId="{97E755F3-D8A5-4977-AD23-774FE1CB5C30}" type="presOf" srcId="{8877691F-1B60-4485-9174-DDEC7EE68B70}" destId="{0EA49B09-18C9-4473-AC63-6E1AD0702A6D}" srcOrd="0" destOrd="0" presId="urn:microsoft.com/office/officeart/2005/8/layout/bProcess2"/>
    <dgm:cxn modelId="{6E285479-0A4D-468C-BE4D-ACF61C309459}" type="presParOf" srcId="{7B1EB560-4BD9-4782-99D1-50D3072209BE}" destId="{5C9567C5-D7A4-4582-B6D0-DF096465D2FA}" srcOrd="0" destOrd="0" presId="urn:microsoft.com/office/officeart/2005/8/layout/bProcess2"/>
    <dgm:cxn modelId="{7D612CD3-3AB5-4868-968A-EE68A2BF9752}" type="presParOf" srcId="{7B1EB560-4BD9-4782-99D1-50D3072209BE}" destId="{0EA49B09-18C9-4473-AC63-6E1AD0702A6D}" srcOrd="1" destOrd="0" presId="urn:microsoft.com/office/officeart/2005/8/layout/bProcess2"/>
    <dgm:cxn modelId="{2D34EBE7-9B84-41F3-A468-BE8A970FFE07}" type="presParOf" srcId="{7B1EB560-4BD9-4782-99D1-50D3072209BE}" destId="{2A8CAD6D-D599-4824-919E-E459F53DA299}"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942A0-B7D2-4B14-8FEA-55FC702F5BE7}" type="doc">
      <dgm:prSet loTypeId="urn:microsoft.com/office/officeart/2005/8/layout/process4" loCatId="process" qsTypeId="urn:microsoft.com/office/officeart/2005/8/quickstyle/simple4" qsCatId="simple" csTypeId="urn:microsoft.com/office/officeart/2005/8/colors/accent1_2" csCatId="accent1" phldr="1"/>
      <dgm:spPr/>
      <dgm:t>
        <a:bodyPr rtlCol="0"/>
        <a:lstStyle/>
        <a:p>
          <a:pPr rtl="0"/>
          <a:endParaRPr lang="en-US"/>
        </a:p>
      </dgm:t>
    </dgm:pt>
    <dgm:pt modelId="{095A5E99-E976-4550-8F80-53CC813F2F5A}">
      <dgm:prSet phldrT="[Text]"/>
      <dgm:spPr/>
      <dgm:t>
        <a:bodyPr/>
        <a:lstStyle/>
        <a:p>
          <a:pPr rtl="0"/>
          <a:r>
            <a:rPr lang="es-ES" spc="-5" dirty="0" smtClean="0">
              <a:solidFill>
                <a:schemeClr val="bg1"/>
              </a:solidFill>
              <a:latin typeface="Trebuchet MS"/>
              <a:cs typeface="Trebuchet MS"/>
            </a:rPr>
            <a:t>Es un </a:t>
          </a:r>
          <a:r>
            <a:rPr lang="es-ES" dirty="0" smtClean="0">
              <a:solidFill>
                <a:schemeClr val="bg1"/>
              </a:solidFill>
              <a:latin typeface="Trebuchet MS"/>
              <a:cs typeface="Trebuchet MS"/>
            </a:rPr>
            <a:t>arte </a:t>
          </a:r>
          <a:r>
            <a:rPr lang="es-ES" spc="-5" dirty="0" smtClean="0">
              <a:solidFill>
                <a:schemeClr val="bg1"/>
              </a:solidFill>
              <a:latin typeface="Trebuchet MS"/>
              <a:cs typeface="Trebuchet MS"/>
            </a:rPr>
            <a:t>marcial moderno, </a:t>
          </a:r>
          <a:r>
            <a:rPr lang="es-ES" dirty="0" smtClean="0">
              <a:solidFill>
                <a:schemeClr val="bg1"/>
              </a:solidFill>
              <a:latin typeface="Trebuchet MS"/>
              <a:cs typeface="Trebuchet MS"/>
            </a:rPr>
            <a:t>con </a:t>
          </a:r>
          <a:r>
            <a:rPr lang="es-ES" spc="-5" dirty="0" smtClean="0">
              <a:solidFill>
                <a:schemeClr val="bg1"/>
              </a:solidFill>
              <a:latin typeface="Trebuchet MS"/>
              <a:cs typeface="Trebuchet MS"/>
            </a:rPr>
            <a:t>poco más</a:t>
          </a:r>
          <a:r>
            <a:rPr lang="es-ES" spc="-85" dirty="0" smtClean="0">
              <a:solidFill>
                <a:schemeClr val="bg1"/>
              </a:solidFill>
              <a:latin typeface="Trebuchet MS"/>
              <a:cs typeface="Trebuchet MS"/>
            </a:rPr>
            <a:t> </a:t>
          </a:r>
          <a:r>
            <a:rPr lang="es-ES" spc="-5" dirty="0" smtClean="0">
              <a:solidFill>
                <a:schemeClr val="bg1"/>
              </a:solidFill>
              <a:latin typeface="Trebuchet MS"/>
              <a:cs typeface="Trebuchet MS"/>
            </a:rPr>
            <a:t>de 50 años de</a:t>
          </a:r>
          <a:r>
            <a:rPr lang="es-ES" spc="-45" dirty="0" smtClean="0">
              <a:solidFill>
                <a:schemeClr val="bg1"/>
              </a:solidFill>
              <a:latin typeface="Trebuchet MS"/>
              <a:cs typeface="Trebuchet MS"/>
            </a:rPr>
            <a:t> </a:t>
          </a:r>
          <a:r>
            <a:rPr lang="es-ES" spc="-5" dirty="0" smtClean="0">
              <a:solidFill>
                <a:schemeClr val="bg1"/>
              </a:solidFill>
              <a:latin typeface="Trebuchet MS"/>
              <a:cs typeface="Trebuchet MS"/>
            </a:rPr>
            <a:t>antigüedad.</a:t>
          </a:r>
          <a:endParaRPr lang="es-ES" noProof="0" dirty="0">
            <a:solidFill>
              <a:schemeClr val="bg1"/>
            </a:solidFill>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rtlCol="0"/>
        <a:lstStyle/>
        <a:p>
          <a:pPr rtl="0"/>
          <a:endParaRPr lang="en-US">
            <a:solidFill>
              <a:schemeClr val="bg1"/>
            </a:solidFill>
          </a:endParaRPr>
        </a:p>
      </dgm:t>
    </dgm:pt>
    <dgm:pt modelId="{8877691F-1B60-4485-9174-DDEC7EE68B70}" type="sibTrans" cxnId="{D1A4D8E6-F04E-4AB1-8D0C-63DC7AB1E81F}">
      <dgm:prSet/>
      <dgm:spPr/>
      <dgm:t>
        <a:bodyPr rtlCol="0"/>
        <a:lstStyle/>
        <a:p>
          <a:pPr rtl="0"/>
          <a:endParaRPr lang="en-US">
            <a:solidFill>
              <a:schemeClr val="bg1"/>
            </a:solidFill>
          </a:endParaRPr>
        </a:p>
      </dgm:t>
    </dgm:pt>
    <dgm:pt modelId="{7133ECF5-4190-4604-AA2F-03C9A0A9210F}">
      <dgm:prSet phldrT="[Text]"/>
      <dgm:spPr/>
      <dgm:t>
        <a:bodyPr rtlCol="0"/>
        <a:lstStyle/>
        <a:p>
          <a:pPr rtl="0"/>
          <a:r>
            <a:rPr lang="es-ES" spc="-5" dirty="0" smtClean="0">
              <a:solidFill>
                <a:schemeClr val="bg1"/>
              </a:solidFill>
              <a:latin typeface="Trebuchet MS"/>
              <a:cs typeface="Trebuchet MS"/>
            </a:rPr>
            <a:t>En los </a:t>
          </a:r>
          <a:r>
            <a:rPr lang="es-ES" dirty="0" smtClean="0">
              <a:solidFill>
                <a:schemeClr val="bg1"/>
              </a:solidFill>
              <a:latin typeface="Trebuchet MS"/>
              <a:cs typeface="Trebuchet MS"/>
            </a:rPr>
            <a:t>Juegos</a:t>
          </a:r>
          <a:r>
            <a:rPr lang="es-ES" spc="-65" dirty="0" smtClean="0">
              <a:solidFill>
                <a:schemeClr val="bg1"/>
              </a:solidFill>
              <a:latin typeface="Trebuchet MS"/>
              <a:cs typeface="Trebuchet MS"/>
            </a:rPr>
            <a:t> </a:t>
          </a:r>
          <a:r>
            <a:rPr lang="es-ES" spc="-5" dirty="0" smtClean="0">
              <a:solidFill>
                <a:schemeClr val="bg1"/>
              </a:solidFill>
              <a:latin typeface="Trebuchet MS"/>
              <a:cs typeface="Trebuchet MS"/>
            </a:rPr>
            <a:t>Olímpicos de Seúl 1988 </a:t>
          </a:r>
          <a:r>
            <a:rPr lang="es-ES" dirty="0" smtClean="0">
              <a:solidFill>
                <a:schemeClr val="bg1"/>
              </a:solidFill>
              <a:latin typeface="Trebuchet MS"/>
              <a:cs typeface="Trebuchet MS"/>
            </a:rPr>
            <a:t>y </a:t>
          </a:r>
          <a:r>
            <a:rPr lang="es-ES" spc="-5" dirty="0" smtClean="0">
              <a:solidFill>
                <a:schemeClr val="bg1"/>
              </a:solidFill>
              <a:latin typeface="Trebuchet MS"/>
              <a:cs typeface="Trebuchet MS"/>
            </a:rPr>
            <a:t>en  Barcelona 1992 </a:t>
          </a:r>
          <a:r>
            <a:rPr lang="es-ES" dirty="0" smtClean="0">
              <a:solidFill>
                <a:schemeClr val="bg1"/>
              </a:solidFill>
              <a:latin typeface="Trebuchet MS"/>
              <a:cs typeface="Trebuchet MS"/>
            </a:rPr>
            <a:t>se  </a:t>
          </a:r>
          <a:r>
            <a:rPr lang="es-ES" spc="-5" dirty="0" smtClean="0">
              <a:solidFill>
                <a:schemeClr val="bg1"/>
              </a:solidFill>
              <a:latin typeface="Trebuchet MS"/>
              <a:cs typeface="Trebuchet MS"/>
            </a:rPr>
            <a:t>presentaron como deporte </a:t>
          </a:r>
          <a:r>
            <a:rPr lang="es-ES" dirty="0" smtClean="0">
              <a:solidFill>
                <a:schemeClr val="bg1"/>
              </a:solidFill>
              <a:latin typeface="Trebuchet MS"/>
              <a:cs typeface="Trebuchet MS"/>
            </a:rPr>
            <a:t>de</a:t>
          </a:r>
          <a:r>
            <a:rPr lang="es-ES" spc="-45" dirty="0" smtClean="0">
              <a:solidFill>
                <a:schemeClr val="bg1"/>
              </a:solidFill>
              <a:latin typeface="Trebuchet MS"/>
              <a:cs typeface="Trebuchet MS"/>
            </a:rPr>
            <a:t> </a:t>
          </a:r>
          <a:r>
            <a:rPr lang="es-ES" spc="-5" dirty="0" smtClean="0">
              <a:solidFill>
                <a:schemeClr val="bg1"/>
              </a:solidFill>
              <a:latin typeface="Trebuchet MS"/>
              <a:cs typeface="Trebuchet MS"/>
            </a:rPr>
            <a:t>exhibición.</a:t>
          </a:r>
          <a:endParaRPr lang="es-ES" noProof="0" dirty="0">
            <a:solidFill>
              <a:schemeClr val="bg1"/>
            </a:solidFill>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rtlCol="0"/>
        <a:lstStyle/>
        <a:p>
          <a:pPr rtl="0"/>
          <a:endParaRPr lang="en-US">
            <a:solidFill>
              <a:schemeClr val="bg1"/>
            </a:solidFill>
          </a:endParaRPr>
        </a:p>
      </dgm:t>
    </dgm:pt>
    <dgm:pt modelId="{46037378-034A-4662-877A-B53E1DA069A3}" type="sibTrans" cxnId="{011A9761-E983-4C7D-AB1D-2038261D8FF8}">
      <dgm:prSet/>
      <dgm:spPr/>
      <dgm:t>
        <a:bodyPr rtlCol="0"/>
        <a:lstStyle/>
        <a:p>
          <a:pPr rtl="0"/>
          <a:endParaRPr lang="en-US">
            <a:solidFill>
              <a:schemeClr val="bg1"/>
            </a:solidFill>
          </a:endParaRPr>
        </a:p>
      </dgm:t>
    </dgm:pt>
    <dgm:pt modelId="{94F9AED6-2B8E-4936-8499-AA1CAE0447ED}">
      <dgm:prSet phldrT="[Text]"/>
      <dgm:spPr/>
      <dgm:t>
        <a:bodyPr rtlCol="0"/>
        <a:lstStyle/>
        <a:p>
          <a:pPr rtl="0"/>
          <a:r>
            <a:rPr lang="es-ES" spc="-5" dirty="0" smtClean="0">
              <a:solidFill>
                <a:schemeClr val="bg1"/>
              </a:solidFill>
              <a:latin typeface="Trebuchet MS"/>
              <a:cs typeface="Trebuchet MS"/>
            </a:rPr>
            <a:t>El 04 de septiembre</a:t>
          </a:r>
          <a:r>
            <a:rPr lang="es-ES" spc="-60" dirty="0" smtClean="0">
              <a:solidFill>
                <a:schemeClr val="bg1"/>
              </a:solidFill>
              <a:latin typeface="Trebuchet MS"/>
              <a:cs typeface="Trebuchet MS"/>
            </a:rPr>
            <a:t> </a:t>
          </a:r>
          <a:r>
            <a:rPr lang="es-ES" spc="-5" dirty="0" smtClean="0">
              <a:solidFill>
                <a:schemeClr val="bg1"/>
              </a:solidFill>
              <a:latin typeface="Trebuchet MS"/>
              <a:cs typeface="Trebuchet MS"/>
            </a:rPr>
            <a:t>de 1994, </a:t>
          </a:r>
          <a:r>
            <a:rPr lang="es-ES" dirty="0" smtClean="0">
              <a:solidFill>
                <a:schemeClr val="bg1"/>
              </a:solidFill>
              <a:latin typeface="Trebuchet MS"/>
              <a:cs typeface="Trebuchet MS"/>
            </a:rPr>
            <a:t>se </a:t>
          </a:r>
          <a:r>
            <a:rPr lang="es-ES" spc="-5" dirty="0" smtClean="0">
              <a:solidFill>
                <a:schemeClr val="bg1"/>
              </a:solidFill>
              <a:latin typeface="Trebuchet MS"/>
              <a:cs typeface="Trebuchet MS"/>
            </a:rPr>
            <a:t>declaró el día  internacional del  Taekwondo.</a:t>
          </a:r>
          <a:endParaRPr lang="es-ES" noProof="0" dirty="0">
            <a:solidFill>
              <a:schemeClr val="bg1"/>
            </a:solidFill>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E0D8C063-CC1E-4559-A62B-06A81202A711}" type="parTrans" cxnId="{E1DACAE6-EE35-4ECF-870F-CE030D533D16}">
      <dgm:prSet/>
      <dgm:spPr/>
      <dgm:t>
        <a:bodyPr/>
        <a:lstStyle/>
        <a:p>
          <a:endParaRPr lang="es-ES">
            <a:solidFill>
              <a:schemeClr val="bg1"/>
            </a:solidFill>
          </a:endParaRPr>
        </a:p>
      </dgm:t>
    </dgm:pt>
    <dgm:pt modelId="{0A94ADA3-A928-43FF-B40A-23DA75B95012}" type="sibTrans" cxnId="{E1DACAE6-EE35-4ECF-870F-CE030D533D16}">
      <dgm:prSet/>
      <dgm:spPr/>
      <dgm:t>
        <a:bodyPr/>
        <a:lstStyle/>
        <a:p>
          <a:endParaRPr lang="es-ES">
            <a:solidFill>
              <a:schemeClr val="bg1"/>
            </a:solidFill>
          </a:endParaRPr>
        </a:p>
      </dgm:t>
    </dgm:pt>
    <dgm:pt modelId="{22DFE96C-1016-474D-AE85-96818BC6FF79}">
      <dgm:prSet phldrT="[Text]"/>
      <dgm:spPr/>
      <dgm:t>
        <a:bodyPr/>
        <a:lstStyle/>
        <a:p>
          <a:pPr rtl="0"/>
          <a:r>
            <a:rPr lang="es-ES" spc="-5" dirty="0" smtClean="0">
              <a:solidFill>
                <a:schemeClr val="bg1"/>
              </a:solidFill>
              <a:latin typeface="Trebuchet MS"/>
              <a:cs typeface="Trebuchet MS"/>
            </a:rPr>
            <a:t>En los juegos Olímpicos de Sídney 2000, </a:t>
          </a:r>
          <a:r>
            <a:rPr lang="es-ES" dirty="0" smtClean="0">
              <a:solidFill>
                <a:schemeClr val="bg1"/>
              </a:solidFill>
              <a:latin typeface="Trebuchet MS"/>
              <a:cs typeface="Trebuchet MS"/>
            </a:rPr>
            <a:t>se </a:t>
          </a:r>
          <a:r>
            <a:rPr lang="es-ES" spc="-5" dirty="0" smtClean="0">
              <a:solidFill>
                <a:schemeClr val="bg1"/>
              </a:solidFill>
              <a:latin typeface="Trebuchet MS"/>
              <a:cs typeface="Trebuchet MS"/>
            </a:rPr>
            <a:t>convirtió en</a:t>
          </a:r>
          <a:r>
            <a:rPr lang="es-ES" spc="-60" dirty="0" smtClean="0">
              <a:solidFill>
                <a:schemeClr val="bg1"/>
              </a:solidFill>
              <a:latin typeface="Trebuchet MS"/>
              <a:cs typeface="Trebuchet MS"/>
            </a:rPr>
            <a:t> </a:t>
          </a:r>
          <a:r>
            <a:rPr lang="es-ES" spc="-5" dirty="0" smtClean="0">
              <a:solidFill>
                <a:schemeClr val="bg1"/>
              </a:solidFill>
              <a:latin typeface="Trebuchet MS"/>
              <a:cs typeface="Trebuchet MS"/>
            </a:rPr>
            <a:t>deporte olímpico</a:t>
          </a:r>
          <a:endParaRPr lang="es-ES" noProof="0" dirty="0">
            <a:solidFill>
              <a:schemeClr val="bg1"/>
            </a:solidFill>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AFC49500-2503-4380-8409-AE394C99704C}" type="parTrans" cxnId="{D0D80498-C1F9-45B6-B25B-CA4013A0F7C3}">
      <dgm:prSet/>
      <dgm:spPr/>
      <dgm:t>
        <a:bodyPr/>
        <a:lstStyle/>
        <a:p>
          <a:endParaRPr lang="es-ES">
            <a:solidFill>
              <a:schemeClr val="bg1"/>
            </a:solidFill>
          </a:endParaRPr>
        </a:p>
      </dgm:t>
    </dgm:pt>
    <dgm:pt modelId="{3FA119B6-E268-4324-879E-76E20FC64D7C}" type="sibTrans" cxnId="{D0D80498-C1F9-45B6-B25B-CA4013A0F7C3}">
      <dgm:prSet/>
      <dgm:spPr/>
      <dgm:t>
        <a:bodyPr/>
        <a:lstStyle/>
        <a:p>
          <a:endParaRPr lang="es-ES">
            <a:solidFill>
              <a:schemeClr val="bg1"/>
            </a:solidFill>
          </a:endParaRPr>
        </a:p>
      </dgm:t>
    </dgm:pt>
    <dgm:pt modelId="{7A073F95-A803-4E77-AD23-07DA6B0576EB}" type="pres">
      <dgm:prSet presAssocID="{CD7942A0-B7D2-4B14-8FEA-55FC702F5BE7}" presName="Name0" presStyleCnt="0">
        <dgm:presLayoutVars>
          <dgm:dir/>
          <dgm:animLvl val="lvl"/>
          <dgm:resizeHandles val="exact"/>
        </dgm:presLayoutVars>
      </dgm:prSet>
      <dgm:spPr/>
      <dgm:t>
        <a:bodyPr/>
        <a:lstStyle/>
        <a:p>
          <a:endParaRPr lang="es-ES"/>
        </a:p>
      </dgm:t>
    </dgm:pt>
    <dgm:pt modelId="{399C7CB3-5B2C-405C-A810-B48192816A41}" type="pres">
      <dgm:prSet presAssocID="{22DFE96C-1016-474D-AE85-96818BC6FF79}" presName="boxAndChildren" presStyleCnt="0"/>
      <dgm:spPr/>
    </dgm:pt>
    <dgm:pt modelId="{60021F0D-819B-4075-A1A2-77B728321AE4}" type="pres">
      <dgm:prSet presAssocID="{22DFE96C-1016-474D-AE85-96818BC6FF79}" presName="parentTextBox" presStyleLbl="node1" presStyleIdx="0" presStyleCnt="4"/>
      <dgm:spPr/>
      <dgm:t>
        <a:bodyPr/>
        <a:lstStyle/>
        <a:p>
          <a:endParaRPr lang="es-ES"/>
        </a:p>
      </dgm:t>
    </dgm:pt>
    <dgm:pt modelId="{A008AAFD-3CAC-4DFE-A7B3-5B410DA5F85A}" type="pres">
      <dgm:prSet presAssocID="{0A94ADA3-A928-43FF-B40A-23DA75B95012}" presName="sp" presStyleCnt="0"/>
      <dgm:spPr/>
    </dgm:pt>
    <dgm:pt modelId="{9C63B445-6D32-45CE-B114-E6C8E765ACFE}" type="pres">
      <dgm:prSet presAssocID="{94F9AED6-2B8E-4936-8499-AA1CAE0447ED}" presName="arrowAndChildren" presStyleCnt="0"/>
      <dgm:spPr/>
    </dgm:pt>
    <dgm:pt modelId="{FC1D648F-37BC-4305-90B7-B7E0F806C918}" type="pres">
      <dgm:prSet presAssocID="{94F9AED6-2B8E-4936-8499-AA1CAE0447ED}" presName="parentTextArrow" presStyleLbl="node1" presStyleIdx="1" presStyleCnt="4"/>
      <dgm:spPr/>
      <dgm:t>
        <a:bodyPr/>
        <a:lstStyle/>
        <a:p>
          <a:endParaRPr lang="es-ES"/>
        </a:p>
      </dgm:t>
    </dgm:pt>
    <dgm:pt modelId="{1544DCC5-29D1-4E6C-B2A7-A8B484E4F0FC}" type="pres">
      <dgm:prSet presAssocID="{46037378-034A-4662-877A-B53E1DA069A3}" presName="sp" presStyleCnt="0"/>
      <dgm:spPr/>
    </dgm:pt>
    <dgm:pt modelId="{CFC49938-9A8C-47D0-8FE0-A7A4CF2361D8}" type="pres">
      <dgm:prSet presAssocID="{7133ECF5-4190-4604-AA2F-03C9A0A9210F}" presName="arrowAndChildren" presStyleCnt="0"/>
      <dgm:spPr/>
    </dgm:pt>
    <dgm:pt modelId="{715217CF-ECCC-4862-8C83-A300B517FFE4}" type="pres">
      <dgm:prSet presAssocID="{7133ECF5-4190-4604-AA2F-03C9A0A9210F}" presName="parentTextArrow" presStyleLbl="node1" presStyleIdx="2" presStyleCnt="4"/>
      <dgm:spPr/>
      <dgm:t>
        <a:bodyPr/>
        <a:lstStyle/>
        <a:p>
          <a:endParaRPr lang="es-ES"/>
        </a:p>
      </dgm:t>
    </dgm:pt>
    <dgm:pt modelId="{7A89B196-7E44-4D7C-A93F-3FA80C912612}" type="pres">
      <dgm:prSet presAssocID="{8877691F-1B60-4485-9174-DDEC7EE68B70}" presName="sp" presStyleCnt="0"/>
      <dgm:spPr/>
    </dgm:pt>
    <dgm:pt modelId="{FEE8DBE1-645B-477A-B221-8B2CD609A75D}" type="pres">
      <dgm:prSet presAssocID="{095A5E99-E976-4550-8F80-53CC813F2F5A}" presName="arrowAndChildren" presStyleCnt="0"/>
      <dgm:spPr/>
    </dgm:pt>
    <dgm:pt modelId="{B46F3DE6-FA16-469A-B668-143AE74CB7E8}" type="pres">
      <dgm:prSet presAssocID="{095A5E99-E976-4550-8F80-53CC813F2F5A}" presName="parentTextArrow" presStyleLbl="node1" presStyleIdx="3" presStyleCnt="4"/>
      <dgm:spPr/>
      <dgm:t>
        <a:bodyPr/>
        <a:lstStyle/>
        <a:p>
          <a:endParaRPr lang="es-ES"/>
        </a:p>
      </dgm:t>
    </dgm:pt>
  </dgm:ptLst>
  <dgm:cxnLst>
    <dgm:cxn modelId="{596CA2F9-FAC3-4F5B-850E-47C248537F89}" type="presOf" srcId="{CD7942A0-B7D2-4B14-8FEA-55FC702F5BE7}" destId="{7A073F95-A803-4E77-AD23-07DA6B0576EB}" srcOrd="0" destOrd="0" presId="urn:microsoft.com/office/officeart/2005/8/layout/process4"/>
    <dgm:cxn modelId="{7A46880F-2261-4F65-B81C-71105ED34BA1}" type="presOf" srcId="{7133ECF5-4190-4604-AA2F-03C9A0A9210F}" destId="{715217CF-ECCC-4862-8C83-A300B517FFE4}" srcOrd="0" destOrd="0" presId="urn:microsoft.com/office/officeart/2005/8/layout/process4"/>
    <dgm:cxn modelId="{428552F5-48B1-49ED-98F6-19096027D334}" type="presOf" srcId="{22DFE96C-1016-474D-AE85-96818BC6FF79}" destId="{60021F0D-819B-4075-A1A2-77B728321AE4}" srcOrd="0" destOrd="0" presId="urn:microsoft.com/office/officeart/2005/8/layout/process4"/>
    <dgm:cxn modelId="{011A9761-E983-4C7D-AB1D-2038261D8FF8}" srcId="{CD7942A0-B7D2-4B14-8FEA-55FC702F5BE7}" destId="{7133ECF5-4190-4604-AA2F-03C9A0A9210F}" srcOrd="1" destOrd="0" parTransId="{7D1B29D7-21DD-436A-8F7C-E87DE53C1431}" sibTransId="{46037378-034A-4662-877A-B53E1DA069A3}"/>
    <dgm:cxn modelId="{6C4025AA-47AE-4C43-99BD-C73F962C4A3F}" type="presOf" srcId="{94F9AED6-2B8E-4936-8499-AA1CAE0447ED}" destId="{FC1D648F-37BC-4305-90B7-B7E0F806C918}" srcOrd="0" destOrd="0" presId="urn:microsoft.com/office/officeart/2005/8/layout/process4"/>
    <dgm:cxn modelId="{D0D80498-C1F9-45B6-B25B-CA4013A0F7C3}" srcId="{CD7942A0-B7D2-4B14-8FEA-55FC702F5BE7}" destId="{22DFE96C-1016-474D-AE85-96818BC6FF79}" srcOrd="3" destOrd="0" parTransId="{AFC49500-2503-4380-8409-AE394C99704C}" sibTransId="{3FA119B6-E268-4324-879E-76E20FC64D7C}"/>
    <dgm:cxn modelId="{159CD81A-E960-4E31-ABE0-1BC9713EBB1E}" type="presOf" srcId="{095A5E99-E976-4550-8F80-53CC813F2F5A}" destId="{B46F3DE6-FA16-469A-B668-143AE74CB7E8}" srcOrd="0" destOrd="0" presId="urn:microsoft.com/office/officeart/2005/8/layout/process4"/>
    <dgm:cxn modelId="{E1DACAE6-EE35-4ECF-870F-CE030D533D16}" srcId="{CD7942A0-B7D2-4B14-8FEA-55FC702F5BE7}" destId="{94F9AED6-2B8E-4936-8499-AA1CAE0447ED}" srcOrd="2" destOrd="0" parTransId="{E0D8C063-CC1E-4559-A62B-06A81202A711}" sibTransId="{0A94ADA3-A928-43FF-B40A-23DA75B95012}"/>
    <dgm:cxn modelId="{D1A4D8E6-F04E-4AB1-8D0C-63DC7AB1E81F}" srcId="{CD7942A0-B7D2-4B14-8FEA-55FC702F5BE7}" destId="{095A5E99-E976-4550-8F80-53CC813F2F5A}" srcOrd="0" destOrd="0" parTransId="{03339A0D-5DC0-4B29-8353-C5AEBFD4DE86}" sibTransId="{8877691F-1B60-4485-9174-DDEC7EE68B70}"/>
    <dgm:cxn modelId="{FD706201-DA14-418B-88B6-A7F82D1E0148}" type="presParOf" srcId="{7A073F95-A803-4E77-AD23-07DA6B0576EB}" destId="{399C7CB3-5B2C-405C-A810-B48192816A41}" srcOrd="0" destOrd="0" presId="urn:microsoft.com/office/officeart/2005/8/layout/process4"/>
    <dgm:cxn modelId="{46EA59DE-AE55-45BA-BAA3-7BF717B7B9ED}" type="presParOf" srcId="{399C7CB3-5B2C-405C-A810-B48192816A41}" destId="{60021F0D-819B-4075-A1A2-77B728321AE4}" srcOrd="0" destOrd="0" presId="urn:microsoft.com/office/officeart/2005/8/layout/process4"/>
    <dgm:cxn modelId="{AD5FFBC0-7CCB-4429-84FF-C55DC91C39DB}" type="presParOf" srcId="{7A073F95-A803-4E77-AD23-07DA6B0576EB}" destId="{A008AAFD-3CAC-4DFE-A7B3-5B410DA5F85A}" srcOrd="1" destOrd="0" presId="urn:microsoft.com/office/officeart/2005/8/layout/process4"/>
    <dgm:cxn modelId="{0B1C47E0-9997-463D-BF54-F4FF909D0308}" type="presParOf" srcId="{7A073F95-A803-4E77-AD23-07DA6B0576EB}" destId="{9C63B445-6D32-45CE-B114-E6C8E765ACFE}" srcOrd="2" destOrd="0" presId="urn:microsoft.com/office/officeart/2005/8/layout/process4"/>
    <dgm:cxn modelId="{06175B8F-6801-4CCA-ADDD-6F01BAA28671}" type="presParOf" srcId="{9C63B445-6D32-45CE-B114-E6C8E765ACFE}" destId="{FC1D648F-37BC-4305-90B7-B7E0F806C918}" srcOrd="0" destOrd="0" presId="urn:microsoft.com/office/officeart/2005/8/layout/process4"/>
    <dgm:cxn modelId="{A5B4BD52-F156-44C8-9FA3-E3CA7DEABB11}" type="presParOf" srcId="{7A073F95-A803-4E77-AD23-07DA6B0576EB}" destId="{1544DCC5-29D1-4E6C-B2A7-A8B484E4F0FC}" srcOrd="3" destOrd="0" presId="urn:microsoft.com/office/officeart/2005/8/layout/process4"/>
    <dgm:cxn modelId="{A9BE2272-A1C5-430E-A627-0871D252C7F0}" type="presParOf" srcId="{7A073F95-A803-4E77-AD23-07DA6B0576EB}" destId="{CFC49938-9A8C-47D0-8FE0-A7A4CF2361D8}" srcOrd="4" destOrd="0" presId="urn:microsoft.com/office/officeart/2005/8/layout/process4"/>
    <dgm:cxn modelId="{830515F2-E2BC-437F-8D94-9B30E1D213A5}" type="presParOf" srcId="{CFC49938-9A8C-47D0-8FE0-A7A4CF2361D8}" destId="{715217CF-ECCC-4862-8C83-A300B517FFE4}" srcOrd="0" destOrd="0" presId="urn:microsoft.com/office/officeart/2005/8/layout/process4"/>
    <dgm:cxn modelId="{B4AD2F13-B254-47B3-AE77-D8C7ECFC87E6}" type="presParOf" srcId="{7A073F95-A803-4E77-AD23-07DA6B0576EB}" destId="{7A89B196-7E44-4D7C-A93F-3FA80C912612}" srcOrd="5" destOrd="0" presId="urn:microsoft.com/office/officeart/2005/8/layout/process4"/>
    <dgm:cxn modelId="{11A17BC1-C5A3-40FF-A6D1-B74FE59ECAB7}" type="presParOf" srcId="{7A073F95-A803-4E77-AD23-07DA6B0576EB}" destId="{FEE8DBE1-645B-477A-B221-8B2CD609A75D}" srcOrd="6" destOrd="0" presId="urn:microsoft.com/office/officeart/2005/8/layout/process4"/>
    <dgm:cxn modelId="{4FD575B3-CA85-4B9A-9819-AA00E4521D24}" type="presParOf" srcId="{FEE8DBE1-645B-477A-B221-8B2CD609A75D}" destId="{B46F3DE6-FA16-469A-B668-143AE74CB7E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942A0-B7D2-4B14-8FEA-55FC702F5BE7}" type="doc">
      <dgm:prSet loTypeId="urn:microsoft.com/office/officeart/2005/8/layout/process4" loCatId="process" qsTypeId="urn:microsoft.com/office/officeart/2005/8/quickstyle/simple1" qsCatId="simple" csTypeId="urn:microsoft.com/office/officeart/2005/8/colors/accent0_3" csCatId="mainScheme" phldr="1"/>
      <dgm:spPr/>
      <dgm:t>
        <a:bodyPr rtlCol="0"/>
        <a:lstStyle/>
        <a:p>
          <a:pPr rtl="0"/>
          <a:endParaRPr lang="en-US"/>
        </a:p>
      </dgm:t>
    </dgm:pt>
    <dgm:pt modelId="{095A5E99-E976-4550-8F80-53CC813F2F5A}">
      <dgm:prSet phldrT="[Text]"/>
      <dgm:spPr/>
      <dgm:t>
        <a:bodyPr/>
        <a:lstStyle/>
        <a:p>
          <a:pPr rtl="0"/>
          <a:r>
            <a:rPr lang="es-ES" b="1" spc="-5" dirty="0" smtClean="0">
              <a:latin typeface="Arial" panose="020B0604020202020204" pitchFamily="34" charset="0"/>
              <a:cs typeface="Arial" panose="020B0604020202020204" pitchFamily="34" charset="0"/>
            </a:rPr>
            <a:t>En 1969 llega el maestro Lee y en 1970 llega el maestro Jang.</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rtlCol="0"/>
        <a:lstStyle/>
        <a:p>
          <a:pPr rtl="0"/>
          <a:endParaRPr lang="en-US" b="1">
            <a:solidFill>
              <a:schemeClr val="bg1"/>
            </a:solidFill>
            <a:latin typeface="Arial" panose="020B0604020202020204" pitchFamily="34" charset="0"/>
            <a:cs typeface="Arial" panose="020B0604020202020204" pitchFamily="34" charset="0"/>
          </a:endParaRPr>
        </a:p>
      </dgm:t>
    </dgm:pt>
    <dgm:pt modelId="{8877691F-1B60-4485-9174-DDEC7EE68B70}" type="sibTrans" cxnId="{D1A4D8E6-F04E-4AB1-8D0C-63DC7AB1E81F}">
      <dgm:prSet/>
      <dgm:spPr/>
      <dgm:t>
        <a:bodyPr rtlCol="0"/>
        <a:lstStyle/>
        <a:p>
          <a:pPr rtl="0"/>
          <a:endParaRPr lang="en-US" b="1">
            <a:solidFill>
              <a:schemeClr val="bg1"/>
            </a:solidFill>
            <a:latin typeface="Arial" panose="020B0604020202020204" pitchFamily="34" charset="0"/>
            <a:cs typeface="Arial" panose="020B0604020202020204" pitchFamily="34" charset="0"/>
          </a:endParaRPr>
        </a:p>
      </dgm:t>
    </dgm:pt>
    <dgm:pt modelId="{7133ECF5-4190-4604-AA2F-03C9A0A9210F}">
      <dgm:prSet phldrT="[Text]"/>
      <dgm:spPr/>
      <dgm:t>
        <a:bodyPr rtlCol="0"/>
        <a:lstStyle/>
        <a:p>
          <a:pPr rtl="0"/>
          <a:r>
            <a:rPr lang="es-ES" b="1" spc="-5" dirty="0" smtClean="0">
              <a:latin typeface="Arial" panose="020B0604020202020204" pitchFamily="34" charset="0"/>
              <a:cs typeface="Arial" panose="020B0604020202020204" pitchFamily="34" charset="0"/>
            </a:rPr>
            <a:t>En 1971 primer campeonato nacional.</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rtlCol="0"/>
        <a:lstStyle/>
        <a:p>
          <a:pPr rtl="0"/>
          <a:endParaRPr lang="en-US" b="1">
            <a:solidFill>
              <a:schemeClr val="bg1"/>
            </a:solidFill>
            <a:latin typeface="Arial" panose="020B0604020202020204" pitchFamily="34" charset="0"/>
            <a:cs typeface="Arial" panose="020B0604020202020204" pitchFamily="34" charset="0"/>
          </a:endParaRPr>
        </a:p>
      </dgm:t>
    </dgm:pt>
    <dgm:pt modelId="{46037378-034A-4662-877A-B53E1DA069A3}" type="sibTrans" cxnId="{011A9761-E983-4C7D-AB1D-2038261D8FF8}">
      <dgm:prSet/>
      <dgm:spPr/>
      <dgm:t>
        <a:bodyPr rtlCol="0"/>
        <a:lstStyle/>
        <a:p>
          <a:pPr rtl="0"/>
          <a:endParaRPr lang="en-US" b="1">
            <a:solidFill>
              <a:schemeClr val="bg1"/>
            </a:solidFill>
            <a:latin typeface="Arial" panose="020B0604020202020204" pitchFamily="34" charset="0"/>
            <a:cs typeface="Arial" panose="020B0604020202020204" pitchFamily="34" charset="0"/>
          </a:endParaRPr>
        </a:p>
      </dgm:t>
    </dgm:pt>
    <dgm:pt modelId="{94F9AED6-2B8E-4936-8499-AA1CAE0447ED}">
      <dgm:prSet phldrT="[Text]"/>
      <dgm:spPr/>
      <dgm:t>
        <a:bodyPr/>
        <a:lstStyle/>
        <a:p>
          <a:pPr rtl="0"/>
          <a:r>
            <a:rPr lang="es-ES" b="1" spc="-5" dirty="0" smtClean="0">
              <a:latin typeface="Arial" panose="020B0604020202020204" pitchFamily="34" charset="0"/>
              <a:cs typeface="Arial" panose="020B0604020202020204" pitchFamily="34" charset="0"/>
            </a:rPr>
            <a:t>En 1973 es afiliado Ecuador a la federación mundial.</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E0D8C063-CC1E-4559-A62B-06A81202A711}" type="parTrans" cxnId="{E1DACAE6-EE35-4ECF-870F-CE030D533D16}">
      <dgm:prSet/>
      <dgm:spPr/>
      <dgm:t>
        <a:bodyPr/>
        <a:lstStyle/>
        <a:p>
          <a:endParaRPr lang="es-ES" b="1">
            <a:solidFill>
              <a:schemeClr val="bg1"/>
            </a:solidFill>
            <a:latin typeface="Arial" panose="020B0604020202020204" pitchFamily="34" charset="0"/>
            <a:cs typeface="Arial" panose="020B0604020202020204" pitchFamily="34" charset="0"/>
          </a:endParaRPr>
        </a:p>
      </dgm:t>
    </dgm:pt>
    <dgm:pt modelId="{0A94ADA3-A928-43FF-B40A-23DA75B95012}" type="sibTrans" cxnId="{E1DACAE6-EE35-4ECF-870F-CE030D533D16}">
      <dgm:prSet/>
      <dgm:spPr/>
      <dgm:t>
        <a:bodyPr/>
        <a:lstStyle/>
        <a:p>
          <a:endParaRPr lang="es-ES" b="1">
            <a:solidFill>
              <a:schemeClr val="bg1"/>
            </a:solidFill>
            <a:latin typeface="Arial" panose="020B0604020202020204" pitchFamily="34" charset="0"/>
            <a:cs typeface="Arial" panose="020B0604020202020204" pitchFamily="34" charset="0"/>
          </a:endParaRPr>
        </a:p>
      </dgm:t>
    </dgm:pt>
    <dgm:pt modelId="{22DFE96C-1016-474D-AE85-96818BC6FF79}">
      <dgm:prSet phldrT="[Text]"/>
      <dgm:spPr/>
      <dgm:t>
        <a:bodyPr/>
        <a:lstStyle/>
        <a:p>
          <a:pPr rtl="0"/>
          <a:r>
            <a:rPr lang="es-ES" b="1" spc="-5" dirty="0" smtClean="0">
              <a:latin typeface="Arial" panose="020B0604020202020204" pitchFamily="34" charset="0"/>
              <a:cs typeface="Arial" panose="020B0604020202020204" pitchFamily="34" charset="0"/>
            </a:rPr>
            <a:t>En 1977 se viaja al mundial de TKD en Estados Unidos (3er WTF)</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AFC49500-2503-4380-8409-AE394C99704C}" type="parTrans" cxnId="{D0D80498-C1F9-45B6-B25B-CA4013A0F7C3}">
      <dgm:prSet/>
      <dgm:spPr/>
      <dgm:t>
        <a:bodyPr/>
        <a:lstStyle/>
        <a:p>
          <a:endParaRPr lang="es-ES" b="1">
            <a:solidFill>
              <a:schemeClr val="bg1"/>
            </a:solidFill>
            <a:latin typeface="Arial" panose="020B0604020202020204" pitchFamily="34" charset="0"/>
            <a:cs typeface="Arial" panose="020B0604020202020204" pitchFamily="34" charset="0"/>
          </a:endParaRPr>
        </a:p>
      </dgm:t>
    </dgm:pt>
    <dgm:pt modelId="{3FA119B6-E268-4324-879E-76E20FC64D7C}" type="sibTrans" cxnId="{D0D80498-C1F9-45B6-B25B-CA4013A0F7C3}">
      <dgm:prSet/>
      <dgm:spPr/>
      <dgm:t>
        <a:bodyPr/>
        <a:lstStyle/>
        <a:p>
          <a:endParaRPr lang="es-ES" b="1">
            <a:solidFill>
              <a:schemeClr val="bg1"/>
            </a:solidFill>
            <a:latin typeface="Arial" panose="020B0604020202020204" pitchFamily="34" charset="0"/>
            <a:cs typeface="Arial" panose="020B0604020202020204" pitchFamily="34" charset="0"/>
          </a:endParaRPr>
        </a:p>
      </dgm:t>
    </dgm:pt>
    <dgm:pt modelId="{CD7C4B42-1CF4-4C5C-A917-6CFF1B00943D}">
      <dgm:prSet/>
      <dgm:spPr/>
      <dgm:t>
        <a:bodyPr/>
        <a:lstStyle/>
        <a:p>
          <a:r>
            <a:rPr lang="es-EC" b="1" dirty="0" smtClean="0">
              <a:latin typeface="Arial" panose="020B0604020202020204" pitchFamily="34" charset="0"/>
              <a:cs typeface="Arial" panose="020B0604020202020204" pitchFamily="34" charset="0"/>
            </a:rPr>
            <a:t>En 1982 Ecuador es sede del 5to Mundial de TKD</a:t>
          </a:r>
          <a:endParaRPr lang="es-ES" b="1" dirty="0">
            <a:latin typeface="Arial" panose="020B0604020202020204" pitchFamily="34" charset="0"/>
            <a:cs typeface="Arial" panose="020B0604020202020204" pitchFamily="34" charset="0"/>
          </a:endParaRPr>
        </a:p>
      </dgm:t>
    </dgm:pt>
    <dgm:pt modelId="{7A02DDF5-B299-4FBC-9DC6-B1F420E1F6B5}" type="parTrans" cxnId="{4DF8583A-E038-4606-9B2A-7E75F6C93DE4}">
      <dgm:prSet/>
      <dgm:spPr/>
      <dgm:t>
        <a:bodyPr/>
        <a:lstStyle/>
        <a:p>
          <a:endParaRPr lang="es-ES" b="1">
            <a:latin typeface="Arial" panose="020B0604020202020204" pitchFamily="34" charset="0"/>
            <a:cs typeface="Arial" panose="020B0604020202020204" pitchFamily="34" charset="0"/>
          </a:endParaRPr>
        </a:p>
      </dgm:t>
    </dgm:pt>
    <dgm:pt modelId="{6266C3E7-D674-4158-BE0F-506A01644B2C}" type="sibTrans" cxnId="{4DF8583A-E038-4606-9B2A-7E75F6C93DE4}">
      <dgm:prSet/>
      <dgm:spPr/>
      <dgm:t>
        <a:bodyPr/>
        <a:lstStyle/>
        <a:p>
          <a:endParaRPr lang="es-ES" b="1">
            <a:latin typeface="Arial" panose="020B0604020202020204" pitchFamily="34" charset="0"/>
            <a:cs typeface="Arial" panose="020B0604020202020204" pitchFamily="34" charset="0"/>
          </a:endParaRPr>
        </a:p>
      </dgm:t>
    </dgm:pt>
    <dgm:pt modelId="{7A073F95-A803-4E77-AD23-07DA6B0576EB}" type="pres">
      <dgm:prSet presAssocID="{CD7942A0-B7D2-4B14-8FEA-55FC702F5BE7}" presName="Name0" presStyleCnt="0">
        <dgm:presLayoutVars>
          <dgm:dir/>
          <dgm:animLvl val="lvl"/>
          <dgm:resizeHandles val="exact"/>
        </dgm:presLayoutVars>
      </dgm:prSet>
      <dgm:spPr/>
      <dgm:t>
        <a:bodyPr/>
        <a:lstStyle/>
        <a:p>
          <a:endParaRPr lang="es-ES"/>
        </a:p>
      </dgm:t>
    </dgm:pt>
    <dgm:pt modelId="{68347FCA-F6CF-4B15-90BD-E9C3469BB2DC}" type="pres">
      <dgm:prSet presAssocID="{CD7C4B42-1CF4-4C5C-A917-6CFF1B00943D}" presName="boxAndChildren" presStyleCnt="0"/>
      <dgm:spPr/>
      <dgm:t>
        <a:bodyPr/>
        <a:lstStyle/>
        <a:p>
          <a:endParaRPr lang="es-ES"/>
        </a:p>
      </dgm:t>
    </dgm:pt>
    <dgm:pt modelId="{428D8A6C-E7D2-4AFE-8E30-EAAE93279941}" type="pres">
      <dgm:prSet presAssocID="{CD7C4B42-1CF4-4C5C-A917-6CFF1B00943D}" presName="parentTextBox" presStyleLbl="node1" presStyleIdx="0" presStyleCnt="5"/>
      <dgm:spPr/>
      <dgm:t>
        <a:bodyPr/>
        <a:lstStyle/>
        <a:p>
          <a:endParaRPr lang="es-ES"/>
        </a:p>
      </dgm:t>
    </dgm:pt>
    <dgm:pt modelId="{C93B54ED-F219-4DE8-8275-546093F79D28}" type="pres">
      <dgm:prSet presAssocID="{3FA119B6-E268-4324-879E-76E20FC64D7C}" presName="sp" presStyleCnt="0"/>
      <dgm:spPr/>
      <dgm:t>
        <a:bodyPr/>
        <a:lstStyle/>
        <a:p>
          <a:endParaRPr lang="es-ES"/>
        </a:p>
      </dgm:t>
    </dgm:pt>
    <dgm:pt modelId="{0B59DAA6-1F8C-4F08-8595-F550E2B4E392}" type="pres">
      <dgm:prSet presAssocID="{22DFE96C-1016-474D-AE85-96818BC6FF79}" presName="arrowAndChildren" presStyleCnt="0"/>
      <dgm:spPr/>
      <dgm:t>
        <a:bodyPr/>
        <a:lstStyle/>
        <a:p>
          <a:endParaRPr lang="es-ES"/>
        </a:p>
      </dgm:t>
    </dgm:pt>
    <dgm:pt modelId="{42EA18E7-0F86-4776-A99B-CD668C731D79}" type="pres">
      <dgm:prSet presAssocID="{22DFE96C-1016-474D-AE85-96818BC6FF79}" presName="parentTextArrow" presStyleLbl="node1" presStyleIdx="1" presStyleCnt="5"/>
      <dgm:spPr/>
      <dgm:t>
        <a:bodyPr/>
        <a:lstStyle/>
        <a:p>
          <a:endParaRPr lang="es-ES"/>
        </a:p>
      </dgm:t>
    </dgm:pt>
    <dgm:pt modelId="{A008AAFD-3CAC-4DFE-A7B3-5B410DA5F85A}" type="pres">
      <dgm:prSet presAssocID="{0A94ADA3-A928-43FF-B40A-23DA75B95012}" presName="sp" presStyleCnt="0"/>
      <dgm:spPr/>
      <dgm:t>
        <a:bodyPr/>
        <a:lstStyle/>
        <a:p>
          <a:endParaRPr lang="es-ES"/>
        </a:p>
      </dgm:t>
    </dgm:pt>
    <dgm:pt modelId="{9C63B445-6D32-45CE-B114-E6C8E765ACFE}" type="pres">
      <dgm:prSet presAssocID="{94F9AED6-2B8E-4936-8499-AA1CAE0447ED}" presName="arrowAndChildren" presStyleCnt="0"/>
      <dgm:spPr/>
      <dgm:t>
        <a:bodyPr/>
        <a:lstStyle/>
        <a:p>
          <a:endParaRPr lang="es-ES"/>
        </a:p>
      </dgm:t>
    </dgm:pt>
    <dgm:pt modelId="{FC1D648F-37BC-4305-90B7-B7E0F806C918}" type="pres">
      <dgm:prSet presAssocID="{94F9AED6-2B8E-4936-8499-AA1CAE0447ED}" presName="parentTextArrow" presStyleLbl="node1" presStyleIdx="2" presStyleCnt="5"/>
      <dgm:spPr/>
      <dgm:t>
        <a:bodyPr/>
        <a:lstStyle/>
        <a:p>
          <a:endParaRPr lang="es-ES"/>
        </a:p>
      </dgm:t>
    </dgm:pt>
    <dgm:pt modelId="{1544DCC5-29D1-4E6C-B2A7-A8B484E4F0FC}" type="pres">
      <dgm:prSet presAssocID="{46037378-034A-4662-877A-B53E1DA069A3}" presName="sp" presStyleCnt="0"/>
      <dgm:spPr/>
      <dgm:t>
        <a:bodyPr/>
        <a:lstStyle/>
        <a:p>
          <a:endParaRPr lang="es-ES"/>
        </a:p>
      </dgm:t>
    </dgm:pt>
    <dgm:pt modelId="{CFC49938-9A8C-47D0-8FE0-A7A4CF2361D8}" type="pres">
      <dgm:prSet presAssocID="{7133ECF5-4190-4604-AA2F-03C9A0A9210F}" presName="arrowAndChildren" presStyleCnt="0"/>
      <dgm:spPr/>
      <dgm:t>
        <a:bodyPr/>
        <a:lstStyle/>
        <a:p>
          <a:endParaRPr lang="es-ES"/>
        </a:p>
      </dgm:t>
    </dgm:pt>
    <dgm:pt modelId="{715217CF-ECCC-4862-8C83-A300B517FFE4}" type="pres">
      <dgm:prSet presAssocID="{7133ECF5-4190-4604-AA2F-03C9A0A9210F}" presName="parentTextArrow" presStyleLbl="node1" presStyleIdx="3" presStyleCnt="5"/>
      <dgm:spPr/>
      <dgm:t>
        <a:bodyPr/>
        <a:lstStyle/>
        <a:p>
          <a:endParaRPr lang="es-ES"/>
        </a:p>
      </dgm:t>
    </dgm:pt>
    <dgm:pt modelId="{7A89B196-7E44-4D7C-A93F-3FA80C912612}" type="pres">
      <dgm:prSet presAssocID="{8877691F-1B60-4485-9174-DDEC7EE68B70}" presName="sp" presStyleCnt="0"/>
      <dgm:spPr/>
      <dgm:t>
        <a:bodyPr/>
        <a:lstStyle/>
        <a:p>
          <a:endParaRPr lang="es-ES"/>
        </a:p>
      </dgm:t>
    </dgm:pt>
    <dgm:pt modelId="{FEE8DBE1-645B-477A-B221-8B2CD609A75D}" type="pres">
      <dgm:prSet presAssocID="{095A5E99-E976-4550-8F80-53CC813F2F5A}" presName="arrowAndChildren" presStyleCnt="0"/>
      <dgm:spPr/>
      <dgm:t>
        <a:bodyPr/>
        <a:lstStyle/>
        <a:p>
          <a:endParaRPr lang="es-ES"/>
        </a:p>
      </dgm:t>
    </dgm:pt>
    <dgm:pt modelId="{B46F3DE6-FA16-469A-B668-143AE74CB7E8}" type="pres">
      <dgm:prSet presAssocID="{095A5E99-E976-4550-8F80-53CC813F2F5A}" presName="parentTextArrow" presStyleLbl="node1" presStyleIdx="4" presStyleCnt="5" custLinFactNeighborX="3" custLinFactNeighborY="-68485"/>
      <dgm:spPr/>
      <dgm:t>
        <a:bodyPr/>
        <a:lstStyle/>
        <a:p>
          <a:endParaRPr lang="es-ES"/>
        </a:p>
      </dgm:t>
    </dgm:pt>
  </dgm:ptLst>
  <dgm:cxnLst>
    <dgm:cxn modelId="{4DF8583A-E038-4606-9B2A-7E75F6C93DE4}" srcId="{CD7942A0-B7D2-4B14-8FEA-55FC702F5BE7}" destId="{CD7C4B42-1CF4-4C5C-A917-6CFF1B00943D}" srcOrd="4" destOrd="0" parTransId="{7A02DDF5-B299-4FBC-9DC6-B1F420E1F6B5}" sibTransId="{6266C3E7-D674-4158-BE0F-506A01644B2C}"/>
    <dgm:cxn modelId="{AE19D885-1E9B-4AAE-9F71-6F738615847B}" type="presOf" srcId="{7133ECF5-4190-4604-AA2F-03C9A0A9210F}" destId="{715217CF-ECCC-4862-8C83-A300B517FFE4}" srcOrd="0" destOrd="0" presId="urn:microsoft.com/office/officeart/2005/8/layout/process4"/>
    <dgm:cxn modelId="{47269275-3744-4760-BDBF-23F5DCFFE37A}" type="presOf" srcId="{94F9AED6-2B8E-4936-8499-AA1CAE0447ED}" destId="{FC1D648F-37BC-4305-90B7-B7E0F806C918}" srcOrd="0" destOrd="0" presId="urn:microsoft.com/office/officeart/2005/8/layout/process4"/>
    <dgm:cxn modelId="{F245C75F-D3B8-44D5-A84A-893B29F7E05F}" type="presOf" srcId="{22DFE96C-1016-474D-AE85-96818BC6FF79}" destId="{42EA18E7-0F86-4776-A99B-CD668C731D79}" srcOrd="0" destOrd="0" presId="urn:microsoft.com/office/officeart/2005/8/layout/process4"/>
    <dgm:cxn modelId="{E1DACAE6-EE35-4ECF-870F-CE030D533D16}" srcId="{CD7942A0-B7D2-4B14-8FEA-55FC702F5BE7}" destId="{94F9AED6-2B8E-4936-8499-AA1CAE0447ED}" srcOrd="2" destOrd="0" parTransId="{E0D8C063-CC1E-4559-A62B-06A81202A711}" sibTransId="{0A94ADA3-A928-43FF-B40A-23DA75B95012}"/>
    <dgm:cxn modelId="{011A9761-E983-4C7D-AB1D-2038261D8FF8}" srcId="{CD7942A0-B7D2-4B14-8FEA-55FC702F5BE7}" destId="{7133ECF5-4190-4604-AA2F-03C9A0A9210F}" srcOrd="1" destOrd="0" parTransId="{7D1B29D7-21DD-436A-8F7C-E87DE53C1431}" sibTransId="{46037378-034A-4662-877A-B53E1DA069A3}"/>
    <dgm:cxn modelId="{7362B434-82E0-44A2-81B1-8C77FCF91394}" type="presOf" srcId="{CD7C4B42-1CF4-4C5C-A917-6CFF1B00943D}" destId="{428D8A6C-E7D2-4AFE-8E30-EAAE93279941}" srcOrd="0" destOrd="0" presId="urn:microsoft.com/office/officeart/2005/8/layout/process4"/>
    <dgm:cxn modelId="{47723B56-F16D-4A96-AF54-A572D4897BB5}" type="presOf" srcId="{095A5E99-E976-4550-8F80-53CC813F2F5A}" destId="{B46F3DE6-FA16-469A-B668-143AE74CB7E8}" srcOrd="0" destOrd="0" presId="urn:microsoft.com/office/officeart/2005/8/layout/process4"/>
    <dgm:cxn modelId="{D1A4D8E6-F04E-4AB1-8D0C-63DC7AB1E81F}" srcId="{CD7942A0-B7D2-4B14-8FEA-55FC702F5BE7}" destId="{095A5E99-E976-4550-8F80-53CC813F2F5A}" srcOrd="0" destOrd="0" parTransId="{03339A0D-5DC0-4B29-8353-C5AEBFD4DE86}" sibTransId="{8877691F-1B60-4485-9174-DDEC7EE68B70}"/>
    <dgm:cxn modelId="{D0D80498-C1F9-45B6-B25B-CA4013A0F7C3}" srcId="{CD7942A0-B7D2-4B14-8FEA-55FC702F5BE7}" destId="{22DFE96C-1016-474D-AE85-96818BC6FF79}" srcOrd="3" destOrd="0" parTransId="{AFC49500-2503-4380-8409-AE394C99704C}" sibTransId="{3FA119B6-E268-4324-879E-76E20FC64D7C}"/>
    <dgm:cxn modelId="{1CB41A12-CB55-44E2-BEF3-7BEEAEE50955}" type="presOf" srcId="{CD7942A0-B7D2-4B14-8FEA-55FC702F5BE7}" destId="{7A073F95-A803-4E77-AD23-07DA6B0576EB}" srcOrd="0" destOrd="0" presId="urn:microsoft.com/office/officeart/2005/8/layout/process4"/>
    <dgm:cxn modelId="{3E64D1FA-CDA3-4F81-81C4-7FE14A1F2F93}" type="presParOf" srcId="{7A073F95-A803-4E77-AD23-07DA6B0576EB}" destId="{68347FCA-F6CF-4B15-90BD-E9C3469BB2DC}" srcOrd="0" destOrd="0" presId="urn:microsoft.com/office/officeart/2005/8/layout/process4"/>
    <dgm:cxn modelId="{9C2D59FF-9377-4DD1-8E93-54E31633398B}" type="presParOf" srcId="{68347FCA-F6CF-4B15-90BD-E9C3469BB2DC}" destId="{428D8A6C-E7D2-4AFE-8E30-EAAE93279941}" srcOrd="0" destOrd="0" presId="urn:microsoft.com/office/officeart/2005/8/layout/process4"/>
    <dgm:cxn modelId="{15F4BD76-F7DD-48A8-AD98-DDB084A7FA5B}" type="presParOf" srcId="{7A073F95-A803-4E77-AD23-07DA6B0576EB}" destId="{C93B54ED-F219-4DE8-8275-546093F79D28}" srcOrd="1" destOrd="0" presId="urn:microsoft.com/office/officeart/2005/8/layout/process4"/>
    <dgm:cxn modelId="{0AB912BE-ABC7-4A6B-A809-E79328104031}" type="presParOf" srcId="{7A073F95-A803-4E77-AD23-07DA6B0576EB}" destId="{0B59DAA6-1F8C-4F08-8595-F550E2B4E392}" srcOrd="2" destOrd="0" presId="urn:microsoft.com/office/officeart/2005/8/layout/process4"/>
    <dgm:cxn modelId="{99790B81-76AE-437E-AD9D-4DF34EFDE342}" type="presParOf" srcId="{0B59DAA6-1F8C-4F08-8595-F550E2B4E392}" destId="{42EA18E7-0F86-4776-A99B-CD668C731D79}" srcOrd="0" destOrd="0" presId="urn:microsoft.com/office/officeart/2005/8/layout/process4"/>
    <dgm:cxn modelId="{6F442332-9FD0-446E-9A7D-9BDB5438DEF2}" type="presParOf" srcId="{7A073F95-A803-4E77-AD23-07DA6B0576EB}" destId="{A008AAFD-3CAC-4DFE-A7B3-5B410DA5F85A}" srcOrd="3" destOrd="0" presId="urn:microsoft.com/office/officeart/2005/8/layout/process4"/>
    <dgm:cxn modelId="{DED126C7-3FBE-4975-9ABE-E031A5C5CB9E}" type="presParOf" srcId="{7A073F95-A803-4E77-AD23-07DA6B0576EB}" destId="{9C63B445-6D32-45CE-B114-E6C8E765ACFE}" srcOrd="4" destOrd="0" presId="urn:microsoft.com/office/officeart/2005/8/layout/process4"/>
    <dgm:cxn modelId="{781100EE-8368-4F35-AD3C-2AD834C0C90E}" type="presParOf" srcId="{9C63B445-6D32-45CE-B114-E6C8E765ACFE}" destId="{FC1D648F-37BC-4305-90B7-B7E0F806C918}" srcOrd="0" destOrd="0" presId="urn:microsoft.com/office/officeart/2005/8/layout/process4"/>
    <dgm:cxn modelId="{CA254998-187D-47D1-96F3-A0972230CFFB}" type="presParOf" srcId="{7A073F95-A803-4E77-AD23-07DA6B0576EB}" destId="{1544DCC5-29D1-4E6C-B2A7-A8B484E4F0FC}" srcOrd="5" destOrd="0" presId="urn:microsoft.com/office/officeart/2005/8/layout/process4"/>
    <dgm:cxn modelId="{2073D595-27CA-44A9-897E-C0D7700FFE6E}" type="presParOf" srcId="{7A073F95-A803-4E77-AD23-07DA6B0576EB}" destId="{CFC49938-9A8C-47D0-8FE0-A7A4CF2361D8}" srcOrd="6" destOrd="0" presId="urn:microsoft.com/office/officeart/2005/8/layout/process4"/>
    <dgm:cxn modelId="{2551ADBE-82BC-417A-898F-2C0CFEAE2C5D}" type="presParOf" srcId="{CFC49938-9A8C-47D0-8FE0-A7A4CF2361D8}" destId="{715217CF-ECCC-4862-8C83-A300B517FFE4}" srcOrd="0" destOrd="0" presId="urn:microsoft.com/office/officeart/2005/8/layout/process4"/>
    <dgm:cxn modelId="{1F81EDAC-E608-49D8-8E0E-E00EE795EA36}" type="presParOf" srcId="{7A073F95-A803-4E77-AD23-07DA6B0576EB}" destId="{7A89B196-7E44-4D7C-A93F-3FA80C912612}" srcOrd="7" destOrd="0" presId="urn:microsoft.com/office/officeart/2005/8/layout/process4"/>
    <dgm:cxn modelId="{CD920033-EB19-4B00-B023-8A5DEEAF1EA8}" type="presParOf" srcId="{7A073F95-A803-4E77-AD23-07DA6B0576EB}" destId="{FEE8DBE1-645B-477A-B221-8B2CD609A75D}" srcOrd="8" destOrd="0" presId="urn:microsoft.com/office/officeart/2005/8/layout/process4"/>
    <dgm:cxn modelId="{FD2E85E6-4E62-4E03-9581-9DDBB1B3B34C}" type="presParOf" srcId="{FEE8DBE1-645B-477A-B221-8B2CD609A75D}" destId="{B46F3DE6-FA16-469A-B668-143AE74CB7E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2" qsCatId="simple" csTypeId="urn:microsoft.com/office/officeart/2005/8/colors/accent2_1" csCatId="accent2" phldr="1"/>
      <dgm:spPr/>
      <dgm:t>
        <a:bodyPr rtlCol="0"/>
        <a:lstStyle/>
        <a:p>
          <a:pPr rtl="0"/>
          <a:endParaRPr lang="en-US"/>
        </a:p>
      </dgm:t>
    </dgm:pt>
    <dgm:pt modelId="{095A5E99-E976-4550-8F80-53CC813F2F5A}">
      <dgm:prSet phldrT="[Text]"/>
      <dgm:spPr/>
      <dgm:t>
        <a:bodyPr/>
        <a:lstStyle/>
        <a:p>
          <a:pPr algn="ctr" rtl="0"/>
          <a:r>
            <a:rPr lang="es-EC" b="1" noProof="0" dirty="0" smtClean="0">
              <a:latin typeface="Arial" panose="020B0604020202020204" pitchFamily="34" charset="0"/>
              <a:cs typeface="Arial" panose="020B0604020202020204" pitchFamily="34" charset="0"/>
            </a:rPr>
            <a:t>DESARROLLO ÍNTEGRO </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rtlCol="0"/>
        <a:lstStyle/>
        <a:p>
          <a:pPr algn="ctr" rtl="0"/>
          <a:endParaRPr lang="en-US" b="1">
            <a:solidFill>
              <a:schemeClr val="bg1"/>
            </a:solidFill>
            <a:latin typeface="Arial" panose="020B0604020202020204" pitchFamily="34" charset="0"/>
            <a:cs typeface="Arial" panose="020B0604020202020204" pitchFamily="34" charset="0"/>
          </a:endParaRPr>
        </a:p>
      </dgm:t>
    </dgm:pt>
    <dgm:pt modelId="{8877691F-1B60-4485-9174-DDEC7EE68B70}" type="sibTrans" cxnId="{D1A4D8E6-F04E-4AB1-8D0C-63DC7AB1E81F}">
      <dgm:prSet/>
      <dgm:spPr/>
      <dgm:t>
        <a:bodyPr rtlCol="0"/>
        <a:lstStyle/>
        <a:p>
          <a:pPr algn="ctr" rtl="0"/>
          <a:endParaRPr lang="en-US" b="1" dirty="0">
            <a:solidFill>
              <a:schemeClr val="bg1"/>
            </a:solidFill>
            <a:latin typeface="Arial" panose="020B0604020202020204" pitchFamily="34" charset="0"/>
            <a:cs typeface="Arial" panose="020B0604020202020204" pitchFamily="34" charset="0"/>
          </a:endParaRPr>
        </a:p>
      </dgm:t>
    </dgm:pt>
    <dgm:pt modelId="{7133ECF5-4190-4604-AA2F-03C9A0A9210F}">
      <dgm:prSet phldrT="[Text]"/>
      <dgm:spPr/>
      <dgm:t>
        <a:bodyPr rtlCol="0"/>
        <a:lstStyle/>
        <a:p>
          <a:pPr algn="ctr" rtl="0"/>
          <a:r>
            <a:rPr lang="es-EC" b="1" noProof="0" dirty="0" smtClean="0">
              <a:latin typeface="Arial" panose="020B0604020202020204" pitchFamily="34" charset="0"/>
              <a:cs typeface="Arial" panose="020B0604020202020204" pitchFamily="34" charset="0"/>
            </a:rPr>
            <a:t>DESARROLLO DE FUERZA Y EQUILIBRIO</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rtlCol="0"/>
        <a:lstStyle/>
        <a:p>
          <a:pPr algn="ctr" rtl="0"/>
          <a:endParaRPr lang="en-US" b="1">
            <a:solidFill>
              <a:schemeClr val="bg1"/>
            </a:solidFill>
            <a:latin typeface="Arial" panose="020B0604020202020204" pitchFamily="34" charset="0"/>
            <a:cs typeface="Arial" panose="020B0604020202020204" pitchFamily="34" charset="0"/>
          </a:endParaRPr>
        </a:p>
      </dgm:t>
    </dgm:pt>
    <dgm:pt modelId="{46037378-034A-4662-877A-B53E1DA069A3}" type="sibTrans" cxnId="{011A9761-E983-4C7D-AB1D-2038261D8FF8}">
      <dgm:prSet/>
      <dgm:spPr/>
      <dgm:t>
        <a:bodyPr rtlCol="0"/>
        <a:lstStyle/>
        <a:p>
          <a:pPr algn="ctr" rtl="0"/>
          <a:endParaRPr lang="en-US" b="1" dirty="0">
            <a:solidFill>
              <a:schemeClr val="bg1"/>
            </a:solidFill>
            <a:latin typeface="Arial" panose="020B0604020202020204" pitchFamily="34" charset="0"/>
            <a:cs typeface="Arial" panose="020B0604020202020204" pitchFamily="34" charset="0"/>
          </a:endParaRPr>
        </a:p>
      </dgm:t>
    </dgm:pt>
    <dgm:pt modelId="{94F9AED6-2B8E-4936-8499-AA1CAE0447ED}">
      <dgm:prSet phldrT="[Text]"/>
      <dgm:spPr/>
      <dgm:t>
        <a:bodyPr/>
        <a:lstStyle/>
        <a:p>
          <a:pPr algn="ctr" rtl="0"/>
          <a:r>
            <a:rPr lang="es-EC" b="1" noProof="0" dirty="0" smtClean="0">
              <a:latin typeface="Arial" panose="020B0604020202020204" pitchFamily="34" charset="0"/>
              <a:cs typeface="Arial" panose="020B0604020202020204" pitchFamily="34" charset="0"/>
            </a:rPr>
            <a:t>MEJORA EL COMPAÑERISMO, EL RESPETO, AUTOCONTROL, LA CONCENTRACIÓN </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E0D8C063-CC1E-4559-A62B-06A81202A711}" type="parTrans" cxnId="{E1DACAE6-EE35-4ECF-870F-CE030D533D16}">
      <dgm:prSet/>
      <dgm:spPr/>
      <dgm:t>
        <a:bodyPr/>
        <a:lstStyle/>
        <a:p>
          <a:pPr algn="ctr"/>
          <a:endParaRPr lang="es-ES" b="1">
            <a:solidFill>
              <a:schemeClr val="bg1"/>
            </a:solidFill>
            <a:latin typeface="Arial" panose="020B0604020202020204" pitchFamily="34" charset="0"/>
            <a:cs typeface="Arial" panose="020B0604020202020204" pitchFamily="34" charset="0"/>
          </a:endParaRPr>
        </a:p>
      </dgm:t>
    </dgm:pt>
    <dgm:pt modelId="{0A94ADA3-A928-43FF-B40A-23DA75B95012}" type="sibTrans" cxnId="{E1DACAE6-EE35-4ECF-870F-CE030D533D16}">
      <dgm:prSet/>
      <dgm:spPr/>
      <dgm:t>
        <a:bodyPr/>
        <a:lstStyle/>
        <a:p>
          <a:pPr algn="ctr"/>
          <a:endParaRPr lang="es-ES" b="1" dirty="0">
            <a:solidFill>
              <a:schemeClr val="bg1"/>
            </a:solidFill>
            <a:latin typeface="Arial" panose="020B0604020202020204" pitchFamily="34" charset="0"/>
            <a:cs typeface="Arial" panose="020B0604020202020204" pitchFamily="34" charset="0"/>
          </a:endParaRPr>
        </a:p>
      </dgm:t>
    </dgm:pt>
    <dgm:pt modelId="{22DFE96C-1016-474D-AE85-96818BC6FF79}">
      <dgm:prSet phldrT="[Text]"/>
      <dgm:spPr/>
      <dgm:t>
        <a:bodyPr/>
        <a:lstStyle/>
        <a:p>
          <a:pPr algn="ctr" rtl="0"/>
          <a:r>
            <a:rPr lang="es-EC" b="1" noProof="0" dirty="0" smtClean="0">
              <a:latin typeface="Arial" panose="020B0604020202020204" pitchFamily="34" charset="0"/>
              <a:cs typeface="Arial" panose="020B0604020202020204" pitchFamily="34" charset="0"/>
            </a:rPr>
            <a:t>CONTROL ADECUADO DE LA RESPIRACIÓN</a:t>
          </a:r>
          <a:endParaRPr lang="es-ES" b="1" noProof="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AFC49500-2503-4380-8409-AE394C99704C}" type="parTrans" cxnId="{D0D80498-C1F9-45B6-B25B-CA4013A0F7C3}">
      <dgm:prSet/>
      <dgm:spPr/>
      <dgm:t>
        <a:bodyPr/>
        <a:lstStyle/>
        <a:p>
          <a:pPr algn="ctr"/>
          <a:endParaRPr lang="es-ES" b="1">
            <a:solidFill>
              <a:schemeClr val="bg1"/>
            </a:solidFill>
            <a:latin typeface="Arial" panose="020B0604020202020204" pitchFamily="34" charset="0"/>
            <a:cs typeface="Arial" panose="020B0604020202020204" pitchFamily="34" charset="0"/>
          </a:endParaRPr>
        </a:p>
      </dgm:t>
    </dgm:pt>
    <dgm:pt modelId="{3FA119B6-E268-4324-879E-76E20FC64D7C}" type="sibTrans" cxnId="{D0D80498-C1F9-45B6-B25B-CA4013A0F7C3}">
      <dgm:prSet/>
      <dgm:spPr/>
      <dgm:t>
        <a:bodyPr/>
        <a:lstStyle/>
        <a:p>
          <a:pPr algn="ctr"/>
          <a:endParaRPr lang="es-ES" b="1">
            <a:solidFill>
              <a:schemeClr val="bg1"/>
            </a:solidFill>
            <a:latin typeface="Arial" panose="020B0604020202020204" pitchFamily="34" charset="0"/>
            <a:cs typeface="Arial" panose="020B0604020202020204" pitchFamily="34" charset="0"/>
          </a:endParaRPr>
        </a:p>
      </dgm:t>
    </dgm:pt>
    <dgm:pt modelId="{1D84D8B6-AB32-4491-B5D2-EFE3D7668B88}" type="pres">
      <dgm:prSet presAssocID="{CD7942A0-B7D2-4B14-8FEA-55FC702F5BE7}" presName="outerComposite" presStyleCnt="0">
        <dgm:presLayoutVars>
          <dgm:chMax val="5"/>
          <dgm:dir/>
          <dgm:resizeHandles val="exact"/>
        </dgm:presLayoutVars>
      </dgm:prSet>
      <dgm:spPr/>
      <dgm:t>
        <a:bodyPr/>
        <a:lstStyle/>
        <a:p>
          <a:endParaRPr lang="es-ES"/>
        </a:p>
      </dgm:t>
    </dgm:pt>
    <dgm:pt modelId="{3E0E8213-E460-4EB7-9A92-C2B1CC553F0D}" type="pres">
      <dgm:prSet presAssocID="{CD7942A0-B7D2-4B14-8FEA-55FC702F5BE7}" presName="dummyMaxCanvas" presStyleCnt="0">
        <dgm:presLayoutVars/>
      </dgm:prSet>
      <dgm:spPr/>
      <dgm:t>
        <a:bodyPr/>
        <a:lstStyle/>
        <a:p>
          <a:endParaRPr lang="es-ES"/>
        </a:p>
      </dgm:t>
    </dgm:pt>
    <dgm:pt modelId="{8488A04D-A269-416F-AEE3-60CC730A7AA2}" type="pres">
      <dgm:prSet presAssocID="{CD7942A0-B7D2-4B14-8FEA-55FC702F5BE7}" presName="FourNodes_1" presStyleLbl="node1" presStyleIdx="0" presStyleCnt="4">
        <dgm:presLayoutVars>
          <dgm:bulletEnabled val="1"/>
        </dgm:presLayoutVars>
      </dgm:prSet>
      <dgm:spPr/>
      <dgm:t>
        <a:bodyPr/>
        <a:lstStyle/>
        <a:p>
          <a:endParaRPr lang="es-ES"/>
        </a:p>
      </dgm:t>
    </dgm:pt>
    <dgm:pt modelId="{5472B564-9AB3-47C6-85E9-BE141CF6D10A}" type="pres">
      <dgm:prSet presAssocID="{CD7942A0-B7D2-4B14-8FEA-55FC702F5BE7}" presName="FourNodes_2" presStyleLbl="node1" presStyleIdx="1" presStyleCnt="4">
        <dgm:presLayoutVars>
          <dgm:bulletEnabled val="1"/>
        </dgm:presLayoutVars>
      </dgm:prSet>
      <dgm:spPr/>
      <dgm:t>
        <a:bodyPr/>
        <a:lstStyle/>
        <a:p>
          <a:endParaRPr lang="es-ES"/>
        </a:p>
      </dgm:t>
    </dgm:pt>
    <dgm:pt modelId="{93791661-6CB8-4D28-9DFD-449ABA33AFA7}" type="pres">
      <dgm:prSet presAssocID="{CD7942A0-B7D2-4B14-8FEA-55FC702F5BE7}" presName="FourNodes_3" presStyleLbl="node1" presStyleIdx="2" presStyleCnt="4">
        <dgm:presLayoutVars>
          <dgm:bulletEnabled val="1"/>
        </dgm:presLayoutVars>
      </dgm:prSet>
      <dgm:spPr/>
      <dgm:t>
        <a:bodyPr/>
        <a:lstStyle/>
        <a:p>
          <a:endParaRPr lang="es-ES"/>
        </a:p>
      </dgm:t>
    </dgm:pt>
    <dgm:pt modelId="{149EE849-B5C0-4C6B-8AE9-FCF991A0F9C7}" type="pres">
      <dgm:prSet presAssocID="{CD7942A0-B7D2-4B14-8FEA-55FC702F5BE7}" presName="FourNodes_4" presStyleLbl="node1" presStyleIdx="3" presStyleCnt="4">
        <dgm:presLayoutVars>
          <dgm:bulletEnabled val="1"/>
        </dgm:presLayoutVars>
      </dgm:prSet>
      <dgm:spPr/>
      <dgm:t>
        <a:bodyPr/>
        <a:lstStyle/>
        <a:p>
          <a:endParaRPr lang="es-ES"/>
        </a:p>
      </dgm:t>
    </dgm:pt>
    <dgm:pt modelId="{5A8EB00D-0ABC-4A1D-8AF0-B481FB6DC0B9}" type="pres">
      <dgm:prSet presAssocID="{CD7942A0-B7D2-4B14-8FEA-55FC702F5BE7}" presName="FourConn_1-2" presStyleLbl="fgAccFollowNode1" presStyleIdx="0" presStyleCnt="3">
        <dgm:presLayoutVars>
          <dgm:bulletEnabled val="1"/>
        </dgm:presLayoutVars>
      </dgm:prSet>
      <dgm:spPr/>
      <dgm:t>
        <a:bodyPr/>
        <a:lstStyle/>
        <a:p>
          <a:endParaRPr lang="es-ES"/>
        </a:p>
      </dgm:t>
    </dgm:pt>
    <dgm:pt modelId="{73AE9B5B-0ED1-4ADB-A7A3-7C8453FFD777}" type="pres">
      <dgm:prSet presAssocID="{CD7942A0-B7D2-4B14-8FEA-55FC702F5BE7}" presName="FourConn_2-3" presStyleLbl="fgAccFollowNode1" presStyleIdx="1" presStyleCnt="3">
        <dgm:presLayoutVars>
          <dgm:bulletEnabled val="1"/>
        </dgm:presLayoutVars>
      </dgm:prSet>
      <dgm:spPr/>
      <dgm:t>
        <a:bodyPr/>
        <a:lstStyle/>
        <a:p>
          <a:endParaRPr lang="es-ES"/>
        </a:p>
      </dgm:t>
    </dgm:pt>
    <dgm:pt modelId="{21E4F0B8-C0C8-4324-8141-D2D161F56F3D}" type="pres">
      <dgm:prSet presAssocID="{CD7942A0-B7D2-4B14-8FEA-55FC702F5BE7}" presName="FourConn_3-4" presStyleLbl="fgAccFollowNode1" presStyleIdx="2" presStyleCnt="3">
        <dgm:presLayoutVars>
          <dgm:bulletEnabled val="1"/>
        </dgm:presLayoutVars>
      </dgm:prSet>
      <dgm:spPr/>
      <dgm:t>
        <a:bodyPr/>
        <a:lstStyle/>
        <a:p>
          <a:endParaRPr lang="es-ES"/>
        </a:p>
      </dgm:t>
    </dgm:pt>
    <dgm:pt modelId="{A836E804-676C-4015-A9AA-1BE7E725CF3D}" type="pres">
      <dgm:prSet presAssocID="{CD7942A0-B7D2-4B14-8FEA-55FC702F5BE7}" presName="FourNodes_1_text" presStyleLbl="node1" presStyleIdx="3" presStyleCnt="4">
        <dgm:presLayoutVars>
          <dgm:bulletEnabled val="1"/>
        </dgm:presLayoutVars>
      </dgm:prSet>
      <dgm:spPr/>
      <dgm:t>
        <a:bodyPr/>
        <a:lstStyle/>
        <a:p>
          <a:endParaRPr lang="es-ES"/>
        </a:p>
      </dgm:t>
    </dgm:pt>
    <dgm:pt modelId="{2ADD9480-4612-49DE-BF84-C15F6725A400}" type="pres">
      <dgm:prSet presAssocID="{CD7942A0-B7D2-4B14-8FEA-55FC702F5BE7}" presName="FourNodes_2_text" presStyleLbl="node1" presStyleIdx="3" presStyleCnt="4">
        <dgm:presLayoutVars>
          <dgm:bulletEnabled val="1"/>
        </dgm:presLayoutVars>
      </dgm:prSet>
      <dgm:spPr/>
      <dgm:t>
        <a:bodyPr/>
        <a:lstStyle/>
        <a:p>
          <a:endParaRPr lang="es-ES"/>
        </a:p>
      </dgm:t>
    </dgm:pt>
    <dgm:pt modelId="{C27A90ED-858C-4F6F-814F-73CF84D252F4}" type="pres">
      <dgm:prSet presAssocID="{CD7942A0-B7D2-4B14-8FEA-55FC702F5BE7}" presName="FourNodes_3_text" presStyleLbl="node1" presStyleIdx="3" presStyleCnt="4">
        <dgm:presLayoutVars>
          <dgm:bulletEnabled val="1"/>
        </dgm:presLayoutVars>
      </dgm:prSet>
      <dgm:spPr/>
      <dgm:t>
        <a:bodyPr/>
        <a:lstStyle/>
        <a:p>
          <a:endParaRPr lang="es-ES"/>
        </a:p>
      </dgm:t>
    </dgm:pt>
    <dgm:pt modelId="{99160A80-AEA9-4CDC-BCE5-EA419006F9A9}" type="pres">
      <dgm:prSet presAssocID="{CD7942A0-B7D2-4B14-8FEA-55FC702F5BE7}" presName="FourNodes_4_text" presStyleLbl="node1" presStyleIdx="3" presStyleCnt="4">
        <dgm:presLayoutVars>
          <dgm:bulletEnabled val="1"/>
        </dgm:presLayoutVars>
      </dgm:prSet>
      <dgm:spPr/>
      <dgm:t>
        <a:bodyPr/>
        <a:lstStyle/>
        <a:p>
          <a:endParaRPr lang="es-ES"/>
        </a:p>
      </dgm:t>
    </dgm:pt>
  </dgm:ptLst>
  <dgm:cxnLst>
    <dgm:cxn modelId="{9CF16162-C5E3-4C53-A4CC-84A0150D34BE}" type="presOf" srcId="{8877691F-1B60-4485-9174-DDEC7EE68B70}" destId="{5A8EB00D-0ABC-4A1D-8AF0-B481FB6DC0B9}" srcOrd="0" destOrd="0" presId="urn:microsoft.com/office/officeart/2005/8/layout/vProcess5"/>
    <dgm:cxn modelId="{DA1D0F75-5D89-4AF6-9F0F-9C98707F7C53}" type="presOf" srcId="{22DFE96C-1016-474D-AE85-96818BC6FF79}" destId="{149EE849-B5C0-4C6B-8AE9-FCF991A0F9C7}" srcOrd="0" destOrd="0" presId="urn:microsoft.com/office/officeart/2005/8/layout/vProcess5"/>
    <dgm:cxn modelId="{C331BD48-43C7-4855-92FD-11040A40DEA9}" type="presOf" srcId="{7133ECF5-4190-4604-AA2F-03C9A0A9210F}" destId="{5472B564-9AB3-47C6-85E9-BE141CF6D10A}" srcOrd="0" destOrd="0" presId="urn:microsoft.com/office/officeart/2005/8/layout/vProcess5"/>
    <dgm:cxn modelId="{CBB24168-BBE8-4731-A6CD-677095F25208}" type="presOf" srcId="{22DFE96C-1016-474D-AE85-96818BC6FF79}" destId="{99160A80-AEA9-4CDC-BCE5-EA419006F9A9}" srcOrd="1" destOrd="0" presId="urn:microsoft.com/office/officeart/2005/8/layout/vProcess5"/>
    <dgm:cxn modelId="{C6931698-8662-46EA-A9F3-CAAD98ABF86E}" type="presOf" srcId="{94F9AED6-2B8E-4936-8499-AA1CAE0447ED}" destId="{93791661-6CB8-4D28-9DFD-449ABA33AFA7}" srcOrd="0" destOrd="0" presId="urn:microsoft.com/office/officeart/2005/8/layout/vProcess5"/>
    <dgm:cxn modelId="{E1DACAE6-EE35-4ECF-870F-CE030D533D16}" srcId="{CD7942A0-B7D2-4B14-8FEA-55FC702F5BE7}" destId="{94F9AED6-2B8E-4936-8499-AA1CAE0447ED}" srcOrd="2" destOrd="0" parTransId="{E0D8C063-CC1E-4559-A62B-06A81202A711}" sibTransId="{0A94ADA3-A928-43FF-B40A-23DA75B95012}"/>
    <dgm:cxn modelId="{0FD3FDE7-681F-4020-9EFC-9BCACC5281D2}" type="presOf" srcId="{94F9AED6-2B8E-4936-8499-AA1CAE0447ED}" destId="{C27A90ED-858C-4F6F-814F-73CF84D252F4}" srcOrd="1" destOrd="0" presId="urn:microsoft.com/office/officeart/2005/8/layout/vProcess5"/>
    <dgm:cxn modelId="{011A9761-E983-4C7D-AB1D-2038261D8FF8}" srcId="{CD7942A0-B7D2-4B14-8FEA-55FC702F5BE7}" destId="{7133ECF5-4190-4604-AA2F-03C9A0A9210F}" srcOrd="1" destOrd="0" parTransId="{7D1B29D7-21DD-436A-8F7C-E87DE53C1431}" sibTransId="{46037378-034A-4662-877A-B53E1DA069A3}"/>
    <dgm:cxn modelId="{FD6BD875-A404-4806-B77B-D9C3AD93B19A}" type="presOf" srcId="{46037378-034A-4662-877A-B53E1DA069A3}" destId="{73AE9B5B-0ED1-4ADB-A7A3-7C8453FFD777}" srcOrd="0" destOrd="0" presId="urn:microsoft.com/office/officeart/2005/8/layout/vProcess5"/>
    <dgm:cxn modelId="{5245538D-C0BA-4CEF-8816-B34377B100DA}" type="presOf" srcId="{095A5E99-E976-4550-8F80-53CC813F2F5A}" destId="{8488A04D-A269-416F-AEE3-60CC730A7AA2}" srcOrd="0" destOrd="0" presId="urn:microsoft.com/office/officeart/2005/8/layout/vProcess5"/>
    <dgm:cxn modelId="{80671728-47FD-4787-AED7-26F476B95CD9}" type="presOf" srcId="{CD7942A0-B7D2-4B14-8FEA-55FC702F5BE7}" destId="{1D84D8B6-AB32-4491-B5D2-EFE3D7668B88}"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729A1F82-BA66-47BA-B50B-516806D692AC}" type="presOf" srcId="{095A5E99-E976-4550-8F80-53CC813F2F5A}" destId="{A836E804-676C-4015-A9AA-1BE7E725CF3D}" srcOrd="1" destOrd="0" presId="urn:microsoft.com/office/officeart/2005/8/layout/vProcess5"/>
    <dgm:cxn modelId="{DF7AE23B-9805-4828-A848-B2CB210631A6}" type="presOf" srcId="{7133ECF5-4190-4604-AA2F-03C9A0A9210F}" destId="{2ADD9480-4612-49DE-BF84-C15F6725A400}" srcOrd="1" destOrd="0" presId="urn:microsoft.com/office/officeart/2005/8/layout/vProcess5"/>
    <dgm:cxn modelId="{D0D80498-C1F9-45B6-B25B-CA4013A0F7C3}" srcId="{CD7942A0-B7D2-4B14-8FEA-55FC702F5BE7}" destId="{22DFE96C-1016-474D-AE85-96818BC6FF79}" srcOrd="3" destOrd="0" parTransId="{AFC49500-2503-4380-8409-AE394C99704C}" sibTransId="{3FA119B6-E268-4324-879E-76E20FC64D7C}"/>
    <dgm:cxn modelId="{3CC2AE84-7F5A-4B1B-A9CC-64DDC742D30C}" type="presOf" srcId="{0A94ADA3-A928-43FF-B40A-23DA75B95012}" destId="{21E4F0B8-C0C8-4324-8141-D2D161F56F3D}" srcOrd="0" destOrd="0" presId="urn:microsoft.com/office/officeart/2005/8/layout/vProcess5"/>
    <dgm:cxn modelId="{DCF35359-53AB-4BDC-BB98-CC8F543337E7}" type="presParOf" srcId="{1D84D8B6-AB32-4491-B5D2-EFE3D7668B88}" destId="{3E0E8213-E460-4EB7-9A92-C2B1CC553F0D}" srcOrd="0" destOrd="0" presId="urn:microsoft.com/office/officeart/2005/8/layout/vProcess5"/>
    <dgm:cxn modelId="{D2B0B162-AD40-45BB-A82F-4DF840831485}" type="presParOf" srcId="{1D84D8B6-AB32-4491-B5D2-EFE3D7668B88}" destId="{8488A04D-A269-416F-AEE3-60CC730A7AA2}" srcOrd="1" destOrd="0" presId="urn:microsoft.com/office/officeart/2005/8/layout/vProcess5"/>
    <dgm:cxn modelId="{868EA1E7-8361-450A-8D95-807D870DED2E}" type="presParOf" srcId="{1D84D8B6-AB32-4491-B5D2-EFE3D7668B88}" destId="{5472B564-9AB3-47C6-85E9-BE141CF6D10A}" srcOrd="2" destOrd="0" presId="urn:microsoft.com/office/officeart/2005/8/layout/vProcess5"/>
    <dgm:cxn modelId="{1820BE13-4E4C-4A83-B1B8-AF7EB016FC97}" type="presParOf" srcId="{1D84D8B6-AB32-4491-B5D2-EFE3D7668B88}" destId="{93791661-6CB8-4D28-9DFD-449ABA33AFA7}" srcOrd="3" destOrd="0" presId="urn:microsoft.com/office/officeart/2005/8/layout/vProcess5"/>
    <dgm:cxn modelId="{8BB56E99-4C3E-4B8B-8756-0A1AA15CC97F}" type="presParOf" srcId="{1D84D8B6-AB32-4491-B5D2-EFE3D7668B88}" destId="{149EE849-B5C0-4C6B-8AE9-FCF991A0F9C7}" srcOrd="4" destOrd="0" presId="urn:microsoft.com/office/officeart/2005/8/layout/vProcess5"/>
    <dgm:cxn modelId="{75065CD6-0418-4B61-B963-D497B273D332}" type="presParOf" srcId="{1D84D8B6-AB32-4491-B5D2-EFE3D7668B88}" destId="{5A8EB00D-0ABC-4A1D-8AF0-B481FB6DC0B9}" srcOrd="5" destOrd="0" presId="urn:microsoft.com/office/officeart/2005/8/layout/vProcess5"/>
    <dgm:cxn modelId="{4FF8E5B5-68F5-49B5-8941-6DC9A3A8F036}" type="presParOf" srcId="{1D84D8B6-AB32-4491-B5D2-EFE3D7668B88}" destId="{73AE9B5B-0ED1-4ADB-A7A3-7C8453FFD777}" srcOrd="6" destOrd="0" presId="urn:microsoft.com/office/officeart/2005/8/layout/vProcess5"/>
    <dgm:cxn modelId="{99E8E973-708D-488F-ADCB-004B8F8D13C5}" type="presParOf" srcId="{1D84D8B6-AB32-4491-B5D2-EFE3D7668B88}" destId="{21E4F0B8-C0C8-4324-8141-D2D161F56F3D}" srcOrd="7" destOrd="0" presId="urn:microsoft.com/office/officeart/2005/8/layout/vProcess5"/>
    <dgm:cxn modelId="{98EBCCB8-3C0B-4382-BAD4-838759D850C4}" type="presParOf" srcId="{1D84D8B6-AB32-4491-B5D2-EFE3D7668B88}" destId="{A836E804-676C-4015-A9AA-1BE7E725CF3D}" srcOrd="8" destOrd="0" presId="urn:microsoft.com/office/officeart/2005/8/layout/vProcess5"/>
    <dgm:cxn modelId="{20B84D1D-7896-487F-A03C-03C8BDE94C1C}" type="presParOf" srcId="{1D84D8B6-AB32-4491-B5D2-EFE3D7668B88}" destId="{2ADD9480-4612-49DE-BF84-C15F6725A400}" srcOrd="9" destOrd="0" presId="urn:microsoft.com/office/officeart/2005/8/layout/vProcess5"/>
    <dgm:cxn modelId="{A63CA7BC-2352-4F09-AABD-C1464E3ADD8E}" type="presParOf" srcId="{1D84D8B6-AB32-4491-B5D2-EFE3D7668B88}" destId="{C27A90ED-858C-4F6F-814F-73CF84D252F4}" srcOrd="10" destOrd="0" presId="urn:microsoft.com/office/officeart/2005/8/layout/vProcess5"/>
    <dgm:cxn modelId="{C00AF0A3-B28B-47E1-BDE8-2EF6727985C2}" type="presParOf" srcId="{1D84D8B6-AB32-4491-B5D2-EFE3D7668B88}" destId="{99160A80-AEA9-4CDC-BCE5-EA419006F9A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67C5-D7A4-4582-B6D0-DF096465D2FA}">
      <dsp:nvSpPr>
        <dsp:cNvPr id="0" name=""/>
        <dsp:cNvSpPr/>
      </dsp:nvSpPr>
      <dsp:spPr>
        <a:xfrm>
          <a:off x="619" y="1217384"/>
          <a:ext cx="2030868" cy="203086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s-ES" sz="1900" kern="1200" spc="-5" dirty="0" smtClean="0">
              <a:latin typeface="Trebuchet MS"/>
              <a:cs typeface="Trebuchet MS"/>
            </a:rPr>
            <a:t>Ayuda bibliográfica</a:t>
          </a:r>
          <a:endParaRPr lang="es-ES" sz="1900" kern="1200" noProof="0" dirty="0"/>
        </a:p>
      </dsp:txBody>
      <dsp:txXfrm>
        <a:off x="298033" y="1514798"/>
        <a:ext cx="1436040" cy="1436040"/>
      </dsp:txXfrm>
    </dsp:sp>
    <dsp:sp modelId="{0EA49B09-18C9-4473-AC63-6E1AD0702A6D}">
      <dsp:nvSpPr>
        <dsp:cNvPr id="0" name=""/>
        <dsp:cNvSpPr/>
      </dsp:nvSpPr>
      <dsp:spPr>
        <a:xfrm rot="5400000">
          <a:off x="2199035" y="1963728"/>
          <a:ext cx="710804" cy="538180"/>
        </a:xfrm>
        <a:prstGeom prst="triangl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A8CAD6D-D599-4824-919E-E459F53DA299}">
      <dsp:nvSpPr>
        <dsp:cNvPr id="0" name=""/>
        <dsp:cNvSpPr/>
      </dsp:nvSpPr>
      <dsp:spPr>
        <a:xfrm>
          <a:off x="3046923" y="1217384"/>
          <a:ext cx="2030868" cy="2030868"/>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rtlCol="0" anchor="ctr" anchorCtr="0">
          <a:noAutofit/>
        </a:bodyPr>
        <a:lstStyle/>
        <a:p>
          <a:pPr lvl="0" algn="ctr" defTabSz="844550" rtl="0">
            <a:lnSpc>
              <a:spcPct val="90000"/>
            </a:lnSpc>
            <a:spcBef>
              <a:spcPct val="0"/>
            </a:spcBef>
            <a:spcAft>
              <a:spcPct val="35000"/>
            </a:spcAft>
          </a:pPr>
          <a:r>
            <a:rPr lang="es-ES" sz="1900" kern="1200" spc="-5" dirty="0" smtClean="0">
              <a:latin typeface="Trebuchet MS"/>
              <a:cs typeface="Trebuchet MS"/>
            </a:rPr>
            <a:t>Inicio, Desarrollo y Cierre </a:t>
          </a:r>
          <a:endParaRPr lang="es-ES" sz="1900" kern="1200" noProof="0" dirty="0"/>
        </a:p>
      </dsp:txBody>
      <dsp:txXfrm>
        <a:off x="3344337" y="1514798"/>
        <a:ext cx="1436040" cy="143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1F0D-819B-4075-A1A2-77B728321AE4}">
      <dsp:nvSpPr>
        <dsp:cNvPr id="0" name=""/>
        <dsp:cNvSpPr/>
      </dsp:nvSpPr>
      <dsp:spPr>
        <a:xfrm>
          <a:off x="0" y="3662789"/>
          <a:ext cx="5078412" cy="801328"/>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spc="-5" dirty="0" smtClean="0">
              <a:solidFill>
                <a:schemeClr val="bg1"/>
              </a:solidFill>
              <a:latin typeface="Trebuchet MS"/>
              <a:cs typeface="Trebuchet MS"/>
            </a:rPr>
            <a:t>En los juegos Olímpicos de Sídney 2000, </a:t>
          </a:r>
          <a:r>
            <a:rPr lang="es-ES" sz="1600" kern="1200" dirty="0" smtClean="0">
              <a:solidFill>
                <a:schemeClr val="bg1"/>
              </a:solidFill>
              <a:latin typeface="Trebuchet MS"/>
              <a:cs typeface="Trebuchet MS"/>
            </a:rPr>
            <a:t>se </a:t>
          </a:r>
          <a:r>
            <a:rPr lang="es-ES" sz="1600" kern="1200" spc="-5" dirty="0" smtClean="0">
              <a:solidFill>
                <a:schemeClr val="bg1"/>
              </a:solidFill>
              <a:latin typeface="Trebuchet MS"/>
              <a:cs typeface="Trebuchet MS"/>
            </a:rPr>
            <a:t>convirtió en</a:t>
          </a:r>
          <a:r>
            <a:rPr lang="es-ES" sz="1600" kern="1200" spc="-60"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deporte olímpico</a:t>
          </a:r>
          <a:endParaRPr lang="es-ES" sz="1600" kern="1200" noProof="0" dirty="0">
            <a:solidFill>
              <a:schemeClr val="bg1"/>
            </a:solidFill>
          </a:endParaRPr>
        </a:p>
      </dsp:txBody>
      <dsp:txXfrm>
        <a:off x="0" y="3662789"/>
        <a:ext cx="5078412" cy="801328"/>
      </dsp:txXfrm>
    </dsp:sp>
    <dsp:sp modelId="{FC1D648F-37BC-4305-90B7-B7E0F806C918}">
      <dsp:nvSpPr>
        <dsp:cNvPr id="0" name=""/>
        <dsp:cNvSpPr/>
      </dsp:nvSpPr>
      <dsp:spPr>
        <a:xfrm rot="10800000">
          <a:off x="0" y="2442366"/>
          <a:ext cx="5078412" cy="1232443"/>
        </a:xfrm>
        <a:prstGeom prst="up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rtlCol="0" anchor="ctr" anchorCtr="0">
          <a:noAutofit/>
        </a:bodyPr>
        <a:lstStyle/>
        <a:p>
          <a:pPr lvl="0" algn="ctr" defTabSz="711200" rtl="0">
            <a:lnSpc>
              <a:spcPct val="90000"/>
            </a:lnSpc>
            <a:spcBef>
              <a:spcPct val="0"/>
            </a:spcBef>
            <a:spcAft>
              <a:spcPct val="35000"/>
            </a:spcAft>
          </a:pPr>
          <a:r>
            <a:rPr lang="es-ES" sz="1600" kern="1200" spc="-5" dirty="0" smtClean="0">
              <a:solidFill>
                <a:schemeClr val="bg1"/>
              </a:solidFill>
              <a:latin typeface="Trebuchet MS"/>
              <a:cs typeface="Trebuchet MS"/>
            </a:rPr>
            <a:t>El 04 de septiembre</a:t>
          </a:r>
          <a:r>
            <a:rPr lang="es-ES" sz="1600" kern="1200" spc="-60"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de 1994, </a:t>
          </a:r>
          <a:r>
            <a:rPr lang="es-ES" sz="1600" kern="1200" dirty="0" smtClean="0">
              <a:solidFill>
                <a:schemeClr val="bg1"/>
              </a:solidFill>
              <a:latin typeface="Trebuchet MS"/>
              <a:cs typeface="Trebuchet MS"/>
            </a:rPr>
            <a:t>se </a:t>
          </a:r>
          <a:r>
            <a:rPr lang="es-ES" sz="1600" kern="1200" spc="-5" dirty="0" smtClean="0">
              <a:solidFill>
                <a:schemeClr val="bg1"/>
              </a:solidFill>
              <a:latin typeface="Trebuchet MS"/>
              <a:cs typeface="Trebuchet MS"/>
            </a:rPr>
            <a:t>declaró el día  internacional del  Taekwondo.</a:t>
          </a:r>
          <a:endParaRPr lang="es-ES" sz="1600" kern="1200" noProof="0" dirty="0">
            <a:solidFill>
              <a:schemeClr val="bg1"/>
            </a:solidFill>
          </a:endParaRPr>
        </a:p>
      </dsp:txBody>
      <dsp:txXfrm rot="10800000">
        <a:off x="0" y="2442366"/>
        <a:ext cx="5078412" cy="800804"/>
      </dsp:txXfrm>
    </dsp:sp>
    <dsp:sp modelId="{715217CF-ECCC-4862-8C83-A300B517FFE4}">
      <dsp:nvSpPr>
        <dsp:cNvPr id="0" name=""/>
        <dsp:cNvSpPr/>
      </dsp:nvSpPr>
      <dsp:spPr>
        <a:xfrm rot="10800000">
          <a:off x="0" y="1221942"/>
          <a:ext cx="5078412" cy="1232443"/>
        </a:xfrm>
        <a:prstGeom prst="up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rtlCol="0" anchor="ctr" anchorCtr="0">
          <a:noAutofit/>
        </a:bodyPr>
        <a:lstStyle/>
        <a:p>
          <a:pPr lvl="0" algn="ctr" defTabSz="711200" rtl="0">
            <a:lnSpc>
              <a:spcPct val="90000"/>
            </a:lnSpc>
            <a:spcBef>
              <a:spcPct val="0"/>
            </a:spcBef>
            <a:spcAft>
              <a:spcPct val="35000"/>
            </a:spcAft>
          </a:pPr>
          <a:r>
            <a:rPr lang="es-ES" sz="1600" kern="1200" spc="-5" dirty="0" smtClean="0">
              <a:solidFill>
                <a:schemeClr val="bg1"/>
              </a:solidFill>
              <a:latin typeface="Trebuchet MS"/>
              <a:cs typeface="Trebuchet MS"/>
            </a:rPr>
            <a:t>En los </a:t>
          </a:r>
          <a:r>
            <a:rPr lang="es-ES" sz="1600" kern="1200" dirty="0" smtClean="0">
              <a:solidFill>
                <a:schemeClr val="bg1"/>
              </a:solidFill>
              <a:latin typeface="Trebuchet MS"/>
              <a:cs typeface="Trebuchet MS"/>
            </a:rPr>
            <a:t>Juegos</a:t>
          </a:r>
          <a:r>
            <a:rPr lang="es-ES" sz="1600" kern="1200" spc="-65"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Olímpicos de Seúl 1988 </a:t>
          </a:r>
          <a:r>
            <a:rPr lang="es-ES" sz="1600" kern="1200" dirty="0" smtClean="0">
              <a:solidFill>
                <a:schemeClr val="bg1"/>
              </a:solidFill>
              <a:latin typeface="Trebuchet MS"/>
              <a:cs typeface="Trebuchet MS"/>
            </a:rPr>
            <a:t>y </a:t>
          </a:r>
          <a:r>
            <a:rPr lang="es-ES" sz="1600" kern="1200" spc="-5" dirty="0" smtClean="0">
              <a:solidFill>
                <a:schemeClr val="bg1"/>
              </a:solidFill>
              <a:latin typeface="Trebuchet MS"/>
              <a:cs typeface="Trebuchet MS"/>
            </a:rPr>
            <a:t>en  Barcelona 1992 </a:t>
          </a:r>
          <a:r>
            <a:rPr lang="es-ES" sz="1600" kern="1200" dirty="0" smtClean="0">
              <a:solidFill>
                <a:schemeClr val="bg1"/>
              </a:solidFill>
              <a:latin typeface="Trebuchet MS"/>
              <a:cs typeface="Trebuchet MS"/>
            </a:rPr>
            <a:t>se  </a:t>
          </a:r>
          <a:r>
            <a:rPr lang="es-ES" sz="1600" kern="1200" spc="-5" dirty="0" smtClean="0">
              <a:solidFill>
                <a:schemeClr val="bg1"/>
              </a:solidFill>
              <a:latin typeface="Trebuchet MS"/>
              <a:cs typeface="Trebuchet MS"/>
            </a:rPr>
            <a:t>presentaron como deporte </a:t>
          </a:r>
          <a:r>
            <a:rPr lang="es-ES" sz="1600" kern="1200" dirty="0" smtClean="0">
              <a:solidFill>
                <a:schemeClr val="bg1"/>
              </a:solidFill>
              <a:latin typeface="Trebuchet MS"/>
              <a:cs typeface="Trebuchet MS"/>
            </a:rPr>
            <a:t>de</a:t>
          </a:r>
          <a:r>
            <a:rPr lang="es-ES" sz="1600" kern="1200" spc="-45"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exhibición.</a:t>
          </a:r>
          <a:endParaRPr lang="es-ES" sz="1600" kern="1200" noProof="0" dirty="0">
            <a:solidFill>
              <a:schemeClr val="bg1"/>
            </a:solidFill>
          </a:endParaRPr>
        </a:p>
      </dsp:txBody>
      <dsp:txXfrm rot="10800000">
        <a:off x="0" y="1221942"/>
        <a:ext cx="5078412" cy="800804"/>
      </dsp:txXfrm>
    </dsp:sp>
    <dsp:sp modelId="{B46F3DE6-FA16-469A-B668-143AE74CB7E8}">
      <dsp:nvSpPr>
        <dsp:cNvPr id="0" name=""/>
        <dsp:cNvSpPr/>
      </dsp:nvSpPr>
      <dsp:spPr>
        <a:xfrm rot="10800000">
          <a:off x="0" y="1518"/>
          <a:ext cx="5078412" cy="1232443"/>
        </a:xfrm>
        <a:prstGeom prst="up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spc="-5" dirty="0" smtClean="0">
              <a:solidFill>
                <a:schemeClr val="bg1"/>
              </a:solidFill>
              <a:latin typeface="Trebuchet MS"/>
              <a:cs typeface="Trebuchet MS"/>
            </a:rPr>
            <a:t>Es un </a:t>
          </a:r>
          <a:r>
            <a:rPr lang="es-ES" sz="1600" kern="1200" dirty="0" smtClean="0">
              <a:solidFill>
                <a:schemeClr val="bg1"/>
              </a:solidFill>
              <a:latin typeface="Trebuchet MS"/>
              <a:cs typeface="Trebuchet MS"/>
            </a:rPr>
            <a:t>arte </a:t>
          </a:r>
          <a:r>
            <a:rPr lang="es-ES" sz="1600" kern="1200" spc="-5" dirty="0" smtClean="0">
              <a:solidFill>
                <a:schemeClr val="bg1"/>
              </a:solidFill>
              <a:latin typeface="Trebuchet MS"/>
              <a:cs typeface="Trebuchet MS"/>
            </a:rPr>
            <a:t>marcial moderno, </a:t>
          </a:r>
          <a:r>
            <a:rPr lang="es-ES" sz="1600" kern="1200" dirty="0" smtClean="0">
              <a:solidFill>
                <a:schemeClr val="bg1"/>
              </a:solidFill>
              <a:latin typeface="Trebuchet MS"/>
              <a:cs typeface="Trebuchet MS"/>
            </a:rPr>
            <a:t>con </a:t>
          </a:r>
          <a:r>
            <a:rPr lang="es-ES" sz="1600" kern="1200" spc="-5" dirty="0" smtClean="0">
              <a:solidFill>
                <a:schemeClr val="bg1"/>
              </a:solidFill>
              <a:latin typeface="Trebuchet MS"/>
              <a:cs typeface="Trebuchet MS"/>
            </a:rPr>
            <a:t>poco más</a:t>
          </a:r>
          <a:r>
            <a:rPr lang="es-ES" sz="1600" kern="1200" spc="-85"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de 50 años de</a:t>
          </a:r>
          <a:r>
            <a:rPr lang="es-ES" sz="1600" kern="1200" spc="-45" dirty="0" smtClean="0">
              <a:solidFill>
                <a:schemeClr val="bg1"/>
              </a:solidFill>
              <a:latin typeface="Trebuchet MS"/>
              <a:cs typeface="Trebuchet MS"/>
            </a:rPr>
            <a:t> </a:t>
          </a:r>
          <a:r>
            <a:rPr lang="es-ES" sz="1600" kern="1200" spc="-5" dirty="0" smtClean="0">
              <a:solidFill>
                <a:schemeClr val="bg1"/>
              </a:solidFill>
              <a:latin typeface="Trebuchet MS"/>
              <a:cs typeface="Trebuchet MS"/>
            </a:rPr>
            <a:t>antigüedad.</a:t>
          </a:r>
          <a:endParaRPr lang="es-ES" sz="1600" kern="1200" noProof="0" dirty="0">
            <a:solidFill>
              <a:schemeClr val="bg1"/>
            </a:solidFill>
          </a:endParaRPr>
        </a:p>
      </dsp:txBody>
      <dsp:txXfrm rot="10800000">
        <a:off x="0" y="1518"/>
        <a:ext cx="5078412" cy="800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D8A6C-E7D2-4AFE-8E30-EAAE93279941}">
      <dsp:nvSpPr>
        <dsp:cNvPr id="0" name=""/>
        <dsp:cNvSpPr/>
      </dsp:nvSpPr>
      <dsp:spPr>
        <a:xfrm>
          <a:off x="0" y="5090308"/>
          <a:ext cx="5078412" cy="8351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En 1982 Ecuador es sede del 5to Mundial de TKD</a:t>
          </a:r>
          <a:endParaRPr lang="es-ES" sz="2000" b="1" kern="1200" dirty="0">
            <a:latin typeface="Arial" panose="020B0604020202020204" pitchFamily="34" charset="0"/>
            <a:cs typeface="Arial" panose="020B0604020202020204" pitchFamily="34" charset="0"/>
          </a:endParaRPr>
        </a:p>
      </dsp:txBody>
      <dsp:txXfrm>
        <a:off x="0" y="5090308"/>
        <a:ext cx="5078412" cy="835107"/>
      </dsp:txXfrm>
    </dsp:sp>
    <dsp:sp modelId="{42EA18E7-0F86-4776-A99B-CD668C731D79}">
      <dsp:nvSpPr>
        <dsp:cNvPr id="0" name=""/>
        <dsp:cNvSpPr/>
      </dsp:nvSpPr>
      <dsp:spPr>
        <a:xfrm rot="10800000">
          <a:off x="0" y="3818439"/>
          <a:ext cx="5078412" cy="128439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spc="-5" dirty="0" smtClean="0">
              <a:latin typeface="Arial" panose="020B0604020202020204" pitchFamily="34" charset="0"/>
              <a:cs typeface="Arial" panose="020B0604020202020204" pitchFamily="34" charset="0"/>
            </a:rPr>
            <a:t>En 1977 se viaja al mundial de TKD en Estados Unidos (3er WTF)</a:t>
          </a:r>
          <a:endParaRPr lang="es-ES" sz="2000" b="1" kern="1200" noProof="0" dirty="0">
            <a:latin typeface="Arial" panose="020B0604020202020204" pitchFamily="34" charset="0"/>
            <a:cs typeface="Arial" panose="020B0604020202020204" pitchFamily="34" charset="0"/>
          </a:endParaRPr>
        </a:p>
      </dsp:txBody>
      <dsp:txXfrm rot="10800000">
        <a:off x="0" y="3818439"/>
        <a:ext cx="5078412" cy="834561"/>
      </dsp:txXfrm>
    </dsp:sp>
    <dsp:sp modelId="{FC1D648F-37BC-4305-90B7-B7E0F806C918}">
      <dsp:nvSpPr>
        <dsp:cNvPr id="0" name=""/>
        <dsp:cNvSpPr/>
      </dsp:nvSpPr>
      <dsp:spPr>
        <a:xfrm rot="10800000">
          <a:off x="0" y="2546571"/>
          <a:ext cx="5078412" cy="128439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spc="-5" dirty="0" smtClean="0">
              <a:latin typeface="Arial" panose="020B0604020202020204" pitchFamily="34" charset="0"/>
              <a:cs typeface="Arial" panose="020B0604020202020204" pitchFamily="34" charset="0"/>
            </a:rPr>
            <a:t>En 1973 es afiliado Ecuador a la federación mundial.</a:t>
          </a:r>
          <a:endParaRPr lang="es-ES" sz="2000" b="1" kern="1200" noProof="0" dirty="0">
            <a:latin typeface="Arial" panose="020B0604020202020204" pitchFamily="34" charset="0"/>
            <a:cs typeface="Arial" panose="020B0604020202020204" pitchFamily="34" charset="0"/>
          </a:endParaRPr>
        </a:p>
      </dsp:txBody>
      <dsp:txXfrm rot="10800000">
        <a:off x="0" y="2546571"/>
        <a:ext cx="5078412" cy="834561"/>
      </dsp:txXfrm>
    </dsp:sp>
    <dsp:sp modelId="{715217CF-ECCC-4862-8C83-A300B517FFE4}">
      <dsp:nvSpPr>
        <dsp:cNvPr id="0" name=""/>
        <dsp:cNvSpPr/>
      </dsp:nvSpPr>
      <dsp:spPr>
        <a:xfrm rot="10800000">
          <a:off x="0" y="1274702"/>
          <a:ext cx="5078412" cy="128439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lvl="0" algn="ctr" defTabSz="889000" rtl="0">
            <a:lnSpc>
              <a:spcPct val="90000"/>
            </a:lnSpc>
            <a:spcBef>
              <a:spcPct val="0"/>
            </a:spcBef>
            <a:spcAft>
              <a:spcPct val="35000"/>
            </a:spcAft>
          </a:pPr>
          <a:r>
            <a:rPr lang="es-ES" sz="2000" b="1" kern="1200" spc="-5" dirty="0" smtClean="0">
              <a:latin typeface="Arial" panose="020B0604020202020204" pitchFamily="34" charset="0"/>
              <a:cs typeface="Arial" panose="020B0604020202020204" pitchFamily="34" charset="0"/>
            </a:rPr>
            <a:t>En 1971 primer campeonato nacional.</a:t>
          </a:r>
          <a:endParaRPr lang="es-ES" sz="2000" b="1" kern="1200" noProof="0" dirty="0">
            <a:latin typeface="Arial" panose="020B0604020202020204" pitchFamily="34" charset="0"/>
            <a:cs typeface="Arial" panose="020B0604020202020204" pitchFamily="34" charset="0"/>
          </a:endParaRPr>
        </a:p>
      </dsp:txBody>
      <dsp:txXfrm rot="10800000">
        <a:off x="0" y="1274702"/>
        <a:ext cx="5078412" cy="834561"/>
      </dsp:txXfrm>
    </dsp:sp>
    <dsp:sp modelId="{B46F3DE6-FA16-469A-B668-143AE74CB7E8}">
      <dsp:nvSpPr>
        <dsp:cNvPr id="0" name=""/>
        <dsp:cNvSpPr/>
      </dsp:nvSpPr>
      <dsp:spPr>
        <a:xfrm rot="10800000">
          <a:off x="0" y="0"/>
          <a:ext cx="5078412" cy="1284395"/>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spc="-5" dirty="0" smtClean="0">
              <a:latin typeface="Arial" panose="020B0604020202020204" pitchFamily="34" charset="0"/>
              <a:cs typeface="Arial" panose="020B0604020202020204" pitchFamily="34" charset="0"/>
            </a:rPr>
            <a:t>En 1969 llega el maestro Lee y en 1970 llega el maestro Jang.</a:t>
          </a:r>
          <a:endParaRPr lang="es-ES" sz="2000" b="1" kern="1200" noProof="0" dirty="0">
            <a:latin typeface="Arial" panose="020B0604020202020204" pitchFamily="34" charset="0"/>
            <a:cs typeface="Arial" panose="020B0604020202020204" pitchFamily="34" charset="0"/>
          </a:endParaRPr>
        </a:p>
      </dsp:txBody>
      <dsp:txXfrm rot="10800000">
        <a:off x="0" y="0"/>
        <a:ext cx="5078412" cy="834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A04D-A269-416F-AEE3-60CC730A7AA2}">
      <dsp:nvSpPr>
        <dsp:cNvPr id="0" name=""/>
        <dsp:cNvSpPr/>
      </dsp:nvSpPr>
      <dsp:spPr>
        <a:xfrm>
          <a:off x="0" y="0"/>
          <a:ext cx="4062729" cy="130421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b="1" kern="1200" noProof="0" dirty="0" smtClean="0">
              <a:latin typeface="Arial" panose="020B0604020202020204" pitchFamily="34" charset="0"/>
              <a:cs typeface="Arial" panose="020B0604020202020204" pitchFamily="34" charset="0"/>
            </a:rPr>
            <a:t>DESARROLLO ÍNTEGRO </a:t>
          </a:r>
          <a:endParaRPr lang="es-ES" sz="1600" b="1" kern="1200" noProof="0" dirty="0">
            <a:latin typeface="Arial" panose="020B0604020202020204" pitchFamily="34" charset="0"/>
            <a:cs typeface="Arial" panose="020B0604020202020204" pitchFamily="34" charset="0"/>
          </a:endParaRPr>
        </a:p>
      </dsp:txBody>
      <dsp:txXfrm>
        <a:off x="38199" y="38199"/>
        <a:ext cx="2545174" cy="1227817"/>
      </dsp:txXfrm>
    </dsp:sp>
    <dsp:sp modelId="{5472B564-9AB3-47C6-85E9-BE141CF6D10A}">
      <dsp:nvSpPr>
        <dsp:cNvPr id="0" name=""/>
        <dsp:cNvSpPr/>
      </dsp:nvSpPr>
      <dsp:spPr>
        <a:xfrm>
          <a:off x="340253" y="1541345"/>
          <a:ext cx="4062729" cy="130421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es-EC" sz="1600" b="1" kern="1200" noProof="0" dirty="0" smtClean="0">
              <a:latin typeface="Arial" panose="020B0604020202020204" pitchFamily="34" charset="0"/>
              <a:cs typeface="Arial" panose="020B0604020202020204" pitchFamily="34" charset="0"/>
            </a:rPr>
            <a:t>DESARROLLO DE FUERZA Y EQUILIBRIO</a:t>
          </a:r>
          <a:endParaRPr lang="es-ES" sz="1600" b="1" kern="1200" noProof="0" dirty="0">
            <a:latin typeface="Arial" panose="020B0604020202020204" pitchFamily="34" charset="0"/>
            <a:cs typeface="Arial" panose="020B0604020202020204" pitchFamily="34" charset="0"/>
          </a:endParaRPr>
        </a:p>
      </dsp:txBody>
      <dsp:txXfrm>
        <a:off x="378452" y="1579544"/>
        <a:ext cx="2798338" cy="1227817"/>
      </dsp:txXfrm>
    </dsp:sp>
    <dsp:sp modelId="{93791661-6CB8-4D28-9DFD-449ABA33AFA7}">
      <dsp:nvSpPr>
        <dsp:cNvPr id="0" name=""/>
        <dsp:cNvSpPr/>
      </dsp:nvSpPr>
      <dsp:spPr>
        <a:xfrm>
          <a:off x="675428" y="3082690"/>
          <a:ext cx="4062729" cy="130421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b="1" kern="1200" noProof="0" dirty="0" smtClean="0">
              <a:latin typeface="Arial" panose="020B0604020202020204" pitchFamily="34" charset="0"/>
              <a:cs typeface="Arial" panose="020B0604020202020204" pitchFamily="34" charset="0"/>
            </a:rPr>
            <a:t>MEJORA EL COMPAÑERISMO, EL RESPETO, AUTOCONTROL, LA CONCENTRACIÓN </a:t>
          </a:r>
          <a:endParaRPr lang="es-ES" sz="1600" b="1" kern="1200" noProof="0" dirty="0">
            <a:latin typeface="Arial" panose="020B0604020202020204" pitchFamily="34" charset="0"/>
            <a:cs typeface="Arial" panose="020B0604020202020204" pitchFamily="34" charset="0"/>
          </a:endParaRPr>
        </a:p>
      </dsp:txBody>
      <dsp:txXfrm>
        <a:off x="713627" y="3120889"/>
        <a:ext cx="2803416" cy="1227817"/>
      </dsp:txXfrm>
    </dsp:sp>
    <dsp:sp modelId="{149EE849-B5C0-4C6B-8AE9-FCF991A0F9C7}">
      <dsp:nvSpPr>
        <dsp:cNvPr id="0" name=""/>
        <dsp:cNvSpPr/>
      </dsp:nvSpPr>
      <dsp:spPr>
        <a:xfrm>
          <a:off x="1015682" y="4624035"/>
          <a:ext cx="4062729" cy="130421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b="1" kern="1200" noProof="0" dirty="0" smtClean="0">
              <a:latin typeface="Arial" panose="020B0604020202020204" pitchFamily="34" charset="0"/>
              <a:cs typeface="Arial" panose="020B0604020202020204" pitchFamily="34" charset="0"/>
            </a:rPr>
            <a:t>CONTROL ADECUADO DE LA RESPIRACIÓN</a:t>
          </a:r>
          <a:endParaRPr lang="es-ES" sz="1600" b="1" kern="1200" noProof="0" dirty="0">
            <a:latin typeface="Arial" panose="020B0604020202020204" pitchFamily="34" charset="0"/>
            <a:cs typeface="Arial" panose="020B0604020202020204" pitchFamily="34" charset="0"/>
          </a:endParaRPr>
        </a:p>
      </dsp:txBody>
      <dsp:txXfrm>
        <a:off x="1053881" y="4662234"/>
        <a:ext cx="2798338" cy="1227817"/>
      </dsp:txXfrm>
    </dsp:sp>
    <dsp:sp modelId="{5A8EB00D-0ABC-4A1D-8AF0-B481FB6DC0B9}">
      <dsp:nvSpPr>
        <dsp:cNvPr id="0" name=""/>
        <dsp:cNvSpPr/>
      </dsp:nvSpPr>
      <dsp:spPr>
        <a:xfrm>
          <a:off x="3214989" y="998910"/>
          <a:ext cx="847739" cy="8477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lvl="0" algn="ctr" defTabSz="1600200" rtl="0">
            <a:lnSpc>
              <a:spcPct val="90000"/>
            </a:lnSpc>
            <a:spcBef>
              <a:spcPct val="0"/>
            </a:spcBef>
            <a:spcAft>
              <a:spcPct val="35000"/>
            </a:spcAft>
          </a:pPr>
          <a:endParaRPr lang="en-US" sz="3600" b="1" kern="1200" dirty="0">
            <a:solidFill>
              <a:schemeClr val="bg1"/>
            </a:solidFill>
            <a:latin typeface="Arial" panose="020B0604020202020204" pitchFamily="34" charset="0"/>
            <a:cs typeface="Arial" panose="020B0604020202020204" pitchFamily="34" charset="0"/>
          </a:endParaRPr>
        </a:p>
      </dsp:txBody>
      <dsp:txXfrm>
        <a:off x="3405730" y="998910"/>
        <a:ext cx="466257" cy="637924"/>
      </dsp:txXfrm>
    </dsp:sp>
    <dsp:sp modelId="{73AE9B5B-0ED1-4ADB-A7A3-7C8453FFD777}">
      <dsp:nvSpPr>
        <dsp:cNvPr id="0" name=""/>
        <dsp:cNvSpPr/>
      </dsp:nvSpPr>
      <dsp:spPr>
        <a:xfrm>
          <a:off x="3555243" y="2540255"/>
          <a:ext cx="847739" cy="8477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lvl="0" algn="ctr" defTabSz="1600200" rtl="0">
            <a:lnSpc>
              <a:spcPct val="90000"/>
            </a:lnSpc>
            <a:spcBef>
              <a:spcPct val="0"/>
            </a:spcBef>
            <a:spcAft>
              <a:spcPct val="35000"/>
            </a:spcAft>
          </a:pPr>
          <a:endParaRPr lang="en-US" sz="3600" b="1" kern="1200" dirty="0">
            <a:solidFill>
              <a:schemeClr val="bg1"/>
            </a:solidFill>
            <a:latin typeface="Arial" panose="020B0604020202020204" pitchFamily="34" charset="0"/>
            <a:cs typeface="Arial" panose="020B0604020202020204" pitchFamily="34" charset="0"/>
          </a:endParaRPr>
        </a:p>
      </dsp:txBody>
      <dsp:txXfrm>
        <a:off x="3745984" y="2540255"/>
        <a:ext cx="466257" cy="637924"/>
      </dsp:txXfrm>
    </dsp:sp>
    <dsp:sp modelId="{21E4F0B8-C0C8-4324-8141-D2D161F56F3D}">
      <dsp:nvSpPr>
        <dsp:cNvPr id="0" name=""/>
        <dsp:cNvSpPr/>
      </dsp:nvSpPr>
      <dsp:spPr>
        <a:xfrm>
          <a:off x="3890418" y="4081600"/>
          <a:ext cx="847739" cy="84773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b="1" kern="1200" dirty="0">
            <a:solidFill>
              <a:schemeClr val="bg1"/>
            </a:solidFill>
            <a:latin typeface="Arial" panose="020B0604020202020204" pitchFamily="34" charset="0"/>
            <a:cs typeface="Arial" panose="020B0604020202020204" pitchFamily="34" charset="0"/>
          </a:endParaRPr>
        </a:p>
      </dsp:txBody>
      <dsp:txXfrm>
        <a:off x="4081159" y="4081600"/>
        <a:ext cx="466257" cy="63792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8F1D84B-F747-4821-8617-FBD61E8F4308}" type="datetime1">
              <a:rPr lang="es-ES" smtClean="0"/>
              <a:t>26/07/2019</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s-ES" smtClean="0"/>
              <a:pPr algn="r" rtl="0"/>
              <a:t>‹Nº›</a:t>
            </a:fld>
            <a:endParaRPr lang="es-ES"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A87C823-BB9F-45DA-99AB-416A32E1B948}" type="datetime1">
              <a:rPr lang="es-ES" noProof="0" smtClean="0"/>
              <a:pPr/>
              <a:t>26/07/2019</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s-ES" noProof="0" smtClean="0"/>
              <a:pPr/>
              <a:t>‹Nº›</a:t>
            </a:fld>
            <a:endParaRPr lang="es-ES" noProof="0"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2</a:t>
            </a:fld>
            <a:endParaRPr lang="es-ES" dirty="0"/>
          </a:p>
        </p:txBody>
      </p:sp>
    </p:spTree>
    <p:extLst>
      <p:ext uri="{BB962C8B-B14F-4D97-AF65-F5344CB8AC3E}">
        <p14:creationId xmlns:p14="http://schemas.microsoft.com/office/powerpoint/2010/main" val="368867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805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15</a:t>
            </a:fld>
            <a:endParaRPr lang="es-ES" dirty="0"/>
          </a:p>
        </p:txBody>
      </p:sp>
    </p:spTree>
    <p:extLst>
      <p:ext uri="{BB962C8B-B14F-4D97-AF65-F5344CB8AC3E}">
        <p14:creationId xmlns:p14="http://schemas.microsoft.com/office/powerpoint/2010/main" val="427104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16</a:t>
            </a:fld>
            <a:endParaRPr lang="es-ES" dirty="0"/>
          </a:p>
        </p:txBody>
      </p:sp>
    </p:spTree>
    <p:extLst>
      <p:ext uri="{BB962C8B-B14F-4D97-AF65-F5344CB8AC3E}">
        <p14:creationId xmlns:p14="http://schemas.microsoft.com/office/powerpoint/2010/main" val="33082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17</a:t>
            </a:fld>
            <a:endParaRPr lang="es-ES" dirty="0"/>
          </a:p>
        </p:txBody>
      </p:sp>
    </p:spTree>
    <p:extLst>
      <p:ext uri="{BB962C8B-B14F-4D97-AF65-F5344CB8AC3E}">
        <p14:creationId xmlns:p14="http://schemas.microsoft.com/office/powerpoint/2010/main" val="169967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18</a:t>
            </a:fld>
            <a:endParaRPr lang="es-ES" dirty="0"/>
          </a:p>
        </p:txBody>
      </p:sp>
    </p:spTree>
    <p:extLst>
      <p:ext uri="{BB962C8B-B14F-4D97-AF65-F5344CB8AC3E}">
        <p14:creationId xmlns:p14="http://schemas.microsoft.com/office/powerpoint/2010/main" val="3388759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19</a:t>
            </a:fld>
            <a:endParaRPr lang="es-ES" dirty="0"/>
          </a:p>
        </p:txBody>
      </p:sp>
    </p:spTree>
    <p:extLst>
      <p:ext uri="{BB962C8B-B14F-4D97-AF65-F5344CB8AC3E}">
        <p14:creationId xmlns:p14="http://schemas.microsoft.com/office/powerpoint/2010/main" val="1071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20</a:t>
            </a:fld>
            <a:endParaRPr lang="es-ES" dirty="0"/>
          </a:p>
        </p:txBody>
      </p:sp>
    </p:spTree>
    <p:extLst>
      <p:ext uri="{BB962C8B-B14F-4D97-AF65-F5344CB8AC3E}">
        <p14:creationId xmlns:p14="http://schemas.microsoft.com/office/powerpoint/2010/main" val="1690176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21</a:t>
            </a:fld>
            <a:endParaRPr lang="es-ES" dirty="0"/>
          </a:p>
        </p:txBody>
      </p:sp>
    </p:spTree>
    <p:extLst>
      <p:ext uri="{BB962C8B-B14F-4D97-AF65-F5344CB8AC3E}">
        <p14:creationId xmlns:p14="http://schemas.microsoft.com/office/powerpoint/2010/main" val="346981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9386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635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91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552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447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756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407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85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a:t>
            </a:fld>
            <a:endParaRPr lang="es-ES" dirty="0"/>
          </a:p>
        </p:txBody>
      </p:sp>
    </p:spTree>
    <p:extLst>
      <p:ext uri="{BB962C8B-B14F-4D97-AF65-F5344CB8AC3E}">
        <p14:creationId xmlns:p14="http://schemas.microsoft.com/office/powerpoint/2010/main" val="30745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8</a:t>
            </a:fld>
            <a:endParaRPr lang="es-ES" dirty="0"/>
          </a:p>
        </p:txBody>
      </p:sp>
    </p:spTree>
    <p:extLst>
      <p:ext uri="{BB962C8B-B14F-4D97-AF65-F5344CB8AC3E}">
        <p14:creationId xmlns:p14="http://schemas.microsoft.com/office/powerpoint/2010/main" val="364420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10</a:t>
            </a:fld>
            <a:endParaRPr lang="es-ES" dirty="0"/>
          </a:p>
        </p:txBody>
      </p:sp>
    </p:spTree>
    <p:extLst>
      <p:ext uri="{BB962C8B-B14F-4D97-AF65-F5344CB8AC3E}">
        <p14:creationId xmlns:p14="http://schemas.microsoft.com/office/powerpoint/2010/main" val="302065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11</a:t>
            </a:fld>
            <a:endParaRPr lang="es-ES" dirty="0"/>
          </a:p>
        </p:txBody>
      </p:sp>
    </p:spTree>
    <p:extLst>
      <p:ext uri="{BB962C8B-B14F-4D97-AF65-F5344CB8AC3E}">
        <p14:creationId xmlns:p14="http://schemas.microsoft.com/office/powerpoint/2010/main" val="8010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12</a:t>
            </a:fld>
            <a:endParaRPr lang="es-ES" dirty="0"/>
          </a:p>
        </p:txBody>
      </p:sp>
    </p:spTree>
    <p:extLst>
      <p:ext uri="{BB962C8B-B14F-4D97-AF65-F5344CB8AC3E}">
        <p14:creationId xmlns:p14="http://schemas.microsoft.com/office/powerpoint/2010/main" val="324265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7516443" y="4145281"/>
            <a:ext cx="4686117"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8916" y="6057149"/>
            <a:ext cx="5498726"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ctrTitle"/>
          </p:nvPr>
        </p:nvSpPr>
        <p:spPr>
          <a:xfrm>
            <a:off x="1625176" y="584200"/>
            <a:ext cx="8735325" cy="2000251"/>
          </a:xfrm>
        </p:spPr>
        <p:txBody>
          <a:bodyPr rtlCol="0">
            <a:normAutofit/>
          </a:bodyPr>
          <a:lstStyle>
            <a:lvl1pPr algn="l" rtl="0">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fld id="{A042E67D-14C0-4ED9-A218-9C14494A6A84}" type="datetime1">
              <a:rPr lang="es-ES" noProof="0" smtClean="0"/>
              <a:pPr/>
              <a:t>26/07/2019</a:t>
            </a:fld>
            <a:endParaRPr lang="es-ES" noProof="0" dirty="0"/>
          </a:p>
        </p:txBody>
      </p:sp>
      <p:sp>
        <p:nvSpPr>
          <p:cNvPr id="23" name="Marcador de posición de pie de página 22"/>
          <p:cNvSpPr>
            <a:spLocks noGrp="1"/>
          </p:cNvSpPr>
          <p:nvPr>
            <p:ph type="ftr" sz="quarter" idx="11"/>
          </p:nvPr>
        </p:nvSpPr>
        <p:spPr/>
        <p:txBody>
          <a:bodyPr rtlCol="0"/>
          <a:lstStyle/>
          <a:p>
            <a:pPr rtl="0"/>
            <a:endParaRPr lang="es-ES" noProof="0" dirty="0"/>
          </a:p>
        </p:txBody>
      </p:sp>
      <p:sp>
        <p:nvSpPr>
          <p:cNvPr id="24" name="Marcador de posición de número de diapositiva 23"/>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40A1DB83-C382-4684-8887-65A03EA4FFF0}" type="datetime1">
              <a:rPr lang="es-ES" noProof="0" smtClean="0"/>
              <a:pPr/>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584200"/>
            <a:ext cx="2742486" cy="55880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C60E81D3-9B82-44CA-B1F9-FCEFDC87935B}" type="datetime1">
              <a:rPr lang="es-ES" noProof="0" smtClean="0"/>
              <a:pPr/>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33" y="0"/>
            <a:ext cx="12188825" cy="1750000"/>
          </a:xfrm>
          <a:prstGeom prst="rect">
            <a:avLst/>
          </a:prstGeom>
          <a:solidFill>
            <a:srgbClr val="00BEF2"/>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dirty="0"/>
          </a:p>
        </p:txBody>
      </p:sp>
      <p:pic>
        <p:nvPicPr>
          <p:cNvPr id="32" name="Google Shape;32;p6" descr="marco.png"/>
          <p:cNvPicPr preferRelativeResize="0"/>
          <p:nvPr/>
        </p:nvPicPr>
        <p:blipFill>
          <a:blip r:embed="rId2">
            <a:alphaModFix/>
          </a:blip>
          <a:stretch>
            <a:fillRect/>
          </a:stretch>
        </p:blipFill>
        <p:spPr>
          <a:xfrm>
            <a:off x="0" y="0"/>
            <a:ext cx="12188825" cy="6858000"/>
          </a:xfrm>
          <a:prstGeom prst="rect">
            <a:avLst/>
          </a:prstGeom>
          <a:noFill/>
          <a:ln>
            <a:noFill/>
          </a:ln>
        </p:spPr>
      </p:pic>
      <p:sp>
        <p:nvSpPr>
          <p:cNvPr id="33" name="Google Shape;33;p6"/>
          <p:cNvSpPr txBox="1">
            <a:spLocks noGrp="1"/>
          </p:cNvSpPr>
          <p:nvPr>
            <p:ph type="title"/>
          </p:nvPr>
        </p:nvSpPr>
        <p:spPr>
          <a:xfrm>
            <a:off x="1346582" y="864967"/>
            <a:ext cx="9505924" cy="8952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346583" y="1924000"/>
            <a:ext cx="4613998" cy="3686000"/>
          </a:xfrm>
          <a:prstGeom prst="rect">
            <a:avLst/>
          </a:prstGeom>
        </p:spPr>
        <p:txBody>
          <a:bodyPr spcFirstLastPara="1" wrap="square" lIns="91425" tIns="91425" rIns="91425" bIns="91425" anchor="t" anchorCtr="0"/>
          <a:lstStyle>
            <a:lvl1pPr marL="609448" lvl="0" indent="-474015">
              <a:spcBef>
                <a:spcPts val="800"/>
              </a:spcBef>
              <a:spcAft>
                <a:spcPts val="0"/>
              </a:spcAft>
              <a:buSzPts val="2000"/>
              <a:buChar char="»"/>
              <a:defRPr sz="2666"/>
            </a:lvl1pPr>
            <a:lvl2pPr marL="1218895" lvl="1" indent="-474015">
              <a:spcBef>
                <a:spcPts val="0"/>
              </a:spcBef>
              <a:spcAft>
                <a:spcPts val="0"/>
              </a:spcAft>
              <a:buSzPts val="2000"/>
              <a:buChar char="»"/>
              <a:defRPr sz="2666"/>
            </a:lvl2pPr>
            <a:lvl3pPr marL="1828343" lvl="2" indent="-474015">
              <a:spcBef>
                <a:spcPts val="0"/>
              </a:spcBef>
              <a:spcAft>
                <a:spcPts val="0"/>
              </a:spcAft>
              <a:buSzPts val="2000"/>
              <a:buChar char="»"/>
              <a:defRPr sz="2666"/>
            </a:lvl3pPr>
            <a:lvl4pPr marL="2437790" lvl="3" indent="-474015">
              <a:spcBef>
                <a:spcPts val="0"/>
              </a:spcBef>
              <a:spcAft>
                <a:spcPts val="0"/>
              </a:spcAft>
              <a:buSzPts val="2000"/>
              <a:buChar char="●"/>
              <a:defRPr sz="2666"/>
            </a:lvl4pPr>
            <a:lvl5pPr marL="3047238" lvl="4" indent="-474015">
              <a:spcBef>
                <a:spcPts val="0"/>
              </a:spcBef>
              <a:spcAft>
                <a:spcPts val="0"/>
              </a:spcAft>
              <a:buSzPts val="2000"/>
              <a:buChar char="○"/>
              <a:defRPr sz="2666"/>
            </a:lvl5pPr>
            <a:lvl6pPr marL="3656686" lvl="5" indent="-474015">
              <a:spcBef>
                <a:spcPts val="0"/>
              </a:spcBef>
              <a:spcAft>
                <a:spcPts val="0"/>
              </a:spcAft>
              <a:buSzPts val="2000"/>
              <a:buChar char="■"/>
              <a:defRPr sz="2666"/>
            </a:lvl6pPr>
            <a:lvl7pPr marL="4266133" lvl="6" indent="-474015">
              <a:spcBef>
                <a:spcPts val="0"/>
              </a:spcBef>
              <a:spcAft>
                <a:spcPts val="0"/>
              </a:spcAft>
              <a:buSzPts val="2000"/>
              <a:buChar char="●"/>
              <a:defRPr sz="2666"/>
            </a:lvl7pPr>
            <a:lvl8pPr marL="4875581" lvl="7" indent="-474015">
              <a:spcBef>
                <a:spcPts val="0"/>
              </a:spcBef>
              <a:spcAft>
                <a:spcPts val="0"/>
              </a:spcAft>
              <a:buSzPts val="2000"/>
              <a:buChar char="○"/>
              <a:defRPr sz="2666"/>
            </a:lvl8pPr>
            <a:lvl9pPr marL="5485028" lvl="8" indent="-474015">
              <a:spcBef>
                <a:spcPts val="0"/>
              </a:spcBef>
              <a:spcAft>
                <a:spcPts val="0"/>
              </a:spcAft>
              <a:buSzPts val="2000"/>
              <a:buChar char="■"/>
              <a:defRPr sz="2666"/>
            </a:lvl9pPr>
          </a:lstStyle>
          <a:p>
            <a:endParaRPr/>
          </a:p>
        </p:txBody>
      </p:sp>
      <p:sp>
        <p:nvSpPr>
          <p:cNvPr id="35" name="Google Shape;35;p6"/>
          <p:cNvSpPr txBox="1">
            <a:spLocks noGrp="1"/>
          </p:cNvSpPr>
          <p:nvPr>
            <p:ph type="body" idx="2"/>
          </p:nvPr>
        </p:nvSpPr>
        <p:spPr>
          <a:xfrm>
            <a:off x="6238542" y="1924000"/>
            <a:ext cx="4613998" cy="3686000"/>
          </a:xfrm>
          <a:prstGeom prst="rect">
            <a:avLst/>
          </a:prstGeom>
        </p:spPr>
        <p:txBody>
          <a:bodyPr spcFirstLastPara="1" wrap="square" lIns="91425" tIns="91425" rIns="91425" bIns="91425" anchor="t" anchorCtr="0"/>
          <a:lstStyle>
            <a:lvl1pPr marL="609448" lvl="0" indent="-474015">
              <a:spcBef>
                <a:spcPts val="800"/>
              </a:spcBef>
              <a:spcAft>
                <a:spcPts val="0"/>
              </a:spcAft>
              <a:buSzPts val="2000"/>
              <a:buChar char="»"/>
              <a:defRPr sz="2666"/>
            </a:lvl1pPr>
            <a:lvl2pPr marL="1218895" lvl="1" indent="-474015">
              <a:spcBef>
                <a:spcPts val="0"/>
              </a:spcBef>
              <a:spcAft>
                <a:spcPts val="0"/>
              </a:spcAft>
              <a:buSzPts val="2000"/>
              <a:buChar char="»"/>
              <a:defRPr sz="2666"/>
            </a:lvl2pPr>
            <a:lvl3pPr marL="1828343" lvl="2" indent="-474015">
              <a:spcBef>
                <a:spcPts val="0"/>
              </a:spcBef>
              <a:spcAft>
                <a:spcPts val="0"/>
              </a:spcAft>
              <a:buSzPts val="2000"/>
              <a:buChar char="»"/>
              <a:defRPr sz="2666"/>
            </a:lvl3pPr>
            <a:lvl4pPr marL="2437790" lvl="3" indent="-474015">
              <a:spcBef>
                <a:spcPts val="0"/>
              </a:spcBef>
              <a:spcAft>
                <a:spcPts val="0"/>
              </a:spcAft>
              <a:buSzPts val="2000"/>
              <a:buChar char="●"/>
              <a:defRPr sz="2666"/>
            </a:lvl4pPr>
            <a:lvl5pPr marL="3047238" lvl="4" indent="-474015">
              <a:spcBef>
                <a:spcPts val="0"/>
              </a:spcBef>
              <a:spcAft>
                <a:spcPts val="0"/>
              </a:spcAft>
              <a:buSzPts val="2000"/>
              <a:buChar char="○"/>
              <a:defRPr sz="2666"/>
            </a:lvl5pPr>
            <a:lvl6pPr marL="3656686" lvl="5" indent="-474015">
              <a:spcBef>
                <a:spcPts val="0"/>
              </a:spcBef>
              <a:spcAft>
                <a:spcPts val="0"/>
              </a:spcAft>
              <a:buSzPts val="2000"/>
              <a:buChar char="■"/>
              <a:defRPr sz="2666"/>
            </a:lvl6pPr>
            <a:lvl7pPr marL="4266133" lvl="6" indent="-474015">
              <a:spcBef>
                <a:spcPts val="0"/>
              </a:spcBef>
              <a:spcAft>
                <a:spcPts val="0"/>
              </a:spcAft>
              <a:buSzPts val="2000"/>
              <a:buChar char="●"/>
              <a:defRPr sz="2666"/>
            </a:lvl7pPr>
            <a:lvl8pPr marL="4875581" lvl="7" indent="-474015">
              <a:spcBef>
                <a:spcPts val="0"/>
              </a:spcBef>
              <a:spcAft>
                <a:spcPts val="0"/>
              </a:spcAft>
              <a:buSzPts val="2000"/>
              <a:buChar char="○"/>
              <a:defRPr sz="2666"/>
            </a:lvl8pPr>
            <a:lvl9pPr marL="5485028" lvl="8" indent="-474015">
              <a:spcBef>
                <a:spcPts val="0"/>
              </a:spcBef>
              <a:spcAft>
                <a:spcPts val="0"/>
              </a:spcAft>
              <a:buSzPts val="2000"/>
              <a:buChar char="■"/>
              <a:defRPr sz="2666"/>
            </a:lvl9pPr>
          </a:lstStyle>
          <a:p>
            <a:endParaRPr/>
          </a:p>
        </p:txBody>
      </p:sp>
      <p:sp>
        <p:nvSpPr>
          <p:cNvPr id="36" name="Google Shape;36;p6"/>
          <p:cNvSpPr txBox="1">
            <a:spLocks noGrp="1"/>
          </p:cNvSpPr>
          <p:nvPr>
            <p:ph type="sldNum" idx="12"/>
          </p:nvPr>
        </p:nvSpPr>
        <p:spPr>
          <a:xfrm>
            <a:off x="10352537" y="864967"/>
            <a:ext cx="731409"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423529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33" y="0"/>
            <a:ext cx="12188825" cy="1750000"/>
          </a:xfrm>
          <a:prstGeom prst="rect">
            <a:avLst/>
          </a:prstGeom>
          <a:solidFill>
            <a:srgbClr val="00BEF2"/>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dirty="0"/>
          </a:p>
        </p:txBody>
      </p:sp>
      <p:pic>
        <p:nvPicPr>
          <p:cNvPr id="26" name="Google Shape;26;p5" descr="marco.png"/>
          <p:cNvPicPr preferRelativeResize="0"/>
          <p:nvPr/>
        </p:nvPicPr>
        <p:blipFill>
          <a:blip r:embed="rId2">
            <a:alphaModFix/>
          </a:blip>
          <a:stretch>
            <a:fillRect/>
          </a:stretch>
        </p:blipFill>
        <p:spPr>
          <a:xfrm>
            <a:off x="0" y="0"/>
            <a:ext cx="12188825" cy="6858000"/>
          </a:xfrm>
          <a:prstGeom prst="rect">
            <a:avLst/>
          </a:prstGeom>
          <a:noFill/>
          <a:ln>
            <a:noFill/>
          </a:ln>
        </p:spPr>
      </p:pic>
      <p:sp>
        <p:nvSpPr>
          <p:cNvPr id="27" name="Google Shape;27;p5"/>
          <p:cNvSpPr txBox="1">
            <a:spLocks noGrp="1"/>
          </p:cNvSpPr>
          <p:nvPr>
            <p:ph type="title"/>
          </p:nvPr>
        </p:nvSpPr>
        <p:spPr>
          <a:xfrm>
            <a:off x="1346582" y="864967"/>
            <a:ext cx="9505924" cy="8952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346582" y="1913267"/>
            <a:ext cx="9505924" cy="3706800"/>
          </a:xfrm>
          <a:prstGeom prst="rect">
            <a:avLst/>
          </a:prstGeom>
        </p:spPr>
        <p:txBody>
          <a:bodyPr spcFirstLastPara="1" wrap="square" lIns="91425" tIns="91425" rIns="91425" bIns="91425" anchor="t" anchorCtr="0"/>
          <a:lstStyle>
            <a:lvl1pPr marL="609448" lvl="0" indent="-507873">
              <a:spcBef>
                <a:spcPts val="800"/>
              </a:spcBef>
              <a:spcAft>
                <a:spcPts val="0"/>
              </a:spcAft>
              <a:buSzPts val="2400"/>
              <a:buChar char="»"/>
              <a:defRPr/>
            </a:lvl1pPr>
            <a:lvl2pPr marL="1218895" lvl="1" indent="-507873">
              <a:spcBef>
                <a:spcPts val="0"/>
              </a:spcBef>
              <a:spcAft>
                <a:spcPts val="0"/>
              </a:spcAft>
              <a:buSzPts val="2400"/>
              <a:buChar char="»"/>
              <a:defRPr/>
            </a:lvl2pPr>
            <a:lvl3pPr marL="1828343" lvl="2" indent="-507873">
              <a:spcBef>
                <a:spcPts val="0"/>
              </a:spcBef>
              <a:spcAft>
                <a:spcPts val="0"/>
              </a:spcAft>
              <a:buSzPts val="2400"/>
              <a:buChar char="»"/>
              <a:defRPr/>
            </a:lvl3pPr>
            <a:lvl4pPr marL="2437790" lvl="3" indent="-507873">
              <a:spcBef>
                <a:spcPts val="0"/>
              </a:spcBef>
              <a:spcAft>
                <a:spcPts val="0"/>
              </a:spcAft>
              <a:buSzPts val="2400"/>
              <a:buChar char="●"/>
              <a:defRPr/>
            </a:lvl4pPr>
            <a:lvl5pPr marL="3047238" lvl="4" indent="-507873">
              <a:spcBef>
                <a:spcPts val="0"/>
              </a:spcBef>
              <a:spcAft>
                <a:spcPts val="0"/>
              </a:spcAft>
              <a:buSzPts val="2400"/>
              <a:buChar char="○"/>
              <a:defRPr/>
            </a:lvl5pPr>
            <a:lvl6pPr marL="3656686" lvl="5" indent="-507873">
              <a:spcBef>
                <a:spcPts val="0"/>
              </a:spcBef>
              <a:spcAft>
                <a:spcPts val="0"/>
              </a:spcAft>
              <a:buSzPts val="2400"/>
              <a:buChar char="■"/>
              <a:defRPr/>
            </a:lvl6pPr>
            <a:lvl7pPr marL="4266133" lvl="6" indent="-507873">
              <a:spcBef>
                <a:spcPts val="0"/>
              </a:spcBef>
              <a:spcAft>
                <a:spcPts val="0"/>
              </a:spcAft>
              <a:buSzPts val="2400"/>
              <a:buChar char="●"/>
              <a:defRPr/>
            </a:lvl7pPr>
            <a:lvl8pPr marL="4875581" lvl="7" indent="-507873">
              <a:spcBef>
                <a:spcPts val="0"/>
              </a:spcBef>
              <a:spcAft>
                <a:spcPts val="0"/>
              </a:spcAft>
              <a:buSzPts val="2400"/>
              <a:buChar char="○"/>
              <a:defRPr/>
            </a:lvl8pPr>
            <a:lvl9pPr marL="5485028" lvl="8" indent="-507873">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10352537" y="864967"/>
            <a:ext cx="731409"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884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3" y="0"/>
            <a:ext cx="12188825" cy="3428800"/>
          </a:xfrm>
          <a:prstGeom prst="rect">
            <a:avLst/>
          </a:prstGeom>
          <a:solidFill>
            <a:srgbClr val="00BEF2"/>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dirty="0"/>
          </a:p>
        </p:txBody>
      </p:sp>
      <p:pic>
        <p:nvPicPr>
          <p:cNvPr id="11" name="Google Shape;11;p2" descr="marco.png"/>
          <p:cNvPicPr preferRelativeResize="0"/>
          <p:nvPr/>
        </p:nvPicPr>
        <p:blipFill>
          <a:blip r:embed="rId2">
            <a:alphaModFix/>
          </a:blip>
          <a:stretch>
            <a:fillRect/>
          </a:stretch>
        </p:blipFill>
        <p:spPr>
          <a:xfrm>
            <a:off x="0" y="0"/>
            <a:ext cx="12188825" cy="6858000"/>
          </a:xfrm>
          <a:prstGeom prst="rect">
            <a:avLst/>
          </a:prstGeom>
          <a:noFill/>
          <a:ln>
            <a:noFill/>
          </a:ln>
        </p:spPr>
      </p:pic>
      <p:sp>
        <p:nvSpPr>
          <p:cNvPr id="12" name="Google Shape;12;p2"/>
          <p:cNvSpPr txBox="1">
            <a:spLocks noGrp="1"/>
          </p:cNvSpPr>
          <p:nvPr>
            <p:ph type="ctrTitle"/>
          </p:nvPr>
        </p:nvSpPr>
        <p:spPr>
          <a:xfrm>
            <a:off x="1518538" y="860733"/>
            <a:ext cx="9152016" cy="25684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3600"/>
              <a:buNone/>
              <a:defRPr sz="4799">
                <a:solidFill>
                  <a:srgbClr val="FFFFFF"/>
                </a:solidFill>
              </a:defRPr>
            </a:lvl1pPr>
            <a:lvl2pPr lvl="1">
              <a:spcBef>
                <a:spcPts val="0"/>
              </a:spcBef>
              <a:spcAft>
                <a:spcPts val="0"/>
              </a:spcAft>
              <a:buClr>
                <a:srgbClr val="FFFFFF"/>
              </a:buClr>
              <a:buSzPts val="3600"/>
              <a:buNone/>
              <a:defRPr sz="4799">
                <a:solidFill>
                  <a:srgbClr val="FFFFFF"/>
                </a:solidFill>
              </a:defRPr>
            </a:lvl2pPr>
            <a:lvl3pPr lvl="2">
              <a:spcBef>
                <a:spcPts val="0"/>
              </a:spcBef>
              <a:spcAft>
                <a:spcPts val="0"/>
              </a:spcAft>
              <a:buClr>
                <a:srgbClr val="FFFFFF"/>
              </a:buClr>
              <a:buSzPts val="3600"/>
              <a:buNone/>
              <a:defRPr sz="4799">
                <a:solidFill>
                  <a:srgbClr val="FFFFFF"/>
                </a:solidFill>
              </a:defRPr>
            </a:lvl3pPr>
            <a:lvl4pPr lvl="3">
              <a:spcBef>
                <a:spcPts val="0"/>
              </a:spcBef>
              <a:spcAft>
                <a:spcPts val="0"/>
              </a:spcAft>
              <a:buClr>
                <a:srgbClr val="FFFFFF"/>
              </a:buClr>
              <a:buSzPts val="3600"/>
              <a:buNone/>
              <a:defRPr sz="4799">
                <a:solidFill>
                  <a:srgbClr val="FFFFFF"/>
                </a:solidFill>
              </a:defRPr>
            </a:lvl4pPr>
            <a:lvl5pPr lvl="4">
              <a:spcBef>
                <a:spcPts val="0"/>
              </a:spcBef>
              <a:spcAft>
                <a:spcPts val="0"/>
              </a:spcAft>
              <a:buClr>
                <a:srgbClr val="FFFFFF"/>
              </a:buClr>
              <a:buSzPts val="3600"/>
              <a:buNone/>
              <a:defRPr sz="4799">
                <a:solidFill>
                  <a:srgbClr val="FFFFFF"/>
                </a:solidFill>
              </a:defRPr>
            </a:lvl5pPr>
            <a:lvl6pPr lvl="5">
              <a:spcBef>
                <a:spcPts val="0"/>
              </a:spcBef>
              <a:spcAft>
                <a:spcPts val="0"/>
              </a:spcAft>
              <a:buClr>
                <a:srgbClr val="FFFFFF"/>
              </a:buClr>
              <a:buSzPts val="3600"/>
              <a:buNone/>
              <a:defRPr sz="4799">
                <a:solidFill>
                  <a:srgbClr val="FFFFFF"/>
                </a:solidFill>
              </a:defRPr>
            </a:lvl6pPr>
            <a:lvl7pPr lvl="6">
              <a:spcBef>
                <a:spcPts val="0"/>
              </a:spcBef>
              <a:spcAft>
                <a:spcPts val="0"/>
              </a:spcAft>
              <a:buClr>
                <a:srgbClr val="FFFFFF"/>
              </a:buClr>
              <a:buSzPts val="3600"/>
              <a:buNone/>
              <a:defRPr sz="4799">
                <a:solidFill>
                  <a:srgbClr val="FFFFFF"/>
                </a:solidFill>
              </a:defRPr>
            </a:lvl7pPr>
            <a:lvl8pPr lvl="7">
              <a:spcBef>
                <a:spcPts val="0"/>
              </a:spcBef>
              <a:spcAft>
                <a:spcPts val="0"/>
              </a:spcAft>
              <a:buClr>
                <a:srgbClr val="FFFFFF"/>
              </a:buClr>
              <a:buSzPts val="3600"/>
              <a:buNone/>
              <a:defRPr sz="4799">
                <a:solidFill>
                  <a:srgbClr val="FFFFFF"/>
                </a:solidFill>
              </a:defRPr>
            </a:lvl8pPr>
            <a:lvl9pPr lvl="8">
              <a:spcBef>
                <a:spcPts val="0"/>
              </a:spcBef>
              <a:spcAft>
                <a:spcPts val="0"/>
              </a:spcAft>
              <a:buClr>
                <a:srgbClr val="FFFFFF"/>
              </a:buClr>
              <a:buSzPts val="3600"/>
              <a:buNone/>
              <a:defRPr sz="4799">
                <a:solidFill>
                  <a:srgbClr val="FFFFFF"/>
                </a:solidFill>
              </a:defRPr>
            </a:lvl9pPr>
          </a:lstStyle>
          <a:p>
            <a:endParaRPr/>
          </a:p>
        </p:txBody>
      </p:sp>
    </p:spTree>
    <p:extLst>
      <p:ext uri="{BB962C8B-B14F-4D97-AF65-F5344CB8AC3E}">
        <p14:creationId xmlns:p14="http://schemas.microsoft.com/office/powerpoint/2010/main" val="307091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a:alphaModFix/>
          </a:blip>
          <a:stretch>
            <a:fillRect/>
          </a:stretch>
        </p:blipFill>
        <p:spPr>
          <a:xfrm>
            <a:off x="0" y="0"/>
            <a:ext cx="12188825" cy="6858000"/>
          </a:xfrm>
          <a:prstGeom prst="rect">
            <a:avLst/>
          </a:prstGeom>
          <a:noFill/>
          <a:ln>
            <a:noFill/>
          </a:ln>
        </p:spPr>
      </p:pic>
      <p:sp>
        <p:nvSpPr>
          <p:cNvPr id="52" name="Google Shape;52;p9"/>
          <p:cNvSpPr txBox="1">
            <a:spLocks noGrp="1"/>
          </p:cNvSpPr>
          <p:nvPr>
            <p:ph type="sldNum" idx="12"/>
          </p:nvPr>
        </p:nvSpPr>
        <p:spPr>
          <a:xfrm>
            <a:off x="850378" y="0"/>
            <a:ext cx="10478071"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64934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64270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2E48AAE-5AE8-418A-A225-B506C222F2F9}" type="datetime1">
              <a:rPr lang="es-ES" noProof="0" smtClean="0"/>
              <a:pPr/>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7516443" y="4145281"/>
            <a:ext cx="4686117"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AA1D35CA-82F5-4AD4-B9EC-66E805B73542}" type="datetime1">
              <a:rPr lang="es-ES" noProof="0" smtClean="0"/>
              <a:pPr/>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34CCE92-710B-4678-B1B1-EFCAA5CDF075}" type="datetime1">
              <a:rPr lang="es-ES" noProof="0" smtClean="0"/>
              <a:pPr/>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83FB0F2C-25D9-4D7E-B43A-29A2E16C960D}" type="datetime1">
              <a:rPr lang="es-ES" noProof="0" smtClean="0"/>
              <a:pPr/>
              <a:t>26/07/2019</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FD34687D-B11B-47A5-95F6-B79DA932A6DF}" type="datetime1">
              <a:rPr lang="es-ES" noProof="0" smtClean="0"/>
              <a:pPr/>
              <a:t>26/07/2019</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93C656DE-1E46-4450-9484-A739B4FADFBC}" type="datetime1">
              <a:rPr lang="es-ES" noProof="0" smtClean="0"/>
              <a:pPr/>
              <a:t>26/07/2019</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contenido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EA77F8B-D469-4ECD-B91E-3B01AD692331}" type="datetime1">
              <a:rPr lang="es-ES" noProof="0" smtClean="0"/>
              <a:pPr/>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dirty="0" smtClean="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49BA7B1C-709E-4257-93A5-EC2F0807D42F}" type="datetime1">
              <a:rPr lang="es-ES" noProof="0" smtClean="0"/>
              <a:pPr/>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5" name="líneas a la izquierda"/>
          <p:cNvGrpSpPr/>
          <p:nvPr/>
        </p:nvGrpSpPr>
        <p:grpSpPr>
          <a:xfrm>
            <a:off x="-15870" y="-3174"/>
            <a:ext cx="819993"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fecha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35C83AD5-F5AF-4BDC-901E-85A05CCFFAAA}" type="datetime1">
              <a:rPr lang="es-ES" noProof="0" smtClean="0"/>
              <a:pPr/>
              <a:t>26/07/2019</a:t>
            </a:fld>
            <a:endParaRPr lang="es-ES" noProof="0" dirty="0"/>
          </a:p>
        </p:txBody>
      </p:sp>
      <p:sp>
        <p:nvSpPr>
          <p:cNvPr id="5" name="Marcador de posición de pie de página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670"/>
            <a:ext cx="11965278" cy="6749330"/>
          </a:xfrm>
          <a:prstGeom prst="rect">
            <a:avLst/>
          </a:prstGeom>
        </p:spPr>
      </p:pic>
    </p:spTree>
    <p:extLst>
      <p:ext uri="{BB962C8B-B14F-4D97-AF65-F5344CB8AC3E}">
        <p14:creationId xmlns:p14="http://schemas.microsoft.com/office/powerpoint/2010/main" val="380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C" dirty="0" smtClean="0"/>
              <a:t>ORIGEN DEL TAEKWONDO</a:t>
            </a:r>
            <a:endParaRPr lang="es-ES" dirty="0"/>
          </a:p>
        </p:txBody>
      </p:sp>
      <p:graphicFrame>
        <p:nvGraphicFramePr>
          <p:cNvPr id="5" name="Marcador de posición de contenido 4" descr="Proceso escalonado en el que se muestran 3 tareas organizadas una debajo de la otra. Además, se usan dos flechas que apuntan hacia abajo para indicar la progresión de la primera tarea a la segunda y de la segunda a la tercera."/>
          <p:cNvGraphicFramePr>
            <a:graphicFrameLocks noGrp="1"/>
          </p:cNvGraphicFramePr>
          <p:nvPr>
            <p:ph sz="half" idx="2"/>
            <p:extLst>
              <p:ext uri="{D42A27DB-BD31-4B8C-83A1-F6EECF244321}">
                <p14:modId xmlns:p14="http://schemas.microsoft.com/office/powerpoint/2010/main" val="562250020"/>
              </p:ext>
            </p:extLst>
          </p:nvPr>
        </p:nvGraphicFramePr>
        <p:xfrm>
          <a:off x="6500813" y="1706563"/>
          <a:ext cx="5078412"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Marcador de contenido 5"/>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219200" y="2352377"/>
            <a:ext cx="5078413" cy="3174008"/>
          </a:xfrm>
        </p:spPr>
      </p:pic>
    </p:spTree>
    <p:extLst>
      <p:ext uri="{BB962C8B-B14F-4D97-AF65-F5344CB8AC3E}">
        <p14:creationId xmlns:p14="http://schemas.microsoft.com/office/powerpoint/2010/main" val="178712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C" dirty="0" smtClean="0"/>
              <a:t>TAEKWONDO EN ECUADOR</a:t>
            </a:r>
            <a:endParaRPr lang="es-ES" dirty="0"/>
          </a:p>
        </p:txBody>
      </p:sp>
      <p:graphicFrame>
        <p:nvGraphicFramePr>
          <p:cNvPr id="5" name="Marcador de posición de contenido 4" descr="Proceso escalonado en el que se muestran 3 tareas organizadas una debajo de la otra. Además, se usan dos flechas que apuntan hacia abajo para indicar la progresión de la primera tarea a la segunda y de la segunda a la tercera."/>
          <p:cNvGraphicFramePr>
            <a:graphicFrameLocks noGrp="1"/>
          </p:cNvGraphicFramePr>
          <p:nvPr>
            <p:ph sz="half" idx="2"/>
            <p:extLst>
              <p:ext uri="{D42A27DB-BD31-4B8C-83A1-F6EECF244321}">
                <p14:modId xmlns:p14="http://schemas.microsoft.com/office/powerpoint/2010/main" val="2620586812"/>
              </p:ext>
            </p:extLst>
          </p:nvPr>
        </p:nvGraphicFramePr>
        <p:xfrm>
          <a:off x="6598468" y="555671"/>
          <a:ext cx="5078412" cy="592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908" y="1498600"/>
            <a:ext cx="4176464" cy="2010469"/>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836" y="3541723"/>
            <a:ext cx="4490723" cy="2942198"/>
          </a:xfrm>
          <a:prstGeom prst="rect">
            <a:avLst/>
          </a:prstGeom>
        </p:spPr>
      </p:pic>
    </p:spTree>
    <p:extLst>
      <p:ext uri="{BB962C8B-B14F-4D97-AF65-F5344CB8AC3E}">
        <p14:creationId xmlns:p14="http://schemas.microsoft.com/office/powerpoint/2010/main" val="9484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6420" y="1412776"/>
            <a:ext cx="5572084" cy="1223963"/>
          </a:xfrm>
        </p:spPr>
        <p:txBody>
          <a:bodyPr rtlCol="0"/>
          <a:lstStyle/>
          <a:p>
            <a:pPr rtl="0"/>
            <a:r>
              <a:rPr lang="es-EC" b="1" dirty="0" smtClean="0"/>
              <a:t>BENEFICIOS DEL DEPORTE</a:t>
            </a:r>
            <a:endParaRPr lang="es-ES" b="1" dirty="0"/>
          </a:p>
        </p:txBody>
      </p:sp>
      <p:graphicFrame>
        <p:nvGraphicFramePr>
          <p:cNvPr id="5" name="Marcador de posición de contenido 4" descr="Proceso escalonado en el que se muestran 3 tareas organizadas una debajo de la otra. Además, se usan dos flechas que apuntan hacia abajo para indicar la progresión de la primera tarea a la segunda y de la segunda a la tercera."/>
          <p:cNvGraphicFramePr>
            <a:graphicFrameLocks noGrp="1"/>
          </p:cNvGraphicFramePr>
          <p:nvPr>
            <p:ph sz="half" idx="2"/>
            <p:extLst>
              <p:ext uri="{D42A27DB-BD31-4B8C-83A1-F6EECF244321}">
                <p14:modId xmlns:p14="http://schemas.microsoft.com/office/powerpoint/2010/main" val="1188639830"/>
              </p:ext>
            </p:extLst>
          </p:nvPr>
        </p:nvGraphicFramePr>
        <p:xfrm>
          <a:off x="1088008" y="476672"/>
          <a:ext cx="5078412" cy="592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1673" y="2852936"/>
            <a:ext cx="5045259" cy="3783944"/>
          </a:xfrm>
          <a:prstGeom prst="rect">
            <a:avLst/>
          </a:prstGeom>
        </p:spPr>
      </p:pic>
    </p:spTree>
    <p:extLst>
      <p:ext uri="{BB962C8B-B14F-4D97-AF65-F5344CB8AC3E}">
        <p14:creationId xmlns:p14="http://schemas.microsoft.com/office/powerpoint/2010/main" val="427300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1180464" y="32405"/>
            <a:ext cx="10360501" cy="1223963"/>
          </a:xfrm>
          <a:prstGeom prst="rect">
            <a:avLst/>
          </a:prstGeom>
        </p:spPr>
        <p:txBody>
          <a:bodyPr spcFirstLastPara="1" vert="horz" wrap="square" lIns="121868" tIns="121868" rIns="121868" bIns="121868" rtlCol="0" anchor="b" anchorCtr="0">
            <a:noAutofit/>
          </a:bodyPr>
          <a:lstStyle/>
          <a:p>
            <a:pPr lvl="0"/>
            <a:r>
              <a:rPr lang="es-EC" sz="2800" b="1" dirty="0"/>
              <a:t>METODOLOGÍA DE LA INVESTIGACIÓN</a:t>
            </a:r>
          </a:p>
        </p:txBody>
      </p:sp>
      <p:sp>
        <p:nvSpPr>
          <p:cNvPr id="3" name="Rectángulo 2"/>
          <p:cNvSpPr/>
          <p:nvPr/>
        </p:nvSpPr>
        <p:spPr>
          <a:xfrm>
            <a:off x="1056757" y="1628800"/>
            <a:ext cx="5203866" cy="1200329"/>
          </a:xfrm>
          <a:prstGeom prst="rect">
            <a:avLst/>
          </a:prstGeom>
        </p:spPr>
        <p:txBody>
          <a:bodyPr wrap="square">
            <a:spAutoFit/>
          </a:bodyPr>
          <a:lstStyle/>
          <a:p>
            <a:pPr>
              <a:lnSpc>
                <a:spcPct val="200000"/>
              </a:lnSpc>
            </a:pPr>
            <a:r>
              <a:rPr lang="es-EC" sz="1600" b="1" dirty="0" smtClean="0">
                <a:latin typeface="Montserrat" panose="020B0604020202020204" charset="0"/>
              </a:rPr>
              <a:t>TIPO DE INVESTIGACIÓN</a:t>
            </a:r>
          </a:p>
          <a:p>
            <a:pPr>
              <a:lnSpc>
                <a:spcPct val="200000"/>
              </a:lnSpc>
            </a:pPr>
            <a:r>
              <a:rPr lang="es-EC" sz="2000" dirty="0" smtClean="0">
                <a:latin typeface="Montserrat" panose="020B0604020202020204" charset="0"/>
              </a:rPr>
              <a:t>El </a:t>
            </a:r>
            <a:r>
              <a:rPr lang="es-EC" sz="2000" dirty="0">
                <a:latin typeface="Montserrat" panose="020B0604020202020204" charset="0"/>
              </a:rPr>
              <a:t>tipo de investigación es </a:t>
            </a:r>
            <a:r>
              <a:rPr lang="es-EC" sz="2000" dirty="0" smtClean="0">
                <a:latin typeface="Montserrat" panose="020B0604020202020204" charset="0"/>
              </a:rPr>
              <a:t>DESCRIPTIVA.</a:t>
            </a:r>
            <a:endParaRPr lang="es-EC" sz="2000" b="1" dirty="0">
              <a:solidFill>
                <a:srgbClr val="FF0000"/>
              </a:solidFill>
              <a:latin typeface="Montserrat" panose="020B0604020202020204" charset="0"/>
            </a:endParaRPr>
          </a:p>
        </p:txBody>
      </p:sp>
      <p:sp>
        <p:nvSpPr>
          <p:cNvPr id="4" name="Rectángulo 3"/>
          <p:cNvSpPr/>
          <p:nvPr/>
        </p:nvSpPr>
        <p:spPr>
          <a:xfrm>
            <a:off x="951846" y="3349207"/>
            <a:ext cx="10817736" cy="2718180"/>
          </a:xfrm>
          <a:prstGeom prst="rect">
            <a:avLst/>
          </a:prstGeom>
        </p:spPr>
        <p:txBody>
          <a:bodyPr wrap="square">
            <a:spAutoFit/>
          </a:bodyPr>
          <a:lstStyle/>
          <a:p>
            <a:pPr>
              <a:lnSpc>
                <a:spcPct val="200000"/>
              </a:lnSpc>
            </a:pPr>
            <a:r>
              <a:rPr lang="es-EC" sz="2133" b="1" dirty="0" smtClean="0">
                <a:latin typeface="Montserrat" panose="020B0604020202020204" charset="0"/>
              </a:rPr>
              <a:t>POBLACIÓN</a:t>
            </a:r>
          </a:p>
          <a:p>
            <a:pPr marL="342900" indent="-342900">
              <a:lnSpc>
                <a:spcPct val="200000"/>
              </a:lnSpc>
              <a:buFont typeface="Arial" panose="020B0604020202020204" pitchFamily="34" charset="0"/>
              <a:buChar char="•"/>
            </a:pPr>
            <a:r>
              <a:rPr lang="es-EC" sz="2133" b="1" dirty="0" smtClean="0">
                <a:latin typeface="Montserrat" panose="020B0604020202020204" charset="0"/>
              </a:rPr>
              <a:t>12 entrenadores de tkd encuestados. </a:t>
            </a:r>
          </a:p>
          <a:p>
            <a:pPr marL="342900" indent="-342900">
              <a:lnSpc>
                <a:spcPct val="200000"/>
              </a:lnSpc>
              <a:buFont typeface="Arial" panose="020B0604020202020204" pitchFamily="34" charset="0"/>
              <a:buChar char="•"/>
            </a:pPr>
            <a:r>
              <a:rPr lang="es-EC" sz="2133" b="1" dirty="0" smtClean="0">
                <a:latin typeface="Montserrat" panose="020B0604020202020204" charset="0"/>
              </a:rPr>
              <a:t>12 grupos de categoría menores (Observación de sesión de entrenamiento).</a:t>
            </a:r>
          </a:p>
          <a:p>
            <a:pPr marL="342900" indent="-342900">
              <a:lnSpc>
                <a:spcPct val="200000"/>
              </a:lnSpc>
              <a:buFont typeface="Arial" panose="020B0604020202020204" pitchFamily="34" charset="0"/>
              <a:buChar char="•"/>
            </a:pPr>
            <a:r>
              <a:rPr lang="es-EC" sz="2133" b="1" dirty="0" smtClean="0">
                <a:latin typeface="Montserrat" panose="020B0604020202020204" charset="0"/>
              </a:rPr>
              <a:t>Categoría Menores del club de Tkd del Colegio Juan Pío Montúfar.</a:t>
            </a:r>
          </a:p>
        </p:txBody>
      </p:sp>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706" y="0"/>
            <a:ext cx="3685119" cy="367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000" dirty="0" smtClean="0"/>
              <a:t>ANÁLISIS DE DATOS </a:t>
            </a:r>
            <a:endParaRPr lang="es-EC" sz="6000" dirty="0"/>
          </a:p>
        </p:txBody>
      </p:sp>
      <p:pic>
        <p:nvPicPr>
          <p:cNvPr id="3" name="Imagen 2"/>
          <p:cNvPicPr>
            <a:picLocks noChangeAspect="1"/>
          </p:cNvPicPr>
          <p:nvPr/>
        </p:nvPicPr>
        <p:blipFill>
          <a:blip r:embed="rId2"/>
          <a:stretch>
            <a:fillRect/>
          </a:stretch>
        </p:blipFill>
        <p:spPr>
          <a:xfrm>
            <a:off x="3190198" y="1916832"/>
            <a:ext cx="6417870" cy="3208935"/>
          </a:xfrm>
          <a:prstGeom prst="rect">
            <a:avLst/>
          </a:prstGeom>
        </p:spPr>
      </p:pic>
    </p:spTree>
    <p:extLst>
      <p:ext uri="{BB962C8B-B14F-4D97-AF65-F5344CB8AC3E}">
        <p14:creationId xmlns:p14="http://schemas.microsoft.com/office/powerpoint/2010/main" val="190652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C" dirty="0" smtClean="0"/>
              <a:t>1.- </a:t>
            </a:r>
            <a:r>
              <a:rPr lang="es-EC" b="1" dirty="0" smtClean="0"/>
              <a:t>POSEE UN PROGRAMA ELABORADO</a:t>
            </a:r>
            <a:endParaRPr lang="es-ES" dirty="0"/>
          </a:p>
        </p:txBody>
      </p:sp>
      <p:graphicFrame>
        <p:nvGraphicFramePr>
          <p:cNvPr id="7" name="Gráfico 6"/>
          <p:cNvGraphicFramePr/>
          <p:nvPr>
            <p:extLst>
              <p:ext uri="{D42A27DB-BD31-4B8C-83A1-F6EECF244321}">
                <p14:modId xmlns:p14="http://schemas.microsoft.com/office/powerpoint/2010/main" val="1059318232"/>
              </p:ext>
            </p:extLst>
          </p:nvPr>
        </p:nvGraphicFramePr>
        <p:xfrm>
          <a:off x="4078188" y="3429000"/>
          <a:ext cx="3612764" cy="2834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995026635"/>
              </p:ext>
            </p:extLst>
          </p:nvPr>
        </p:nvGraphicFramePr>
        <p:xfrm>
          <a:off x="2710036" y="1498600"/>
          <a:ext cx="5844719" cy="1621719"/>
        </p:xfrm>
        <a:graphic>
          <a:graphicData uri="http://schemas.openxmlformats.org/drawingml/2006/table">
            <a:tbl>
              <a:tblPr firstRow="1" firstCol="1" bandRow="1">
                <a:tableStyleId>{5C22544A-7EE6-4342-B048-85BDC9FD1C3A}</a:tableStyleId>
              </a:tblPr>
              <a:tblGrid>
                <a:gridCol w="1510602"/>
                <a:gridCol w="2189399"/>
                <a:gridCol w="2144718"/>
              </a:tblGrid>
              <a:tr h="419509">
                <a:tc>
                  <a:txBody>
                    <a:bodyPr/>
                    <a:lstStyle/>
                    <a:p>
                      <a:pPr algn="ctr">
                        <a:lnSpc>
                          <a:spcPct val="107000"/>
                        </a:lnSpc>
                        <a:spcAft>
                          <a:spcPts val="0"/>
                        </a:spcAft>
                      </a:pPr>
                      <a:r>
                        <a:rPr lang="es-EC" sz="2400" dirty="0">
                          <a:solidFill>
                            <a:schemeClr val="bg1"/>
                          </a:solidFill>
                          <a:effectLst/>
                        </a:rPr>
                        <a:t>Respuesta</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Frecuencia Absoluta</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Frecuencia Relativa (%)</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9509">
                <a:tc>
                  <a:txBody>
                    <a:bodyPr/>
                    <a:lstStyle/>
                    <a:p>
                      <a:pPr algn="ctr">
                        <a:lnSpc>
                          <a:spcPct val="107000"/>
                        </a:lnSpc>
                        <a:spcAft>
                          <a:spcPts val="0"/>
                        </a:spcAft>
                      </a:pPr>
                      <a:r>
                        <a:rPr lang="es-EC" sz="2400" dirty="0">
                          <a:solidFill>
                            <a:schemeClr val="bg1"/>
                          </a:solidFill>
                          <a:effectLst/>
                        </a:rPr>
                        <a:t>SI</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5</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41,67%</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9509">
                <a:tc>
                  <a:txBody>
                    <a:bodyPr/>
                    <a:lstStyle/>
                    <a:p>
                      <a:pPr algn="ctr">
                        <a:lnSpc>
                          <a:spcPct val="107000"/>
                        </a:lnSpc>
                        <a:spcAft>
                          <a:spcPts val="0"/>
                        </a:spcAft>
                      </a:pPr>
                      <a:r>
                        <a:rPr lang="es-EC" sz="2400" dirty="0">
                          <a:solidFill>
                            <a:schemeClr val="bg1"/>
                          </a:solidFill>
                          <a:effectLst/>
                        </a:rPr>
                        <a:t>NO</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7</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58,33%</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311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C" b="1" dirty="0"/>
              <a:t>2</a:t>
            </a:r>
            <a:r>
              <a:rPr lang="es-EC" b="1" dirty="0" smtClean="0"/>
              <a:t>.- CONOCE LA GUÍA DE FEDENADOR (2013) </a:t>
            </a:r>
            <a:endParaRPr lang="es-ES" b="1" dirty="0"/>
          </a:p>
        </p:txBody>
      </p:sp>
      <p:graphicFrame>
        <p:nvGraphicFramePr>
          <p:cNvPr id="5" name="Gráfico 4"/>
          <p:cNvGraphicFramePr/>
          <p:nvPr>
            <p:extLst>
              <p:ext uri="{D42A27DB-BD31-4B8C-83A1-F6EECF244321}">
                <p14:modId xmlns:p14="http://schemas.microsoft.com/office/powerpoint/2010/main" val="938909047"/>
              </p:ext>
            </p:extLst>
          </p:nvPr>
        </p:nvGraphicFramePr>
        <p:xfrm>
          <a:off x="2494012" y="4149080"/>
          <a:ext cx="5551567" cy="2281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910337370"/>
              </p:ext>
            </p:extLst>
          </p:nvPr>
        </p:nvGraphicFramePr>
        <p:xfrm>
          <a:off x="2469181" y="1772816"/>
          <a:ext cx="6073503" cy="1791979"/>
        </p:xfrm>
        <a:graphic>
          <a:graphicData uri="http://schemas.openxmlformats.org/drawingml/2006/table">
            <a:tbl>
              <a:tblPr firstRow="1" firstCol="1" bandRow="1">
                <a:tableStyleId>{21E4AEA4-8DFA-4A89-87EB-49C32662AFE0}</a:tableStyleId>
              </a:tblPr>
              <a:tblGrid>
                <a:gridCol w="1848969"/>
                <a:gridCol w="2240239"/>
                <a:gridCol w="1984295"/>
              </a:tblGrid>
              <a:tr h="617926">
                <a:tc>
                  <a:txBody>
                    <a:bodyPr/>
                    <a:lstStyle/>
                    <a:p>
                      <a:pPr algn="ctr">
                        <a:lnSpc>
                          <a:spcPct val="107000"/>
                        </a:lnSpc>
                        <a:spcAft>
                          <a:spcPts val="0"/>
                        </a:spcAft>
                      </a:pPr>
                      <a:r>
                        <a:rPr lang="es-EC" sz="2400" dirty="0">
                          <a:solidFill>
                            <a:schemeClr val="bg1"/>
                          </a:solidFill>
                          <a:effectLst/>
                        </a:rPr>
                        <a:t>Respuesta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089">
                <a:tc>
                  <a:txBody>
                    <a:bodyPr/>
                    <a:lstStyle/>
                    <a:p>
                      <a:pPr algn="ctr">
                        <a:lnSpc>
                          <a:spcPct val="107000"/>
                        </a:lnSpc>
                        <a:spcAft>
                          <a:spcPts val="0"/>
                        </a:spcAft>
                      </a:pPr>
                      <a:r>
                        <a:rPr lang="es-EC" sz="2400" dirty="0">
                          <a:solidFill>
                            <a:schemeClr val="bg1"/>
                          </a:solidFill>
                          <a:effectLst/>
                        </a:rPr>
                        <a:t>NADA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6</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50,00%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089">
                <a:tc>
                  <a:txBody>
                    <a:bodyPr/>
                    <a:lstStyle/>
                    <a:p>
                      <a:pPr algn="ctr">
                        <a:lnSpc>
                          <a:spcPct val="107000"/>
                        </a:lnSpc>
                        <a:spcAft>
                          <a:spcPts val="0"/>
                        </a:spcAft>
                      </a:pPr>
                      <a:r>
                        <a:rPr lang="es-EC" sz="2400" dirty="0">
                          <a:solidFill>
                            <a:schemeClr val="bg1"/>
                          </a:solidFill>
                          <a:effectLst/>
                        </a:rPr>
                        <a:t>POCO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6</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50,00%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089">
                <a:tc>
                  <a:txBody>
                    <a:bodyPr/>
                    <a:lstStyle/>
                    <a:p>
                      <a:pPr algn="ctr">
                        <a:lnSpc>
                          <a:spcPct val="107000"/>
                        </a:lnSpc>
                        <a:spcAft>
                          <a:spcPts val="0"/>
                        </a:spcAft>
                      </a:pPr>
                      <a:r>
                        <a:rPr lang="es-EC" sz="2400" dirty="0">
                          <a:solidFill>
                            <a:schemeClr val="bg1"/>
                          </a:solidFill>
                          <a:effectLst/>
                        </a:rPr>
                        <a:t>MUCHO</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0,00%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818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7" y="274637"/>
            <a:ext cx="10669548" cy="1223963"/>
          </a:xfrm>
        </p:spPr>
        <p:txBody>
          <a:bodyPr rtlCol="0"/>
          <a:lstStyle/>
          <a:p>
            <a:r>
              <a:rPr lang="es-EC" b="1" dirty="0" smtClean="0"/>
              <a:t>3.- CONOCE SOBRE LOS FACTORES QUE INFLUYEN EN EL DEPORTE (físicos y fisiológicos) </a:t>
            </a:r>
            <a:endParaRPr lang="es-ES" b="1" dirty="0"/>
          </a:p>
        </p:txBody>
      </p:sp>
      <p:graphicFrame>
        <p:nvGraphicFramePr>
          <p:cNvPr id="6" name="Gráfico 5"/>
          <p:cNvGraphicFramePr/>
          <p:nvPr>
            <p:extLst>
              <p:ext uri="{D42A27DB-BD31-4B8C-83A1-F6EECF244321}">
                <p14:modId xmlns:p14="http://schemas.microsoft.com/office/powerpoint/2010/main" val="957308252"/>
              </p:ext>
            </p:extLst>
          </p:nvPr>
        </p:nvGraphicFramePr>
        <p:xfrm>
          <a:off x="3040255" y="3678969"/>
          <a:ext cx="6408712"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91107107"/>
              </p:ext>
            </p:extLst>
          </p:nvPr>
        </p:nvGraphicFramePr>
        <p:xfrm>
          <a:off x="3358108" y="1760277"/>
          <a:ext cx="5904656" cy="1714738"/>
        </p:xfrm>
        <a:graphic>
          <a:graphicData uri="http://schemas.openxmlformats.org/drawingml/2006/table">
            <a:tbl>
              <a:tblPr firstRow="1" firstCol="1" bandRow="1">
                <a:tableStyleId>{5C22544A-7EE6-4342-B048-85BDC9FD1C3A}</a:tableStyleId>
              </a:tblPr>
              <a:tblGrid>
                <a:gridCol w="1797566"/>
                <a:gridCol w="2177959"/>
                <a:gridCol w="1929131"/>
              </a:tblGrid>
              <a:tr h="540685">
                <a:tc>
                  <a:txBody>
                    <a:bodyPr/>
                    <a:lstStyle/>
                    <a:p>
                      <a:pPr algn="ctr">
                        <a:lnSpc>
                          <a:spcPct val="107000"/>
                        </a:lnSpc>
                        <a:spcAft>
                          <a:spcPts val="0"/>
                        </a:spcAft>
                      </a:pPr>
                      <a:r>
                        <a:rPr lang="es-EC" sz="2400" dirty="0">
                          <a:solidFill>
                            <a:schemeClr val="bg1"/>
                          </a:solidFill>
                          <a:effectLst/>
                        </a:rPr>
                        <a:t>Respuesta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828">
                <a:tc>
                  <a:txBody>
                    <a:bodyPr/>
                    <a:lstStyle/>
                    <a:p>
                      <a:pPr algn="ctr">
                        <a:lnSpc>
                          <a:spcPct val="107000"/>
                        </a:lnSpc>
                        <a:spcAft>
                          <a:spcPts val="0"/>
                        </a:spcAft>
                      </a:pPr>
                      <a:r>
                        <a:rPr lang="es-EC" sz="2400" dirty="0">
                          <a:solidFill>
                            <a:schemeClr val="bg1"/>
                          </a:solidFill>
                          <a:effectLst/>
                        </a:rPr>
                        <a:t>NADA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1</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8,33%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23828">
                <a:tc>
                  <a:txBody>
                    <a:bodyPr/>
                    <a:lstStyle/>
                    <a:p>
                      <a:pPr algn="ctr">
                        <a:lnSpc>
                          <a:spcPct val="107000"/>
                        </a:lnSpc>
                        <a:spcAft>
                          <a:spcPts val="0"/>
                        </a:spcAft>
                      </a:pPr>
                      <a:r>
                        <a:rPr lang="es-EC" sz="2400" dirty="0">
                          <a:solidFill>
                            <a:schemeClr val="bg1"/>
                          </a:solidFill>
                          <a:effectLst/>
                        </a:rPr>
                        <a:t>POCO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5</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41,67%</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23828">
                <a:tc>
                  <a:txBody>
                    <a:bodyPr/>
                    <a:lstStyle/>
                    <a:p>
                      <a:pPr algn="ctr">
                        <a:lnSpc>
                          <a:spcPct val="107000"/>
                        </a:lnSpc>
                        <a:spcAft>
                          <a:spcPts val="0"/>
                        </a:spcAft>
                      </a:pPr>
                      <a:r>
                        <a:rPr lang="es-EC" sz="2400" dirty="0">
                          <a:solidFill>
                            <a:schemeClr val="bg1"/>
                          </a:solidFill>
                          <a:effectLst/>
                        </a:rPr>
                        <a:t>MUCHO</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6</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50,00%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63928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7" y="274637"/>
            <a:ext cx="10669548" cy="1223963"/>
          </a:xfrm>
        </p:spPr>
        <p:txBody>
          <a:bodyPr rtlCol="0"/>
          <a:lstStyle/>
          <a:p>
            <a:r>
              <a:rPr lang="es-EC" b="1" dirty="0"/>
              <a:t>4</a:t>
            </a:r>
            <a:r>
              <a:rPr lang="es-EC" b="1" dirty="0" smtClean="0"/>
              <a:t>.- CONOCE SOBRE LAS FAJAS ETÁREAS PARA LA INICIACIÓN EN EL DEPORTE</a:t>
            </a:r>
            <a:endParaRPr lang="es-ES" b="1" dirty="0"/>
          </a:p>
        </p:txBody>
      </p:sp>
      <p:graphicFrame>
        <p:nvGraphicFramePr>
          <p:cNvPr id="5" name="Gráfico 4"/>
          <p:cNvGraphicFramePr/>
          <p:nvPr>
            <p:extLst>
              <p:ext uri="{D42A27DB-BD31-4B8C-83A1-F6EECF244321}">
                <p14:modId xmlns:p14="http://schemas.microsoft.com/office/powerpoint/2010/main" val="940968256"/>
              </p:ext>
            </p:extLst>
          </p:nvPr>
        </p:nvGraphicFramePr>
        <p:xfrm>
          <a:off x="4006180" y="3926823"/>
          <a:ext cx="4176464" cy="2366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81737291"/>
              </p:ext>
            </p:extLst>
          </p:nvPr>
        </p:nvGraphicFramePr>
        <p:xfrm>
          <a:off x="3102386" y="1772816"/>
          <a:ext cx="6160378" cy="1740485"/>
        </p:xfrm>
        <a:graphic>
          <a:graphicData uri="http://schemas.openxmlformats.org/drawingml/2006/table">
            <a:tbl>
              <a:tblPr firstRow="1" firstCol="1" bandRow="1">
                <a:tableStyleId>{21E4AEA4-8DFA-4A89-87EB-49C32662AFE0}</a:tableStyleId>
              </a:tblPr>
              <a:tblGrid>
                <a:gridCol w="1875417"/>
                <a:gridCol w="2272282"/>
                <a:gridCol w="2012679"/>
              </a:tblGrid>
              <a:tr h="566432">
                <a:tc>
                  <a:txBody>
                    <a:bodyPr/>
                    <a:lstStyle/>
                    <a:p>
                      <a:pPr algn="ctr">
                        <a:lnSpc>
                          <a:spcPct val="107000"/>
                        </a:lnSpc>
                        <a:spcAft>
                          <a:spcPts val="0"/>
                        </a:spcAft>
                      </a:pPr>
                      <a:r>
                        <a:rPr lang="es-EC" sz="2400" dirty="0">
                          <a:solidFill>
                            <a:schemeClr val="bg1"/>
                          </a:solidFill>
                          <a:effectLst/>
                        </a:rPr>
                        <a:t>Respuesta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9248">
                <a:tc>
                  <a:txBody>
                    <a:bodyPr/>
                    <a:lstStyle/>
                    <a:p>
                      <a:pPr algn="ctr">
                        <a:lnSpc>
                          <a:spcPct val="107000"/>
                        </a:lnSpc>
                        <a:spcAft>
                          <a:spcPts val="0"/>
                        </a:spcAft>
                      </a:pPr>
                      <a:r>
                        <a:rPr lang="es-EC" sz="2400" dirty="0">
                          <a:solidFill>
                            <a:schemeClr val="bg1"/>
                          </a:solidFill>
                          <a:effectLst/>
                        </a:rPr>
                        <a:t>NADA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4</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33,33%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39248">
                <a:tc>
                  <a:txBody>
                    <a:bodyPr/>
                    <a:lstStyle/>
                    <a:p>
                      <a:pPr algn="ctr">
                        <a:lnSpc>
                          <a:spcPct val="107000"/>
                        </a:lnSpc>
                        <a:spcAft>
                          <a:spcPts val="0"/>
                        </a:spcAft>
                      </a:pPr>
                      <a:r>
                        <a:rPr lang="es-EC" sz="2400" dirty="0">
                          <a:solidFill>
                            <a:schemeClr val="bg1"/>
                          </a:solidFill>
                          <a:effectLst/>
                        </a:rPr>
                        <a:t>POCO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4</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33,33%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39248">
                <a:tc>
                  <a:txBody>
                    <a:bodyPr/>
                    <a:lstStyle/>
                    <a:p>
                      <a:pPr algn="ctr">
                        <a:lnSpc>
                          <a:spcPct val="107000"/>
                        </a:lnSpc>
                        <a:spcAft>
                          <a:spcPts val="0"/>
                        </a:spcAft>
                      </a:pPr>
                      <a:r>
                        <a:rPr lang="es-EC" sz="2400" dirty="0">
                          <a:solidFill>
                            <a:schemeClr val="bg1"/>
                          </a:solidFill>
                          <a:effectLst/>
                        </a:rPr>
                        <a:t>MUCHO</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4</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33,33%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41489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7" y="274637"/>
            <a:ext cx="10669548" cy="1223963"/>
          </a:xfrm>
        </p:spPr>
        <p:txBody>
          <a:bodyPr rtlCol="0"/>
          <a:lstStyle/>
          <a:p>
            <a:r>
              <a:rPr lang="es-EC" b="1" dirty="0" smtClean="0"/>
              <a:t>5.- HA TOMADO CURSOS DE ACTUALIZACIÓN</a:t>
            </a:r>
            <a:endParaRPr lang="es-ES" b="1" dirty="0"/>
          </a:p>
        </p:txBody>
      </p:sp>
      <p:graphicFrame>
        <p:nvGraphicFramePr>
          <p:cNvPr id="6" name="Gráfico 5"/>
          <p:cNvGraphicFramePr/>
          <p:nvPr>
            <p:extLst>
              <p:ext uri="{D42A27DB-BD31-4B8C-83A1-F6EECF244321}">
                <p14:modId xmlns:p14="http://schemas.microsoft.com/office/powerpoint/2010/main" val="933265065"/>
              </p:ext>
            </p:extLst>
          </p:nvPr>
        </p:nvGraphicFramePr>
        <p:xfrm>
          <a:off x="3502123" y="4281697"/>
          <a:ext cx="4464495" cy="1671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457597521"/>
              </p:ext>
            </p:extLst>
          </p:nvPr>
        </p:nvGraphicFramePr>
        <p:xfrm>
          <a:off x="3214092" y="1991256"/>
          <a:ext cx="5976664" cy="1797785"/>
        </p:xfrm>
        <a:graphic>
          <a:graphicData uri="http://schemas.openxmlformats.org/drawingml/2006/table">
            <a:tbl>
              <a:tblPr firstRow="1" firstCol="1" bandRow="1">
                <a:tableStyleId>{5C22544A-7EE6-4342-B048-85BDC9FD1C3A}</a:tableStyleId>
              </a:tblPr>
              <a:tblGrid>
                <a:gridCol w="1819487"/>
                <a:gridCol w="2204520"/>
                <a:gridCol w="1952657"/>
              </a:tblGrid>
              <a:tr h="817977">
                <a:tc>
                  <a:txBody>
                    <a:bodyPr/>
                    <a:lstStyle/>
                    <a:p>
                      <a:pPr algn="ctr">
                        <a:lnSpc>
                          <a:spcPct val="107000"/>
                        </a:lnSpc>
                        <a:spcAft>
                          <a:spcPts val="0"/>
                        </a:spcAft>
                      </a:pPr>
                      <a:r>
                        <a:rPr lang="es-EC" sz="2400" dirty="0">
                          <a:solidFill>
                            <a:schemeClr val="bg1"/>
                          </a:solidFill>
                          <a:effectLst/>
                        </a:rPr>
                        <a:t>Respuesta</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89904">
                <a:tc>
                  <a:txBody>
                    <a:bodyPr/>
                    <a:lstStyle/>
                    <a:p>
                      <a:pPr algn="ctr">
                        <a:lnSpc>
                          <a:spcPct val="107000"/>
                        </a:lnSpc>
                        <a:spcAft>
                          <a:spcPts val="0"/>
                        </a:spcAft>
                      </a:pPr>
                      <a:r>
                        <a:rPr lang="es-EC" sz="2400" dirty="0">
                          <a:solidFill>
                            <a:schemeClr val="bg1"/>
                          </a:solidFill>
                          <a:effectLst/>
                        </a:rPr>
                        <a:t>SI</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12</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100,00%</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89904">
                <a:tc>
                  <a:txBody>
                    <a:bodyPr/>
                    <a:lstStyle/>
                    <a:p>
                      <a:pPr algn="ctr">
                        <a:lnSpc>
                          <a:spcPct val="107000"/>
                        </a:lnSpc>
                        <a:spcAft>
                          <a:spcPts val="0"/>
                        </a:spcAft>
                      </a:pPr>
                      <a:r>
                        <a:rPr lang="es-EC" sz="2400" dirty="0">
                          <a:solidFill>
                            <a:schemeClr val="bg1"/>
                          </a:solidFill>
                          <a:effectLst/>
                        </a:rPr>
                        <a:t>NO</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0</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0,00%</a:t>
                      </a:r>
                      <a:endParaRPr lang="es-E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8675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3812" y="764704"/>
            <a:ext cx="11089232" cy="6108275"/>
          </a:xfrm>
          <a:prstGeom prst="rect">
            <a:avLst/>
          </a:prstGeom>
        </p:spPr>
        <p:txBody>
          <a:bodyPr wrap="square">
            <a:spAutoFit/>
          </a:bodyPr>
          <a:lstStyle/>
          <a:p>
            <a:pPr algn="ctr">
              <a:lnSpc>
                <a:spcPct val="107000"/>
              </a:lnSpc>
              <a:spcAft>
                <a:spcPts val="800"/>
              </a:spcAft>
            </a:pPr>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DEPARTAMENTO DE CIENCIAS HUMANAS Y SOCIALES</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CARRERA DE LICENCIATURA EN CIENCIAS DE LA ACTIVIDAD FÍSICA, DEPORTES Y RECREACIÓN</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LICENCIADO EN: CIENCIAS DE LA ACTIVIDAD FÍSICA, DEPORTES Y RECREACIÓN</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TEMA: GUÍA DIDÁCTICA PARA LA ENSEÑANZA – APRENDIZAJE DEL TAEKWONDO EN LA CATEGORÍA DE MENORES DEL COLEGIO JUAN PÍO MONTUFAR DE LA CIUDAD DE QUITO, PROPUESTA ALTERNATIVA.</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AUTOR: ZAMORA PARRA, XAVIER ALEJANDRO</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DIRECTOR: MSC.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LOACHAMÍN ALDAZ, EDUARDO MARCELO</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SANGOLQUÍ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2019</a:t>
            </a:r>
            <a:endParaRPr lang="es-ES" sz="14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s-EC" sz="1600" b="1" dirty="0" smtClean="0">
                <a:latin typeface="Times New Roman" panose="02020603050405020304" pitchFamily="18" charset="0"/>
                <a:ea typeface="Calibri" panose="020F0502020204030204" pitchFamily="34" charset="0"/>
              </a:rPr>
              <a:t/>
            </a:r>
            <a:br>
              <a:rPr lang="es-EC" sz="1600" b="1" dirty="0" smtClean="0">
                <a:latin typeface="Times New Roman" panose="02020603050405020304" pitchFamily="18" charset="0"/>
                <a:ea typeface="Calibri" panose="020F0502020204030204" pitchFamily="34" charset="0"/>
              </a:rPr>
            </a:br>
            <a:endParaRPr lang="es-ES" sz="16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788" y="4365104"/>
            <a:ext cx="1954907" cy="187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56" y="4941168"/>
            <a:ext cx="3718148" cy="960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7" y="274637"/>
            <a:ext cx="10669548" cy="1223963"/>
          </a:xfrm>
        </p:spPr>
        <p:txBody>
          <a:bodyPr rtlCol="0"/>
          <a:lstStyle/>
          <a:p>
            <a:r>
              <a:rPr lang="es-EC" b="1" dirty="0"/>
              <a:t>6</a:t>
            </a:r>
            <a:r>
              <a:rPr lang="es-EC" b="1" dirty="0" smtClean="0"/>
              <a:t>.- EL PROGRAMA DE TÉCNICAS QUE APLICA</a:t>
            </a:r>
            <a:endParaRPr lang="es-ES" b="1" dirty="0"/>
          </a:p>
        </p:txBody>
      </p:sp>
      <p:graphicFrame>
        <p:nvGraphicFramePr>
          <p:cNvPr id="3" name="Tabla 2"/>
          <p:cNvGraphicFramePr>
            <a:graphicFrameLocks noGrp="1"/>
          </p:cNvGraphicFramePr>
          <p:nvPr>
            <p:extLst>
              <p:ext uri="{D42A27DB-BD31-4B8C-83A1-F6EECF244321}">
                <p14:modId xmlns:p14="http://schemas.microsoft.com/office/powerpoint/2010/main" val="112089275"/>
              </p:ext>
            </p:extLst>
          </p:nvPr>
        </p:nvGraphicFramePr>
        <p:xfrm>
          <a:off x="621804" y="1700808"/>
          <a:ext cx="6192688" cy="2448270"/>
        </p:xfrm>
        <a:graphic>
          <a:graphicData uri="http://schemas.openxmlformats.org/drawingml/2006/table">
            <a:tbl>
              <a:tblPr firstRow="1" firstCol="1" bandRow="1">
                <a:tableStyleId>{21E4AEA4-8DFA-4A89-87EB-49C32662AFE0}</a:tableStyleId>
              </a:tblPr>
              <a:tblGrid>
                <a:gridCol w="1993227"/>
                <a:gridCol w="2199180"/>
                <a:gridCol w="2000281"/>
              </a:tblGrid>
              <a:tr h="408045">
                <a:tc>
                  <a:txBody>
                    <a:bodyPr/>
                    <a:lstStyle/>
                    <a:p>
                      <a:pPr algn="ctr">
                        <a:lnSpc>
                          <a:spcPct val="107000"/>
                        </a:lnSpc>
                        <a:spcAft>
                          <a:spcPts val="0"/>
                        </a:spcAft>
                      </a:pPr>
                      <a:r>
                        <a:rPr lang="es-EC" sz="2400" dirty="0">
                          <a:solidFill>
                            <a:schemeClr val="bg1"/>
                          </a:solidFill>
                          <a:effectLst/>
                        </a:rPr>
                        <a:t>Respuesta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8045">
                <a:tc>
                  <a:txBody>
                    <a:bodyPr/>
                    <a:lstStyle/>
                    <a:p>
                      <a:pPr algn="ctr">
                        <a:lnSpc>
                          <a:spcPct val="107000"/>
                        </a:lnSpc>
                        <a:spcAft>
                          <a:spcPts val="0"/>
                        </a:spcAft>
                      </a:pPr>
                      <a:r>
                        <a:rPr lang="es-EC" sz="2400" dirty="0">
                          <a:solidFill>
                            <a:schemeClr val="bg1"/>
                          </a:solidFill>
                          <a:effectLst/>
                        </a:rPr>
                        <a:t>ADULTOS</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25,00%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08045">
                <a:tc>
                  <a:txBody>
                    <a:bodyPr/>
                    <a:lstStyle/>
                    <a:p>
                      <a:pPr algn="ctr">
                        <a:lnSpc>
                          <a:spcPct val="107000"/>
                        </a:lnSpc>
                        <a:spcAft>
                          <a:spcPts val="0"/>
                        </a:spcAft>
                      </a:pPr>
                      <a:r>
                        <a:rPr lang="es-EC" sz="2400" dirty="0">
                          <a:solidFill>
                            <a:schemeClr val="bg1"/>
                          </a:solidFill>
                          <a:effectLst/>
                        </a:rPr>
                        <a:t>JÓVENES</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25,00%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08045">
                <a:tc>
                  <a:txBody>
                    <a:bodyPr/>
                    <a:lstStyle/>
                    <a:p>
                      <a:pPr algn="ctr">
                        <a:lnSpc>
                          <a:spcPct val="107000"/>
                        </a:lnSpc>
                        <a:spcAft>
                          <a:spcPts val="0"/>
                        </a:spcAft>
                      </a:pPr>
                      <a:r>
                        <a:rPr lang="es-EC" sz="2400" dirty="0">
                          <a:solidFill>
                            <a:schemeClr val="bg1"/>
                          </a:solidFill>
                          <a:effectLst/>
                        </a:rPr>
                        <a:t>NIÑOS</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25,00%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08045">
                <a:tc>
                  <a:txBody>
                    <a:bodyPr/>
                    <a:lstStyle/>
                    <a:p>
                      <a:pPr algn="ctr">
                        <a:lnSpc>
                          <a:spcPct val="107000"/>
                        </a:lnSpc>
                        <a:spcAft>
                          <a:spcPts val="0"/>
                        </a:spcAft>
                      </a:pPr>
                      <a:r>
                        <a:rPr lang="es-EC" sz="2400" dirty="0">
                          <a:solidFill>
                            <a:schemeClr val="bg1"/>
                          </a:solidFill>
                          <a:effectLst/>
                        </a:rPr>
                        <a:t>EN GENERAL</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8</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66,67%</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408045">
                <a:tc>
                  <a:txBody>
                    <a:bodyPr/>
                    <a:lstStyle/>
                    <a:p>
                      <a:pPr algn="ctr">
                        <a:lnSpc>
                          <a:spcPct val="107000"/>
                        </a:lnSpc>
                        <a:spcAft>
                          <a:spcPts val="0"/>
                        </a:spcAft>
                      </a:pPr>
                      <a:r>
                        <a:rPr lang="es-EC" sz="2400" dirty="0">
                          <a:solidFill>
                            <a:schemeClr val="bg1"/>
                          </a:solidFill>
                          <a:effectLst/>
                        </a:rPr>
                        <a:t>NINGUNO</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0,00%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7" name="Gráfico 6"/>
          <p:cNvGraphicFramePr/>
          <p:nvPr>
            <p:extLst>
              <p:ext uri="{D42A27DB-BD31-4B8C-83A1-F6EECF244321}">
                <p14:modId xmlns:p14="http://schemas.microsoft.com/office/powerpoint/2010/main" val="3948768014"/>
              </p:ext>
            </p:extLst>
          </p:nvPr>
        </p:nvGraphicFramePr>
        <p:xfrm>
          <a:off x="7016910" y="3861048"/>
          <a:ext cx="4562475" cy="253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3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7" y="274637"/>
            <a:ext cx="10669548" cy="1223963"/>
          </a:xfrm>
        </p:spPr>
        <p:txBody>
          <a:bodyPr rtlCol="0"/>
          <a:lstStyle/>
          <a:p>
            <a:r>
              <a:rPr lang="es-EC" b="1" dirty="0" smtClean="0"/>
              <a:t>7.- EL MÉTODO EVALUATIVO QUE APLICA</a:t>
            </a:r>
            <a:endParaRPr lang="es-ES" b="1" dirty="0"/>
          </a:p>
        </p:txBody>
      </p:sp>
      <p:graphicFrame>
        <p:nvGraphicFramePr>
          <p:cNvPr id="4" name="Tabla 3"/>
          <p:cNvGraphicFramePr>
            <a:graphicFrameLocks noGrp="1"/>
          </p:cNvGraphicFramePr>
          <p:nvPr>
            <p:extLst>
              <p:ext uri="{D42A27DB-BD31-4B8C-83A1-F6EECF244321}">
                <p14:modId xmlns:p14="http://schemas.microsoft.com/office/powerpoint/2010/main" val="1239834656"/>
              </p:ext>
            </p:extLst>
          </p:nvPr>
        </p:nvGraphicFramePr>
        <p:xfrm>
          <a:off x="941059" y="1510632"/>
          <a:ext cx="6075851" cy="1990375"/>
        </p:xfrm>
        <a:graphic>
          <a:graphicData uri="http://schemas.openxmlformats.org/drawingml/2006/table">
            <a:tbl>
              <a:tblPr firstRow="1" firstCol="1" bandRow="1">
                <a:tableStyleId>{5C22544A-7EE6-4342-B048-85BDC9FD1C3A}</a:tableStyleId>
              </a:tblPr>
              <a:tblGrid>
                <a:gridCol w="2423381"/>
                <a:gridCol w="1623044"/>
                <a:gridCol w="2029426"/>
              </a:tblGrid>
              <a:tr h="398075">
                <a:tc>
                  <a:txBody>
                    <a:bodyPr/>
                    <a:lstStyle/>
                    <a:p>
                      <a:pPr algn="ctr">
                        <a:lnSpc>
                          <a:spcPct val="107000"/>
                        </a:lnSpc>
                        <a:spcAft>
                          <a:spcPts val="0"/>
                        </a:spcAft>
                      </a:pPr>
                      <a:r>
                        <a:rPr lang="es-EC" sz="2400" dirty="0">
                          <a:solidFill>
                            <a:schemeClr val="bg1"/>
                          </a:solidFill>
                          <a:effectLst/>
                        </a:rPr>
                        <a:t>Respuesta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Absoluta</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2400" dirty="0">
                          <a:solidFill>
                            <a:schemeClr val="bg1"/>
                          </a:solidFill>
                          <a:effectLst/>
                        </a:rPr>
                        <a:t>F. Relativa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075">
                <a:tc>
                  <a:txBody>
                    <a:bodyPr/>
                    <a:lstStyle/>
                    <a:p>
                      <a:pPr algn="ctr">
                        <a:lnSpc>
                          <a:spcPct val="107000"/>
                        </a:lnSpc>
                        <a:spcAft>
                          <a:spcPts val="0"/>
                        </a:spcAft>
                      </a:pPr>
                      <a:r>
                        <a:rPr lang="es-EC" sz="2400" dirty="0">
                          <a:solidFill>
                            <a:schemeClr val="bg1"/>
                          </a:solidFill>
                          <a:effectLst/>
                        </a:rPr>
                        <a:t>PRUEBAS </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7</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58,33%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98075">
                <a:tc>
                  <a:txBody>
                    <a:bodyPr/>
                    <a:lstStyle/>
                    <a:p>
                      <a:pPr algn="ctr">
                        <a:lnSpc>
                          <a:spcPct val="107000"/>
                        </a:lnSpc>
                        <a:spcAft>
                          <a:spcPts val="0"/>
                        </a:spcAft>
                      </a:pPr>
                      <a:r>
                        <a:rPr lang="es-EC" sz="2400" dirty="0">
                          <a:solidFill>
                            <a:schemeClr val="bg1"/>
                          </a:solidFill>
                          <a:effectLst/>
                        </a:rPr>
                        <a:t>COMPETENCIAS</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10</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83,33%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98075">
                <a:tc>
                  <a:txBody>
                    <a:bodyPr/>
                    <a:lstStyle/>
                    <a:p>
                      <a:pPr algn="ctr">
                        <a:lnSpc>
                          <a:spcPct val="107000"/>
                        </a:lnSpc>
                        <a:spcAft>
                          <a:spcPts val="0"/>
                        </a:spcAft>
                      </a:pPr>
                      <a:r>
                        <a:rPr lang="es-EC" sz="2400" dirty="0">
                          <a:solidFill>
                            <a:schemeClr val="bg1"/>
                          </a:solidFill>
                          <a:effectLst/>
                        </a:rPr>
                        <a:t>OBSERVACIÓN</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7</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58,33%</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398075">
                <a:tc>
                  <a:txBody>
                    <a:bodyPr/>
                    <a:lstStyle/>
                    <a:p>
                      <a:pPr algn="ctr">
                        <a:lnSpc>
                          <a:spcPct val="107000"/>
                        </a:lnSpc>
                        <a:spcAft>
                          <a:spcPts val="0"/>
                        </a:spcAft>
                      </a:pPr>
                      <a:r>
                        <a:rPr lang="es-EC" sz="2400" dirty="0">
                          <a:solidFill>
                            <a:schemeClr val="bg1"/>
                          </a:solidFill>
                          <a:effectLst/>
                        </a:rPr>
                        <a:t>OTROS</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2</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s-EC" sz="2400" dirty="0">
                          <a:solidFill>
                            <a:schemeClr val="bg1"/>
                          </a:solidFill>
                          <a:effectLst/>
                        </a:rPr>
                        <a:t>16,67%</a:t>
                      </a:r>
                      <a:endParaRPr lang="es-E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Gráfico 5"/>
          <p:cNvGraphicFramePr/>
          <p:nvPr>
            <p:extLst>
              <p:ext uri="{D42A27DB-BD31-4B8C-83A1-F6EECF244321}">
                <p14:modId xmlns:p14="http://schemas.microsoft.com/office/powerpoint/2010/main" val="550630707"/>
              </p:ext>
            </p:extLst>
          </p:nvPr>
        </p:nvGraphicFramePr>
        <p:xfrm>
          <a:off x="6670476" y="4077072"/>
          <a:ext cx="4391025" cy="2076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836288" y="2443899"/>
            <a:ext cx="8516182" cy="1545997"/>
          </a:xfrm>
          <a:prstGeom prst="rect">
            <a:avLst/>
          </a:prstGeom>
        </p:spPr>
        <p:txBody>
          <a:bodyPr spcFirstLastPara="1" vert="horz" wrap="square" lIns="121868" tIns="121868" rIns="121868" bIns="121868" rtlCol="0" anchor="b" anchorCtr="0">
            <a:noAutofit/>
          </a:bodyPr>
          <a:lstStyle/>
          <a:p>
            <a:pPr algn="ctr">
              <a:spcBef>
                <a:spcPts val="0"/>
              </a:spcBef>
            </a:pPr>
            <a:r>
              <a:rPr lang="en" sz="7198" b="1" dirty="0">
                <a:solidFill>
                  <a:srgbClr val="00BEF2"/>
                </a:solidFill>
              </a:rPr>
              <a:t>CONCLUSIONES</a:t>
            </a:r>
            <a:endParaRPr sz="7198" b="1" dirty="0">
              <a:solidFill>
                <a:srgbClr val="00BEF2"/>
              </a:solidFill>
            </a:endParaRPr>
          </a:p>
        </p:txBody>
      </p:sp>
    </p:spTree>
    <p:extLst>
      <p:ext uri="{BB962C8B-B14F-4D97-AF65-F5344CB8AC3E}">
        <p14:creationId xmlns:p14="http://schemas.microsoft.com/office/powerpoint/2010/main" val="33921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Rectángulo 1"/>
          <p:cNvSpPr/>
          <p:nvPr/>
        </p:nvSpPr>
        <p:spPr>
          <a:xfrm>
            <a:off x="1053852" y="692696"/>
            <a:ext cx="10585176" cy="5344027"/>
          </a:xfrm>
          <a:prstGeom prst="rect">
            <a:avLst/>
          </a:prstGeom>
        </p:spPr>
        <p:txBody>
          <a:bodyPr wrap="square" numCol="1">
            <a:spAutoFit/>
          </a:bodyPr>
          <a:lstStyle/>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Es </a:t>
            </a:r>
            <a:r>
              <a:rPr lang="es-ES" sz="2133" dirty="0">
                <a:latin typeface="Montserrat" panose="020B0604020202020204" charset="0"/>
              </a:rPr>
              <a:t>necesaria la elaboración de la propuesta alternativa que es la guía didáctica para la enseñanza – aprendizaje del taekwondo</a:t>
            </a:r>
            <a:r>
              <a:rPr lang="es-ES" sz="2133" dirty="0" smtClean="0">
                <a:latin typeface="Montserrat" panose="020B0604020202020204" charset="0"/>
              </a:rPr>
              <a:t>.</a:t>
            </a:r>
          </a:p>
          <a:p>
            <a:pPr marL="380905" indent="-380905" algn="just">
              <a:buClr>
                <a:srgbClr val="00BEF2"/>
              </a:buClr>
              <a:buFont typeface="Wingdings" panose="05000000000000000000" pitchFamily="2" charset="2"/>
              <a:buChar char="ü"/>
            </a:pPr>
            <a:endParaRPr lang="es-ES" sz="2133" dirty="0" smtClean="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Se </a:t>
            </a:r>
            <a:r>
              <a:rPr lang="es-ES" sz="2133" dirty="0">
                <a:latin typeface="Montserrat" panose="020B0604020202020204" charset="0"/>
              </a:rPr>
              <a:t>logró establecer que los programas de formación que poseen la mayoría de los clubes encuestados no se encuentran orientados hacia las edades con las que trabajan ya que lo hacen de manera general y tradicional del deporte lo que limita el grado de asimilación de los conocimientos por parte de los niños</a:t>
            </a:r>
            <a:r>
              <a:rPr lang="es-ES" sz="2133" dirty="0" smtClean="0">
                <a:latin typeface="Montserrat" panose="020B0604020202020204" charset="0"/>
              </a:rPr>
              <a:t>.</a:t>
            </a:r>
          </a:p>
          <a:p>
            <a:pPr marL="380905" indent="-380905" algn="just">
              <a:buClr>
                <a:srgbClr val="00BEF2"/>
              </a:buClr>
              <a:buFont typeface="Wingdings" panose="05000000000000000000" pitchFamily="2" charset="2"/>
              <a:buChar char="ü"/>
            </a:pPr>
            <a:endParaRPr lang="es-EC" sz="2133" dirty="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La </a:t>
            </a:r>
            <a:r>
              <a:rPr lang="es-ES" sz="2133" dirty="0">
                <a:latin typeface="Montserrat" panose="020B0604020202020204" charset="0"/>
              </a:rPr>
              <a:t>elaboración de la propuesta alternativa será de un gran apoyo para los entrenadores que tiene categoría menores dentro de su club, la mayor parte de los entrenadores encuestados carecen de bibliografías para realizar entrenamientos específicos por categorías y  les ayudaran a tener buenas bases para la iniciación de los niños en el deporte y así obtener buenos resultados deportivos a futuro. </a:t>
            </a:r>
            <a:endParaRPr lang="es-ES" sz="2133" dirty="0" smtClean="0">
              <a:latin typeface="Montserrat" panose="020B0604020202020204" charset="0"/>
            </a:endParaRPr>
          </a:p>
          <a:p>
            <a:pPr marL="380905" indent="-380905" algn="just">
              <a:buClr>
                <a:srgbClr val="00BEF2"/>
              </a:buClr>
              <a:buFont typeface="Wingdings" panose="05000000000000000000" pitchFamily="2" charset="2"/>
              <a:buChar char="ü"/>
            </a:pPr>
            <a:endParaRPr lang="es-ES" sz="2133" dirty="0" smtClean="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Existe </a:t>
            </a:r>
            <a:r>
              <a:rPr lang="es-ES" sz="2133" dirty="0">
                <a:latin typeface="Montserrat" panose="020B0604020202020204" charset="0"/>
              </a:rPr>
              <a:t>la predisposición de los entrenadores encuestados en utilizar la propuesta que la investigación propone.</a:t>
            </a:r>
            <a:endParaRPr lang="es-EC" sz="2133" dirty="0">
              <a:latin typeface="Montserrat" panose="020B0604020202020204" charset="0"/>
            </a:endParaRPr>
          </a:p>
        </p:txBody>
      </p:sp>
    </p:spTree>
    <p:extLst>
      <p:ext uri="{BB962C8B-B14F-4D97-AF65-F5344CB8AC3E}">
        <p14:creationId xmlns:p14="http://schemas.microsoft.com/office/powerpoint/2010/main" val="262094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836288" y="2443899"/>
            <a:ext cx="8516182" cy="1545997"/>
          </a:xfrm>
          <a:prstGeom prst="rect">
            <a:avLst/>
          </a:prstGeom>
        </p:spPr>
        <p:txBody>
          <a:bodyPr spcFirstLastPara="1" vert="horz" wrap="square" lIns="121868" tIns="121868" rIns="121868" bIns="121868" rtlCol="0" anchor="b" anchorCtr="0">
            <a:noAutofit/>
          </a:bodyPr>
          <a:lstStyle/>
          <a:p>
            <a:pPr algn="ctr">
              <a:spcBef>
                <a:spcPts val="0"/>
              </a:spcBef>
            </a:pPr>
            <a:r>
              <a:rPr lang="en" sz="7198" b="1" dirty="0" smtClean="0">
                <a:solidFill>
                  <a:srgbClr val="00BEF2"/>
                </a:solidFill>
              </a:rPr>
              <a:t>RECOMENDACIONES</a:t>
            </a:r>
            <a:endParaRPr sz="7198" b="1" dirty="0">
              <a:solidFill>
                <a:srgbClr val="00BEF2"/>
              </a:solidFill>
            </a:endParaRPr>
          </a:p>
        </p:txBody>
      </p:sp>
    </p:spTree>
    <p:extLst>
      <p:ext uri="{BB962C8B-B14F-4D97-AF65-F5344CB8AC3E}">
        <p14:creationId xmlns:p14="http://schemas.microsoft.com/office/powerpoint/2010/main" val="318231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Rectángulo 1"/>
          <p:cNvSpPr/>
          <p:nvPr/>
        </p:nvSpPr>
        <p:spPr>
          <a:xfrm>
            <a:off x="1053852" y="692696"/>
            <a:ext cx="10585176" cy="4687565"/>
          </a:xfrm>
          <a:prstGeom prst="rect">
            <a:avLst/>
          </a:prstGeom>
        </p:spPr>
        <p:txBody>
          <a:bodyPr wrap="square" numCol="1">
            <a:spAutoFit/>
          </a:bodyPr>
          <a:lstStyle/>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Se </a:t>
            </a:r>
            <a:r>
              <a:rPr lang="es-ES" sz="2133" dirty="0">
                <a:latin typeface="Montserrat" panose="020B0604020202020204" charset="0"/>
              </a:rPr>
              <a:t>recomienda la aplicación en corto plazo de la presente propuesta alternativa a través de la Federación deportiva de pichincha de taekwondo como requisito de evaluación en todos los clubes afiliados en </a:t>
            </a:r>
            <a:r>
              <a:rPr lang="es-ES" sz="2133" dirty="0" smtClean="0">
                <a:latin typeface="Montserrat" panose="020B0604020202020204" charset="0"/>
              </a:rPr>
              <a:t>Pichincha.</a:t>
            </a:r>
          </a:p>
          <a:p>
            <a:pPr marL="380905" indent="-380905" algn="just">
              <a:buClr>
                <a:srgbClr val="00BEF2"/>
              </a:buClr>
              <a:buFont typeface="Wingdings" panose="05000000000000000000" pitchFamily="2" charset="2"/>
              <a:buChar char="ü"/>
            </a:pPr>
            <a:endParaRPr lang="es-ES" sz="2133" dirty="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Proponer </a:t>
            </a:r>
            <a:r>
              <a:rPr lang="es-ES" sz="2133" dirty="0">
                <a:latin typeface="Montserrat" panose="020B0604020202020204" charset="0"/>
              </a:rPr>
              <a:t>que la universidad ayude a difundir la propuesta con estudiantes que cursan la carrera como </a:t>
            </a:r>
            <a:r>
              <a:rPr lang="es-ES" sz="2133" dirty="0" smtClean="0">
                <a:latin typeface="Montserrat" panose="020B0604020202020204" charset="0"/>
              </a:rPr>
              <a:t>prácticas </a:t>
            </a:r>
            <a:r>
              <a:rPr lang="es-ES" sz="2133" dirty="0">
                <a:latin typeface="Montserrat" panose="020B0604020202020204" charset="0"/>
              </a:rPr>
              <a:t>pre profesionales en los diferentes clubes afiliados dentro y fuera de la provincia de </a:t>
            </a:r>
            <a:r>
              <a:rPr lang="es-ES" sz="2133" dirty="0" smtClean="0">
                <a:latin typeface="Montserrat" panose="020B0604020202020204" charset="0"/>
              </a:rPr>
              <a:t>Pichincha.</a:t>
            </a:r>
          </a:p>
          <a:p>
            <a:pPr marL="380905" indent="-380905" algn="just">
              <a:buClr>
                <a:srgbClr val="00BEF2"/>
              </a:buClr>
              <a:buFont typeface="Wingdings" panose="05000000000000000000" pitchFamily="2" charset="2"/>
              <a:buChar char="ü"/>
            </a:pPr>
            <a:endParaRPr lang="es-ES" sz="2133" dirty="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Dar </a:t>
            </a:r>
            <a:r>
              <a:rPr lang="es-ES" sz="2133" dirty="0">
                <a:latin typeface="Montserrat" panose="020B0604020202020204" charset="0"/>
              </a:rPr>
              <a:t>a conocer el manejo y su buena aplicación de la propuesta a los entrenadores que tienen poca ayuda de bibliografía que no pueden acudir a seminarios o cursos de actualización</a:t>
            </a:r>
            <a:r>
              <a:rPr lang="es-ES" sz="2133" dirty="0" smtClean="0">
                <a:latin typeface="Montserrat" panose="020B0604020202020204" charset="0"/>
              </a:rPr>
              <a:t>.</a:t>
            </a:r>
          </a:p>
          <a:p>
            <a:pPr marL="380905" indent="-380905" algn="just">
              <a:buClr>
                <a:srgbClr val="00BEF2"/>
              </a:buClr>
              <a:buFont typeface="Wingdings" panose="05000000000000000000" pitchFamily="2" charset="2"/>
              <a:buChar char="ü"/>
            </a:pPr>
            <a:endParaRPr lang="es-ES" sz="2133" dirty="0">
              <a:latin typeface="Montserrat" panose="020B0604020202020204" charset="0"/>
            </a:endParaRPr>
          </a:p>
          <a:p>
            <a:pPr marL="380905" indent="-380905" algn="just">
              <a:buClr>
                <a:srgbClr val="00BEF2"/>
              </a:buClr>
              <a:buFont typeface="Wingdings" panose="05000000000000000000" pitchFamily="2" charset="2"/>
              <a:buChar char="ü"/>
            </a:pPr>
            <a:r>
              <a:rPr lang="es-ES" sz="2133" dirty="0" smtClean="0">
                <a:latin typeface="Montserrat" panose="020B0604020202020204" charset="0"/>
              </a:rPr>
              <a:t>Solicitar </a:t>
            </a:r>
            <a:r>
              <a:rPr lang="es-ES" sz="2133" dirty="0">
                <a:latin typeface="Montserrat" panose="020B0604020202020204" charset="0"/>
              </a:rPr>
              <a:t>a la federación ecuatoriana de Taekwondo se promueva la creación de </a:t>
            </a:r>
            <a:r>
              <a:rPr lang="es-ES" sz="2133" dirty="0" smtClean="0">
                <a:latin typeface="Montserrat" panose="020B0604020202020204" charset="0"/>
              </a:rPr>
              <a:t>guías </a:t>
            </a:r>
            <a:r>
              <a:rPr lang="es-ES" sz="2133" dirty="0">
                <a:latin typeface="Montserrat" panose="020B0604020202020204" charset="0"/>
              </a:rPr>
              <a:t>didácticas para las diferentes categorías que abarca el deporte. </a:t>
            </a:r>
          </a:p>
        </p:txBody>
      </p:sp>
    </p:spTree>
    <p:extLst>
      <p:ext uri="{BB962C8B-B14F-4D97-AF65-F5344CB8AC3E}">
        <p14:creationId xmlns:p14="http://schemas.microsoft.com/office/powerpoint/2010/main" val="1512484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773932" y="908720"/>
            <a:ext cx="8516182" cy="1545997"/>
          </a:xfrm>
          <a:prstGeom prst="rect">
            <a:avLst/>
          </a:prstGeom>
        </p:spPr>
        <p:txBody>
          <a:bodyPr spcFirstLastPara="1" vert="horz" wrap="square" lIns="121868" tIns="121868" rIns="121868" bIns="121868" rtlCol="0" anchor="b" anchorCtr="0">
            <a:noAutofit/>
          </a:bodyPr>
          <a:lstStyle/>
          <a:p>
            <a:pPr algn="ctr">
              <a:spcBef>
                <a:spcPts val="0"/>
              </a:spcBef>
            </a:pPr>
            <a:r>
              <a:rPr lang="en" sz="9600" b="1" dirty="0" smtClean="0">
                <a:solidFill>
                  <a:srgbClr val="FFFF00"/>
                </a:solidFill>
              </a:rPr>
              <a:t>PROPUESTA</a:t>
            </a:r>
            <a:endParaRPr sz="9600" b="1" dirty="0">
              <a:solidFill>
                <a:srgbClr val="FFFF00"/>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479" y="2132856"/>
            <a:ext cx="4553088" cy="3589751"/>
          </a:xfrm>
          <a:prstGeom prst="rect">
            <a:avLst/>
          </a:prstGeom>
        </p:spPr>
      </p:pic>
    </p:spTree>
    <p:extLst>
      <p:ext uri="{BB962C8B-B14F-4D97-AF65-F5344CB8AC3E}">
        <p14:creationId xmlns:p14="http://schemas.microsoft.com/office/powerpoint/2010/main" val="91897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61" y="294"/>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5910943" y="2427023"/>
            <a:ext cx="5482936" cy="586220"/>
          </a:xfrm>
          <a:custGeom>
            <a:avLst/>
            <a:gdLst/>
            <a:ahLst/>
            <a:cxnLst/>
            <a:rect l="l" t="t" r="r" b="b"/>
            <a:pathLst>
              <a:path w="4020820" h="429894">
                <a:moveTo>
                  <a:pt x="0" y="429768"/>
                </a:moveTo>
                <a:lnTo>
                  <a:pt x="4020743" y="429768"/>
                </a:lnTo>
                <a:lnTo>
                  <a:pt x="4020743" y="0"/>
                </a:lnTo>
                <a:lnTo>
                  <a:pt x="0" y="0"/>
                </a:lnTo>
                <a:lnTo>
                  <a:pt x="0" y="429768"/>
                </a:lnTo>
                <a:close/>
              </a:path>
            </a:pathLst>
          </a:custGeom>
          <a:solidFill>
            <a:srgbClr val="000000"/>
          </a:solidFill>
        </p:spPr>
        <p:txBody>
          <a:bodyPr wrap="square" lIns="0" tIns="0" rIns="0" bIns="0" rtlCol="0"/>
          <a:lstStyle/>
          <a:p>
            <a:endParaRPr sz="3273" dirty="0"/>
          </a:p>
        </p:txBody>
      </p:sp>
      <p:sp>
        <p:nvSpPr>
          <p:cNvPr id="4" name="object 4"/>
          <p:cNvSpPr/>
          <p:nvPr/>
        </p:nvSpPr>
        <p:spPr>
          <a:xfrm>
            <a:off x="6024377" y="2540456"/>
            <a:ext cx="5369397" cy="357447"/>
          </a:xfrm>
          <a:prstGeom prst="rect">
            <a:avLst/>
          </a:prstGeom>
          <a:blipFill>
            <a:blip r:embed="rId3" cstate="print"/>
            <a:stretch>
              <a:fillRect/>
            </a:stretch>
          </a:blipFill>
        </p:spPr>
        <p:txBody>
          <a:bodyPr wrap="square" lIns="0" tIns="0" rIns="0" bIns="0" rtlCol="0"/>
          <a:lstStyle/>
          <a:p>
            <a:endParaRPr sz="3273" dirty="0"/>
          </a:p>
        </p:txBody>
      </p:sp>
      <p:sp>
        <p:nvSpPr>
          <p:cNvPr id="5" name="object 5"/>
          <p:cNvSpPr txBox="1">
            <a:spLocks noGrp="1"/>
          </p:cNvSpPr>
          <p:nvPr>
            <p:ph type="title"/>
          </p:nvPr>
        </p:nvSpPr>
        <p:spPr>
          <a:xfrm>
            <a:off x="5729431" y="1101585"/>
            <a:ext cx="4888057" cy="1359346"/>
          </a:xfrm>
          <a:prstGeom prst="rect">
            <a:avLst/>
          </a:prstGeom>
          <a:solidFill>
            <a:srgbClr val="000000">
              <a:alpha val="75000"/>
            </a:srgbClr>
          </a:solidFill>
        </p:spPr>
        <p:txBody>
          <a:bodyPr vert="horz" wrap="square" lIns="0" tIns="0" rIns="0" bIns="0" rtlCol="0" anchor="b">
            <a:spAutoFit/>
          </a:bodyPr>
          <a:lstStyle/>
          <a:p>
            <a:pPr marL="91784">
              <a:lnSpc>
                <a:spcPts val="10554"/>
              </a:lnSpc>
            </a:pPr>
            <a:r>
              <a:rPr sz="12272" spc="-914" dirty="0">
                <a:latin typeface="Arial"/>
                <a:cs typeface="Arial"/>
              </a:rPr>
              <a:t>Técnica</a:t>
            </a:r>
            <a:endParaRPr sz="12272" dirty="0">
              <a:latin typeface="Arial"/>
              <a:cs typeface="Arial"/>
            </a:endParaRPr>
          </a:p>
        </p:txBody>
      </p:sp>
      <p:sp>
        <p:nvSpPr>
          <p:cNvPr id="6" name="object 6"/>
          <p:cNvSpPr txBox="1">
            <a:spLocks noGrp="1"/>
          </p:cNvSpPr>
          <p:nvPr>
            <p:ph type="body" idx="1"/>
          </p:nvPr>
        </p:nvSpPr>
        <p:spPr>
          <a:xfrm>
            <a:off x="4510236" y="3352131"/>
            <a:ext cx="7014608" cy="2069331"/>
          </a:xfrm>
          <a:prstGeom prst="rect">
            <a:avLst/>
          </a:prstGeom>
        </p:spPr>
        <p:txBody>
          <a:bodyPr vert="horz" wrap="square" lIns="0" tIns="17318" rIns="0" bIns="0" rtlCol="0">
            <a:spAutoFit/>
          </a:bodyPr>
          <a:lstStyle/>
          <a:p>
            <a:pPr marL="1000098">
              <a:lnSpc>
                <a:spcPct val="100000"/>
              </a:lnSpc>
              <a:spcBef>
                <a:spcPts val="136"/>
              </a:spcBef>
            </a:pPr>
            <a:r>
              <a:rPr lang="es-ES" sz="3200" spc="184" dirty="0" smtClean="0"/>
              <a:t>POS</a:t>
            </a:r>
            <a:r>
              <a:rPr lang="es-ES" sz="3200" spc="-170" dirty="0" smtClean="0"/>
              <a:t> </a:t>
            </a:r>
            <a:r>
              <a:rPr lang="es-ES" sz="3200" spc="-48" dirty="0" smtClean="0"/>
              <a:t>I</a:t>
            </a:r>
            <a:r>
              <a:rPr lang="es-ES" sz="3200" spc="-184" dirty="0" smtClean="0"/>
              <a:t> </a:t>
            </a:r>
            <a:r>
              <a:rPr lang="es-ES" sz="3200" spc="177" dirty="0" smtClean="0"/>
              <a:t>CI</a:t>
            </a:r>
            <a:r>
              <a:rPr lang="es-ES" sz="3200" spc="-184" dirty="0" smtClean="0"/>
              <a:t> </a:t>
            </a:r>
            <a:r>
              <a:rPr lang="es-ES" sz="3200" spc="368" dirty="0" smtClean="0"/>
              <a:t>ÓN</a:t>
            </a:r>
            <a:r>
              <a:rPr lang="es-ES" sz="3200" spc="430" dirty="0" smtClean="0"/>
              <a:t> </a:t>
            </a:r>
            <a:r>
              <a:rPr lang="es-ES" sz="3200" spc="155" dirty="0" smtClean="0"/>
              <a:t>DE</a:t>
            </a:r>
            <a:r>
              <a:rPr lang="es-ES" sz="3200" spc="430" dirty="0" smtClean="0"/>
              <a:t> </a:t>
            </a:r>
            <a:r>
              <a:rPr lang="es-ES" sz="3200" spc="232" dirty="0" smtClean="0"/>
              <a:t>C</a:t>
            </a:r>
            <a:r>
              <a:rPr lang="es-ES" sz="3200" spc="-211" dirty="0" smtClean="0"/>
              <a:t> </a:t>
            </a:r>
            <a:r>
              <a:rPr lang="es-ES" sz="3200" spc="130" dirty="0" smtClean="0"/>
              <a:t>OM</a:t>
            </a:r>
            <a:r>
              <a:rPr lang="es-ES" sz="3200" spc="-177" dirty="0" smtClean="0"/>
              <a:t> </a:t>
            </a:r>
            <a:r>
              <a:rPr lang="es-ES" sz="3200" spc="-7" dirty="0" smtClean="0"/>
              <a:t>B</a:t>
            </a:r>
            <a:r>
              <a:rPr lang="es-ES" sz="3200" spc="-184" dirty="0" smtClean="0"/>
              <a:t> </a:t>
            </a:r>
            <a:r>
              <a:rPr lang="es-ES" sz="3200" spc="184" dirty="0" smtClean="0"/>
              <a:t>ATE</a:t>
            </a:r>
            <a:endParaRPr lang="es-ES" sz="1800" dirty="0" smtClean="0"/>
          </a:p>
          <a:p>
            <a:pPr>
              <a:lnSpc>
                <a:spcPct val="100000"/>
              </a:lnSpc>
              <a:spcBef>
                <a:spcPts val="48"/>
              </a:spcBef>
            </a:pPr>
            <a:endParaRPr sz="1600" dirty="0">
              <a:latin typeface="Times New Roman"/>
              <a:cs typeface="Times New Roman"/>
            </a:endParaRPr>
          </a:p>
          <a:p>
            <a:pPr marL="134212" marR="971524" indent="7793" algn="just">
              <a:lnSpc>
                <a:spcPct val="100000"/>
              </a:lnSpc>
            </a:pPr>
            <a:r>
              <a:rPr lang="es-EC" sz="1800" spc="-218" dirty="0" smtClean="0">
                <a:latin typeface="Arial"/>
                <a:cs typeface="Arial"/>
              </a:rPr>
              <a:t>Es</a:t>
            </a:r>
            <a:r>
              <a:rPr lang="es-EC" sz="1800" spc="-20" dirty="0" smtClean="0">
                <a:latin typeface="Arial"/>
                <a:cs typeface="Arial"/>
              </a:rPr>
              <a:t> </a:t>
            </a:r>
            <a:r>
              <a:rPr lang="es-EC" sz="1800" spc="-61" dirty="0" smtClean="0">
                <a:latin typeface="Arial"/>
                <a:cs typeface="Arial"/>
              </a:rPr>
              <a:t>la posición </a:t>
            </a:r>
            <a:r>
              <a:rPr lang="es-EC" sz="1800" spc="-41" dirty="0" smtClean="0">
                <a:latin typeface="Arial"/>
                <a:cs typeface="Arial"/>
              </a:rPr>
              <a:t>corporal </a:t>
            </a:r>
            <a:r>
              <a:rPr lang="es-EC" sz="1800" spc="-68" dirty="0" smtClean="0">
                <a:latin typeface="Arial"/>
                <a:cs typeface="Arial"/>
              </a:rPr>
              <a:t>que </a:t>
            </a:r>
            <a:r>
              <a:rPr lang="es-EC" sz="1800" spc="-75" dirty="0" smtClean="0">
                <a:latin typeface="Arial"/>
                <a:cs typeface="Arial"/>
              </a:rPr>
              <a:t>debe </a:t>
            </a:r>
            <a:r>
              <a:rPr lang="es-EC" sz="1800" spc="-41" dirty="0" smtClean="0">
                <a:latin typeface="Arial"/>
                <a:cs typeface="Arial"/>
              </a:rPr>
              <a:t>adoptar </a:t>
            </a:r>
            <a:r>
              <a:rPr lang="es-EC" sz="1800" spc="-48" dirty="0" smtClean="0">
                <a:latin typeface="Arial"/>
                <a:cs typeface="Arial"/>
              </a:rPr>
              <a:t>el </a:t>
            </a:r>
            <a:r>
              <a:rPr lang="es-EC" sz="1800" spc="-27" dirty="0" smtClean="0">
                <a:latin typeface="Arial"/>
                <a:cs typeface="Arial"/>
              </a:rPr>
              <a:t>atleta </a:t>
            </a:r>
            <a:r>
              <a:rPr lang="es-EC" sz="1800" spc="-68" dirty="0" smtClean="0">
                <a:latin typeface="Arial"/>
                <a:cs typeface="Arial"/>
              </a:rPr>
              <a:t>para  </a:t>
            </a:r>
            <a:r>
              <a:rPr lang="es-EC" sz="1800" spc="-61" dirty="0" smtClean="0">
                <a:latin typeface="Arial"/>
                <a:cs typeface="Arial"/>
              </a:rPr>
              <a:t>favorecer</a:t>
            </a:r>
            <a:r>
              <a:rPr lang="es-EC" sz="1800" spc="-184" dirty="0" smtClean="0">
                <a:latin typeface="Arial"/>
                <a:cs typeface="Arial"/>
              </a:rPr>
              <a:t> </a:t>
            </a:r>
            <a:r>
              <a:rPr lang="es-EC" sz="1800" spc="-75" dirty="0" smtClean="0">
                <a:latin typeface="Arial"/>
                <a:cs typeface="Arial"/>
              </a:rPr>
              <a:t>todas</a:t>
            </a:r>
            <a:r>
              <a:rPr lang="es-EC" sz="1800" spc="-184" dirty="0" smtClean="0">
                <a:latin typeface="Arial"/>
                <a:cs typeface="Arial"/>
              </a:rPr>
              <a:t> </a:t>
            </a:r>
            <a:r>
              <a:rPr lang="es-EC" sz="1800" spc="-109" dirty="0" smtClean="0">
                <a:latin typeface="Arial"/>
                <a:cs typeface="Arial"/>
              </a:rPr>
              <a:t>las</a:t>
            </a:r>
            <a:r>
              <a:rPr lang="es-EC" sz="1800" spc="-184" dirty="0" smtClean="0">
                <a:latin typeface="Arial"/>
                <a:cs typeface="Arial"/>
              </a:rPr>
              <a:t> </a:t>
            </a:r>
            <a:r>
              <a:rPr lang="es-EC" sz="1800" spc="-95" dirty="0" smtClean="0">
                <a:latin typeface="Arial"/>
                <a:cs typeface="Arial"/>
              </a:rPr>
              <a:t>acciones</a:t>
            </a:r>
            <a:r>
              <a:rPr lang="es-EC" sz="1800" spc="-184" dirty="0" smtClean="0">
                <a:latin typeface="Arial"/>
                <a:cs typeface="Arial"/>
              </a:rPr>
              <a:t> </a:t>
            </a:r>
            <a:r>
              <a:rPr lang="es-EC" sz="1800" spc="-82" dirty="0" smtClean="0">
                <a:latin typeface="Arial"/>
                <a:cs typeface="Arial"/>
              </a:rPr>
              <a:t>técnicas</a:t>
            </a:r>
            <a:r>
              <a:rPr lang="es-EC" sz="1800" spc="-184" dirty="0" smtClean="0">
                <a:latin typeface="Arial"/>
                <a:cs typeface="Arial"/>
              </a:rPr>
              <a:t> </a:t>
            </a:r>
            <a:r>
              <a:rPr lang="es-EC" sz="1800" spc="-75" dirty="0" smtClean="0">
                <a:latin typeface="Arial"/>
                <a:cs typeface="Arial"/>
              </a:rPr>
              <a:t>y</a:t>
            </a:r>
            <a:r>
              <a:rPr lang="es-EC" sz="1800" spc="-184" dirty="0" smtClean="0">
                <a:latin typeface="Arial"/>
                <a:cs typeface="Arial"/>
              </a:rPr>
              <a:t> </a:t>
            </a:r>
            <a:r>
              <a:rPr lang="es-EC" sz="1800" spc="-61" dirty="0" smtClean="0">
                <a:latin typeface="Arial"/>
                <a:cs typeface="Arial"/>
              </a:rPr>
              <a:t>tácticas</a:t>
            </a:r>
            <a:r>
              <a:rPr lang="es-EC" sz="1800" spc="-184" dirty="0" smtClean="0">
                <a:latin typeface="Arial"/>
                <a:cs typeface="Arial"/>
              </a:rPr>
              <a:t> </a:t>
            </a:r>
            <a:r>
              <a:rPr lang="es-EC" sz="1800" spc="-75" dirty="0" smtClean="0">
                <a:latin typeface="Arial"/>
                <a:cs typeface="Arial"/>
              </a:rPr>
              <a:t>y</a:t>
            </a:r>
            <a:r>
              <a:rPr lang="es-EC" sz="1800" spc="-184" dirty="0" smtClean="0">
                <a:latin typeface="Arial"/>
                <a:cs typeface="Arial"/>
              </a:rPr>
              <a:t> </a:t>
            </a:r>
            <a:r>
              <a:rPr lang="es-EC" sz="1800" spc="-75" dirty="0" smtClean="0">
                <a:latin typeface="Arial"/>
                <a:cs typeface="Arial"/>
              </a:rPr>
              <a:t>de</a:t>
            </a:r>
            <a:r>
              <a:rPr lang="es-EC" sz="1800" spc="-184" dirty="0" smtClean="0">
                <a:latin typeface="Arial"/>
                <a:cs typeface="Arial"/>
              </a:rPr>
              <a:t> </a:t>
            </a:r>
            <a:r>
              <a:rPr lang="es-EC" sz="1800" spc="-68" dirty="0" smtClean="0">
                <a:latin typeface="Arial"/>
                <a:cs typeface="Arial"/>
              </a:rPr>
              <a:t>donde  </a:t>
            </a:r>
            <a:r>
              <a:rPr lang="es-EC" sz="1800" spc="-34" dirty="0" smtClean="0">
                <a:latin typeface="Arial"/>
                <a:cs typeface="Arial"/>
              </a:rPr>
              <a:t>parten</a:t>
            </a:r>
            <a:r>
              <a:rPr lang="es-EC" sz="1800" spc="-164" dirty="0" smtClean="0">
                <a:latin typeface="Arial"/>
                <a:cs typeface="Arial"/>
              </a:rPr>
              <a:t> </a:t>
            </a:r>
            <a:r>
              <a:rPr lang="es-EC" sz="1800" spc="-61" dirty="0" smtClean="0">
                <a:latin typeface="Arial"/>
                <a:cs typeface="Arial"/>
              </a:rPr>
              <a:t>la</a:t>
            </a:r>
            <a:r>
              <a:rPr lang="es-EC" sz="1800" spc="-155" dirty="0" smtClean="0">
                <a:latin typeface="Arial"/>
                <a:cs typeface="Arial"/>
              </a:rPr>
              <a:t> </a:t>
            </a:r>
            <a:r>
              <a:rPr lang="es-EC" sz="1800" spc="-82" dirty="0" smtClean="0">
                <a:latin typeface="Arial"/>
                <a:cs typeface="Arial"/>
              </a:rPr>
              <a:t>mayoría</a:t>
            </a:r>
            <a:r>
              <a:rPr lang="es-EC" sz="1800" spc="-155" dirty="0" smtClean="0">
                <a:latin typeface="Arial"/>
                <a:cs typeface="Arial"/>
              </a:rPr>
              <a:t> </a:t>
            </a:r>
            <a:r>
              <a:rPr lang="es-EC" sz="1800" spc="-75" dirty="0" smtClean="0">
                <a:latin typeface="Arial"/>
                <a:cs typeface="Arial"/>
              </a:rPr>
              <a:t>de</a:t>
            </a:r>
            <a:r>
              <a:rPr lang="es-EC" sz="1800" spc="-164" dirty="0" smtClean="0">
                <a:latin typeface="Arial"/>
                <a:cs typeface="Arial"/>
              </a:rPr>
              <a:t> </a:t>
            </a:r>
            <a:r>
              <a:rPr lang="es-EC" sz="1800" spc="-102" dirty="0" smtClean="0">
                <a:latin typeface="Arial"/>
                <a:cs typeface="Arial"/>
              </a:rPr>
              <a:t>las</a:t>
            </a:r>
            <a:r>
              <a:rPr lang="es-EC" sz="1800" spc="-155" dirty="0" smtClean="0">
                <a:latin typeface="Arial"/>
                <a:cs typeface="Arial"/>
              </a:rPr>
              <a:t> </a:t>
            </a:r>
            <a:r>
              <a:rPr lang="es-EC" sz="1800" spc="-95" dirty="0" smtClean="0">
                <a:latin typeface="Arial"/>
                <a:cs typeface="Arial"/>
              </a:rPr>
              <a:t>acciones</a:t>
            </a:r>
            <a:r>
              <a:rPr lang="es-EC" sz="1800" spc="-155" dirty="0" smtClean="0">
                <a:latin typeface="Arial"/>
                <a:cs typeface="Arial"/>
              </a:rPr>
              <a:t> </a:t>
            </a:r>
            <a:r>
              <a:rPr lang="es-EC" sz="1800" spc="-75" dirty="0" smtClean="0">
                <a:latin typeface="Arial"/>
                <a:cs typeface="Arial"/>
              </a:rPr>
              <a:t>de</a:t>
            </a:r>
            <a:r>
              <a:rPr lang="es-EC" sz="1800" spc="-164" dirty="0" smtClean="0">
                <a:latin typeface="Arial"/>
                <a:cs typeface="Arial"/>
              </a:rPr>
              <a:t> </a:t>
            </a:r>
            <a:r>
              <a:rPr lang="es-EC" sz="1800" spc="-68" dirty="0" smtClean="0">
                <a:latin typeface="Arial"/>
                <a:cs typeface="Arial"/>
              </a:rPr>
              <a:t>combate.</a:t>
            </a:r>
            <a:r>
              <a:rPr lang="es-EC" sz="1800" spc="-155" dirty="0" smtClean="0">
                <a:latin typeface="Arial"/>
                <a:cs typeface="Arial"/>
              </a:rPr>
              <a:t> </a:t>
            </a:r>
            <a:r>
              <a:rPr lang="es-EC" sz="1800" spc="-82" dirty="0" smtClean="0">
                <a:latin typeface="Arial"/>
                <a:cs typeface="Arial"/>
              </a:rPr>
              <a:t>Dependerá  </a:t>
            </a:r>
            <a:r>
              <a:rPr lang="es-EC" sz="1800" spc="-68" dirty="0" smtClean="0">
                <a:latin typeface="Arial"/>
                <a:cs typeface="Arial"/>
              </a:rPr>
              <a:t>de </a:t>
            </a:r>
            <a:r>
              <a:rPr lang="es-EC" sz="1800" spc="-89" dirty="0" smtClean="0">
                <a:latin typeface="Arial"/>
                <a:cs typeface="Arial"/>
              </a:rPr>
              <a:t>muchos </a:t>
            </a:r>
            <a:r>
              <a:rPr lang="es-EC" sz="1800" spc="-48" dirty="0" smtClean="0">
                <a:latin typeface="Arial"/>
                <a:cs typeface="Arial"/>
              </a:rPr>
              <a:t>factores, </a:t>
            </a:r>
            <a:r>
              <a:rPr lang="es-EC" sz="1800" spc="-75" dirty="0" smtClean="0">
                <a:latin typeface="Arial"/>
                <a:cs typeface="Arial"/>
              </a:rPr>
              <a:t>en </a:t>
            </a:r>
            <a:r>
              <a:rPr lang="es-EC" sz="1800" spc="-82" dirty="0" smtClean="0">
                <a:latin typeface="Arial"/>
                <a:cs typeface="Arial"/>
              </a:rPr>
              <a:t>especial, </a:t>
            </a:r>
            <a:r>
              <a:rPr lang="es-EC" sz="1800" spc="-48" dirty="0" smtClean="0">
                <a:latin typeface="Arial"/>
                <a:cs typeface="Arial"/>
              </a:rPr>
              <a:t>el</a:t>
            </a:r>
            <a:r>
              <a:rPr lang="es-EC" sz="1800" spc="-123" dirty="0" smtClean="0">
                <a:latin typeface="Arial"/>
                <a:cs typeface="Arial"/>
              </a:rPr>
              <a:t> </a:t>
            </a:r>
            <a:r>
              <a:rPr lang="es-EC" sz="1800" spc="-48" dirty="0" smtClean="0">
                <a:latin typeface="Arial"/>
                <a:cs typeface="Arial"/>
              </a:rPr>
              <a:t>competidor.</a:t>
            </a:r>
            <a:endParaRPr lang="es-EC" sz="1800" dirty="0">
              <a:latin typeface="Arial"/>
              <a:cs typeface="Arial"/>
            </a:endParaRPr>
          </a:p>
        </p:txBody>
      </p:sp>
      <p:sp>
        <p:nvSpPr>
          <p:cNvPr id="8" name="object 8"/>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37454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795048" y="980728"/>
            <a:ext cx="3139123" cy="4154517"/>
          </a:xfrm>
          <a:prstGeom prst="rect">
            <a:avLst/>
          </a:prstGeom>
        </p:spPr>
        <p:txBody>
          <a:bodyPr vert="horz" wrap="square" lIns="0" tIns="17318" rIns="0" bIns="0" rtlCol="0">
            <a:spAutoFit/>
          </a:bodyPr>
          <a:lstStyle/>
          <a:p>
            <a:pPr marL="17318" algn="ctr">
              <a:spcBef>
                <a:spcPts val="136"/>
              </a:spcBef>
            </a:pPr>
            <a:endParaRPr sz="1600" dirty="0">
              <a:latin typeface="Trebuchet MS"/>
              <a:cs typeface="Trebuchet MS"/>
            </a:endParaRPr>
          </a:p>
          <a:p>
            <a:pPr marL="722149" marR="143737" algn="ctr">
              <a:spcBef>
                <a:spcPts val="82"/>
              </a:spcBef>
            </a:pPr>
            <a:r>
              <a:rPr sz="1600" spc="-150" dirty="0">
                <a:solidFill>
                  <a:srgbClr val="FFFFFF"/>
                </a:solidFill>
                <a:latin typeface="Arial"/>
                <a:cs typeface="Arial"/>
              </a:rPr>
              <a:t>La</a:t>
            </a:r>
            <a:r>
              <a:rPr sz="1600" spc="116" dirty="0">
                <a:solidFill>
                  <a:srgbClr val="FFFFFF"/>
                </a:solidFill>
                <a:latin typeface="Arial"/>
                <a:cs typeface="Arial"/>
              </a:rPr>
              <a:t> </a:t>
            </a:r>
            <a:r>
              <a:rPr sz="1600" spc="-82" dirty="0">
                <a:solidFill>
                  <a:srgbClr val="FFFFFF"/>
                </a:solidFill>
                <a:latin typeface="Arial"/>
                <a:cs typeface="Arial"/>
              </a:rPr>
              <a:t>cadera </a:t>
            </a:r>
            <a:r>
              <a:rPr sz="1600" spc="-75" dirty="0">
                <a:solidFill>
                  <a:srgbClr val="FFFFFF"/>
                </a:solidFill>
                <a:latin typeface="Arial"/>
                <a:cs typeface="Arial"/>
              </a:rPr>
              <a:t>y los </a:t>
            </a:r>
            <a:r>
              <a:rPr sz="1600" spc="-61" dirty="0">
                <a:solidFill>
                  <a:srgbClr val="FFFFFF"/>
                </a:solidFill>
                <a:latin typeface="Arial"/>
                <a:cs typeface="Arial"/>
              </a:rPr>
              <a:t>hombros  </a:t>
            </a:r>
            <a:r>
              <a:rPr sz="1600" spc="-75" dirty="0">
                <a:solidFill>
                  <a:srgbClr val="FFFFFF"/>
                </a:solidFill>
                <a:latin typeface="Arial"/>
                <a:cs typeface="Arial"/>
              </a:rPr>
              <a:t>en </a:t>
            </a:r>
            <a:r>
              <a:rPr sz="1600" spc="-82" dirty="0">
                <a:solidFill>
                  <a:srgbClr val="FFFFFF"/>
                </a:solidFill>
                <a:latin typeface="Arial"/>
                <a:cs typeface="Arial"/>
              </a:rPr>
              <a:t>una </a:t>
            </a:r>
            <a:r>
              <a:rPr sz="1600" spc="-61" dirty="0">
                <a:solidFill>
                  <a:srgbClr val="FFFFFF"/>
                </a:solidFill>
                <a:latin typeface="Arial"/>
                <a:cs typeface="Arial"/>
              </a:rPr>
              <a:t>posición </a:t>
            </a:r>
            <a:r>
              <a:rPr sz="1600" spc="-41" dirty="0">
                <a:solidFill>
                  <a:srgbClr val="FFFFFF"/>
                </a:solidFill>
                <a:latin typeface="Arial"/>
                <a:cs typeface="Arial"/>
              </a:rPr>
              <a:t>natural </a:t>
            </a:r>
            <a:r>
              <a:rPr sz="1600" spc="-75" dirty="0">
                <a:solidFill>
                  <a:srgbClr val="FFFFFF"/>
                </a:solidFill>
                <a:latin typeface="Arial"/>
                <a:cs typeface="Arial"/>
              </a:rPr>
              <a:t>y  de </a:t>
            </a:r>
            <a:r>
              <a:rPr sz="1600" spc="-48" dirty="0">
                <a:solidFill>
                  <a:srgbClr val="FFFFFF"/>
                </a:solidFill>
                <a:latin typeface="Arial"/>
                <a:cs typeface="Arial"/>
              </a:rPr>
              <a:t>lateralidad, </a:t>
            </a:r>
            <a:r>
              <a:rPr sz="1600" spc="-75" dirty="0">
                <a:solidFill>
                  <a:srgbClr val="FFFFFF"/>
                </a:solidFill>
                <a:latin typeface="Arial"/>
                <a:cs typeface="Arial"/>
              </a:rPr>
              <a:t>los </a:t>
            </a:r>
            <a:r>
              <a:rPr sz="1600" spc="-68" dirty="0">
                <a:solidFill>
                  <a:srgbClr val="FFFFFF"/>
                </a:solidFill>
                <a:latin typeface="Arial"/>
                <a:cs typeface="Arial"/>
              </a:rPr>
              <a:t>hombros  relajados </a:t>
            </a:r>
            <a:r>
              <a:rPr sz="1600" spc="-75" dirty="0">
                <a:solidFill>
                  <a:srgbClr val="FFFFFF"/>
                </a:solidFill>
                <a:latin typeface="Arial"/>
                <a:cs typeface="Arial"/>
              </a:rPr>
              <a:t>y </a:t>
            </a:r>
            <a:r>
              <a:rPr sz="1600" spc="-95" dirty="0">
                <a:solidFill>
                  <a:srgbClr val="FFFFFF"/>
                </a:solidFill>
                <a:latin typeface="Arial"/>
                <a:cs typeface="Arial"/>
              </a:rPr>
              <a:t>caídos, </a:t>
            </a:r>
            <a:r>
              <a:rPr sz="1600" spc="-75" dirty="0">
                <a:solidFill>
                  <a:srgbClr val="FFFFFF"/>
                </a:solidFill>
                <a:latin typeface="Arial"/>
                <a:cs typeface="Arial"/>
              </a:rPr>
              <a:t>los </a:t>
            </a:r>
            <a:r>
              <a:rPr lang="es-EC" sz="1600" spc="-48" dirty="0" smtClean="0">
                <a:solidFill>
                  <a:srgbClr val="FFFFFF"/>
                </a:solidFill>
                <a:latin typeface="Arial"/>
                <a:cs typeface="Arial"/>
              </a:rPr>
              <a:t>bra</a:t>
            </a:r>
            <a:r>
              <a:rPr lang="es-EC" sz="1600" spc="-143" dirty="0" smtClean="0">
                <a:solidFill>
                  <a:srgbClr val="FFFFFF"/>
                </a:solidFill>
                <a:latin typeface="Arial"/>
                <a:cs typeface="Arial"/>
              </a:rPr>
              <a:t>zos  </a:t>
            </a:r>
            <a:r>
              <a:rPr lang="es-EC" sz="1600" spc="-75" dirty="0" smtClean="0">
                <a:solidFill>
                  <a:srgbClr val="FFFFFF"/>
                </a:solidFill>
                <a:latin typeface="Arial"/>
                <a:cs typeface="Arial"/>
              </a:rPr>
              <a:t>flexionados</a:t>
            </a:r>
            <a:r>
              <a:rPr sz="1600" spc="-75" dirty="0" smtClean="0">
                <a:solidFill>
                  <a:srgbClr val="FFFFFF"/>
                </a:solidFill>
                <a:latin typeface="Arial"/>
                <a:cs typeface="Arial"/>
              </a:rPr>
              <a:t> </a:t>
            </a:r>
            <a:r>
              <a:rPr lang="es-EC" sz="1600" spc="-68" dirty="0" smtClean="0">
                <a:solidFill>
                  <a:srgbClr val="FFFFFF"/>
                </a:solidFill>
                <a:latin typeface="Arial"/>
                <a:cs typeface="Arial"/>
              </a:rPr>
              <a:t>ligeramente</a:t>
            </a:r>
            <a:r>
              <a:rPr sz="1600" spc="-68" dirty="0" smtClean="0">
                <a:solidFill>
                  <a:srgbClr val="FFFFFF"/>
                </a:solidFill>
                <a:latin typeface="Arial"/>
                <a:cs typeface="Arial"/>
              </a:rPr>
              <a:t>;</a:t>
            </a:r>
            <a:r>
              <a:rPr lang="es-EC" sz="1600" spc="-68" dirty="0" smtClean="0">
                <a:solidFill>
                  <a:srgbClr val="FFFFFF"/>
                </a:solidFill>
                <a:latin typeface="Arial"/>
                <a:cs typeface="Arial"/>
              </a:rPr>
              <a:t> </a:t>
            </a:r>
            <a:r>
              <a:rPr sz="1600" spc="-48" dirty="0" smtClean="0">
                <a:solidFill>
                  <a:srgbClr val="FFFFFF"/>
                </a:solidFill>
                <a:latin typeface="Arial"/>
                <a:cs typeface="Arial"/>
              </a:rPr>
              <a:t>el</a:t>
            </a:r>
            <a:r>
              <a:rPr sz="1600" spc="-184" dirty="0" smtClean="0">
                <a:solidFill>
                  <a:srgbClr val="FFFFFF"/>
                </a:solidFill>
                <a:latin typeface="Arial"/>
                <a:cs typeface="Arial"/>
              </a:rPr>
              <a:t> </a:t>
            </a:r>
            <a:r>
              <a:rPr sz="1600" spc="-75" dirty="0">
                <a:solidFill>
                  <a:srgbClr val="FFFFFF"/>
                </a:solidFill>
                <a:latin typeface="Arial"/>
                <a:cs typeface="Arial"/>
              </a:rPr>
              <a:t>de</a:t>
            </a:r>
            <a:r>
              <a:rPr sz="1600" spc="-184" dirty="0">
                <a:solidFill>
                  <a:srgbClr val="FFFFFF"/>
                </a:solidFill>
                <a:latin typeface="Arial"/>
                <a:cs typeface="Arial"/>
              </a:rPr>
              <a:t> </a:t>
            </a:r>
            <a:r>
              <a:rPr sz="1600" spc="-68" dirty="0">
                <a:solidFill>
                  <a:srgbClr val="FFFFFF"/>
                </a:solidFill>
                <a:latin typeface="Arial"/>
                <a:cs typeface="Arial"/>
              </a:rPr>
              <a:t>adelante</a:t>
            </a:r>
            <a:r>
              <a:rPr sz="1600" spc="-184" dirty="0">
                <a:solidFill>
                  <a:srgbClr val="FFFFFF"/>
                </a:solidFill>
                <a:latin typeface="Arial"/>
                <a:cs typeface="Arial"/>
              </a:rPr>
              <a:t> </a:t>
            </a:r>
            <a:r>
              <a:rPr sz="1600" spc="-75" dirty="0">
                <a:solidFill>
                  <a:srgbClr val="FFFFFF"/>
                </a:solidFill>
                <a:latin typeface="Arial"/>
                <a:cs typeface="Arial"/>
              </a:rPr>
              <a:t>con</a:t>
            </a:r>
            <a:r>
              <a:rPr sz="1600" spc="-184" dirty="0">
                <a:solidFill>
                  <a:srgbClr val="FFFFFF"/>
                </a:solidFill>
                <a:latin typeface="Arial"/>
                <a:cs typeface="Arial"/>
              </a:rPr>
              <a:t> </a:t>
            </a:r>
            <a:r>
              <a:rPr sz="1600" spc="-55" dirty="0">
                <a:solidFill>
                  <a:srgbClr val="FFFFFF"/>
                </a:solidFill>
                <a:latin typeface="Arial"/>
                <a:cs typeface="Arial"/>
              </a:rPr>
              <a:t>un</a:t>
            </a:r>
            <a:r>
              <a:rPr sz="1600" spc="-184" dirty="0">
                <a:solidFill>
                  <a:srgbClr val="FFFFFF"/>
                </a:solidFill>
                <a:latin typeface="Arial"/>
                <a:cs typeface="Arial"/>
              </a:rPr>
              <a:t> </a:t>
            </a:r>
            <a:r>
              <a:rPr sz="1600" spc="-75" dirty="0">
                <a:solidFill>
                  <a:srgbClr val="FFFFFF"/>
                </a:solidFill>
                <a:latin typeface="Arial"/>
                <a:cs typeface="Arial"/>
              </a:rPr>
              <a:t>ángulo  </a:t>
            </a:r>
            <a:r>
              <a:rPr sz="1600" spc="-41" dirty="0">
                <a:solidFill>
                  <a:srgbClr val="FFFFFF"/>
                </a:solidFill>
                <a:latin typeface="Arial"/>
                <a:cs typeface="Arial"/>
              </a:rPr>
              <a:t>entre</a:t>
            </a:r>
            <a:r>
              <a:rPr sz="1600" spc="-191" dirty="0">
                <a:solidFill>
                  <a:srgbClr val="FFFFFF"/>
                </a:solidFill>
                <a:latin typeface="Arial"/>
                <a:cs typeface="Arial"/>
              </a:rPr>
              <a:t> </a:t>
            </a:r>
            <a:r>
              <a:rPr sz="1600" spc="-75" dirty="0">
                <a:solidFill>
                  <a:srgbClr val="FFFFFF"/>
                </a:solidFill>
                <a:latin typeface="Arial"/>
                <a:cs typeface="Arial"/>
              </a:rPr>
              <a:t>90</a:t>
            </a:r>
            <a:r>
              <a:rPr sz="1600" spc="-191" dirty="0">
                <a:solidFill>
                  <a:srgbClr val="FFFFFF"/>
                </a:solidFill>
                <a:latin typeface="Arial"/>
                <a:cs typeface="Arial"/>
              </a:rPr>
              <a:t> </a:t>
            </a:r>
            <a:r>
              <a:rPr sz="1600" spc="-75" dirty="0">
                <a:solidFill>
                  <a:srgbClr val="FFFFFF"/>
                </a:solidFill>
                <a:latin typeface="Arial"/>
                <a:cs typeface="Arial"/>
              </a:rPr>
              <a:t>y</a:t>
            </a:r>
            <a:r>
              <a:rPr sz="1600" spc="-191" dirty="0">
                <a:solidFill>
                  <a:srgbClr val="FFFFFF"/>
                </a:solidFill>
                <a:latin typeface="Arial"/>
                <a:cs typeface="Arial"/>
              </a:rPr>
              <a:t> </a:t>
            </a:r>
            <a:r>
              <a:rPr sz="1600" spc="-82" dirty="0">
                <a:solidFill>
                  <a:srgbClr val="FFFFFF"/>
                </a:solidFill>
                <a:latin typeface="Arial"/>
                <a:cs typeface="Arial"/>
              </a:rPr>
              <a:t>130</a:t>
            </a:r>
            <a:r>
              <a:rPr sz="1600" spc="-191" dirty="0">
                <a:solidFill>
                  <a:srgbClr val="FFFFFF"/>
                </a:solidFill>
                <a:latin typeface="Arial"/>
                <a:cs typeface="Arial"/>
              </a:rPr>
              <a:t> </a:t>
            </a:r>
            <a:r>
              <a:rPr sz="1600" spc="-89" dirty="0">
                <a:solidFill>
                  <a:srgbClr val="FFFFFF"/>
                </a:solidFill>
                <a:latin typeface="Arial"/>
                <a:cs typeface="Arial"/>
              </a:rPr>
              <a:t>grados,</a:t>
            </a:r>
            <a:r>
              <a:rPr sz="1600" spc="-191" dirty="0">
                <a:solidFill>
                  <a:srgbClr val="FFFFFF"/>
                </a:solidFill>
                <a:latin typeface="Arial"/>
                <a:cs typeface="Arial"/>
              </a:rPr>
              <a:t> </a:t>
            </a:r>
            <a:r>
              <a:rPr sz="1600" spc="-75" dirty="0">
                <a:solidFill>
                  <a:srgbClr val="FFFFFF"/>
                </a:solidFill>
                <a:latin typeface="Arial"/>
                <a:cs typeface="Arial"/>
              </a:rPr>
              <a:t>y</a:t>
            </a:r>
            <a:r>
              <a:rPr sz="1600" spc="-191" dirty="0">
                <a:solidFill>
                  <a:srgbClr val="FFFFFF"/>
                </a:solidFill>
                <a:latin typeface="Arial"/>
                <a:cs typeface="Arial"/>
              </a:rPr>
              <a:t> </a:t>
            </a:r>
            <a:r>
              <a:rPr sz="1600" spc="-48" dirty="0">
                <a:solidFill>
                  <a:srgbClr val="FFFFFF"/>
                </a:solidFill>
                <a:latin typeface="Arial"/>
                <a:cs typeface="Arial"/>
              </a:rPr>
              <a:t>el</a:t>
            </a:r>
            <a:r>
              <a:rPr sz="1600" spc="-191" dirty="0">
                <a:solidFill>
                  <a:srgbClr val="FFFFFF"/>
                </a:solidFill>
                <a:latin typeface="Arial"/>
                <a:cs typeface="Arial"/>
              </a:rPr>
              <a:t> </a:t>
            </a:r>
            <a:r>
              <a:rPr sz="1600" spc="-75" dirty="0">
                <a:solidFill>
                  <a:srgbClr val="FFFFFF"/>
                </a:solidFill>
                <a:latin typeface="Arial"/>
                <a:cs typeface="Arial"/>
              </a:rPr>
              <a:t>de  </a:t>
            </a:r>
            <a:r>
              <a:rPr sz="1600" spc="-68" dirty="0">
                <a:solidFill>
                  <a:srgbClr val="FFFFFF"/>
                </a:solidFill>
                <a:latin typeface="Arial"/>
                <a:cs typeface="Arial"/>
              </a:rPr>
              <a:t>atrás </a:t>
            </a:r>
            <a:r>
              <a:rPr sz="1600" spc="-34" dirty="0">
                <a:solidFill>
                  <a:srgbClr val="FFFFFF"/>
                </a:solidFill>
                <a:latin typeface="Arial"/>
                <a:cs typeface="Arial"/>
              </a:rPr>
              <a:t>entre </a:t>
            </a:r>
            <a:r>
              <a:rPr sz="1600" spc="-68" dirty="0">
                <a:solidFill>
                  <a:srgbClr val="FFFFFF"/>
                </a:solidFill>
                <a:latin typeface="Arial"/>
                <a:cs typeface="Arial"/>
              </a:rPr>
              <a:t>80 </a:t>
            </a:r>
            <a:r>
              <a:rPr sz="1600" spc="-75" dirty="0">
                <a:solidFill>
                  <a:srgbClr val="FFFFFF"/>
                </a:solidFill>
                <a:latin typeface="Arial"/>
                <a:cs typeface="Arial"/>
              </a:rPr>
              <a:t>y 50 </a:t>
            </a:r>
            <a:r>
              <a:rPr sz="1600" spc="-82" dirty="0">
                <a:solidFill>
                  <a:srgbClr val="FFFFFF"/>
                </a:solidFill>
                <a:latin typeface="Arial"/>
                <a:cs typeface="Arial"/>
              </a:rPr>
              <a:t>grados; </a:t>
            </a:r>
            <a:r>
              <a:rPr sz="1600" spc="-75" dirty="0">
                <a:solidFill>
                  <a:srgbClr val="FFFFFF"/>
                </a:solidFill>
                <a:latin typeface="Arial"/>
                <a:cs typeface="Arial"/>
              </a:rPr>
              <a:t>y  con </a:t>
            </a:r>
            <a:r>
              <a:rPr sz="1600" spc="-68" dirty="0">
                <a:solidFill>
                  <a:srgbClr val="FFFFFF"/>
                </a:solidFill>
                <a:latin typeface="Arial"/>
                <a:cs typeface="Arial"/>
              </a:rPr>
              <a:t>los </a:t>
            </a:r>
            <a:r>
              <a:rPr sz="1600" spc="-75" dirty="0">
                <a:solidFill>
                  <a:srgbClr val="FFFFFF"/>
                </a:solidFill>
                <a:latin typeface="Arial"/>
                <a:cs typeface="Arial"/>
              </a:rPr>
              <a:t>puños</a:t>
            </a:r>
            <a:r>
              <a:rPr sz="1600" spc="-123" dirty="0">
                <a:solidFill>
                  <a:srgbClr val="FFFFFF"/>
                </a:solidFill>
                <a:latin typeface="Arial"/>
                <a:cs typeface="Arial"/>
              </a:rPr>
              <a:t> </a:t>
            </a:r>
            <a:r>
              <a:rPr sz="1600" spc="-68" dirty="0">
                <a:solidFill>
                  <a:srgbClr val="FFFFFF"/>
                </a:solidFill>
                <a:latin typeface="Arial"/>
                <a:cs typeface="Arial"/>
              </a:rPr>
              <a:t>cerrados.</a:t>
            </a:r>
            <a:endParaRPr sz="1600" dirty="0">
              <a:latin typeface="Arial"/>
              <a:cs typeface="Arial"/>
            </a:endParaRPr>
          </a:p>
          <a:p>
            <a:pPr marL="721283" marR="6927" algn="ctr">
              <a:spcBef>
                <a:spcPts val="1159"/>
              </a:spcBef>
            </a:pPr>
            <a:r>
              <a:rPr sz="1600" spc="-150" dirty="0">
                <a:solidFill>
                  <a:srgbClr val="FFFFFF"/>
                </a:solidFill>
                <a:latin typeface="Arial"/>
                <a:cs typeface="Arial"/>
              </a:rPr>
              <a:t>La </a:t>
            </a:r>
            <a:r>
              <a:rPr sz="1600" spc="-55" dirty="0">
                <a:solidFill>
                  <a:srgbClr val="FFFFFF"/>
                </a:solidFill>
                <a:latin typeface="Arial"/>
                <a:cs typeface="Arial"/>
              </a:rPr>
              <a:t>mirada </a:t>
            </a:r>
            <a:r>
              <a:rPr sz="1600" spc="-75" dirty="0">
                <a:solidFill>
                  <a:srgbClr val="FFFFFF"/>
                </a:solidFill>
                <a:latin typeface="Arial"/>
                <a:cs typeface="Arial"/>
              </a:rPr>
              <a:t>debe </a:t>
            </a:r>
            <a:r>
              <a:rPr sz="1600" spc="-55" dirty="0">
                <a:solidFill>
                  <a:srgbClr val="FFFFFF"/>
                </a:solidFill>
                <a:latin typeface="Arial"/>
                <a:cs typeface="Arial"/>
              </a:rPr>
              <a:t>estar </a:t>
            </a:r>
            <a:r>
              <a:rPr sz="1600" spc="-68" dirty="0">
                <a:solidFill>
                  <a:srgbClr val="FFFFFF"/>
                </a:solidFill>
                <a:latin typeface="Arial"/>
                <a:cs typeface="Arial"/>
              </a:rPr>
              <a:t>puesta  </a:t>
            </a:r>
            <a:r>
              <a:rPr sz="1600" spc="-75" dirty="0">
                <a:solidFill>
                  <a:srgbClr val="FFFFFF"/>
                </a:solidFill>
                <a:latin typeface="Arial"/>
                <a:cs typeface="Arial"/>
              </a:rPr>
              <a:t>en </a:t>
            </a:r>
            <a:r>
              <a:rPr sz="1600" spc="-61" dirty="0">
                <a:solidFill>
                  <a:srgbClr val="FFFFFF"/>
                </a:solidFill>
                <a:latin typeface="Arial"/>
                <a:cs typeface="Arial"/>
              </a:rPr>
              <a:t>la </a:t>
            </a:r>
            <a:r>
              <a:rPr sz="1600" spc="-27" dirty="0">
                <a:solidFill>
                  <a:srgbClr val="FFFFFF"/>
                </a:solidFill>
                <a:latin typeface="Arial"/>
                <a:cs typeface="Arial"/>
              </a:rPr>
              <a:t>totalidad </a:t>
            </a:r>
            <a:r>
              <a:rPr sz="1600" spc="-48" dirty="0">
                <a:solidFill>
                  <a:srgbClr val="FFFFFF"/>
                </a:solidFill>
                <a:latin typeface="Arial"/>
                <a:cs typeface="Arial"/>
              </a:rPr>
              <a:t>del </a:t>
            </a:r>
            <a:r>
              <a:rPr lang="es-EC" sz="1600" spc="-48" dirty="0" smtClean="0">
                <a:solidFill>
                  <a:srgbClr val="FFFFFF"/>
                </a:solidFill>
                <a:latin typeface="Arial"/>
                <a:cs typeface="Arial"/>
              </a:rPr>
              <a:t>contrincante</a:t>
            </a:r>
            <a:r>
              <a:rPr sz="1600" spc="-34" dirty="0" smtClean="0">
                <a:solidFill>
                  <a:srgbClr val="FFFFFF"/>
                </a:solidFill>
                <a:latin typeface="Arial"/>
                <a:cs typeface="Arial"/>
              </a:rPr>
              <a:t>,</a:t>
            </a:r>
            <a:r>
              <a:rPr sz="1600" spc="-184" dirty="0" smtClean="0">
                <a:solidFill>
                  <a:srgbClr val="FFFFFF"/>
                </a:solidFill>
                <a:latin typeface="Arial"/>
                <a:cs typeface="Arial"/>
              </a:rPr>
              <a:t> </a:t>
            </a:r>
            <a:r>
              <a:rPr sz="1600" spc="-136" dirty="0">
                <a:solidFill>
                  <a:srgbClr val="FFFFFF"/>
                </a:solidFill>
                <a:latin typeface="Arial"/>
                <a:cs typeface="Arial"/>
              </a:rPr>
              <a:t>es</a:t>
            </a:r>
            <a:r>
              <a:rPr sz="1600" spc="-177" dirty="0">
                <a:solidFill>
                  <a:srgbClr val="FFFFFF"/>
                </a:solidFill>
                <a:latin typeface="Arial"/>
                <a:cs typeface="Arial"/>
              </a:rPr>
              <a:t> </a:t>
            </a:r>
            <a:r>
              <a:rPr sz="1600" spc="-68" dirty="0">
                <a:solidFill>
                  <a:srgbClr val="FFFFFF"/>
                </a:solidFill>
                <a:latin typeface="Arial"/>
                <a:cs typeface="Arial"/>
              </a:rPr>
              <a:t>recomendable</a:t>
            </a:r>
            <a:r>
              <a:rPr sz="1600" spc="-184" dirty="0">
                <a:solidFill>
                  <a:srgbClr val="FFFFFF"/>
                </a:solidFill>
                <a:latin typeface="Arial"/>
                <a:cs typeface="Arial"/>
              </a:rPr>
              <a:t> </a:t>
            </a:r>
            <a:r>
              <a:rPr sz="1600" spc="-55" dirty="0">
                <a:solidFill>
                  <a:srgbClr val="FFFFFF"/>
                </a:solidFill>
                <a:latin typeface="Arial"/>
                <a:cs typeface="Arial"/>
              </a:rPr>
              <a:t>no</a:t>
            </a:r>
            <a:r>
              <a:rPr sz="1600" spc="-177" dirty="0">
                <a:solidFill>
                  <a:srgbClr val="FFFFFF"/>
                </a:solidFill>
                <a:latin typeface="Arial"/>
                <a:cs typeface="Arial"/>
              </a:rPr>
              <a:t> </a:t>
            </a:r>
            <a:r>
              <a:rPr sz="1600" spc="-34" dirty="0">
                <a:solidFill>
                  <a:srgbClr val="FFFFFF"/>
                </a:solidFill>
                <a:latin typeface="Arial"/>
                <a:cs typeface="Arial"/>
              </a:rPr>
              <a:t>mirar</a:t>
            </a:r>
            <a:r>
              <a:rPr sz="1600" spc="-177" dirty="0">
                <a:solidFill>
                  <a:srgbClr val="FFFFFF"/>
                </a:solidFill>
                <a:latin typeface="Arial"/>
                <a:cs typeface="Arial"/>
              </a:rPr>
              <a:t> </a:t>
            </a:r>
            <a:r>
              <a:rPr sz="1600" spc="-116" dirty="0">
                <a:solidFill>
                  <a:srgbClr val="FFFFFF"/>
                </a:solidFill>
                <a:latin typeface="Arial"/>
                <a:cs typeface="Arial"/>
              </a:rPr>
              <a:t>a  </a:t>
            </a:r>
            <a:r>
              <a:rPr sz="1600" spc="-55" dirty="0">
                <a:solidFill>
                  <a:srgbClr val="FFFFFF"/>
                </a:solidFill>
                <a:latin typeface="Arial"/>
                <a:cs typeface="Arial"/>
              </a:rPr>
              <a:t>un </a:t>
            </a:r>
            <a:r>
              <a:rPr sz="1600" spc="-34" dirty="0">
                <a:solidFill>
                  <a:srgbClr val="FFFFFF"/>
                </a:solidFill>
                <a:latin typeface="Arial"/>
                <a:cs typeface="Arial"/>
              </a:rPr>
              <a:t>punto</a:t>
            </a:r>
            <a:r>
              <a:rPr sz="1600" spc="-123" dirty="0">
                <a:solidFill>
                  <a:srgbClr val="FFFFFF"/>
                </a:solidFill>
                <a:latin typeface="Arial"/>
                <a:cs typeface="Arial"/>
              </a:rPr>
              <a:t> </a:t>
            </a:r>
            <a:r>
              <a:rPr sz="1600" spc="-48" dirty="0">
                <a:solidFill>
                  <a:srgbClr val="FFFFFF"/>
                </a:solidFill>
                <a:latin typeface="Arial"/>
                <a:cs typeface="Arial"/>
              </a:rPr>
              <a:t>concreto.</a:t>
            </a:r>
            <a:endParaRPr sz="1600" dirty="0">
              <a:latin typeface="Arial"/>
              <a:cs typeface="Arial"/>
            </a:endParaRPr>
          </a:p>
        </p:txBody>
      </p:sp>
      <p:sp>
        <p:nvSpPr>
          <p:cNvPr id="4" name="object 4"/>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3290654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795048" y="535720"/>
            <a:ext cx="5498523" cy="586220"/>
          </a:xfrm>
          <a:custGeom>
            <a:avLst/>
            <a:gdLst/>
            <a:ahLst/>
            <a:cxnLst/>
            <a:rect l="l" t="t" r="r" b="b"/>
            <a:pathLst>
              <a:path w="4032250" h="429894">
                <a:moveTo>
                  <a:pt x="0" y="0"/>
                </a:moveTo>
                <a:lnTo>
                  <a:pt x="0" y="429767"/>
                </a:lnTo>
                <a:lnTo>
                  <a:pt x="4032148" y="429767"/>
                </a:lnTo>
                <a:lnTo>
                  <a:pt x="4032148" y="0"/>
                </a:lnTo>
                <a:lnTo>
                  <a:pt x="0" y="0"/>
                </a:lnTo>
                <a:close/>
              </a:path>
            </a:pathLst>
          </a:custGeom>
          <a:solidFill>
            <a:srgbClr val="000000"/>
          </a:solidFill>
        </p:spPr>
        <p:txBody>
          <a:bodyPr wrap="square" lIns="0" tIns="0" rIns="0" bIns="0" rtlCol="0"/>
          <a:lstStyle/>
          <a:p>
            <a:endParaRPr sz="3273" dirty="0"/>
          </a:p>
        </p:txBody>
      </p:sp>
      <p:sp>
        <p:nvSpPr>
          <p:cNvPr id="4" name="object 4"/>
          <p:cNvSpPr/>
          <p:nvPr/>
        </p:nvSpPr>
        <p:spPr>
          <a:xfrm>
            <a:off x="795049" y="649154"/>
            <a:ext cx="5384950" cy="357446"/>
          </a:xfrm>
          <a:prstGeom prst="rect">
            <a:avLst/>
          </a:prstGeom>
          <a:blipFill>
            <a:blip r:embed="rId3" cstate="print"/>
            <a:stretch>
              <a:fillRect/>
            </a:stretch>
          </a:blipFill>
        </p:spPr>
        <p:txBody>
          <a:bodyPr wrap="square" lIns="0" tIns="0" rIns="0" bIns="0" rtlCol="0"/>
          <a:lstStyle/>
          <a:p>
            <a:endParaRPr sz="4400" dirty="0"/>
          </a:p>
        </p:txBody>
      </p:sp>
      <p:sp>
        <p:nvSpPr>
          <p:cNvPr id="5" name="object 5"/>
          <p:cNvSpPr txBox="1"/>
          <p:nvPr/>
        </p:nvSpPr>
        <p:spPr>
          <a:xfrm>
            <a:off x="2201488" y="654817"/>
            <a:ext cx="2596780" cy="269223"/>
          </a:xfrm>
          <a:prstGeom prst="rect">
            <a:avLst/>
          </a:prstGeom>
        </p:spPr>
        <p:txBody>
          <a:bodyPr vert="horz" wrap="square" lIns="0" tIns="17318" rIns="0" bIns="0" rtlCol="0">
            <a:spAutoFit/>
          </a:bodyPr>
          <a:lstStyle/>
          <a:p>
            <a:pPr marL="17318">
              <a:spcBef>
                <a:spcPts val="136"/>
              </a:spcBef>
            </a:pPr>
            <a:r>
              <a:rPr lang="pt-BR" sz="1636" spc="211" dirty="0" smtClean="0">
                <a:solidFill>
                  <a:srgbClr val="FFFFFF"/>
                </a:solidFill>
                <a:latin typeface="Trebuchet MS"/>
                <a:cs typeface="Trebuchet MS"/>
              </a:rPr>
              <a:t>D</a:t>
            </a:r>
            <a:r>
              <a:rPr lang="pt-BR" sz="1159" spc="211" dirty="0" smtClean="0">
                <a:solidFill>
                  <a:srgbClr val="FFFFFF"/>
                </a:solidFill>
                <a:latin typeface="Trebuchet MS"/>
                <a:cs typeface="Trebuchet MS"/>
              </a:rPr>
              <a:t>E</a:t>
            </a:r>
            <a:r>
              <a:rPr lang="pt-BR" sz="1159" spc="-184" dirty="0" smtClean="0">
                <a:solidFill>
                  <a:srgbClr val="FFFFFF"/>
                </a:solidFill>
                <a:latin typeface="Trebuchet MS"/>
                <a:cs typeface="Trebuchet MS"/>
              </a:rPr>
              <a:t> </a:t>
            </a:r>
            <a:r>
              <a:rPr lang="pt-BR" sz="1159" spc="55" dirty="0" smtClean="0">
                <a:solidFill>
                  <a:srgbClr val="FFFFFF"/>
                </a:solidFill>
                <a:latin typeface="Trebuchet MS"/>
                <a:cs typeface="Trebuchet MS"/>
              </a:rPr>
              <a:t>S</a:t>
            </a:r>
            <a:r>
              <a:rPr lang="pt-BR" sz="1159" spc="-177" dirty="0" smtClean="0">
                <a:solidFill>
                  <a:srgbClr val="FFFFFF"/>
                </a:solidFill>
                <a:latin typeface="Trebuchet MS"/>
                <a:cs typeface="Trebuchet MS"/>
              </a:rPr>
              <a:t> </a:t>
            </a:r>
            <a:r>
              <a:rPr lang="pt-BR" sz="1159" spc="-68" dirty="0" smtClean="0">
                <a:solidFill>
                  <a:srgbClr val="FFFFFF"/>
                </a:solidFill>
                <a:latin typeface="Trebuchet MS"/>
                <a:cs typeface="Trebuchet MS"/>
              </a:rPr>
              <a:t>P</a:t>
            </a:r>
            <a:r>
              <a:rPr lang="pt-BR" sz="1159" spc="-191" dirty="0" smtClean="0">
                <a:solidFill>
                  <a:srgbClr val="FFFFFF"/>
                </a:solidFill>
                <a:latin typeface="Trebuchet MS"/>
                <a:cs typeface="Trebuchet MS"/>
              </a:rPr>
              <a:t> </a:t>
            </a:r>
            <a:r>
              <a:rPr lang="pt-BR" sz="1159" spc="218" dirty="0" smtClean="0">
                <a:solidFill>
                  <a:srgbClr val="FFFFFF"/>
                </a:solidFill>
                <a:latin typeface="Trebuchet MS"/>
                <a:cs typeface="Trebuchet MS"/>
              </a:rPr>
              <a:t>L</a:t>
            </a:r>
            <a:r>
              <a:rPr lang="pt-BR" sz="1159" spc="-150" dirty="0" smtClean="0">
                <a:solidFill>
                  <a:srgbClr val="FFFFFF"/>
                </a:solidFill>
                <a:latin typeface="Trebuchet MS"/>
                <a:cs typeface="Trebuchet MS"/>
              </a:rPr>
              <a:t> </a:t>
            </a:r>
            <a:r>
              <a:rPr lang="pt-BR" sz="1159" spc="150" dirty="0" smtClean="0">
                <a:solidFill>
                  <a:srgbClr val="FFFFFF"/>
                </a:solidFill>
                <a:latin typeface="Trebuchet MS"/>
                <a:cs typeface="Trebuchet MS"/>
              </a:rPr>
              <a:t>A</a:t>
            </a:r>
            <a:r>
              <a:rPr lang="pt-BR" sz="1159" spc="-150" dirty="0" smtClean="0">
                <a:solidFill>
                  <a:srgbClr val="FFFFFF"/>
                </a:solidFill>
                <a:latin typeface="Trebuchet MS"/>
                <a:cs typeface="Trebuchet MS"/>
              </a:rPr>
              <a:t> </a:t>
            </a:r>
            <a:r>
              <a:rPr lang="pt-BR" sz="1159" spc="184" dirty="0" smtClean="0">
                <a:solidFill>
                  <a:srgbClr val="FFFFFF"/>
                </a:solidFill>
                <a:latin typeface="Trebuchet MS"/>
                <a:cs typeface="Trebuchet MS"/>
              </a:rPr>
              <a:t>Z</a:t>
            </a:r>
            <a:r>
              <a:rPr lang="pt-BR" sz="1159" spc="-155" dirty="0" smtClean="0">
                <a:solidFill>
                  <a:srgbClr val="FFFFFF"/>
                </a:solidFill>
                <a:latin typeface="Trebuchet MS"/>
                <a:cs typeface="Trebuchet MS"/>
              </a:rPr>
              <a:t> </a:t>
            </a:r>
            <a:r>
              <a:rPr lang="pt-BR" sz="1159" spc="123" dirty="0" smtClean="0">
                <a:solidFill>
                  <a:srgbClr val="FFFFFF"/>
                </a:solidFill>
                <a:latin typeface="Trebuchet MS"/>
                <a:cs typeface="Trebuchet MS"/>
              </a:rPr>
              <a:t>AM</a:t>
            </a:r>
            <a:r>
              <a:rPr lang="pt-BR" sz="1159" spc="-184" dirty="0" smtClean="0">
                <a:solidFill>
                  <a:srgbClr val="FFFFFF"/>
                </a:solidFill>
                <a:latin typeface="Trebuchet MS"/>
                <a:cs typeface="Trebuchet MS"/>
              </a:rPr>
              <a:t> </a:t>
            </a:r>
            <a:r>
              <a:rPr lang="pt-BR" sz="1159" spc="-48" dirty="0" smtClean="0">
                <a:solidFill>
                  <a:srgbClr val="FFFFFF"/>
                </a:solidFill>
                <a:latin typeface="Trebuchet MS"/>
                <a:cs typeface="Trebuchet MS"/>
              </a:rPr>
              <a:t>I</a:t>
            </a:r>
            <a:r>
              <a:rPr lang="pt-BR" sz="1159" spc="-184" dirty="0" smtClean="0">
                <a:solidFill>
                  <a:srgbClr val="FFFFFF"/>
                </a:solidFill>
                <a:latin typeface="Trebuchet MS"/>
                <a:cs typeface="Trebuchet MS"/>
              </a:rPr>
              <a:t> </a:t>
            </a:r>
            <a:r>
              <a:rPr lang="pt-BR" sz="1159" spc="-61" dirty="0" smtClean="0">
                <a:solidFill>
                  <a:srgbClr val="FFFFFF"/>
                </a:solidFill>
                <a:latin typeface="Trebuchet MS"/>
                <a:cs typeface="Trebuchet MS"/>
              </a:rPr>
              <a:t>E</a:t>
            </a:r>
            <a:r>
              <a:rPr lang="pt-BR" sz="1159" spc="-184" dirty="0" smtClean="0">
                <a:solidFill>
                  <a:srgbClr val="FFFFFF"/>
                </a:solidFill>
                <a:latin typeface="Trebuchet MS"/>
                <a:cs typeface="Trebuchet MS"/>
              </a:rPr>
              <a:t> </a:t>
            </a:r>
            <a:r>
              <a:rPr lang="pt-BR" sz="1159" spc="327" dirty="0" smtClean="0">
                <a:solidFill>
                  <a:srgbClr val="FFFFFF"/>
                </a:solidFill>
                <a:latin typeface="Trebuchet MS"/>
                <a:cs typeface="Trebuchet MS"/>
              </a:rPr>
              <a:t>NT</a:t>
            </a:r>
            <a:r>
              <a:rPr lang="pt-BR" sz="1159" spc="-225" dirty="0" smtClean="0">
                <a:solidFill>
                  <a:srgbClr val="FFFFFF"/>
                </a:solidFill>
                <a:latin typeface="Trebuchet MS"/>
                <a:cs typeface="Trebuchet MS"/>
              </a:rPr>
              <a:t> </a:t>
            </a:r>
            <a:r>
              <a:rPr lang="pt-BR" sz="1159" spc="184" dirty="0" smtClean="0">
                <a:solidFill>
                  <a:srgbClr val="FFFFFF"/>
                </a:solidFill>
                <a:latin typeface="Trebuchet MS"/>
                <a:cs typeface="Trebuchet MS"/>
              </a:rPr>
              <a:t>OS</a:t>
            </a:r>
            <a:endParaRPr lang="pt-BR" sz="1159" dirty="0">
              <a:latin typeface="Trebuchet MS"/>
              <a:cs typeface="Trebuchet MS"/>
            </a:endParaRPr>
          </a:p>
        </p:txBody>
      </p:sp>
      <p:sp>
        <p:nvSpPr>
          <p:cNvPr id="6" name="object 6"/>
          <p:cNvSpPr txBox="1"/>
          <p:nvPr/>
        </p:nvSpPr>
        <p:spPr>
          <a:xfrm>
            <a:off x="1759671" y="1142097"/>
            <a:ext cx="4401416" cy="1494815"/>
          </a:xfrm>
          <a:prstGeom prst="rect">
            <a:avLst/>
          </a:prstGeom>
        </p:spPr>
        <p:txBody>
          <a:bodyPr vert="horz" wrap="square" lIns="0" tIns="17318" rIns="0" bIns="0" rtlCol="0">
            <a:spAutoFit/>
          </a:bodyPr>
          <a:lstStyle/>
          <a:p>
            <a:pPr marL="17318" marR="6927" algn="just">
              <a:spcBef>
                <a:spcPts val="136"/>
              </a:spcBef>
            </a:pPr>
            <a:r>
              <a:rPr lang="es-EC" sz="1600" spc="-130" dirty="0" smtClean="0">
                <a:solidFill>
                  <a:srgbClr val="FFFFFF"/>
                </a:solidFill>
                <a:latin typeface="Arial"/>
                <a:cs typeface="Arial"/>
              </a:rPr>
              <a:t>Son </a:t>
            </a:r>
            <a:r>
              <a:rPr lang="es-EC" sz="1600" spc="-102" dirty="0" smtClean="0">
                <a:solidFill>
                  <a:srgbClr val="FFFFFF"/>
                </a:solidFill>
                <a:latin typeface="Arial"/>
                <a:cs typeface="Arial"/>
              </a:rPr>
              <a:t>las </a:t>
            </a:r>
            <a:r>
              <a:rPr lang="es-EC" sz="1600" spc="-68" dirty="0" smtClean="0">
                <a:solidFill>
                  <a:srgbClr val="FFFFFF"/>
                </a:solidFill>
                <a:latin typeface="Arial"/>
                <a:cs typeface="Arial"/>
              </a:rPr>
              <a:t>traslaciones </a:t>
            </a:r>
            <a:r>
              <a:rPr lang="es-EC" sz="1600" spc="-61" dirty="0" smtClean="0">
                <a:solidFill>
                  <a:srgbClr val="FFFFFF"/>
                </a:solidFill>
                <a:latin typeface="Arial"/>
                <a:cs typeface="Arial"/>
              </a:rPr>
              <a:t>corporales </a:t>
            </a:r>
            <a:r>
              <a:rPr lang="es-EC" sz="1600" spc="-68" dirty="0" smtClean="0">
                <a:solidFill>
                  <a:srgbClr val="FFFFFF"/>
                </a:solidFill>
                <a:latin typeface="Arial"/>
                <a:cs typeface="Arial"/>
              </a:rPr>
              <a:t>que </a:t>
            </a:r>
            <a:r>
              <a:rPr lang="es-EC" sz="1600" spc="-130" dirty="0" smtClean="0">
                <a:solidFill>
                  <a:srgbClr val="FFFFFF"/>
                </a:solidFill>
                <a:latin typeface="Arial"/>
                <a:cs typeface="Arial"/>
              </a:rPr>
              <a:t>se </a:t>
            </a:r>
            <a:r>
              <a:rPr lang="es-EC" sz="1600" spc="-89" dirty="0" smtClean="0">
                <a:solidFill>
                  <a:srgbClr val="FFFFFF"/>
                </a:solidFill>
                <a:latin typeface="Arial"/>
                <a:cs typeface="Arial"/>
              </a:rPr>
              <a:t>hacen </a:t>
            </a:r>
            <a:r>
              <a:rPr lang="es-EC" sz="1600" spc="-82" dirty="0" smtClean="0">
                <a:solidFill>
                  <a:srgbClr val="FFFFFF"/>
                </a:solidFill>
                <a:latin typeface="Arial"/>
                <a:cs typeface="Arial"/>
              </a:rPr>
              <a:t>hacia </a:t>
            </a:r>
            <a:r>
              <a:rPr lang="es-EC" sz="1600" spc="-41" dirty="0" smtClean="0">
                <a:solidFill>
                  <a:srgbClr val="FFFFFF"/>
                </a:solidFill>
                <a:latin typeface="Arial"/>
                <a:cs typeface="Arial"/>
              </a:rPr>
              <a:t>deter</a:t>
            </a:r>
            <a:r>
              <a:rPr lang="es-EC" sz="1600" spc="-102" dirty="0" smtClean="0">
                <a:solidFill>
                  <a:srgbClr val="FFFFFF"/>
                </a:solidFill>
                <a:latin typeface="Arial"/>
                <a:cs typeface="Arial"/>
              </a:rPr>
              <a:t>minadas</a:t>
            </a:r>
            <a:r>
              <a:rPr lang="es-EC" sz="1600" spc="-184" dirty="0" smtClean="0">
                <a:solidFill>
                  <a:srgbClr val="FFFFFF"/>
                </a:solidFill>
                <a:latin typeface="Arial"/>
                <a:cs typeface="Arial"/>
              </a:rPr>
              <a:t> </a:t>
            </a:r>
            <a:r>
              <a:rPr lang="es-EC" sz="1600" spc="-82" dirty="0" smtClean="0">
                <a:solidFill>
                  <a:srgbClr val="FFFFFF"/>
                </a:solidFill>
                <a:latin typeface="Arial"/>
                <a:cs typeface="Arial"/>
              </a:rPr>
              <a:t>direcciones,</a:t>
            </a:r>
            <a:r>
              <a:rPr lang="es-EC" sz="1600" spc="-184" dirty="0" smtClean="0">
                <a:solidFill>
                  <a:srgbClr val="FFFFFF"/>
                </a:solidFill>
                <a:latin typeface="Arial"/>
                <a:cs typeface="Arial"/>
              </a:rPr>
              <a:t> </a:t>
            </a:r>
            <a:r>
              <a:rPr lang="es-EC" sz="1600" spc="-82" dirty="0" smtClean="0">
                <a:solidFill>
                  <a:srgbClr val="FFFFFF"/>
                </a:solidFill>
                <a:latin typeface="Arial"/>
                <a:cs typeface="Arial"/>
              </a:rPr>
              <a:t>para</a:t>
            </a:r>
            <a:r>
              <a:rPr lang="es-EC" sz="1600" spc="-177" dirty="0" smtClean="0">
                <a:solidFill>
                  <a:srgbClr val="FFFFFF"/>
                </a:solidFill>
                <a:latin typeface="Arial"/>
                <a:cs typeface="Arial"/>
              </a:rPr>
              <a:t> </a:t>
            </a:r>
            <a:r>
              <a:rPr lang="es-EC" sz="1600" spc="-75" dirty="0" smtClean="0">
                <a:solidFill>
                  <a:srgbClr val="FFFFFF"/>
                </a:solidFill>
                <a:latin typeface="Arial"/>
                <a:cs typeface="Arial"/>
              </a:rPr>
              <a:t>realizar</a:t>
            </a:r>
            <a:r>
              <a:rPr lang="es-EC" sz="1600" spc="-184" dirty="0" smtClean="0">
                <a:solidFill>
                  <a:srgbClr val="FFFFFF"/>
                </a:solidFill>
                <a:latin typeface="Arial"/>
                <a:cs typeface="Arial"/>
              </a:rPr>
              <a:t> </a:t>
            </a:r>
            <a:r>
              <a:rPr lang="es-EC" sz="1600" spc="-116" dirty="0" smtClean="0">
                <a:solidFill>
                  <a:srgbClr val="FFFFFF"/>
                </a:solidFill>
                <a:latin typeface="Arial"/>
                <a:cs typeface="Arial"/>
              </a:rPr>
              <a:t>unas</a:t>
            </a:r>
            <a:r>
              <a:rPr lang="es-EC" sz="1600" spc="-177" dirty="0" smtClean="0">
                <a:solidFill>
                  <a:srgbClr val="FFFFFF"/>
                </a:solidFill>
                <a:latin typeface="Arial"/>
                <a:cs typeface="Arial"/>
              </a:rPr>
              <a:t> </a:t>
            </a:r>
            <a:r>
              <a:rPr lang="es-EC" sz="1600" spc="-102" dirty="0" smtClean="0">
                <a:solidFill>
                  <a:srgbClr val="FFFFFF"/>
                </a:solidFill>
                <a:latin typeface="Arial"/>
                <a:cs typeface="Arial"/>
              </a:rPr>
              <a:t>acciones</a:t>
            </a:r>
            <a:r>
              <a:rPr lang="es-EC" sz="1600" spc="-177" dirty="0" smtClean="0">
                <a:solidFill>
                  <a:srgbClr val="FFFFFF"/>
                </a:solidFill>
                <a:latin typeface="Arial"/>
                <a:cs typeface="Arial"/>
              </a:rPr>
              <a:t> </a:t>
            </a:r>
            <a:r>
              <a:rPr lang="es-EC" sz="1600" spc="-82" dirty="0" smtClean="0">
                <a:solidFill>
                  <a:srgbClr val="FFFFFF"/>
                </a:solidFill>
                <a:latin typeface="Arial"/>
                <a:cs typeface="Arial"/>
              </a:rPr>
              <a:t>concretas en</a:t>
            </a:r>
            <a:r>
              <a:rPr lang="es-EC" sz="1600" spc="-198" dirty="0" smtClean="0">
                <a:solidFill>
                  <a:srgbClr val="FFFFFF"/>
                </a:solidFill>
                <a:latin typeface="Arial"/>
                <a:cs typeface="Arial"/>
              </a:rPr>
              <a:t> </a:t>
            </a:r>
            <a:r>
              <a:rPr lang="es-EC" sz="1600" spc="-55" dirty="0" smtClean="0">
                <a:solidFill>
                  <a:srgbClr val="FFFFFF"/>
                </a:solidFill>
                <a:latin typeface="Arial"/>
                <a:cs typeface="Arial"/>
              </a:rPr>
              <a:t>el</a:t>
            </a:r>
            <a:r>
              <a:rPr lang="es-EC" sz="1600" spc="-191" dirty="0" smtClean="0">
                <a:solidFill>
                  <a:srgbClr val="FFFFFF"/>
                </a:solidFill>
                <a:latin typeface="Arial"/>
                <a:cs typeface="Arial"/>
              </a:rPr>
              <a:t> </a:t>
            </a:r>
            <a:r>
              <a:rPr lang="es-EC" sz="1600" spc="-82" dirty="0" smtClean="0">
                <a:solidFill>
                  <a:srgbClr val="FFFFFF"/>
                </a:solidFill>
                <a:latin typeface="Arial"/>
                <a:cs typeface="Arial"/>
              </a:rPr>
              <a:t>combate,</a:t>
            </a:r>
            <a:r>
              <a:rPr lang="es-EC" sz="1600" spc="-191" dirty="0" smtClean="0">
                <a:solidFill>
                  <a:srgbClr val="FFFFFF"/>
                </a:solidFill>
                <a:latin typeface="Arial"/>
                <a:cs typeface="Arial"/>
              </a:rPr>
              <a:t> </a:t>
            </a:r>
            <a:r>
              <a:rPr lang="es-EC" sz="1600" spc="-48" dirty="0" smtClean="0">
                <a:solidFill>
                  <a:srgbClr val="FFFFFF"/>
                </a:solidFill>
                <a:latin typeface="Arial"/>
                <a:cs typeface="Arial"/>
              </a:rPr>
              <a:t>o</a:t>
            </a:r>
            <a:r>
              <a:rPr lang="es-EC" sz="1600" spc="-191" dirty="0" smtClean="0">
                <a:solidFill>
                  <a:srgbClr val="FFFFFF"/>
                </a:solidFill>
                <a:latin typeface="Arial"/>
                <a:cs typeface="Arial"/>
              </a:rPr>
              <a:t> </a:t>
            </a:r>
            <a:r>
              <a:rPr lang="es-EC" sz="1600" spc="-68" dirty="0" smtClean="0">
                <a:solidFill>
                  <a:srgbClr val="FFFFFF"/>
                </a:solidFill>
                <a:latin typeface="Arial"/>
                <a:cs typeface="Arial"/>
              </a:rPr>
              <a:t>provocar</a:t>
            </a:r>
            <a:r>
              <a:rPr lang="es-EC" sz="1600" spc="-191" dirty="0" smtClean="0">
                <a:solidFill>
                  <a:srgbClr val="FFFFFF"/>
                </a:solidFill>
                <a:latin typeface="Arial"/>
                <a:cs typeface="Arial"/>
              </a:rPr>
              <a:t> </a:t>
            </a:r>
            <a:r>
              <a:rPr lang="es-EC" sz="1600" spc="-68" dirty="0" smtClean="0">
                <a:solidFill>
                  <a:srgbClr val="FFFFFF"/>
                </a:solidFill>
                <a:latin typeface="Arial"/>
                <a:cs typeface="Arial"/>
              </a:rPr>
              <a:t>ciertas</a:t>
            </a:r>
            <a:r>
              <a:rPr lang="es-EC" sz="1600" spc="-198" dirty="0" smtClean="0">
                <a:solidFill>
                  <a:srgbClr val="FFFFFF"/>
                </a:solidFill>
                <a:latin typeface="Arial"/>
                <a:cs typeface="Arial"/>
              </a:rPr>
              <a:t> </a:t>
            </a:r>
            <a:r>
              <a:rPr lang="es-EC" sz="1600" spc="-95" dirty="0" smtClean="0">
                <a:solidFill>
                  <a:srgbClr val="FFFFFF"/>
                </a:solidFill>
                <a:latin typeface="Arial"/>
                <a:cs typeface="Arial"/>
              </a:rPr>
              <a:t>reacciones</a:t>
            </a:r>
            <a:r>
              <a:rPr lang="es-EC" sz="1600" spc="-191" dirty="0" smtClean="0">
                <a:solidFill>
                  <a:srgbClr val="FFFFFF"/>
                </a:solidFill>
                <a:latin typeface="Arial"/>
                <a:cs typeface="Arial"/>
              </a:rPr>
              <a:t> </a:t>
            </a:r>
            <a:r>
              <a:rPr lang="es-EC" sz="1600" spc="-82" dirty="0" smtClean="0">
                <a:solidFill>
                  <a:srgbClr val="FFFFFF"/>
                </a:solidFill>
                <a:latin typeface="Arial"/>
                <a:cs typeface="Arial"/>
              </a:rPr>
              <a:t>en</a:t>
            </a:r>
            <a:r>
              <a:rPr lang="es-EC" sz="1600" spc="-191" dirty="0" smtClean="0">
                <a:solidFill>
                  <a:srgbClr val="FFFFFF"/>
                </a:solidFill>
                <a:latin typeface="Arial"/>
                <a:cs typeface="Arial"/>
              </a:rPr>
              <a:t> </a:t>
            </a:r>
            <a:r>
              <a:rPr lang="es-EC" sz="1600" spc="-55" dirty="0" smtClean="0">
                <a:solidFill>
                  <a:srgbClr val="FFFFFF"/>
                </a:solidFill>
                <a:latin typeface="Arial"/>
                <a:cs typeface="Arial"/>
              </a:rPr>
              <a:t>el</a:t>
            </a:r>
            <a:r>
              <a:rPr lang="es-EC" sz="1600" spc="-191" dirty="0" smtClean="0">
                <a:solidFill>
                  <a:srgbClr val="FFFFFF"/>
                </a:solidFill>
                <a:latin typeface="Arial"/>
                <a:cs typeface="Arial"/>
              </a:rPr>
              <a:t> </a:t>
            </a:r>
            <a:r>
              <a:rPr lang="es-EC" sz="1600" spc="-89" dirty="0" smtClean="0">
                <a:solidFill>
                  <a:srgbClr val="FFFFFF"/>
                </a:solidFill>
                <a:latin typeface="Arial"/>
                <a:cs typeface="Arial"/>
              </a:rPr>
              <a:t>adversa</a:t>
            </a:r>
            <a:r>
              <a:rPr lang="es-EC" sz="1600" spc="-27" dirty="0" smtClean="0">
                <a:solidFill>
                  <a:srgbClr val="FFFFFF"/>
                </a:solidFill>
                <a:latin typeface="Arial"/>
                <a:cs typeface="Arial"/>
              </a:rPr>
              <a:t>rio.</a:t>
            </a:r>
            <a:r>
              <a:rPr lang="es-EC" sz="1600" spc="-177" dirty="0" smtClean="0">
                <a:solidFill>
                  <a:srgbClr val="FFFFFF"/>
                </a:solidFill>
                <a:latin typeface="Arial"/>
                <a:cs typeface="Arial"/>
              </a:rPr>
              <a:t> </a:t>
            </a:r>
            <a:r>
              <a:rPr lang="es-EC" sz="1600" spc="-95" dirty="0" smtClean="0">
                <a:solidFill>
                  <a:srgbClr val="FFFFFF"/>
                </a:solidFill>
                <a:latin typeface="Arial"/>
                <a:cs typeface="Arial"/>
              </a:rPr>
              <a:t>Deben</a:t>
            </a:r>
            <a:r>
              <a:rPr lang="es-EC" sz="1600" spc="-170" dirty="0" smtClean="0">
                <a:solidFill>
                  <a:srgbClr val="FFFFFF"/>
                </a:solidFill>
                <a:latin typeface="Arial"/>
                <a:cs typeface="Arial"/>
              </a:rPr>
              <a:t> </a:t>
            </a:r>
            <a:r>
              <a:rPr lang="es-EC" sz="1600" spc="-89" dirty="0" smtClean="0">
                <a:solidFill>
                  <a:srgbClr val="FFFFFF"/>
                </a:solidFill>
                <a:latin typeface="Arial"/>
                <a:cs typeface="Arial"/>
              </a:rPr>
              <a:t>ser</a:t>
            </a:r>
            <a:r>
              <a:rPr lang="es-EC" sz="1600" spc="-177" dirty="0" smtClean="0">
                <a:solidFill>
                  <a:srgbClr val="FFFFFF"/>
                </a:solidFill>
                <a:latin typeface="Arial"/>
                <a:cs typeface="Arial"/>
              </a:rPr>
              <a:t> </a:t>
            </a:r>
            <a:r>
              <a:rPr lang="es-EC" sz="1600" spc="-75" dirty="0" smtClean="0">
                <a:solidFill>
                  <a:srgbClr val="FFFFFF"/>
                </a:solidFill>
                <a:latin typeface="Arial"/>
                <a:cs typeface="Arial"/>
              </a:rPr>
              <a:t>variados</a:t>
            </a:r>
            <a:r>
              <a:rPr lang="es-EC" sz="1600" spc="-170" dirty="0" smtClean="0">
                <a:solidFill>
                  <a:srgbClr val="FFFFFF"/>
                </a:solidFill>
                <a:latin typeface="Arial"/>
                <a:cs typeface="Arial"/>
              </a:rPr>
              <a:t> </a:t>
            </a:r>
            <a:r>
              <a:rPr lang="es-EC" sz="1600" spc="-75" dirty="0" smtClean="0">
                <a:solidFill>
                  <a:srgbClr val="FFFFFF"/>
                </a:solidFill>
                <a:latin typeface="Arial"/>
                <a:cs typeface="Arial"/>
              </a:rPr>
              <a:t>en</a:t>
            </a:r>
            <a:r>
              <a:rPr lang="es-EC" sz="1600" spc="-170" dirty="0" smtClean="0">
                <a:solidFill>
                  <a:srgbClr val="FFFFFF"/>
                </a:solidFill>
                <a:latin typeface="Arial"/>
                <a:cs typeface="Arial"/>
              </a:rPr>
              <a:t> </a:t>
            </a:r>
            <a:r>
              <a:rPr lang="es-EC" sz="1600" spc="-41" dirty="0" smtClean="0">
                <a:solidFill>
                  <a:srgbClr val="FFFFFF"/>
                </a:solidFill>
                <a:latin typeface="Arial"/>
                <a:cs typeface="Arial"/>
              </a:rPr>
              <a:t>trayectoria,</a:t>
            </a:r>
            <a:r>
              <a:rPr lang="es-EC" sz="1600" spc="-177" dirty="0" smtClean="0">
                <a:solidFill>
                  <a:srgbClr val="FFFFFF"/>
                </a:solidFill>
                <a:latin typeface="Arial"/>
                <a:cs typeface="Arial"/>
              </a:rPr>
              <a:t> </a:t>
            </a:r>
            <a:r>
              <a:rPr lang="es-EC" sz="1600" spc="-55" dirty="0" smtClean="0">
                <a:solidFill>
                  <a:srgbClr val="FFFFFF"/>
                </a:solidFill>
                <a:latin typeface="Arial"/>
                <a:cs typeface="Arial"/>
              </a:rPr>
              <a:t>sentido</a:t>
            </a:r>
            <a:r>
              <a:rPr lang="es-EC" sz="1600" spc="-170"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70" dirty="0" smtClean="0">
                <a:solidFill>
                  <a:srgbClr val="FFFFFF"/>
                </a:solidFill>
                <a:latin typeface="Arial"/>
                <a:cs typeface="Arial"/>
              </a:rPr>
              <a:t> </a:t>
            </a:r>
            <a:r>
              <a:rPr lang="es-EC" sz="1600" spc="-68" dirty="0" smtClean="0">
                <a:solidFill>
                  <a:srgbClr val="FFFFFF"/>
                </a:solidFill>
                <a:latin typeface="Arial"/>
                <a:cs typeface="Arial"/>
              </a:rPr>
              <a:t>velocidad  para </a:t>
            </a:r>
            <a:r>
              <a:rPr lang="es-EC" sz="1600" spc="-55" dirty="0" smtClean="0">
                <a:solidFill>
                  <a:srgbClr val="FFFFFF"/>
                </a:solidFill>
                <a:latin typeface="Arial"/>
                <a:cs typeface="Arial"/>
              </a:rPr>
              <a:t>no </a:t>
            </a:r>
            <a:r>
              <a:rPr lang="es-EC" sz="1600" spc="-48" dirty="0" smtClean="0">
                <a:solidFill>
                  <a:srgbClr val="FFFFFF"/>
                </a:solidFill>
                <a:latin typeface="Arial"/>
                <a:cs typeface="Arial"/>
              </a:rPr>
              <a:t>predecir el destino </a:t>
            </a:r>
            <a:r>
              <a:rPr lang="es-EC" sz="1600" spc="-68" dirty="0" smtClean="0">
                <a:solidFill>
                  <a:srgbClr val="FFFFFF"/>
                </a:solidFill>
                <a:latin typeface="Arial"/>
                <a:cs typeface="Arial"/>
              </a:rPr>
              <a:t>de </a:t>
            </a:r>
            <a:r>
              <a:rPr lang="es-EC" sz="1600" spc="-61" dirty="0" smtClean="0">
                <a:solidFill>
                  <a:srgbClr val="FFFFFF"/>
                </a:solidFill>
                <a:latin typeface="Arial"/>
                <a:cs typeface="Arial"/>
              </a:rPr>
              <a:t>nuestros</a:t>
            </a:r>
            <a:r>
              <a:rPr lang="es-EC" sz="1600" spc="-218" dirty="0" smtClean="0">
                <a:solidFill>
                  <a:srgbClr val="FFFFFF"/>
                </a:solidFill>
                <a:latin typeface="Arial"/>
                <a:cs typeface="Arial"/>
              </a:rPr>
              <a:t> </a:t>
            </a:r>
            <a:r>
              <a:rPr lang="es-EC" sz="1600" spc="-55" dirty="0" smtClean="0">
                <a:solidFill>
                  <a:srgbClr val="FFFFFF"/>
                </a:solidFill>
                <a:latin typeface="Arial"/>
                <a:cs typeface="Arial"/>
              </a:rPr>
              <a:t>movimientos.</a:t>
            </a:r>
            <a:endParaRPr lang="es-EC" sz="1600" dirty="0">
              <a:latin typeface="Arial"/>
              <a:cs typeface="Arial"/>
            </a:endParaRPr>
          </a:p>
        </p:txBody>
      </p:sp>
      <p:sp>
        <p:nvSpPr>
          <p:cNvPr id="7" name="object 7"/>
          <p:cNvSpPr txBox="1"/>
          <p:nvPr/>
        </p:nvSpPr>
        <p:spPr>
          <a:xfrm>
            <a:off x="1719000" y="2645239"/>
            <a:ext cx="4400550" cy="509930"/>
          </a:xfrm>
          <a:prstGeom prst="rect">
            <a:avLst/>
          </a:prstGeom>
        </p:spPr>
        <p:txBody>
          <a:bodyPr vert="horz" wrap="square" lIns="0" tIns="17318" rIns="0" bIns="0" rtlCol="0">
            <a:spAutoFit/>
          </a:bodyPr>
          <a:lstStyle/>
          <a:p>
            <a:pPr marL="17318" marR="6927">
              <a:spcBef>
                <a:spcPts val="136"/>
              </a:spcBef>
            </a:pPr>
            <a:r>
              <a:rPr sz="1600" spc="-75" dirty="0">
                <a:solidFill>
                  <a:srgbClr val="FFFFFF"/>
                </a:solidFill>
                <a:latin typeface="Arial"/>
                <a:cs typeface="Arial"/>
              </a:rPr>
              <a:t>Dependiendo</a:t>
            </a:r>
            <a:r>
              <a:rPr sz="1600" spc="-177" dirty="0">
                <a:solidFill>
                  <a:srgbClr val="FFFFFF"/>
                </a:solidFill>
                <a:latin typeface="Arial"/>
                <a:cs typeface="Arial"/>
              </a:rPr>
              <a:t> </a:t>
            </a:r>
            <a:r>
              <a:rPr sz="1600" spc="-75" dirty="0">
                <a:solidFill>
                  <a:srgbClr val="FFFFFF"/>
                </a:solidFill>
                <a:latin typeface="Arial"/>
                <a:cs typeface="Arial"/>
              </a:rPr>
              <a:t>de</a:t>
            </a:r>
            <a:r>
              <a:rPr sz="1600" spc="-177" dirty="0">
                <a:solidFill>
                  <a:srgbClr val="FFFFFF"/>
                </a:solidFill>
                <a:latin typeface="Arial"/>
                <a:cs typeface="Arial"/>
              </a:rPr>
              <a:t> </a:t>
            </a:r>
            <a:r>
              <a:rPr sz="1600" spc="-75" dirty="0">
                <a:solidFill>
                  <a:srgbClr val="FFFFFF"/>
                </a:solidFill>
                <a:latin typeface="Arial"/>
                <a:cs typeface="Arial"/>
              </a:rPr>
              <a:t>esta</a:t>
            </a:r>
            <a:r>
              <a:rPr sz="1600" spc="-177" dirty="0">
                <a:solidFill>
                  <a:srgbClr val="FFFFFF"/>
                </a:solidFill>
                <a:latin typeface="Arial"/>
                <a:cs typeface="Arial"/>
              </a:rPr>
              <a:t> </a:t>
            </a:r>
            <a:r>
              <a:rPr sz="1600" spc="-116" dirty="0">
                <a:solidFill>
                  <a:srgbClr val="FFFFFF"/>
                </a:solidFill>
                <a:latin typeface="Arial"/>
                <a:cs typeface="Arial"/>
              </a:rPr>
              <a:t>base</a:t>
            </a:r>
            <a:r>
              <a:rPr sz="1600" spc="-177" dirty="0">
                <a:solidFill>
                  <a:srgbClr val="FFFFFF"/>
                </a:solidFill>
                <a:latin typeface="Arial"/>
                <a:cs typeface="Arial"/>
              </a:rPr>
              <a:t> </a:t>
            </a:r>
            <a:r>
              <a:rPr sz="1600" spc="-75" dirty="0">
                <a:solidFill>
                  <a:srgbClr val="FFFFFF"/>
                </a:solidFill>
                <a:latin typeface="Arial"/>
                <a:cs typeface="Arial"/>
              </a:rPr>
              <a:t>los</a:t>
            </a:r>
            <a:r>
              <a:rPr sz="1600" spc="-177" dirty="0">
                <a:solidFill>
                  <a:srgbClr val="FFFFFF"/>
                </a:solidFill>
                <a:latin typeface="Arial"/>
                <a:cs typeface="Arial"/>
              </a:rPr>
              <a:t> </a:t>
            </a:r>
            <a:r>
              <a:rPr sz="1600" spc="-82" dirty="0">
                <a:solidFill>
                  <a:srgbClr val="FFFFFF"/>
                </a:solidFill>
                <a:latin typeface="Arial"/>
                <a:cs typeface="Arial"/>
              </a:rPr>
              <a:t>desplazamientos</a:t>
            </a:r>
            <a:r>
              <a:rPr sz="1600" spc="-177" dirty="0">
                <a:solidFill>
                  <a:srgbClr val="FFFFFF"/>
                </a:solidFill>
                <a:latin typeface="Arial"/>
                <a:cs typeface="Arial"/>
              </a:rPr>
              <a:t> </a:t>
            </a:r>
            <a:r>
              <a:rPr sz="1600" spc="-130" dirty="0">
                <a:solidFill>
                  <a:srgbClr val="FFFFFF"/>
                </a:solidFill>
                <a:latin typeface="Arial"/>
                <a:cs typeface="Arial"/>
              </a:rPr>
              <a:t>se</a:t>
            </a:r>
            <a:r>
              <a:rPr sz="1600" spc="-177" dirty="0">
                <a:solidFill>
                  <a:srgbClr val="FFFFFF"/>
                </a:solidFill>
                <a:latin typeface="Arial"/>
                <a:cs typeface="Arial"/>
              </a:rPr>
              <a:t> </a:t>
            </a:r>
            <a:r>
              <a:rPr sz="1600" spc="-48" dirty="0">
                <a:solidFill>
                  <a:srgbClr val="FFFFFF"/>
                </a:solidFill>
                <a:latin typeface="Arial"/>
                <a:cs typeface="Arial"/>
              </a:rPr>
              <a:t>dividen  </a:t>
            </a:r>
            <a:r>
              <a:rPr sz="1600" spc="-68" dirty="0">
                <a:solidFill>
                  <a:srgbClr val="FFFFFF"/>
                </a:solidFill>
                <a:latin typeface="Arial"/>
                <a:cs typeface="Arial"/>
              </a:rPr>
              <a:t>en:</a:t>
            </a:r>
            <a:endParaRPr sz="1600" dirty="0">
              <a:latin typeface="Arial"/>
              <a:cs typeface="Arial"/>
            </a:endParaRPr>
          </a:p>
        </p:txBody>
      </p:sp>
      <p:sp>
        <p:nvSpPr>
          <p:cNvPr id="8" name="object 8"/>
          <p:cNvSpPr txBox="1"/>
          <p:nvPr/>
        </p:nvSpPr>
        <p:spPr>
          <a:xfrm>
            <a:off x="6519140" y="979257"/>
            <a:ext cx="4687840" cy="1876912"/>
          </a:xfrm>
          <a:prstGeom prst="rect">
            <a:avLst/>
          </a:prstGeom>
        </p:spPr>
        <p:txBody>
          <a:bodyPr vert="horz" wrap="square" lIns="0" tIns="90920" rIns="0" bIns="0" rtlCol="0">
            <a:spAutoFit/>
          </a:bodyPr>
          <a:lstStyle/>
          <a:p>
            <a:pPr marL="17318">
              <a:spcBef>
                <a:spcPts val="716"/>
              </a:spcBef>
            </a:pPr>
            <a:r>
              <a:rPr lang="es-ES" sz="1500" b="1" spc="300" dirty="0" smtClean="0">
                <a:solidFill>
                  <a:srgbClr val="FFFFFF"/>
                </a:solidFill>
                <a:latin typeface="Trebuchet MS"/>
                <a:cs typeface="Trebuchet MS"/>
              </a:rPr>
              <a:t>D</a:t>
            </a:r>
            <a:r>
              <a:rPr lang="es-ES" sz="1023" b="1" spc="300" dirty="0" smtClean="0">
                <a:solidFill>
                  <a:srgbClr val="FFFFFF"/>
                </a:solidFill>
                <a:latin typeface="Trebuchet MS"/>
                <a:cs typeface="Trebuchet MS"/>
              </a:rPr>
              <a:t>ESPL</a:t>
            </a:r>
            <a:r>
              <a:rPr lang="es-ES" sz="1023" b="1" spc="-155" dirty="0" smtClean="0">
                <a:solidFill>
                  <a:srgbClr val="FFFFFF"/>
                </a:solidFill>
                <a:latin typeface="Trebuchet MS"/>
                <a:cs typeface="Trebuchet MS"/>
              </a:rPr>
              <a:t> </a:t>
            </a:r>
            <a:r>
              <a:rPr lang="es-ES" sz="1023" b="1" spc="273" dirty="0" smtClean="0">
                <a:solidFill>
                  <a:srgbClr val="FFFFFF"/>
                </a:solidFill>
                <a:latin typeface="Trebuchet MS"/>
                <a:cs typeface="Trebuchet MS"/>
              </a:rPr>
              <a:t>A</a:t>
            </a:r>
            <a:r>
              <a:rPr lang="es-ES" sz="1023" b="1" spc="-150" dirty="0" smtClean="0">
                <a:solidFill>
                  <a:srgbClr val="FFFFFF"/>
                </a:solidFill>
                <a:latin typeface="Trebuchet MS"/>
                <a:cs typeface="Trebuchet MS"/>
              </a:rPr>
              <a:t> </a:t>
            </a:r>
            <a:r>
              <a:rPr lang="es-ES" sz="1023" b="1" spc="300" dirty="0" smtClean="0">
                <a:solidFill>
                  <a:srgbClr val="FFFFFF"/>
                </a:solidFill>
                <a:latin typeface="Trebuchet MS"/>
                <a:cs typeface="Trebuchet MS"/>
              </a:rPr>
              <a:t>ZAMIENTO</a:t>
            </a:r>
            <a:r>
              <a:rPr lang="es-ES" sz="1023" b="1" spc="327" dirty="0" smtClean="0">
                <a:solidFill>
                  <a:srgbClr val="FFFFFF"/>
                </a:solidFill>
                <a:latin typeface="Trebuchet MS"/>
                <a:cs typeface="Trebuchet MS"/>
              </a:rPr>
              <a:t> </a:t>
            </a:r>
            <a:r>
              <a:rPr lang="es-ES" sz="1023" b="1" spc="375" dirty="0" smtClean="0">
                <a:solidFill>
                  <a:srgbClr val="FFFFFF"/>
                </a:solidFill>
                <a:latin typeface="Trebuchet MS"/>
                <a:cs typeface="Trebuchet MS"/>
              </a:rPr>
              <a:t>CON</a:t>
            </a:r>
            <a:r>
              <a:rPr lang="es-ES" sz="1023" b="1" spc="334" dirty="0" smtClean="0">
                <a:solidFill>
                  <a:srgbClr val="FFFFFF"/>
                </a:solidFill>
                <a:latin typeface="Trebuchet MS"/>
                <a:cs typeface="Trebuchet MS"/>
              </a:rPr>
              <a:t> </a:t>
            </a:r>
            <a:r>
              <a:rPr lang="es-ES" sz="1023" b="1" spc="300" dirty="0" smtClean="0">
                <a:solidFill>
                  <a:srgbClr val="FFFFFF"/>
                </a:solidFill>
                <a:latin typeface="Trebuchet MS"/>
                <a:cs typeface="Trebuchet MS"/>
              </a:rPr>
              <a:t>PASO</a:t>
            </a:r>
            <a:r>
              <a:rPr lang="es-ES" sz="1023" b="1" spc="327" dirty="0" smtClean="0">
                <a:solidFill>
                  <a:srgbClr val="FFFFFF"/>
                </a:solidFill>
                <a:latin typeface="Trebuchet MS"/>
                <a:cs typeface="Trebuchet MS"/>
              </a:rPr>
              <a:t> </a:t>
            </a:r>
            <a:r>
              <a:rPr lang="es-ES" sz="1023" b="1" spc="320" dirty="0" smtClean="0">
                <a:solidFill>
                  <a:srgbClr val="FFFFFF"/>
                </a:solidFill>
                <a:latin typeface="Trebuchet MS"/>
                <a:cs typeface="Trebuchet MS"/>
              </a:rPr>
              <a:t>HACIA</a:t>
            </a:r>
            <a:r>
              <a:rPr lang="es-ES" sz="1023" b="1" spc="327" dirty="0" smtClean="0">
                <a:solidFill>
                  <a:srgbClr val="FFFFFF"/>
                </a:solidFill>
                <a:latin typeface="Trebuchet MS"/>
                <a:cs typeface="Trebuchet MS"/>
              </a:rPr>
              <a:t> ADEL</a:t>
            </a:r>
            <a:r>
              <a:rPr lang="es-ES" sz="1023" b="1" spc="-150" dirty="0" smtClean="0">
                <a:solidFill>
                  <a:srgbClr val="FFFFFF"/>
                </a:solidFill>
                <a:latin typeface="Trebuchet MS"/>
                <a:cs typeface="Trebuchet MS"/>
              </a:rPr>
              <a:t> </a:t>
            </a:r>
            <a:r>
              <a:rPr lang="es-ES" sz="1023" b="1" spc="327" dirty="0" smtClean="0">
                <a:solidFill>
                  <a:srgbClr val="FFFFFF"/>
                </a:solidFill>
                <a:latin typeface="Trebuchet MS"/>
                <a:cs typeface="Trebuchet MS"/>
              </a:rPr>
              <a:t>ANTE</a:t>
            </a:r>
            <a:endParaRPr lang="es-ES" sz="1023" b="1" dirty="0" smtClean="0">
              <a:latin typeface="Trebuchet MS"/>
              <a:cs typeface="Trebuchet MS"/>
            </a:endParaRPr>
          </a:p>
          <a:p>
            <a:pPr marL="17318" marR="6927" algn="just">
              <a:spcBef>
                <a:spcPts val="580"/>
              </a:spcBef>
            </a:pPr>
            <a:r>
              <a:rPr sz="1600" spc="-61" dirty="0" smtClean="0">
                <a:solidFill>
                  <a:srgbClr val="FFFFFF"/>
                </a:solidFill>
                <a:latin typeface="Arial"/>
                <a:cs typeface="Arial"/>
              </a:rPr>
              <a:t>Iniciando </a:t>
            </a:r>
            <a:r>
              <a:rPr sz="1600" spc="-75" dirty="0">
                <a:solidFill>
                  <a:srgbClr val="FFFFFF"/>
                </a:solidFill>
                <a:latin typeface="Arial"/>
                <a:cs typeface="Arial"/>
              </a:rPr>
              <a:t>con </a:t>
            </a:r>
            <a:r>
              <a:rPr sz="1600" spc="-61" dirty="0">
                <a:solidFill>
                  <a:srgbClr val="FFFFFF"/>
                </a:solidFill>
                <a:latin typeface="Arial"/>
                <a:cs typeface="Arial"/>
              </a:rPr>
              <a:t>la posición </a:t>
            </a:r>
            <a:r>
              <a:rPr sz="1600" spc="-68" dirty="0">
                <a:solidFill>
                  <a:srgbClr val="FFFFFF"/>
                </a:solidFill>
                <a:latin typeface="Arial"/>
                <a:cs typeface="Arial"/>
              </a:rPr>
              <a:t>de combate, </a:t>
            </a:r>
            <a:r>
              <a:rPr sz="1600" spc="-61" dirty="0">
                <a:solidFill>
                  <a:srgbClr val="FFFFFF"/>
                </a:solidFill>
                <a:latin typeface="Arial"/>
                <a:cs typeface="Arial"/>
              </a:rPr>
              <a:t>la </a:t>
            </a:r>
            <a:r>
              <a:rPr sz="1600" spc="-55" dirty="0">
                <a:solidFill>
                  <a:srgbClr val="FFFFFF"/>
                </a:solidFill>
                <a:latin typeface="Arial"/>
                <a:cs typeface="Arial"/>
              </a:rPr>
              <a:t>pierna </a:t>
            </a:r>
            <a:r>
              <a:rPr sz="1600" spc="-68" dirty="0">
                <a:solidFill>
                  <a:srgbClr val="FFFFFF"/>
                </a:solidFill>
                <a:latin typeface="Arial"/>
                <a:cs typeface="Arial"/>
              </a:rPr>
              <a:t>que </a:t>
            </a:r>
            <a:r>
              <a:rPr sz="1600" spc="-130" dirty="0">
                <a:solidFill>
                  <a:srgbClr val="FFFFFF"/>
                </a:solidFill>
                <a:latin typeface="Arial"/>
                <a:cs typeface="Arial"/>
              </a:rPr>
              <a:t>se  </a:t>
            </a:r>
            <a:r>
              <a:rPr sz="1600" spc="-55" dirty="0">
                <a:solidFill>
                  <a:srgbClr val="FFFFFF"/>
                </a:solidFill>
                <a:latin typeface="Arial"/>
                <a:cs typeface="Arial"/>
              </a:rPr>
              <a:t>encuentra </a:t>
            </a:r>
            <a:r>
              <a:rPr sz="1600" spc="-75" dirty="0">
                <a:solidFill>
                  <a:srgbClr val="FFFFFF"/>
                </a:solidFill>
                <a:latin typeface="Arial"/>
                <a:cs typeface="Arial"/>
              </a:rPr>
              <a:t>en </a:t>
            </a:r>
            <a:r>
              <a:rPr sz="1600" spc="-61" dirty="0">
                <a:solidFill>
                  <a:srgbClr val="FFFFFF"/>
                </a:solidFill>
                <a:latin typeface="Arial"/>
                <a:cs typeface="Arial"/>
              </a:rPr>
              <a:t>la </a:t>
            </a:r>
            <a:r>
              <a:rPr sz="1600" spc="-27" dirty="0">
                <a:solidFill>
                  <a:srgbClr val="FFFFFF"/>
                </a:solidFill>
                <a:latin typeface="Arial"/>
                <a:cs typeface="Arial"/>
              </a:rPr>
              <a:t>parte </a:t>
            </a:r>
            <a:r>
              <a:rPr sz="1600" spc="-34" dirty="0">
                <a:solidFill>
                  <a:srgbClr val="FFFFFF"/>
                </a:solidFill>
                <a:latin typeface="Arial"/>
                <a:cs typeface="Arial"/>
              </a:rPr>
              <a:t>posterior </a:t>
            </a:r>
            <a:r>
              <a:rPr sz="1600" spc="-116" dirty="0">
                <a:solidFill>
                  <a:srgbClr val="FFFFFF"/>
                </a:solidFill>
                <a:latin typeface="Arial"/>
                <a:cs typeface="Arial"/>
              </a:rPr>
              <a:t>pasa </a:t>
            </a:r>
            <a:r>
              <a:rPr sz="1600" spc="-75" dirty="0">
                <a:solidFill>
                  <a:srgbClr val="FFFFFF"/>
                </a:solidFill>
                <a:latin typeface="Arial"/>
                <a:cs typeface="Arial"/>
              </a:rPr>
              <a:t>en línea </a:t>
            </a:r>
            <a:r>
              <a:rPr sz="1600" spc="-41" dirty="0">
                <a:solidFill>
                  <a:srgbClr val="FFFFFF"/>
                </a:solidFill>
                <a:latin typeface="Arial"/>
                <a:cs typeface="Arial"/>
              </a:rPr>
              <a:t>recta </a:t>
            </a:r>
            <a:r>
              <a:rPr sz="1600" spc="-89" dirty="0" err="1" smtClean="0">
                <a:solidFill>
                  <a:srgbClr val="FFFFFF"/>
                </a:solidFill>
                <a:latin typeface="Arial"/>
                <a:cs typeface="Arial"/>
              </a:rPr>
              <a:t>hacia</a:t>
            </a:r>
            <a:r>
              <a:rPr lang="es-EC" sz="1600" spc="-89" dirty="0">
                <a:solidFill>
                  <a:srgbClr val="FFFFFF"/>
                </a:solidFill>
                <a:latin typeface="Arial"/>
                <a:cs typeface="Arial"/>
              </a:rPr>
              <a:t> </a:t>
            </a:r>
            <a:r>
              <a:rPr sz="1600" spc="-61" dirty="0" err="1" smtClean="0">
                <a:solidFill>
                  <a:srgbClr val="FFFFFF"/>
                </a:solidFill>
                <a:latin typeface="Arial"/>
                <a:cs typeface="Arial"/>
              </a:rPr>
              <a:t>adelante</a:t>
            </a:r>
            <a:r>
              <a:rPr sz="1600" spc="-61" dirty="0">
                <a:solidFill>
                  <a:srgbClr val="FFFFFF"/>
                </a:solidFill>
                <a:latin typeface="Arial"/>
                <a:cs typeface="Arial"/>
              </a:rPr>
              <a:t>. </a:t>
            </a:r>
            <a:r>
              <a:rPr sz="1600" spc="-68" dirty="0">
                <a:solidFill>
                  <a:srgbClr val="FFFFFF"/>
                </a:solidFill>
                <a:latin typeface="Arial"/>
                <a:cs typeface="Arial"/>
              </a:rPr>
              <a:t>Simultáneamente </a:t>
            </a:r>
            <a:r>
              <a:rPr sz="1600" spc="-20" dirty="0">
                <a:solidFill>
                  <a:srgbClr val="FFFFFF"/>
                </a:solidFill>
                <a:latin typeface="Arial"/>
                <a:cs typeface="Arial"/>
              </a:rPr>
              <a:t>todo </a:t>
            </a:r>
            <a:r>
              <a:rPr sz="1600" spc="-48" dirty="0">
                <a:solidFill>
                  <a:srgbClr val="FFFFFF"/>
                </a:solidFill>
                <a:latin typeface="Arial"/>
                <a:cs typeface="Arial"/>
              </a:rPr>
              <a:t>el </a:t>
            </a:r>
            <a:r>
              <a:rPr sz="1600" spc="-55" dirty="0">
                <a:solidFill>
                  <a:srgbClr val="FFFFFF"/>
                </a:solidFill>
                <a:latin typeface="Arial"/>
                <a:cs typeface="Arial"/>
              </a:rPr>
              <a:t>cuerpo gira un </a:t>
            </a:r>
            <a:r>
              <a:rPr sz="1600" spc="-7" dirty="0">
                <a:solidFill>
                  <a:srgbClr val="FFFFFF"/>
                </a:solidFill>
                <a:latin typeface="Arial"/>
                <a:cs typeface="Arial"/>
              </a:rPr>
              <a:t>total  </a:t>
            </a:r>
            <a:r>
              <a:rPr sz="1600" spc="-68" dirty="0">
                <a:solidFill>
                  <a:srgbClr val="FFFFFF"/>
                </a:solidFill>
                <a:latin typeface="Arial"/>
                <a:cs typeface="Arial"/>
              </a:rPr>
              <a:t>de</a:t>
            </a:r>
            <a:r>
              <a:rPr sz="1600" spc="-143" dirty="0">
                <a:solidFill>
                  <a:srgbClr val="FFFFFF"/>
                </a:solidFill>
                <a:latin typeface="Arial"/>
                <a:cs typeface="Arial"/>
              </a:rPr>
              <a:t> </a:t>
            </a:r>
            <a:r>
              <a:rPr sz="1600" spc="-75" dirty="0">
                <a:solidFill>
                  <a:srgbClr val="FFFFFF"/>
                </a:solidFill>
                <a:latin typeface="Arial"/>
                <a:cs typeface="Arial"/>
              </a:rPr>
              <a:t>180</a:t>
            </a:r>
            <a:r>
              <a:rPr sz="1600" spc="-136" dirty="0">
                <a:solidFill>
                  <a:srgbClr val="FFFFFF"/>
                </a:solidFill>
                <a:latin typeface="Arial"/>
                <a:cs typeface="Arial"/>
              </a:rPr>
              <a:t> </a:t>
            </a:r>
            <a:r>
              <a:rPr sz="1600" spc="-82" dirty="0">
                <a:solidFill>
                  <a:srgbClr val="FFFFFF"/>
                </a:solidFill>
                <a:latin typeface="Arial"/>
                <a:cs typeface="Arial"/>
              </a:rPr>
              <a:t>grados,</a:t>
            </a:r>
            <a:r>
              <a:rPr sz="1600" spc="-143" dirty="0">
                <a:solidFill>
                  <a:srgbClr val="FFFFFF"/>
                </a:solidFill>
                <a:latin typeface="Arial"/>
                <a:cs typeface="Arial"/>
              </a:rPr>
              <a:t> </a:t>
            </a:r>
            <a:r>
              <a:rPr sz="1600" spc="-75" dirty="0">
                <a:solidFill>
                  <a:srgbClr val="FFFFFF"/>
                </a:solidFill>
                <a:latin typeface="Arial"/>
                <a:cs typeface="Arial"/>
              </a:rPr>
              <a:t>con</a:t>
            </a:r>
            <a:r>
              <a:rPr sz="1600" spc="-136" dirty="0">
                <a:solidFill>
                  <a:srgbClr val="FFFFFF"/>
                </a:solidFill>
                <a:latin typeface="Arial"/>
                <a:cs typeface="Arial"/>
              </a:rPr>
              <a:t> </a:t>
            </a:r>
            <a:r>
              <a:rPr sz="1600" spc="-55" dirty="0">
                <a:solidFill>
                  <a:srgbClr val="FFFFFF"/>
                </a:solidFill>
                <a:latin typeface="Arial"/>
                <a:cs typeface="Arial"/>
              </a:rPr>
              <a:t>relación</a:t>
            </a:r>
            <a:r>
              <a:rPr sz="1600" spc="-143" dirty="0">
                <a:solidFill>
                  <a:srgbClr val="FFFFFF"/>
                </a:solidFill>
                <a:latin typeface="Arial"/>
                <a:cs typeface="Arial"/>
              </a:rPr>
              <a:t> </a:t>
            </a:r>
            <a:r>
              <a:rPr sz="1600" spc="-116" dirty="0">
                <a:solidFill>
                  <a:srgbClr val="FFFFFF"/>
                </a:solidFill>
                <a:latin typeface="Arial"/>
                <a:cs typeface="Arial"/>
              </a:rPr>
              <a:t>a</a:t>
            </a:r>
            <a:r>
              <a:rPr sz="1600" spc="-136" dirty="0">
                <a:solidFill>
                  <a:srgbClr val="FFFFFF"/>
                </a:solidFill>
                <a:latin typeface="Arial"/>
                <a:cs typeface="Arial"/>
              </a:rPr>
              <a:t> </a:t>
            </a:r>
            <a:r>
              <a:rPr sz="1600" spc="-61" dirty="0">
                <a:solidFill>
                  <a:srgbClr val="FFFFFF"/>
                </a:solidFill>
                <a:latin typeface="Arial"/>
                <a:cs typeface="Arial"/>
              </a:rPr>
              <a:t>la</a:t>
            </a:r>
            <a:r>
              <a:rPr sz="1600" spc="-143" dirty="0">
                <a:solidFill>
                  <a:srgbClr val="FFFFFF"/>
                </a:solidFill>
                <a:latin typeface="Arial"/>
                <a:cs typeface="Arial"/>
              </a:rPr>
              <a:t> </a:t>
            </a:r>
            <a:r>
              <a:rPr sz="1600" spc="-75" dirty="0">
                <a:solidFill>
                  <a:srgbClr val="FFFFFF"/>
                </a:solidFill>
                <a:latin typeface="Arial"/>
                <a:cs typeface="Arial"/>
              </a:rPr>
              <a:t>línea</a:t>
            </a:r>
            <a:r>
              <a:rPr sz="1600" spc="-136" dirty="0">
                <a:solidFill>
                  <a:srgbClr val="FFFFFF"/>
                </a:solidFill>
                <a:latin typeface="Arial"/>
                <a:cs typeface="Arial"/>
              </a:rPr>
              <a:t> </a:t>
            </a:r>
            <a:r>
              <a:rPr sz="1600" spc="-68" dirty="0">
                <a:solidFill>
                  <a:srgbClr val="FFFFFF"/>
                </a:solidFill>
                <a:latin typeface="Arial"/>
                <a:cs typeface="Arial"/>
              </a:rPr>
              <a:t>de</a:t>
            </a:r>
            <a:r>
              <a:rPr sz="1600" spc="-136" dirty="0">
                <a:solidFill>
                  <a:srgbClr val="FFFFFF"/>
                </a:solidFill>
                <a:latin typeface="Arial"/>
                <a:cs typeface="Arial"/>
              </a:rPr>
              <a:t> </a:t>
            </a:r>
            <a:r>
              <a:rPr sz="1600" spc="-61" dirty="0">
                <a:solidFill>
                  <a:srgbClr val="FFFFFF"/>
                </a:solidFill>
                <a:latin typeface="Arial"/>
                <a:cs typeface="Arial"/>
              </a:rPr>
              <a:t>ataque</a:t>
            </a:r>
            <a:r>
              <a:rPr sz="1600" spc="-143" dirty="0">
                <a:solidFill>
                  <a:srgbClr val="FFFFFF"/>
                </a:solidFill>
                <a:latin typeface="Arial"/>
                <a:cs typeface="Arial"/>
              </a:rPr>
              <a:t> </a:t>
            </a:r>
            <a:r>
              <a:rPr sz="1600" spc="-75" dirty="0">
                <a:solidFill>
                  <a:srgbClr val="FFFFFF"/>
                </a:solidFill>
                <a:latin typeface="Arial"/>
                <a:cs typeface="Arial"/>
              </a:rPr>
              <a:t>y</a:t>
            </a:r>
            <a:r>
              <a:rPr sz="1600" spc="-136" dirty="0">
                <a:solidFill>
                  <a:srgbClr val="FFFFFF"/>
                </a:solidFill>
                <a:latin typeface="Arial"/>
                <a:cs typeface="Arial"/>
              </a:rPr>
              <a:t> </a:t>
            </a:r>
            <a:r>
              <a:rPr sz="1600" spc="-34" dirty="0">
                <a:solidFill>
                  <a:srgbClr val="FFFFFF"/>
                </a:solidFill>
                <a:latin typeface="Arial"/>
                <a:cs typeface="Arial"/>
              </a:rPr>
              <a:t>termina  </a:t>
            </a:r>
            <a:r>
              <a:rPr sz="1600" spc="-75" dirty="0">
                <a:solidFill>
                  <a:srgbClr val="FFFFFF"/>
                </a:solidFill>
                <a:latin typeface="Arial"/>
                <a:cs typeface="Arial"/>
              </a:rPr>
              <a:t>en</a:t>
            </a:r>
            <a:r>
              <a:rPr sz="1600" spc="-150" dirty="0">
                <a:solidFill>
                  <a:srgbClr val="FFFFFF"/>
                </a:solidFill>
                <a:latin typeface="Arial"/>
                <a:cs typeface="Arial"/>
              </a:rPr>
              <a:t> </a:t>
            </a:r>
            <a:r>
              <a:rPr sz="1600" spc="-61" dirty="0">
                <a:solidFill>
                  <a:srgbClr val="FFFFFF"/>
                </a:solidFill>
                <a:latin typeface="Arial"/>
                <a:cs typeface="Arial"/>
              </a:rPr>
              <a:t>la</a:t>
            </a:r>
            <a:r>
              <a:rPr sz="1600" spc="-150" dirty="0">
                <a:solidFill>
                  <a:srgbClr val="FFFFFF"/>
                </a:solidFill>
                <a:latin typeface="Arial"/>
                <a:cs typeface="Arial"/>
              </a:rPr>
              <a:t> </a:t>
            </a:r>
            <a:r>
              <a:rPr sz="1600" spc="-61" dirty="0">
                <a:solidFill>
                  <a:srgbClr val="FFFFFF"/>
                </a:solidFill>
                <a:latin typeface="Arial"/>
                <a:cs typeface="Arial"/>
              </a:rPr>
              <a:t>posición</a:t>
            </a:r>
            <a:r>
              <a:rPr sz="1600" spc="-150" dirty="0">
                <a:solidFill>
                  <a:srgbClr val="FFFFFF"/>
                </a:solidFill>
                <a:latin typeface="Arial"/>
                <a:cs typeface="Arial"/>
              </a:rPr>
              <a:t> </a:t>
            </a:r>
            <a:r>
              <a:rPr sz="1600" spc="-68" dirty="0">
                <a:solidFill>
                  <a:srgbClr val="FFFFFF"/>
                </a:solidFill>
                <a:latin typeface="Arial"/>
                <a:cs typeface="Arial"/>
              </a:rPr>
              <a:t>de</a:t>
            </a:r>
            <a:r>
              <a:rPr sz="1600" spc="-150" dirty="0">
                <a:solidFill>
                  <a:srgbClr val="FFFFFF"/>
                </a:solidFill>
                <a:latin typeface="Arial"/>
                <a:cs typeface="Arial"/>
              </a:rPr>
              <a:t> </a:t>
            </a:r>
            <a:r>
              <a:rPr sz="1600" spc="-68" dirty="0">
                <a:solidFill>
                  <a:srgbClr val="FFFFFF"/>
                </a:solidFill>
                <a:latin typeface="Arial"/>
                <a:cs typeface="Arial"/>
              </a:rPr>
              <a:t>combate,</a:t>
            </a:r>
            <a:r>
              <a:rPr sz="1600" spc="-150" dirty="0">
                <a:solidFill>
                  <a:srgbClr val="FFFFFF"/>
                </a:solidFill>
                <a:latin typeface="Arial"/>
                <a:cs typeface="Arial"/>
              </a:rPr>
              <a:t> </a:t>
            </a:r>
            <a:r>
              <a:rPr sz="1600" spc="-48" dirty="0">
                <a:solidFill>
                  <a:srgbClr val="FFFFFF"/>
                </a:solidFill>
                <a:latin typeface="Arial"/>
                <a:cs typeface="Arial"/>
              </a:rPr>
              <a:t>pero</a:t>
            </a:r>
            <a:r>
              <a:rPr sz="1600" spc="-150" dirty="0">
                <a:solidFill>
                  <a:srgbClr val="FFFFFF"/>
                </a:solidFill>
                <a:latin typeface="Arial"/>
                <a:cs typeface="Arial"/>
              </a:rPr>
              <a:t> </a:t>
            </a:r>
            <a:r>
              <a:rPr sz="1600" spc="-123" dirty="0">
                <a:solidFill>
                  <a:srgbClr val="FFFFFF"/>
                </a:solidFill>
                <a:latin typeface="Arial"/>
                <a:cs typeface="Arial"/>
              </a:rPr>
              <a:t>más</a:t>
            </a:r>
            <a:r>
              <a:rPr sz="1600" spc="-150" dirty="0">
                <a:solidFill>
                  <a:srgbClr val="FFFFFF"/>
                </a:solidFill>
                <a:latin typeface="Arial"/>
                <a:cs typeface="Arial"/>
              </a:rPr>
              <a:t> </a:t>
            </a:r>
            <a:r>
              <a:rPr sz="1600" spc="-61" dirty="0">
                <a:solidFill>
                  <a:srgbClr val="FFFFFF"/>
                </a:solidFill>
                <a:latin typeface="Arial"/>
                <a:cs typeface="Arial"/>
              </a:rPr>
              <a:t>adelante</a:t>
            </a:r>
            <a:r>
              <a:rPr sz="1600" spc="-150" dirty="0">
                <a:solidFill>
                  <a:srgbClr val="FFFFFF"/>
                </a:solidFill>
                <a:latin typeface="Arial"/>
                <a:cs typeface="Arial"/>
              </a:rPr>
              <a:t> </a:t>
            </a:r>
            <a:r>
              <a:rPr sz="1600" spc="-48" dirty="0">
                <a:solidFill>
                  <a:srgbClr val="FFFFFF"/>
                </a:solidFill>
                <a:latin typeface="Arial"/>
                <a:cs typeface="Arial"/>
              </a:rPr>
              <a:t>del</a:t>
            </a:r>
            <a:r>
              <a:rPr sz="1600" spc="-150" dirty="0">
                <a:solidFill>
                  <a:srgbClr val="FFFFFF"/>
                </a:solidFill>
                <a:latin typeface="Arial"/>
                <a:cs typeface="Arial"/>
              </a:rPr>
              <a:t> </a:t>
            </a:r>
            <a:r>
              <a:rPr sz="1600" spc="-89" dirty="0">
                <a:solidFill>
                  <a:srgbClr val="FFFFFF"/>
                </a:solidFill>
                <a:latin typeface="Arial"/>
                <a:cs typeface="Arial"/>
              </a:rPr>
              <a:t>espacio  </a:t>
            </a:r>
            <a:r>
              <a:rPr sz="1600" spc="-68" dirty="0">
                <a:solidFill>
                  <a:srgbClr val="FFFFFF"/>
                </a:solidFill>
                <a:latin typeface="Arial"/>
                <a:cs typeface="Arial"/>
              </a:rPr>
              <a:t>de</a:t>
            </a:r>
            <a:r>
              <a:rPr sz="1600" spc="-89" dirty="0">
                <a:solidFill>
                  <a:srgbClr val="FFFFFF"/>
                </a:solidFill>
                <a:latin typeface="Arial"/>
                <a:cs typeface="Arial"/>
              </a:rPr>
              <a:t> </a:t>
            </a:r>
            <a:r>
              <a:rPr sz="1600" spc="-41" dirty="0">
                <a:solidFill>
                  <a:srgbClr val="FFFFFF"/>
                </a:solidFill>
                <a:latin typeface="Arial"/>
                <a:cs typeface="Arial"/>
              </a:rPr>
              <a:t>inicio.</a:t>
            </a:r>
            <a:endParaRPr sz="1600" dirty="0">
              <a:latin typeface="Arial"/>
              <a:cs typeface="Arial"/>
            </a:endParaRPr>
          </a:p>
        </p:txBody>
      </p:sp>
      <p:sp>
        <p:nvSpPr>
          <p:cNvPr id="10" name="object 10"/>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68134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prstGeom prst="rect">
            <a:avLst/>
          </a:prstGeom>
        </p:spPr>
        <p:txBody>
          <a:bodyPr spcFirstLastPara="1" vert="horz" wrap="square" lIns="121868" tIns="121868" rIns="121868" bIns="121868" rtlCol="0" anchor="b" anchorCtr="0">
            <a:noAutofit/>
          </a:bodyPr>
          <a:lstStyle/>
          <a:p>
            <a:r>
              <a:rPr lang="en" sz="2666" dirty="0" smtClean="0"/>
              <a:t>	</a:t>
            </a:r>
            <a:r>
              <a:rPr lang="en" sz="2800" b="1" dirty="0" smtClean="0"/>
              <a:t>INDICE</a:t>
            </a:r>
            <a:r>
              <a:rPr lang="en" sz="2400" b="1" dirty="0" smtClean="0"/>
              <a:t> </a:t>
            </a:r>
            <a:endParaRPr sz="2133" b="1" dirty="0"/>
          </a:p>
        </p:txBody>
      </p:sp>
      <p:sp>
        <p:nvSpPr>
          <p:cNvPr id="85" name="Google Shape;85;p14"/>
          <p:cNvSpPr txBox="1">
            <a:spLocks noGrp="1"/>
          </p:cNvSpPr>
          <p:nvPr>
            <p:ph type="body" idx="4294967295"/>
          </p:nvPr>
        </p:nvSpPr>
        <p:spPr>
          <a:xfrm>
            <a:off x="4516438" y="1760538"/>
            <a:ext cx="7672387" cy="3254375"/>
          </a:xfrm>
          <a:prstGeom prst="rect">
            <a:avLst/>
          </a:prstGeom>
        </p:spPr>
        <p:txBody>
          <a:bodyPr spcFirstLastPara="1" vert="horz" wrap="square" lIns="121868" tIns="121868" rIns="121868" bIns="121868" rtlCol="0" anchor="t" anchorCtr="0">
            <a:noAutofit/>
          </a:bodyPr>
          <a:lstStyle/>
          <a:p>
            <a:pPr marL="457086" indent="-457086">
              <a:lnSpc>
                <a:spcPct val="150000"/>
              </a:lnSpc>
              <a:spcBef>
                <a:spcPct val="0"/>
              </a:spcBef>
              <a:buFont typeface="Wingdings" pitchFamily="2" charset="2"/>
              <a:buChar char="ü"/>
            </a:pPr>
            <a:r>
              <a:rPr lang="es-ES" sz="2133" dirty="0"/>
              <a:t>PLANTEAMIENTO DEL PROBLEMA </a:t>
            </a:r>
          </a:p>
          <a:p>
            <a:pPr marL="457086" indent="-457086">
              <a:lnSpc>
                <a:spcPct val="150000"/>
              </a:lnSpc>
              <a:spcBef>
                <a:spcPct val="0"/>
              </a:spcBef>
              <a:buFont typeface="Wingdings" pitchFamily="2" charset="2"/>
              <a:buChar char="ü"/>
            </a:pPr>
            <a:r>
              <a:rPr lang="es-ES" sz="2133" dirty="0"/>
              <a:t>JUSTIFICACIÓN </a:t>
            </a:r>
          </a:p>
          <a:p>
            <a:pPr marL="457086" indent="-457086">
              <a:lnSpc>
                <a:spcPct val="150000"/>
              </a:lnSpc>
              <a:spcBef>
                <a:spcPct val="0"/>
              </a:spcBef>
              <a:buFont typeface="Wingdings" pitchFamily="2" charset="2"/>
              <a:buChar char="ü"/>
            </a:pPr>
            <a:r>
              <a:rPr lang="es-ES" sz="2133" dirty="0"/>
              <a:t>OBJETIVOS </a:t>
            </a:r>
          </a:p>
          <a:p>
            <a:pPr marL="457086" indent="-457086">
              <a:lnSpc>
                <a:spcPct val="150000"/>
              </a:lnSpc>
              <a:spcBef>
                <a:spcPct val="0"/>
              </a:spcBef>
              <a:buFont typeface="Wingdings" pitchFamily="2" charset="2"/>
              <a:buChar char="ü"/>
            </a:pPr>
            <a:r>
              <a:rPr lang="es-ES" sz="2133" dirty="0"/>
              <a:t>MARCO TEÓRICO</a:t>
            </a:r>
          </a:p>
          <a:p>
            <a:pPr marL="457086" indent="-457086">
              <a:lnSpc>
                <a:spcPct val="150000"/>
              </a:lnSpc>
              <a:spcBef>
                <a:spcPct val="0"/>
              </a:spcBef>
              <a:buFont typeface="Wingdings" pitchFamily="2" charset="2"/>
              <a:buChar char="ü"/>
            </a:pPr>
            <a:r>
              <a:rPr lang="es-ES" sz="2133" dirty="0"/>
              <a:t>METODOLOGÍA DE LA INVESTIGACIÓN</a:t>
            </a:r>
          </a:p>
          <a:p>
            <a:pPr marL="457086" indent="-457086">
              <a:lnSpc>
                <a:spcPct val="150000"/>
              </a:lnSpc>
              <a:spcBef>
                <a:spcPct val="0"/>
              </a:spcBef>
              <a:buFont typeface="Wingdings" pitchFamily="2" charset="2"/>
              <a:buChar char="ü"/>
            </a:pPr>
            <a:r>
              <a:rPr lang="es-ES" sz="2133" dirty="0"/>
              <a:t>ANÁLISIS DE DATOS</a:t>
            </a:r>
          </a:p>
          <a:p>
            <a:pPr marL="457086" indent="-457086">
              <a:lnSpc>
                <a:spcPct val="150000"/>
              </a:lnSpc>
              <a:spcBef>
                <a:spcPct val="0"/>
              </a:spcBef>
              <a:buFont typeface="Wingdings" pitchFamily="2" charset="2"/>
              <a:buChar char="ü"/>
            </a:pPr>
            <a:r>
              <a:rPr lang="es-ES" sz="2133" dirty="0"/>
              <a:t>CONCLUSIONES Y RECOMENDACIONES </a:t>
            </a:r>
            <a:endParaRPr lang="es-ES" sz="2133" dirty="0" smtClean="0"/>
          </a:p>
          <a:p>
            <a:pPr marL="457086" indent="-457086">
              <a:lnSpc>
                <a:spcPct val="150000"/>
              </a:lnSpc>
              <a:spcBef>
                <a:spcPct val="0"/>
              </a:spcBef>
              <a:buFont typeface="Wingdings" pitchFamily="2" charset="2"/>
              <a:buChar char="ü"/>
            </a:pPr>
            <a:r>
              <a:rPr lang="es-EC" sz="2133" dirty="0" smtClean="0"/>
              <a:t>PROPUESTA</a:t>
            </a:r>
            <a:endParaRPr lang="es-ES" sz="2133" dirty="0"/>
          </a:p>
          <a:p>
            <a:pPr marL="0" indent="0">
              <a:lnSpc>
                <a:spcPct val="150000"/>
              </a:lnSpc>
              <a:buClr>
                <a:schemeClr val="dk1"/>
              </a:buClr>
              <a:buSzPts val="1100"/>
              <a:buNone/>
            </a:pPr>
            <a:r>
              <a:rPr lang="en" sz="2133" dirty="0"/>
              <a:t/>
            </a:r>
            <a:br>
              <a:rPr lang="en" sz="2133" dirty="0"/>
            </a:br>
            <a:endParaRPr sz="2133" dirty="0"/>
          </a:p>
          <a:p>
            <a:pPr marL="0" indent="0">
              <a:lnSpc>
                <a:spcPct val="150000"/>
              </a:lnSpc>
              <a:buNone/>
            </a:pPr>
            <a:endParaRPr dirty="0"/>
          </a:p>
        </p:txBody>
      </p:sp>
    </p:spTree>
    <p:extLst>
      <p:ext uri="{BB962C8B-B14F-4D97-AF65-F5344CB8AC3E}">
        <p14:creationId xmlns:p14="http://schemas.microsoft.com/office/powerpoint/2010/main" val="104153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6028170" y="586532"/>
            <a:ext cx="4401416" cy="2630965"/>
          </a:xfrm>
          <a:prstGeom prst="rect">
            <a:avLst/>
          </a:prstGeom>
        </p:spPr>
        <p:txBody>
          <a:bodyPr vert="horz" wrap="square" lIns="0" tIns="90920" rIns="0" bIns="0" rtlCol="0">
            <a:spAutoFit/>
          </a:bodyPr>
          <a:lstStyle/>
          <a:p>
            <a:pPr marL="17318">
              <a:spcBef>
                <a:spcPts val="716"/>
              </a:spcBef>
            </a:pPr>
            <a:r>
              <a:rPr lang="es-ES" sz="1600" b="1" spc="300" dirty="0" smtClean="0">
                <a:solidFill>
                  <a:srgbClr val="FFFFFF"/>
                </a:solidFill>
                <a:latin typeface="Trebuchet MS"/>
                <a:cs typeface="Trebuchet MS"/>
              </a:rPr>
              <a:t>DESPL</a:t>
            </a:r>
            <a:r>
              <a:rPr lang="es-ES" sz="1600" b="1" spc="-164" dirty="0" smtClean="0">
                <a:solidFill>
                  <a:srgbClr val="FFFFFF"/>
                </a:solidFill>
                <a:latin typeface="Trebuchet MS"/>
                <a:cs typeface="Trebuchet MS"/>
              </a:rPr>
              <a:t> </a:t>
            </a:r>
            <a:r>
              <a:rPr lang="es-ES" sz="1600" b="1" spc="273" dirty="0" smtClean="0">
                <a:solidFill>
                  <a:srgbClr val="FFFFFF"/>
                </a:solidFill>
                <a:latin typeface="Trebuchet MS"/>
                <a:cs typeface="Trebuchet MS"/>
              </a:rPr>
              <a:t>A</a:t>
            </a:r>
            <a:r>
              <a:rPr lang="es-ES" sz="1600" b="1" spc="-150" dirty="0" smtClean="0">
                <a:solidFill>
                  <a:srgbClr val="FFFFFF"/>
                </a:solidFill>
                <a:latin typeface="Trebuchet MS"/>
                <a:cs typeface="Trebuchet MS"/>
              </a:rPr>
              <a:t> </a:t>
            </a:r>
            <a:r>
              <a:rPr lang="es-ES" sz="1600" b="1" spc="300" dirty="0" smtClean="0">
                <a:solidFill>
                  <a:srgbClr val="FFFFFF"/>
                </a:solidFill>
                <a:latin typeface="Trebuchet MS"/>
                <a:cs typeface="Trebuchet MS"/>
              </a:rPr>
              <a:t>ZAMIENTO</a:t>
            </a:r>
            <a:r>
              <a:rPr lang="es-ES" sz="1600" b="1" spc="334" dirty="0" smtClean="0">
                <a:solidFill>
                  <a:srgbClr val="FFFFFF"/>
                </a:solidFill>
                <a:latin typeface="Trebuchet MS"/>
                <a:cs typeface="Trebuchet MS"/>
              </a:rPr>
              <a:t> </a:t>
            </a:r>
            <a:r>
              <a:rPr lang="es-ES" sz="1600" b="1" spc="375" dirty="0" smtClean="0">
                <a:solidFill>
                  <a:srgbClr val="FFFFFF"/>
                </a:solidFill>
                <a:latin typeface="Trebuchet MS"/>
                <a:cs typeface="Trebuchet MS"/>
              </a:rPr>
              <a:t>CON</a:t>
            </a:r>
            <a:r>
              <a:rPr lang="es-ES" sz="1600" b="1" spc="327" dirty="0" smtClean="0">
                <a:solidFill>
                  <a:srgbClr val="FFFFFF"/>
                </a:solidFill>
                <a:latin typeface="Trebuchet MS"/>
                <a:cs typeface="Trebuchet MS"/>
              </a:rPr>
              <a:t> </a:t>
            </a:r>
            <a:r>
              <a:rPr lang="es-ES" sz="1600" b="1" spc="300" dirty="0" smtClean="0">
                <a:solidFill>
                  <a:srgbClr val="FFFFFF"/>
                </a:solidFill>
                <a:latin typeface="Trebuchet MS"/>
                <a:cs typeface="Trebuchet MS"/>
              </a:rPr>
              <a:t>PASO</a:t>
            </a:r>
            <a:r>
              <a:rPr lang="es-ES" sz="1600" b="1" spc="327" dirty="0" smtClean="0">
                <a:solidFill>
                  <a:srgbClr val="FFFFFF"/>
                </a:solidFill>
                <a:latin typeface="Trebuchet MS"/>
                <a:cs typeface="Trebuchet MS"/>
              </a:rPr>
              <a:t> </a:t>
            </a:r>
            <a:r>
              <a:rPr lang="es-ES" sz="1600" b="1" spc="320" dirty="0" smtClean="0">
                <a:solidFill>
                  <a:srgbClr val="FFFFFF"/>
                </a:solidFill>
                <a:latin typeface="Trebuchet MS"/>
                <a:cs typeface="Trebuchet MS"/>
              </a:rPr>
              <a:t>HACIA</a:t>
            </a:r>
            <a:r>
              <a:rPr lang="es-ES" sz="1600" b="1" spc="327" dirty="0" smtClean="0">
                <a:solidFill>
                  <a:srgbClr val="FFFFFF"/>
                </a:solidFill>
                <a:latin typeface="Trebuchet MS"/>
                <a:cs typeface="Trebuchet MS"/>
              </a:rPr>
              <a:t> </a:t>
            </a:r>
            <a:r>
              <a:rPr lang="es-ES" sz="1600" b="1" spc="341" dirty="0" smtClean="0">
                <a:solidFill>
                  <a:srgbClr val="FFFFFF"/>
                </a:solidFill>
                <a:latin typeface="Trebuchet MS"/>
                <a:cs typeface="Trebuchet MS"/>
              </a:rPr>
              <a:t>ATR</a:t>
            </a:r>
            <a:r>
              <a:rPr lang="es-ES" sz="1600" b="1" spc="-150" dirty="0" smtClean="0">
                <a:solidFill>
                  <a:srgbClr val="FFFFFF"/>
                </a:solidFill>
                <a:latin typeface="Trebuchet MS"/>
                <a:cs typeface="Trebuchet MS"/>
              </a:rPr>
              <a:t> </a:t>
            </a:r>
            <a:r>
              <a:rPr lang="es-ES" sz="1600" b="1" spc="293" dirty="0" smtClean="0">
                <a:solidFill>
                  <a:srgbClr val="FFFFFF"/>
                </a:solidFill>
                <a:latin typeface="Trebuchet MS"/>
                <a:cs typeface="Trebuchet MS"/>
              </a:rPr>
              <a:t>ÁS</a:t>
            </a:r>
            <a:endParaRPr lang="es-ES" sz="1600" dirty="0" smtClean="0">
              <a:latin typeface="Trebuchet MS"/>
              <a:cs typeface="Trebuchet MS"/>
            </a:endParaRPr>
          </a:p>
          <a:p>
            <a:pPr marL="562826" marR="6927" indent="-260632" algn="r">
              <a:spcBef>
                <a:spcPts val="580"/>
              </a:spcBef>
            </a:pPr>
            <a:r>
              <a:rPr sz="1600" spc="-61" dirty="0" smtClean="0">
                <a:solidFill>
                  <a:srgbClr val="FFFFFF"/>
                </a:solidFill>
                <a:latin typeface="Arial"/>
                <a:cs typeface="Arial"/>
              </a:rPr>
              <a:t>Iniciando </a:t>
            </a:r>
            <a:r>
              <a:rPr sz="1600" spc="-75" dirty="0">
                <a:solidFill>
                  <a:srgbClr val="FFFFFF"/>
                </a:solidFill>
                <a:latin typeface="Arial"/>
                <a:cs typeface="Arial"/>
              </a:rPr>
              <a:t>con </a:t>
            </a:r>
            <a:r>
              <a:rPr sz="1600" spc="-61" dirty="0">
                <a:solidFill>
                  <a:srgbClr val="FFFFFF"/>
                </a:solidFill>
                <a:latin typeface="Arial"/>
                <a:cs typeface="Arial"/>
              </a:rPr>
              <a:t>la posición </a:t>
            </a:r>
            <a:r>
              <a:rPr sz="1600" spc="-68" dirty="0">
                <a:solidFill>
                  <a:srgbClr val="FFFFFF"/>
                </a:solidFill>
                <a:latin typeface="Arial"/>
                <a:cs typeface="Arial"/>
              </a:rPr>
              <a:t>de </a:t>
            </a:r>
            <a:r>
              <a:rPr sz="1600" spc="-61" dirty="0">
                <a:solidFill>
                  <a:srgbClr val="FFFFFF"/>
                </a:solidFill>
                <a:latin typeface="Arial"/>
                <a:cs typeface="Arial"/>
              </a:rPr>
              <a:t>combate, la</a:t>
            </a:r>
            <a:r>
              <a:rPr sz="1600" spc="61" dirty="0">
                <a:solidFill>
                  <a:srgbClr val="FFFFFF"/>
                </a:solidFill>
                <a:latin typeface="Arial"/>
                <a:cs typeface="Arial"/>
              </a:rPr>
              <a:t> </a:t>
            </a:r>
            <a:r>
              <a:rPr sz="1600" spc="-55" dirty="0">
                <a:solidFill>
                  <a:srgbClr val="FFFFFF"/>
                </a:solidFill>
                <a:latin typeface="Arial"/>
                <a:cs typeface="Arial"/>
              </a:rPr>
              <a:t>pierna</a:t>
            </a:r>
            <a:r>
              <a:rPr sz="1600" spc="55" dirty="0">
                <a:solidFill>
                  <a:srgbClr val="FFFFFF"/>
                </a:solidFill>
                <a:latin typeface="Arial"/>
                <a:cs typeface="Arial"/>
              </a:rPr>
              <a:t> </a:t>
            </a:r>
            <a:r>
              <a:rPr sz="1600" spc="-68" dirty="0">
                <a:solidFill>
                  <a:srgbClr val="FFFFFF"/>
                </a:solidFill>
                <a:latin typeface="Arial"/>
                <a:cs typeface="Arial"/>
              </a:rPr>
              <a:t>que </a:t>
            </a:r>
            <a:r>
              <a:rPr sz="1600" spc="-48" dirty="0">
                <a:solidFill>
                  <a:srgbClr val="FFFFFF"/>
                </a:solidFill>
                <a:latin typeface="Arial"/>
                <a:cs typeface="Arial"/>
              </a:rPr>
              <a:t> </a:t>
            </a:r>
            <a:r>
              <a:rPr sz="1600" spc="-130" dirty="0">
                <a:solidFill>
                  <a:srgbClr val="FFFFFF"/>
                </a:solidFill>
                <a:latin typeface="Arial"/>
                <a:cs typeface="Arial"/>
              </a:rPr>
              <a:t>se </a:t>
            </a:r>
            <a:r>
              <a:rPr sz="1600" spc="-55" dirty="0">
                <a:solidFill>
                  <a:srgbClr val="FFFFFF"/>
                </a:solidFill>
                <a:latin typeface="Arial"/>
                <a:cs typeface="Arial"/>
              </a:rPr>
              <a:t>encuentra </a:t>
            </a:r>
            <a:r>
              <a:rPr sz="1600" spc="-75" dirty="0">
                <a:solidFill>
                  <a:srgbClr val="FFFFFF"/>
                </a:solidFill>
                <a:latin typeface="Arial"/>
                <a:cs typeface="Arial"/>
              </a:rPr>
              <a:t>en </a:t>
            </a:r>
            <a:r>
              <a:rPr sz="1600" spc="-61" dirty="0">
                <a:solidFill>
                  <a:srgbClr val="FFFFFF"/>
                </a:solidFill>
                <a:latin typeface="Arial"/>
                <a:cs typeface="Arial"/>
              </a:rPr>
              <a:t>la </a:t>
            </a:r>
            <a:r>
              <a:rPr sz="1600" spc="-27" dirty="0">
                <a:solidFill>
                  <a:srgbClr val="FFFFFF"/>
                </a:solidFill>
                <a:latin typeface="Arial"/>
                <a:cs typeface="Arial"/>
              </a:rPr>
              <a:t>parte anterior</a:t>
            </a:r>
            <a:r>
              <a:rPr sz="1600" spc="-312" dirty="0">
                <a:solidFill>
                  <a:srgbClr val="FFFFFF"/>
                </a:solidFill>
                <a:latin typeface="Arial"/>
                <a:cs typeface="Arial"/>
              </a:rPr>
              <a:t> </a:t>
            </a:r>
            <a:r>
              <a:rPr sz="1600" spc="-130" dirty="0">
                <a:solidFill>
                  <a:srgbClr val="FFFFFF"/>
                </a:solidFill>
                <a:latin typeface="Arial"/>
                <a:cs typeface="Arial"/>
              </a:rPr>
              <a:t>se </a:t>
            </a:r>
            <a:r>
              <a:rPr sz="1600" spc="-75" dirty="0">
                <a:solidFill>
                  <a:srgbClr val="FFFFFF"/>
                </a:solidFill>
                <a:latin typeface="Arial"/>
                <a:cs typeface="Arial"/>
              </a:rPr>
              <a:t>atrasa en</a:t>
            </a:r>
            <a:r>
              <a:rPr sz="1600" spc="-116" dirty="0">
                <a:solidFill>
                  <a:srgbClr val="FFFFFF"/>
                </a:solidFill>
                <a:latin typeface="Arial"/>
                <a:cs typeface="Arial"/>
              </a:rPr>
              <a:t> </a:t>
            </a:r>
            <a:r>
              <a:rPr sz="1600" spc="-82" dirty="0">
                <a:solidFill>
                  <a:srgbClr val="FFFFFF"/>
                </a:solidFill>
                <a:latin typeface="Arial"/>
                <a:cs typeface="Arial"/>
              </a:rPr>
              <a:t>una </a:t>
            </a:r>
            <a:r>
              <a:rPr sz="1600" spc="-61" dirty="0">
                <a:solidFill>
                  <a:srgbClr val="FFFFFF"/>
                </a:solidFill>
                <a:latin typeface="Arial"/>
                <a:cs typeface="Arial"/>
              </a:rPr>
              <a:t> </a:t>
            </a:r>
            <a:r>
              <a:rPr sz="1600" spc="-75" dirty="0">
                <a:solidFill>
                  <a:srgbClr val="FFFFFF"/>
                </a:solidFill>
                <a:latin typeface="Arial"/>
                <a:cs typeface="Arial"/>
              </a:rPr>
              <a:t>línea </a:t>
            </a:r>
            <a:r>
              <a:rPr sz="1600" spc="-41" dirty="0">
                <a:solidFill>
                  <a:srgbClr val="FFFFFF"/>
                </a:solidFill>
                <a:latin typeface="Arial"/>
                <a:cs typeface="Arial"/>
              </a:rPr>
              <a:t>recta. </a:t>
            </a:r>
            <a:r>
              <a:rPr sz="1600" spc="-68" dirty="0">
                <a:solidFill>
                  <a:srgbClr val="FFFFFF"/>
                </a:solidFill>
                <a:latin typeface="Arial"/>
                <a:cs typeface="Arial"/>
              </a:rPr>
              <a:t>Simultáneamente </a:t>
            </a:r>
            <a:r>
              <a:rPr sz="1600" spc="-55" dirty="0">
                <a:solidFill>
                  <a:srgbClr val="FFFFFF"/>
                </a:solidFill>
                <a:latin typeface="Arial"/>
                <a:cs typeface="Arial"/>
              </a:rPr>
              <a:t>gira </a:t>
            </a:r>
            <a:r>
              <a:rPr sz="1600" spc="-48" dirty="0">
                <a:solidFill>
                  <a:srgbClr val="FFFFFF"/>
                </a:solidFill>
                <a:latin typeface="Arial"/>
                <a:cs typeface="Arial"/>
              </a:rPr>
              <a:t>el</a:t>
            </a:r>
            <a:r>
              <a:rPr sz="1600" spc="109" dirty="0">
                <a:solidFill>
                  <a:srgbClr val="FFFFFF"/>
                </a:solidFill>
                <a:latin typeface="Arial"/>
                <a:cs typeface="Arial"/>
              </a:rPr>
              <a:t> </a:t>
            </a:r>
            <a:r>
              <a:rPr sz="1600" spc="-55" dirty="0">
                <a:solidFill>
                  <a:srgbClr val="FFFFFF"/>
                </a:solidFill>
                <a:latin typeface="Arial"/>
                <a:cs typeface="Arial"/>
              </a:rPr>
              <a:t>cuerpo</a:t>
            </a:r>
            <a:endParaRPr sz="1600" dirty="0">
              <a:latin typeface="Arial"/>
              <a:cs typeface="Arial"/>
            </a:endParaRPr>
          </a:p>
          <a:p>
            <a:pPr marL="1376759" marR="6927" indent="-260632" algn="r"/>
            <a:r>
              <a:rPr sz="1600" spc="-55" dirty="0">
                <a:solidFill>
                  <a:srgbClr val="FFFFFF"/>
                </a:solidFill>
                <a:latin typeface="Arial"/>
                <a:cs typeface="Arial"/>
              </a:rPr>
              <a:t>un </a:t>
            </a:r>
            <a:r>
              <a:rPr sz="1600" spc="-7" dirty="0">
                <a:solidFill>
                  <a:srgbClr val="FFFFFF"/>
                </a:solidFill>
                <a:latin typeface="Arial"/>
                <a:cs typeface="Arial"/>
              </a:rPr>
              <a:t>total </a:t>
            </a:r>
            <a:r>
              <a:rPr sz="1600" spc="-68" dirty="0">
                <a:solidFill>
                  <a:srgbClr val="FFFFFF"/>
                </a:solidFill>
                <a:latin typeface="Arial"/>
                <a:cs typeface="Arial"/>
              </a:rPr>
              <a:t>de </a:t>
            </a:r>
            <a:r>
              <a:rPr sz="1600" spc="-75" dirty="0">
                <a:solidFill>
                  <a:srgbClr val="FFFFFF"/>
                </a:solidFill>
                <a:latin typeface="Arial"/>
                <a:cs typeface="Arial"/>
              </a:rPr>
              <a:t>180 </a:t>
            </a:r>
            <a:r>
              <a:rPr sz="1600" spc="-82" dirty="0">
                <a:solidFill>
                  <a:srgbClr val="FFFFFF"/>
                </a:solidFill>
                <a:latin typeface="Arial"/>
                <a:cs typeface="Arial"/>
              </a:rPr>
              <a:t>grados,</a:t>
            </a:r>
            <a:r>
              <a:rPr sz="1600" spc="89" dirty="0">
                <a:solidFill>
                  <a:srgbClr val="FFFFFF"/>
                </a:solidFill>
                <a:latin typeface="Arial"/>
                <a:cs typeface="Arial"/>
              </a:rPr>
              <a:t> </a:t>
            </a:r>
            <a:r>
              <a:rPr sz="1600" spc="-82" dirty="0">
                <a:solidFill>
                  <a:srgbClr val="FFFFFF"/>
                </a:solidFill>
                <a:latin typeface="Arial"/>
                <a:cs typeface="Arial"/>
              </a:rPr>
              <a:t>acompañando</a:t>
            </a:r>
            <a:r>
              <a:rPr sz="1600" spc="116" dirty="0">
                <a:solidFill>
                  <a:srgbClr val="FFFFFF"/>
                </a:solidFill>
                <a:latin typeface="Arial"/>
                <a:cs typeface="Arial"/>
              </a:rPr>
              <a:t> </a:t>
            </a:r>
            <a:r>
              <a:rPr sz="1600" spc="-48" dirty="0">
                <a:solidFill>
                  <a:srgbClr val="FFFFFF"/>
                </a:solidFill>
                <a:latin typeface="Arial"/>
                <a:cs typeface="Arial"/>
              </a:rPr>
              <a:t>el </a:t>
            </a:r>
            <a:r>
              <a:rPr sz="1600" spc="14" dirty="0">
                <a:solidFill>
                  <a:srgbClr val="FFFFFF"/>
                </a:solidFill>
                <a:latin typeface="Arial"/>
                <a:cs typeface="Arial"/>
              </a:rPr>
              <a:t> </a:t>
            </a:r>
            <a:r>
              <a:rPr sz="1600" spc="-41" dirty="0">
                <a:solidFill>
                  <a:srgbClr val="FFFFFF"/>
                </a:solidFill>
                <a:latin typeface="Arial"/>
                <a:cs typeface="Arial"/>
              </a:rPr>
              <a:t>movimiento</a:t>
            </a:r>
            <a:r>
              <a:rPr sz="1600" spc="-150" dirty="0">
                <a:solidFill>
                  <a:srgbClr val="FFFFFF"/>
                </a:solidFill>
                <a:latin typeface="Arial"/>
                <a:cs typeface="Arial"/>
              </a:rPr>
              <a:t> </a:t>
            </a:r>
            <a:r>
              <a:rPr sz="1600" spc="-75" dirty="0">
                <a:solidFill>
                  <a:srgbClr val="FFFFFF"/>
                </a:solidFill>
                <a:latin typeface="Arial"/>
                <a:cs typeface="Arial"/>
              </a:rPr>
              <a:t>y</a:t>
            </a:r>
            <a:r>
              <a:rPr sz="1600" spc="-143" dirty="0">
                <a:solidFill>
                  <a:srgbClr val="FFFFFF"/>
                </a:solidFill>
                <a:latin typeface="Arial"/>
                <a:cs typeface="Arial"/>
              </a:rPr>
              <a:t> </a:t>
            </a:r>
            <a:r>
              <a:rPr sz="1600" spc="-34" dirty="0">
                <a:solidFill>
                  <a:srgbClr val="FFFFFF"/>
                </a:solidFill>
                <a:latin typeface="Arial"/>
                <a:cs typeface="Arial"/>
              </a:rPr>
              <a:t>termina</a:t>
            </a:r>
            <a:r>
              <a:rPr sz="1600" spc="-143" dirty="0">
                <a:solidFill>
                  <a:srgbClr val="FFFFFF"/>
                </a:solidFill>
                <a:latin typeface="Arial"/>
                <a:cs typeface="Arial"/>
              </a:rPr>
              <a:t> </a:t>
            </a:r>
            <a:r>
              <a:rPr sz="1600" spc="-75" dirty="0">
                <a:solidFill>
                  <a:srgbClr val="FFFFFF"/>
                </a:solidFill>
                <a:latin typeface="Arial"/>
                <a:cs typeface="Arial"/>
              </a:rPr>
              <a:t>en</a:t>
            </a:r>
            <a:r>
              <a:rPr sz="1600" spc="-150" dirty="0">
                <a:solidFill>
                  <a:srgbClr val="FFFFFF"/>
                </a:solidFill>
                <a:latin typeface="Arial"/>
                <a:cs typeface="Arial"/>
              </a:rPr>
              <a:t> </a:t>
            </a:r>
            <a:r>
              <a:rPr sz="1600" spc="-61" dirty="0">
                <a:solidFill>
                  <a:srgbClr val="FFFFFF"/>
                </a:solidFill>
                <a:latin typeface="Arial"/>
                <a:cs typeface="Arial"/>
              </a:rPr>
              <a:t>la</a:t>
            </a:r>
            <a:r>
              <a:rPr sz="1600" spc="-136" dirty="0">
                <a:solidFill>
                  <a:srgbClr val="FFFFFF"/>
                </a:solidFill>
                <a:latin typeface="Arial"/>
                <a:cs typeface="Arial"/>
              </a:rPr>
              <a:t> </a:t>
            </a:r>
            <a:r>
              <a:rPr sz="1600" spc="-61" dirty="0">
                <a:solidFill>
                  <a:srgbClr val="FFFFFF"/>
                </a:solidFill>
                <a:latin typeface="Arial"/>
                <a:cs typeface="Arial"/>
              </a:rPr>
              <a:t>posición</a:t>
            </a:r>
            <a:r>
              <a:rPr sz="1600" spc="-150" dirty="0">
                <a:solidFill>
                  <a:srgbClr val="FFFFFF"/>
                </a:solidFill>
                <a:latin typeface="Arial"/>
                <a:cs typeface="Arial"/>
              </a:rPr>
              <a:t> </a:t>
            </a:r>
            <a:r>
              <a:rPr sz="1600" spc="-68" dirty="0">
                <a:solidFill>
                  <a:srgbClr val="FFFFFF"/>
                </a:solidFill>
                <a:latin typeface="Arial"/>
                <a:cs typeface="Arial"/>
              </a:rPr>
              <a:t>de </a:t>
            </a:r>
            <a:r>
              <a:rPr sz="1600" spc="-48" dirty="0">
                <a:solidFill>
                  <a:srgbClr val="FFFFFF"/>
                </a:solidFill>
                <a:latin typeface="Arial"/>
                <a:cs typeface="Arial"/>
              </a:rPr>
              <a:t> </a:t>
            </a:r>
            <a:r>
              <a:rPr sz="1600" spc="-75" dirty="0">
                <a:solidFill>
                  <a:srgbClr val="FFFFFF"/>
                </a:solidFill>
                <a:latin typeface="Arial"/>
                <a:cs typeface="Arial"/>
              </a:rPr>
              <a:t>combate,</a:t>
            </a:r>
            <a:r>
              <a:rPr sz="1600" spc="-191" dirty="0">
                <a:solidFill>
                  <a:srgbClr val="FFFFFF"/>
                </a:solidFill>
                <a:latin typeface="Arial"/>
                <a:cs typeface="Arial"/>
              </a:rPr>
              <a:t> </a:t>
            </a:r>
            <a:r>
              <a:rPr sz="1600" spc="-55" dirty="0">
                <a:solidFill>
                  <a:srgbClr val="FFFFFF"/>
                </a:solidFill>
                <a:latin typeface="Arial"/>
                <a:cs typeface="Arial"/>
              </a:rPr>
              <a:t>pero</a:t>
            </a:r>
            <a:r>
              <a:rPr sz="1600" spc="-184" dirty="0">
                <a:solidFill>
                  <a:srgbClr val="FFFFFF"/>
                </a:solidFill>
                <a:latin typeface="Arial"/>
                <a:cs typeface="Arial"/>
              </a:rPr>
              <a:t> </a:t>
            </a:r>
            <a:r>
              <a:rPr sz="1600" spc="-130" dirty="0">
                <a:solidFill>
                  <a:srgbClr val="FFFFFF"/>
                </a:solidFill>
                <a:latin typeface="Arial"/>
                <a:cs typeface="Arial"/>
              </a:rPr>
              <a:t>más</a:t>
            </a:r>
            <a:r>
              <a:rPr sz="1600" spc="-191" dirty="0">
                <a:solidFill>
                  <a:srgbClr val="FFFFFF"/>
                </a:solidFill>
                <a:latin typeface="Arial"/>
                <a:cs typeface="Arial"/>
              </a:rPr>
              <a:t> </a:t>
            </a:r>
            <a:r>
              <a:rPr sz="1600" spc="-75" dirty="0">
                <a:solidFill>
                  <a:srgbClr val="FFFFFF"/>
                </a:solidFill>
                <a:latin typeface="Arial"/>
                <a:cs typeface="Arial"/>
              </a:rPr>
              <a:t>atrás</a:t>
            </a:r>
            <a:r>
              <a:rPr sz="1600" spc="-184" dirty="0">
                <a:solidFill>
                  <a:srgbClr val="FFFFFF"/>
                </a:solidFill>
                <a:latin typeface="Arial"/>
                <a:cs typeface="Arial"/>
              </a:rPr>
              <a:t> </a:t>
            </a:r>
            <a:r>
              <a:rPr sz="1600" spc="-55" dirty="0">
                <a:solidFill>
                  <a:srgbClr val="FFFFFF"/>
                </a:solidFill>
                <a:latin typeface="Arial"/>
                <a:cs typeface="Arial"/>
              </a:rPr>
              <a:t>del</a:t>
            </a:r>
            <a:r>
              <a:rPr sz="1600" spc="-191" dirty="0">
                <a:solidFill>
                  <a:srgbClr val="FFFFFF"/>
                </a:solidFill>
                <a:latin typeface="Arial"/>
                <a:cs typeface="Arial"/>
              </a:rPr>
              <a:t> </a:t>
            </a:r>
            <a:r>
              <a:rPr sz="1600" spc="-95" dirty="0" err="1" smtClean="0">
                <a:solidFill>
                  <a:srgbClr val="FFFFFF"/>
                </a:solidFill>
                <a:latin typeface="Arial"/>
                <a:cs typeface="Arial"/>
              </a:rPr>
              <a:t>espacio</a:t>
            </a:r>
            <a:r>
              <a:rPr lang="es-EC" sz="1600" dirty="0">
                <a:latin typeface="Arial"/>
                <a:cs typeface="Arial"/>
              </a:rPr>
              <a:t> </a:t>
            </a:r>
            <a:r>
              <a:rPr sz="1600" spc="-68" dirty="0" smtClean="0">
                <a:solidFill>
                  <a:srgbClr val="FFFFFF"/>
                </a:solidFill>
                <a:latin typeface="Arial"/>
                <a:cs typeface="Arial"/>
              </a:rPr>
              <a:t>de</a:t>
            </a:r>
            <a:r>
              <a:rPr sz="1600" spc="-198" dirty="0" smtClean="0">
                <a:solidFill>
                  <a:srgbClr val="FFFFFF"/>
                </a:solidFill>
                <a:latin typeface="Arial"/>
                <a:cs typeface="Arial"/>
              </a:rPr>
              <a:t> </a:t>
            </a:r>
            <a:r>
              <a:rPr sz="1600" spc="-41" dirty="0">
                <a:solidFill>
                  <a:srgbClr val="FFFFFF"/>
                </a:solidFill>
                <a:latin typeface="Arial"/>
                <a:cs typeface="Arial"/>
              </a:rPr>
              <a:t>inicio.</a:t>
            </a:r>
            <a:endParaRPr sz="1600" dirty="0">
              <a:latin typeface="Arial"/>
              <a:cs typeface="Arial"/>
            </a:endParaRPr>
          </a:p>
        </p:txBody>
      </p:sp>
      <p:sp>
        <p:nvSpPr>
          <p:cNvPr id="5" name="object 5"/>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1515394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9756" y="0"/>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5893625" y="347611"/>
            <a:ext cx="5500255" cy="586220"/>
          </a:xfrm>
          <a:custGeom>
            <a:avLst/>
            <a:gdLst/>
            <a:ahLst/>
            <a:cxnLst/>
            <a:rect l="l" t="t" r="r" b="b"/>
            <a:pathLst>
              <a:path w="4033520" h="429895">
                <a:moveTo>
                  <a:pt x="0" y="429767"/>
                </a:moveTo>
                <a:lnTo>
                  <a:pt x="4033443" y="429767"/>
                </a:lnTo>
                <a:lnTo>
                  <a:pt x="4033443" y="0"/>
                </a:lnTo>
                <a:lnTo>
                  <a:pt x="0" y="0"/>
                </a:lnTo>
                <a:lnTo>
                  <a:pt x="0" y="429767"/>
                </a:lnTo>
                <a:close/>
              </a:path>
            </a:pathLst>
          </a:custGeom>
          <a:solidFill>
            <a:srgbClr val="000000"/>
          </a:solidFill>
        </p:spPr>
        <p:txBody>
          <a:bodyPr wrap="square" lIns="0" tIns="0" rIns="0" bIns="0" rtlCol="0"/>
          <a:lstStyle/>
          <a:p>
            <a:endParaRPr sz="3273" dirty="0"/>
          </a:p>
        </p:txBody>
      </p:sp>
      <p:sp>
        <p:nvSpPr>
          <p:cNvPr id="4" name="object 4"/>
          <p:cNvSpPr/>
          <p:nvPr/>
        </p:nvSpPr>
        <p:spPr>
          <a:xfrm>
            <a:off x="6007059" y="461045"/>
            <a:ext cx="5386715" cy="357446"/>
          </a:xfrm>
          <a:prstGeom prst="rect">
            <a:avLst/>
          </a:prstGeom>
          <a:blipFill>
            <a:blip r:embed="rId3" cstate="print"/>
            <a:stretch>
              <a:fillRect/>
            </a:stretch>
          </a:blipFill>
        </p:spPr>
        <p:txBody>
          <a:bodyPr wrap="square" lIns="0" tIns="0" rIns="0" bIns="0" rtlCol="0"/>
          <a:lstStyle/>
          <a:p>
            <a:endParaRPr sz="3273" dirty="0"/>
          </a:p>
        </p:txBody>
      </p:sp>
      <p:sp>
        <p:nvSpPr>
          <p:cNvPr id="5" name="object 5"/>
          <p:cNvSpPr txBox="1">
            <a:spLocks noGrp="1"/>
          </p:cNvSpPr>
          <p:nvPr>
            <p:ph type="title"/>
          </p:nvPr>
        </p:nvSpPr>
        <p:spPr>
          <a:xfrm>
            <a:off x="6962658" y="496429"/>
            <a:ext cx="1652034" cy="269223"/>
          </a:xfrm>
          <a:prstGeom prst="rect">
            <a:avLst/>
          </a:prstGeom>
        </p:spPr>
        <p:txBody>
          <a:bodyPr vert="horz" wrap="square" lIns="0" tIns="17318" rIns="0" bIns="0" rtlCol="0" anchor="b">
            <a:spAutoFit/>
          </a:bodyPr>
          <a:lstStyle/>
          <a:p>
            <a:pPr marL="17318">
              <a:lnSpc>
                <a:spcPct val="100000"/>
              </a:lnSpc>
              <a:spcBef>
                <a:spcPts val="136"/>
              </a:spcBef>
            </a:pPr>
            <a:r>
              <a:rPr lang="pt-BR" sz="1636" b="1" spc="278" dirty="0" smtClean="0">
                <a:latin typeface="Trebuchet MS"/>
                <a:cs typeface="Trebuchet MS"/>
              </a:rPr>
              <a:t>L</a:t>
            </a:r>
            <a:r>
              <a:rPr lang="pt-BR" sz="1159" b="1" spc="278" dirty="0" smtClean="0">
                <a:latin typeface="Trebuchet MS"/>
                <a:cs typeface="Trebuchet MS"/>
              </a:rPr>
              <a:t>OS</a:t>
            </a:r>
            <a:r>
              <a:rPr lang="pt-BR" sz="1159" b="1" spc="389" dirty="0" smtClean="0">
                <a:latin typeface="Trebuchet MS"/>
                <a:cs typeface="Trebuchet MS"/>
              </a:rPr>
              <a:t> </a:t>
            </a:r>
            <a:r>
              <a:rPr lang="pt-BR" sz="1159" b="1" spc="-7" dirty="0" smtClean="0">
                <a:latin typeface="Trebuchet MS"/>
                <a:cs typeface="Trebuchet MS"/>
              </a:rPr>
              <a:t>B</a:t>
            </a:r>
            <a:r>
              <a:rPr lang="pt-BR" sz="1159" b="1" spc="-184" dirty="0" smtClean="0">
                <a:latin typeface="Trebuchet MS"/>
                <a:cs typeface="Trebuchet MS"/>
              </a:rPr>
              <a:t> </a:t>
            </a:r>
            <a:r>
              <a:rPr lang="pt-BR" sz="1159" b="1" spc="218" dirty="0" smtClean="0">
                <a:latin typeface="Trebuchet MS"/>
                <a:cs typeface="Trebuchet MS"/>
              </a:rPr>
              <a:t>L</a:t>
            </a:r>
            <a:r>
              <a:rPr lang="pt-BR" sz="1159" b="1" spc="-225" dirty="0" smtClean="0">
                <a:latin typeface="Trebuchet MS"/>
                <a:cs typeface="Trebuchet MS"/>
              </a:rPr>
              <a:t> </a:t>
            </a:r>
            <a:r>
              <a:rPr lang="pt-BR" sz="1159" b="1" spc="320" dirty="0" smtClean="0">
                <a:latin typeface="Trebuchet MS"/>
                <a:cs typeface="Trebuchet MS"/>
              </a:rPr>
              <a:t>OQU</a:t>
            </a:r>
            <a:r>
              <a:rPr lang="pt-BR" sz="1159" b="1" spc="-177" dirty="0" smtClean="0">
                <a:latin typeface="Trebuchet MS"/>
                <a:cs typeface="Trebuchet MS"/>
              </a:rPr>
              <a:t> </a:t>
            </a:r>
            <a:r>
              <a:rPr lang="pt-BR" sz="1159" b="1" spc="-61" dirty="0" smtClean="0">
                <a:latin typeface="Trebuchet MS"/>
                <a:cs typeface="Trebuchet MS"/>
              </a:rPr>
              <a:t>E</a:t>
            </a:r>
            <a:r>
              <a:rPr lang="pt-BR" sz="1159" b="1" spc="-205" dirty="0" smtClean="0">
                <a:latin typeface="Trebuchet MS"/>
                <a:cs typeface="Trebuchet MS"/>
              </a:rPr>
              <a:t> </a:t>
            </a:r>
            <a:r>
              <a:rPr lang="pt-BR" sz="1159" b="1" spc="184" dirty="0" smtClean="0">
                <a:latin typeface="Trebuchet MS"/>
                <a:cs typeface="Trebuchet MS"/>
              </a:rPr>
              <a:t>OS</a:t>
            </a:r>
            <a:endParaRPr lang="pt-BR" sz="1159" b="1" dirty="0">
              <a:latin typeface="Trebuchet MS"/>
              <a:cs typeface="Trebuchet MS"/>
            </a:endParaRPr>
          </a:p>
        </p:txBody>
      </p:sp>
      <p:sp>
        <p:nvSpPr>
          <p:cNvPr id="6" name="object 6"/>
          <p:cNvSpPr txBox="1"/>
          <p:nvPr/>
        </p:nvSpPr>
        <p:spPr>
          <a:xfrm>
            <a:off x="6516732" y="969215"/>
            <a:ext cx="4877042" cy="2556644"/>
          </a:xfrm>
          <a:prstGeom prst="rect">
            <a:avLst/>
          </a:prstGeom>
        </p:spPr>
        <p:txBody>
          <a:bodyPr vert="horz" wrap="square" lIns="0" tIns="17318" rIns="0" bIns="0" rtlCol="0">
            <a:spAutoFit/>
          </a:bodyPr>
          <a:lstStyle/>
          <a:p>
            <a:pPr marL="17318" marR="7793">
              <a:spcBef>
                <a:spcPts val="136"/>
              </a:spcBef>
            </a:pPr>
            <a:r>
              <a:rPr lang="es-EC" sz="1600" spc="-130" dirty="0" smtClean="0">
                <a:solidFill>
                  <a:srgbClr val="FFFFFF"/>
                </a:solidFill>
                <a:latin typeface="Arial"/>
                <a:cs typeface="Arial"/>
              </a:rPr>
              <a:t>Son </a:t>
            </a:r>
            <a:r>
              <a:rPr lang="es-EC" sz="1600" spc="-61" dirty="0" smtClean="0">
                <a:solidFill>
                  <a:srgbClr val="FFFFFF"/>
                </a:solidFill>
                <a:latin typeface="Arial"/>
                <a:cs typeface="Arial"/>
              </a:rPr>
              <a:t>la </a:t>
            </a:r>
            <a:r>
              <a:rPr lang="es-EC" sz="1600" spc="-27" dirty="0" smtClean="0">
                <a:solidFill>
                  <a:srgbClr val="FFFFFF"/>
                </a:solidFill>
                <a:latin typeface="Arial"/>
                <a:cs typeface="Arial"/>
              </a:rPr>
              <a:t>última </a:t>
            </a:r>
            <a:r>
              <a:rPr lang="es-EC" sz="1600" spc="-75" dirty="0" smtClean="0">
                <a:solidFill>
                  <a:srgbClr val="FFFFFF"/>
                </a:solidFill>
                <a:latin typeface="Arial"/>
                <a:cs typeface="Arial"/>
              </a:rPr>
              <a:t>acción </a:t>
            </a:r>
            <a:r>
              <a:rPr lang="es-EC" sz="1600" spc="-68" dirty="0" smtClean="0">
                <a:solidFill>
                  <a:srgbClr val="FFFFFF"/>
                </a:solidFill>
                <a:latin typeface="Arial"/>
                <a:cs typeface="Arial"/>
              </a:rPr>
              <a:t>de </a:t>
            </a:r>
            <a:r>
              <a:rPr lang="es-EC" sz="1600" spc="-75" dirty="0" smtClean="0">
                <a:solidFill>
                  <a:srgbClr val="FFFFFF"/>
                </a:solidFill>
                <a:latin typeface="Arial"/>
                <a:cs typeface="Arial"/>
              </a:rPr>
              <a:t>defensa, </a:t>
            </a:r>
            <a:r>
              <a:rPr lang="es-EC" sz="1600" spc="-130" dirty="0" smtClean="0">
                <a:solidFill>
                  <a:srgbClr val="FFFFFF"/>
                </a:solidFill>
                <a:latin typeface="Arial"/>
                <a:cs typeface="Arial"/>
              </a:rPr>
              <a:t>se </a:t>
            </a:r>
            <a:r>
              <a:rPr lang="es-EC" sz="1600" spc="-41" dirty="0" smtClean="0">
                <a:solidFill>
                  <a:srgbClr val="FFFFFF"/>
                </a:solidFill>
                <a:latin typeface="Arial"/>
                <a:cs typeface="Arial"/>
              </a:rPr>
              <a:t>utilizan </a:t>
            </a:r>
            <a:r>
              <a:rPr lang="es-EC" sz="1600" spc="-61" dirty="0" smtClean="0">
                <a:solidFill>
                  <a:srgbClr val="FFFFFF"/>
                </a:solidFill>
                <a:latin typeface="Arial"/>
                <a:cs typeface="Arial"/>
              </a:rPr>
              <a:t>al </a:t>
            </a:r>
            <a:r>
              <a:rPr lang="es-EC" sz="1600" spc="-55" dirty="0" smtClean="0">
                <a:solidFill>
                  <a:srgbClr val="FFFFFF"/>
                </a:solidFill>
                <a:latin typeface="Arial"/>
                <a:cs typeface="Arial"/>
              </a:rPr>
              <a:t>no </a:t>
            </a:r>
            <a:r>
              <a:rPr lang="es-EC" sz="1600" spc="-41" dirty="0" smtClean="0">
                <a:solidFill>
                  <a:srgbClr val="FFFFFF"/>
                </a:solidFill>
                <a:latin typeface="Arial"/>
                <a:cs typeface="Arial"/>
              </a:rPr>
              <a:t>poder  </a:t>
            </a:r>
            <a:r>
              <a:rPr lang="es-EC" sz="1600" spc="-68" dirty="0" smtClean="0">
                <a:solidFill>
                  <a:srgbClr val="FFFFFF"/>
                </a:solidFill>
                <a:latin typeface="Arial"/>
                <a:cs typeface="Arial"/>
              </a:rPr>
              <a:t>esquivar </a:t>
            </a:r>
            <a:r>
              <a:rPr lang="es-EC" sz="1600" spc="-55" dirty="0" smtClean="0">
                <a:solidFill>
                  <a:srgbClr val="FFFFFF"/>
                </a:solidFill>
                <a:latin typeface="Arial"/>
                <a:cs typeface="Arial"/>
              </a:rPr>
              <a:t>un </a:t>
            </a:r>
            <a:r>
              <a:rPr lang="es-EC" sz="1600" spc="-61" dirty="0" smtClean="0">
                <a:solidFill>
                  <a:srgbClr val="FFFFFF"/>
                </a:solidFill>
                <a:latin typeface="Arial"/>
                <a:cs typeface="Arial"/>
              </a:rPr>
              <a:t>ataque </a:t>
            </a:r>
            <a:r>
              <a:rPr lang="es-EC" sz="1600" spc="-75" dirty="0" smtClean="0">
                <a:solidFill>
                  <a:srgbClr val="FFFFFF"/>
                </a:solidFill>
                <a:latin typeface="Arial"/>
                <a:cs typeface="Arial"/>
              </a:rPr>
              <a:t>y </a:t>
            </a:r>
            <a:r>
              <a:rPr lang="es-EC" sz="1600" spc="-130" dirty="0" smtClean="0">
                <a:solidFill>
                  <a:srgbClr val="FFFFFF"/>
                </a:solidFill>
                <a:latin typeface="Arial"/>
                <a:cs typeface="Arial"/>
              </a:rPr>
              <a:t>se </a:t>
            </a:r>
            <a:r>
              <a:rPr lang="es-EC" sz="1600" spc="-55" dirty="0" smtClean="0">
                <a:solidFill>
                  <a:srgbClr val="FFFFFF"/>
                </a:solidFill>
                <a:latin typeface="Arial"/>
                <a:cs typeface="Arial"/>
              </a:rPr>
              <a:t>ejecutan </a:t>
            </a:r>
            <a:r>
              <a:rPr lang="es-EC" sz="1600" spc="-75" dirty="0" smtClean="0">
                <a:solidFill>
                  <a:srgbClr val="FFFFFF"/>
                </a:solidFill>
                <a:latin typeface="Arial"/>
                <a:cs typeface="Arial"/>
              </a:rPr>
              <a:t>con </a:t>
            </a:r>
            <a:r>
              <a:rPr lang="es-EC" sz="1600" spc="-68" dirty="0" smtClean="0">
                <a:solidFill>
                  <a:srgbClr val="FFFFFF"/>
                </a:solidFill>
                <a:latin typeface="Arial"/>
                <a:cs typeface="Arial"/>
              </a:rPr>
              <a:t>los</a:t>
            </a:r>
            <a:r>
              <a:rPr lang="es-EC" sz="1600" spc="-150" dirty="0" smtClean="0">
                <a:solidFill>
                  <a:srgbClr val="FFFFFF"/>
                </a:solidFill>
                <a:latin typeface="Arial"/>
                <a:cs typeface="Arial"/>
              </a:rPr>
              <a:t> </a:t>
            </a:r>
            <a:r>
              <a:rPr lang="es-EC" sz="1600" spc="-89" dirty="0" smtClean="0">
                <a:solidFill>
                  <a:srgbClr val="FFFFFF"/>
                </a:solidFill>
                <a:latin typeface="Arial"/>
                <a:cs typeface="Arial"/>
              </a:rPr>
              <a:t>brazos:</a:t>
            </a:r>
            <a:endParaRPr lang="es-EC" sz="1600" dirty="0" smtClean="0">
              <a:latin typeface="Arial"/>
              <a:cs typeface="Arial"/>
            </a:endParaRPr>
          </a:p>
          <a:p>
            <a:pPr>
              <a:spcBef>
                <a:spcPts val="20"/>
              </a:spcBef>
            </a:pPr>
            <a:endParaRPr lang="es-EC" sz="1600" dirty="0" smtClean="0">
              <a:latin typeface="Times New Roman"/>
              <a:cs typeface="Times New Roman"/>
            </a:endParaRPr>
          </a:p>
          <a:p>
            <a:pPr marL="17318"/>
            <a:r>
              <a:rPr lang="es-EC" sz="1600" b="1" spc="361" dirty="0" smtClean="0">
                <a:solidFill>
                  <a:srgbClr val="FFFFFF"/>
                </a:solidFill>
                <a:latin typeface="Trebuchet MS"/>
                <a:cs typeface="Trebuchet MS"/>
              </a:rPr>
              <a:t>BLOQUEO</a:t>
            </a:r>
            <a:r>
              <a:rPr lang="es-EC" sz="1600" b="1" spc="320" dirty="0" smtClean="0">
                <a:solidFill>
                  <a:srgbClr val="FFFFFF"/>
                </a:solidFill>
                <a:latin typeface="Trebuchet MS"/>
                <a:cs typeface="Trebuchet MS"/>
              </a:rPr>
              <a:t> </a:t>
            </a:r>
            <a:r>
              <a:rPr lang="es-EC" sz="1600" b="1" spc="375" dirty="0" smtClean="0">
                <a:solidFill>
                  <a:srgbClr val="FFFFFF"/>
                </a:solidFill>
                <a:latin typeface="Trebuchet MS"/>
                <a:cs typeface="Trebuchet MS"/>
              </a:rPr>
              <a:t>CON</a:t>
            </a:r>
            <a:r>
              <a:rPr lang="es-EC" sz="1600" b="1" spc="327" dirty="0" smtClean="0">
                <a:solidFill>
                  <a:srgbClr val="FFFFFF"/>
                </a:solidFill>
                <a:latin typeface="Trebuchet MS"/>
                <a:cs typeface="Trebuchet MS"/>
              </a:rPr>
              <a:t> </a:t>
            </a:r>
            <a:r>
              <a:rPr lang="es-EC" sz="1600" b="1" spc="273" dirty="0" smtClean="0">
                <a:solidFill>
                  <a:srgbClr val="FFFFFF"/>
                </a:solidFill>
                <a:latin typeface="Trebuchet MS"/>
                <a:cs typeface="Trebuchet MS"/>
              </a:rPr>
              <a:t>EL</a:t>
            </a:r>
            <a:r>
              <a:rPr lang="es-EC" sz="1600" b="1" spc="327" dirty="0" smtClean="0">
                <a:solidFill>
                  <a:srgbClr val="FFFFFF"/>
                </a:solidFill>
                <a:latin typeface="Trebuchet MS"/>
                <a:cs typeface="Trebuchet MS"/>
              </a:rPr>
              <a:t> </a:t>
            </a:r>
            <a:r>
              <a:rPr lang="es-EC" sz="1600" b="1" spc="266" dirty="0" smtClean="0">
                <a:solidFill>
                  <a:srgbClr val="FFFFFF"/>
                </a:solidFill>
                <a:latin typeface="Trebuchet MS"/>
                <a:cs typeface="Trebuchet MS"/>
              </a:rPr>
              <a:t>BR</a:t>
            </a:r>
            <a:r>
              <a:rPr lang="es-EC" sz="1600" b="1" spc="-150" dirty="0" smtClean="0">
                <a:solidFill>
                  <a:srgbClr val="FFFFFF"/>
                </a:solidFill>
                <a:latin typeface="Trebuchet MS"/>
                <a:cs typeface="Trebuchet MS"/>
              </a:rPr>
              <a:t> </a:t>
            </a:r>
            <a:r>
              <a:rPr lang="es-EC" sz="1600" b="1" spc="273" dirty="0" smtClean="0">
                <a:solidFill>
                  <a:srgbClr val="FFFFFF"/>
                </a:solidFill>
                <a:latin typeface="Trebuchet MS"/>
                <a:cs typeface="Trebuchet MS"/>
              </a:rPr>
              <a:t>A</a:t>
            </a:r>
            <a:r>
              <a:rPr lang="es-EC" sz="1600" b="1" spc="-150" dirty="0" smtClean="0">
                <a:solidFill>
                  <a:srgbClr val="FFFFFF"/>
                </a:solidFill>
                <a:latin typeface="Trebuchet MS"/>
                <a:cs typeface="Trebuchet MS"/>
              </a:rPr>
              <a:t> </a:t>
            </a:r>
            <a:r>
              <a:rPr lang="es-EC" sz="1600" b="1" spc="307" dirty="0" smtClean="0">
                <a:solidFill>
                  <a:srgbClr val="FFFFFF"/>
                </a:solidFill>
                <a:latin typeface="Trebuchet MS"/>
                <a:cs typeface="Trebuchet MS"/>
              </a:rPr>
              <a:t>ZO</a:t>
            </a:r>
            <a:r>
              <a:rPr lang="es-EC" sz="1600" b="1" spc="327" dirty="0" smtClean="0">
                <a:solidFill>
                  <a:srgbClr val="FFFFFF"/>
                </a:solidFill>
                <a:latin typeface="Trebuchet MS"/>
                <a:cs typeface="Trebuchet MS"/>
              </a:rPr>
              <a:t> </a:t>
            </a:r>
            <a:r>
              <a:rPr lang="es-EC" sz="1600" b="1" spc="218" dirty="0" smtClean="0">
                <a:solidFill>
                  <a:srgbClr val="FFFFFF"/>
                </a:solidFill>
                <a:latin typeface="Trebuchet MS"/>
                <a:cs typeface="Trebuchet MS"/>
              </a:rPr>
              <a:t>DE</a:t>
            </a:r>
            <a:r>
              <a:rPr lang="es-EC" sz="1600" b="1" spc="327" dirty="0" smtClean="0">
                <a:solidFill>
                  <a:srgbClr val="FFFFFF"/>
                </a:solidFill>
                <a:latin typeface="Trebuchet MS"/>
                <a:cs typeface="Trebuchet MS"/>
              </a:rPr>
              <a:t> ADEL</a:t>
            </a:r>
            <a:r>
              <a:rPr lang="es-EC" sz="1600" b="1" spc="-164" dirty="0" smtClean="0">
                <a:solidFill>
                  <a:srgbClr val="FFFFFF"/>
                </a:solidFill>
                <a:latin typeface="Trebuchet MS"/>
                <a:cs typeface="Trebuchet MS"/>
              </a:rPr>
              <a:t> </a:t>
            </a:r>
            <a:r>
              <a:rPr lang="es-EC" sz="1600" b="1" spc="252" dirty="0" smtClean="0">
                <a:solidFill>
                  <a:srgbClr val="FFFFFF"/>
                </a:solidFill>
                <a:latin typeface="Trebuchet MS"/>
                <a:cs typeface="Trebuchet MS"/>
              </a:rPr>
              <a:t>ANTE.</a:t>
            </a:r>
            <a:endParaRPr lang="es-EC" sz="1600" dirty="0" smtClean="0">
              <a:latin typeface="Trebuchet MS"/>
              <a:cs typeface="Trebuchet MS"/>
            </a:endParaRPr>
          </a:p>
          <a:p>
            <a:pPr marL="545508" marR="6927" indent="-468444" algn="r">
              <a:spcBef>
                <a:spcPts val="580"/>
              </a:spcBef>
            </a:pPr>
            <a:r>
              <a:rPr lang="es-EC" sz="1600" spc="-109" dirty="0" smtClean="0">
                <a:solidFill>
                  <a:srgbClr val="FFFFFF"/>
                </a:solidFill>
                <a:latin typeface="Arial"/>
                <a:cs typeface="Arial"/>
              </a:rPr>
              <a:t>Desde </a:t>
            </a:r>
            <a:r>
              <a:rPr lang="es-EC" sz="1600" spc="-61" dirty="0" smtClean="0">
                <a:solidFill>
                  <a:srgbClr val="FFFFFF"/>
                </a:solidFill>
                <a:latin typeface="Arial"/>
                <a:cs typeface="Arial"/>
              </a:rPr>
              <a:t>la posición </a:t>
            </a:r>
            <a:r>
              <a:rPr lang="es-EC" sz="1600" spc="-68" dirty="0" smtClean="0">
                <a:solidFill>
                  <a:srgbClr val="FFFFFF"/>
                </a:solidFill>
                <a:latin typeface="Arial"/>
                <a:cs typeface="Arial"/>
              </a:rPr>
              <a:t>de combate, </a:t>
            </a:r>
            <a:r>
              <a:rPr lang="es-EC" sz="1600" spc="-75" dirty="0" smtClean="0">
                <a:solidFill>
                  <a:srgbClr val="FFFFFF"/>
                </a:solidFill>
                <a:latin typeface="Arial"/>
                <a:cs typeface="Arial"/>
              </a:rPr>
              <a:t>en </a:t>
            </a:r>
            <a:r>
              <a:rPr lang="es-EC" sz="1600" spc="-55" dirty="0" smtClean="0">
                <a:solidFill>
                  <a:srgbClr val="FFFFFF"/>
                </a:solidFill>
                <a:latin typeface="Arial"/>
                <a:cs typeface="Arial"/>
              </a:rPr>
              <a:t>un </a:t>
            </a:r>
            <a:r>
              <a:rPr lang="es-EC" sz="1600" spc="-61" dirty="0" smtClean="0">
                <a:solidFill>
                  <a:srgbClr val="FFFFFF"/>
                </a:solidFill>
                <a:latin typeface="Arial"/>
                <a:cs typeface="Arial"/>
              </a:rPr>
              <a:t>ataque</a:t>
            </a:r>
            <a:r>
              <a:rPr lang="es-EC" sz="1600" spc="-20" dirty="0" smtClean="0">
                <a:solidFill>
                  <a:srgbClr val="FFFFFF"/>
                </a:solidFill>
                <a:latin typeface="Arial"/>
                <a:cs typeface="Arial"/>
              </a:rPr>
              <a:t> </a:t>
            </a:r>
            <a:r>
              <a:rPr lang="es-EC" sz="1600" spc="-27" dirty="0" smtClean="0">
                <a:solidFill>
                  <a:srgbClr val="FFFFFF"/>
                </a:solidFill>
                <a:latin typeface="Arial"/>
                <a:cs typeface="Arial"/>
              </a:rPr>
              <a:t>directo</a:t>
            </a:r>
            <a:r>
              <a:rPr lang="es-EC" sz="1600" spc="-68" dirty="0" smtClean="0">
                <a:solidFill>
                  <a:srgbClr val="FFFFFF"/>
                </a:solidFill>
                <a:latin typeface="Arial"/>
                <a:cs typeface="Arial"/>
              </a:rPr>
              <a:t> </a:t>
            </a:r>
            <a:r>
              <a:rPr lang="es-EC" sz="1600" spc="-48" dirty="0" smtClean="0">
                <a:solidFill>
                  <a:srgbClr val="FFFFFF"/>
                </a:solidFill>
                <a:latin typeface="Arial"/>
                <a:cs typeface="Arial"/>
              </a:rPr>
              <a:t>del </a:t>
            </a:r>
            <a:r>
              <a:rPr lang="es-EC" sz="1600" spc="14" dirty="0" smtClean="0">
                <a:solidFill>
                  <a:srgbClr val="FFFFFF"/>
                </a:solidFill>
                <a:latin typeface="Arial"/>
                <a:cs typeface="Arial"/>
              </a:rPr>
              <a:t> </a:t>
            </a:r>
            <a:r>
              <a:rPr lang="es-EC" sz="1600" spc="-61" dirty="0" smtClean="0">
                <a:solidFill>
                  <a:srgbClr val="FFFFFF"/>
                </a:solidFill>
                <a:latin typeface="Arial"/>
                <a:cs typeface="Arial"/>
              </a:rPr>
              <a:t>adversario </a:t>
            </a:r>
            <a:r>
              <a:rPr lang="es-EC" sz="1600" spc="-68" dirty="0" smtClean="0">
                <a:solidFill>
                  <a:srgbClr val="FFFFFF"/>
                </a:solidFill>
                <a:latin typeface="Arial"/>
                <a:cs typeface="Arial"/>
              </a:rPr>
              <a:t>de </a:t>
            </a:r>
            <a:r>
              <a:rPr lang="es-EC" sz="1600" spc="-55" dirty="0" smtClean="0">
                <a:solidFill>
                  <a:srgbClr val="FFFFFF"/>
                </a:solidFill>
                <a:latin typeface="Arial"/>
                <a:cs typeface="Arial"/>
              </a:rPr>
              <a:t>pierna </a:t>
            </a:r>
            <a:r>
              <a:rPr lang="es-EC" sz="1600" spc="-34" dirty="0" smtClean="0">
                <a:solidFill>
                  <a:srgbClr val="FFFFFF"/>
                </a:solidFill>
                <a:latin typeface="Arial"/>
                <a:cs typeface="Arial"/>
              </a:rPr>
              <a:t>posterior </a:t>
            </a:r>
            <a:r>
              <a:rPr lang="es-EC" sz="1600" spc="-61" dirty="0" smtClean="0">
                <a:solidFill>
                  <a:srgbClr val="FFFFFF"/>
                </a:solidFill>
                <a:latin typeface="Arial"/>
                <a:cs typeface="Arial"/>
              </a:rPr>
              <a:t>al</a:t>
            </a:r>
            <a:r>
              <a:rPr lang="es-EC" sz="1600" spc="-225" dirty="0" smtClean="0">
                <a:solidFill>
                  <a:srgbClr val="FFFFFF"/>
                </a:solidFill>
                <a:latin typeface="Arial"/>
                <a:cs typeface="Arial"/>
              </a:rPr>
              <a:t> </a:t>
            </a:r>
            <a:r>
              <a:rPr lang="es-EC" sz="1600" spc="-68" dirty="0" smtClean="0">
                <a:solidFill>
                  <a:srgbClr val="FFFFFF"/>
                </a:solidFill>
                <a:latin typeface="Arial"/>
                <a:cs typeface="Arial"/>
              </a:rPr>
              <a:t>costado,</a:t>
            </a:r>
            <a:r>
              <a:rPr lang="es-EC" sz="1600" spc="-89" dirty="0" smtClean="0">
                <a:solidFill>
                  <a:srgbClr val="FFFFFF"/>
                </a:solidFill>
                <a:latin typeface="Arial"/>
                <a:cs typeface="Arial"/>
              </a:rPr>
              <a:t> </a:t>
            </a:r>
            <a:r>
              <a:rPr lang="es-EC" sz="1600" spc="-82" dirty="0" smtClean="0">
                <a:solidFill>
                  <a:srgbClr val="FFFFFF"/>
                </a:solidFill>
                <a:latin typeface="Arial"/>
                <a:cs typeface="Arial"/>
              </a:rPr>
              <a:t>desliza</a:t>
            </a:r>
            <a:r>
              <a:rPr lang="es-EC" sz="1600" spc="-95" dirty="0" smtClean="0">
                <a:solidFill>
                  <a:srgbClr val="FFFFFF"/>
                </a:solidFill>
                <a:latin typeface="Arial"/>
                <a:cs typeface="Arial"/>
              </a:rPr>
              <a:t>mos</a:t>
            </a:r>
            <a:r>
              <a:rPr lang="es-EC" sz="1600" spc="-155" dirty="0" smtClean="0">
                <a:solidFill>
                  <a:srgbClr val="FFFFFF"/>
                </a:solidFill>
                <a:latin typeface="Arial"/>
                <a:cs typeface="Arial"/>
              </a:rPr>
              <a:t> </a:t>
            </a:r>
            <a:r>
              <a:rPr lang="es-EC" sz="1600" spc="-61" dirty="0" smtClean="0">
                <a:solidFill>
                  <a:srgbClr val="FFFFFF"/>
                </a:solidFill>
                <a:latin typeface="Arial"/>
                <a:cs typeface="Arial"/>
              </a:rPr>
              <a:t>simultáneamente</a:t>
            </a:r>
            <a:r>
              <a:rPr lang="es-EC" sz="1600" spc="-155" dirty="0" smtClean="0">
                <a:solidFill>
                  <a:srgbClr val="FFFFFF"/>
                </a:solidFill>
                <a:latin typeface="Arial"/>
                <a:cs typeface="Arial"/>
              </a:rPr>
              <a:t> </a:t>
            </a:r>
            <a:r>
              <a:rPr lang="es-EC" sz="1600" spc="-75" dirty="0" smtClean="0">
                <a:solidFill>
                  <a:srgbClr val="FFFFFF"/>
                </a:solidFill>
                <a:latin typeface="Arial"/>
                <a:cs typeface="Arial"/>
              </a:rPr>
              <a:t>los</a:t>
            </a:r>
            <a:r>
              <a:rPr lang="es-EC" sz="1600" spc="-155" dirty="0" smtClean="0">
                <a:solidFill>
                  <a:srgbClr val="FFFFFF"/>
                </a:solidFill>
                <a:latin typeface="Arial"/>
                <a:cs typeface="Arial"/>
              </a:rPr>
              <a:t> </a:t>
            </a:r>
            <a:r>
              <a:rPr lang="es-EC" sz="1600" spc="-82" dirty="0" smtClean="0">
                <a:solidFill>
                  <a:srgbClr val="FFFFFF"/>
                </a:solidFill>
                <a:latin typeface="Arial"/>
                <a:cs typeface="Arial"/>
              </a:rPr>
              <a:t>pies</a:t>
            </a:r>
            <a:r>
              <a:rPr lang="es-EC" sz="1600" spc="-150" dirty="0" smtClean="0">
                <a:solidFill>
                  <a:srgbClr val="FFFFFF"/>
                </a:solidFill>
                <a:latin typeface="Arial"/>
                <a:cs typeface="Arial"/>
              </a:rPr>
              <a:t> </a:t>
            </a:r>
            <a:r>
              <a:rPr lang="es-EC" sz="1600" spc="-55" dirty="0" smtClean="0">
                <a:solidFill>
                  <a:srgbClr val="FFFFFF"/>
                </a:solidFill>
                <a:latin typeface="Arial"/>
                <a:cs typeface="Arial"/>
              </a:rPr>
              <a:t>un</a:t>
            </a:r>
            <a:r>
              <a:rPr lang="es-EC" sz="1600" spc="-164" dirty="0" smtClean="0">
                <a:solidFill>
                  <a:srgbClr val="FFFFFF"/>
                </a:solidFill>
                <a:latin typeface="Arial"/>
                <a:cs typeface="Arial"/>
              </a:rPr>
              <a:t> </a:t>
            </a:r>
            <a:r>
              <a:rPr lang="es-EC" sz="1600" spc="-102" dirty="0" smtClean="0">
                <a:solidFill>
                  <a:srgbClr val="FFFFFF"/>
                </a:solidFill>
                <a:latin typeface="Arial"/>
                <a:cs typeface="Arial"/>
              </a:rPr>
              <a:t>paso</a:t>
            </a:r>
            <a:r>
              <a:rPr lang="es-EC" sz="1600" spc="-155" dirty="0" smtClean="0">
                <a:solidFill>
                  <a:srgbClr val="FFFFFF"/>
                </a:solidFill>
                <a:latin typeface="Arial"/>
                <a:cs typeface="Arial"/>
              </a:rPr>
              <a:t> </a:t>
            </a:r>
            <a:r>
              <a:rPr lang="es-EC" sz="1600" spc="-89" dirty="0" smtClean="0">
                <a:solidFill>
                  <a:srgbClr val="FFFFFF"/>
                </a:solidFill>
                <a:latin typeface="Arial"/>
                <a:cs typeface="Arial"/>
              </a:rPr>
              <a:t>hacia</a:t>
            </a:r>
            <a:endParaRPr lang="es-EC" sz="1600" dirty="0" smtClean="0">
              <a:latin typeface="Arial"/>
              <a:cs typeface="Arial"/>
            </a:endParaRPr>
          </a:p>
          <a:p>
            <a:pPr marL="1948244" marR="6927" indent="-467578" algn="r"/>
            <a:r>
              <a:rPr lang="es-EC" sz="1600" spc="-75" dirty="0" smtClean="0">
                <a:solidFill>
                  <a:srgbClr val="FFFFFF"/>
                </a:solidFill>
                <a:latin typeface="Arial"/>
                <a:cs typeface="Arial"/>
              </a:rPr>
              <a:t>atrás</a:t>
            </a:r>
            <a:r>
              <a:rPr lang="es-EC" sz="1600" spc="-191"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91" dirty="0" smtClean="0">
                <a:solidFill>
                  <a:srgbClr val="FFFFFF"/>
                </a:solidFill>
                <a:latin typeface="Arial"/>
                <a:cs typeface="Arial"/>
              </a:rPr>
              <a:t> </a:t>
            </a:r>
            <a:r>
              <a:rPr lang="es-EC" sz="1600" spc="-75" dirty="0" smtClean="0">
                <a:solidFill>
                  <a:srgbClr val="FFFFFF"/>
                </a:solidFill>
                <a:latin typeface="Arial"/>
                <a:cs typeface="Arial"/>
              </a:rPr>
              <a:t>extendemos</a:t>
            </a:r>
            <a:r>
              <a:rPr lang="es-EC" sz="1600" spc="-184"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91" dirty="0" smtClean="0">
                <a:solidFill>
                  <a:srgbClr val="FFFFFF"/>
                </a:solidFill>
                <a:latin typeface="Arial"/>
                <a:cs typeface="Arial"/>
              </a:rPr>
              <a:t> </a:t>
            </a:r>
            <a:r>
              <a:rPr lang="es-EC" sz="1600" spc="-89" dirty="0" smtClean="0">
                <a:solidFill>
                  <a:srgbClr val="FFFFFF"/>
                </a:solidFill>
                <a:latin typeface="Arial"/>
                <a:cs typeface="Arial"/>
              </a:rPr>
              <a:t>brazo</a:t>
            </a:r>
            <a:r>
              <a:rPr lang="es-EC" sz="1600" spc="-184"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91" dirty="0" smtClean="0">
                <a:solidFill>
                  <a:srgbClr val="FFFFFF"/>
                </a:solidFill>
                <a:latin typeface="Arial"/>
                <a:cs typeface="Arial"/>
              </a:rPr>
              <a:t> </a:t>
            </a:r>
            <a:r>
              <a:rPr lang="es-EC" sz="1600" spc="-55" dirty="0" smtClean="0">
                <a:solidFill>
                  <a:srgbClr val="FFFFFF"/>
                </a:solidFill>
                <a:latin typeface="Arial"/>
                <a:cs typeface="Arial"/>
              </a:rPr>
              <a:t>antebra</a:t>
            </a:r>
            <a:r>
              <a:rPr lang="es-EC" sz="1600" spc="-102" dirty="0" smtClean="0">
                <a:solidFill>
                  <a:srgbClr val="FFFFFF"/>
                </a:solidFill>
                <a:latin typeface="Arial"/>
                <a:cs typeface="Arial"/>
              </a:rPr>
              <a:t>zo,</a:t>
            </a:r>
            <a:r>
              <a:rPr lang="es-EC" sz="1600" spc="-191" dirty="0" smtClean="0">
                <a:solidFill>
                  <a:srgbClr val="FFFFFF"/>
                </a:solidFill>
                <a:latin typeface="Arial"/>
                <a:cs typeface="Arial"/>
              </a:rPr>
              <a:t> </a:t>
            </a:r>
            <a:r>
              <a:rPr lang="es-EC" sz="1600" spc="-68" dirty="0" smtClean="0">
                <a:solidFill>
                  <a:srgbClr val="FFFFFF"/>
                </a:solidFill>
                <a:latin typeface="Arial"/>
                <a:cs typeface="Arial"/>
              </a:rPr>
              <a:t>adelante</a:t>
            </a:r>
            <a:r>
              <a:rPr lang="es-EC" sz="1600" spc="-191"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84" dirty="0" smtClean="0">
                <a:solidFill>
                  <a:srgbClr val="FFFFFF"/>
                </a:solidFill>
                <a:latin typeface="Arial"/>
                <a:cs typeface="Arial"/>
              </a:rPr>
              <a:t> </a:t>
            </a:r>
            <a:r>
              <a:rPr lang="es-EC" sz="1600" spc="-75" dirty="0" smtClean="0">
                <a:solidFill>
                  <a:srgbClr val="FFFFFF"/>
                </a:solidFill>
                <a:latin typeface="Arial"/>
                <a:cs typeface="Arial"/>
              </a:rPr>
              <a:t>abajo,</a:t>
            </a:r>
            <a:r>
              <a:rPr lang="es-EC" sz="1600" spc="-191" dirty="0" smtClean="0">
                <a:solidFill>
                  <a:srgbClr val="FFFFFF"/>
                </a:solidFill>
                <a:latin typeface="Arial"/>
                <a:cs typeface="Arial"/>
              </a:rPr>
              <a:t> </a:t>
            </a:r>
            <a:r>
              <a:rPr lang="es-EC" sz="1600" spc="-75" dirty="0" smtClean="0">
                <a:solidFill>
                  <a:srgbClr val="FFFFFF"/>
                </a:solidFill>
                <a:latin typeface="Arial"/>
                <a:cs typeface="Arial"/>
              </a:rPr>
              <a:t>con</a:t>
            </a:r>
            <a:r>
              <a:rPr lang="es-EC" sz="1600" spc="-191"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84" dirty="0" smtClean="0">
                <a:solidFill>
                  <a:srgbClr val="FFFFFF"/>
                </a:solidFill>
                <a:latin typeface="Arial"/>
                <a:cs typeface="Arial"/>
              </a:rPr>
              <a:t> </a:t>
            </a:r>
            <a:r>
              <a:rPr lang="es-EC" sz="1600" spc="-55" dirty="0" smtClean="0">
                <a:solidFill>
                  <a:srgbClr val="FFFFFF"/>
                </a:solidFill>
                <a:latin typeface="Arial"/>
                <a:cs typeface="Arial"/>
              </a:rPr>
              <a:t>puño.</a:t>
            </a:r>
            <a:endParaRPr sz="1600" dirty="0">
              <a:latin typeface="Arial"/>
              <a:cs typeface="Arial"/>
            </a:endParaRPr>
          </a:p>
        </p:txBody>
      </p:sp>
      <p:sp>
        <p:nvSpPr>
          <p:cNvPr id="8" name="object 8"/>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40429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1220782" y="476672"/>
            <a:ext cx="4401416" cy="2138522"/>
          </a:xfrm>
          <a:prstGeom prst="rect">
            <a:avLst/>
          </a:prstGeom>
        </p:spPr>
        <p:txBody>
          <a:bodyPr vert="horz" wrap="square" lIns="0" tIns="90920" rIns="0" bIns="0" rtlCol="0">
            <a:spAutoFit/>
          </a:bodyPr>
          <a:lstStyle/>
          <a:p>
            <a:pPr marL="17318">
              <a:spcBef>
                <a:spcPts val="716"/>
              </a:spcBef>
            </a:pPr>
            <a:r>
              <a:rPr lang="es-ES" sz="1600" b="1" spc="361" dirty="0" smtClean="0">
                <a:solidFill>
                  <a:srgbClr val="FFFFFF"/>
                </a:solidFill>
                <a:latin typeface="Trebuchet MS"/>
                <a:cs typeface="Trebuchet MS"/>
              </a:rPr>
              <a:t>BLOQUEO</a:t>
            </a:r>
            <a:r>
              <a:rPr lang="es-ES" sz="1600" b="1" spc="320" dirty="0" smtClean="0">
                <a:solidFill>
                  <a:srgbClr val="FFFFFF"/>
                </a:solidFill>
                <a:latin typeface="Trebuchet MS"/>
                <a:cs typeface="Trebuchet MS"/>
              </a:rPr>
              <a:t> </a:t>
            </a:r>
            <a:r>
              <a:rPr lang="es-ES" sz="1600" b="1" spc="375" dirty="0" smtClean="0">
                <a:solidFill>
                  <a:srgbClr val="FFFFFF"/>
                </a:solidFill>
                <a:latin typeface="Trebuchet MS"/>
                <a:cs typeface="Trebuchet MS"/>
              </a:rPr>
              <a:t>CON</a:t>
            </a:r>
            <a:r>
              <a:rPr lang="es-ES" sz="1600" b="1" spc="327" dirty="0" smtClean="0">
                <a:solidFill>
                  <a:srgbClr val="FFFFFF"/>
                </a:solidFill>
                <a:latin typeface="Trebuchet MS"/>
                <a:cs typeface="Trebuchet MS"/>
              </a:rPr>
              <a:t> </a:t>
            </a:r>
            <a:r>
              <a:rPr lang="es-ES" sz="1600" b="1" spc="361" dirty="0" smtClean="0">
                <a:solidFill>
                  <a:srgbClr val="FFFFFF"/>
                </a:solidFill>
                <a:latin typeface="Trebuchet MS"/>
                <a:cs typeface="Trebuchet MS"/>
              </a:rPr>
              <a:t>LOS</a:t>
            </a:r>
            <a:r>
              <a:rPr lang="es-ES" sz="1600" b="1" spc="327" dirty="0" smtClean="0">
                <a:solidFill>
                  <a:srgbClr val="FFFFFF"/>
                </a:solidFill>
                <a:latin typeface="Trebuchet MS"/>
                <a:cs typeface="Trebuchet MS"/>
              </a:rPr>
              <a:t> </a:t>
            </a:r>
            <a:r>
              <a:rPr lang="es-ES" sz="1600" b="1" spc="334" dirty="0" smtClean="0">
                <a:solidFill>
                  <a:srgbClr val="FFFFFF"/>
                </a:solidFill>
                <a:latin typeface="Trebuchet MS"/>
                <a:cs typeface="Trebuchet MS"/>
              </a:rPr>
              <a:t>DOS</a:t>
            </a:r>
            <a:r>
              <a:rPr lang="es-ES" sz="1600" b="1" spc="327" dirty="0" smtClean="0">
                <a:solidFill>
                  <a:srgbClr val="FFFFFF"/>
                </a:solidFill>
                <a:latin typeface="Trebuchet MS"/>
                <a:cs typeface="Trebuchet MS"/>
              </a:rPr>
              <a:t> </a:t>
            </a:r>
            <a:r>
              <a:rPr lang="es-ES" sz="1600" b="1" spc="266" dirty="0" smtClean="0">
                <a:solidFill>
                  <a:srgbClr val="FFFFFF"/>
                </a:solidFill>
                <a:latin typeface="Trebuchet MS"/>
                <a:cs typeface="Trebuchet MS"/>
              </a:rPr>
              <a:t>BR</a:t>
            </a:r>
            <a:r>
              <a:rPr lang="es-ES" sz="1600" b="1" spc="-150" dirty="0" smtClean="0">
                <a:solidFill>
                  <a:srgbClr val="FFFFFF"/>
                </a:solidFill>
                <a:latin typeface="Trebuchet MS"/>
                <a:cs typeface="Trebuchet MS"/>
              </a:rPr>
              <a:t> </a:t>
            </a:r>
            <a:r>
              <a:rPr lang="es-ES" sz="1600" b="1" spc="273" dirty="0" smtClean="0">
                <a:solidFill>
                  <a:srgbClr val="FFFFFF"/>
                </a:solidFill>
                <a:latin typeface="Trebuchet MS"/>
                <a:cs typeface="Trebuchet MS"/>
              </a:rPr>
              <a:t>A</a:t>
            </a:r>
            <a:r>
              <a:rPr lang="es-ES" sz="1600" b="1" spc="-150" dirty="0" smtClean="0">
                <a:solidFill>
                  <a:srgbClr val="FFFFFF"/>
                </a:solidFill>
                <a:latin typeface="Trebuchet MS"/>
                <a:cs typeface="Trebuchet MS"/>
              </a:rPr>
              <a:t> </a:t>
            </a:r>
            <a:r>
              <a:rPr lang="es-ES" sz="1600" b="1" spc="307" dirty="0" smtClean="0">
                <a:solidFill>
                  <a:srgbClr val="FFFFFF"/>
                </a:solidFill>
                <a:latin typeface="Trebuchet MS"/>
                <a:cs typeface="Trebuchet MS"/>
              </a:rPr>
              <a:t>ZOS</a:t>
            </a:r>
            <a:endParaRPr lang="es-ES" sz="1600" dirty="0" smtClean="0">
              <a:latin typeface="Trebuchet MS"/>
              <a:cs typeface="Trebuchet MS"/>
            </a:endParaRPr>
          </a:p>
          <a:p>
            <a:pPr marL="17318" marR="6927" algn="just">
              <a:spcBef>
                <a:spcPts val="580"/>
              </a:spcBef>
            </a:pPr>
            <a:r>
              <a:rPr lang="es-EC" sz="1600" spc="-109" dirty="0" smtClean="0">
                <a:solidFill>
                  <a:srgbClr val="FFFFFF"/>
                </a:solidFill>
                <a:latin typeface="Arial"/>
                <a:cs typeface="Arial"/>
              </a:rPr>
              <a:t>Desde </a:t>
            </a:r>
            <a:r>
              <a:rPr lang="es-EC" sz="1600" spc="-61" dirty="0" smtClean="0">
                <a:solidFill>
                  <a:srgbClr val="FFFFFF"/>
                </a:solidFill>
                <a:latin typeface="Arial"/>
                <a:cs typeface="Arial"/>
              </a:rPr>
              <a:t>la posición </a:t>
            </a:r>
            <a:r>
              <a:rPr lang="es-EC" sz="1600" spc="-68" dirty="0" smtClean="0">
                <a:solidFill>
                  <a:srgbClr val="FFFFFF"/>
                </a:solidFill>
                <a:latin typeface="Arial"/>
                <a:cs typeface="Arial"/>
              </a:rPr>
              <a:t>de combate, </a:t>
            </a:r>
            <a:r>
              <a:rPr lang="es-EC" sz="1600" spc="-61" dirty="0" smtClean="0">
                <a:solidFill>
                  <a:srgbClr val="FFFFFF"/>
                </a:solidFill>
                <a:latin typeface="Arial"/>
                <a:cs typeface="Arial"/>
              </a:rPr>
              <a:t>al </a:t>
            </a:r>
            <a:r>
              <a:rPr lang="es-EC" sz="1600" spc="-34" dirty="0" smtClean="0">
                <a:solidFill>
                  <a:srgbClr val="FFFFFF"/>
                </a:solidFill>
                <a:latin typeface="Arial"/>
                <a:cs typeface="Arial"/>
              </a:rPr>
              <a:t>recibir </a:t>
            </a:r>
            <a:r>
              <a:rPr lang="es-EC" sz="1600" spc="-55" dirty="0" smtClean="0">
                <a:solidFill>
                  <a:srgbClr val="FFFFFF"/>
                </a:solidFill>
                <a:latin typeface="Arial"/>
                <a:cs typeface="Arial"/>
              </a:rPr>
              <a:t>un </a:t>
            </a:r>
            <a:r>
              <a:rPr lang="es-EC" sz="1600" spc="-61" dirty="0" smtClean="0">
                <a:solidFill>
                  <a:srgbClr val="FFFFFF"/>
                </a:solidFill>
                <a:latin typeface="Arial"/>
                <a:cs typeface="Arial"/>
              </a:rPr>
              <a:t>ataque </a:t>
            </a:r>
            <a:r>
              <a:rPr lang="es-EC" sz="1600" spc="-68" dirty="0" smtClean="0">
                <a:solidFill>
                  <a:srgbClr val="FFFFFF"/>
                </a:solidFill>
                <a:latin typeface="Arial"/>
                <a:cs typeface="Arial"/>
              </a:rPr>
              <a:t>de  </a:t>
            </a:r>
            <a:r>
              <a:rPr lang="es-EC" sz="1600" spc="-75" dirty="0" smtClean="0">
                <a:solidFill>
                  <a:srgbClr val="FFFFFF"/>
                </a:solidFill>
                <a:latin typeface="Arial"/>
                <a:cs typeface="Arial"/>
              </a:rPr>
              <a:t>técnicas</a:t>
            </a:r>
            <a:r>
              <a:rPr lang="es-EC" sz="1600" spc="-136" dirty="0" smtClean="0">
                <a:solidFill>
                  <a:srgbClr val="FFFFFF"/>
                </a:solidFill>
                <a:latin typeface="Arial"/>
                <a:cs typeface="Arial"/>
              </a:rPr>
              <a:t> </a:t>
            </a:r>
            <a:r>
              <a:rPr lang="es-EC" sz="1600" spc="-68" dirty="0" smtClean="0">
                <a:solidFill>
                  <a:srgbClr val="FFFFFF"/>
                </a:solidFill>
                <a:latin typeface="Arial"/>
                <a:cs typeface="Arial"/>
              </a:rPr>
              <a:t>dobles</a:t>
            </a:r>
            <a:r>
              <a:rPr lang="es-EC" sz="1600" spc="-136" dirty="0" smtClean="0">
                <a:solidFill>
                  <a:srgbClr val="FFFFFF"/>
                </a:solidFill>
                <a:latin typeface="Arial"/>
                <a:cs typeface="Arial"/>
              </a:rPr>
              <a:t> </a:t>
            </a:r>
            <a:r>
              <a:rPr lang="es-EC" sz="1600" spc="-116" dirty="0" smtClean="0">
                <a:solidFill>
                  <a:srgbClr val="FFFFFF"/>
                </a:solidFill>
                <a:latin typeface="Arial"/>
                <a:cs typeface="Arial"/>
              </a:rPr>
              <a:t>a</a:t>
            </a:r>
            <a:r>
              <a:rPr lang="es-EC" sz="1600" spc="-136" dirty="0" smtClean="0">
                <a:solidFill>
                  <a:srgbClr val="FFFFFF"/>
                </a:solidFill>
                <a:latin typeface="Arial"/>
                <a:cs typeface="Arial"/>
              </a:rPr>
              <a:t> </a:t>
            </a:r>
            <a:r>
              <a:rPr lang="es-EC" sz="1600" spc="-61" dirty="0" smtClean="0">
                <a:solidFill>
                  <a:srgbClr val="FFFFFF"/>
                </a:solidFill>
                <a:latin typeface="Arial"/>
                <a:cs typeface="Arial"/>
              </a:rPr>
              <a:t>la</a:t>
            </a:r>
            <a:r>
              <a:rPr lang="es-EC" sz="1600" spc="-136" dirty="0" smtClean="0">
                <a:solidFill>
                  <a:srgbClr val="FFFFFF"/>
                </a:solidFill>
                <a:latin typeface="Arial"/>
                <a:cs typeface="Arial"/>
              </a:rPr>
              <a:t> </a:t>
            </a:r>
            <a:r>
              <a:rPr lang="es-EC" sz="1600" spc="-27" dirty="0" smtClean="0">
                <a:solidFill>
                  <a:srgbClr val="FFFFFF"/>
                </a:solidFill>
                <a:latin typeface="Arial"/>
                <a:cs typeface="Arial"/>
              </a:rPr>
              <a:t>parte</a:t>
            </a:r>
            <a:r>
              <a:rPr lang="es-EC" sz="1600" spc="-123" dirty="0" smtClean="0">
                <a:solidFill>
                  <a:srgbClr val="FFFFFF"/>
                </a:solidFill>
                <a:latin typeface="Arial"/>
                <a:cs typeface="Arial"/>
              </a:rPr>
              <a:t> </a:t>
            </a:r>
            <a:r>
              <a:rPr lang="es-EC" sz="1600" spc="-68" dirty="0" smtClean="0">
                <a:solidFill>
                  <a:srgbClr val="FFFFFF"/>
                </a:solidFill>
                <a:latin typeface="Arial"/>
                <a:cs typeface="Arial"/>
              </a:rPr>
              <a:t>media,</a:t>
            </a:r>
            <a:r>
              <a:rPr lang="es-EC" sz="1600" spc="-130" dirty="0" smtClean="0">
                <a:solidFill>
                  <a:srgbClr val="FFFFFF"/>
                </a:solidFill>
                <a:latin typeface="Arial"/>
                <a:cs typeface="Arial"/>
              </a:rPr>
              <a:t> se </a:t>
            </a:r>
            <a:r>
              <a:rPr lang="es-EC" sz="1600" spc="-82" dirty="0" smtClean="0">
                <a:solidFill>
                  <a:srgbClr val="FFFFFF"/>
                </a:solidFill>
                <a:latin typeface="Arial"/>
                <a:cs typeface="Arial"/>
              </a:rPr>
              <a:t>recoge</a:t>
            </a:r>
            <a:r>
              <a:rPr lang="es-EC" sz="1600" spc="-130"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30" dirty="0" smtClean="0">
                <a:solidFill>
                  <a:srgbClr val="FFFFFF"/>
                </a:solidFill>
                <a:latin typeface="Arial"/>
                <a:cs typeface="Arial"/>
              </a:rPr>
              <a:t> </a:t>
            </a:r>
            <a:r>
              <a:rPr lang="es-EC" sz="1600" spc="-48" dirty="0" smtClean="0">
                <a:solidFill>
                  <a:srgbClr val="FFFFFF"/>
                </a:solidFill>
                <a:latin typeface="Arial"/>
                <a:cs typeface="Arial"/>
              </a:rPr>
              <a:t>pie</a:t>
            </a:r>
            <a:r>
              <a:rPr lang="es-EC" sz="1600" spc="-130" dirty="0" smtClean="0">
                <a:solidFill>
                  <a:srgbClr val="FFFFFF"/>
                </a:solidFill>
                <a:latin typeface="Arial"/>
                <a:cs typeface="Arial"/>
              </a:rPr>
              <a:t> </a:t>
            </a:r>
            <a:r>
              <a:rPr lang="es-EC" sz="1600" spc="-68" dirty="0" smtClean="0">
                <a:solidFill>
                  <a:srgbClr val="FFFFFF"/>
                </a:solidFill>
                <a:latin typeface="Arial"/>
                <a:cs typeface="Arial"/>
              </a:rPr>
              <a:t>de</a:t>
            </a:r>
            <a:r>
              <a:rPr lang="es-EC" sz="1600" spc="-130" dirty="0" smtClean="0">
                <a:solidFill>
                  <a:srgbClr val="FFFFFF"/>
                </a:solidFill>
                <a:latin typeface="Arial"/>
                <a:cs typeface="Arial"/>
              </a:rPr>
              <a:t> </a:t>
            </a:r>
            <a:r>
              <a:rPr lang="es-EC" sz="1600" spc="-68" dirty="0" smtClean="0">
                <a:solidFill>
                  <a:srgbClr val="FFFFFF"/>
                </a:solidFill>
                <a:latin typeface="Arial"/>
                <a:cs typeface="Arial"/>
              </a:rPr>
              <a:t>atrás  </a:t>
            </a:r>
            <a:r>
              <a:rPr lang="es-EC" sz="1600" spc="-82" dirty="0" smtClean="0">
                <a:solidFill>
                  <a:srgbClr val="FFFFFF"/>
                </a:solidFill>
                <a:latin typeface="Arial"/>
                <a:cs typeface="Arial"/>
              </a:rPr>
              <a:t>hacia</a:t>
            </a:r>
            <a:r>
              <a:rPr lang="es-EC" sz="1600" spc="-136" dirty="0" smtClean="0">
                <a:solidFill>
                  <a:srgbClr val="FFFFFF"/>
                </a:solidFill>
                <a:latin typeface="Arial"/>
                <a:cs typeface="Arial"/>
              </a:rPr>
              <a:t> </a:t>
            </a:r>
            <a:r>
              <a:rPr lang="es-EC" sz="1600" spc="-61" dirty="0" smtClean="0">
                <a:solidFill>
                  <a:srgbClr val="FFFFFF"/>
                </a:solidFill>
                <a:latin typeface="Arial"/>
                <a:cs typeface="Arial"/>
              </a:rPr>
              <a:t>adelante</a:t>
            </a:r>
            <a:r>
              <a:rPr lang="es-EC" sz="1600" spc="-130" dirty="0" smtClean="0">
                <a:solidFill>
                  <a:srgbClr val="FFFFFF"/>
                </a:solidFill>
                <a:latin typeface="Arial"/>
                <a:cs typeface="Arial"/>
              </a:rPr>
              <a:t> </a:t>
            </a:r>
            <a:r>
              <a:rPr lang="es-EC" sz="1600" spc="-48" dirty="0" smtClean="0">
                <a:solidFill>
                  <a:srgbClr val="FFFFFF"/>
                </a:solidFill>
                <a:latin typeface="Arial"/>
                <a:cs typeface="Arial"/>
              </a:rPr>
              <a:t>medio</a:t>
            </a:r>
            <a:r>
              <a:rPr lang="es-EC" sz="1600" spc="-130" dirty="0" smtClean="0">
                <a:solidFill>
                  <a:srgbClr val="FFFFFF"/>
                </a:solidFill>
                <a:latin typeface="Arial"/>
                <a:cs typeface="Arial"/>
              </a:rPr>
              <a:t> </a:t>
            </a:r>
            <a:r>
              <a:rPr lang="es-EC" sz="1600" spc="-102" dirty="0" smtClean="0">
                <a:solidFill>
                  <a:srgbClr val="FFFFFF"/>
                </a:solidFill>
                <a:latin typeface="Arial"/>
                <a:cs typeface="Arial"/>
              </a:rPr>
              <a:t>paso</a:t>
            </a:r>
            <a:r>
              <a:rPr lang="es-EC" sz="1600" spc="-130"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36" dirty="0" smtClean="0">
                <a:solidFill>
                  <a:srgbClr val="FFFFFF"/>
                </a:solidFill>
                <a:latin typeface="Arial"/>
                <a:cs typeface="Arial"/>
              </a:rPr>
              <a:t> </a:t>
            </a:r>
            <a:r>
              <a:rPr lang="es-EC" sz="1600" spc="-130" dirty="0" smtClean="0">
                <a:solidFill>
                  <a:srgbClr val="FFFFFF"/>
                </a:solidFill>
                <a:latin typeface="Arial"/>
                <a:cs typeface="Arial"/>
              </a:rPr>
              <a:t>se </a:t>
            </a:r>
            <a:r>
              <a:rPr lang="es-EC" sz="1600" spc="-55" dirty="0" smtClean="0">
                <a:solidFill>
                  <a:srgbClr val="FFFFFF"/>
                </a:solidFill>
                <a:latin typeface="Arial"/>
                <a:cs typeface="Arial"/>
              </a:rPr>
              <a:t>gira</a:t>
            </a:r>
            <a:r>
              <a:rPr lang="es-EC" sz="1600" spc="-130"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30" dirty="0" smtClean="0">
                <a:solidFill>
                  <a:srgbClr val="FFFFFF"/>
                </a:solidFill>
                <a:latin typeface="Arial"/>
                <a:cs typeface="Arial"/>
              </a:rPr>
              <a:t> </a:t>
            </a:r>
            <a:r>
              <a:rPr lang="es-EC" sz="1600" spc="-55" dirty="0" smtClean="0">
                <a:solidFill>
                  <a:srgbClr val="FFFFFF"/>
                </a:solidFill>
                <a:latin typeface="Arial"/>
                <a:cs typeface="Arial"/>
              </a:rPr>
              <a:t>cuerpo</a:t>
            </a:r>
            <a:r>
              <a:rPr lang="es-EC" sz="1600" spc="-136" dirty="0" smtClean="0">
                <a:solidFill>
                  <a:srgbClr val="FFFFFF"/>
                </a:solidFill>
                <a:latin typeface="Arial"/>
                <a:cs typeface="Arial"/>
              </a:rPr>
              <a:t> </a:t>
            </a:r>
            <a:r>
              <a:rPr lang="es-EC" sz="1600" spc="-75" dirty="0" smtClean="0">
                <a:solidFill>
                  <a:srgbClr val="FFFFFF"/>
                </a:solidFill>
                <a:latin typeface="Arial"/>
                <a:cs typeface="Arial"/>
              </a:rPr>
              <a:t>y</a:t>
            </a:r>
            <a:r>
              <a:rPr lang="es-EC" sz="1600" spc="-130" dirty="0" smtClean="0">
                <a:solidFill>
                  <a:srgbClr val="FFFFFF"/>
                </a:solidFill>
                <a:latin typeface="Arial"/>
                <a:cs typeface="Arial"/>
              </a:rPr>
              <a:t> </a:t>
            </a:r>
            <a:r>
              <a:rPr lang="es-EC" sz="1600" spc="-61" dirty="0" smtClean="0">
                <a:solidFill>
                  <a:srgbClr val="FFFFFF"/>
                </a:solidFill>
                <a:latin typeface="Arial"/>
                <a:cs typeface="Arial"/>
              </a:rPr>
              <a:t>la</a:t>
            </a:r>
            <a:r>
              <a:rPr lang="es-EC" sz="1600" spc="-130" dirty="0" smtClean="0">
                <a:solidFill>
                  <a:srgbClr val="FFFFFF"/>
                </a:solidFill>
                <a:latin typeface="Arial"/>
                <a:cs typeface="Arial"/>
              </a:rPr>
              <a:t> </a:t>
            </a:r>
            <a:r>
              <a:rPr lang="es-EC" sz="1600" spc="-75" dirty="0" smtClean="0">
                <a:solidFill>
                  <a:srgbClr val="FFFFFF"/>
                </a:solidFill>
                <a:latin typeface="Arial"/>
                <a:cs typeface="Arial"/>
              </a:rPr>
              <a:t>cadera,  </a:t>
            </a:r>
            <a:r>
              <a:rPr lang="es-EC" sz="1600" spc="-68" dirty="0" smtClean="0">
                <a:solidFill>
                  <a:srgbClr val="FFFFFF"/>
                </a:solidFill>
                <a:latin typeface="Arial"/>
                <a:cs typeface="Arial"/>
              </a:rPr>
              <a:t>90 </a:t>
            </a:r>
            <a:r>
              <a:rPr lang="es-EC" sz="1600" spc="-82" dirty="0" smtClean="0">
                <a:solidFill>
                  <a:srgbClr val="FFFFFF"/>
                </a:solidFill>
                <a:latin typeface="Arial"/>
                <a:cs typeface="Arial"/>
              </a:rPr>
              <a:t>grados, </a:t>
            </a:r>
            <a:r>
              <a:rPr lang="es-EC" sz="1600" spc="-48" dirty="0" smtClean="0">
                <a:solidFill>
                  <a:srgbClr val="FFFFFF"/>
                </a:solidFill>
                <a:latin typeface="Arial"/>
                <a:cs typeface="Arial"/>
              </a:rPr>
              <a:t>extendiendo </a:t>
            </a:r>
            <a:r>
              <a:rPr lang="es-EC" sz="1600" spc="-61" dirty="0" smtClean="0">
                <a:solidFill>
                  <a:srgbClr val="FFFFFF"/>
                </a:solidFill>
                <a:latin typeface="Arial"/>
                <a:cs typeface="Arial"/>
              </a:rPr>
              <a:t>simultáneamente </a:t>
            </a:r>
            <a:r>
              <a:rPr lang="es-EC" sz="1600" spc="-75" dirty="0" smtClean="0">
                <a:solidFill>
                  <a:srgbClr val="FFFFFF"/>
                </a:solidFill>
                <a:latin typeface="Arial"/>
                <a:cs typeface="Arial"/>
              </a:rPr>
              <a:t>los</a:t>
            </a:r>
            <a:r>
              <a:rPr lang="es-EC" sz="1600" spc="-312" dirty="0" smtClean="0">
                <a:solidFill>
                  <a:srgbClr val="FFFFFF"/>
                </a:solidFill>
                <a:latin typeface="Arial"/>
                <a:cs typeface="Arial"/>
              </a:rPr>
              <a:t> </a:t>
            </a:r>
            <a:r>
              <a:rPr lang="es-EC" sz="1600" spc="-95" dirty="0" smtClean="0">
                <a:solidFill>
                  <a:srgbClr val="FFFFFF"/>
                </a:solidFill>
                <a:latin typeface="Arial"/>
                <a:cs typeface="Arial"/>
              </a:rPr>
              <a:t>dos </a:t>
            </a:r>
            <a:r>
              <a:rPr lang="es-EC" sz="1600" spc="-89" dirty="0" smtClean="0">
                <a:solidFill>
                  <a:srgbClr val="FFFFFF"/>
                </a:solidFill>
                <a:latin typeface="Arial"/>
                <a:cs typeface="Arial"/>
              </a:rPr>
              <a:t>brazos,  </a:t>
            </a:r>
            <a:r>
              <a:rPr lang="es-EC" sz="1600" spc="-34" dirty="0" smtClean="0">
                <a:solidFill>
                  <a:srgbClr val="FFFFFF"/>
                </a:solidFill>
                <a:latin typeface="Arial"/>
                <a:cs typeface="Arial"/>
              </a:rPr>
              <a:t>entre </a:t>
            </a:r>
            <a:r>
              <a:rPr lang="es-EC" sz="1600" spc="-75" dirty="0" smtClean="0">
                <a:solidFill>
                  <a:srgbClr val="FFFFFF"/>
                </a:solidFill>
                <a:latin typeface="Arial"/>
                <a:cs typeface="Arial"/>
              </a:rPr>
              <a:t>30 y </a:t>
            </a:r>
            <a:r>
              <a:rPr lang="es-EC" sz="1600" spc="-68" dirty="0" smtClean="0">
                <a:solidFill>
                  <a:srgbClr val="FFFFFF"/>
                </a:solidFill>
                <a:latin typeface="Arial"/>
                <a:cs typeface="Arial"/>
              </a:rPr>
              <a:t>40 </a:t>
            </a:r>
            <a:r>
              <a:rPr lang="es-EC" sz="1600" spc="-89" dirty="0" smtClean="0">
                <a:solidFill>
                  <a:srgbClr val="FFFFFF"/>
                </a:solidFill>
                <a:latin typeface="Arial"/>
                <a:cs typeface="Arial"/>
              </a:rPr>
              <a:t>grados </a:t>
            </a:r>
            <a:r>
              <a:rPr lang="es-EC" sz="1600" spc="-75" dirty="0" smtClean="0">
                <a:solidFill>
                  <a:srgbClr val="FFFFFF"/>
                </a:solidFill>
                <a:latin typeface="Arial"/>
                <a:cs typeface="Arial"/>
              </a:rPr>
              <a:t>con </a:t>
            </a:r>
            <a:r>
              <a:rPr lang="es-EC" sz="1600" spc="-55" dirty="0" smtClean="0">
                <a:solidFill>
                  <a:srgbClr val="FFFFFF"/>
                </a:solidFill>
                <a:latin typeface="Arial"/>
                <a:cs typeface="Arial"/>
              </a:rPr>
              <a:t>relación </a:t>
            </a:r>
            <a:r>
              <a:rPr lang="es-EC" sz="1600" spc="-61" dirty="0" smtClean="0">
                <a:solidFill>
                  <a:srgbClr val="FFFFFF"/>
                </a:solidFill>
                <a:latin typeface="Arial"/>
                <a:cs typeface="Arial"/>
              </a:rPr>
              <a:t>al </a:t>
            </a:r>
            <a:r>
              <a:rPr lang="es-EC" sz="1600" spc="-48" dirty="0" smtClean="0">
                <a:solidFill>
                  <a:srgbClr val="FFFFFF"/>
                </a:solidFill>
                <a:latin typeface="Arial"/>
                <a:cs typeface="Arial"/>
              </a:rPr>
              <a:t>hombro, defiendo  </a:t>
            </a:r>
            <a:r>
              <a:rPr lang="es-EC" sz="1600" spc="-75" dirty="0" smtClean="0">
                <a:solidFill>
                  <a:srgbClr val="FFFFFF"/>
                </a:solidFill>
                <a:latin typeface="Arial"/>
                <a:cs typeface="Arial"/>
              </a:rPr>
              <a:t>con </a:t>
            </a:r>
            <a:r>
              <a:rPr lang="es-EC" sz="1600" spc="-68" dirty="0" smtClean="0">
                <a:solidFill>
                  <a:srgbClr val="FFFFFF"/>
                </a:solidFill>
                <a:latin typeface="Arial"/>
                <a:cs typeface="Arial"/>
              </a:rPr>
              <a:t>los</a:t>
            </a:r>
            <a:r>
              <a:rPr lang="es-EC" sz="1600" spc="-95" dirty="0" smtClean="0">
                <a:solidFill>
                  <a:srgbClr val="FFFFFF"/>
                </a:solidFill>
                <a:latin typeface="Arial"/>
                <a:cs typeface="Arial"/>
              </a:rPr>
              <a:t> </a:t>
            </a:r>
            <a:r>
              <a:rPr lang="es-EC" sz="1600" spc="-75" dirty="0" smtClean="0">
                <a:solidFill>
                  <a:srgbClr val="FFFFFF"/>
                </a:solidFill>
                <a:latin typeface="Arial"/>
                <a:cs typeface="Arial"/>
              </a:rPr>
              <a:t>antebrazos.</a:t>
            </a:r>
            <a:endParaRPr lang="es-EC" sz="1600" dirty="0">
              <a:latin typeface="Arial"/>
              <a:cs typeface="Arial"/>
            </a:endParaRPr>
          </a:p>
        </p:txBody>
      </p:sp>
      <p:sp>
        <p:nvSpPr>
          <p:cNvPr id="4" name="object 4"/>
          <p:cNvSpPr txBox="1"/>
          <p:nvPr/>
        </p:nvSpPr>
        <p:spPr>
          <a:xfrm>
            <a:off x="6028168" y="586531"/>
            <a:ext cx="5365608" cy="1399858"/>
          </a:xfrm>
          <a:prstGeom prst="rect">
            <a:avLst/>
          </a:prstGeom>
        </p:spPr>
        <p:txBody>
          <a:bodyPr vert="horz" wrap="square" lIns="0" tIns="90920" rIns="0" bIns="0" rtlCol="0">
            <a:spAutoFit/>
          </a:bodyPr>
          <a:lstStyle/>
          <a:p>
            <a:pPr marL="17318">
              <a:spcBef>
                <a:spcPts val="716"/>
              </a:spcBef>
            </a:pPr>
            <a:r>
              <a:rPr lang="es-ES" sz="1600" b="1" spc="361" dirty="0" smtClean="0">
                <a:solidFill>
                  <a:srgbClr val="FFFFFF"/>
                </a:solidFill>
                <a:latin typeface="Trebuchet MS"/>
                <a:cs typeface="Trebuchet MS"/>
              </a:rPr>
              <a:t>BLOQUEO</a:t>
            </a:r>
            <a:r>
              <a:rPr lang="es-ES" sz="1600" b="1" spc="320" dirty="0" smtClean="0">
                <a:solidFill>
                  <a:srgbClr val="FFFFFF"/>
                </a:solidFill>
                <a:latin typeface="Trebuchet MS"/>
                <a:cs typeface="Trebuchet MS"/>
              </a:rPr>
              <a:t> </a:t>
            </a:r>
            <a:r>
              <a:rPr lang="es-ES" sz="1600" b="1" spc="273" dirty="0" smtClean="0">
                <a:solidFill>
                  <a:srgbClr val="FFFFFF"/>
                </a:solidFill>
                <a:latin typeface="Trebuchet MS"/>
                <a:cs typeface="Trebuchet MS"/>
              </a:rPr>
              <a:t>A</a:t>
            </a:r>
            <a:r>
              <a:rPr lang="es-ES" sz="1600" b="1" spc="327" dirty="0" smtClean="0">
                <a:solidFill>
                  <a:srgbClr val="FFFFFF"/>
                </a:solidFill>
                <a:latin typeface="Trebuchet MS"/>
                <a:cs typeface="Trebuchet MS"/>
              </a:rPr>
              <a:t> </a:t>
            </a:r>
            <a:r>
              <a:rPr lang="es-ES" sz="1600" b="1" spc="341" dirty="0" smtClean="0">
                <a:solidFill>
                  <a:srgbClr val="FFFFFF"/>
                </a:solidFill>
                <a:latin typeface="Trebuchet MS"/>
                <a:cs typeface="Trebuchet MS"/>
              </a:rPr>
              <a:t>L</a:t>
            </a:r>
            <a:r>
              <a:rPr lang="es-ES" sz="1600" b="1" spc="-155" dirty="0" smtClean="0">
                <a:solidFill>
                  <a:srgbClr val="FFFFFF"/>
                </a:solidFill>
                <a:latin typeface="Trebuchet MS"/>
                <a:cs typeface="Trebuchet MS"/>
              </a:rPr>
              <a:t> </a:t>
            </a:r>
            <a:r>
              <a:rPr lang="es-ES" sz="1600" b="1" spc="293" dirty="0" smtClean="0">
                <a:solidFill>
                  <a:srgbClr val="FFFFFF"/>
                </a:solidFill>
                <a:latin typeface="Trebuchet MS"/>
                <a:cs typeface="Trebuchet MS"/>
              </a:rPr>
              <a:t>AS</a:t>
            </a:r>
            <a:r>
              <a:rPr lang="es-ES" sz="1600" b="1" spc="327" dirty="0" smtClean="0">
                <a:solidFill>
                  <a:srgbClr val="FFFFFF"/>
                </a:solidFill>
                <a:latin typeface="Trebuchet MS"/>
                <a:cs typeface="Trebuchet MS"/>
              </a:rPr>
              <a:t> TÉCNICAS </a:t>
            </a:r>
            <a:r>
              <a:rPr lang="es-ES" sz="1600" b="1" spc="273" dirty="0" smtClean="0">
                <a:solidFill>
                  <a:srgbClr val="FFFFFF"/>
                </a:solidFill>
                <a:latin typeface="Trebuchet MS"/>
                <a:cs typeface="Trebuchet MS"/>
              </a:rPr>
              <a:t>A</a:t>
            </a:r>
            <a:r>
              <a:rPr lang="es-ES" sz="1600" b="1" spc="320" dirty="0" smtClean="0">
                <a:solidFill>
                  <a:srgbClr val="FFFFFF"/>
                </a:solidFill>
                <a:latin typeface="Trebuchet MS"/>
                <a:cs typeface="Trebuchet MS"/>
              </a:rPr>
              <a:t> </a:t>
            </a:r>
            <a:r>
              <a:rPr lang="es-ES" sz="1600" b="1" spc="341" dirty="0" smtClean="0">
                <a:solidFill>
                  <a:srgbClr val="FFFFFF"/>
                </a:solidFill>
                <a:latin typeface="Trebuchet MS"/>
                <a:cs typeface="Trebuchet MS"/>
              </a:rPr>
              <a:t>L</a:t>
            </a:r>
            <a:r>
              <a:rPr lang="es-ES" sz="1600" b="1" spc="-155" dirty="0" smtClean="0">
                <a:solidFill>
                  <a:srgbClr val="FFFFFF"/>
                </a:solidFill>
                <a:latin typeface="Trebuchet MS"/>
                <a:cs typeface="Trebuchet MS"/>
              </a:rPr>
              <a:t> </a:t>
            </a:r>
            <a:r>
              <a:rPr lang="es-ES" sz="1600" b="1" spc="273" dirty="0" smtClean="0">
                <a:solidFill>
                  <a:srgbClr val="FFFFFF"/>
                </a:solidFill>
                <a:latin typeface="Trebuchet MS"/>
                <a:cs typeface="Trebuchet MS"/>
              </a:rPr>
              <a:t>A</a:t>
            </a:r>
            <a:r>
              <a:rPr lang="es-ES" sz="1600" b="1" spc="327" dirty="0" smtClean="0">
                <a:solidFill>
                  <a:srgbClr val="FFFFFF"/>
                </a:solidFill>
                <a:latin typeface="Trebuchet MS"/>
                <a:cs typeface="Trebuchet MS"/>
              </a:rPr>
              <a:t> </a:t>
            </a:r>
            <a:r>
              <a:rPr lang="es-ES" sz="1600" b="1" spc="259" dirty="0" smtClean="0">
                <a:solidFill>
                  <a:srgbClr val="FFFFFF"/>
                </a:solidFill>
                <a:latin typeface="Trebuchet MS"/>
                <a:cs typeface="Trebuchet MS"/>
              </a:rPr>
              <a:t>CABEZA.</a:t>
            </a:r>
            <a:endParaRPr lang="es-ES" sz="1600" dirty="0" smtClean="0">
              <a:latin typeface="Trebuchet MS"/>
              <a:cs typeface="Trebuchet MS"/>
            </a:endParaRPr>
          </a:p>
          <a:p>
            <a:pPr marL="17318" marR="6927" algn="just">
              <a:spcBef>
                <a:spcPts val="580"/>
              </a:spcBef>
            </a:pPr>
            <a:r>
              <a:rPr lang="es-EC" sz="1600" spc="-109" dirty="0" smtClean="0">
                <a:solidFill>
                  <a:srgbClr val="FFFFFF"/>
                </a:solidFill>
                <a:latin typeface="Arial"/>
                <a:cs typeface="Arial"/>
              </a:rPr>
              <a:t>Desde </a:t>
            </a:r>
            <a:r>
              <a:rPr lang="es-EC" sz="1600" spc="-61" dirty="0" smtClean="0">
                <a:solidFill>
                  <a:srgbClr val="FFFFFF"/>
                </a:solidFill>
                <a:latin typeface="Arial"/>
                <a:cs typeface="Arial"/>
              </a:rPr>
              <a:t>la posición </a:t>
            </a:r>
            <a:r>
              <a:rPr lang="es-EC" sz="1600" spc="-68" dirty="0" smtClean="0">
                <a:solidFill>
                  <a:srgbClr val="FFFFFF"/>
                </a:solidFill>
                <a:latin typeface="Arial"/>
                <a:cs typeface="Arial"/>
              </a:rPr>
              <a:t>de combate, </a:t>
            </a:r>
            <a:r>
              <a:rPr lang="es-EC" sz="1600" spc="-61" dirty="0" smtClean="0">
                <a:solidFill>
                  <a:srgbClr val="FFFFFF"/>
                </a:solidFill>
                <a:latin typeface="Arial"/>
                <a:cs typeface="Arial"/>
              </a:rPr>
              <a:t>al </a:t>
            </a:r>
            <a:r>
              <a:rPr lang="es-EC" sz="1600" spc="-34" dirty="0" smtClean="0">
                <a:solidFill>
                  <a:srgbClr val="FFFFFF"/>
                </a:solidFill>
                <a:latin typeface="Arial"/>
                <a:cs typeface="Arial"/>
              </a:rPr>
              <a:t>recibir </a:t>
            </a:r>
            <a:r>
              <a:rPr lang="es-EC" sz="1600" spc="-82" dirty="0" smtClean="0">
                <a:solidFill>
                  <a:srgbClr val="FFFFFF"/>
                </a:solidFill>
                <a:latin typeface="Arial"/>
                <a:cs typeface="Arial"/>
              </a:rPr>
              <a:t>una </a:t>
            </a:r>
            <a:r>
              <a:rPr lang="es-EC" sz="1600" spc="-61" dirty="0" smtClean="0">
                <a:solidFill>
                  <a:srgbClr val="FFFFFF"/>
                </a:solidFill>
                <a:latin typeface="Arial"/>
                <a:cs typeface="Arial"/>
              </a:rPr>
              <a:t>técnica </a:t>
            </a:r>
            <a:r>
              <a:rPr lang="es-EC" sz="1600" spc="-116" dirty="0" smtClean="0">
                <a:solidFill>
                  <a:srgbClr val="FFFFFF"/>
                </a:solidFill>
                <a:latin typeface="Arial"/>
                <a:cs typeface="Arial"/>
              </a:rPr>
              <a:t>a </a:t>
            </a:r>
            <a:r>
              <a:rPr lang="es-EC" sz="1600" spc="-61" dirty="0" smtClean="0">
                <a:solidFill>
                  <a:srgbClr val="FFFFFF"/>
                </a:solidFill>
                <a:latin typeface="Arial"/>
                <a:cs typeface="Arial"/>
              </a:rPr>
              <a:t>la  </a:t>
            </a:r>
            <a:r>
              <a:rPr lang="es-EC" sz="1600" spc="-89" dirty="0" smtClean="0">
                <a:solidFill>
                  <a:srgbClr val="FFFFFF"/>
                </a:solidFill>
                <a:latin typeface="Arial"/>
                <a:cs typeface="Arial"/>
              </a:rPr>
              <a:t>cara</a:t>
            </a:r>
            <a:r>
              <a:rPr lang="es-EC" sz="1600" spc="-177" dirty="0" smtClean="0">
                <a:solidFill>
                  <a:srgbClr val="FFFFFF"/>
                </a:solidFill>
                <a:latin typeface="Arial"/>
                <a:cs typeface="Arial"/>
              </a:rPr>
              <a:t> </a:t>
            </a:r>
            <a:r>
              <a:rPr lang="es-EC" sz="1600" spc="-48" dirty="0" smtClean="0">
                <a:solidFill>
                  <a:srgbClr val="FFFFFF"/>
                </a:solidFill>
                <a:latin typeface="Arial"/>
                <a:cs typeface="Arial"/>
              </a:rPr>
              <a:t>o</a:t>
            </a:r>
            <a:r>
              <a:rPr lang="es-EC" sz="1600" spc="-177" dirty="0" smtClean="0">
                <a:solidFill>
                  <a:srgbClr val="FFFFFF"/>
                </a:solidFill>
                <a:latin typeface="Arial"/>
                <a:cs typeface="Arial"/>
              </a:rPr>
              <a:t> </a:t>
            </a:r>
            <a:r>
              <a:rPr lang="es-EC" sz="1600" spc="-109" dirty="0" smtClean="0">
                <a:solidFill>
                  <a:srgbClr val="FFFFFF"/>
                </a:solidFill>
                <a:latin typeface="Arial"/>
                <a:cs typeface="Arial"/>
              </a:rPr>
              <a:t>cabeza,</a:t>
            </a:r>
            <a:r>
              <a:rPr lang="es-EC" sz="1600" spc="-170" dirty="0" smtClean="0">
                <a:solidFill>
                  <a:srgbClr val="FFFFFF"/>
                </a:solidFill>
                <a:latin typeface="Arial"/>
                <a:cs typeface="Arial"/>
              </a:rPr>
              <a:t> </a:t>
            </a:r>
            <a:r>
              <a:rPr lang="es-EC" sz="1600" spc="-130" dirty="0" smtClean="0">
                <a:solidFill>
                  <a:srgbClr val="FFFFFF"/>
                </a:solidFill>
                <a:latin typeface="Arial"/>
                <a:cs typeface="Arial"/>
              </a:rPr>
              <a:t>se</a:t>
            </a:r>
            <a:r>
              <a:rPr lang="es-EC" sz="1600" spc="-170" dirty="0" smtClean="0">
                <a:solidFill>
                  <a:srgbClr val="FFFFFF"/>
                </a:solidFill>
                <a:latin typeface="Arial"/>
                <a:cs typeface="Arial"/>
              </a:rPr>
              <a:t> </a:t>
            </a:r>
            <a:r>
              <a:rPr lang="es-EC" sz="1600" spc="-130" dirty="0" smtClean="0">
                <a:solidFill>
                  <a:srgbClr val="FFFFFF"/>
                </a:solidFill>
                <a:latin typeface="Arial"/>
                <a:cs typeface="Arial"/>
              </a:rPr>
              <a:t>saca</a:t>
            </a:r>
            <a:r>
              <a:rPr lang="es-EC" sz="1600" spc="-177"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70" dirty="0" smtClean="0">
                <a:solidFill>
                  <a:srgbClr val="FFFFFF"/>
                </a:solidFill>
                <a:latin typeface="Arial"/>
                <a:cs typeface="Arial"/>
              </a:rPr>
              <a:t> </a:t>
            </a:r>
            <a:r>
              <a:rPr lang="es-EC" sz="1600" spc="-82" dirty="0" smtClean="0">
                <a:solidFill>
                  <a:srgbClr val="FFFFFF"/>
                </a:solidFill>
                <a:latin typeface="Arial"/>
                <a:cs typeface="Arial"/>
              </a:rPr>
              <a:t>brazo,</a:t>
            </a:r>
            <a:r>
              <a:rPr lang="es-EC" sz="1600" spc="-170" dirty="0" smtClean="0">
                <a:solidFill>
                  <a:srgbClr val="FFFFFF"/>
                </a:solidFill>
                <a:latin typeface="Arial"/>
                <a:cs typeface="Arial"/>
              </a:rPr>
              <a:t> </a:t>
            </a:r>
            <a:r>
              <a:rPr lang="es-EC" sz="1600" spc="-75" dirty="0" smtClean="0">
                <a:solidFill>
                  <a:srgbClr val="FFFFFF"/>
                </a:solidFill>
                <a:latin typeface="Arial"/>
                <a:cs typeface="Arial"/>
              </a:rPr>
              <a:t>en</a:t>
            </a:r>
            <a:r>
              <a:rPr lang="es-EC" sz="1600" spc="-170" dirty="0" smtClean="0">
                <a:solidFill>
                  <a:srgbClr val="FFFFFF"/>
                </a:solidFill>
                <a:latin typeface="Arial"/>
                <a:cs typeface="Arial"/>
              </a:rPr>
              <a:t> </a:t>
            </a:r>
            <a:r>
              <a:rPr lang="es-EC" sz="1600" spc="-55" dirty="0" smtClean="0">
                <a:solidFill>
                  <a:srgbClr val="FFFFFF"/>
                </a:solidFill>
                <a:latin typeface="Arial"/>
                <a:cs typeface="Arial"/>
              </a:rPr>
              <a:t>un</a:t>
            </a:r>
            <a:r>
              <a:rPr lang="es-EC" sz="1600" spc="-170" dirty="0" smtClean="0">
                <a:solidFill>
                  <a:srgbClr val="FFFFFF"/>
                </a:solidFill>
                <a:latin typeface="Arial"/>
                <a:cs typeface="Arial"/>
              </a:rPr>
              <a:t> </a:t>
            </a:r>
            <a:r>
              <a:rPr lang="es-EC" sz="1600" spc="-75" dirty="0" smtClean="0">
                <a:solidFill>
                  <a:srgbClr val="FFFFFF"/>
                </a:solidFill>
                <a:latin typeface="Arial"/>
                <a:cs typeface="Arial"/>
              </a:rPr>
              <a:t>ángulo</a:t>
            </a:r>
            <a:r>
              <a:rPr lang="es-EC" sz="1600" spc="-177" dirty="0" smtClean="0">
                <a:solidFill>
                  <a:srgbClr val="FFFFFF"/>
                </a:solidFill>
                <a:latin typeface="Arial"/>
                <a:cs typeface="Arial"/>
              </a:rPr>
              <a:t> </a:t>
            </a:r>
            <a:r>
              <a:rPr lang="es-EC" sz="1600" spc="-75" dirty="0" smtClean="0">
                <a:solidFill>
                  <a:srgbClr val="FFFFFF"/>
                </a:solidFill>
                <a:latin typeface="Arial"/>
                <a:cs typeface="Arial"/>
              </a:rPr>
              <a:t>de</a:t>
            </a:r>
            <a:r>
              <a:rPr lang="es-EC" sz="1600" spc="-170" dirty="0" smtClean="0">
                <a:solidFill>
                  <a:srgbClr val="FFFFFF"/>
                </a:solidFill>
                <a:latin typeface="Arial"/>
                <a:cs typeface="Arial"/>
              </a:rPr>
              <a:t> </a:t>
            </a:r>
            <a:r>
              <a:rPr lang="es-EC" sz="1600" spc="-68" dirty="0" smtClean="0">
                <a:solidFill>
                  <a:srgbClr val="FFFFFF"/>
                </a:solidFill>
                <a:latin typeface="Arial"/>
                <a:cs typeface="Arial"/>
              </a:rPr>
              <a:t>90</a:t>
            </a:r>
            <a:r>
              <a:rPr lang="es-EC" sz="1600" spc="-170" dirty="0" smtClean="0">
                <a:solidFill>
                  <a:srgbClr val="FFFFFF"/>
                </a:solidFill>
                <a:latin typeface="Arial"/>
                <a:cs typeface="Arial"/>
              </a:rPr>
              <a:t> </a:t>
            </a:r>
            <a:r>
              <a:rPr lang="es-EC" sz="1600" spc="-82" dirty="0" smtClean="0">
                <a:solidFill>
                  <a:srgbClr val="FFFFFF"/>
                </a:solidFill>
                <a:latin typeface="Arial"/>
                <a:cs typeface="Arial"/>
              </a:rPr>
              <a:t>grados,  </a:t>
            </a:r>
            <a:r>
              <a:rPr lang="es-EC" sz="1600" spc="-116" dirty="0" smtClean="0">
                <a:solidFill>
                  <a:srgbClr val="FFFFFF"/>
                </a:solidFill>
                <a:latin typeface="Arial"/>
                <a:cs typeface="Arial"/>
              </a:rPr>
              <a:t>a</a:t>
            </a:r>
            <a:r>
              <a:rPr lang="es-EC" sz="1600" spc="-123" dirty="0" smtClean="0">
                <a:solidFill>
                  <a:srgbClr val="FFFFFF"/>
                </a:solidFill>
                <a:latin typeface="Arial"/>
                <a:cs typeface="Arial"/>
              </a:rPr>
              <a:t> </a:t>
            </a:r>
            <a:r>
              <a:rPr lang="es-EC" sz="1600" spc="-61" dirty="0" smtClean="0">
                <a:solidFill>
                  <a:srgbClr val="FFFFFF"/>
                </a:solidFill>
                <a:latin typeface="Arial"/>
                <a:cs typeface="Arial"/>
              </a:rPr>
              <a:t>la</a:t>
            </a:r>
            <a:r>
              <a:rPr lang="es-EC" sz="1600" spc="-116" dirty="0" smtClean="0">
                <a:solidFill>
                  <a:srgbClr val="FFFFFF"/>
                </a:solidFill>
                <a:latin typeface="Arial"/>
                <a:cs typeface="Arial"/>
              </a:rPr>
              <a:t> </a:t>
            </a:r>
            <a:r>
              <a:rPr lang="es-EC" sz="1600" spc="-34" dirty="0" smtClean="0">
                <a:solidFill>
                  <a:srgbClr val="FFFFFF"/>
                </a:solidFill>
                <a:latin typeface="Arial"/>
                <a:cs typeface="Arial"/>
              </a:rPr>
              <a:t>altura</a:t>
            </a:r>
            <a:r>
              <a:rPr lang="es-EC" sz="1600" spc="-123" dirty="0" smtClean="0">
                <a:solidFill>
                  <a:srgbClr val="FFFFFF"/>
                </a:solidFill>
                <a:latin typeface="Arial"/>
                <a:cs typeface="Arial"/>
              </a:rPr>
              <a:t> </a:t>
            </a:r>
            <a:r>
              <a:rPr lang="es-EC" sz="1600" spc="-48" dirty="0" smtClean="0">
                <a:solidFill>
                  <a:srgbClr val="FFFFFF"/>
                </a:solidFill>
                <a:latin typeface="Arial"/>
                <a:cs typeface="Arial"/>
              </a:rPr>
              <a:t>del</a:t>
            </a:r>
            <a:r>
              <a:rPr lang="es-EC" sz="1600" spc="-116" dirty="0" smtClean="0">
                <a:solidFill>
                  <a:srgbClr val="FFFFFF"/>
                </a:solidFill>
                <a:latin typeface="Arial"/>
                <a:cs typeface="Arial"/>
              </a:rPr>
              <a:t> </a:t>
            </a:r>
            <a:r>
              <a:rPr lang="es-EC" sz="1600" spc="-48" dirty="0" smtClean="0">
                <a:solidFill>
                  <a:srgbClr val="FFFFFF"/>
                </a:solidFill>
                <a:latin typeface="Arial"/>
                <a:cs typeface="Arial"/>
              </a:rPr>
              <a:t>hombro,</a:t>
            </a:r>
            <a:r>
              <a:rPr lang="es-EC" sz="1600" spc="-116" dirty="0" smtClean="0">
                <a:solidFill>
                  <a:srgbClr val="FFFFFF"/>
                </a:solidFill>
                <a:latin typeface="Arial"/>
                <a:cs typeface="Arial"/>
              </a:rPr>
              <a:t> </a:t>
            </a:r>
            <a:r>
              <a:rPr lang="es-EC" sz="1600" spc="-55" dirty="0" smtClean="0">
                <a:solidFill>
                  <a:srgbClr val="FFFFFF"/>
                </a:solidFill>
                <a:latin typeface="Arial"/>
                <a:cs typeface="Arial"/>
              </a:rPr>
              <a:t>defendiendo</a:t>
            </a:r>
            <a:r>
              <a:rPr lang="es-EC" sz="1600" spc="-123" dirty="0" smtClean="0">
                <a:solidFill>
                  <a:srgbClr val="FFFFFF"/>
                </a:solidFill>
                <a:latin typeface="Arial"/>
                <a:cs typeface="Arial"/>
              </a:rPr>
              <a:t> </a:t>
            </a:r>
            <a:r>
              <a:rPr lang="es-EC" sz="1600" spc="-75" dirty="0" smtClean="0">
                <a:solidFill>
                  <a:srgbClr val="FFFFFF"/>
                </a:solidFill>
                <a:latin typeface="Arial"/>
                <a:cs typeface="Arial"/>
              </a:rPr>
              <a:t>con</a:t>
            </a:r>
            <a:r>
              <a:rPr lang="es-EC" sz="1600" spc="-116" dirty="0" smtClean="0">
                <a:solidFill>
                  <a:srgbClr val="FFFFFF"/>
                </a:solidFill>
                <a:latin typeface="Arial"/>
                <a:cs typeface="Arial"/>
              </a:rPr>
              <a:t> </a:t>
            </a:r>
            <a:r>
              <a:rPr lang="es-EC" sz="1600" spc="-48" dirty="0" smtClean="0">
                <a:solidFill>
                  <a:srgbClr val="FFFFFF"/>
                </a:solidFill>
                <a:latin typeface="Arial"/>
                <a:cs typeface="Arial"/>
              </a:rPr>
              <a:t>el</a:t>
            </a:r>
            <a:r>
              <a:rPr lang="es-EC" sz="1600" spc="-116" dirty="0" smtClean="0">
                <a:solidFill>
                  <a:srgbClr val="FFFFFF"/>
                </a:solidFill>
                <a:latin typeface="Arial"/>
                <a:cs typeface="Arial"/>
              </a:rPr>
              <a:t> </a:t>
            </a:r>
            <a:r>
              <a:rPr lang="es-EC" sz="1600" spc="-68" dirty="0" smtClean="0">
                <a:solidFill>
                  <a:srgbClr val="FFFFFF"/>
                </a:solidFill>
                <a:latin typeface="Arial"/>
                <a:cs typeface="Arial"/>
              </a:rPr>
              <a:t>antebrazo</a:t>
            </a:r>
            <a:r>
              <a:rPr lang="es-EC" sz="1600" spc="-123" dirty="0" smtClean="0">
                <a:solidFill>
                  <a:srgbClr val="FFFFFF"/>
                </a:solidFill>
                <a:latin typeface="Arial"/>
                <a:cs typeface="Arial"/>
              </a:rPr>
              <a:t> </a:t>
            </a:r>
            <a:r>
              <a:rPr lang="es-EC" sz="1600" spc="-20" dirty="0" smtClean="0">
                <a:solidFill>
                  <a:srgbClr val="FFFFFF"/>
                </a:solidFill>
                <a:latin typeface="Arial"/>
                <a:cs typeface="Arial"/>
              </a:rPr>
              <a:t>por  </a:t>
            </a:r>
            <a:r>
              <a:rPr lang="es-EC" sz="1600" spc="-48" dirty="0" smtClean="0">
                <a:solidFill>
                  <a:srgbClr val="FFFFFF"/>
                </a:solidFill>
                <a:latin typeface="Arial"/>
                <a:cs typeface="Arial"/>
              </a:rPr>
              <a:t>el </a:t>
            </a:r>
            <a:r>
              <a:rPr lang="es-EC" sz="1600" spc="-55" dirty="0" smtClean="0">
                <a:solidFill>
                  <a:srgbClr val="FFFFFF"/>
                </a:solidFill>
                <a:latin typeface="Arial"/>
                <a:cs typeface="Arial"/>
              </a:rPr>
              <a:t>lado </a:t>
            </a:r>
            <a:r>
              <a:rPr lang="es-EC" sz="1600" spc="-68" dirty="0" smtClean="0">
                <a:solidFill>
                  <a:srgbClr val="FFFFFF"/>
                </a:solidFill>
                <a:latin typeface="Arial"/>
                <a:cs typeface="Arial"/>
              </a:rPr>
              <a:t>que </a:t>
            </a:r>
            <a:r>
              <a:rPr lang="es-EC" sz="1600" spc="-61" dirty="0" smtClean="0">
                <a:solidFill>
                  <a:srgbClr val="FFFFFF"/>
                </a:solidFill>
                <a:latin typeface="Arial"/>
                <a:cs typeface="Arial"/>
              </a:rPr>
              <a:t>viene </a:t>
            </a:r>
            <a:r>
              <a:rPr lang="es-EC" sz="1600" spc="-48" dirty="0" smtClean="0">
                <a:solidFill>
                  <a:srgbClr val="FFFFFF"/>
                </a:solidFill>
                <a:latin typeface="Arial"/>
                <a:cs typeface="Arial"/>
              </a:rPr>
              <a:t>el</a:t>
            </a:r>
            <a:r>
              <a:rPr lang="es-EC" sz="1600" spc="-184" dirty="0" smtClean="0">
                <a:solidFill>
                  <a:srgbClr val="FFFFFF"/>
                </a:solidFill>
                <a:latin typeface="Arial"/>
                <a:cs typeface="Arial"/>
              </a:rPr>
              <a:t> </a:t>
            </a:r>
            <a:r>
              <a:rPr lang="es-EC" sz="1600" spc="-61" dirty="0" smtClean="0">
                <a:solidFill>
                  <a:srgbClr val="FFFFFF"/>
                </a:solidFill>
                <a:latin typeface="Arial"/>
                <a:cs typeface="Arial"/>
              </a:rPr>
              <a:t>ataque.</a:t>
            </a:r>
            <a:endParaRPr lang="es-EC" sz="1600" dirty="0">
              <a:latin typeface="Arial"/>
              <a:cs typeface="Arial"/>
            </a:endParaRPr>
          </a:p>
        </p:txBody>
      </p:sp>
      <p:sp>
        <p:nvSpPr>
          <p:cNvPr id="6" name="object 6"/>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786464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795049" y="535720"/>
            <a:ext cx="3909580" cy="586220"/>
          </a:xfrm>
          <a:custGeom>
            <a:avLst/>
            <a:gdLst/>
            <a:ahLst/>
            <a:cxnLst/>
            <a:rect l="l" t="t" r="r" b="b"/>
            <a:pathLst>
              <a:path w="2867025" h="429894">
                <a:moveTo>
                  <a:pt x="0" y="0"/>
                </a:moveTo>
                <a:lnTo>
                  <a:pt x="0" y="429767"/>
                </a:lnTo>
                <a:lnTo>
                  <a:pt x="2866542" y="429767"/>
                </a:lnTo>
                <a:lnTo>
                  <a:pt x="2866542" y="0"/>
                </a:lnTo>
                <a:lnTo>
                  <a:pt x="0" y="0"/>
                </a:lnTo>
                <a:close/>
              </a:path>
            </a:pathLst>
          </a:custGeom>
          <a:solidFill>
            <a:srgbClr val="000000"/>
          </a:solidFill>
        </p:spPr>
        <p:txBody>
          <a:bodyPr wrap="square" lIns="0" tIns="0" rIns="0" bIns="0" rtlCol="0"/>
          <a:lstStyle/>
          <a:p>
            <a:endParaRPr sz="3273" dirty="0"/>
          </a:p>
        </p:txBody>
      </p:sp>
      <p:sp>
        <p:nvSpPr>
          <p:cNvPr id="4" name="object 4"/>
          <p:cNvSpPr/>
          <p:nvPr/>
        </p:nvSpPr>
        <p:spPr>
          <a:xfrm>
            <a:off x="795049" y="649154"/>
            <a:ext cx="3795487" cy="357446"/>
          </a:xfrm>
          <a:prstGeom prst="rect">
            <a:avLst/>
          </a:prstGeom>
          <a:blipFill>
            <a:blip r:embed="rId3" cstate="print"/>
            <a:stretch>
              <a:fillRect/>
            </a:stretch>
          </a:blipFill>
        </p:spPr>
        <p:txBody>
          <a:bodyPr wrap="square" lIns="0" tIns="0" rIns="0" bIns="0" rtlCol="0"/>
          <a:lstStyle/>
          <a:p>
            <a:endParaRPr sz="3273" dirty="0"/>
          </a:p>
        </p:txBody>
      </p:sp>
      <p:sp>
        <p:nvSpPr>
          <p:cNvPr id="5" name="object 5"/>
          <p:cNvSpPr txBox="1"/>
          <p:nvPr/>
        </p:nvSpPr>
        <p:spPr>
          <a:xfrm>
            <a:off x="1759671" y="654817"/>
            <a:ext cx="2866159" cy="3108077"/>
          </a:xfrm>
          <a:prstGeom prst="rect">
            <a:avLst/>
          </a:prstGeom>
        </p:spPr>
        <p:txBody>
          <a:bodyPr vert="horz" wrap="square" lIns="0" tIns="17318" rIns="0" bIns="0" rtlCol="0">
            <a:spAutoFit/>
          </a:bodyPr>
          <a:lstStyle/>
          <a:p>
            <a:pPr marL="458920">
              <a:spcBef>
                <a:spcPts val="136"/>
              </a:spcBef>
            </a:pPr>
            <a:r>
              <a:rPr lang="pt-BR" sz="1400" b="1" spc="177" dirty="0" smtClean="0">
                <a:solidFill>
                  <a:srgbClr val="FFFFFF"/>
                </a:solidFill>
                <a:latin typeface="Trebuchet MS"/>
                <a:cs typeface="Trebuchet MS"/>
              </a:rPr>
              <a:t>TÉ</a:t>
            </a:r>
            <a:r>
              <a:rPr lang="pt-BR" sz="1400" b="1" spc="-198" dirty="0" smtClean="0">
                <a:solidFill>
                  <a:srgbClr val="FFFFFF"/>
                </a:solidFill>
                <a:latin typeface="Trebuchet MS"/>
                <a:cs typeface="Trebuchet MS"/>
              </a:rPr>
              <a:t> </a:t>
            </a:r>
            <a:r>
              <a:rPr lang="pt-BR" sz="1400" b="1" spc="327" dirty="0" smtClean="0">
                <a:solidFill>
                  <a:srgbClr val="FFFFFF"/>
                </a:solidFill>
                <a:latin typeface="Trebuchet MS"/>
                <a:cs typeface="Trebuchet MS"/>
              </a:rPr>
              <a:t>CN</a:t>
            </a:r>
            <a:r>
              <a:rPr lang="pt-BR" sz="1400" b="1" spc="-184" dirty="0" smtClean="0">
                <a:solidFill>
                  <a:srgbClr val="FFFFFF"/>
                </a:solidFill>
                <a:latin typeface="Trebuchet MS"/>
                <a:cs typeface="Trebuchet MS"/>
              </a:rPr>
              <a:t> </a:t>
            </a:r>
            <a:r>
              <a:rPr lang="pt-BR" sz="1400" b="1" spc="-48" dirty="0" smtClean="0">
                <a:solidFill>
                  <a:srgbClr val="FFFFFF"/>
                </a:solidFill>
                <a:latin typeface="Trebuchet MS"/>
                <a:cs typeface="Trebuchet MS"/>
              </a:rPr>
              <a:t>I</a:t>
            </a:r>
            <a:r>
              <a:rPr lang="pt-BR" sz="1400" b="1" spc="-191" dirty="0" smtClean="0">
                <a:solidFill>
                  <a:srgbClr val="FFFFFF"/>
                </a:solidFill>
                <a:latin typeface="Trebuchet MS"/>
                <a:cs typeface="Trebuchet MS"/>
              </a:rPr>
              <a:t> </a:t>
            </a:r>
            <a:r>
              <a:rPr lang="pt-BR" sz="1400" b="1" spc="232" dirty="0" smtClean="0">
                <a:solidFill>
                  <a:srgbClr val="FFFFFF"/>
                </a:solidFill>
                <a:latin typeface="Trebuchet MS"/>
                <a:cs typeface="Trebuchet MS"/>
              </a:rPr>
              <a:t>C</a:t>
            </a:r>
            <a:r>
              <a:rPr lang="pt-BR" sz="1400" b="1" spc="-177" dirty="0" smtClean="0">
                <a:solidFill>
                  <a:srgbClr val="FFFFFF"/>
                </a:solidFill>
                <a:latin typeface="Trebuchet MS"/>
                <a:cs typeface="Trebuchet MS"/>
              </a:rPr>
              <a:t> </a:t>
            </a:r>
            <a:r>
              <a:rPr lang="pt-BR" sz="1400" b="1" spc="150" dirty="0" smtClean="0">
                <a:solidFill>
                  <a:srgbClr val="FFFFFF"/>
                </a:solidFill>
                <a:latin typeface="Trebuchet MS"/>
                <a:cs typeface="Trebuchet MS"/>
              </a:rPr>
              <a:t>A</a:t>
            </a:r>
            <a:r>
              <a:rPr lang="pt-BR" sz="1400" b="1" spc="409" dirty="0" smtClean="0">
                <a:solidFill>
                  <a:srgbClr val="FFFFFF"/>
                </a:solidFill>
                <a:latin typeface="Trebuchet MS"/>
                <a:cs typeface="Trebuchet MS"/>
              </a:rPr>
              <a:t> </a:t>
            </a:r>
            <a:r>
              <a:rPr lang="pt-BR" sz="1400" b="1" spc="155" dirty="0" smtClean="0">
                <a:solidFill>
                  <a:srgbClr val="FFFFFF"/>
                </a:solidFill>
                <a:latin typeface="Trebuchet MS"/>
                <a:cs typeface="Trebuchet MS"/>
              </a:rPr>
              <a:t>DE</a:t>
            </a:r>
            <a:r>
              <a:rPr lang="pt-BR" sz="1400" b="1" spc="402" dirty="0" smtClean="0">
                <a:solidFill>
                  <a:srgbClr val="FFFFFF"/>
                </a:solidFill>
                <a:latin typeface="Trebuchet MS"/>
                <a:cs typeface="Trebuchet MS"/>
              </a:rPr>
              <a:t> </a:t>
            </a:r>
            <a:r>
              <a:rPr lang="pt-BR" sz="1400" b="1" spc="-68" dirty="0" smtClean="0">
                <a:solidFill>
                  <a:srgbClr val="FFFFFF"/>
                </a:solidFill>
                <a:latin typeface="Trebuchet MS"/>
                <a:cs typeface="Trebuchet MS"/>
              </a:rPr>
              <a:t>P</a:t>
            </a:r>
            <a:r>
              <a:rPr lang="pt-BR" sz="1400" b="1" spc="-184" dirty="0" smtClean="0">
                <a:solidFill>
                  <a:srgbClr val="FFFFFF"/>
                </a:solidFill>
                <a:latin typeface="Trebuchet MS"/>
                <a:cs typeface="Trebuchet MS"/>
              </a:rPr>
              <a:t> </a:t>
            </a:r>
            <a:r>
              <a:rPr lang="pt-BR" sz="1400" b="1" spc="177" dirty="0" smtClean="0">
                <a:solidFill>
                  <a:srgbClr val="FFFFFF"/>
                </a:solidFill>
                <a:latin typeface="Trebuchet MS"/>
                <a:cs typeface="Trebuchet MS"/>
              </a:rPr>
              <a:t>U</a:t>
            </a:r>
            <a:r>
              <a:rPr lang="pt-BR" sz="1400" b="1" spc="-170" dirty="0" smtClean="0">
                <a:solidFill>
                  <a:srgbClr val="FFFFFF"/>
                </a:solidFill>
                <a:latin typeface="Trebuchet MS"/>
                <a:cs typeface="Trebuchet MS"/>
              </a:rPr>
              <a:t> </a:t>
            </a:r>
            <a:r>
              <a:rPr lang="pt-BR" sz="1400" b="1" spc="259" dirty="0" smtClean="0">
                <a:solidFill>
                  <a:srgbClr val="FFFFFF"/>
                </a:solidFill>
                <a:latin typeface="Trebuchet MS"/>
                <a:cs typeface="Trebuchet MS"/>
              </a:rPr>
              <a:t>Ñ</a:t>
            </a:r>
            <a:r>
              <a:rPr lang="pt-BR" sz="1400" b="1" spc="-184" dirty="0" smtClean="0">
                <a:solidFill>
                  <a:srgbClr val="FFFFFF"/>
                </a:solidFill>
                <a:latin typeface="Trebuchet MS"/>
                <a:cs typeface="Trebuchet MS"/>
              </a:rPr>
              <a:t> </a:t>
            </a:r>
            <a:r>
              <a:rPr lang="pt-BR" sz="1400" b="1" spc="155" dirty="0" smtClean="0">
                <a:solidFill>
                  <a:srgbClr val="FFFFFF"/>
                </a:solidFill>
                <a:latin typeface="Trebuchet MS"/>
                <a:cs typeface="Trebuchet MS"/>
              </a:rPr>
              <a:t>O</a:t>
            </a:r>
            <a:endParaRPr lang="pt-BR" sz="1400" b="1" dirty="0" smtClean="0">
              <a:latin typeface="Trebuchet MS"/>
              <a:cs typeface="Trebuchet MS"/>
            </a:endParaRPr>
          </a:p>
          <a:p>
            <a:pPr marL="17318" marR="6927" algn="just">
              <a:spcBef>
                <a:spcPts val="1321"/>
              </a:spcBef>
            </a:pPr>
            <a:r>
              <a:rPr lang="es-EC" sz="1600" spc="-116" dirty="0" smtClean="0">
                <a:solidFill>
                  <a:srgbClr val="FFFFFF"/>
                </a:solidFill>
                <a:latin typeface="Arial"/>
                <a:cs typeface="Arial"/>
              </a:rPr>
              <a:t>Desde </a:t>
            </a:r>
            <a:r>
              <a:rPr lang="es-EC" sz="1600" spc="-61" dirty="0" smtClean="0">
                <a:solidFill>
                  <a:srgbClr val="FFFFFF"/>
                </a:solidFill>
                <a:latin typeface="Arial"/>
                <a:cs typeface="Arial"/>
              </a:rPr>
              <a:t>la posición </a:t>
            </a:r>
            <a:r>
              <a:rPr lang="es-EC" sz="1600" spc="-75" dirty="0" smtClean="0">
                <a:solidFill>
                  <a:srgbClr val="FFFFFF"/>
                </a:solidFill>
                <a:latin typeface="Arial"/>
                <a:cs typeface="Arial"/>
              </a:rPr>
              <a:t>de </a:t>
            </a:r>
            <a:r>
              <a:rPr lang="es-EC" sz="1600" spc="-68" dirty="0" smtClean="0">
                <a:solidFill>
                  <a:srgbClr val="FFFFFF"/>
                </a:solidFill>
                <a:latin typeface="Arial"/>
                <a:cs typeface="Arial"/>
              </a:rPr>
              <a:t>combate, </a:t>
            </a:r>
            <a:r>
              <a:rPr lang="es-EC" sz="1600" spc="-95" dirty="0" smtClean="0">
                <a:solidFill>
                  <a:srgbClr val="FFFFFF"/>
                </a:solidFill>
                <a:latin typeface="Arial"/>
                <a:cs typeface="Arial"/>
              </a:rPr>
              <a:t>des</a:t>
            </a:r>
            <a:r>
              <a:rPr lang="es-EC" sz="1600" spc="-82" dirty="0" smtClean="0">
                <a:solidFill>
                  <a:srgbClr val="FFFFFF"/>
                </a:solidFill>
                <a:latin typeface="Arial"/>
                <a:cs typeface="Arial"/>
              </a:rPr>
              <a:t>lizamos </a:t>
            </a:r>
            <a:r>
              <a:rPr lang="es-EC" sz="1600" spc="-48" dirty="0" smtClean="0">
                <a:solidFill>
                  <a:srgbClr val="FFFFFF"/>
                </a:solidFill>
                <a:latin typeface="Arial"/>
                <a:cs typeface="Arial"/>
              </a:rPr>
              <a:t>el pie </a:t>
            </a:r>
            <a:r>
              <a:rPr lang="es-EC" sz="1600" spc="-61" dirty="0" smtClean="0">
                <a:solidFill>
                  <a:srgbClr val="FFFFFF"/>
                </a:solidFill>
                <a:latin typeface="Arial"/>
                <a:cs typeface="Arial"/>
              </a:rPr>
              <a:t>adelantado, </a:t>
            </a:r>
            <a:r>
              <a:rPr lang="es-EC" sz="1600" spc="-82" dirty="0" smtClean="0">
                <a:solidFill>
                  <a:srgbClr val="FFFFFF"/>
                </a:solidFill>
                <a:latin typeface="Arial"/>
                <a:cs typeface="Arial"/>
              </a:rPr>
              <a:t>seguido  </a:t>
            </a:r>
            <a:r>
              <a:rPr lang="es-EC" sz="1600" spc="-48" dirty="0" smtClean="0">
                <a:solidFill>
                  <a:srgbClr val="FFFFFF"/>
                </a:solidFill>
                <a:latin typeface="Arial"/>
                <a:cs typeface="Arial"/>
              </a:rPr>
              <a:t>del </a:t>
            </a:r>
            <a:r>
              <a:rPr lang="es-EC" sz="1600" spc="-68" dirty="0" smtClean="0">
                <a:solidFill>
                  <a:srgbClr val="FFFFFF"/>
                </a:solidFill>
                <a:latin typeface="Arial"/>
                <a:cs typeface="Arial"/>
              </a:rPr>
              <a:t>de </a:t>
            </a:r>
            <a:r>
              <a:rPr lang="es-EC" sz="1600" spc="-61" dirty="0" smtClean="0">
                <a:solidFill>
                  <a:srgbClr val="FFFFFF"/>
                </a:solidFill>
                <a:latin typeface="Arial"/>
                <a:cs typeface="Arial"/>
              </a:rPr>
              <a:t>atrás, </a:t>
            </a:r>
            <a:r>
              <a:rPr lang="es-EC" sz="1600" spc="-82" dirty="0" smtClean="0">
                <a:solidFill>
                  <a:srgbClr val="FFFFFF"/>
                </a:solidFill>
                <a:latin typeface="Arial"/>
                <a:cs typeface="Arial"/>
              </a:rPr>
              <a:t>elevamos </a:t>
            </a:r>
            <a:r>
              <a:rPr lang="es-EC" sz="1600" spc="-48" dirty="0" smtClean="0">
                <a:solidFill>
                  <a:srgbClr val="FFFFFF"/>
                </a:solidFill>
                <a:latin typeface="Arial"/>
                <a:cs typeface="Arial"/>
              </a:rPr>
              <a:t>el </a:t>
            </a:r>
            <a:r>
              <a:rPr lang="es-EC" sz="1600" spc="-68" dirty="0" smtClean="0">
                <a:solidFill>
                  <a:srgbClr val="FFFFFF"/>
                </a:solidFill>
                <a:latin typeface="Arial"/>
                <a:cs typeface="Arial"/>
              </a:rPr>
              <a:t>codo </a:t>
            </a:r>
            <a:r>
              <a:rPr lang="es-EC" sz="1600" spc="-48" dirty="0" smtClean="0">
                <a:solidFill>
                  <a:srgbClr val="FFFFFF"/>
                </a:solidFill>
                <a:latin typeface="Arial"/>
                <a:cs typeface="Arial"/>
              </a:rPr>
              <a:t>del  </a:t>
            </a:r>
            <a:r>
              <a:rPr lang="es-EC" sz="1600" spc="-82" dirty="0" smtClean="0">
                <a:solidFill>
                  <a:srgbClr val="FFFFFF"/>
                </a:solidFill>
                <a:latin typeface="Arial"/>
                <a:cs typeface="Arial"/>
              </a:rPr>
              <a:t>brazo </a:t>
            </a:r>
            <a:r>
              <a:rPr lang="es-EC" sz="1600" spc="-68" dirty="0" smtClean="0">
                <a:solidFill>
                  <a:srgbClr val="FFFFFF"/>
                </a:solidFill>
                <a:latin typeface="Arial"/>
                <a:cs typeface="Arial"/>
              </a:rPr>
              <a:t>de </a:t>
            </a:r>
            <a:r>
              <a:rPr lang="es-EC" sz="1600" spc="-61" dirty="0" smtClean="0">
                <a:solidFill>
                  <a:srgbClr val="FFFFFF"/>
                </a:solidFill>
                <a:latin typeface="Arial"/>
                <a:cs typeface="Arial"/>
              </a:rPr>
              <a:t>atrás, </a:t>
            </a:r>
            <a:r>
              <a:rPr lang="es-EC" sz="1600" spc="-75" dirty="0" smtClean="0">
                <a:solidFill>
                  <a:srgbClr val="FFFFFF"/>
                </a:solidFill>
                <a:latin typeface="Arial"/>
                <a:cs typeface="Arial"/>
              </a:rPr>
              <a:t>sin </a:t>
            </a:r>
            <a:r>
              <a:rPr lang="es-EC" sz="1600" spc="-95" dirty="0" smtClean="0">
                <a:solidFill>
                  <a:srgbClr val="FFFFFF"/>
                </a:solidFill>
                <a:latin typeface="Arial"/>
                <a:cs typeface="Arial"/>
              </a:rPr>
              <a:t>pasar </a:t>
            </a:r>
            <a:r>
              <a:rPr lang="es-EC" sz="1600" spc="-68" dirty="0" smtClean="0">
                <a:solidFill>
                  <a:srgbClr val="FFFFFF"/>
                </a:solidFill>
                <a:latin typeface="Arial"/>
                <a:cs typeface="Arial"/>
              </a:rPr>
              <a:t>sobre </a:t>
            </a:r>
            <a:r>
              <a:rPr lang="es-EC" sz="1600" spc="-48" dirty="0" smtClean="0">
                <a:solidFill>
                  <a:srgbClr val="FFFFFF"/>
                </a:solidFill>
                <a:latin typeface="Arial"/>
                <a:cs typeface="Arial"/>
              </a:rPr>
              <a:t>el  hombro, </a:t>
            </a:r>
            <a:r>
              <a:rPr lang="es-EC" sz="1600" spc="-75" dirty="0" smtClean="0">
                <a:solidFill>
                  <a:srgbClr val="FFFFFF"/>
                </a:solidFill>
                <a:latin typeface="Arial"/>
                <a:cs typeface="Arial"/>
              </a:rPr>
              <a:t>giramos </a:t>
            </a:r>
            <a:r>
              <a:rPr lang="es-EC" sz="1600" spc="-48" dirty="0" smtClean="0">
                <a:solidFill>
                  <a:srgbClr val="FFFFFF"/>
                </a:solidFill>
                <a:latin typeface="Arial"/>
                <a:cs typeface="Arial"/>
              </a:rPr>
              <a:t>el </a:t>
            </a:r>
            <a:r>
              <a:rPr lang="es-EC" sz="1600" spc="-55" dirty="0" smtClean="0">
                <a:solidFill>
                  <a:srgbClr val="FFFFFF"/>
                </a:solidFill>
                <a:latin typeface="Arial"/>
                <a:cs typeface="Arial"/>
              </a:rPr>
              <a:t>cuerpo </a:t>
            </a:r>
            <a:r>
              <a:rPr lang="es-EC" sz="1600" spc="-68" dirty="0" smtClean="0">
                <a:solidFill>
                  <a:srgbClr val="FFFFFF"/>
                </a:solidFill>
                <a:latin typeface="Arial"/>
                <a:cs typeface="Arial"/>
              </a:rPr>
              <a:t>90 gra</a:t>
            </a:r>
            <a:r>
              <a:rPr lang="es-EC" sz="1600" spc="-95" dirty="0" smtClean="0">
                <a:solidFill>
                  <a:srgbClr val="FFFFFF"/>
                </a:solidFill>
                <a:latin typeface="Arial"/>
                <a:cs typeface="Arial"/>
              </a:rPr>
              <a:t>dos </a:t>
            </a:r>
            <a:r>
              <a:rPr lang="es-EC" sz="1600" spc="-82" dirty="0" smtClean="0">
                <a:solidFill>
                  <a:srgbClr val="FFFFFF"/>
                </a:solidFill>
                <a:latin typeface="Arial"/>
                <a:cs typeface="Arial"/>
              </a:rPr>
              <a:t>hacia </a:t>
            </a:r>
            <a:r>
              <a:rPr lang="es-EC" sz="1600" spc="-61" dirty="0" smtClean="0">
                <a:solidFill>
                  <a:srgbClr val="FFFFFF"/>
                </a:solidFill>
                <a:latin typeface="Arial"/>
                <a:cs typeface="Arial"/>
              </a:rPr>
              <a:t>adelante </a:t>
            </a:r>
            <a:r>
              <a:rPr lang="es-EC" sz="1600" spc="-75" dirty="0" smtClean="0">
                <a:solidFill>
                  <a:srgbClr val="FFFFFF"/>
                </a:solidFill>
                <a:latin typeface="Arial"/>
                <a:cs typeface="Arial"/>
              </a:rPr>
              <a:t>y </a:t>
            </a:r>
            <a:r>
              <a:rPr lang="es-EC" sz="1600" spc="-68" dirty="0" smtClean="0">
                <a:solidFill>
                  <a:srgbClr val="FFFFFF"/>
                </a:solidFill>
                <a:latin typeface="Arial"/>
                <a:cs typeface="Arial"/>
              </a:rPr>
              <a:t>extendemos </a:t>
            </a:r>
            <a:r>
              <a:rPr lang="es-EC" sz="1600" spc="-61" dirty="0" smtClean="0">
                <a:solidFill>
                  <a:srgbClr val="FFFFFF"/>
                </a:solidFill>
                <a:latin typeface="Arial"/>
                <a:cs typeface="Arial"/>
              </a:rPr>
              <a:t>al  </a:t>
            </a:r>
            <a:r>
              <a:rPr lang="es-EC" sz="1600" spc="-41" dirty="0" smtClean="0">
                <a:solidFill>
                  <a:srgbClr val="FFFFFF"/>
                </a:solidFill>
                <a:latin typeface="Arial"/>
                <a:cs typeface="Arial"/>
              </a:rPr>
              <a:t>tiempo</a:t>
            </a:r>
            <a:r>
              <a:rPr lang="es-EC" sz="1600" spc="-205" dirty="0" smtClean="0">
                <a:solidFill>
                  <a:srgbClr val="FFFFFF"/>
                </a:solidFill>
                <a:latin typeface="Arial"/>
                <a:cs typeface="Arial"/>
              </a:rPr>
              <a:t> </a:t>
            </a:r>
            <a:r>
              <a:rPr lang="es-EC" sz="1600" spc="-55" dirty="0" smtClean="0">
                <a:solidFill>
                  <a:srgbClr val="FFFFFF"/>
                </a:solidFill>
                <a:latin typeface="Arial"/>
                <a:cs typeface="Arial"/>
              </a:rPr>
              <a:t>el</a:t>
            </a:r>
            <a:r>
              <a:rPr lang="es-EC" sz="1600" spc="-205" dirty="0" smtClean="0">
                <a:solidFill>
                  <a:srgbClr val="FFFFFF"/>
                </a:solidFill>
                <a:latin typeface="Arial"/>
                <a:cs typeface="Arial"/>
              </a:rPr>
              <a:t> </a:t>
            </a:r>
            <a:r>
              <a:rPr lang="es-EC" sz="1600" spc="-95" dirty="0" smtClean="0">
                <a:solidFill>
                  <a:srgbClr val="FFFFFF"/>
                </a:solidFill>
                <a:latin typeface="Arial"/>
                <a:cs typeface="Arial"/>
              </a:rPr>
              <a:t>brazo</a:t>
            </a:r>
            <a:r>
              <a:rPr lang="es-EC" sz="1600" spc="-205" dirty="0" smtClean="0">
                <a:solidFill>
                  <a:srgbClr val="FFFFFF"/>
                </a:solidFill>
                <a:latin typeface="Arial"/>
                <a:cs typeface="Arial"/>
              </a:rPr>
              <a:t> </a:t>
            </a:r>
            <a:r>
              <a:rPr lang="es-EC" sz="1600" spc="-89" dirty="0" smtClean="0">
                <a:solidFill>
                  <a:srgbClr val="FFFFFF"/>
                </a:solidFill>
                <a:latin typeface="Arial"/>
                <a:cs typeface="Arial"/>
              </a:rPr>
              <a:t>con</a:t>
            </a:r>
            <a:r>
              <a:rPr lang="es-EC" sz="1600" spc="-205" dirty="0" smtClean="0">
                <a:solidFill>
                  <a:srgbClr val="FFFFFF"/>
                </a:solidFill>
                <a:latin typeface="Arial"/>
                <a:cs typeface="Arial"/>
              </a:rPr>
              <a:t> </a:t>
            </a:r>
            <a:r>
              <a:rPr lang="es-EC" sz="1600" spc="-55" dirty="0" smtClean="0">
                <a:solidFill>
                  <a:srgbClr val="FFFFFF"/>
                </a:solidFill>
                <a:latin typeface="Arial"/>
                <a:cs typeface="Arial"/>
              </a:rPr>
              <a:t>el</a:t>
            </a:r>
            <a:r>
              <a:rPr lang="es-EC" sz="1600" spc="-205" dirty="0" smtClean="0">
                <a:solidFill>
                  <a:srgbClr val="FFFFFF"/>
                </a:solidFill>
                <a:latin typeface="Arial"/>
                <a:cs typeface="Arial"/>
              </a:rPr>
              <a:t> </a:t>
            </a:r>
            <a:r>
              <a:rPr lang="es-EC" sz="1600" spc="-68" dirty="0" smtClean="0">
                <a:solidFill>
                  <a:srgbClr val="FFFFFF"/>
                </a:solidFill>
                <a:latin typeface="Arial"/>
                <a:cs typeface="Arial"/>
              </a:rPr>
              <a:t>puño</a:t>
            </a:r>
            <a:r>
              <a:rPr lang="es-EC" sz="1600" spc="-198" dirty="0" smtClean="0">
                <a:solidFill>
                  <a:srgbClr val="FFFFFF"/>
                </a:solidFill>
                <a:latin typeface="Arial"/>
                <a:cs typeface="Arial"/>
              </a:rPr>
              <a:t> </a:t>
            </a:r>
            <a:r>
              <a:rPr lang="es-EC" sz="1600" spc="-82" dirty="0" smtClean="0">
                <a:solidFill>
                  <a:srgbClr val="FFFFFF"/>
                </a:solidFill>
                <a:latin typeface="Arial"/>
                <a:cs typeface="Arial"/>
              </a:rPr>
              <a:t>de</a:t>
            </a:r>
            <a:r>
              <a:rPr lang="es-EC" sz="1600" spc="-205" dirty="0" smtClean="0">
                <a:solidFill>
                  <a:srgbClr val="FFFFFF"/>
                </a:solidFill>
                <a:latin typeface="Arial"/>
                <a:cs typeface="Arial"/>
              </a:rPr>
              <a:t> </a:t>
            </a:r>
            <a:r>
              <a:rPr lang="es-EC" sz="1600" spc="-48" dirty="0" smtClean="0">
                <a:solidFill>
                  <a:srgbClr val="FFFFFF"/>
                </a:solidFill>
                <a:latin typeface="Arial"/>
                <a:cs typeface="Arial"/>
              </a:rPr>
              <a:t>frente,  </a:t>
            </a:r>
            <a:r>
              <a:rPr lang="es-EC" sz="1600" spc="-130" dirty="0" smtClean="0">
                <a:solidFill>
                  <a:srgbClr val="FFFFFF"/>
                </a:solidFill>
                <a:latin typeface="Arial"/>
                <a:cs typeface="Arial"/>
              </a:rPr>
              <a:t>se </a:t>
            </a:r>
            <a:r>
              <a:rPr lang="es-EC" sz="1600" spc="-82" dirty="0" smtClean="0">
                <a:solidFill>
                  <a:srgbClr val="FFFFFF"/>
                </a:solidFill>
                <a:latin typeface="Arial"/>
                <a:cs typeface="Arial"/>
              </a:rPr>
              <a:t>golpea </a:t>
            </a:r>
            <a:r>
              <a:rPr lang="es-EC" sz="1600" spc="-75" dirty="0" smtClean="0">
                <a:solidFill>
                  <a:srgbClr val="FFFFFF"/>
                </a:solidFill>
                <a:latin typeface="Arial"/>
                <a:cs typeface="Arial"/>
              </a:rPr>
              <a:t>con </a:t>
            </a:r>
            <a:r>
              <a:rPr lang="es-EC" sz="1600" spc="-61" dirty="0" smtClean="0">
                <a:solidFill>
                  <a:srgbClr val="FFFFFF"/>
                </a:solidFill>
                <a:latin typeface="Arial"/>
                <a:cs typeface="Arial"/>
              </a:rPr>
              <a:t>la </a:t>
            </a:r>
            <a:r>
              <a:rPr lang="es-EC" sz="1600" spc="-27" dirty="0" smtClean="0">
                <a:solidFill>
                  <a:srgbClr val="FFFFFF"/>
                </a:solidFill>
                <a:latin typeface="Arial"/>
                <a:cs typeface="Arial"/>
              </a:rPr>
              <a:t>parte </a:t>
            </a:r>
            <a:r>
              <a:rPr lang="es-EC" sz="1600" spc="-14" dirty="0" smtClean="0">
                <a:solidFill>
                  <a:srgbClr val="FFFFFF"/>
                </a:solidFill>
                <a:latin typeface="Arial"/>
                <a:cs typeface="Arial"/>
              </a:rPr>
              <a:t>frontal </a:t>
            </a:r>
            <a:r>
              <a:rPr lang="es-EC" sz="1600" spc="-68" dirty="0" smtClean="0">
                <a:solidFill>
                  <a:srgbClr val="FFFFFF"/>
                </a:solidFill>
                <a:latin typeface="Arial"/>
                <a:cs typeface="Arial"/>
              </a:rPr>
              <a:t>de </a:t>
            </a:r>
            <a:r>
              <a:rPr lang="es-EC" sz="1600" spc="-75" dirty="0" smtClean="0">
                <a:solidFill>
                  <a:srgbClr val="FFFFFF"/>
                </a:solidFill>
                <a:latin typeface="Arial"/>
                <a:cs typeface="Arial"/>
              </a:rPr>
              <a:t>los  </a:t>
            </a:r>
            <a:r>
              <a:rPr lang="es-EC" sz="1600" spc="-48" dirty="0" smtClean="0">
                <a:solidFill>
                  <a:srgbClr val="FFFFFF"/>
                </a:solidFill>
                <a:latin typeface="Arial"/>
                <a:cs typeface="Arial"/>
              </a:rPr>
              <a:t>nudillos </a:t>
            </a:r>
            <a:r>
              <a:rPr lang="es-EC" sz="1600" spc="-75" dirty="0" smtClean="0">
                <a:solidFill>
                  <a:srgbClr val="FFFFFF"/>
                </a:solidFill>
                <a:latin typeface="Arial"/>
                <a:cs typeface="Arial"/>
              </a:rPr>
              <a:t>y </a:t>
            </a:r>
            <a:r>
              <a:rPr lang="es-EC" sz="1600" spc="-68" dirty="0" smtClean="0">
                <a:solidFill>
                  <a:srgbClr val="FFFFFF"/>
                </a:solidFill>
                <a:latin typeface="Arial"/>
                <a:cs typeface="Arial"/>
              </a:rPr>
              <a:t>puede </a:t>
            </a:r>
            <a:r>
              <a:rPr lang="es-EC" sz="1600" spc="-41" dirty="0" smtClean="0">
                <a:solidFill>
                  <a:srgbClr val="FFFFFF"/>
                </a:solidFill>
                <a:latin typeface="Arial"/>
                <a:cs typeface="Arial"/>
              </a:rPr>
              <a:t>dirigirse </a:t>
            </a:r>
            <a:r>
              <a:rPr lang="es-EC" sz="1600" spc="-34" dirty="0" smtClean="0">
                <a:solidFill>
                  <a:srgbClr val="FFFFFF"/>
                </a:solidFill>
                <a:latin typeface="Arial"/>
                <a:cs typeface="Arial"/>
              </a:rPr>
              <a:t>tan </a:t>
            </a:r>
            <a:r>
              <a:rPr lang="es-EC" sz="1600" spc="-61" dirty="0" smtClean="0">
                <a:solidFill>
                  <a:srgbClr val="FFFFFF"/>
                </a:solidFill>
                <a:latin typeface="Arial"/>
                <a:cs typeface="Arial"/>
              </a:rPr>
              <a:t>sólo al  </a:t>
            </a:r>
            <a:r>
              <a:rPr lang="es-EC" sz="1600" spc="-34" dirty="0" smtClean="0">
                <a:solidFill>
                  <a:srgbClr val="FFFFFF"/>
                </a:solidFill>
                <a:latin typeface="Arial"/>
                <a:cs typeface="Arial"/>
              </a:rPr>
              <a:t>peto </a:t>
            </a:r>
            <a:r>
              <a:rPr lang="es-EC" sz="1600" spc="-48" dirty="0" smtClean="0">
                <a:solidFill>
                  <a:srgbClr val="FFFFFF"/>
                </a:solidFill>
                <a:latin typeface="Arial"/>
                <a:cs typeface="Arial"/>
              </a:rPr>
              <a:t>o </a:t>
            </a:r>
            <a:r>
              <a:rPr lang="es-EC" sz="1600" spc="-20" dirty="0" smtClean="0">
                <a:solidFill>
                  <a:srgbClr val="FFFFFF"/>
                </a:solidFill>
                <a:latin typeface="Arial"/>
                <a:cs typeface="Arial"/>
              </a:rPr>
              <a:t>protector </a:t>
            </a:r>
            <a:r>
              <a:rPr lang="es-EC" sz="1600" spc="-75" dirty="0" smtClean="0">
                <a:solidFill>
                  <a:srgbClr val="FFFFFF"/>
                </a:solidFill>
                <a:latin typeface="Arial"/>
                <a:cs typeface="Arial"/>
              </a:rPr>
              <a:t>de</a:t>
            </a:r>
            <a:r>
              <a:rPr lang="es-EC" sz="1600" spc="-239" dirty="0" smtClean="0">
                <a:solidFill>
                  <a:srgbClr val="FFFFFF"/>
                </a:solidFill>
                <a:latin typeface="Arial"/>
                <a:cs typeface="Arial"/>
              </a:rPr>
              <a:t> </a:t>
            </a:r>
            <a:r>
              <a:rPr lang="es-EC" sz="1600" spc="-68" dirty="0" smtClean="0">
                <a:solidFill>
                  <a:srgbClr val="FFFFFF"/>
                </a:solidFill>
                <a:latin typeface="Arial"/>
                <a:cs typeface="Arial"/>
              </a:rPr>
              <a:t>pecho.</a:t>
            </a:r>
            <a:endParaRPr lang="es-EC" sz="1600" dirty="0">
              <a:latin typeface="Arial"/>
              <a:cs typeface="Arial"/>
            </a:endParaRPr>
          </a:p>
        </p:txBody>
      </p:sp>
      <p:sp>
        <p:nvSpPr>
          <p:cNvPr id="7" name="object 7"/>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286072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5932729" y="310116"/>
            <a:ext cx="5461289" cy="586220"/>
          </a:xfrm>
          <a:custGeom>
            <a:avLst/>
            <a:gdLst/>
            <a:ahLst/>
            <a:cxnLst/>
            <a:rect l="l" t="t" r="r" b="b"/>
            <a:pathLst>
              <a:path w="4004945" h="429895">
                <a:moveTo>
                  <a:pt x="0" y="429768"/>
                </a:moveTo>
                <a:lnTo>
                  <a:pt x="4004767" y="429768"/>
                </a:lnTo>
                <a:lnTo>
                  <a:pt x="4004767" y="0"/>
                </a:lnTo>
                <a:lnTo>
                  <a:pt x="0" y="0"/>
                </a:lnTo>
                <a:lnTo>
                  <a:pt x="0" y="429768"/>
                </a:lnTo>
                <a:close/>
              </a:path>
            </a:pathLst>
          </a:custGeom>
          <a:solidFill>
            <a:srgbClr val="000000"/>
          </a:solidFill>
        </p:spPr>
        <p:txBody>
          <a:bodyPr wrap="square" lIns="0" tIns="0" rIns="0" bIns="0" rtlCol="0"/>
          <a:lstStyle/>
          <a:p>
            <a:endParaRPr sz="3273" dirty="0"/>
          </a:p>
        </p:txBody>
      </p:sp>
      <p:sp>
        <p:nvSpPr>
          <p:cNvPr id="4" name="object 4"/>
          <p:cNvSpPr/>
          <p:nvPr/>
        </p:nvSpPr>
        <p:spPr>
          <a:xfrm>
            <a:off x="6046162" y="423550"/>
            <a:ext cx="5347612" cy="357430"/>
          </a:xfrm>
          <a:prstGeom prst="rect">
            <a:avLst/>
          </a:prstGeom>
          <a:blipFill>
            <a:blip r:embed="rId3" cstate="print"/>
            <a:stretch>
              <a:fillRect/>
            </a:stretch>
          </a:blipFill>
        </p:spPr>
        <p:txBody>
          <a:bodyPr wrap="square" lIns="0" tIns="0" rIns="0" bIns="0" rtlCol="0"/>
          <a:lstStyle/>
          <a:p>
            <a:endParaRPr sz="3273" dirty="0"/>
          </a:p>
        </p:txBody>
      </p:sp>
      <p:sp>
        <p:nvSpPr>
          <p:cNvPr id="5" name="object 5"/>
          <p:cNvSpPr txBox="1">
            <a:spLocks noGrp="1"/>
          </p:cNvSpPr>
          <p:nvPr>
            <p:ph type="title"/>
          </p:nvPr>
        </p:nvSpPr>
        <p:spPr>
          <a:xfrm>
            <a:off x="7066272" y="480766"/>
            <a:ext cx="2772555" cy="232931"/>
          </a:xfrm>
          <a:prstGeom prst="rect">
            <a:avLst/>
          </a:prstGeom>
        </p:spPr>
        <p:txBody>
          <a:bodyPr vert="horz" wrap="square" lIns="0" tIns="17318" rIns="0" bIns="0" rtlCol="0" anchor="b">
            <a:spAutoFit/>
          </a:bodyPr>
          <a:lstStyle/>
          <a:p>
            <a:pPr marL="17318">
              <a:lnSpc>
                <a:spcPct val="100000"/>
              </a:lnSpc>
              <a:spcBef>
                <a:spcPts val="136"/>
              </a:spcBef>
            </a:pPr>
            <a:r>
              <a:rPr lang="pt-BR" sz="1400" b="1" spc="177" dirty="0" smtClean="0">
                <a:latin typeface="Trebuchet MS"/>
                <a:cs typeface="Trebuchet MS"/>
              </a:rPr>
              <a:t>TÉ</a:t>
            </a:r>
            <a:r>
              <a:rPr lang="pt-BR" sz="1400" b="1" spc="-198" dirty="0" smtClean="0">
                <a:latin typeface="Trebuchet MS"/>
                <a:cs typeface="Trebuchet MS"/>
              </a:rPr>
              <a:t> </a:t>
            </a:r>
            <a:r>
              <a:rPr lang="pt-BR" sz="1400" b="1" spc="327" dirty="0" smtClean="0">
                <a:latin typeface="Trebuchet MS"/>
                <a:cs typeface="Trebuchet MS"/>
              </a:rPr>
              <a:t>CN</a:t>
            </a:r>
            <a:r>
              <a:rPr lang="pt-BR" sz="1400" b="1" spc="-184" dirty="0" smtClean="0">
                <a:latin typeface="Trebuchet MS"/>
                <a:cs typeface="Trebuchet MS"/>
              </a:rPr>
              <a:t> </a:t>
            </a:r>
            <a:r>
              <a:rPr lang="pt-BR" sz="1400" b="1" spc="-48" dirty="0" smtClean="0">
                <a:latin typeface="Trebuchet MS"/>
                <a:cs typeface="Trebuchet MS"/>
              </a:rPr>
              <a:t>I</a:t>
            </a:r>
            <a:r>
              <a:rPr lang="pt-BR" sz="1400" b="1" spc="-184" dirty="0" smtClean="0">
                <a:latin typeface="Trebuchet MS"/>
                <a:cs typeface="Trebuchet MS"/>
              </a:rPr>
              <a:t> </a:t>
            </a:r>
            <a:r>
              <a:rPr lang="pt-BR" sz="1400" b="1" spc="232" dirty="0" smtClean="0">
                <a:latin typeface="Trebuchet MS"/>
                <a:cs typeface="Trebuchet MS"/>
              </a:rPr>
              <a:t>C</a:t>
            </a:r>
            <a:r>
              <a:rPr lang="pt-BR" sz="1400" b="1" spc="-177" dirty="0" smtClean="0">
                <a:latin typeface="Trebuchet MS"/>
                <a:cs typeface="Trebuchet MS"/>
              </a:rPr>
              <a:t> </a:t>
            </a:r>
            <a:r>
              <a:rPr lang="pt-BR" sz="1400" b="1" spc="150" dirty="0" smtClean="0">
                <a:latin typeface="Trebuchet MS"/>
                <a:cs typeface="Trebuchet MS"/>
              </a:rPr>
              <a:t>A</a:t>
            </a:r>
            <a:r>
              <a:rPr lang="pt-BR" sz="1400" b="1" spc="-170" dirty="0" smtClean="0">
                <a:latin typeface="Trebuchet MS"/>
                <a:cs typeface="Trebuchet MS"/>
              </a:rPr>
              <a:t> </a:t>
            </a:r>
            <a:r>
              <a:rPr lang="pt-BR" sz="1400" b="1" spc="55" dirty="0" smtClean="0">
                <a:latin typeface="Trebuchet MS"/>
                <a:cs typeface="Trebuchet MS"/>
              </a:rPr>
              <a:t>S</a:t>
            </a:r>
            <a:r>
              <a:rPr lang="pt-BR" sz="1400" b="1" spc="409" dirty="0" smtClean="0">
                <a:latin typeface="Trebuchet MS"/>
                <a:cs typeface="Trebuchet MS"/>
              </a:rPr>
              <a:t> </a:t>
            </a:r>
            <a:r>
              <a:rPr lang="pt-BR" sz="1400" b="1" spc="155" dirty="0" smtClean="0">
                <a:latin typeface="Trebuchet MS"/>
                <a:cs typeface="Trebuchet MS"/>
              </a:rPr>
              <a:t>DE</a:t>
            </a:r>
            <a:r>
              <a:rPr lang="pt-BR" sz="1400" b="1" spc="416" dirty="0" smtClean="0">
                <a:latin typeface="Trebuchet MS"/>
                <a:cs typeface="Trebuchet MS"/>
              </a:rPr>
              <a:t> </a:t>
            </a:r>
            <a:r>
              <a:rPr lang="pt-BR" sz="1400" b="1" spc="225" dirty="0" smtClean="0">
                <a:latin typeface="Trebuchet MS"/>
                <a:cs typeface="Trebuchet MS"/>
              </a:rPr>
              <a:t>PATADA</a:t>
            </a:r>
            <a:r>
              <a:rPr lang="pt-BR" sz="1400" b="1" spc="-177" dirty="0" smtClean="0">
                <a:latin typeface="Trebuchet MS"/>
                <a:cs typeface="Trebuchet MS"/>
              </a:rPr>
              <a:t> </a:t>
            </a:r>
            <a:r>
              <a:rPr lang="pt-BR" sz="1400" b="1" spc="55" dirty="0" smtClean="0">
                <a:latin typeface="Trebuchet MS"/>
                <a:cs typeface="Trebuchet MS"/>
              </a:rPr>
              <a:t>S</a:t>
            </a:r>
            <a:endParaRPr lang="pt-BR" sz="1400" b="1" dirty="0">
              <a:latin typeface="Trebuchet MS"/>
              <a:cs typeface="Trebuchet MS"/>
            </a:endParaRPr>
          </a:p>
        </p:txBody>
      </p:sp>
      <p:sp>
        <p:nvSpPr>
          <p:cNvPr id="6" name="object 6"/>
          <p:cNvSpPr txBox="1"/>
          <p:nvPr/>
        </p:nvSpPr>
        <p:spPr>
          <a:xfrm>
            <a:off x="6028170" y="795441"/>
            <a:ext cx="4401416" cy="3123407"/>
          </a:xfrm>
          <a:prstGeom prst="rect">
            <a:avLst/>
          </a:prstGeom>
        </p:spPr>
        <p:txBody>
          <a:bodyPr vert="horz" wrap="square" lIns="0" tIns="90920" rIns="0" bIns="0" rtlCol="0">
            <a:spAutoFit/>
          </a:bodyPr>
          <a:lstStyle/>
          <a:p>
            <a:pPr marL="17318">
              <a:spcBef>
                <a:spcPts val="716"/>
              </a:spcBef>
            </a:pPr>
            <a:r>
              <a:rPr lang="es-ES" sz="1600" b="1" spc="300" dirty="0" smtClean="0">
                <a:solidFill>
                  <a:srgbClr val="FFFFFF"/>
                </a:solidFill>
                <a:latin typeface="Trebuchet MS"/>
                <a:cs typeface="Trebuchet MS"/>
              </a:rPr>
              <a:t>PATADA </a:t>
            </a:r>
            <a:r>
              <a:rPr lang="es-ES" sz="1600" b="1" i="1" spc="82" dirty="0" smtClean="0">
                <a:solidFill>
                  <a:srgbClr val="FFFFFF"/>
                </a:solidFill>
                <a:latin typeface="Trebuchet MS"/>
                <a:cs typeface="Trebuchet MS"/>
              </a:rPr>
              <a:t>AP</a:t>
            </a:r>
            <a:r>
              <a:rPr lang="es-ES" sz="1600" b="1" i="1" spc="346" dirty="0" smtClean="0">
                <a:solidFill>
                  <a:srgbClr val="FFFFFF"/>
                </a:solidFill>
                <a:latin typeface="Trebuchet MS"/>
                <a:cs typeface="Trebuchet MS"/>
              </a:rPr>
              <a:t> </a:t>
            </a:r>
            <a:r>
              <a:rPr lang="es-ES" sz="1600" b="1" i="1" spc="252" dirty="0" smtClean="0">
                <a:solidFill>
                  <a:srgbClr val="FFFFFF"/>
                </a:solidFill>
                <a:latin typeface="Trebuchet MS"/>
                <a:cs typeface="Trebuchet MS"/>
              </a:rPr>
              <a:t>CHAGUI</a:t>
            </a:r>
            <a:endParaRPr lang="es-ES" sz="1600" dirty="0" smtClean="0">
              <a:latin typeface="Trebuchet MS"/>
              <a:cs typeface="Trebuchet MS"/>
            </a:endParaRPr>
          </a:p>
          <a:p>
            <a:pPr marL="17318" marR="6927" algn="r">
              <a:spcBef>
                <a:spcPts val="580"/>
              </a:spcBef>
            </a:pPr>
            <a:r>
              <a:rPr sz="1600" spc="-218" dirty="0" smtClean="0">
                <a:solidFill>
                  <a:srgbClr val="FFFFFF"/>
                </a:solidFill>
                <a:latin typeface="Arial"/>
                <a:cs typeface="Arial"/>
              </a:rPr>
              <a:t>Es </a:t>
            </a:r>
            <a:r>
              <a:rPr lang="es-EC" sz="1600" spc="-218" dirty="0" smtClean="0">
                <a:solidFill>
                  <a:srgbClr val="FFFFFF"/>
                </a:solidFill>
                <a:latin typeface="Arial"/>
                <a:cs typeface="Arial"/>
              </a:rPr>
              <a:t> </a:t>
            </a:r>
            <a:r>
              <a:rPr lang="es-419" sz="1600" spc="-82" dirty="0" smtClean="0">
                <a:solidFill>
                  <a:srgbClr val="FFFFFF"/>
                </a:solidFill>
                <a:latin typeface="Arial"/>
                <a:cs typeface="Arial"/>
              </a:rPr>
              <a:t>una</a:t>
            </a:r>
            <a:r>
              <a:rPr sz="1600" spc="-82" dirty="0" smtClean="0">
                <a:solidFill>
                  <a:srgbClr val="FFFFFF"/>
                </a:solidFill>
                <a:latin typeface="Arial"/>
                <a:cs typeface="Arial"/>
              </a:rPr>
              <a:t> </a:t>
            </a:r>
            <a:r>
              <a:rPr sz="1600" spc="-61" dirty="0">
                <a:solidFill>
                  <a:srgbClr val="FFFFFF"/>
                </a:solidFill>
                <a:latin typeface="Arial"/>
                <a:cs typeface="Arial"/>
              </a:rPr>
              <a:t>técnica </a:t>
            </a:r>
            <a:r>
              <a:rPr sz="1600" spc="-48" dirty="0">
                <a:solidFill>
                  <a:srgbClr val="FFFFFF"/>
                </a:solidFill>
                <a:latin typeface="Arial"/>
                <a:cs typeface="Arial"/>
              </a:rPr>
              <a:t>lineal </a:t>
            </a:r>
            <a:r>
              <a:rPr sz="1600" spc="-75" dirty="0">
                <a:solidFill>
                  <a:srgbClr val="FFFFFF"/>
                </a:solidFill>
                <a:latin typeface="Arial"/>
                <a:cs typeface="Arial"/>
              </a:rPr>
              <a:t>y </a:t>
            </a:r>
            <a:r>
              <a:rPr sz="1600" spc="-20" dirty="0">
                <a:solidFill>
                  <a:srgbClr val="FFFFFF"/>
                </a:solidFill>
                <a:latin typeface="Arial"/>
                <a:cs typeface="Arial"/>
              </a:rPr>
              <a:t>frontal, </a:t>
            </a:r>
            <a:r>
              <a:rPr sz="1600" spc="-61" dirty="0">
                <a:solidFill>
                  <a:srgbClr val="FFFFFF"/>
                </a:solidFill>
                <a:latin typeface="Arial"/>
                <a:cs typeface="Arial"/>
              </a:rPr>
              <a:t>donde </a:t>
            </a:r>
            <a:r>
              <a:rPr sz="1600" spc="-130" dirty="0">
                <a:solidFill>
                  <a:srgbClr val="FFFFFF"/>
                </a:solidFill>
                <a:latin typeface="Arial"/>
                <a:cs typeface="Arial"/>
              </a:rPr>
              <a:t>se </a:t>
            </a:r>
            <a:r>
              <a:rPr sz="1600" spc="-75" dirty="0">
                <a:solidFill>
                  <a:srgbClr val="FFFFFF"/>
                </a:solidFill>
                <a:latin typeface="Arial"/>
                <a:cs typeface="Arial"/>
              </a:rPr>
              <a:t>eleva</a:t>
            </a:r>
            <a:r>
              <a:rPr sz="1600" spc="-102" dirty="0">
                <a:solidFill>
                  <a:srgbClr val="FFFFFF"/>
                </a:solidFill>
                <a:latin typeface="Arial"/>
                <a:cs typeface="Arial"/>
              </a:rPr>
              <a:t> </a:t>
            </a:r>
            <a:r>
              <a:rPr sz="1600" spc="-61" dirty="0">
                <a:solidFill>
                  <a:srgbClr val="FFFFFF"/>
                </a:solidFill>
                <a:latin typeface="Arial"/>
                <a:cs typeface="Arial"/>
              </a:rPr>
              <a:t>la</a:t>
            </a:r>
            <a:r>
              <a:rPr sz="1600" spc="41" dirty="0">
                <a:solidFill>
                  <a:srgbClr val="FFFFFF"/>
                </a:solidFill>
                <a:latin typeface="Arial"/>
                <a:cs typeface="Arial"/>
              </a:rPr>
              <a:t> </a:t>
            </a:r>
            <a:r>
              <a:rPr sz="1600" spc="-55" dirty="0">
                <a:solidFill>
                  <a:srgbClr val="FFFFFF"/>
                </a:solidFill>
                <a:latin typeface="Arial"/>
                <a:cs typeface="Arial"/>
              </a:rPr>
              <a:t>pierna </a:t>
            </a:r>
            <a:r>
              <a:rPr sz="1600" spc="-61" dirty="0">
                <a:solidFill>
                  <a:srgbClr val="FFFFFF"/>
                </a:solidFill>
                <a:latin typeface="Arial"/>
                <a:cs typeface="Arial"/>
              </a:rPr>
              <a:t> </a:t>
            </a:r>
            <a:r>
              <a:rPr sz="1600" spc="-34" dirty="0">
                <a:solidFill>
                  <a:srgbClr val="FFFFFF"/>
                </a:solidFill>
                <a:latin typeface="Arial"/>
                <a:cs typeface="Arial"/>
              </a:rPr>
              <a:t>posterior </a:t>
            </a:r>
            <a:r>
              <a:rPr sz="1600" spc="-75" dirty="0">
                <a:solidFill>
                  <a:srgbClr val="FFFFFF"/>
                </a:solidFill>
                <a:latin typeface="Arial"/>
                <a:cs typeface="Arial"/>
              </a:rPr>
              <a:t>con </a:t>
            </a:r>
            <a:r>
              <a:rPr sz="1600" spc="-61" dirty="0">
                <a:solidFill>
                  <a:srgbClr val="FFFFFF"/>
                </a:solidFill>
                <a:latin typeface="Arial"/>
                <a:cs typeface="Arial"/>
              </a:rPr>
              <a:t>la </a:t>
            </a:r>
            <a:r>
              <a:rPr sz="1600" spc="-27" dirty="0">
                <a:solidFill>
                  <a:srgbClr val="FFFFFF"/>
                </a:solidFill>
                <a:latin typeface="Arial"/>
                <a:cs typeface="Arial"/>
              </a:rPr>
              <a:t>rodilla </a:t>
            </a:r>
            <a:r>
              <a:rPr sz="1600" spc="-55" dirty="0">
                <a:solidFill>
                  <a:srgbClr val="FFFFFF"/>
                </a:solidFill>
                <a:latin typeface="Arial"/>
                <a:cs typeface="Arial"/>
              </a:rPr>
              <a:t>flexionada </a:t>
            </a:r>
            <a:r>
              <a:rPr sz="1600" spc="-75" dirty="0">
                <a:solidFill>
                  <a:srgbClr val="FFFFFF"/>
                </a:solidFill>
                <a:latin typeface="Arial"/>
                <a:cs typeface="Arial"/>
              </a:rPr>
              <a:t>hasta </a:t>
            </a:r>
            <a:r>
              <a:rPr sz="1600" spc="-61" dirty="0">
                <a:solidFill>
                  <a:srgbClr val="FFFFFF"/>
                </a:solidFill>
                <a:latin typeface="Arial"/>
                <a:cs typeface="Arial"/>
              </a:rPr>
              <a:t>la</a:t>
            </a:r>
            <a:r>
              <a:rPr sz="1600" spc="82" dirty="0">
                <a:solidFill>
                  <a:srgbClr val="FFFFFF"/>
                </a:solidFill>
                <a:latin typeface="Arial"/>
                <a:cs typeface="Arial"/>
              </a:rPr>
              <a:t> </a:t>
            </a:r>
            <a:r>
              <a:rPr sz="1600" spc="-27" dirty="0">
                <a:solidFill>
                  <a:srgbClr val="FFFFFF"/>
                </a:solidFill>
                <a:latin typeface="Arial"/>
                <a:cs typeface="Arial"/>
              </a:rPr>
              <a:t>parte</a:t>
            </a:r>
            <a:r>
              <a:rPr sz="1600" spc="68" dirty="0">
                <a:solidFill>
                  <a:srgbClr val="FFFFFF"/>
                </a:solidFill>
                <a:latin typeface="Arial"/>
                <a:cs typeface="Arial"/>
              </a:rPr>
              <a:t> </a:t>
            </a:r>
            <a:r>
              <a:rPr sz="1600" spc="-68" dirty="0">
                <a:solidFill>
                  <a:srgbClr val="FFFFFF"/>
                </a:solidFill>
                <a:latin typeface="Arial"/>
                <a:cs typeface="Arial"/>
              </a:rPr>
              <a:t>media </a:t>
            </a:r>
            <a:r>
              <a:rPr sz="1600" spc="-61" dirty="0">
                <a:solidFill>
                  <a:srgbClr val="FFFFFF"/>
                </a:solidFill>
                <a:latin typeface="Arial"/>
                <a:cs typeface="Arial"/>
              </a:rPr>
              <a:t> </a:t>
            </a:r>
            <a:r>
              <a:rPr sz="1600" spc="-48" dirty="0">
                <a:solidFill>
                  <a:srgbClr val="FFFFFF"/>
                </a:solidFill>
                <a:latin typeface="Arial"/>
                <a:cs typeface="Arial"/>
              </a:rPr>
              <a:t>del </a:t>
            </a:r>
            <a:r>
              <a:rPr sz="1600" spc="-34" dirty="0">
                <a:solidFill>
                  <a:srgbClr val="FFFFFF"/>
                </a:solidFill>
                <a:latin typeface="Arial"/>
                <a:cs typeface="Arial"/>
              </a:rPr>
              <a:t>tronco. </a:t>
            </a:r>
            <a:r>
              <a:rPr sz="1600" spc="-109" dirty="0">
                <a:solidFill>
                  <a:srgbClr val="FFFFFF"/>
                </a:solidFill>
                <a:latin typeface="Arial"/>
                <a:cs typeface="Arial"/>
              </a:rPr>
              <a:t>Luego </a:t>
            </a:r>
            <a:r>
              <a:rPr sz="1600" spc="-130" dirty="0">
                <a:solidFill>
                  <a:srgbClr val="FFFFFF"/>
                </a:solidFill>
                <a:latin typeface="Arial"/>
                <a:cs typeface="Arial"/>
              </a:rPr>
              <a:t>se </a:t>
            </a:r>
            <a:r>
              <a:rPr sz="1600" spc="-48" dirty="0">
                <a:solidFill>
                  <a:srgbClr val="FFFFFF"/>
                </a:solidFill>
                <a:latin typeface="Arial"/>
                <a:cs typeface="Arial"/>
              </a:rPr>
              <a:t>extiende </a:t>
            </a:r>
            <a:r>
              <a:rPr sz="1600" spc="-61" dirty="0">
                <a:solidFill>
                  <a:srgbClr val="FFFFFF"/>
                </a:solidFill>
                <a:latin typeface="Arial"/>
                <a:cs typeface="Arial"/>
              </a:rPr>
              <a:t>la </a:t>
            </a:r>
            <a:r>
              <a:rPr sz="1600" spc="-55" dirty="0">
                <a:solidFill>
                  <a:srgbClr val="FFFFFF"/>
                </a:solidFill>
                <a:latin typeface="Arial"/>
                <a:cs typeface="Arial"/>
              </a:rPr>
              <a:t>pierna</a:t>
            </a:r>
            <a:r>
              <a:rPr sz="1600" spc="34" dirty="0">
                <a:solidFill>
                  <a:srgbClr val="FFFFFF"/>
                </a:solidFill>
                <a:latin typeface="Arial"/>
                <a:cs typeface="Arial"/>
              </a:rPr>
              <a:t> </a:t>
            </a:r>
            <a:r>
              <a:rPr sz="1600" spc="-82" dirty="0">
                <a:solidFill>
                  <a:srgbClr val="FFFFFF"/>
                </a:solidFill>
                <a:latin typeface="Arial"/>
                <a:cs typeface="Arial"/>
              </a:rPr>
              <a:t>hacia</a:t>
            </a:r>
            <a:r>
              <a:rPr sz="1600" spc="75" dirty="0">
                <a:solidFill>
                  <a:srgbClr val="FFFFFF"/>
                </a:solidFill>
                <a:latin typeface="Arial"/>
                <a:cs typeface="Arial"/>
              </a:rPr>
              <a:t> </a:t>
            </a:r>
            <a:r>
              <a:rPr sz="1600" spc="-61" dirty="0">
                <a:solidFill>
                  <a:srgbClr val="FFFFFF"/>
                </a:solidFill>
                <a:latin typeface="Arial"/>
                <a:cs typeface="Arial"/>
              </a:rPr>
              <a:t>adelante, </a:t>
            </a:r>
            <a:r>
              <a:rPr sz="1600" spc="-48" dirty="0">
                <a:solidFill>
                  <a:srgbClr val="FFFFFF"/>
                </a:solidFill>
                <a:latin typeface="Arial"/>
                <a:cs typeface="Arial"/>
              </a:rPr>
              <a:t> </a:t>
            </a:r>
            <a:r>
              <a:rPr sz="1600" spc="-61" dirty="0">
                <a:solidFill>
                  <a:srgbClr val="FFFFFF"/>
                </a:solidFill>
                <a:latin typeface="Arial"/>
                <a:cs typeface="Arial"/>
              </a:rPr>
              <a:t>empujando</a:t>
            </a:r>
            <a:r>
              <a:rPr sz="1600" spc="-123" dirty="0">
                <a:solidFill>
                  <a:srgbClr val="FFFFFF"/>
                </a:solidFill>
                <a:latin typeface="Arial"/>
                <a:cs typeface="Arial"/>
              </a:rPr>
              <a:t> </a:t>
            </a:r>
            <a:r>
              <a:rPr sz="1600" spc="-61" dirty="0">
                <a:solidFill>
                  <a:srgbClr val="FFFFFF"/>
                </a:solidFill>
                <a:latin typeface="Arial"/>
                <a:cs typeface="Arial"/>
              </a:rPr>
              <a:t>la</a:t>
            </a:r>
            <a:r>
              <a:rPr sz="1600" spc="-123" dirty="0">
                <a:solidFill>
                  <a:srgbClr val="FFFFFF"/>
                </a:solidFill>
                <a:latin typeface="Arial"/>
                <a:cs typeface="Arial"/>
              </a:rPr>
              <a:t> </a:t>
            </a:r>
            <a:r>
              <a:rPr sz="1600" spc="-75" dirty="0">
                <a:solidFill>
                  <a:srgbClr val="FFFFFF"/>
                </a:solidFill>
                <a:latin typeface="Arial"/>
                <a:cs typeface="Arial"/>
              </a:rPr>
              <a:t>cadera,</a:t>
            </a:r>
            <a:r>
              <a:rPr sz="1600" spc="-123" dirty="0">
                <a:solidFill>
                  <a:srgbClr val="FFFFFF"/>
                </a:solidFill>
                <a:latin typeface="Arial"/>
                <a:cs typeface="Arial"/>
              </a:rPr>
              <a:t> </a:t>
            </a:r>
            <a:r>
              <a:rPr sz="1600" spc="-68" dirty="0">
                <a:solidFill>
                  <a:srgbClr val="FFFFFF"/>
                </a:solidFill>
                <a:latin typeface="Arial"/>
                <a:cs typeface="Arial"/>
              </a:rPr>
              <a:t>golpeando</a:t>
            </a:r>
            <a:r>
              <a:rPr sz="1600" spc="-123" dirty="0">
                <a:solidFill>
                  <a:srgbClr val="FFFFFF"/>
                </a:solidFill>
                <a:latin typeface="Arial"/>
                <a:cs typeface="Arial"/>
              </a:rPr>
              <a:t> </a:t>
            </a:r>
            <a:r>
              <a:rPr sz="1600" spc="-75" dirty="0">
                <a:solidFill>
                  <a:srgbClr val="FFFFFF"/>
                </a:solidFill>
                <a:latin typeface="Arial"/>
                <a:cs typeface="Arial"/>
              </a:rPr>
              <a:t>con</a:t>
            </a:r>
            <a:r>
              <a:rPr sz="1600" spc="-123" dirty="0">
                <a:solidFill>
                  <a:srgbClr val="FFFFFF"/>
                </a:solidFill>
                <a:latin typeface="Arial"/>
                <a:cs typeface="Arial"/>
              </a:rPr>
              <a:t> </a:t>
            </a:r>
            <a:r>
              <a:rPr sz="1600" spc="-61" dirty="0">
                <a:solidFill>
                  <a:srgbClr val="FFFFFF"/>
                </a:solidFill>
                <a:latin typeface="Arial"/>
                <a:cs typeface="Arial"/>
              </a:rPr>
              <a:t>la</a:t>
            </a:r>
            <a:r>
              <a:rPr sz="1600" spc="-116" dirty="0">
                <a:solidFill>
                  <a:srgbClr val="FFFFFF"/>
                </a:solidFill>
                <a:latin typeface="Arial"/>
                <a:cs typeface="Arial"/>
              </a:rPr>
              <a:t> </a:t>
            </a:r>
            <a:r>
              <a:rPr sz="1600" spc="-27" dirty="0">
                <a:solidFill>
                  <a:srgbClr val="FFFFFF"/>
                </a:solidFill>
                <a:latin typeface="Arial"/>
                <a:cs typeface="Arial"/>
              </a:rPr>
              <a:t>parte</a:t>
            </a:r>
            <a:r>
              <a:rPr sz="1600" spc="-123" dirty="0">
                <a:solidFill>
                  <a:srgbClr val="FFFFFF"/>
                </a:solidFill>
                <a:latin typeface="Arial"/>
                <a:cs typeface="Arial"/>
              </a:rPr>
              <a:t> </a:t>
            </a:r>
            <a:r>
              <a:rPr sz="1600" spc="-27" dirty="0">
                <a:solidFill>
                  <a:srgbClr val="FFFFFF"/>
                </a:solidFill>
                <a:latin typeface="Arial"/>
                <a:cs typeface="Arial"/>
              </a:rPr>
              <a:t>anterior</a:t>
            </a:r>
            <a:r>
              <a:rPr sz="1600" spc="-123" dirty="0">
                <a:solidFill>
                  <a:srgbClr val="FFFFFF"/>
                </a:solidFill>
                <a:latin typeface="Arial"/>
                <a:cs typeface="Arial"/>
              </a:rPr>
              <a:t> </a:t>
            </a:r>
            <a:r>
              <a:rPr sz="1600" spc="-68" dirty="0">
                <a:solidFill>
                  <a:srgbClr val="FFFFFF"/>
                </a:solidFill>
                <a:latin typeface="Arial"/>
                <a:cs typeface="Arial"/>
              </a:rPr>
              <a:t>de </a:t>
            </a:r>
            <a:r>
              <a:rPr sz="1600" spc="-48" dirty="0">
                <a:solidFill>
                  <a:srgbClr val="FFFFFF"/>
                </a:solidFill>
                <a:latin typeface="Arial"/>
                <a:cs typeface="Arial"/>
              </a:rPr>
              <a:t> </a:t>
            </a:r>
            <a:r>
              <a:rPr sz="1600" spc="-61" dirty="0">
                <a:solidFill>
                  <a:srgbClr val="FFFFFF"/>
                </a:solidFill>
                <a:latin typeface="Arial"/>
                <a:cs typeface="Arial"/>
              </a:rPr>
              <a:t>la</a:t>
            </a:r>
            <a:r>
              <a:rPr sz="1600" spc="-109" dirty="0">
                <a:solidFill>
                  <a:srgbClr val="FFFFFF"/>
                </a:solidFill>
                <a:latin typeface="Arial"/>
                <a:cs typeface="Arial"/>
              </a:rPr>
              <a:t> </a:t>
            </a:r>
            <a:r>
              <a:rPr sz="1600" spc="-48" dirty="0">
                <a:solidFill>
                  <a:srgbClr val="FFFFFF"/>
                </a:solidFill>
                <a:latin typeface="Arial"/>
                <a:cs typeface="Arial"/>
              </a:rPr>
              <a:t>planta</a:t>
            </a:r>
            <a:r>
              <a:rPr sz="1600" spc="-102" dirty="0">
                <a:solidFill>
                  <a:srgbClr val="FFFFFF"/>
                </a:solidFill>
                <a:latin typeface="Arial"/>
                <a:cs typeface="Arial"/>
              </a:rPr>
              <a:t> </a:t>
            </a:r>
            <a:r>
              <a:rPr sz="1600" spc="-48" dirty="0">
                <a:solidFill>
                  <a:srgbClr val="FFFFFF"/>
                </a:solidFill>
                <a:latin typeface="Arial"/>
                <a:cs typeface="Arial"/>
              </a:rPr>
              <a:t>del</a:t>
            </a:r>
            <a:r>
              <a:rPr sz="1600" spc="-109" dirty="0">
                <a:solidFill>
                  <a:srgbClr val="FFFFFF"/>
                </a:solidFill>
                <a:latin typeface="Arial"/>
                <a:cs typeface="Arial"/>
              </a:rPr>
              <a:t> </a:t>
            </a:r>
            <a:r>
              <a:rPr sz="1600" spc="-55" dirty="0">
                <a:solidFill>
                  <a:srgbClr val="FFFFFF"/>
                </a:solidFill>
                <a:latin typeface="Arial"/>
                <a:cs typeface="Arial"/>
              </a:rPr>
              <a:t>pie,</a:t>
            </a:r>
            <a:r>
              <a:rPr sz="1600" spc="-102" dirty="0">
                <a:solidFill>
                  <a:srgbClr val="FFFFFF"/>
                </a:solidFill>
                <a:latin typeface="Arial"/>
                <a:cs typeface="Arial"/>
              </a:rPr>
              <a:t> </a:t>
            </a:r>
            <a:r>
              <a:rPr sz="1600" spc="-61" dirty="0">
                <a:solidFill>
                  <a:srgbClr val="FFFFFF"/>
                </a:solidFill>
                <a:latin typeface="Arial"/>
                <a:cs typeface="Arial"/>
              </a:rPr>
              <a:t>la</a:t>
            </a:r>
            <a:r>
              <a:rPr sz="1600" spc="-102" dirty="0">
                <a:solidFill>
                  <a:srgbClr val="FFFFFF"/>
                </a:solidFill>
                <a:latin typeface="Arial"/>
                <a:cs typeface="Arial"/>
              </a:rPr>
              <a:t> </a:t>
            </a:r>
            <a:r>
              <a:rPr sz="1600" spc="-27" dirty="0">
                <a:solidFill>
                  <a:srgbClr val="FFFFFF"/>
                </a:solidFill>
                <a:latin typeface="Arial"/>
                <a:cs typeface="Arial"/>
              </a:rPr>
              <a:t>parte</a:t>
            </a:r>
            <a:r>
              <a:rPr sz="1600" spc="-102" dirty="0">
                <a:solidFill>
                  <a:srgbClr val="FFFFFF"/>
                </a:solidFill>
                <a:latin typeface="Arial"/>
                <a:cs typeface="Arial"/>
              </a:rPr>
              <a:t> </a:t>
            </a:r>
            <a:r>
              <a:rPr sz="1600" spc="-61" dirty="0">
                <a:solidFill>
                  <a:srgbClr val="FFFFFF"/>
                </a:solidFill>
                <a:latin typeface="Arial"/>
                <a:cs typeface="Arial"/>
              </a:rPr>
              <a:t>media</a:t>
            </a:r>
            <a:r>
              <a:rPr sz="1600" spc="-102" dirty="0">
                <a:solidFill>
                  <a:srgbClr val="FFFFFF"/>
                </a:solidFill>
                <a:latin typeface="Arial"/>
                <a:cs typeface="Arial"/>
              </a:rPr>
              <a:t> </a:t>
            </a:r>
            <a:r>
              <a:rPr sz="1600" spc="-48" dirty="0">
                <a:solidFill>
                  <a:srgbClr val="FFFFFF"/>
                </a:solidFill>
                <a:latin typeface="Arial"/>
                <a:cs typeface="Arial"/>
              </a:rPr>
              <a:t>del</a:t>
            </a:r>
            <a:r>
              <a:rPr sz="1600" spc="-109" dirty="0">
                <a:solidFill>
                  <a:srgbClr val="FFFFFF"/>
                </a:solidFill>
                <a:latin typeface="Arial"/>
                <a:cs typeface="Arial"/>
              </a:rPr>
              <a:t> </a:t>
            </a:r>
            <a:r>
              <a:rPr sz="1600" spc="-55" dirty="0">
                <a:solidFill>
                  <a:srgbClr val="FFFFFF"/>
                </a:solidFill>
                <a:latin typeface="Arial"/>
                <a:cs typeface="Arial"/>
              </a:rPr>
              <a:t>cuerpo</a:t>
            </a:r>
            <a:r>
              <a:rPr sz="1600" spc="-109" dirty="0">
                <a:solidFill>
                  <a:srgbClr val="FFFFFF"/>
                </a:solidFill>
                <a:latin typeface="Arial"/>
                <a:cs typeface="Arial"/>
              </a:rPr>
              <a:t> </a:t>
            </a:r>
            <a:r>
              <a:rPr sz="1600" spc="-48" dirty="0">
                <a:solidFill>
                  <a:srgbClr val="FFFFFF"/>
                </a:solidFill>
                <a:latin typeface="Arial"/>
                <a:cs typeface="Arial"/>
              </a:rPr>
              <a:t>o</a:t>
            </a:r>
            <a:r>
              <a:rPr sz="1600" spc="-116" dirty="0">
                <a:solidFill>
                  <a:srgbClr val="FFFFFF"/>
                </a:solidFill>
                <a:latin typeface="Arial"/>
                <a:cs typeface="Arial"/>
              </a:rPr>
              <a:t> a</a:t>
            </a:r>
            <a:r>
              <a:rPr sz="1600" spc="-102" dirty="0">
                <a:solidFill>
                  <a:srgbClr val="FFFFFF"/>
                </a:solidFill>
                <a:latin typeface="Arial"/>
                <a:cs typeface="Arial"/>
              </a:rPr>
              <a:t> </a:t>
            </a:r>
            <a:r>
              <a:rPr sz="1600" spc="-61" dirty="0">
                <a:solidFill>
                  <a:srgbClr val="FFFFFF"/>
                </a:solidFill>
                <a:latin typeface="Arial"/>
                <a:cs typeface="Arial"/>
              </a:rPr>
              <a:t>la</a:t>
            </a:r>
            <a:r>
              <a:rPr sz="1600" spc="-102" dirty="0">
                <a:solidFill>
                  <a:srgbClr val="FFFFFF"/>
                </a:solidFill>
                <a:latin typeface="Arial"/>
                <a:cs typeface="Arial"/>
              </a:rPr>
              <a:t> </a:t>
            </a:r>
            <a:r>
              <a:rPr sz="1600" spc="-75" dirty="0">
                <a:solidFill>
                  <a:srgbClr val="FFFFFF"/>
                </a:solidFill>
                <a:latin typeface="Arial"/>
                <a:cs typeface="Arial"/>
              </a:rPr>
              <a:t>cara.</a:t>
            </a:r>
            <a:r>
              <a:rPr sz="1600" spc="-109" dirty="0">
                <a:solidFill>
                  <a:srgbClr val="FFFFFF"/>
                </a:solidFill>
                <a:latin typeface="Arial"/>
                <a:cs typeface="Arial"/>
              </a:rPr>
              <a:t> </a:t>
            </a:r>
            <a:r>
              <a:rPr sz="1600" spc="-150" dirty="0">
                <a:solidFill>
                  <a:srgbClr val="FFFFFF"/>
                </a:solidFill>
                <a:latin typeface="Arial"/>
                <a:cs typeface="Arial"/>
              </a:rPr>
              <a:t>La </a:t>
            </a:r>
            <a:r>
              <a:rPr sz="1600" spc="-61" dirty="0">
                <a:solidFill>
                  <a:srgbClr val="FFFFFF"/>
                </a:solidFill>
                <a:latin typeface="Arial"/>
                <a:cs typeface="Arial"/>
              </a:rPr>
              <a:t> </a:t>
            </a:r>
            <a:r>
              <a:rPr sz="1600" spc="-55" dirty="0">
                <a:solidFill>
                  <a:srgbClr val="FFFFFF"/>
                </a:solidFill>
                <a:latin typeface="Arial"/>
                <a:cs typeface="Arial"/>
              </a:rPr>
              <a:t>pierna</a:t>
            </a:r>
            <a:r>
              <a:rPr sz="1600" spc="-102" dirty="0">
                <a:solidFill>
                  <a:srgbClr val="FFFFFF"/>
                </a:solidFill>
                <a:latin typeface="Arial"/>
                <a:cs typeface="Arial"/>
              </a:rPr>
              <a:t> </a:t>
            </a:r>
            <a:r>
              <a:rPr sz="1600" spc="-68" dirty="0">
                <a:solidFill>
                  <a:srgbClr val="FFFFFF"/>
                </a:solidFill>
                <a:latin typeface="Arial"/>
                <a:cs typeface="Arial"/>
              </a:rPr>
              <a:t>de</a:t>
            </a:r>
            <a:r>
              <a:rPr sz="1600" spc="-102" dirty="0">
                <a:solidFill>
                  <a:srgbClr val="FFFFFF"/>
                </a:solidFill>
                <a:latin typeface="Arial"/>
                <a:cs typeface="Arial"/>
              </a:rPr>
              <a:t> </a:t>
            </a:r>
            <a:r>
              <a:rPr sz="1600" spc="-75" dirty="0">
                <a:solidFill>
                  <a:srgbClr val="FFFFFF"/>
                </a:solidFill>
                <a:latin typeface="Arial"/>
                <a:cs typeface="Arial"/>
              </a:rPr>
              <a:t>apoyo</a:t>
            </a:r>
            <a:r>
              <a:rPr sz="1600" spc="-95" dirty="0">
                <a:solidFill>
                  <a:srgbClr val="FFFFFF"/>
                </a:solidFill>
                <a:latin typeface="Arial"/>
                <a:cs typeface="Arial"/>
              </a:rPr>
              <a:t> </a:t>
            </a:r>
            <a:r>
              <a:rPr sz="1600" spc="-75" dirty="0">
                <a:solidFill>
                  <a:srgbClr val="FFFFFF"/>
                </a:solidFill>
                <a:latin typeface="Arial"/>
                <a:cs typeface="Arial"/>
              </a:rPr>
              <a:t>está</a:t>
            </a:r>
            <a:r>
              <a:rPr sz="1600" spc="-102" dirty="0">
                <a:solidFill>
                  <a:srgbClr val="FFFFFF"/>
                </a:solidFill>
                <a:latin typeface="Arial"/>
                <a:cs typeface="Arial"/>
              </a:rPr>
              <a:t> </a:t>
            </a:r>
            <a:r>
              <a:rPr sz="1600" spc="-55" dirty="0">
                <a:solidFill>
                  <a:srgbClr val="FFFFFF"/>
                </a:solidFill>
                <a:latin typeface="Arial"/>
                <a:cs typeface="Arial"/>
              </a:rPr>
              <a:t>ligeramente</a:t>
            </a:r>
            <a:r>
              <a:rPr sz="1600" spc="-95" dirty="0">
                <a:solidFill>
                  <a:srgbClr val="FFFFFF"/>
                </a:solidFill>
                <a:latin typeface="Arial"/>
                <a:cs typeface="Arial"/>
              </a:rPr>
              <a:t> </a:t>
            </a:r>
            <a:r>
              <a:rPr sz="1600" spc="-55" dirty="0">
                <a:solidFill>
                  <a:srgbClr val="FFFFFF"/>
                </a:solidFill>
                <a:latin typeface="Arial"/>
                <a:cs typeface="Arial"/>
              </a:rPr>
              <a:t>flexionada</a:t>
            </a:r>
            <a:r>
              <a:rPr sz="1600" spc="-102" dirty="0">
                <a:solidFill>
                  <a:srgbClr val="FFFFFF"/>
                </a:solidFill>
                <a:latin typeface="Arial"/>
                <a:cs typeface="Arial"/>
              </a:rPr>
              <a:t> </a:t>
            </a:r>
            <a:r>
              <a:rPr sz="1600" spc="-75" dirty="0">
                <a:solidFill>
                  <a:srgbClr val="FFFFFF"/>
                </a:solidFill>
                <a:latin typeface="Arial"/>
                <a:cs typeface="Arial"/>
              </a:rPr>
              <a:t>y</a:t>
            </a:r>
            <a:r>
              <a:rPr sz="1600" spc="-102" dirty="0">
                <a:solidFill>
                  <a:srgbClr val="FFFFFF"/>
                </a:solidFill>
                <a:latin typeface="Arial"/>
                <a:cs typeface="Arial"/>
              </a:rPr>
              <a:t> </a:t>
            </a:r>
            <a:r>
              <a:rPr sz="1600" spc="-48" dirty="0">
                <a:solidFill>
                  <a:srgbClr val="FFFFFF"/>
                </a:solidFill>
                <a:latin typeface="Arial"/>
                <a:cs typeface="Arial"/>
              </a:rPr>
              <a:t>el</a:t>
            </a:r>
            <a:r>
              <a:rPr sz="1600" spc="-95" dirty="0">
                <a:solidFill>
                  <a:srgbClr val="FFFFFF"/>
                </a:solidFill>
                <a:latin typeface="Arial"/>
                <a:cs typeface="Arial"/>
              </a:rPr>
              <a:t> </a:t>
            </a:r>
            <a:r>
              <a:rPr sz="1600" spc="-48" dirty="0">
                <a:solidFill>
                  <a:srgbClr val="FFFFFF"/>
                </a:solidFill>
                <a:latin typeface="Arial"/>
                <a:cs typeface="Arial"/>
              </a:rPr>
              <a:t>pie</a:t>
            </a:r>
            <a:endParaRPr sz="1600" dirty="0">
              <a:latin typeface="Arial"/>
              <a:cs typeface="Arial"/>
            </a:endParaRPr>
          </a:p>
          <a:p>
            <a:pPr marL="1064174" marR="6927" indent="-346354" algn="r"/>
            <a:r>
              <a:rPr sz="1600" spc="-75" dirty="0">
                <a:solidFill>
                  <a:srgbClr val="FFFFFF"/>
                </a:solidFill>
                <a:latin typeface="Arial"/>
                <a:cs typeface="Arial"/>
              </a:rPr>
              <a:t>en </a:t>
            </a:r>
            <a:r>
              <a:rPr sz="1600" spc="-55" dirty="0">
                <a:solidFill>
                  <a:srgbClr val="FFFFFF"/>
                </a:solidFill>
                <a:latin typeface="Arial"/>
                <a:cs typeface="Arial"/>
              </a:rPr>
              <a:t>un </a:t>
            </a:r>
            <a:r>
              <a:rPr sz="1600" spc="-68" dirty="0">
                <a:solidFill>
                  <a:srgbClr val="FFFFFF"/>
                </a:solidFill>
                <a:latin typeface="Arial"/>
                <a:cs typeface="Arial"/>
              </a:rPr>
              <a:t>ángulo de </a:t>
            </a:r>
            <a:r>
              <a:rPr sz="1600" spc="-89" dirty="0">
                <a:solidFill>
                  <a:srgbClr val="FFFFFF"/>
                </a:solidFill>
                <a:latin typeface="Arial"/>
                <a:cs typeface="Arial"/>
              </a:rPr>
              <a:t>45 </a:t>
            </a:r>
            <a:r>
              <a:rPr sz="1600" spc="-116" dirty="0">
                <a:solidFill>
                  <a:srgbClr val="FFFFFF"/>
                </a:solidFill>
                <a:latin typeface="Arial"/>
                <a:cs typeface="Arial"/>
              </a:rPr>
              <a:t>a </a:t>
            </a:r>
            <a:r>
              <a:rPr sz="1600" spc="-89" dirty="0">
                <a:solidFill>
                  <a:srgbClr val="FFFFFF"/>
                </a:solidFill>
                <a:latin typeface="Arial"/>
                <a:cs typeface="Arial"/>
              </a:rPr>
              <a:t>55 grados</a:t>
            </a:r>
            <a:r>
              <a:rPr sz="1600" spc="-82" dirty="0">
                <a:solidFill>
                  <a:srgbClr val="FFFFFF"/>
                </a:solidFill>
                <a:latin typeface="Arial"/>
                <a:cs typeface="Arial"/>
              </a:rPr>
              <a:t> </a:t>
            </a:r>
            <a:r>
              <a:rPr sz="1600" spc="-68" dirty="0">
                <a:solidFill>
                  <a:srgbClr val="FFFFFF"/>
                </a:solidFill>
                <a:latin typeface="Arial"/>
                <a:cs typeface="Arial"/>
              </a:rPr>
              <a:t>de </a:t>
            </a:r>
            <a:r>
              <a:rPr sz="1600" spc="-61" dirty="0">
                <a:solidFill>
                  <a:srgbClr val="FFFFFF"/>
                </a:solidFill>
                <a:latin typeface="Arial"/>
                <a:cs typeface="Arial"/>
              </a:rPr>
              <a:t>la </a:t>
            </a:r>
            <a:r>
              <a:rPr sz="1600" spc="-75" dirty="0">
                <a:solidFill>
                  <a:srgbClr val="FFFFFF"/>
                </a:solidFill>
                <a:latin typeface="Arial"/>
                <a:cs typeface="Arial"/>
              </a:rPr>
              <a:t>línea</a:t>
            </a:r>
            <a:r>
              <a:rPr sz="1600" spc="55" dirty="0">
                <a:solidFill>
                  <a:srgbClr val="FFFFFF"/>
                </a:solidFill>
                <a:latin typeface="Arial"/>
                <a:cs typeface="Arial"/>
              </a:rPr>
              <a:t> </a:t>
            </a:r>
            <a:r>
              <a:rPr sz="1600" spc="-68" dirty="0">
                <a:solidFill>
                  <a:srgbClr val="FFFFFF"/>
                </a:solidFill>
                <a:latin typeface="Arial"/>
                <a:cs typeface="Arial"/>
              </a:rPr>
              <a:t>de </a:t>
            </a:r>
            <a:r>
              <a:rPr sz="1600" spc="-48" dirty="0">
                <a:solidFill>
                  <a:srgbClr val="FFFFFF"/>
                </a:solidFill>
                <a:latin typeface="Arial"/>
                <a:cs typeface="Arial"/>
              </a:rPr>
              <a:t> </a:t>
            </a:r>
            <a:r>
              <a:rPr sz="1600" spc="-61" dirty="0">
                <a:solidFill>
                  <a:srgbClr val="FFFFFF"/>
                </a:solidFill>
                <a:latin typeface="Arial"/>
                <a:cs typeface="Arial"/>
              </a:rPr>
              <a:t>ataque. Al </a:t>
            </a:r>
            <a:r>
              <a:rPr sz="1600" spc="-34" dirty="0">
                <a:solidFill>
                  <a:srgbClr val="FFFFFF"/>
                </a:solidFill>
                <a:latin typeface="Arial"/>
                <a:cs typeface="Arial"/>
              </a:rPr>
              <a:t>terminar </a:t>
            </a:r>
            <a:r>
              <a:rPr sz="1600" spc="-130" dirty="0">
                <a:solidFill>
                  <a:srgbClr val="FFFFFF"/>
                </a:solidFill>
                <a:latin typeface="Arial"/>
                <a:cs typeface="Arial"/>
              </a:rPr>
              <a:t>se </a:t>
            </a:r>
            <a:r>
              <a:rPr sz="1600" spc="-48" dirty="0">
                <a:solidFill>
                  <a:srgbClr val="FFFFFF"/>
                </a:solidFill>
                <a:latin typeface="Arial"/>
                <a:cs typeface="Arial"/>
              </a:rPr>
              <a:t>flexiona </a:t>
            </a:r>
            <a:r>
              <a:rPr sz="1600" spc="-61" dirty="0">
                <a:solidFill>
                  <a:srgbClr val="FFFFFF"/>
                </a:solidFill>
                <a:latin typeface="Arial"/>
                <a:cs typeface="Arial"/>
              </a:rPr>
              <a:t>la</a:t>
            </a:r>
            <a:r>
              <a:rPr sz="1600" spc="259" dirty="0">
                <a:solidFill>
                  <a:srgbClr val="FFFFFF"/>
                </a:solidFill>
                <a:latin typeface="Arial"/>
                <a:cs typeface="Arial"/>
              </a:rPr>
              <a:t> </a:t>
            </a:r>
            <a:r>
              <a:rPr sz="1600" spc="-55" dirty="0">
                <a:solidFill>
                  <a:srgbClr val="FFFFFF"/>
                </a:solidFill>
                <a:latin typeface="Arial"/>
                <a:cs typeface="Arial"/>
              </a:rPr>
              <a:t>pierna</a:t>
            </a:r>
            <a:r>
              <a:rPr sz="1600" spc="34" dirty="0">
                <a:solidFill>
                  <a:srgbClr val="FFFFFF"/>
                </a:solidFill>
                <a:latin typeface="Arial"/>
                <a:cs typeface="Arial"/>
              </a:rPr>
              <a:t> </a:t>
            </a:r>
            <a:r>
              <a:rPr sz="1600" spc="-75" dirty="0">
                <a:solidFill>
                  <a:srgbClr val="FFFFFF"/>
                </a:solidFill>
                <a:latin typeface="Arial"/>
                <a:cs typeface="Arial"/>
              </a:rPr>
              <a:t>y </a:t>
            </a:r>
            <a:r>
              <a:rPr sz="1600" spc="-41" dirty="0">
                <a:solidFill>
                  <a:srgbClr val="FFFFFF"/>
                </a:solidFill>
                <a:latin typeface="Arial"/>
                <a:cs typeface="Arial"/>
              </a:rPr>
              <a:t> </a:t>
            </a:r>
            <a:r>
              <a:rPr sz="1600" spc="-116" dirty="0">
                <a:solidFill>
                  <a:srgbClr val="FFFFFF"/>
                </a:solidFill>
                <a:latin typeface="Arial"/>
                <a:cs typeface="Arial"/>
              </a:rPr>
              <a:t>cae</a:t>
            </a:r>
            <a:r>
              <a:rPr sz="1600" spc="-191" dirty="0">
                <a:solidFill>
                  <a:srgbClr val="FFFFFF"/>
                </a:solidFill>
                <a:latin typeface="Arial"/>
                <a:cs typeface="Arial"/>
              </a:rPr>
              <a:t> </a:t>
            </a:r>
            <a:r>
              <a:rPr sz="1600" spc="-75" dirty="0">
                <a:solidFill>
                  <a:srgbClr val="FFFFFF"/>
                </a:solidFill>
                <a:latin typeface="Arial"/>
                <a:cs typeface="Arial"/>
              </a:rPr>
              <a:t>adelante</a:t>
            </a:r>
            <a:r>
              <a:rPr sz="1600" spc="-191" dirty="0">
                <a:solidFill>
                  <a:srgbClr val="FFFFFF"/>
                </a:solidFill>
                <a:latin typeface="Arial"/>
                <a:cs typeface="Arial"/>
              </a:rPr>
              <a:t> </a:t>
            </a:r>
            <a:r>
              <a:rPr sz="1600" spc="-82" dirty="0">
                <a:solidFill>
                  <a:srgbClr val="FFFFFF"/>
                </a:solidFill>
                <a:latin typeface="Arial"/>
                <a:cs typeface="Arial"/>
              </a:rPr>
              <a:t>en</a:t>
            </a:r>
            <a:r>
              <a:rPr sz="1600" spc="-191" dirty="0">
                <a:solidFill>
                  <a:srgbClr val="FFFFFF"/>
                </a:solidFill>
                <a:latin typeface="Arial"/>
                <a:cs typeface="Arial"/>
              </a:rPr>
              <a:t> </a:t>
            </a:r>
            <a:r>
              <a:rPr sz="1600" spc="-68" dirty="0">
                <a:solidFill>
                  <a:srgbClr val="FFFFFF"/>
                </a:solidFill>
                <a:latin typeface="Arial"/>
                <a:cs typeface="Arial"/>
              </a:rPr>
              <a:t>la</a:t>
            </a:r>
            <a:r>
              <a:rPr sz="1600" spc="-191" dirty="0">
                <a:solidFill>
                  <a:srgbClr val="FFFFFF"/>
                </a:solidFill>
                <a:latin typeface="Arial"/>
                <a:cs typeface="Arial"/>
              </a:rPr>
              <a:t> </a:t>
            </a:r>
            <a:r>
              <a:rPr sz="1600" spc="-68" dirty="0">
                <a:solidFill>
                  <a:srgbClr val="FFFFFF"/>
                </a:solidFill>
                <a:latin typeface="Arial"/>
                <a:cs typeface="Arial"/>
              </a:rPr>
              <a:t>posición</a:t>
            </a:r>
            <a:r>
              <a:rPr sz="1600" spc="-191" dirty="0">
                <a:solidFill>
                  <a:srgbClr val="FFFFFF"/>
                </a:solidFill>
                <a:latin typeface="Arial"/>
                <a:cs typeface="Arial"/>
              </a:rPr>
              <a:t> </a:t>
            </a:r>
            <a:r>
              <a:rPr sz="1600" spc="-75" dirty="0">
                <a:solidFill>
                  <a:srgbClr val="FFFFFF"/>
                </a:solidFill>
                <a:latin typeface="Arial"/>
                <a:cs typeface="Arial"/>
              </a:rPr>
              <a:t>de</a:t>
            </a:r>
            <a:r>
              <a:rPr sz="1600" spc="-191" dirty="0">
                <a:solidFill>
                  <a:srgbClr val="FFFFFF"/>
                </a:solidFill>
                <a:latin typeface="Arial"/>
                <a:cs typeface="Arial"/>
              </a:rPr>
              <a:t> </a:t>
            </a:r>
            <a:r>
              <a:rPr sz="1600" spc="-75" dirty="0">
                <a:solidFill>
                  <a:srgbClr val="FFFFFF"/>
                </a:solidFill>
                <a:latin typeface="Arial"/>
                <a:cs typeface="Arial"/>
              </a:rPr>
              <a:t>combate.</a:t>
            </a:r>
            <a:endParaRPr sz="1600" dirty="0">
              <a:latin typeface="Arial"/>
              <a:cs typeface="Arial"/>
            </a:endParaRPr>
          </a:p>
        </p:txBody>
      </p:sp>
      <p:sp>
        <p:nvSpPr>
          <p:cNvPr id="8" name="object 8"/>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1196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621804" y="764704"/>
            <a:ext cx="4535534" cy="2890068"/>
          </a:xfrm>
          <a:prstGeom prst="rect">
            <a:avLst/>
          </a:prstGeom>
        </p:spPr>
        <p:txBody>
          <a:bodyPr vert="horz" wrap="square" lIns="0" tIns="17318" rIns="0" bIns="0" rtlCol="0">
            <a:spAutoFit/>
          </a:bodyPr>
          <a:lstStyle/>
          <a:p>
            <a:pPr marL="17318">
              <a:lnSpc>
                <a:spcPts val="1964"/>
              </a:lnSpc>
              <a:spcBef>
                <a:spcPts val="136"/>
              </a:spcBef>
            </a:pPr>
            <a:endParaRPr sz="1636" dirty="0">
              <a:latin typeface="Trebuchet MS"/>
              <a:cs typeface="Trebuchet MS"/>
            </a:endParaRPr>
          </a:p>
          <a:p>
            <a:pPr marL="722149" marR="1021745" algn="ctr">
              <a:lnSpc>
                <a:spcPts val="1500"/>
              </a:lnSpc>
              <a:spcBef>
                <a:spcPts val="293"/>
              </a:spcBef>
            </a:pPr>
            <a:r>
              <a:rPr lang="es-ES" sz="1600" b="1" dirty="0" smtClean="0">
                <a:solidFill>
                  <a:srgbClr val="FFFFFF"/>
                </a:solidFill>
                <a:latin typeface="Trebuchet MS"/>
                <a:cs typeface="Trebuchet MS"/>
              </a:rPr>
              <a:t>PATADA </a:t>
            </a:r>
            <a:r>
              <a:rPr lang="es-ES" sz="1600" b="1" i="1" dirty="0" smtClean="0">
                <a:solidFill>
                  <a:srgbClr val="FFFFFF"/>
                </a:solidFill>
                <a:latin typeface="Trebuchet MS"/>
                <a:cs typeface="Trebuchet MS"/>
              </a:rPr>
              <a:t>BANDAL CHAGUI</a:t>
            </a:r>
            <a:endParaRPr lang="es-ES" sz="1600" b="1" dirty="0" smtClean="0">
              <a:latin typeface="Trebuchet MS"/>
              <a:cs typeface="Trebuchet MS"/>
            </a:endParaRPr>
          </a:p>
          <a:p>
            <a:pPr marL="721283" marR="75331" algn="just">
              <a:spcBef>
                <a:spcPts val="580"/>
              </a:spcBef>
            </a:pPr>
            <a:r>
              <a:rPr lang="es-EC" sz="1500" spc="-218" dirty="0" smtClean="0">
                <a:solidFill>
                  <a:srgbClr val="FFFFFF"/>
                </a:solidFill>
                <a:latin typeface="Arial"/>
                <a:cs typeface="Arial"/>
              </a:rPr>
              <a:t>Es </a:t>
            </a:r>
            <a:r>
              <a:rPr lang="es-EC" sz="1500" spc="-82" dirty="0" smtClean="0">
                <a:solidFill>
                  <a:srgbClr val="FFFFFF"/>
                </a:solidFill>
                <a:latin typeface="Arial"/>
                <a:cs typeface="Arial"/>
              </a:rPr>
              <a:t>una </a:t>
            </a:r>
            <a:r>
              <a:rPr lang="es-EC" sz="1500" spc="-61" dirty="0" smtClean="0">
                <a:solidFill>
                  <a:srgbClr val="FFFFFF"/>
                </a:solidFill>
                <a:latin typeface="Arial"/>
                <a:cs typeface="Arial"/>
              </a:rPr>
              <a:t>técnica semicircu</a:t>
            </a:r>
            <a:r>
              <a:rPr lang="es-EC" sz="1500" spc="-34" dirty="0" smtClean="0">
                <a:solidFill>
                  <a:srgbClr val="FFFFFF"/>
                </a:solidFill>
                <a:latin typeface="Arial"/>
                <a:cs typeface="Arial"/>
              </a:rPr>
              <a:t>lar </a:t>
            </a:r>
            <a:r>
              <a:rPr lang="es-EC" sz="1500" spc="-68" dirty="0" smtClean="0">
                <a:solidFill>
                  <a:srgbClr val="FFFFFF"/>
                </a:solidFill>
                <a:latin typeface="Arial"/>
                <a:cs typeface="Arial"/>
              </a:rPr>
              <a:t>que </a:t>
            </a:r>
            <a:r>
              <a:rPr lang="es-EC" sz="1500" spc="-123" dirty="0" smtClean="0">
                <a:solidFill>
                  <a:srgbClr val="FFFFFF"/>
                </a:solidFill>
                <a:latin typeface="Arial"/>
                <a:cs typeface="Arial"/>
              </a:rPr>
              <a:t>se </a:t>
            </a:r>
            <a:r>
              <a:rPr lang="es-EC" sz="1500" spc="-48" dirty="0" smtClean="0">
                <a:solidFill>
                  <a:srgbClr val="FFFFFF"/>
                </a:solidFill>
                <a:latin typeface="Arial"/>
                <a:cs typeface="Arial"/>
              </a:rPr>
              <a:t>inicia </a:t>
            </a:r>
            <a:r>
              <a:rPr lang="es-EC" sz="1500" spc="-89" dirty="0" smtClean="0">
                <a:solidFill>
                  <a:srgbClr val="FFFFFF"/>
                </a:solidFill>
                <a:latin typeface="Arial"/>
                <a:cs typeface="Arial"/>
              </a:rPr>
              <a:t>desde </a:t>
            </a:r>
            <a:r>
              <a:rPr lang="es-EC" sz="1500" spc="-61" dirty="0" smtClean="0">
                <a:solidFill>
                  <a:srgbClr val="FFFFFF"/>
                </a:solidFill>
                <a:latin typeface="Arial"/>
                <a:cs typeface="Arial"/>
              </a:rPr>
              <a:t>la  </a:t>
            </a:r>
            <a:r>
              <a:rPr lang="es-EC" sz="1500" spc="-55" dirty="0" smtClean="0">
                <a:solidFill>
                  <a:srgbClr val="FFFFFF"/>
                </a:solidFill>
                <a:latin typeface="Arial"/>
                <a:cs typeface="Arial"/>
              </a:rPr>
              <a:t>posición </a:t>
            </a:r>
            <a:r>
              <a:rPr lang="es-EC" sz="1500" spc="-68" dirty="0" smtClean="0">
                <a:solidFill>
                  <a:srgbClr val="FFFFFF"/>
                </a:solidFill>
                <a:latin typeface="Arial"/>
                <a:cs typeface="Arial"/>
              </a:rPr>
              <a:t>de </a:t>
            </a:r>
            <a:r>
              <a:rPr lang="es-EC" sz="1500" spc="-61" dirty="0" smtClean="0">
                <a:solidFill>
                  <a:srgbClr val="FFFFFF"/>
                </a:solidFill>
                <a:latin typeface="Arial"/>
                <a:cs typeface="Arial"/>
              </a:rPr>
              <a:t>combate, </a:t>
            </a:r>
            <a:r>
              <a:rPr lang="es-EC" sz="1500" spc="-48" dirty="0" smtClean="0">
                <a:solidFill>
                  <a:srgbClr val="FFFFFF"/>
                </a:solidFill>
                <a:latin typeface="Arial"/>
                <a:cs typeface="Arial"/>
              </a:rPr>
              <a:t>ele</a:t>
            </a:r>
            <a:r>
              <a:rPr lang="es-EC" sz="1500" spc="-55" dirty="0" smtClean="0">
                <a:solidFill>
                  <a:srgbClr val="FFFFFF"/>
                </a:solidFill>
                <a:latin typeface="Arial"/>
                <a:cs typeface="Arial"/>
              </a:rPr>
              <a:t>vando </a:t>
            </a:r>
            <a:r>
              <a:rPr lang="es-EC" sz="1500" spc="-48" dirty="0" smtClean="0">
                <a:solidFill>
                  <a:srgbClr val="FFFFFF"/>
                </a:solidFill>
                <a:latin typeface="Arial"/>
                <a:cs typeface="Arial"/>
              </a:rPr>
              <a:t>la </a:t>
            </a:r>
            <a:r>
              <a:rPr lang="es-EC" sz="1500" spc="-27" dirty="0" smtClean="0">
                <a:solidFill>
                  <a:srgbClr val="FFFFFF"/>
                </a:solidFill>
                <a:latin typeface="Arial"/>
                <a:cs typeface="Arial"/>
              </a:rPr>
              <a:t>pierna </a:t>
            </a:r>
            <a:r>
              <a:rPr lang="es-EC" sz="1500" spc="-7" dirty="0" smtClean="0">
                <a:solidFill>
                  <a:srgbClr val="FFFFFF"/>
                </a:solidFill>
                <a:latin typeface="Arial"/>
                <a:cs typeface="Arial"/>
              </a:rPr>
              <a:t>posterior  </a:t>
            </a:r>
            <a:r>
              <a:rPr lang="es-EC" sz="1500" spc="-75" dirty="0" smtClean="0">
                <a:solidFill>
                  <a:srgbClr val="FFFFFF"/>
                </a:solidFill>
                <a:latin typeface="Arial"/>
                <a:cs typeface="Arial"/>
              </a:rPr>
              <a:t>con </a:t>
            </a:r>
            <a:r>
              <a:rPr lang="es-EC" sz="1500" spc="-61" dirty="0" smtClean="0">
                <a:solidFill>
                  <a:srgbClr val="FFFFFF"/>
                </a:solidFill>
                <a:latin typeface="Arial"/>
                <a:cs typeface="Arial"/>
              </a:rPr>
              <a:t>la </a:t>
            </a:r>
            <a:r>
              <a:rPr lang="es-EC" sz="1500" spc="-27" dirty="0" smtClean="0">
                <a:solidFill>
                  <a:srgbClr val="FFFFFF"/>
                </a:solidFill>
                <a:latin typeface="Arial"/>
                <a:cs typeface="Arial"/>
              </a:rPr>
              <a:t>rodilla </a:t>
            </a:r>
            <a:r>
              <a:rPr lang="es-EC" sz="1500" spc="-55" dirty="0" smtClean="0">
                <a:solidFill>
                  <a:srgbClr val="FFFFFF"/>
                </a:solidFill>
                <a:latin typeface="Arial"/>
                <a:cs typeface="Arial"/>
              </a:rPr>
              <a:t>flexionada </a:t>
            </a:r>
            <a:r>
              <a:rPr lang="es-EC" sz="1500" spc="-68" dirty="0" smtClean="0">
                <a:solidFill>
                  <a:srgbClr val="FFFFFF"/>
                </a:solidFill>
                <a:latin typeface="Arial"/>
                <a:cs typeface="Arial"/>
              </a:rPr>
              <a:t>de  </a:t>
            </a:r>
            <a:r>
              <a:rPr lang="es-EC" sz="1500" spc="-27" dirty="0" smtClean="0">
                <a:solidFill>
                  <a:srgbClr val="FFFFFF"/>
                </a:solidFill>
                <a:latin typeface="Arial"/>
                <a:cs typeface="Arial"/>
              </a:rPr>
              <a:t>frente, </a:t>
            </a:r>
            <a:r>
              <a:rPr lang="es-EC" sz="1500" spc="-116" dirty="0" smtClean="0">
                <a:solidFill>
                  <a:srgbClr val="FFFFFF"/>
                </a:solidFill>
                <a:latin typeface="Arial"/>
                <a:cs typeface="Arial"/>
              </a:rPr>
              <a:t>a </a:t>
            </a:r>
            <a:r>
              <a:rPr lang="es-EC" sz="1500" spc="-61" dirty="0" smtClean="0">
                <a:solidFill>
                  <a:srgbClr val="FFFFFF"/>
                </a:solidFill>
                <a:latin typeface="Arial"/>
                <a:cs typeface="Arial"/>
              </a:rPr>
              <a:t>la </a:t>
            </a:r>
            <a:r>
              <a:rPr lang="es-EC" sz="1500" spc="-34" dirty="0" smtClean="0">
                <a:solidFill>
                  <a:srgbClr val="FFFFFF"/>
                </a:solidFill>
                <a:latin typeface="Arial"/>
                <a:cs typeface="Arial"/>
              </a:rPr>
              <a:t>altura </a:t>
            </a:r>
            <a:r>
              <a:rPr lang="es-EC" sz="1500" spc="-48" dirty="0" smtClean="0">
                <a:solidFill>
                  <a:srgbClr val="FFFFFF"/>
                </a:solidFill>
                <a:latin typeface="Arial"/>
                <a:cs typeface="Arial"/>
              </a:rPr>
              <a:t>del </a:t>
            </a:r>
            <a:r>
              <a:rPr lang="es-EC" sz="1500" spc="-34" dirty="0" smtClean="0">
                <a:solidFill>
                  <a:srgbClr val="FFFFFF"/>
                </a:solidFill>
                <a:latin typeface="Arial"/>
                <a:cs typeface="Arial"/>
              </a:rPr>
              <a:t>tronco,  </a:t>
            </a:r>
            <a:r>
              <a:rPr lang="es-EC" sz="1500" spc="-130" dirty="0" smtClean="0">
                <a:solidFill>
                  <a:srgbClr val="FFFFFF"/>
                </a:solidFill>
                <a:latin typeface="Arial"/>
                <a:cs typeface="Arial"/>
              </a:rPr>
              <a:t>se </a:t>
            </a:r>
            <a:r>
              <a:rPr lang="es-EC" sz="1500" spc="-75" dirty="0" smtClean="0">
                <a:solidFill>
                  <a:srgbClr val="FFFFFF"/>
                </a:solidFill>
                <a:latin typeface="Arial"/>
                <a:cs typeface="Arial"/>
              </a:rPr>
              <a:t>realiza </a:t>
            </a:r>
            <a:r>
              <a:rPr lang="es-EC" sz="1500" spc="-82" dirty="0" smtClean="0">
                <a:solidFill>
                  <a:srgbClr val="FFFFFF"/>
                </a:solidFill>
                <a:latin typeface="Arial"/>
                <a:cs typeface="Arial"/>
              </a:rPr>
              <a:t>una </a:t>
            </a:r>
            <a:r>
              <a:rPr lang="es-EC" sz="1500" spc="-34" dirty="0" smtClean="0">
                <a:solidFill>
                  <a:srgbClr val="FFFFFF"/>
                </a:solidFill>
                <a:latin typeface="Arial"/>
                <a:cs typeface="Arial"/>
              </a:rPr>
              <a:t>rotación </a:t>
            </a:r>
            <a:r>
              <a:rPr lang="es-EC" sz="1500" spc="-68" dirty="0" smtClean="0">
                <a:solidFill>
                  <a:srgbClr val="FFFFFF"/>
                </a:solidFill>
                <a:latin typeface="Arial"/>
                <a:cs typeface="Arial"/>
              </a:rPr>
              <a:t>de </a:t>
            </a:r>
            <a:r>
              <a:rPr lang="es-EC" sz="1500" spc="-61" dirty="0" smtClean="0">
                <a:solidFill>
                  <a:srgbClr val="FFFFFF"/>
                </a:solidFill>
                <a:latin typeface="Arial"/>
                <a:cs typeface="Arial"/>
              </a:rPr>
              <a:t>la  </a:t>
            </a:r>
            <a:r>
              <a:rPr lang="es-EC" sz="1500" spc="-48" dirty="0" smtClean="0">
                <a:solidFill>
                  <a:srgbClr val="FFFFFF"/>
                </a:solidFill>
                <a:latin typeface="Arial"/>
                <a:cs typeface="Arial"/>
              </a:rPr>
              <a:t>cadera, </a:t>
            </a:r>
            <a:r>
              <a:rPr lang="es-EC" sz="1500" spc="-27" dirty="0" smtClean="0">
                <a:solidFill>
                  <a:srgbClr val="FFFFFF"/>
                </a:solidFill>
                <a:latin typeface="Arial"/>
                <a:cs typeface="Arial"/>
              </a:rPr>
              <a:t>empujándola </a:t>
            </a:r>
            <a:r>
              <a:rPr lang="es-EC" sz="1500" spc="-55" dirty="0" smtClean="0">
                <a:solidFill>
                  <a:srgbClr val="FFFFFF"/>
                </a:solidFill>
                <a:latin typeface="Arial"/>
                <a:cs typeface="Arial"/>
              </a:rPr>
              <a:t>hacia  </a:t>
            </a:r>
            <a:r>
              <a:rPr lang="es-EC" sz="1500" spc="-61" dirty="0" smtClean="0">
                <a:solidFill>
                  <a:srgbClr val="FFFFFF"/>
                </a:solidFill>
                <a:latin typeface="Arial"/>
                <a:cs typeface="Arial"/>
              </a:rPr>
              <a:t>adelante. </a:t>
            </a:r>
            <a:r>
              <a:rPr lang="es-EC" sz="1500" spc="-109" dirty="0" smtClean="0">
                <a:solidFill>
                  <a:srgbClr val="FFFFFF"/>
                </a:solidFill>
                <a:latin typeface="Arial"/>
                <a:cs typeface="Arial"/>
              </a:rPr>
              <a:t>Luego </a:t>
            </a:r>
            <a:r>
              <a:rPr lang="es-EC" sz="1500" spc="-130" dirty="0" smtClean="0">
                <a:solidFill>
                  <a:srgbClr val="FFFFFF"/>
                </a:solidFill>
                <a:latin typeface="Arial"/>
                <a:cs typeface="Arial"/>
              </a:rPr>
              <a:t>se </a:t>
            </a:r>
            <a:r>
              <a:rPr lang="es-EC" sz="1500" spc="-48" dirty="0" smtClean="0">
                <a:solidFill>
                  <a:srgbClr val="FFFFFF"/>
                </a:solidFill>
                <a:latin typeface="Arial"/>
                <a:cs typeface="Arial"/>
              </a:rPr>
              <a:t>extiende</a:t>
            </a:r>
            <a:r>
              <a:rPr lang="es-EC" sz="1500" spc="-273" dirty="0" smtClean="0">
                <a:solidFill>
                  <a:srgbClr val="FFFFFF"/>
                </a:solidFill>
                <a:latin typeface="Arial"/>
                <a:cs typeface="Arial"/>
              </a:rPr>
              <a:t> </a:t>
            </a:r>
            <a:r>
              <a:rPr lang="es-EC" sz="1500" spc="-61" dirty="0" smtClean="0">
                <a:solidFill>
                  <a:srgbClr val="FFFFFF"/>
                </a:solidFill>
                <a:latin typeface="Arial"/>
                <a:cs typeface="Arial"/>
              </a:rPr>
              <a:t>la</a:t>
            </a:r>
            <a:r>
              <a:rPr lang="es-EC" sz="1500" dirty="0">
                <a:latin typeface="Arial"/>
                <a:cs typeface="Arial"/>
              </a:rPr>
              <a:t> </a:t>
            </a:r>
            <a:r>
              <a:rPr lang="es-EC" sz="1500" spc="-55" dirty="0" smtClean="0">
                <a:solidFill>
                  <a:srgbClr val="FFFFFF"/>
                </a:solidFill>
                <a:latin typeface="Arial"/>
                <a:cs typeface="Arial"/>
              </a:rPr>
              <a:t>pierna </a:t>
            </a:r>
            <a:r>
              <a:rPr lang="es-EC" sz="1500" spc="-68" dirty="0" smtClean="0">
                <a:solidFill>
                  <a:srgbClr val="FFFFFF"/>
                </a:solidFill>
                <a:latin typeface="Arial"/>
                <a:cs typeface="Arial"/>
              </a:rPr>
              <a:t>para </a:t>
            </a:r>
            <a:r>
              <a:rPr lang="es-EC" sz="1500" spc="-55" dirty="0" smtClean="0">
                <a:solidFill>
                  <a:srgbClr val="FFFFFF"/>
                </a:solidFill>
                <a:latin typeface="Arial"/>
                <a:cs typeface="Arial"/>
              </a:rPr>
              <a:t>llegar </a:t>
            </a:r>
            <a:r>
              <a:rPr lang="es-EC" sz="1500" spc="-61" dirty="0" smtClean="0">
                <a:solidFill>
                  <a:srgbClr val="FFFFFF"/>
                </a:solidFill>
                <a:latin typeface="Arial"/>
                <a:cs typeface="Arial"/>
              </a:rPr>
              <a:t>al </a:t>
            </a:r>
            <a:r>
              <a:rPr lang="es-EC" sz="1500" spc="-34" dirty="0" smtClean="0">
                <a:solidFill>
                  <a:srgbClr val="FFFFFF"/>
                </a:solidFill>
                <a:latin typeface="Arial"/>
                <a:cs typeface="Arial"/>
              </a:rPr>
              <a:t>objetivo,  </a:t>
            </a:r>
            <a:r>
              <a:rPr lang="es-EC" sz="1500" spc="-68" dirty="0" smtClean="0">
                <a:solidFill>
                  <a:srgbClr val="FFFFFF"/>
                </a:solidFill>
                <a:latin typeface="Arial"/>
                <a:cs typeface="Arial"/>
              </a:rPr>
              <a:t>golpeando </a:t>
            </a:r>
            <a:r>
              <a:rPr lang="es-EC" sz="1500" spc="-75" dirty="0" smtClean="0">
                <a:solidFill>
                  <a:srgbClr val="FFFFFF"/>
                </a:solidFill>
                <a:latin typeface="Arial"/>
                <a:cs typeface="Arial"/>
              </a:rPr>
              <a:t>con </a:t>
            </a:r>
            <a:r>
              <a:rPr lang="es-EC" sz="1500" spc="-48" dirty="0" smtClean="0">
                <a:solidFill>
                  <a:srgbClr val="FFFFFF"/>
                </a:solidFill>
                <a:latin typeface="Arial"/>
                <a:cs typeface="Arial"/>
              </a:rPr>
              <a:t>el </a:t>
            </a:r>
            <a:r>
              <a:rPr lang="es-EC" sz="1500" spc="-68" dirty="0" smtClean="0">
                <a:solidFill>
                  <a:srgbClr val="FFFFFF"/>
                </a:solidFill>
                <a:latin typeface="Arial"/>
                <a:cs typeface="Arial"/>
              </a:rPr>
              <a:t>empeine </a:t>
            </a:r>
            <a:r>
              <a:rPr lang="es-EC" sz="1500" spc="-61" dirty="0" smtClean="0">
                <a:solidFill>
                  <a:srgbClr val="FFFFFF"/>
                </a:solidFill>
                <a:latin typeface="Arial"/>
                <a:cs typeface="Arial"/>
              </a:rPr>
              <a:t>la  </a:t>
            </a:r>
            <a:r>
              <a:rPr lang="es-EC" sz="1500" spc="-27" dirty="0" smtClean="0">
                <a:solidFill>
                  <a:srgbClr val="FFFFFF"/>
                </a:solidFill>
                <a:latin typeface="Arial"/>
                <a:cs typeface="Arial"/>
              </a:rPr>
              <a:t>parte </a:t>
            </a:r>
            <a:r>
              <a:rPr lang="es-EC" sz="1500" spc="-61" dirty="0" smtClean="0">
                <a:solidFill>
                  <a:srgbClr val="FFFFFF"/>
                </a:solidFill>
                <a:latin typeface="Arial"/>
                <a:cs typeface="Arial"/>
              </a:rPr>
              <a:t>media </a:t>
            </a:r>
            <a:r>
              <a:rPr lang="es-EC" sz="1500" spc="-48" dirty="0" smtClean="0">
                <a:solidFill>
                  <a:srgbClr val="FFFFFF"/>
                </a:solidFill>
                <a:latin typeface="Arial"/>
                <a:cs typeface="Arial"/>
              </a:rPr>
              <a:t>del </a:t>
            </a:r>
            <a:r>
              <a:rPr lang="es-EC" sz="1500" spc="-34" dirty="0" smtClean="0">
                <a:solidFill>
                  <a:srgbClr val="FFFFFF"/>
                </a:solidFill>
                <a:latin typeface="Arial"/>
                <a:cs typeface="Arial"/>
              </a:rPr>
              <a:t>tronco </a:t>
            </a:r>
            <a:r>
              <a:rPr lang="es-EC" sz="1500" spc="-48" dirty="0" smtClean="0">
                <a:solidFill>
                  <a:srgbClr val="FFFFFF"/>
                </a:solidFill>
                <a:latin typeface="Arial"/>
                <a:cs typeface="Arial"/>
              </a:rPr>
              <a:t>del </a:t>
            </a:r>
            <a:r>
              <a:rPr lang="es-EC" sz="1500" spc="-68" dirty="0" smtClean="0">
                <a:solidFill>
                  <a:srgbClr val="FFFFFF"/>
                </a:solidFill>
                <a:latin typeface="Arial"/>
                <a:cs typeface="Arial"/>
              </a:rPr>
              <a:t>ad</a:t>
            </a:r>
            <a:r>
              <a:rPr lang="es-EC" sz="1500" spc="-61" dirty="0" smtClean="0">
                <a:solidFill>
                  <a:srgbClr val="FFFFFF"/>
                </a:solidFill>
                <a:latin typeface="Arial"/>
                <a:cs typeface="Arial"/>
              </a:rPr>
              <a:t>versario. </a:t>
            </a:r>
            <a:r>
              <a:rPr lang="es-EC" sz="1500" spc="-150" dirty="0" smtClean="0">
                <a:solidFill>
                  <a:srgbClr val="FFFFFF"/>
                </a:solidFill>
                <a:latin typeface="Arial"/>
                <a:cs typeface="Arial"/>
              </a:rPr>
              <a:t>La </a:t>
            </a:r>
            <a:r>
              <a:rPr lang="es-EC" sz="1500" spc="-55" dirty="0" smtClean="0">
                <a:solidFill>
                  <a:srgbClr val="FFFFFF"/>
                </a:solidFill>
                <a:latin typeface="Arial"/>
                <a:cs typeface="Arial"/>
              </a:rPr>
              <a:t>pierna </a:t>
            </a:r>
            <a:r>
              <a:rPr lang="es-EC" sz="1500" spc="-68" dirty="0" smtClean="0">
                <a:solidFill>
                  <a:srgbClr val="FFFFFF"/>
                </a:solidFill>
                <a:latin typeface="Arial"/>
                <a:cs typeface="Arial"/>
              </a:rPr>
              <a:t>de </a:t>
            </a:r>
            <a:r>
              <a:rPr lang="es-EC" sz="1500" spc="-109" dirty="0" smtClean="0">
                <a:solidFill>
                  <a:srgbClr val="FFFFFF"/>
                </a:solidFill>
                <a:latin typeface="Arial"/>
                <a:cs typeface="Arial"/>
              </a:rPr>
              <a:t>base </a:t>
            </a:r>
            <a:r>
              <a:rPr lang="es-EC" sz="1500" spc="-95" dirty="0" smtClean="0">
                <a:solidFill>
                  <a:srgbClr val="FFFFFF"/>
                </a:solidFill>
                <a:latin typeface="Arial"/>
                <a:cs typeface="Arial"/>
              </a:rPr>
              <a:t>va  </a:t>
            </a:r>
            <a:r>
              <a:rPr lang="es-EC" sz="1500" spc="-61" dirty="0" smtClean="0">
                <a:solidFill>
                  <a:srgbClr val="FFFFFF"/>
                </a:solidFill>
                <a:latin typeface="Arial"/>
                <a:cs typeface="Arial"/>
              </a:rPr>
              <a:t>ligeramente </a:t>
            </a:r>
            <a:r>
              <a:rPr lang="es-EC" sz="1500" spc="-68" dirty="0" smtClean="0">
                <a:solidFill>
                  <a:srgbClr val="FFFFFF"/>
                </a:solidFill>
                <a:latin typeface="Arial"/>
                <a:cs typeface="Arial"/>
              </a:rPr>
              <a:t>flexionada </a:t>
            </a:r>
            <a:r>
              <a:rPr lang="es-EC" sz="1500" spc="-75" dirty="0" smtClean="0">
                <a:solidFill>
                  <a:srgbClr val="FFFFFF"/>
                </a:solidFill>
                <a:latin typeface="Arial"/>
                <a:cs typeface="Arial"/>
              </a:rPr>
              <a:t>y </a:t>
            </a:r>
            <a:r>
              <a:rPr lang="es-EC" sz="1500" spc="-55" dirty="0" smtClean="0">
                <a:solidFill>
                  <a:srgbClr val="FFFFFF"/>
                </a:solidFill>
                <a:latin typeface="Arial"/>
                <a:cs typeface="Arial"/>
              </a:rPr>
              <a:t>el </a:t>
            </a:r>
            <a:r>
              <a:rPr lang="es-EC" sz="1500" spc="-61" dirty="0" smtClean="0">
                <a:solidFill>
                  <a:srgbClr val="FFFFFF"/>
                </a:solidFill>
                <a:latin typeface="Arial"/>
                <a:cs typeface="Arial"/>
              </a:rPr>
              <a:t>pie  </a:t>
            </a:r>
            <a:r>
              <a:rPr lang="es-EC" sz="1500" spc="-75" dirty="0" smtClean="0">
                <a:solidFill>
                  <a:srgbClr val="FFFFFF"/>
                </a:solidFill>
                <a:latin typeface="Arial"/>
                <a:cs typeface="Arial"/>
              </a:rPr>
              <a:t>en </a:t>
            </a:r>
            <a:r>
              <a:rPr lang="es-EC" sz="1500" spc="-55" dirty="0" smtClean="0">
                <a:solidFill>
                  <a:srgbClr val="FFFFFF"/>
                </a:solidFill>
                <a:latin typeface="Arial"/>
                <a:cs typeface="Arial"/>
              </a:rPr>
              <a:t>un </a:t>
            </a:r>
            <a:r>
              <a:rPr lang="es-EC" sz="1500" spc="-68" dirty="0" smtClean="0">
                <a:solidFill>
                  <a:srgbClr val="FFFFFF"/>
                </a:solidFill>
                <a:latin typeface="Arial"/>
                <a:cs typeface="Arial"/>
              </a:rPr>
              <a:t>ángulo </a:t>
            </a:r>
            <a:r>
              <a:rPr lang="es-EC" sz="1500" spc="-34" dirty="0" smtClean="0">
                <a:solidFill>
                  <a:srgbClr val="FFFFFF"/>
                </a:solidFill>
                <a:latin typeface="Arial"/>
                <a:cs typeface="Arial"/>
              </a:rPr>
              <a:t>entre </a:t>
            </a:r>
            <a:r>
              <a:rPr lang="es-EC" sz="1500" spc="-68" dirty="0" smtClean="0">
                <a:solidFill>
                  <a:srgbClr val="FFFFFF"/>
                </a:solidFill>
                <a:latin typeface="Arial"/>
                <a:cs typeface="Arial"/>
              </a:rPr>
              <a:t>90 </a:t>
            </a:r>
            <a:r>
              <a:rPr lang="es-EC" sz="1500" spc="-75" dirty="0" smtClean="0">
                <a:solidFill>
                  <a:srgbClr val="FFFFFF"/>
                </a:solidFill>
                <a:latin typeface="Arial"/>
                <a:cs typeface="Arial"/>
              </a:rPr>
              <a:t>y 100  </a:t>
            </a:r>
            <a:r>
              <a:rPr lang="es-EC" sz="1500" spc="-89" dirty="0" smtClean="0">
                <a:solidFill>
                  <a:srgbClr val="FFFFFF"/>
                </a:solidFill>
                <a:latin typeface="Arial"/>
                <a:cs typeface="Arial"/>
              </a:rPr>
              <a:t>grados</a:t>
            </a:r>
            <a:r>
              <a:rPr lang="es-EC" sz="1500" spc="-155" dirty="0" smtClean="0">
                <a:solidFill>
                  <a:srgbClr val="FFFFFF"/>
                </a:solidFill>
                <a:latin typeface="Arial"/>
                <a:cs typeface="Arial"/>
              </a:rPr>
              <a:t> </a:t>
            </a:r>
            <a:r>
              <a:rPr lang="es-EC" sz="1500" spc="-68" dirty="0" smtClean="0">
                <a:solidFill>
                  <a:srgbClr val="FFFFFF"/>
                </a:solidFill>
                <a:latin typeface="Arial"/>
                <a:cs typeface="Arial"/>
              </a:rPr>
              <a:t>de</a:t>
            </a:r>
            <a:r>
              <a:rPr lang="es-EC" sz="1500" spc="-150" dirty="0" smtClean="0">
                <a:solidFill>
                  <a:srgbClr val="FFFFFF"/>
                </a:solidFill>
                <a:latin typeface="Arial"/>
                <a:cs typeface="Arial"/>
              </a:rPr>
              <a:t> </a:t>
            </a:r>
            <a:r>
              <a:rPr lang="es-EC" sz="1500" spc="-61" dirty="0" smtClean="0">
                <a:solidFill>
                  <a:srgbClr val="FFFFFF"/>
                </a:solidFill>
                <a:latin typeface="Arial"/>
                <a:cs typeface="Arial"/>
              </a:rPr>
              <a:t>la</a:t>
            </a:r>
            <a:r>
              <a:rPr lang="es-EC" sz="1500" spc="-155" dirty="0" smtClean="0">
                <a:solidFill>
                  <a:srgbClr val="FFFFFF"/>
                </a:solidFill>
                <a:latin typeface="Arial"/>
                <a:cs typeface="Arial"/>
              </a:rPr>
              <a:t> </a:t>
            </a:r>
            <a:r>
              <a:rPr lang="es-EC" sz="1500" spc="-75" dirty="0" smtClean="0">
                <a:solidFill>
                  <a:srgbClr val="FFFFFF"/>
                </a:solidFill>
                <a:latin typeface="Arial"/>
                <a:cs typeface="Arial"/>
              </a:rPr>
              <a:t>línea</a:t>
            </a:r>
            <a:r>
              <a:rPr lang="es-EC" sz="1500" spc="-150" dirty="0" smtClean="0">
                <a:solidFill>
                  <a:srgbClr val="FFFFFF"/>
                </a:solidFill>
                <a:latin typeface="Arial"/>
                <a:cs typeface="Arial"/>
              </a:rPr>
              <a:t> </a:t>
            </a:r>
            <a:r>
              <a:rPr lang="es-EC" sz="1500" spc="-68" dirty="0" smtClean="0">
                <a:solidFill>
                  <a:srgbClr val="FFFFFF"/>
                </a:solidFill>
                <a:latin typeface="Arial"/>
                <a:cs typeface="Arial"/>
              </a:rPr>
              <a:t>de</a:t>
            </a:r>
            <a:r>
              <a:rPr lang="es-EC" sz="1500" spc="-150" dirty="0" smtClean="0">
                <a:solidFill>
                  <a:srgbClr val="FFFFFF"/>
                </a:solidFill>
                <a:latin typeface="Arial"/>
                <a:cs typeface="Arial"/>
              </a:rPr>
              <a:t> </a:t>
            </a:r>
            <a:r>
              <a:rPr lang="es-EC" sz="1500" spc="-61" dirty="0" smtClean="0">
                <a:solidFill>
                  <a:srgbClr val="FFFFFF"/>
                </a:solidFill>
                <a:latin typeface="Arial"/>
                <a:cs typeface="Arial"/>
              </a:rPr>
              <a:t>ataque.</a:t>
            </a:r>
            <a:endParaRPr lang="es-EC" sz="1500" dirty="0">
              <a:latin typeface="Arial"/>
              <a:cs typeface="Arial"/>
            </a:endParaRPr>
          </a:p>
        </p:txBody>
      </p:sp>
      <p:sp>
        <p:nvSpPr>
          <p:cNvPr id="4" name="object 4"/>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406684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7" cy="6858000"/>
          </a:xfrm>
          <a:prstGeom prst="rect">
            <a:avLst/>
          </a:prstGeom>
          <a:blipFill>
            <a:blip r:embed="rId2" cstate="print"/>
            <a:stretch>
              <a:fillRect/>
            </a:stretch>
          </a:blipFill>
        </p:spPr>
        <p:txBody>
          <a:bodyPr wrap="square" lIns="0" tIns="0" rIns="0" bIns="0" rtlCol="0"/>
          <a:lstStyle/>
          <a:p>
            <a:endParaRPr lang="es-EC" sz="3273" dirty="0"/>
          </a:p>
        </p:txBody>
      </p:sp>
      <p:sp>
        <p:nvSpPr>
          <p:cNvPr id="3" name="object 3"/>
          <p:cNvSpPr txBox="1"/>
          <p:nvPr/>
        </p:nvSpPr>
        <p:spPr>
          <a:xfrm>
            <a:off x="6028169" y="586531"/>
            <a:ext cx="4402282" cy="2015411"/>
          </a:xfrm>
          <a:prstGeom prst="rect">
            <a:avLst/>
          </a:prstGeom>
        </p:spPr>
        <p:txBody>
          <a:bodyPr vert="horz" wrap="square" lIns="0" tIns="90920" rIns="0" bIns="0" rtlCol="0">
            <a:spAutoFit/>
          </a:bodyPr>
          <a:lstStyle/>
          <a:p>
            <a:pPr marL="17318">
              <a:spcBef>
                <a:spcPts val="716"/>
              </a:spcBef>
            </a:pPr>
            <a:r>
              <a:rPr lang="es-ES" sz="1600" b="1" spc="300" dirty="0" smtClean="0">
                <a:solidFill>
                  <a:srgbClr val="FFFFFF"/>
                </a:solidFill>
                <a:latin typeface="Trebuchet MS"/>
                <a:cs typeface="Trebuchet MS"/>
              </a:rPr>
              <a:t>PATADA </a:t>
            </a:r>
            <a:r>
              <a:rPr lang="es-ES" sz="1600" b="1" i="1" spc="252" dirty="0" smtClean="0">
                <a:solidFill>
                  <a:srgbClr val="FFFFFF"/>
                </a:solidFill>
                <a:latin typeface="Trebuchet MS"/>
                <a:cs typeface="Trebuchet MS"/>
              </a:rPr>
              <a:t>MIRO</a:t>
            </a:r>
            <a:r>
              <a:rPr lang="es-ES" sz="1600" b="1" i="1" spc="346" dirty="0" smtClean="0">
                <a:solidFill>
                  <a:srgbClr val="FFFFFF"/>
                </a:solidFill>
                <a:latin typeface="Trebuchet MS"/>
                <a:cs typeface="Trebuchet MS"/>
              </a:rPr>
              <a:t> </a:t>
            </a:r>
            <a:r>
              <a:rPr lang="es-ES" sz="1600" b="1" i="1" spc="252" dirty="0" smtClean="0">
                <a:solidFill>
                  <a:srgbClr val="FFFFFF"/>
                </a:solidFill>
                <a:latin typeface="Trebuchet MS"/>
                <a:cs typeface="Trebuchet MS"/>
              </a:rPr>
              <a:t>CHAGUI</a:t>
            </a:r>
            <a:endParaRPr lang="es-ES" sz="1600" b="1" dirty="0" smtClean="0">
              <a:latin typeface="Trebuchet MS"/>
              <a:cs typeface="Trebuchet MS"/>
            </a:endParaRPr>
          </a:p>
          <a:p>
            <a:pPr marL="17318" marR="6927" algn="just">
              <a:spcBef>
                <a:spcPts val="580"/>
              </a:spcBef>
            </a:pPr>
            <a:r>
              <a:rPr sz="1500" spc="-225" dirty="0" smtClean="0">
                <a:solidFill>
                  <a:srgbClr val="FFFFFF"/>
                </a:solidFill>
                <a:latin typeface="Arial"/>
                <a:cs typeface="Arial"/>
              </a:rPr>
              <a:t>Es</a:t>
            </a:r>
            <a:r>
              <a:rPr sz="1500" spc="-191" dirty="0" smtClean="0">
                <a:solidFill>
                  <a:srgbClr val="FFFFFF"/>
                </a:solidFill>
                <a:latin typeface="Arial"/>
                <a:cs typeface="Arial"/>
              </a:rPr>
              <a:t> </a:t>
            </a:r>
            <a:r>
              <a:rPr lang="es-EC" sz="1500" spc="-191" dirty="0" smtClean="0">
                <a:solidFill>
                  <a:srgbClr val="FFFFFF"/>
                </a:solidFill>
                <a:latin typeface="Arial"/>
                <a:cs typeface="Arial"/>
              </a:rPr>
              <a:t> </a:t>
            </a:r>
            <a:r>
              <a:rPr lang="es-EC" sz="1500" spc="-89" dirty="0" smtClean="0">
                <a:solidFill>
                  <a:srgbClr val="FFFFFF"/>
                </a:solidFill>
                <a:latin typeface="Arial"/>
                <a:cs typeface="Arial"/>
              </a:rPr>
              <a:t>una</a:t>
            </a:r>
            <a:r>
              <a:rPr sz="1500" spc="-191" dirty="0" smtClean="0">
                <a:solidFill>
                  <a:srgbClr val="FFFFFF"/>
                </a:solidFill>
                <a:latin typeface="Arial"/>
                <a:cs typeface="Arial"/>
              </a:rPr>
              <a:t> </a:t>
            </a:r>
            <a:r>
              <a:rPr sz="1500" spc="-75" dirty="0">
                <a:solidFill>
                  <a:srgbClr val="FFFFFF"/>
                </a:solidFill>
                <a:latin typeface="Arial"/>
                <a:cs typeface="Arial"/>
              </a:rPr>
              <a:t>patada</a:t>
            </a:r>
            <a:r>
              <a:rPr sz="1500" spc="-184" dirty="0">
                <a:solidFill>
                  <a:srgbClr val="FFFFFF"/>
                </a:solidFill>
                <a:latin typeface="Arial"/>
                <a:cs typeface="Arial"/>
              </a:rPr>
              <a:t> </a:t>
            </a:r>
            <a:r>
              <a:rPr sz="1500" spc="-61" dirty="0">
                <a:solidFill>
                  <a:srgbClr val="FFFFFF"/>
                </a:solidFill>
                <a:latin typeface="Arial"/>
                <a:cs typeface="Arial"/>
              </a:rPr>
              <a:t>lineal</a:t>
            </a:r>
            <a:r>
              <a:rPr sz="1500" spc="-191" dirty="0">
                <a:solidFill>
                  <a:srgbClr val="FFFFFF"/>
                </a:solidFill>
                <a:latin typeface="Arial"/>
                <a:cs typeface="Arial"/>
              </a:rPr>
              <a:t> </a:t>
            </a:r>
            <a:r>
              <a:rPr sz="1500" spc="-75" dirty="0">
                <a:solidFill>
                  <a:srgbClr val="FFFFFF"/>
                </a:solidFill>
                <a:latin typeface="Arial"/>
                <a:cs typeface="Arial"/>
              </a:rPr>
              <a:t>que</a:t>
            </a:r>
            <a:r>
              <a:rPr sz="1500" spc="-191" dirty="0">
                <a:solidFill>
                  <a:srgbClr val="FFFFFF"/>
                </a:solidFill>
                <a:latin typeface="Arial"/>
                <a:cs typeface="Arial"/>
              </a:rPr>
              <a:t> </a:t>
            </a:r>
            <a:r>
              <a:rPr sz="1500" spc="-136" dirty="0">
                <a:solidFill>
                  <a:srgbClr val="FFFFFF"/>
                </a:solidFill>
                <a:latin typeface="Arial"/>
                <a:cs typeface="Arial"/>
              </a:rPr>
              <a:t>se</a:t>
            </a:r>
            <a:r>
              <a:rPr sz="1500" spc="-184" dirty="0">
                <a:solidFill>
                  <a:srgbClr val="FFFFFF"/>
                </a:solidFill>
                <a:latin typeface="Arial"/>
                <a:cs typeface="Arial"/>
              </a:rPr>
              <a:t> </a:t>
            </a:r>
            <a:r>
              <a:rPr sz="1500" spc="-61" dirty="0">
                <a:solidFill>
                  <a:srgbClr val="FFFFFF"/>
                </a:solidFill>
                <a:latin typeface="Arial"/>
                <a:cs typeface="Arial"/>
              </a:rPr>
              <a:t>inicia</a:t>
            </a:r>
            <a:r>
              <a:rPr sz="1500" spc="-191" dirty="0">
                <a:solidFill>
                  <a:srgbClr val="FFFFFF"/>
                </a:solidFill>
                <a:latin typeface="Arial"/>
                <a:cs typeface="Arial"/>
              </a:rPr>
              <a:t> </a:t>
            </a:r>
            <a:r>
              <a:rPr sz="1500" spc="-102" dirty="0">
                <a:solidFill>
                  <a:srgbClr val="FFFFFF"/>
                </a:solidFill>
                <a:latin typeface="Arial"/>
                <a:cs typeface="Arial"/>
              </a:rPr>
              <a:t>desde</a:t>
            </a:r>
            <a:r>
              <a:rPr sz="1500" spc="-184" dirty="0">
                <a:solidFill>
                  <a:srgbClr val="FFFFFF"/>
                </a:solidFill>
                <a:latin typeface="Arial"/>
                <a:cs typeface="Arial"/>
              </a:rPr>
              <a:t> </a:t>
            </a:r>
            <a:r>
              <a:rPr sz="1500" spc="-68" dirty="0">
                <a:solidFill>
                  <a:srgbClr val="FFFFFF"/>
                </a:solidFill>
                <a:latin typeface="Arial"/>
                <a:cs typeface="Arial"/>
              </a:rPr>
              <a:t>la</a:t>
            </a:r>
            <a:r>
              <a:rPr sz="1500" spc="-191" dirty="0">
                <a:solidFill>
                  <a:srgbClr val="FFFFFF"/>
                </a:solidFill>
                <a:latin typeface="Arial"/>
                <a:cs typeface="Arial"/>
              </a:rPr>
              <a:t> </a:t>
            </a:r>
            <a:r>
              <a:rPr sz="1500" spc="-68" dirty="0">
                <a:solidFill>
                  <a:srgbClr val="FFFFFF"/>
                </a:solidFill>
                <a:latin typeface="Arial"/>
                <a:cs typeface="Arial"/>
              </a:rPr>
              <a:t>posición</a:t>
            </a:r>
            <a:r>
              <a:rPr sz="1500" spc="-191" dirty="0">
                <a:solidFill>
                  <a:srgbClr val="FFFFFF"/>
                </a:solidFill>
                <a:latin typeface="Arial"/>
                <a:cs typeface="Arial"/>
              </a:rPr>
              <a:t> </a:t>
            </a:r>
            <a:r>
              <a:rPr sz="1500" spc="-75" dirty="0">
                <a:solidFill>
                  <a:srgbClr val="FFFFFF"/>
                </a:solidFill>
                <a:latin typeface="Arial"/>
                <a:cs typeface="Arial"/>
              </a:rPr>
              <a:t>de</a:t>
            </a:r>
            <a:r>
              <a:rPr sz="1500" spc="-184" dirty="0">
                <a:solidFill>
                  <a:srgbClr val="FFFFFF"/>
                </a:solidFill>
                <a:latin typeface="Arial"/>
                <a:cs typeface="Arial"/>
              </a:rPr>
              <a:t> </a:t>
            </a:r>
            <a:r>
              <a:rPr sz="1500" spc="-68" dirty="0">
                <a:solidFill>
                  <a:srgbClr val="FFFFFF"/>
                </a:solidFill>
                <a:latin typeface="Arial"/>
                <a:cs typeface="Arial"/>
              </a:rPr>
              <a:t>com-  </a:t>
            </a:r>
            <a:r>
              <a:rPr sz="1500" spc="-61" dirty="0">
                <a:solidFill>
                  <a:srgbClr val="FFFFFF"/>
                </a:solidFill>
                <a:latin typeface="Arial"/>
                <a:cs typeface="Arial"/>
              </a:rPr>
              <a:t>bate,</a:t>
            </a:r>
            <a:r>
              <a:rPr sz="1500" spc="-177" dirty="0">
                <a:solidFill>
                  <a:srgbClr val="FFFFFF"/>
                </a:solidFill>
                <a:latin typeface="Arial"/>
                <a:cs typeface="Arial"/>
              </a:rPr>
              <a:t> </a:t>
            </a:r>
            <a:r>
              <a:rPr sz="1500" spc="-75" dirty="0">
                <a:solidFill>
                  <a:srgbClr val="FFFFFF"/>
                </a:solidFill>
                <a:latin typeface="Arial"/>
                <a:cs typeface="Arial"/>
              </a:rPr>
              <a:t>elevando</a:t>
            </a:r>
            <a:r>
              <a:rPr sz="1500" spc="-170" dirty="0">
                <a:solidFill>
                  <a:srgbClr val="FFFFFF"/>
                </a:solidFill>
                <a:latin typeface="Arial"/>
                <a:cs typeface="Arial"/>
              </a:rPr>
              <a:t> </a:t>
            </a:r>
            <a:r>
              <a:rPr sz="1500" spc="-61" dirty="0">
                <a:solidFill>
                  <a:srgbClr val="FFFFFF"/>
                </a:solidFill>
                <a:latin typeface="Arial"/>
                <a:cs typeface="Arial"/>
              </a:rPr>
              <a:t>la</a:t>
            </a:r>
            <a:r>
              <a:rPr sz="1500" spc="-177" dirty="0">
                <a:solidFill>
                  <a:srgbClr val="FFFFFF"/>
                </a:solidFill>
                <a:latin typeface="Arial"/>
                <a:cs typeface="Arial"/>
              </a:rPr>
              <a:t> </a:t>
            </a:r>
            <a:r>
              <a:rPr sz="1500" spc="-61" dirty="0">
                <a:solidFill>
                  <a:srgbClr val="FFFFFF"/>
                </a:solidFill>
                <a:latin typeface="Arial"/>
                <a:cs typeface="Arial"/>
              </a:rPr>
              <a:t>pierna</a:t>
            </a:r>
            <a:r>
              <a:rPr sz="1500" spc="-170" dirty="0">
                <a:solidFill>
                  <a:srgbClr val="FFFFFF"/>
                </a:solidFill>
                <a:latin typeface="Arial"/>
                <a:cs typeface="Arial"/>
              </a:rPr>
              <a:t> </a:t>
            </a:r>
            <a:r>
              <a:rPr sz="1500" spc="-34" dirty="0">
                <a:solidFill>
                  <a:srgbClr val="FFFFFF"/>
                </a:solidFill>
                <a:latin typeface="Arial"/>
                <a:cs typeface="Arial"/>
              </a:rPr>
              <a:t>posterior</a:t>
            </a:r>
            <a:r>
              <a:rPr sz="1500" spc="-170" dirty="0">
                <a:solidFill>
                  <a:srgbClr val="FFFFFF"/>
                </a:solidFill>
                <a:latin typeface="Arial"/>
                <a:cs typeface="Arial"/>
              </a:rPr>
              <a:t> </a:t>
            </a:r>
            <a:r>
              <a:rPr sz="1500" spc="-75" dirty="0">
                <a:solidFill>
                  <a:srgbClr val="FFFFFF"/>
                </a:solidFill>
                <a:latin typeface="Arial"/>
                <a:cs typeface="Arial"/>
              </a:rPr>
              <a:t>con</a:t>
            </a:r>
            <a:r>
              <a:rPr sz="1500" spc="-177" dirty="0">
                <a:solidFill>
                  <a:srgbClr val="FFFFFF"/>
                </a:solidFill>
                <a:latin typeface="Arial"/>
                <a:cs typeface="Arial"/>
              </a:rPr>
              <a:t> </a:t>
            </a:r>
            <a:r>
              <a:rPr sz="1500" spc="-61" dirty="0">
                <a:solidFill>
                  <a:srgbClr val="FFFFFF"/>
                </a:solidFill>
                <a:latin typeface="Arial"/>
                <a:cs typeface="Arial"/>
              </a:rPr>
              <a:t>la</a:t>
            </a:r>
            <a:r>
              <a:rPr sz="1500" spc="-170" dirty="0">
                <a:solidFill>
                  <a:srgbClr val="FFFFFF"/>
                </a:solidFill>
                <a:latin typeface="Arial"/>
                <a:cs typeface="Arial"/>
              </a:rPr>
              <a:t> </a:t>
            </a:r>
            <a:r>
              <a:rPr sz="1500" spc="-34" dirty="0">
                <a:solidFill>
                  <a:srgbClr val="FFFFFF"/>
                </a:solidFill>
                <a:latin typeface="Arial"/>
                <a:cs typeface="Arial"/>
              </a:rPr>
              <a:t>rodilla</a:t>
            </a:r>
            <a:r>
              <a:rPr sz="1500" spc="-177" dirty="0">
                <a:solidFill>
                  <a:srgbClr val="FFFFFF"/>
                </a:solidFill>
                <a:latin typeface="Arial"/>
                <a:cs typeface="Arial"/>
              </a:rPr>
              <a:t> </a:t>
            </a:r>
            <a:r>
              <a:rPr sz="1500" spc="-61" dirty="0">
                <a:solidFill>
                  <a:srgbClr val="FFFFFF"/>
                </a:solidFill>
                <a:latin typeface="Arial"/>
                <a:cs typeface="Arial"/>
              </a:rPr>
              <a:t>flexionada  </a:t>
            </a:r>
            <a:r>
              <a:rPr sz="1500" spc="-116" dirty="0">
                <a:solidFill>
                  <a:srgbClr val="FFFFFF"/>
                </a:solidFill>
                <a:latin typeface="Arial"/>
                <a:cs typeface="Arial"/>
              </a:rPr>
              <a:t>a </a:t>
            </a:r>
            <a:r>
              <a:rPr sz="1500" spc="-61" dirty="0">
                <a:solidFill>
                  <a:srgbClr val="FFFFFF"/>
                </a:solidFill>
                <a:latin typeface="Arial"/>
                <a:cs typeface="Arial"/>
              </a:rPr>
              <a:t>la </a:t>
            </a:r>
            <a:r>
              <a:rPr lang="es-EC" sz="1500" spc="-34" dirty="0" smtClean="0">
                <a:solidFill>
                  <a:srgbClr val="FFFFFF"/>
                </a:solidFill>
                <a:latin typeface="Arial"/>
                <a:cs typeface="Arial"/>
              </a:rPr>
              <a:t>altura</a:t>
            </a:r>
            <a:r>
              <a:rPr sz="1500" spc="-34" dirty="0" smtClean="0">
                <a:solidFill>
                  <a:srgbClr val="FFFFFF"/>
                </a:solidFill>
                <a:latin typeface="Arial"/>
                <a:cs typeface="Arial"/>
              </a:rPr>
              <a:t> </a:t>
            </a:r>
            <a:r>
              <a:rPr lang="es-EC" sz="1500" spc="-48" dirty="0" smtClean="0">
                <a:solidFill>
                  <a:srgbClr val="FFFFFF"/>
                </a:solidFill>
                <a:latin typeface="Arial"/>
                <a:cs typeface="Arial"/>
              </a:rPr>
              <a:t>del</a:t>
            </a:r>
            <a:r>
              <a:rPr sz="1500" spc="-48" dirty="0" smtClean="0">
                <a:solidFill>
                  <a:srgbClr val="FFFFFF"/>
                </a:solidFill>
                <a:latin typeface="Arial"/>
                <a:cs typeface="Arial"/>
              </a:rPr>
              <a:t> </a:t>
            </a:r>
            <a:r>
              <a:rPr sz="1500" spc="-68" dirty="0">
                <a:solidFill>
                  <a:srgbClr val="FFFFFF"/>
                </a:solidFill>
                <a:latin typeface="Arial"/>
                <a:cs typeface="Arial"/>
              </a:rPr>
              <a:t>pecho. </a:t>
            </a:r>
            <a:r>
              <a:rPr sz="1500" spc="-109" dirty="0">
                <a:solidFill>
                  <a:srgbClr val="FFFFFF"/>
                </a:solidFill>
                <a:latin typeface="Arial"/>
                <a:cs typeface="Arial"/>
              </a:rPr>
              <a:t>Luego </a:t>
            </a:r>
            <a:r>
              <a:rPr sz="1500" spc="-130" dirty="0">
                <a:solidFill>
                  <a:srgbClr val="FFFFFF"/>
                </a:solidFill>
                <a:latin typeface="Arial"/>
                <a:cs typeface="Arial"/>
              </a:rPr>
              <a:t>se </a:t>
            </a:r>
            <a:r>
              <a:rPr sz="1500" spc="-48" dirty="0">
                <a:solidFill>
                  <a:srgbClr val="FFFFFF"/>
                </a:solidFill>
                <a:latin typeface="Arial"/>
                <a:cs typeface="Arial"/>
              </a:rPr>
              <a:t>extiende </a:t>
            </a:r>
            <a:r>
              <a:rPr sz="1500" spc="-61" dirty="0">
                <a:solidFill>
                  <a:srgbClr val="FFFFFF"/>
                </a:solidFill>
                <a:latin typeface="Arial"/>
                <a:cs typeface="Arial"/>
              </a:rPr>
              <a:t>la </a:t>
            </a:r>
            <a:r>
              <a:rPr sz="1500" spc="-55" dirty="0">
                <a:solidFill>
                  <a:srgbClr val="FFFFFF"/>
                </a:solidFill>
                <a:latin typeface="Arial"/>
                <a:cs typeface="Arial"/>
              </a:rPr>
              <a:t>pierna </a:t>
            </a:r>
            <a:r>
              <a:rPr sz="1500" spc="-89" dirty="0">
                <a:solidFill>
                  <a:srgbClr val="FFFFFF"/>
                </a:solidFill>
                <a:latin typeface="Arial"/>
                <a:cs typeface="Arial"/>
              </a:rPr>
              <a:t>hacia  </a:t>
            </a:r>
            <a:r>
              <a:rPr sz="1500" spc="-48" dirty="0">
                <a:solidFill>
                  <a:srgbClr val="FFFFFF"/>
                </a:solidFill>
                <a:latin typeface="Arial"/>
                <a:cs typeface="Arial"/>
              </a:rPr>
              <a:t>el </a:t>
            </a:r>
            <a:r>
              <a:rPr sz="1500" spc="-27" dirty="0">
                <a:solidFill>
                  <a:srgbClr val="FFFFFF"/>
                </a:solidFill>
                <a:latin typeface="Arial"/>
                <a:cs typeface="Arial"/>
              </a:rPr>
              <a:t>frente, </a:t>
            </a:r>
            <a:r>
              <a:rPr sz="1500" spc="-61" dirty="0">
                <a:solidFill>
                  <a:srgbClr val="FFFFFF"/>
                </a:solidFill>
                <a:latin typeface="Arial"/>
                <a:cs typeface="Arial"/>
              </a:rPr>
              <a:t>empujando </a:t>
            </a:r>
            <a:r>
              <a:rPr sz="1500" spc="-75" dirty="0">
                <a:solidFill>
                  <a:srgbClr val="FFFFFF"/>
                </a:solidFill>
                <a:latin typeface="Arial"/>
                <a:cs typeface="Arial"/>
              </a:rPr>
              <a:t>con </a:t>
            </a:r>
            <a:r>
              <a:rPr sz="1500" spc="-34" dirty="0">
                <a:solidFill>
                  <a:srgbClr val="FFFFFF"/>
                </a:solidFill>
                <a:latin typeface="Arial"/>
                <a:cs typeface="Arial"/>
              </a:rPr>
              <a:t>toda </a:t>
            </a:r>
            <a:r>
              <a:rPr sz="1500" spc="-61" dirty="0">
                <a:solidFill>
                  <a:srgbClr val="FFFFFF"/>
                </a:solidFill>
                <a:latin typeface="Arial"/>
                <a:cs typeface="Arial"/>
              </a:rPr>
              <a:t>la </a:t>
            </a:r>
            <a:r>
              <a:rPr sz="1500" spc="-48" dirty="0">
                <a:solidFill>
                  <a:srgbClr val="FFFFFF"/>
                </a:solidFill>
                <a:latin typeface="Arial"/>
                <a:cs typeface="Arial"/>
              </a:rPr>
              <a:t>planta del </a:t>
            </a:r>
            <a:r>
              <a:rPr sz="1500" spc="-55" dirty="0">
                <a:solidFill>
                  <a:srgbClr val="FFFFFF"/>
                </a:solidFill>
                <a:latin typeface="Arial"/>
                <a:cs typeface="Arial"/>
              </a:rPr>
              <a:t>pie, </a:t>
            </a:r>
            <a:r>
              <a:rPr sz="1500" spc="-48" dirty="0">
                <a:solidFill>
                  <a:srgbClr val="FFFFFF"/>
                </a:solidFill>
                <a:latin typeface="Arial"/>
                <a:cs typeface="Arial"/>
              </a:rPr>
              <a:t>simultá-  </a:t>
            </a:r>
            <a:r>
              <a:rPr sz="1500" spc="-68" dirty="0">
                <a:solidFill>
                  <a:srgbClr val="FFFFFF"/>
                </a:solidFill>
                <a:latin typeface="Arial"/>
                <a:cs typeface="Arial"/>
              </a:rPr>
              <a:t>neamente</a:t>
            </a:r>
            <a:r>
              <a:rPr sz="1500" spc="-136" dirty="0">
                <a:solidFill>
                  <a:srgbClr val="FFFFFF"/>
                </a:solidFill>
                <a:latin typeface="Arial"/>
                <a:cs typeface="Arial"/>
              </a:rPr>
              <a:t> </a:t>
            </a:r>
            <a:r>
              <a:rPr sz="1500" spc="-130" dirty="0">
                <a:solidFill>
                  <a:srgbClr val="FFFFFF"/>
                </a:solidFill>
                <a:latin typeface="Arial"/>
                <a:cs typeface="Arial"/>
              </a:rPr>
              <a:t>se </a:t>
            </a:r>
            <a:r>
              <a:rPr sz="1500" spc="-48" dirty="0">
                <a:solidFill>
                  <a:srgbClr val="FFFFFF"/>
                </a:solidFill>
                <a:latin typeface="Arial"/>
                <a:cs typeface="Arial"/>
              </a:rPr>
              <a:t>dirige</a:t>
            </a:r>
            <a:r>
              <a:rPr sz="1500" spc="-130" dirty="0">
                <a:solidFill>
                  <a:srgbClr val="FFFFFF"/>
                </a:solidFill>
                <a:latin typeface="Arial"/>
                <a:cs typeface="Arial"/>
              </a:rPr>
              <a:t> </a:t>
            </a:r>
            <a:r>
              <a:rPr sz="1500" spc="-61" dirty="0">
                <a:solidFill>
                  <a:srgbClr val="FFFFFF"/>
                </a:solidFill>
                <a:latin typeface="Arial"/>
                <a:cs typeface="Arial"/>
              </a:rPr>
              <a:t>la</a:t>
            </a:r>
            <a:r>
              <a:rPr sz="1500" spc="-130" dirty="0">
                <a:solidFill>
                  <a:srgbClr val="FFFFFF"/>
                </a:solidFill>
                <a:latin typeface="Arial"/>
                <a:cs typeface="Arial"/>
              </a:rPr>
              <a:t> </a:t>
            </a:r>
            <a:r>
              <a:rPr sz="1500" spc="-82" dirty="0">
                <a:solidFill>
                  <a:srgbClr val="FFFFFF"/>
                </a:solidFill>
                <a:latin typeface="Arial"/>
                <a:cs typeface="Arial"/>
              </a:rPr>
              <a:t>cadera</a:t>
            </a:r>
            <a:r>
              <a:rPr sz="1500" spc="-130" dirty="0">
                <a:solidFill>
                  <a:srgbClr val="FFFFFF"/>
                </a:solidFill>
                <a:latin typeface="Arial"/>
                <a:cs typeface="Arial"/>
              </a:rPr>
              <a:t> </a:t>
            </a:r>
            <a:r>
              <a:rPr sz="1500" spc="-82" dirty="0">
                <a:solidFill>
                  <a:srgbClr val="FFFFFF"/>
                </a:solidFill>
                <a:latin typeface="Arial"/>
                <a:cs typeface="Arial"/>
              </a:rPr>
              <a:t>hacia</a:t>
            </a:r>
            <a:r>
              <a:rPr sz="1500" spc="-130" dirty="0">
                <a:solidFill>
                  <a:srgbClr val="FFFFFF"/>
                </a:solidFill>
                <a:latin typeface="Arial"/>
                <a:cs typeface="Arial"/>
              </a:rPr>
              <a:t> </a:t>
            </a:r>
            <a:r>
              <a:rPr sz="1500" spc="-61" dirty="0">
                <a:solidFill>
                  <a:srgbClr val="FFFFFF"/>
                </a:solidFill>
                <a:latin typeface="Arial"/>
                <a:cs typeface="Arial"/>
              </a:rPr>
              <a:t>adelante.</a:t>
            </a:r>
            <a:r>
              <a:rPr sz="1500" spc="-130" dirty="0">
                <a:solidFill>
                  <a:srgbClr val="FFFFFF"/>
                </a:solidFill>
                <a:latin typeface="Arial"/>
                <a:cs typeface="Arial"/>
              </a:rPr>
              <a:t> </a:t>
            </a:r>
            <a:r>
              <a:rPr sz="1500" spc="-150" dirty="0">
                <a:solidFill>
                  <a:srgbClr val="FFFFFF"/>
                </a:solidFill>
                <a:latin typeface="Arial"/>
                <a:cs typeface="Arial"/>
              </a:rPr>
              <a:t>La</a:t>
            </a:r>
            <a:r>
              <a:rPr sz="1500" spc="-130" dirty="0">
                <a:solidFill>
                  <a:srgbClr val="FFFFFF"/>
                </a:solidFill>
                <a:latin typeface="Arial"/>
                <a:cs typeface="Arial"/>
              </a:rPr>
              <a:t> </a:t>
            </a:r>
            <a:r>
              <a:rPr sz="1500" spc="-55" dirty="0">
                <a:solidFill>
                  <a:srgbClr val="FFFFFF"/>
                </a:solidFill>
                <a:latin typeface="Arial"/>
                <a:cs typeface="Arial"/>
              </a:rPr>
              <a:t>pierna</a:t>
            </a:r>
            <a:r>
              <a:rPr sz="1500" spc="-130" dirty="0">
                <a:solidFill>
                  <a:srgbClr val="FFFFFF"/>
                </a:solidFill>
                <a:latin typeface="Arial"/>
                <a:cs typeface="Arial"/>
              </a:rPr>
              <a:t> </a:t>
            </a:r>
            <a:r>
              <a:rPr sz="1500" spc="-68" dirty="0">
                <a:solidFill>
                  <a:srgbClr val="FFFFFF"/>
                </a:solidFill>
                <a:latin typeface="Arial"/>
                <a:cs typeface="Arial"/>
              </a:rPr>
              <a:t>de  </a:t>
            </a:r>
            <a:r>
              <a:rPr sz="1500" spc="-109" dirty="0">
                <a:solidFill>
                  <a:srgbClr val="FFFFFF"/>
                </a:solidFill>
                <a:latin typeface="Arial"/>
                <a:cs typeface="Arial"/>
              </a:rPr>
              <a:t>base</a:t>
            </a:r>
            <a:r>
              <a:rPr sz="1500" spc="-95" dirty="0">
                <a:solidFill>
                  <a:srgbClr val="FFFFFF"/>
                </a:solidFill>
                <a:latin typeface="Arial"/>
                <a:cs typeface="Arial"/>
              </a:rPr>
              <a:t> va </a:t>
            </a:r>
            <a:r>
              <a:rPr sz="1500" spc="-55" dirty="0">
                <a:solidFill>
                  <a:srgbClr val="FFFFFF"/>
                </a:solidFill>
                <a:latin typeface="Arial"/>
                <a:cs typeface="Arial"/>
              </a:rPr>
              <a:t>ligeramente</a:t>
            </a:r>
            <a:r>
              <a:rPr sz="1500" spc="-89" dirty="0">
                <a:solidFill>
                  <a:srgbClr val="FFFFFF"/>
                </a:solidFill>
                <a:latin typeface="Arial"/>
                <a:cs typeface="Arial"/>
              </a:rPr>
              <a:t> </a:t>
            </a:r>
            <a:r>
              <a:rPr sz="1500" spc="-55" dirty="0">
                <a:solidFill>
                  <a:srgbClr val="FFFFFF"/>
                </a:solidFill>
                <a:latin typeface="Arial"/>
                <a:cs typeface="Arial"/>
              </a:rPr>
              <a:t>flexionada</a:t>
            </a:r>
            <a:r>
              <a:rPr sz="1500" spc="-102" dirty="0">
                <a:solidFill>
                  <a:srgbClr val="FFFFFF"/>
                </a:solidFill>
                <a:latin typeface="Arial"/>
                <a:cs typeface="Arial"/>
              </a:rPr>
              <a:t> </a:t>
            </a:r>
            <a:r>
              <a:rPr sz="1500" spc="-75" dirty="0">
                <a:solidFill>
                  <a:srgbClr val="FFFFFF"/>
                </a:solidFill>
                <a:latin typeface="Arial"/>
                <a:cs typeface="Arial"/>
              </a:rPr>
              <a:t>y</a:t>
            </a:r>
            <a:r>
              <a:rPr sz="1500" spc="-89" dirty="0">
                <a:solidFill>
                  <a:srgbClr val="FFFFFF"/>
                </a:solidFill>
                <a:latin typeface="Arial"/>
                <a:cs typeface="Arial"/>
              </a:rPr>
              <a:t> </a:t>
            </a:r>
            <a:r>
              <a:rPr sz="1500" spc="-48" dirty="0">
                <a:solidFill>
                  <a:srgbClr val="FFFFFF"/>
                </a:solidFill>
                <a:latin typeface="Arial"/>
                <a:cs typeface="Arial"/>
              </a:rPr>
              <a:t>el</a:t>
            </a:r>
            <a:r>
              <a:rPr sz="1500" spc="-95" dirty="0">
                <a:solidFill>
                  <a:srgbClr val="FFFFFF"/>
                </a:solidFill>
                <a:latin typeface="Arial"/>
                <a:cs typeface="Arial"/>
              </a:rPr>
              <a:t> </a:t>
            </a:r>
            <a:r>
              <a:rPr sz="1500" spc="-48" dirty="0">
                <a:solidFill>
                  <a:srgbClr val="FFFFFF"/>
                </a:solidFill>
                <a:latin typeface="Arial"/>
                <a:cs typeface="Arial"/>
              </a:rPr>
              <a:t>pie</a:t>
            </a:r>
            <a:r>
              <a:rPr sz="1500" spc="-89" dirty="0">
                <a:solidFill>
                  <a:srgbClr val="FFFFFF"/>
                </a:solidFill>
                <a:latin typeface="Arial"/>
                <a:cs typeface="Arial"/>
              </a:rPr>
              <a:t> </a:t>
            </a:r>
            <a:r>
              <a:rPr sz="1500" spc="-55" dirty="0">
                <a:solidFill>
                  <a:srgbClr val="FFFFFF"/>
                </a:solidFill>
                <a:latin typeface="Arial"/>
                <a:cs typeface="Arial"/>
              </a:rPr>
              <a:t>gira</a:t>
            </a:r>
            <a:r>
              <a:rPr sz="1500" spc="-102" dirty="0">
                <a:solidFill>
                  <a:srgbClr val="FFFFFF"/>
                </a:solidFill>
                <a:latin typeface="Arial"/>
                <a:cs typeface="Arial"/>
              </a:rPr>
              <a:t> </a:t>
            </a:r>
            <a:r>
              <a:rPr sz="1500" spc="-34" dirty="0">
                <a:solidFill>
                  <a:srgbClr val="FFFFFF"/>
                </a:solidFill>
                <a:latin typeface="Arial"/>
                <a:cs typeface="Arial"/>
              </a:rPr>
              <a:t>entre</a:t>
            </a:r>
            <a:r>
              <a:rPr sz="1500" spc="-89" dirty="0">
                <a:solidFill>
                  <a:srgbClr val="FFFFFF"/>
                </a:solidFill>
                <a:latin typeface="Arial"/>
                <a:cs typeface="Arial"/>
              </a:rPr>
              <a:t> 45</a:t>
            </a:r>
            <a:r>
              <a:rPr sz="1500" spc="-95" dirty="0">
                <a:solidFill>
                  <a:srgbClr val="FFFFFF"/>
                </a:solidFill>
                <a:latin typeface="Arial"/>
                <a:cs typeface="Arial"/>
              </a:rPr>
              <a:t> </a:t>
            </a:r>
            <a:r>
              <a:rPr sz="1500" spc="-75" dirty="0">
                <a:solidFill>
                  <a:srgbClr val="FFFFFF"/>
                </a:solidFill>
                <a:latin typeface="Arial"/>
                <a:cs typeface="Arial"/>
              </a:rPr>
              <a:t>y</a:t>
            </a:r>
            <a:r>
              <a:rPr sz="1500" spc="-89" dirty="0">
                <a:solidFill>
                  <a:srgbClr val="FFFFFF"/>
                </a:solidFill>
                <a:latin typeface="Arial"/>
                <a:cs typeface="Arial"/>
              </a:rPr>
              <a:t> 55</a:t>
            </a:r>
            <a:endParaRPr sz="1500" dirty="0">
              <a:latin typeface="Arial"/>
              <a:cs typeface="Arial"/>
            </a:endParaRPr>
          </a:p>
          <a:p>
            <a:pPr marL="2165581"/>
            <a:r>
              <a:rPr sz="1500" spc="-89" dirty="0">
                <a:solidFill>
                  <a:srgbClr val="FFFFFF"/>
                </a:solidFill>
                <a:latin typeface="Arial"/>
                <a:cs typeface="Arial"/>
              </a:rPr>
              <a:t>grados </a:t>
            </a:r>
            <a:r>
              <a:rPr sz="1500" spc="-68" dirty="0">
                <a:solidFill>
                  <a:srgbClr val="FFFFFF"/>
                </a:solidFill>
                <a:latin typeface="Arial"/>
                <a:cs typeface="Arial"/>
              </a:rPr>
              <a:t>de </a:t>
            </a:r>
            <a:r>
              <a:rPr sz="1500" spc="-61" dirty="0">
                <a:solidFill>
                  <a:srgbClr val="FFFFFF"/>
                </a:solidFill>
                <a:latin typeface="Arial"/>
                <a:cs typeface="Arial"/>
              </a:rPr>
              <a:t>la </a:t>
            </a:r>
            <a:r>
              <a:rPr sz="1500" spc="-75" dirty="0">
                <a:solidFill>
                  <a:srgbClr val="FFFFFF"/>
                </a:solidFill>
                <a:latin typeface="Arial"/>
                <a:cs typeface="Arial"/>
              </a:rPr>
              <a:t>línea </a:t>
            </a:r>
            <a:r>
              <a:rPr sz="1500" spc="-68" dirty="0">
                <a:solidFill>
                  <a:srgbClr val="FFFFFF"/>
                </a:solidFill>
                <a:latin typeface="Arial"/>
                <a:cs typeface="Arial"/>
              </a:rPr>
              <a:t>de</a:t>
            </a:r>
            <a:r>
              <a:rPr sz="1500" spc="-155" dirty="0">
                <a:solidFill>
                  <a:srgbClr val="FFFFFF"/>
                </a:solidFill>
                <a:latin typeface="Arial"/>
                <a:cs typeface="Arial"/>
              </a:rPr>
              <a:t> </a:t>
            </a:r>
            <a:r>
              <a:rPr sz="1500" spc="-61" dirty="0">
                <a:solidFill>
                  <a:srgbClr val="FFFFFF"/>
                </a:solidFill>
                <a:latin typeface="Arial"/>
                <a:cs typeface="Arial"/>
              </a:rPr>
              <a:t>ataque.</a:t>
            </a:r>
            <a:endParaRPr sz="1500" dirty="0">
              <a:latin typeface="Arial"/>
              <a:cs typeface="Arial"/>
            </a:endParaRPr>
          </a:p>
        </p:txBody>
      </p:sp>
      <p:sp>
        <p:nvSpPr>
          <p:cNvPr id="5" name="object 5"/>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3546595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1759672" y="586531"/>
            <a:ext cx="4401416" cy="2938741"/>
          </a:xfrm>
          <a:prstGeom prst="rect">
            <a:avLst/>
          </a:prstGeom>
        </p:spPr>
        <p:txBody>
          <a:bodyPr vert="horz" wrap="square" lIns="0" tIns="90920" rIns="0" bIns="0" rtlCol="0">
            <a:spAutoFit/>
          </a:bodyPr>
          <a:lstStyle/>
          <a:p>
            <a:pPr marL="17318">
              <a:spcBef>
                <a:spcPts val="716"/>
              </a:spcBef>
            </a:pPr>
            <a:r>
              <a:rPr lang="es-ES" sz="1600" b="1" spc="300" dirty="0" smtClean="0">
                <a:solidFill>
                  <a:srgbClr val="FFFFFF"/>
                </a:solidFill>
                <a:latin typeface="Trebuchet MS"/>
                <a:cs typeface="Trebuchet MS"/>
              </a:rPr>
              <a:t>PATADA </a:t>
            </a:r>
            <a:r>
              <a:rPr lang="es-ES" sz="1600" b="1" i="1" spc="218" dirty="0" smtClean="0">
                <a:solidFill>
                  <a:srgbClr val="FFFFFF"/>
                </a:solidFill>
                <a:latin typeface="Trebuchet MS"/>
                <a:cs typeface="Trebuchet MS"/>
              </a:rPr>
              <a:t>TUI</a:t>
            </a:r>
            <a:r>
              <a:rPr lang="es-ES" sz="1600" b="1" i="1" spc="346" dirty="0" smtClean="0">
                <a:solidFill>
                  <a:srgbClr val="FFFFFF"/>
                </a:solidFill>
                <a:latin typeface="Trebuchet MS"/>
                <a:cs typeface="Trebuchet MS"/>
              </a:rPr>
              <a:t> </a:t>
            </a:r>
            <a:r>
              <a:rPr lang="es-ES" sz="1600" b="1" i="1" spc="252" dirty="0" smtClean="0">
                <a:solidFill>
                  <a:srgbClr val="FFFFFF"/>
                </a:solidFill>
                <a:latin typeface="Trebuchet MS"/>
                <a:cs typeface="Trebuchet MS"/>
              </a:rPr>
              <a:t>CHAGUI</a:t>
            </a:r>
            <a:endParaRPr lang="es-ES" sz="1600" dirty="0" smtClean="0">
              <a:latin typeface="Trebuchet MS"/>
              <a:cs typeface="Trebuchet MS"/>
            </a:endParaRPr>
          </a:p>
          <a:p>
            <a:pPr marL="17318" marR="6927">
              <a:spcBef>
                <a:spcPts val="580"/>
              </a:spcBef>
            </a:pPr>
            <a:r>
              <a:rPr sz="1500" spc="-218" dirty="0" smtClean="0">
                <a:solidFill>
                  <a:srgbClr val="FFFFFF"/>
                </a:solidFill>
                <a:latin typeface="Arial"/>
                <a:cs typeface="Arial"/>
              </a:rPr>
              <a:t>Es</a:t>
            </a:r>
            <a:r>
              <a:rPr sz="1500" spc="-170" dirty="0" smtClean="0">
                <a:solidFill>
                  <a:srgbClr val="FFFFFF"/>
                </a:solidFill>
                <a:latin typeface="Arial"/>
                <a:cs typeface="Arial"/>
              </a:rPr>
              <a:t> </a:t>
            </a:r>
            <a:r>
              <a:rPr lang="es-EC" sz="1500" spc="-170" dirty="0" smtClean="0">
                <a:solidFill>
                  <a:srgbClr val="FFFFFF"/>
                </a:solidFill>
                <a:latin typeface="Arial"/>
                <a:cs typeface="Arial"/>
              </a:rPr>
              <a:t> </a:t>
            </a:r>
            <a:r>
              <a:rPr lang="es-EC" sz="1500" spc="-82" dirty="0" smtClean="0">
                <a:solidFill>
                  <a:srgbClr val="FFFFFF"/>
                </a:solidFill>
                <a:latin typeface="Arial"/>
                <a:cs typeface="Arial"/>
              </a:rPr>
              <a:t>una</a:t>
            </a:r>
            <a:r>
              <a:rPr sz="1500" spc="-177" dirty="0" smtClean="0">
                <a:solidFill>
                  <a:srgbClr val="FFFFFF"/>
                </a:solidFill>
                <a:latin typeface="Arial"/>
                <a:cs typeface="Arial"/>
              </a:rPr>
              <a:t> </a:t>
            </a:r>
            <a:r>
              <a:rPr sz="1500" spc="-68" dirty="0">
                <a:solidFill>
                  <a:srgbClr val="FFFFFF"/>
                </a:solidFill>
                <a:latin typeface="Arial"/>
                <a:cs typeface="Arial"/>
              </a:rPr>
              <a:t>patada</a:t>
            </a:r>
            <a:r>
              <a:rPr sz="1500" spc="-177" dirty="0">
                <a:solidFill>
                  <a:srgbClr val="FFFFFF"/>
                </a:solidFill>
                <a:latin typeface="Arial"/>
                <a:cs typeface="Arial"/>
              </a:rPr>
              <a:t> </a:t>
            </a:r>
            <a:r>
              <a:rPr sz="1500" spc="-48" dirty="0">
                <a:solidFill>
                  <a:srgbClr val="FFFFFF"/>
                </a:solidFill>
                <a:latin typeface="Arial"/>
                <a:cs typeface="Arial"/>
              </a:rPr>
              <a:t>lineal</a:t>
            </a:r>
            <a:r>
              <a:rPr sz="1500" spc="-170" dirty="0">
                <a:solidFill>
                  <a:srgbClr val="FFFFFF"/>
                </a:solidFill>
                <a:latin typeface="Arial"/>
                <a:cs typeface="Arial"/>
              </a:rPr>
              <a:t> </a:t>
            </a:r>
            <a:r>
              <a:rPr sz="1500" spc="-41" dirty="0">
                <a:solidFill>
                  <a:srgbClr val="FFFFFF"/>
                </a:solidFill>
                <a:latin typeface="Arial"/>
                <a:cs typeface="Arial"/>
              </a:rPr>
              <a:t>directa</a:t>
            </a:r>
            <a:r>
              <a:rPr sz="1500" spc="-170" dirty="0">
                <a:solidFill>
                  <a:srgbClr val="FFFFFF"/>
                </a:solidFill>
                <a:latin typeface="Arial"/>
                <a:cs typeface="Arial"/>
              </a:rPr>
              <a:t> </a:t>
            </a:r>
            <a:r>
              <a:rPr sz="1500" spc="-89" dirty="0">
                <a:solidFill>
                  <a:srgbClr val="FFFFFF"/>
                </a:solidFill>
                <a:latin typeface="Arial"/>
                <a:cs typeface="Arial"/>
              </a:rPr>
              <a:t>hacia</a:t>
            </a:r>
            <a:r>
              <a:rPr sz="1500" spc="-177" dirty="0">
                <a:solidFill>
                  <a:srgbClr val="FFFFFF"/>
                </a:solidFill>
                <a:latin typeface="Arial"/>
                <a:cs typeface="Arial"/>
              </a:rPr>
              <a:t> </a:t>
            </a:r>
            <a:r>
              <a:rPr sz="1500" spc="-68" dirty="0">
                <a:solidFill>
                  <a:srgbClr val="FFFFFF"/>
                </a:solidFill>
                <a:latin typeface="Arial"/>
                <a:cs typeface="Arial"/>
              </a:rPr>
              <a:t>atrás</a:t>
            </a:r>
            <a:r>
              <a:rPr sz="1500" spc="-170" dirty="0">
                <a:solidFill>
                  <a:srgbClr val="FFFFFF"/>
                </a:solidFill>
                <a:latin typeface="Arial"/>
                <a:cs typeface="Arial"/>
              </a:rPr>
              <a:t> </a:t>
            </a:r>
            <a:r>
              <a:rPr sz="1500" spc="-68" dirty="0">
                <a:solidFill>
                  <a:srgbClr val="FFFFFF"/>
                </a:solidFill>
                <a:latin typeface="Arial"/>
                <a:cs typeface="Arial"/>
              </a:rPr>
              <a:t>que</a:t>
            </a:r>
            <a:r>
              <a:rPr sz="1500" spc="-170" dirty="0">
                <a:solidFill>
                  <a:srgbClr val="FFFFFF"/>
                </a:solidFill>
                <a:latin typeface="Arial"/>
                <a:cs typeface="Arial"/>
              </a:rPr>
              <a:t> </a:t>
            </a:r>
            <a:r>
              <a:rPr sz="1500" spc="-130" dirty="0">
                <a:solidFill>
                  <a:srgbClr val="FFFFFF"/>
                </a:solidFill>
                <a:latin typeface="Arial"/>
                <a:cs typeface="Arial"/>
              </a:rPr>
              <a:t>se</a:t>
            </a:r>
            <a:r>
              <a:rPr sz="1500" spc="-177" dirty="0">
                <a:solidFill>
                  <a:srgbClr val="FFFFFF"/>
                </a:solidFill>
                <a:latin typeface="Arial"/>
                <a:cs typeface="Arial"/>
              </a:rPr>
              <a:t> </a:t>
            </a:r>
            <a:r>
              <a:rPr sz="1500" spc="-55" dirty="0">
                <a:solidFill>
                  <a:srgbClr val="FFFFFF"/>
                </a:solidFill>
                <a:latin typeface="Arial"/>
                <a:cs typeface="Arial"/>
              </a:rPr>
              <a:t>inicia</a:t>
            </a:r>
            <a:r>
              <a:rPr sz="1500" spc="-170" dirty="0">
                <a:solidFill>
                  <a:srgbClr val="FFFFFF"/>
                </a:solidFill>
                <a:latin typeface="Arial"/>
                <a:cs typeface="Arial"/>
              </a:rPr>
              <a:t> </a:t>
            </a:r>
            <a:r>
              <a:rPr sz="1500" spc="-95" dirty="0">
                <a:solidFill>
                  <a:srgbClr val="FFFFFF"/>
                </a:solidFill>
                <a:latin typeface="Arial"/>
                <a:cs typeface="Arial"/>
              </a:rPr>
              <a:t>desde  </a:t>
            </a:r>
            <a:r>
              <a:rPr sz="1500" spc="-61" dirty="0">
                <a:solidFill>
                  <a:srgbClr val="FFFFFF"/>
                </a:solidFill>
                <a:latin typeface="Arial"/>
                <a:cs typeface="Arial"/>
              </a:rPr>
              <a:t>la posición </a:t>
            </a:r>
            <a:r>
              <a:rPr sz="1500" spc="-68" dirty="0">
                <a:solidFill>
                  <a:srgbClr val="FFFFFF"/>
                </a:solidFill>
                <a:latin typeface="Arial"/>
                <a:cs typeface="Arial"/>
              </a:rPr>
              <a:t>de </a:t>
            </a:r>
            <a:r>
              <a:rPr sz="1500" spc="-61" dirty="0">
                <a:solidFill>
                  <a:srgbClr val="FFFFFF"/>
                </a:solidFill>
                <a:latin typeface="Arial"/>
                <a:cs typeface="Arial"/>
              </a:rPr>
              <a:t>combate. </a:t>
            </a:r>
            <a:r>
              <a:rPr sz="1500" spc="-143" dirty="0">
                <a:solidFill>
                  <a:srgbClr val="FFFFFF"/>
                </a:solidFill>
                <a:latin typeface="Arial"/>
                <a:cs typeface="Arial"/>
              </a:rPr>
              <a:t>El </a:t>
            </a:r>
            <a:r>
              <a:rPr sz="1500" spc="-48" dirty="0">
                <a:solidFill>
                  <a:srgbClr val="FFFFFF"/>
                </a:solidFill>
                <a:latin typeface="Arial"/>
                <a:cs typeface="Arial"/>
              </a:rPr>
              <a:t>pie </a:t>
            </a:r>
            <a:r>
              <a:rPr sz="1500" spc="-34" dirty="0">
                <a:solidFill>
                  <a:srgbClr val="FFFFFF"/>
                </a:solidFill>
                <a:latin typeface="Arial"/>
                <a:cs typeface="Arial"/>
              </a:rPr>
              <a:t>posterior </a:t>
            </a:r>
            <a:r>
              <a:rPr sz="1500" spc="-130" dirty="0">
                <a:solidFill>
                  <a:srgbClr val="FFFFFF"/>
                </a:solidFill>
                <a:latin typeface="Arial"/>
                <a:cs typeface="Arial"/>
              </a:rPr>
              <a:t>se </a:t>
            </a:r>
            <a:r>
              <a:rPr sz="1500" spc="-48" dirty="0">
                <a:solidFill>
                  <a:srgbClr val="FFFFFF"/>
                </a:solidFill>
                <a:latin typeface="Arial"/>
                <a:cs typeface="Arial"/>
              </a:rPr>
              <a:t>dirige </a:t>
            </a:r>
            <a:r>
              <a:rPr sz="1500" spc="-89" dirty="0">
                <a:solidFill>
                  <a:srgbClr val="FFFFFF"/>
                </a:solidFill>
                <a:latin typeface="Arial"/>
                <a:cs typeface="Arial"/>
              </a:rPr>
              <a:t>hacia </a:t>
            </a:r>
            <a:r>
              <a:rPr sz="1500" spc="-48" dirty="0">
                <a:solidFill>
                  <a:srgbClr val="FFFFFF"/>
                </a:solidFill>
                <a:latin typeface="Arial"/>
                <a:cs typeface="Arial"/>
              </a:rPr>
              <a:t>el  </a:t>
            </a:r>
            <a:r>
              <a:rPr sz="1500" spc="-61" dirty="0">
                <a:solidFill>
                  <a:srgbClr val="FFFFFF"/>
                </a:solidFill>
                <a:latin typeface="Arial"/>
                <a:cs typeface="Arial"/>
              </a:rPr>
              <a:t>pie</a:t>
            </a:r>
            <a:r>
              <a:rPr sz="1500" spc="-205" dirty="0">
                <a:solidFill>
                  <a:srgbClr val="FFFFFF"/>
                </a:solidFill>
                <a:latin typeface="Arial"/>
                <a:cs typeface="Arial"/>
              </a:rPr>
              <a:t> </a:t>
            </a:r>
            <a:r>
              <a:rPr sz="1500" spc="-55" dirty="0">
                <a:solidFill>
                  <a:srgbClr val="FFFFFF"/>
                </a:solidFill>
                <a:latin typeface="Arial"/>
                <a:cs typeface="Arial"/>
              </a:rPr>
              <a:t>anterior,</a:t>
            </a:r>
            <a:r>
              <a:rPr sz="1500" spc="-198" dirty="0">
                <a:solidFill>
                  <a:srgbClr val="FFFFFF"/>
                </a:solidFill>
                <a:latin typeface="Arial"/>
                <a:cs typeface="Arial"/>
              </a:rPr>
              <a:t> </a:t>
            </a:r>
            <a:r>
              <a:rPr sz="1500" spc="-75" dirty="0">
                <a:solidFill>
                  <a:srgbClr val="FFFFFF"/>
                </a:solidFill>
                <a:latin typeface="Arial"/>
                <a:cs typeface="Arial"/>
              </a:rPr>
              <a:t>girando</a:t>
            </a:r>
            <a:r>
              <a:rPr sz="1500" spc="-198" dirty="0">
                <a:solidFill>
                  <a:srgbClr val="FFFFFF"/>
                </a:solidFill>
                <a:latin typeface="Arial"/>
                <a:cs typeface="Arial"/>
              </a:rPr>
              <a:t> </a:t>
            </a:r>
            <a:r>
              <a:rPr sz="1500" spc="-27" dirty="0">
                <a:solidFill>
                  <a:srgbClr val="FFFFFF"/>
                </a:solidFill>
                <a:latin typeface="Arial"/>
                <a:cs typeface="Arial"/>
              </a:rPr>
              <a:t>todo</a:t>
            </a:r>
            <a:r>
              <a:rPr sz="1500" spc="-205" dirty="0">
                <a:solidFill>
                  <a:srgbClr val="FFFFFF"/>
                </a:solidFill>
                <a:latin typeface="Arial"/>
                <a:cs typeface="Arial"/>
              </a:rPr>
              <a:t> </a:t>
            </a:r>
            <a:r>
              <a:rPr sz="1500" spc="-55" dirty="0">
                <a:solidFill>
                  <a:srgbClr val="FFFFFF"/>
                </a:solidFill>
                <a:latin typeface="Arial"/>
                <a:cs typeface="Arial"/>
              </a:rPr>
              <a:t>el</a:t>
            </a:r>
            <a:r>
              <a:rPr sz="1500" spc="-198" dirty="0">
                <a:solidFill>
                  <a:srgbClr val="FFFFFF"/>
                </a:solidFill>
                <a:latin typeface="Arial"/>
                <a:cs typeface="Arial"/>
              </a:rPr>
              <a:t> </a:t>
            </a:r>
            <a:r>
              <a:rPr sz="1500" spc="-75" dirty="0">
                <a:solidFill>
                  <a:srgbClr val="FFFFFF"/>
                </a:solidFill>
                <a:latin typeface="Arial"/>
                <a:cs typeface="Arial"/>
              </a:rPr>
              <a:t>cuerpo</a:t>
            </a:r>
            <a:r>
              <a:rPr sz="1500" spc="-198" dirty="0">
                <a:solidFill>
                  <a:srgbClr val="FFFFFF"/>
                </a:solidFill>
                <a:latin typeface="Arial"/>
                <a:cs typeface="Arial"/>
              </a:rPr>
              <a:t> </a:t>
            </a:r>
            <a:r>
              <a:rPr sz="1500" spc="-102" dirty="0">
                <a:solidFill>
                  <a:srgbClr val="FFFFFF"/>
                </a:solidFill>
                <a:latin typeface="Arial"/>
                <a:cs typeface="Arial"/>
              </a:rPr>
              <a:t>hacia</a:t>
            </a:r>
            <a:r>
              <a:rPr sz="1500" spc="-198" dirty="0">
                <a:solidFill>
                  <a:srgbClr val="FFFFFF"/>
                </a:solidFill>
                <a:latin typeface="Arial"/>
                <a:cs typeface="Arial"/>
              </a:rPr>
              <a:t> </a:t>
            </a:r>
            <a:r>
              <a:rPr sz="1500" spc="-68" dirty="0">
                <a:solidFill>
                  <a:srgbClr val="FFFFFF"/>
                </a:solidFill>
                <a:latin typeface="Arial"/>
                <a:cs typeface="Arial"/>
              </a:rPr>
              <a:t>la</a:t>
            </a:r>
            <a:r>
              <a:rPr sz="1500" spc="-205" dirty="0">
                <a:solidFill>
                  <a:srgbClr val="FFFFFF"/>
                </a:solidFill>
                <a:latin typeface="Arial"/>
                <a:cs typeface="Arial"/>
              </a:rPr>
              <a:t> </a:t>
            </a:r>
            <a:r>
              <a:rPr sz="1500" spc="-89" dirty="0">
                <a:solidFill>
                  <a:srgbClr val="FFFFFF"/>
                </a:solidFill>
                <a:latin typeface="Arial"/>
                <a:cs typeface="Arial"/>
              </a:rPr>
              <a:t>línea</a:t>
            </a:r>
            <a:r>
              <a:rPr sz="1500" spc="-198" dirty="0">
                <a:solidFill>
                  <a:srgbClr val="FFFFFF"/>
                </a:solidFill>
                <a:latin typeface="Arial"/>
                <a:cs typeface="Arial"/>
              </a:rPr>
              <a:t> </a:t>
            </a:r>
            <a:r>
              <a:rPr sz="1500" spc="-82" dirty="0">
                <a:solidFill>
                  <a:srgbClr val="FFFFFF"/>
                </a:solidFill>
                <a:latin typeface="Arial"/>
                <a:cs typeface="Arial"/>
              </a:rPr>
              <a:t>de</a:t>
            </a:r>
            <a:r>
              <a:rPr sz="1500" spc="-198" dirty="0">
                <a:solidFill>
                  <a:srgbClr val="FFFFFF"/>
                </a:solidFill>
                <a:latin typeface="Arial"/>
                <a:cs typeface="Arial"/>
              </a:rPr>
              <a:t> </a:t>
            </a:r>
            <a:r>
              <a:rPr sz="1500" spc="-75" dirty="0">
                <a:solidFill>
                  <a:srgbClr val="FFFFFF"/>
                </a:solidFill>
                <a:latin typeface="Arial"/>
                <a:cs typeface="Arial"/>
              </a:rPr>
              <a:t>ataque  </a:t>
            </a:r>
            <a:r>
              <a:rPr sz="1500" spc="-68" dirty="0">
                <a:solidFill>
                  <a:srgbClr val="FFFFFF"/>
                </a:solidFill>
                <a:latin typeface="Arial"/>
                <a:cs typeface="Arial"/>
              </a:rPr>
              <a:t>90 </a:t>
            </a:r>
            <a:r>
              <a:rPr sz="1500" spc="-82" dirty="0">
                <a:solidFill>
                  <a:srgbClr val="FFFFFF"/>
                </a:solidFill>
                <a:latin typeface="Arial"/>
                <a:cs typeface="Arial"/>
              </a:rPr>
              <a:t>grados, </a:t>
            </a:r>
            <a:r>
              <a:rPr sz="1500" spc="-68" dirty="0">
                <a:solidFill>
                  <a:srgbClr val="FFFFFF"/>
                </a:solidFill>
                <a:latin typeface="Arial"/>
                <a:cs typeface="Arial"/>
              </a:rPr>
              <a:t>dando </a:t>
            </a:r>
            <a:r>
              <a:rPr sz="1500" spc="-61" dirty="0">
                <a:solidFill>
                  <a:srgbClr val="FFFFFF"/>
                </a:solidFill>
                <a:latin typeface="Arial"/>
                <a:cs typeface="Arial"/>
              </a:rPr>
              <a:t>la </a:t>
            </a:r>
            <a:r>
              <a:rPr sz="1500" spc="-89" dirty="0">
                <a:solidFill>
                  <a:srgbClr val="FFFFFF"/>
                </a:solidFill>
                <a:latin typeface="Arial"/>
                <a:cs typeface="Arial"/>
              </a:rPr>
              <a:t>espalda </a:t>
            </a:r>
            <a:r>
              <a:rPr sz="1500" spc="-61" dirty="0">
                <a:solidFill>
                  <a:srgbClr val="FFFFFF"/>
                </a:solidFill>
                <a:latin typeface="Arial"/>
                <a:cs typeface="Arial"/>
              </a:rPr>
              <a:t>al </a:t>
            </a:r>
            <a:r>
              <a:rPr sz="1500" spc="-34" dirty="0">
                <a:solidFill>
                  <a:srgbClr val="FFFFFF"/>
                </a:solidFill>
                <a:latin typeface="Arial"/>
                <a:cs typeface="Arial"/>
              </a:rPr>
              <a:t>contrario, </a:t>
            </a:r>
            <a:r>
              <a:rPr sz="1500" spc="-55" dirty="0">
                <a:solidFill>
                  <a:srgbClr val="FFFFFF"/>
                </a:solidFill>
                <a:latin typeface="Arial"/>
                <a:cs typeface="Arial"/>
              </a:rPr>
              <a:t>ligeramente </a:t>
            </a:r>
            <a:r>
              <a:rPr sz="1500" spc="-27" dirty="0">
                <a:solidFill>
                  <a:srgbClr val="FFFFFF"/>
                </a:solidFill>
                <a:latin typeface="Arial"/>
                <a:cs typeface="Arial"/>
              </a:rPr>
              <a:t>in-  </a:t>
            </a:r>
            <a:r>
              <a:rPr sz="1500" spc="-61" dirty="0">
                <a:solidFill>
                  <a:srgbClr val="FFFFFF"/>
                </a:solidFill>
                <a:latin typeface="Arial"/>
                <a:cs typeface="Arial"/>
              </a:rPr>
              <a:t>clinado</a:t>
            </a:r>
            <a:r>
              <a:rPr sz="1500" spc="-164" dirty="0">
                <a:solidFill>
                  <a:srgbClr val="FFFFFF"/>
                </a:solidFill>
                <a:latin typeface="Arial"/>
                <a:cs typeface="Arial"/>
              </a:rPr>
              <a:t> </a:t>
            </a:r>
            <a:r>
              <a:rPr sz="1500" spc="-75" dirty="0">
                <a:solidFill>
                  <a:srgbClr val="FFFFFF"/>
                </a:solidFill>
                <a:latin typeface="Arial"/>
                <a:cs typeface="Arial"/>
              </a:rPr>
              <a:t>y</a:t>
            </a:r>
            <a:r>
              <a:rPr sz="1500" spc="-150" dirty="0">
                <a:solidFill>
                  <a:srgbClr val="FFFFFF"/>
                </a:solidFill>
                <a:latin typeface="Arial"/>
                <a:cs typeface="Arial"/>
              </a:rPr>
              <a:t> </a:t>
            </a:r>
            <a:r>
              <a:rPr sz="1500" spc="-48" dirty="0">
                <a:solidFill>
                  <a:srgbClr val="FFFFFF"/>
                </a:solidFill>
                <a:latin typeface="Arial"/>
                <a:cs typeface="Arial"/>
              </a:rPr>
              <a:t>mirando</a:t>
            </a:r>
            <a:r>
              <a:rPr sz="1500" spc="-164" dirty="0">
                <a:solidFill>
                  <a:srgbClr val="FFFFFF"/>
                </a:solidFill>
                <a:latin typeface="Arial"/>
                <a:cs typeface="Arial"/>
              </a:rPr>
              <a:t> </a:t>
            </a:r>
            <a:r>
              <a:rPr sz="1500" spc="-20" dirty="0">
                <a:solidFill>
                  <a:srgbClr val="FFFFFF"/>
                </a:solidFill>
                <a:latin typeface="Arial"/>
                <a:cs typeface="Arial"/>
              </a:rPr>
              <a:t>por</a:t>
            </a:r>
            <a:r>
              <a:rPr sz="1500" spc="-150" dirty="0">
                <a:solidFill>
                  <a:srgbClr val="FFFFFF"/>
                </a:solidFill>
                <a:latin typeface="Arial"/>
                <a:cs typeface="Arial"/>
              </a:rPr>
              <a:t> </a:t>
            </a:r>
            <a:r>
              <a:rPr sz="1500" spc="-75" dirty="0">
                <a:solidFill>
                  <a:srgbClr val="FFFFFF"/>
                </a:solidFill>
                <a:latin typeface="Arial"/>
                <a:cs typeface="Arial"/>
              </a:rPr>
              <a:t>encima</a:t>
            </a:r>
            <a:r>
              <a:rPr sz="1500" spc="-155" dirty="0">
                <a:solidFill>
                  <a:srgbClr val="FFFFFF"/>
                </a:solidFill>
                <a:latin typeface="Arial"/>
                <a:cs typeface="Arial"/>
              </a:rPr>
              <a:t> </a:t>
            </a:r>
            <a:r>
              <a:rPr sz="1500" spc="-48" dirty="0">
                <a:solidFill>
                  <a:srgbClr val="FFFFFF"/>
                </a:solidFill>
                <a:latin typeface="Arial"/>
                <a:cs typeface="Arial"/>
              </a:rPr>
              <a:t>del</a:t>
            </a:r>
            <a:r>
              <a:rPr sz="1500" spc="-155" dirty="0">
                <a:solidFill>
                  <a:srgbClr val="FFFFFF"/>
                </a:solidFill>
                <a:latin typeface="Arial"/>
                <a:cs typeface="Arial"/>
              </a:rPr>
              <a:t> </a:t>
            </a:r>
            <a:r>
              <a:rPr sz="1500" spc="-48" dirty="0">
                <a:solidFill>
                  <a:srgbClr val="FFFFFF"/>
                </a:solidFill>
                <a:latin typeface="Arial"/>
                <a:cs typeface="Arial"/>
              </a:rPr>
              <a:t>hombro;</a:t>
            </a:r>
            <a:r>
              <a:rPr sz="1500" spc="-150" dirty="0">
                <a:solidFill>
                  <a:srgbClr val="FFFFFF"/>
                </a:solidFill>
                <a:latin typeface="Arial"/>
                <a:cs typeface="Arial"/>
              </a:rPr>
              <a:t> </a:t>
            </a:r>
            <a:r>
              <a:rPr sz="1500" spc="-61" dirty="0">
                <a:solidFill>
                  <a:srgbClr val="FFFFFF"/>
                </a:solidFill>
                <a:latin typeface="Arial"/>
                <a:cs typeface="Arial"/>
              </a:rPr>
              <a:t>flexionamos</a:t>
            </a:r>
            <a:r>
              <a:rPr sz="1500" spc="-155" dirty="0">
                <a:solidFill>
                  <a:srgbClr val="FFFFFF"/>
                </a:solidFill>
                <a:latin typeface="Arial"/>
                <a:cs typeface="Arial"/>
              </a:rPr>
              <a:t> </a:t>
            </a:r>
            <a:r>
              <a:rPr sz="1500" spc="-61" dirty="0">
                <a:solidFill>
                  <a:srgbClr val="FFFFFF"/>
                </a:solidFill>
                <a:latin typeface="Arial"/>
                <a:cs typeface="Arial"/>
              </a:rPr>
              <a:t>la  </a:t>
            </a:r>
            <a:r>
              <a:rPr sz="1500" spc="-41" dirty="0">
                <a:solidFill>
                  <a:srgbClr val="FFFFFF"/>
                </a:solidFill>
                <a:latin typeface="Arial"/>
                <a:cs typeface="Arial"/>
              </a:rPr>
              <a:t>rodilla</a:t>
            </a:r>
            <a:r>
              <a:rPr sz="1500" spc="-191" dirty="0">
                <a:solidFill>
                  <a:srgbClr val="FFFFFF"/>
                </a:solidFill>
                <a:latin typeface="Arial"/>
                <a:cs typeface="Arial"/>
              </a:rPr>
              <a:t> </a:t>
            </a:r>
            <a:r>
              <a:rPr sz="1500" spc="-75" dirty="0">
                <a:solidFill>
                  <a:srgbClr val="FFFFFF"/>
                </a:solidFill>
                <a:latin typeface="Arial"/>
                <a:cs typeface="Arial"/>
              </a:rPr>
              <a:t>de</a:t>
            </a:r>
            <a:r>
              <a:rPr sz="1500" spc="-191" dirty="0">
                <a:solidFill>
                  <a:srgbClr val="FFFFFF"/>
                </a:solidFill>
                <a:latin typeface="Arial"/>
                <a:cs typeface="Arial"/>
              </a:rPr>
              <a:t> </a:t>
            </a:r>
            <a:r>
              <a:rPr sz="1500" spc="-68" dirty="0">
                <a:solidFill>
                  <a:srgbClr val="FFFFFF"/>
                </a:solidFill>
                <a:latin typeface="Arial"/>
                <a:cs typeface="Arial"/>
              </a:rPr>
              <a:t>la</a:t>
            </a:r>
            <a:r>
              <a:rPr sz="1500" spc="-191" dirty="0">
                <a:solidFill>
                  <a:srgbClr val="FFFFFF"/>
                </a:solidFill>
                <a:latin typeface="Arial"/>
                <a:cs typeface="Arial"/>
              </a:rPr>
              <a:t> </a:t>
            </a:r>
            <a:r>
              <a:rPr sz="1500" spc="-61" dirty="0">
                <a:solidFill>
                  <a:srgbClr val="FFFFFF"/>
                </a:solidFill>
                <a:latin typeface="Arial"/>
                <a:cs typeface="Arial"/>
              </a:rPr>
              <a:t>pierna</a:t>
            </a:r>
            <a:r>
              <a:rPr sz="1500" spc="-184" dirty="0">
                <a:solidFill>
                  <a:srgbClr val="FFFFFF"/>
                </a:solidFill>
                <a:latin typeface="Arial"/>
                <a:cs typeface="Arial"/>
              </a:rPr>
              <a:t> </a:t>
            </a:r>
            <a:r>
              <a:rPr sz="1500" spc="-75" dirty="0">
                <a:solidFill>
                  <a:srgbClr val="FFFFFF"/>
                </a:solidFill>
                <a:latin typeface="Arial"/>
                <a:cs typeface="Arial"/>
              </a:rPr>
              <a:t>que</a:t>
            </a:r>
            <a:r>
              <a:rPr sz="1500" spc="-191" dirty="0">
                <a:solidFill>
                  <a:srgbClr val="FFFFFF"/>
                </a:solidFill>
                <a:latin typeface="Arial"/>
                <a:cs typeface="Arial"/>
              </a:rPr>
              <a:t> </a:t>
            </a:r>
            <a:r>
              <a:rPr sz="1500" spc="-82" dirty="0">
                <a:solidFill>
                  <a:srgbClr val="FFFFFF"/>
                </a:solidFill>
                <a:latin typeface="Arial"/>
                <a:cs typeface="Arial"/>
              </a:rPr>
              <a:t>recogimos</a:t>
            </a:r>
            <a:r>
              <a:rPr sz="1500" spc="-191" dirty="0">
                <a:solidFill>
                  <a:srgbClr val="FFFFFF"/>
                </a:solidFill>
                <a:latin typeface="Arial"/>
                <a:cs typeface="Arial"/>
              </a:rPr>
              <a:t> </a:t>
            </a:r>
            <a:r>
              <a:rPr sz="1500" spc="-75" dirty="0">
                <a:solidFill>
                  <a:srgbClr val="FFFFFF"/>
                </a:solidFill>
                <a:latin typeface="Arial"/>
                <a:cs typeface="Arial"/>
              </a:rPr>
              <a:t>y</a:t>
            </a:r>
            <a:r>
              <a:rPr sz="1500" spc="-191" dirty="0">
                <a:solidFill>
                  <a:srgbClr val="FFFFFF"/>
                </a:solidFill>
                <a:latin typeface="Arial"/>
                <a:cs typeface="Arial"/>
              </a:rPr>
              <a:t> </a:t>
            </a:r>
            <a:r>
              <a:rPr sz="1500" spc="-82" dirty="0">
                <a:solidFill>
                  <a:srgbClr val="FFFFFF"/>
                </a:solidFill>
                <a:latin typeface="Arial"/>
                <a:cs typeface="Arial"/>
              </a:rPr>
              <a:t>extendemos</a:t>
            </a:r>
            <a:r>
              <a:rPr sz="1500" spc="-184" dirty="0">
                <a:solidFill>
                  <a:srgbClr val="FFFFFF"/>
                </a:solidFill>
                <a:latin typeface="Arial"/>
                <a:cs typeface="Arial"/>
              </a:rPr>
              <a:t> </a:t>
            </a:r>
            <a:r>
              <a:rPr sz="1500" spc="-68" dirty="0">
                <a:solidFill>
                  <a:srgbClr val="FFFFFF"/>
                </a:solidFill>
                <a:latin typeface="Arial"/>
                <a:cs typeface="Arial"/>
              </a:rPr>
              <a:t>la</a:t>
            </a:r>
            <a:r>
              <a:rPr sz="1500" spc="-191" dirty="0">
                <a:solidFill>
                  <a:srgbClr val="FFFFFF"/>
                </a:solidFill>
                <a:latin typeface="Arial"/>
                <a:cs typeface="Arial"/>
              </a:rPr>
              <a:t> </a:t>
            </a:r>
            <a:r>
              <a:rPr sz="1500" spc="-61" dirty="0">
                <a:solidFill>
                  <a:srgbClr val="FFFFFF"/>
                </a:solidFill>
                <a:latin typeface="Arial"/>
                <a:cs typeface="Arial"/>
              </a:rPr>
              <a:t>pierna  </a:t>
            </a:r>
            <a:r>
              <a:rPr sz="1500" spc="-75" dirty="0">
                <a:solidFill>
                  <a:srgbClr val="FFFFFF"/>
                </a:solidFill>
                <a:latin typeface="Arial"/>
                <a:cs typeface="Arial"/>
              </a:rPr>
              <a:t>y </a:t>
            </a:r>
            <a:r>
              <a:rPr sz="1500" spc="-82" dirty="0">
                <a:solidFill>
                  <a:srgbClr val="FFFFFF"/>
                </a:solidFill>
                <a:latin typeface="Arial"/>
                <a:cs typeface="Arial"/>
              </a:rPr>
              <a:t>cadera hacia </a:t>
            </a:r>
            <a:r>
              <a:rPr sz="1500" spc="-48" dirty="0">
                <a:solidFill>
                  <a:srgbClr val="FFFFFF"/>
                </a:solidFill>
                <a:latin typeface="Arial"/>
                <a:cs typeface="Arial"/>
              </a:rPr>
              <a:t>el </a:t>
            </a:r>
            <a:r>
              <a:rPr sz="1500" spc="-34" dirty="0">
                <a:solidFill>
                  <a:srgbClr val="FFFFFF"/>
                </a:solidFill>
                <a:latin typeface="Arial"/>
                <a:cs typeface="Arial"/>
              </a:rPr>
              <a:t>contrario, </a:t>
            </a:r>
            <a:r>
              <a:rPr sz="1500" spc="-68" dirty="0">
                <a:solidFill>
                  <a:srgbClr val="FFFFFF"/>
                </a:solidFill>
                <a:latin typeface="Arial"/>
                <a:cs typeface="Arial"/>
              </a:rPr>
              <a:t>golpeando </a:t>
            </a:r>
            <a:r>
              <a:rPr sz="1500" spc="-75" dirty="0">
                <a:solidFill>
                  <a:srgbClr val="FFFFFF"/>
                </a:solidFill>
                <a:latin typeface="Arial"/>
                <a:cs typeface="Arial"/>
              </a:rPr>
              <a:t>con </a:t>
            </a:r>
            <a:r>
              <a:rPr sz="1500" spc="-61" dirty="0">
                <a:solidFill>
                  <a:srgbClr val="FFFFFF"/>
                </a:solidFill>
                <a:latin typeface="Arial"/>
                <a:cs typeface="Arial"/>
              </a:rPr>
              <a:t>la </a:t>
            </a:r>
            <a:r>
              <a:rPr sz="1500" spc="-27" dirty="0">
                <a:solidFill>
                  <a:srgbClr val="FFFFFF"/>
                </a:solidFill>
                <a:latin typeface="Arial"/>
                <a:cs typeface="Arial"/>
              </a:rPr>
              <a:t>parte  </a:t>
            </a:r>
            <a:r>
              <a:rPr sz="1500" spc="-34" dirty="0">
                <a:solidFill>
                  <a:srgbClr val="FFFFFF"/>
                </a:solidFill>
                <a:latin typeface="Arial"/>
                <a:cs typeface="Arial"/>
              </a:rPr>
              <a:t>posterior </a:t>
            </a:r>
            <a:r>
              <a:rPr sz="1500" spc="-68" dirty="0">
                <a:solidFill>
                  <a:srgbClr val="FFFFFF"/>
                </a:solidFill>
                <a:latin typeface="Arial"/>
                <a:cs typeface="Arial"/>
              </a:rPr>
              <a:t>de </a:t>
            </a:r>
            <a:r>
              <a:rPr sz="1500" spc="-61" dirty="0">
                <a:solidFill>
                  <a:srgbClr val="FFFFFF"/>
                </a:solidFill>
                <a:latin typeface="Arial"/>
                <a:cs typeface="Arial"/>
              </a:rPr>
              <a:t>la </a:t>
            </a:r>
            <a:r>
              <a:rPr sz="1500" spc="-48" dirty="0">
                <a:solidFill>
                  <a:srgbClr val="FFFFFF"/>
                </a:solidFill>
                <a:latin typeface="Arial"/>
                <a:cs typeface="Arial"/>
              </a:rPr>
              <a:t>planta del pie </a:t>
            </a:r>
            <a:r>
              <a:rPr sz="1500" spc="-61" dirty="0">
                <a:solidFill>
                  <a:srgbClr val="FFFFFF"/>
                </a:solidFill>
                <a:latin typeface="Arial"/>
                <a:cs typeface="Arial"/>
              </a:rPr>
              <a:t>la </a:t>
            </a:r>
            <a:r>
              <a:rPr sz="1500" spc="-27" dirty="0">
                <a:solidFill>
                  <a:srgbClr val="FFFFFF"/>
                </a:solidFill>
                <a:latin typeface="Arial"/>
                <a:cs typeface="Arial"/>
              </a:rPr>
              <a:t>parte </a:t>
            </a:r>
            <a:r>
              <a:rPr sz="1500" spc="-61" dirty="0">
                <a:solidFill>
                  <a:srgbClr val="FFFFFF"/>
                </a:solidFill>
                <a:latin typeface="Arial"/>
                <a:cs typeface="Arial"/>
              </a:rPr>
              <a:t>media </a:t>
            </a:r>
            <a:r>
              <a:rPr sz="1500" spc="-48" dirty="0">
                <a:solidFill>
                  <a:srgbClr val="FFFFFF"/>
                </a:solidFill>
                <a:latin typeface="Arial"/>
                <a:cs typeface="Arial"/>
              </a:rPr>
              <a:t>del  oponente, </a:t>
            </a:r>
            <a:r>
              <a:rPr sz="1500" spc="-75" dirty="0">
                <a:solidFill>
                  <a:srgbClr val="FFFFFF"/>
                </a:solidFill>
                <a:latin typeface="Arial"/>
                <a:cs typeface="Arial"/>
              </a:rPr>
              <a:t>sin </a:t>
            </a:r>
            <a:r>
              <a:rPr sz="1500" spc="-55" dirty="0">
                <a:solidFill>
                  <a:srgbClr val="FFFFFF"/>
                </a:solidFill>
                <a:latin typeface="Arial"/>
                <a:cs typeface="Arial"/>
              </a:rPr>
              <a:t>dejar </a:t>
            </a:r>
            <a:r>
              <a:rPr sz="1500" spc="-48" dirty="0">
                <a:solidFill>
                  <a:srgbClr val="FFFFFF"/>
                </a:solidFill>
                <a:latin typeface="Arial"/>
                <a:cs typeface="Arial"/>
              </a:rPr>
              <a:t>girar el </a:t>
            </a:r>
            <a:r>
              <a:rPr sz="1500" spc="-55" dirty="0">
                <a:solidFill>
                  <a:srgbClr val="FFFFFF"/>
                </a:solidFill>
                <a:latin typeface="Arial"/>
                <a:cs typeface="Arial"/>
              </a:rPr>
              <a:t>cuerpo</a:t>
            </a:r>
            <a:r>
              <a:rPr sz="1500" spc="293" dirty="0">
                <a:solidFill>
                  <a:srgbClr val="FFFFFF"/>
                </a:solidFill>
                <a:latin typeface="Arial"/>
                <a:cs typeface="Arial"/>
              </a:rPr>
              <a:t> </a:t>
            </a:r>
            <a:r>
              <a:rPr sz="1500" spc="-75" dirty="0">
                <a:solidFill>
                  <a:srgbClr val="FFFFFF"/>
                </a:solidFill>
                <a:latin typeface="Arial"/>
                <a:cs typeface="Arial"/>
              </a:rPr>
              <a:t>hasta</a:t>
            </a:r>
            <a:endParaRPr sz="1500" dirty="0">
              <a:latin typeface="Arial"/>
              <a:cs typeface="Arial"/>
            </a:endParaRPr>
          </a:p>
          <a:p>
            <a:pPr marL="17318" marR="1420053"/>
            <a:r>
              <a:rPr sz="1500" spc="-68" dirty="0">
                <a:solidFill>
                  <a:srgbClr val="FFFFFF"/>
                </a:solidFill>
                <a:latin typeface="Arial"/>
                <a:cs typeface="Arial"/>
              </a:rPr>
              <a:t>que </a:t>
            </a:r>
            <a:r>
              <a:rPr sz="1500" spc="-48" dirty="0">
                <a:solidFill>
                  <a:srgbClr val="FFFFFF"/>
                </a:solidFill>
                <a:latin typeface="Arial"/>
                <a:cs typeface="Arial"/>
              </a:rPr>
              <a:t>el </a:t>
            </a:r>
            <a:r>
              <a:rPr sz="1500" spc="-68" dirty="0">
                <a:solidFill>
                  <a:srgbClr val="FFFFFF"/>
                </a:solidFill>
                <a:latin typeface="Arial"/>
                <a:cs typeface="Arial"/>
              </a:rPr>
              <a:t>golpe </a:t>
            </a:r>
            <a:r>
              <a:rPr sz="1500" spc="-61" dirty="0">
                <a:solidFill>
                  <a:srgbClr val="FFFFFF"/>
                </a:solidFill>
                <a:latin typeface="Arial"/>
                <a:cs typeface="Arial"/>
              </a:rPr>
              <a:t>llegue </a:t>
            </a:r>
            <a:r>
              <a:rPr sz="1500" spc="-116" dirty="0">
                <a:solidFill>
                  <a:srgbClr val="FFFFFF"/>
                </a:solidFill>
                <a:latin typeface="Arial"/>
                <a:cs typeface="Arial"/>
              </a:rPr>
              <a:t>a su </a:t>
            </a:r>
            <a:r>
              <a:rPr sz="1500" spc="-48" dirty="0">
                <a:solidFill>
                  <a:srgbClr val="FFFFFF"/>
                </a:solidFill>
                <a:latin typeface="Arial"/>
                <a:cs typeface="Arial"/>
              </a:rPr>
              <a:t>destino </a:t>
            </a:r>
            <a:r>
              <a:rPr sz="1500" spc="-75" dirty="0">
                <a:solidFill>
                  <a:srgbClr val="FFFFFF"/>
                </a:solidFill>
                <a:latin typeface="Arial"/>
                <a:cs typeface="Arial"/>
              </a:rPr>
              <a:t>y </a:t>
            </a:r>
            <a:r>
              <a:rPr lang="es-EC" sz="1500" spc="-27" dirty="0" smtClean="0">
                <a:solidFill>
                  <a:srgbClr val="FFFFFF"/>
                </a:solidFill>
                <a:latin typeface="Arial"/>
                <a:cs typeface="Arial"/>
              </a:rPr>
              <a:t>ter</a:t>
            </a:r>
            <a:r>
              <a:rPr lang="es-EC" sz="1500" spc="-61" dirty="0" smtClean="0">
                <a:solidFill>
                  <a:srgbClr val="FFFFFF"/>
                </a:solidFill>
                <a:latin typeface="Arial"/>
                <a:cs typeface="Arial"/>
              </a:rPr>
              <a:t>mina</a:t>
            </a:r>
            <a:r>
              <a:rPr sz="1500" spc="-61" dirty="0" smtClean="0">
                <a:solidFill>
                  <a:srgbClr val="FFFFFF"/>
                </a:solidFill>
                <a:latin typeface="Arial"/>
                <a:cs typeface="Arial"/>
              </a:rPr>
              <a:t> </a:t>
            </a:r>
            <a:r>
              <a:rPr sz="1500" spc="-75" dirty="0">
                <a:solidFill>
                  <a:srgbClr val="FFFFFF"/>
                </a:solidFill>
                <a:latin typeface="Arial"/>
                <a:cs typeface="Arial"/>
              </a:rPr>
              <a:t>en </a:t>
            </a:r>
            <a:r>
              <a:rPr sz="1500" spc="-61" dirty="0">
                <a:solidFill>
                  <a:srgbClr val="FFFFFF"/>
                </a:solidFill>
                <a:latin typeface="Arial"/>
                <a:cs typeface="Arial"/>
              </a:rPr>
              <a:t>la posición </a:t>
            </a:r>
            <a:r>
              <a:rPr sz="1500" spc="-68" dirty="0">
                <a:solidFill>
                  <a:srgbClr val="FFFFFF"/>
                </a:solidFill>
                <a:latin typeface="Arial"/>
                <a:cs typeface="Arial"/>
              </a:rPr>
              <a:t>de</a:t>
            </a:r>
            <a:r>
              <a:rPr sz="1500" spc="-170" dirty="0">
                <a:solidFill>
                  <a:srgbClr val="FFFFFF"/>
                </a:solidFill>
                <a:latin typeface="Arial"/>
                <a:cs typeface="Arial"/>
              </a:rPr>
              <a:t> </a:t>
            </a:r>
            <a:r>
              <a:rPr sz="1500" spc="-61" dirty="0">
                <a:solidFill>
                  <a:srgbClr val="FFFFFF"/>
                </a:solidFill>
                <a:latin typeface="Arial"/>
                <a:cs typeface="Arial"/>
              </a:rPr>
              <a:t>combate.</a:t>
            </a:r>
            <a:endParaRPr sz="1500" dirty="0">
              <a:latin typeface="Arial"/>
              <a:cs typeface="Arial"/>
            </a:endParaRPr>
          </a:p>
        </p:txBody>
      </p:sp>
      <p:sp>
        <p:nvSpPr>
          <p:cNvPr id="5" name="object 5"/>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3548941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7"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6028169" y="586531"/>
            <a:ext cx="4402282" cy="2938741"/>
          </a:xfrm>
          <a:prstGeom prst="rect">
            <a:avLst/>
          </a:prstGeom>
        </p:spPr>
        <p:txBody>
          <a:bodyPr vert="horz" wrap="square" lIns="0" tIns="90920" rIns="0" bIns="0" rtlCol="0">
            <a:spAutoFit/>
          </a:bodyPr>
          <a:lstStyle/>
          <a:p>
            <a:pPr marL="17318">
              <a:spcBef>
                <a:spcPts val="716"/>
              </a:spcBef>
            </a:pPr>
            <a:r>
              <a:rPr lang="es-ES" sz="1600" spc="300" dirty="0" smtClean="0">
                <a:solidFill>
                  <a:srgbClr val="FFFFFF"/>
                </a:solidFill>
                <a:latin typeface="Trebuchet MS"/>
                <a:cs typeface="Trebuchet MS"/>
              </a:rPr>
              <a:t>PATADA </a:t>
            </a:r>
            <a:r>
              <a:rPr lang="es-ES" sz="1600" i="1" spc="164" dirty="0" smtClean="0">
                <a:solidFill>
                  <a:srgbClr val="FFFFFF"/>
                </a:solidFill>
                <a:latin typeface="Trebuchet MS"/>
                <a:cs typeface="Trebuchet MS"/>
              </a:rPr>
              <a:t>YOP</a:t>
            </a:r>
            <a:r>
              <a:rPr lang="es-ES" sz="1600" i="1" spc="346" dirty="0" smtClean="0">
                <a:solidFill>
                  <a:srgbClr val="FFFFFF"/>
                </a:solidFill>
                <a:latin typeface="Trebuchet MS"/>
                <a:cs typeface="Trebuchet MS"/>
              </a:rPr>
              <a:t> </a:t>
            </a:r>
            <a:r>
              <a:rPr lang="es-ES" sz="1600" i="1" spc="252" dirty="0" smtClean="0">
                <a:solidFill>
                  <a:srgbClr val="FFFFFF"/>
                </a:solidFill>
                <a:latin typeface="Trebuchet MS"/>
                <a:cs typeface="Trebuchet MS"/>
              </a:rPr>
              <a:t>CHAGUI</a:t>
            </a:r>
            <a:endParaRPr lang="es-ES" sz="1600" dirty="0" smtClean="0">
              <a:latin typeface="Trebuchet MS"/>
              <a:cs typeface="Trebuchet MS"/>
            </a:endParaRPr>
          </a:p>
          <a:p>
            <a:pPr marL="17318" marR="6927" algn="r">
              <a:spcBef>
                <a:spcPts val="580"/>
              </a:spcBef>
            </a:pPr>
            <a:r>
              <a:rPr sz="1500" spc="-218" dirty="0" smtClean="0">
                <a:solidFill>
                  <a:srgbClr val="FFFFFF"/>
                </a:solidFill>
                <a:latin typeface="Arial"/>
                <a:cs typeface="Arial"/>
              </a:rPr>
              <a:t>Es</a:t>
            </a:r>
            <a:r>
              <a:rPr sz="1500" spc="-177" dirty="0" smtClean="0">
                <a:solidFill>
                  <a:srgbClr val="FFFFFF"/>
                </a:solidFill>
                <a:latin typeface="Arial"/>
                <a:cs typeface="Arial"/>
              </a:rPr>
              <a:t> </a:t>
            </a:r>
            <a:r>
              <a:rPr lang="es-EC" sz="1500" spc="-177" dirty="0" smtClean="0">
                <a:solidFill>
                  <a:srgbClr val="FFFFFF"/>
                </a:solidFill>
                <a:latin typeface="Arial"/>
                <a:cs typeface="Arial"/>
              </a:rPr>
              <a:t> </a:t>
            </a:r>
            <a:r>
              <a:rPr lang="es-EC" sz="1500" spc="-82" dirty="0" smtClean="0">
                <a:solidFill>
                  <a:srgbClr val="FFFFFF"/>
                </a:solidFill>
                <a:latin typeface="Arial"/>
                <a:cs typeface="Arial"/>
              </a:rPr>
              <a:t>una</a:t>
            </a:r>
            <a:r>
              <a:rPr sz="1500" spc="-177" dirty="0" smtClean="0">
                <a:solidFill>
                  <a:srgbClr val="FFFFFF"/>
                </a:solidFill>
                <a:latin typeface="Arial"/>
                <a:cs typeface="Arial"/>
              </a:rPr>
              <a:t> </a:t>
            </a:r>
            <a:r>
              <a:rPr sz="1500" spc="-68" dirty="0">
                <a:solidFill>
                  <a:srgbClr val="FFFFFF"/>
                </a:solidFill>
                <a:latin typeface="Arial"/>
                <a:cs typeface="Arial"/>
              </a:rPr>
              <a:t>patada</a:t>
            </a:r>
            <a:r>
              <a:rPr sz="1500" spc="-177" dirty="0">
                <a:solidFill>
                  <a:srgbClr val="FFFFFF"/>
                </a:solidFill>
                <a:latin typeface="Arial"/>
                <a:cs typeface="Arial"/>
              </a:rPr>
              <a:t> </a:t>
            </a:r>
            <a:r>
              <a:rPr sz="1500" spc="-41" dirty="0">
                <a:solidFill>
                  <a:srgbClr val="FFFFFF"/>
                </a:solidFill>
                <a:latin typeface="Arial"/>
                <a:cs typeface="Arial"/>
              </a:rPr>
              <a:t>lateral</a:t>
            </a:r>
            <a:r>
              <a:rPr sz="1500" spc="-170" dirty="0">
                <a:solidFill>
                  <a:srgbClr val="FFFFFF"/>
                </a:solidFill>
                <a:latin typeface="Arial"/>
                <a:cs typeface="Arial"/>
              </a:rPr>
              <a:t> </a:t>
            </a:r>
            <a:r>
              <a:rPr sz="1500" spc="-68" dirty="0">
                <a:solidFill>
                  <a:srgbClr val="FFFFFF"/>
                </a:solidFill>
                <a:latin typeface="Arial"/>
                <a:cs typeface="Arial"/>
              </a:rPr>
              <a:t>que</a:t>
            </a:r>
            <a:r>
              <a:rPr sz="1500" spc="-164" dirty="0">
                <a:solidFill>
                  <a:srgbClr val="FFFFFF"/>
                </a:solidFill>
                <a:latin typeface="Arial"/>
                <a:cs typeface="Arial"/>
              </a:rPr>
              <a:t> </a:t>
            </a:r>
            <a:r>
              <a:rPr sz="1500" spc="-55" dirty="0">
                <a:solidFill>
                  <a:srgbClr val="FFFFFF"/>
                </a:solidFill>
                <a:latin typeface="Arial"/>
                <a:cs typeface="Arial"/>
              </a:rPr>
              <a:t>inicia</a:t>
            </a:r>
            <a:r>
              <a:rPr sz="1500" spc="-177" dirty="0">
                <a:solidFill>
                  <a:srgbClr val="FFFFFF"/>
                </a:solidFill>
                <a:latin typeface="Arial"/>
                <a:cs typeface="Arial"/>
              </a:rPr>
              <a:t> </a:t>
            </a:r>
            <a:r>
              <a:rPr sz="1500" spc="-75" dirty="0">
                <a:solidFill>
                  <a:srgbClr val="FFFFFF"/>
                </a:solidFill>
                <a:latin typeface="Arial"/>
                <a:cs typeface="Arial"/>
              </a:rPr>
              <a:t>de</a:t>
            </a:r>
            <a:r>
              <a:rPr sz="1500" spc="-170" dirty="0">
                <a:solidFill>
                  <a:srgbClr val="FFFFFF"/>
                </a:solidFill>
                <a:latin typeface="Arial"/>
                <a:cs typeface="Arial"/>
              </a:rPr>
              <a:t> </a:t>
            </a:r>
            <a:r>
              <a:rPr sz="1500" spc="-61" dirty="0">
                <a:solidFill>
                  <a:srgbClr val="FFFFFF"/>
                </a:solidFill>
                <a:latin typeface="Arial"/>
                <a:cs typeface="Arial"/>
              </a:rPr>
              <a:t>la</a:t>
            </a:r>
            <a:r>
              <a:rPr sz="1500" spc="-177" dirty="0">
                <a:solidFill>
                  <a:srgbClr val="FFFFFF"/>
                </a:solidFill>
                <a:latin typeface="Arial"/>
                <a:cs typeface="Arial"/>
              </a:rPr>
              <a:t> </a:t>
            </a:r>
            <a:r>
              <a:rPr sz="1500" spc="-61" dirty="0">
                <a:solidFill>
                  <a:srgbClr val="FFFFFF"/>
                </a:solidFill>
                <a:latin typeface="Arial"/>
                <a:cs typeface="Arial"/>
              </a:rPr>
              <a:t>posición</a:t>
            </a:r>
            <a:r>
              <a:rPr sz="1500" spc="-170" dirty="0">
                <a:solidFill>
                  <a:srgbClr val="FFFFFF"/>
                </a:solidFill>
                <a:latin typeface="Arial"/>
                <a:cs typeface="Arial"/>
              </a:rPr>
              <a:t> </a:t>
            </a:r>
            <a:r>
              <a:rPr sz="1500" spc="-75" dirty="0">
                <a:solidFill>
                  <a:srgbClr val="FFFFFF"/>
                </a:solidFill>
                <a:latin typeface="Arial"/>
                <a:cs typeface="Arial"/>
              </a:rPr>
              <a:t>de</a:t>
            </a:r>
            <a:r>
              <a:rPr sz="1500" spc="-170" dirty="0">
                <a:solidFill>
                  <a:srgbClr val="FFFFFF"/>
                </a:solidFill>
                <a:latin typeface="Arial"/>
                <a:cs typeface="Arial"/>
              </a:rPr>
              <a:t> </a:t>
            </a:r>
            <a:r>
              <a:rPr sz="1500" spc="-68" dirty="0">
                <a:solidFill>
                  <a:srgbClr val="FFFFFF"/>
                </a:solidFill>
                <a:latin typeface="Arial"/>
                <a:cs typeface="Arial"/>
              </a:rPr>
              <a:t>combate. </a:t>
            </a:r>
            <a:r>
              <a:rPr sz="1500" spc="-41" dirty="0">
                <a:solidFill>
                  <a:srgbClr val="FFFFFF"/>
                </a:solidFill>
                <a:latin typeface="Arial"/>
                <a:cs typeface="Arial"/>
              </a:rPr>
              <a:t> </a:t>
            </a:r>
            <a:r>
              <a:rPr sz="1500" spc="-198" dirty="0" smtClean="0">
                <a:solidFill>
                  <a:srgbClr val="FFFFFF"/>
                </a:solidFill>
                <a:latin typeface="Arial"/>
                <a:cs typeface="Arial"/>
              </a:rPr>
              <a:t>Se</a:t>
            </a:r>
            <a:r>
              <a:rPr lang="es-EC" sz="1500" spc="-198" dirty="0" smtClean="0">
                <a:solidFill>
                  <a:srgbClr val="FFFFFF"/>
                </a:solidFill>
                <a:latin typeface="Arial"/>
                <a:cs typeface="Arial"/>
              </a:rPr>
              <a:t> </a:t>
            </a:r>
            <a:r>
              <a:rPr sz="1500" spc="-198" dirty="0" smtClean="0">
                <a:solidFill>
                  <a:srgbClr val="FFFFFF"/>
                </a:solidFill>
                <a:latin typeface="Arial"/>
                <a:cs typeface="Arial"/>
              </a:rPr>
              <a:t> </a:t>
            </a:r>
            <a:r>
              <a:rPr sz="1500" spc="-75" dirty="0">
                <a:solidFill>
                  <a:srgbClr val="FFFFFF"/>
                </a:solidFill>
                <a:latin typeface="Arial"/>
                <a:cs typeface="Arial"/>
              </a:rPr>
              <a:t>eleva </a:t>
            </a:r>
            <a:r>
              <a:rPr sz="1500" spc="-61" dirty="0">
                <a:solidFill>
                  <a:srgbClr val="FFFFFF"/>
                </a:solidFill>
                <a:latin typeface="Arial"/>
                <a:cs typeface="Arial"/>
              </a:rPr>
              <a:t>la </a:t>
            </a:r>
            <a:r>
              <a:rPr sz="1500" spc="-55" dirty="0">
                <a:solidFill>
                  <a:srgbClr val="FFFFFF"/>
                </a:solidFill>
                <a:latin typeface="Arial"/>
                <a:cs typeface="Arial"/>
              </a:rPr>
              <a:t>pierna </a:t>
            </a:r>
            <a:r>
              <a:rPr sz="1500" spc="-34" dirty="0">
                <a:solidFill>
                  <a:srgbClr val="FFFFFF"/>
                </a:solidFill>
                <a:latin typeface="Arial"/>
                <a:cs typeface="Arial"/>
              </a:rPr>
              <a:t>posterior </a:t>
            </a:r>
            <a:r>
              <a:rPr sz="1500" spc="-82" dirty="0">
                <a:solidFill>
                  <a:srgbClr val="FFFFFF"/>
                </a:solidFill>
                <a:latin typeface="Arial"/>
                <a:cs typeface="Arial"/>
              </a:rPr>
              <a:t>hacia </a:t>
            </a:r>
            <a:r>
              <a:rPr sz="1500" spc="-61" dirty="0">
                <a:solidFill>
                  <a:srgbClr val="FFFFFF"/>
                </a:solidFill>
                <a:latin typeface="Arial"/>
                <a:cs typeface="Arial"/>
              </a:rPr>
              <a:t>adelante </a:t>
            </a:r>
            <a:r>
              <a:rPr sz="1500" spc="-75" dirty="0">
                <a:solidFill>
                  <a:srgbClr val="FFFFFF"/>
                </a:solidFill>
                <a:latin typeface="Arial"/>
                <a:cs typeface="Arial"/>
              </a:rPr>
              <a:t>con</a:t>
            </a:r>
            <a:r>
              <a:rPr sz="1500" spc="164" dirty="0">
                <a:solidFill>
                  <a:srgbClr val="FFFFFF"/>
                </a:solidFill>
                <a:latin typeface="Arial"/>
                <a:cs typeface="Arial"/>
              </a:rPr>
              <a:t> </a:t>
            </a:r>
            <a:r>
              <a:rPr sz="1500" spc="-61" dirty="0">
                <a:solidFill>
                  <a:srgbClr val="FFFFFF"/>
                </a:solidFill>
                <a:latin typeface="Arial"/>
                <a:cs typeface="Arial"/>
              </a:rPr>
              <a:t>la</a:t>
            </a:r>
            <a:r>
              <a:rPr sz="1500" spc="-20" dirty="0">
                <a:solidFill>
                  <a:srgbClr val="FFFFFF"/>
                </a:solidFill>
                <a:latin typeface="Arial"/>
                <a:cs typeface="Arial"/>
              </a:rPr>
              <a:t> </a:t>
            </a:r>
            <a:r>
              <a:rPr sz="1500" spc="-27" dirty="0">
                <a:solidFill>
                  <a:srgbClr val="FFFFFF"/>
                </a:solidFill>
                <a:latin typeface="Arial"/>
                <a:cs typeface="Arial"/>
              </a:rPr>
              <a:t>rodilla </a:t>
            </a:r>
            <a:r>
              <a:rPr sz="1500" spc="-61" dirty="0">
                <a:solidFill>
                  <a:srgbClr val="FFFFFF"/>
                </a:solidFill>
                <a:latin typeface="Arial"/>
                <a:cs typeface="Arial"/>
              </a:rPr>
              <a:t> </a:t>
            </a:r>
            <a:r>
              <a:rPr sz="1500" spc="-55" dirty="0">
                <a:solidFill>
                  <a:srgbClr val="FFFFFF"/>
                </a:solidFill>
                <a:latin typeface="Arial"/>
                <a:cs typeface="Arial"/>
              </a:rPr>
              <a:t>flexionada</a:t>
            </a:r>
            <a:r>
              <a:rPr sz="1500" spc="-116" dirty="0">
                <a:solidFill>
                  <a:srgbClr val="FFFFFF"/>
                </a:solidFill>
                <a:latin typeface="Arial"/>
                <a:cs typeface="Arial"/>
              </a:rPr>
              <a:t> a</a:t>
            </a:r>
            <a:r>
              <a:rPr sz="1500" spc="-109" dirty="0">
                <a:solidFill>
                  <a:srgbClr val="FFFFFF"/>
                </a:solidFill>
                <a:latin typeface="Arial"/>
                <a:cs typeface="Arial"/>
              </a:rPr>
              <a:t> </a:t>
            </a:r>
            <a:r>
              <a:rPr sz="1500" spc="-61" dirty="0">
                <a:solidFill>
                  <a:srgbClr val="FFFFFF"/>
                </a:solidFill>
                <a:latin typeface="Arial"/>
                <a:cs typeface="Arial"/>
              </a:rPr>
              <a:t>la</a:t>
            </a:r>
            <a:r>
              <a:rPr sz="1500" spc="-109" dirty="0">
                <a:solidFill>
                  <a:srgbClr val="FFFFFF"/>
                </a:solidFill>
                <a:latin typeface="Arial"/>
                <a:cs typeface="Arial"/>
              </a:rPr>
              <a:t> </a:t>
            </a:r>
            <a:r>
              <a:rPr sz="1500" spc="-34" dirty="0">
                <a:solidFill>
                  <a:srgbClr val="FFFFFF"/>
                </a:solidFill>
                <a:latin typeface="Arial"/>
                <a:cs typeface="Arial"/>
              </a:rPr>
              <a:t>altura</a:t>
            </a:r>
            <a:r>
              <a:rPr sz="1500" spc="-109" dirty="0">
                <a:solidFill>
                  <a:srgbClr val="FFFFFF"/>
                </a:solidFill>
                <a:latin typeface="Arial"/>
                <a:cs typeface="Arial"/>
              </a:rPr>
              <a:t> </a:t>
            </a:r>
            <a:r>
              <a:rPr sz="1500" spc="-48" dirty="0">
                <a:solidFill>
                  <a:srgbClr val="FFFFFF"/>
                </a:solidFill>
                <a:latin typeface="Arial"/>
                <a:cs typeface="Arial"/>
              </a:rPr>
              <a:t>del</a:t>
            </a:r>
            <a:r>
              <a:rPr sz="1500" spc="-109" dirty="0">
                <a:solidFill>
                  <a:srgbClr val="FFFFFF"/>
                </a:solidFill>
                <a:latin typeface="Arial"/>
                <a:cs typeface="Arial"/>
              </a:rPr>
              <a:t> </a:t>
            </a:r>
            <a:r>
              <a:rPr sz="1500" spc="-75" dirty="0">
                <a:solidFill>
                  <a:srgbClr val="FFFFFF"/>
                </a:solidFill>
                <a:latin typeface="Arial"/>
                <a:cs typeface="Arial"/>
              </a:rPr>
              <a:t>pecho,</a:t>
            </a:r>
            <a:r>
              <a:rPr sz="1500" spc="-109" dirty="0">
                <a:solidFill>
                  <a:srgbClr val="FFFFFF"/>
                </a:solidFill>
                <a:latin typeface="Arial"/>
                <a:cs typeface="Arial"/>
              </a:rPr>
              <a:t> </a:t>
            </a:r>
            <a:r>
              <a:rPr sz="1500" spc="-61" dirty="0">
                <a:solidFill>
                  <a:srgbClr val="FFFFFF"/>
                </a:solidFill>
                <a:latin typeface="Arial"/>
                <a:cs typeface="Arial"/>
              </a:rPr>
              <a:t>simultáneamente</a:t>
            </a:r>
            <a:r>
              <a:rPr sz="1500" spc="-109" dirty="0">
                <a:solidFill>
                  <a:srgbClr val="FFFFFF"/>
                </a:solidFill>
                <a:latin typeface="Arial"/>
                <a:cs typeface="Arial"/>
              </a:rPr>
              <a:t> </a:t>
            </a:r>
            <a:r>
              <a:rPr sz="1500" spc="-130" dirty="0">
                <a:solidFill>
                  <a:srgbClr val="FFFFFF"/>
                </a:solidFill>
                <a:latin typeface="Arial"/>
                <a:cs typeface="Arial"/>
              </a:rPr>
              <a:t>se</a:t>
            </a:r>
            <a:r>
              <a:rPr sz="1500" spc="-109" dirty="0">
                <a:solidFill>
                  <a:srgbClr val="FFFFFF"/>
                </a:solidFill>
                <a:latin typeface="Arial"/>
                <a:cs typeface="Arial"/>
              </a:rPr>
              <a:t> </a:t>
            </a:r>
            <a:r>
              <a:rPr sz="1500" spc="-55" dirty="0">
                <a:solidFill>
                  <a:srgbClr val="FFFFFF"/>
                </a:solidFill>
                <a:latin typeface="Arial"/>
                <a:cs typeface="Arial"/>
              </a:rPr>
              <a:t>gira </a:t>
            </a:r>
            <a:r>
              <a:rPr sz="1500" spc="-61" dirty="0">
                <a:solidFill>
                  <a:srgbClr val="FFFFFF"/>
                </a:solidFill>
                <a:latin typeface="Arial"/>
                <a:cs typeface="Arial"/>
              </a:rPr>
              <a:t> </a:t>
            </a:r>
            <a:r>
              <a:rPr sz="1500" spc="-82" dirty="0">
                <a:solidFill>
                  <a:srgbClr val="FFFFFF"/>
                </a:solidFill>
                <a:latin typeface="Arial"/>
                <a:cs typeface="Arial"/>
              </a:rPr>
              <a:t>cadera </a:t>
            </a:r>
            <a:r>
              <a:rPr sz="1500" spc="-75" dirty="0">
                <a:solidFill>
                  <a:srgbClr val="FFFFFF"/>
                </a:solidFill>
                <a:latin typeface="Arial"/>
                <a:cs typeface="Arial"/>
              </a:rPr>
              <a:t>y </a:t>
            </a:r>
            <a:r>
              <a:rPr sz="1500" spc="-34" dirty="0">
                <a:solidFill>
                  <a:srgbClr val="FFFFFF"/>
                </a:solidFill>
                <a:latin typeface="Arial"/>
                <a:cs typeface="Arial"/>
              </a:rPr>
              <a:t>tronco </a:t>
            </a:r>
            <a:r>
              <a:rPr sz="1500" spc="-75" dirty="0">
                <a:solidFill>
                  <a:srgbClr val="FFFFFF"/>
                </a:solidFill>
                <a:latin typeface="Arial"/>
                <a:cs typeface="Arial"/>
              </a:rPr>
              <a:t>180 </a:t>
            </a:r>
            <a:r>
              <a:rPr sz="1500" spc="-89" dirty="0">
                <a:solidFill>
                  <a:srgbClr val="FFFFFF"/>
                </a:solidFill>
                <a:latin typeface="Arial"/>
                <a:cs typeface="Arial"/>
              </a:rPr>
              <a:t>grados </a:t>
            </a:r>
            <a:r>
              <a:rPr sz="1500" spc="-68" dirty="0">
                <a:solidFill>
                  <a:srgbClr val="FFFFFF"/>
                </a:solidFill>
                <a:latin typeface="Arial"/>
                <a:cs typeface="Arial"/>
              </a:rPr>
              <a:t>de </a:t>
            </a:r>
            <a:r>
              <a:rPr sz="1500" spc="-61" dirty="0">
                <a:solidFill>
                  <a:srgbClr val="FFFFFF"/>
                </a:solidFill>
                <a:latin typeface="Arial"/>
                <a:cs typeface="Arial"/>
              </a:rPr>
              <a:t>la </a:t>
            </a:r>
            <a:r>
              <a:rPr sz="1500" spc="-75" dirty="0">
                <a:solidFill>
                  <a:srgbClr val="FFFFFF"/>
                </a:solidFill>
                <a:latin typeface="Arial"/>
                <a:cs typeface="Arial"/>
              </a:rPr>
              <a:t>línea </a:t>
            </a:r>
            <a:r>
              <a:rPr sz="1500" spc="-68" dirty="0">
                <a:solidFill>
                  <a:srgbClr val="FFFFFF"/>
                </a:solidFill>
                <a:latin typeface="Arial"/>
                <a:cs typeface="Arial"/>
              </a:rPr>
              <a:t>de </a:t>
            </a:r>
            <a:r>
              <a:rPr sz="1500" spc="-61" dirty="0">
                <a:solidFill>
                  <a:srgbClr val="FFFFFF"/>
                </a:solidFill>
                <a:latin typeface="Arial"/>
                <a:cs typeface="Arial"/>
              </a:rPr>
              <a:t>ataque </a:t>
            </a:r>
            <a:r>
              <a:rPr sz="1500" spc="-75" dirty="0">
                <a:solidFill>
                  <a:srgbClr val="FFFFFF"/>
                </a:solidFill>
                <a:latin typeface="Arial"/>
                <a:cs typeface="Arial"/>
              </a:rPr>
              <a:t>y</a:t>
            </a:r>
            <a:r>
              <a:rPr sz="1500" spc="7" dirty="0">
                <a:solidFill>
                  <a:srgbClr val="FFFFFF"/>
                </a:solidFill>
                <a:latin typeface="Arial"/>
                <a:cs typeface="Arial"/>
              </a:rPr>
              <a:t> </a:t>
            </a:r>
            <a:r>
              <a:rPr sz="1500" spc="-48" dirty="0">
                <a:solidFill>
                  <a:srgbClr val="FFFFFF"/>
                </a:solidFill>
                <a:latin typeface="Arial"/>
                <a:cs typeface="Arial"/>
              </a:rPr>
              <a:t>el</a:t>
            </a:r>
            <a:r>
              <a:rPr sz="1500" spc="-61" dirty="0">
                <a:solidFill>
                  <a:srgbClr val="FFFFFF"/>
                </a:solidFill>
                <a:latin typeface="Arial"/>
                <a:cs typeface="Arial"/>
              </a:rPr>
              <a:t> </a:t>
            </a:r>
            <a:r>
              <a:rPr sz="1500" spc="-48" dirty="0">
                <a:solidFill>
                  <a:srgbClr val="FFFFFF"/>
                </a:solidFill>
                <a:latin typeface="Arial"/>
                <a:cs typeface="Arial"/>
              </a:rPr>
              <a:t>pie  </a:t>
            </a:r>
            <a:r>
              <a:rPr sz="1500" spc="-68" dirty="0">
                <a:solidFill>
                  <a:srgbClr val="FFFFFF"/>
                </a:solidFill>
                <a:latin typeface="Arial"/>
                <a:cs typeface="Arial"/>
              </a:rPr>
              <a:t>de </a:t>
            </a:r>
            <a:r>
              <a:rPr sz="1500" spc="-109" dirty="0">
                <a:solidFill>
                  <a:srgbClr val="FFFFFF"/>
                </a:solidFill>
                <a:latin typeface="Arial"/>
                <a:cs typeface="Arial"/>
              </a:rPr>
              <a:t>base </a:t>
            </a:r>
            <a:r>
              <a:rPr sz="1500" spc="-55" dirty="0">
                <a:solidFill>
                  <a:srgbClr val="FFFFFF"/>
                </a:solidFill>
                <a:latin typeface="Arial"/>
                <a:cs typeface="Arial"/>
              </a:rPr>
              <a:t>gira </a:t>
            </a:r>
            <a:r>
              <a:rPr sz="1500" spc="-75" dirty="0">
                <a:solidFill>
                  <a:srgbClr val="FFFFFF"/>
                </a:solidFill>
                <a:latin typeface="Arial"/>
                <a:cs typeface="Arial"/>
              </a:rPr>
              <a:t>180 </a:t>
            </a:r>
            <a:r>
              <a:rPr sz="1500" spc="-82" dirty="0">
                <a:solidFill>
                  <a:srgbClr val="FFFFFF"/>
                </a:solidFill>
                <a:latin typeface="Arial"/>
                <a:cs typeface="Arial"/>
              </a:rPr>
              <a:t>grados, </a:t>
            </a:r>
            <a:r>
              <a:rPr sz="1500" spc="-68" dirty="0">
                <a:solidFill>
                  <a:srgbClr val="FFFFFF"/>
                </a:solidFill>
                <a:latin typeface="Arial"/>
                <a:cs typeface="Arial"/>
              </a:rPr>
              <a:t>quedando </a:t>
            </a:r>
            <a:r>
              <a:rPr sz="1500" spc="-48" dirty="0">
                <a:solidFill>
                  <a:srgbClr val="FFFFFF"/>
                </a:solidFill>
                <a:latin typeface="Arial"/>
                <a:cs typeface="Arial"/>
              </a:rPr>
              <a:t>el</a:t>
            </a:r>
            <a:r>
              <a:rPr sz="1500" spc="-225" dirty="0">
                <a:solidFill>
                  <a:srgbClr val="FFFFFF"/>
                </a:solidFill>
                <a:latin typeface="Arial"/>
                <a:cs typeface="Arial"/>
              </a:rPr>
              <a:t> </a:t>
            </a:r>
            <a:r>
              <a:rPr sz="1500" spc="-55" dirty="0">
                <a:solidFill>
                  <a:srgbClr val="FFFFFF"/>
                </a:solidFill>
                <a:latin typeface="Arial"/>
                <a:cs typeface="Arial"/>
              </a:rPr>
              <a:t>cuerpo</a:t>
            </a:r>
            <a:r>
              <a:rPr sz="1500" spc="-95" dirty="0">
                <a:solidFill>
                  <a:srgbClr val="FFFFFF"/>
                </a:solidFill>
                <a:latin typeface="Arial"/>
                <a:cs typeface="Arial"/>
              </a:rPr>
              <a:t> </a:t>
            </a:r>
            <a:r>
              <a:rPr sz="1500" spc="-27" dirty="0">
                <a:solidFill>
                  <a:srgbClr val="FFFFFF"/>
                </a:solidFill>
                <a:latin typeface="Arial"/>
                <a:cs typeface="Arial"/>
              </a:rPr>
              <a:t>totalmente </a:t>
            </a:r>
            <a:r>
              <a:rPr sz="1500" spc="-48" dirty="0">
                <a:solidFill>
                  <a:srgbClr val="FFFFFF"/>
                </a:solidFill>
                <a:latin typeface="Arial"/>
                <a:cs typeface="Arial"/>
              </a:rPr>
              <a:t> </a:t>
            </a:r>
            <a:r>
              <a:rPr sz="1500" spc="-68" dirty="0">
                <a:solidFill>
                  <a:srgbClr val="FFFFFF"/>
                </a:solidFill>
                <a:latin typeface="Arial"/>
                <a:cs typeface="Arial"/>
              </a:rPr>
              <a:t>de </a:t>
            </a:r>
            <a:r>
              <a:rPr sz="1500" spc="-61" dirty="0">
                <a:solidFill>
                  <a:srgbClr val="FFFFFF"/>
                </a:solidFill>
                <a:latin typeface="Arial"/>
                <a:cs typeface="Arial"/>
              </a:rPr>
              <a:t>lado. </a:t>
            </a:r>
            <a:r>
              <a:rPr sz="1500" spc="-109" dirty="0">
                <a:solidFill>
                  <a:srgbClr val="FFFFFF"/>
                </a:solidFill>
                <a:latin typeface="Arial"/>
                <a:cs typeface="Arial"/>
              </a:rPr>
              <a:t>Luego </a:t>
            </a:r>
            <a:r>
              <a:rPr sz="1500" spc="-130" dirty="0">
                <a:solidFill>
                  <a:srgbClr val="FFFFFF"/>
                </a:solidFill>
                <a:latin typeface="Arial"/>
                <a:cs typeface="Arial"/>
              </a:rPr>
              <a:t>se </a:t>
            </a:r>
            <a:r>
              <a:rPr sz="1500" spc="-48" dirty="0">
                <a:solidFill>
                  <a:srgbClr val="FFFFFF"/>
                </a:solidFill>
                <a:latin typeface="Arial"/>
                <a:cs typeface="Arial"/>
              </a:rPr>
              <a:t>extiende </a:t>
            </a:r>
            <a:r>
              <a:rPr sz="1500" spc="-61" dirty="0">
                <a:solidFill>
                  <a:srgbClr val="FFFFFF"/>
                </a:solidFill>
                <a:latin typeface="Arial"/>
                <a:cs typeface="Arial"/>
              </a:rPr>
              <a:t>la </a:t>
            </a:r>
            <a:r>
              <a:rPr sz="1500" spc="-55" dirty="0">
                <a:solidFill>
                  <a:srgbClr val="FFFFFF"/>
                </a:solidFill>
                <a:latin typeface="Arial"/>
                <a:cs typeface="Arial"/>
              </a:rPr>
              <a:t>pierna </a:t>
            </a:r>
            <a:r>
              <a:rPr sz="1500" spc="-82" dirty="0">
                <a:solidFill>
                  <a:srgbClr val="FFFFFF"/>
                </a:solidFill>
                <a:latin typeface="Arial"/>
                <a:cs typeface="Arial"/>
              </a:rPr>
              <a:t>hacia</a:t>
            </a:r>
            <a:r>
              <a:rPr sz="1500" spc="-41" dirty="0">
                <a:solidFill>
                  <a:srgbClr val="FFFFFF"/>
                </a:solidFill>
                <a:latin typeface="Arial"/>
                <a:cs typeface="Arial"/>
              </a:rPr>
              <a:t> </a:t>
            </a:r>
            <a:r>
              <a:rPr sz="1500" spc="-61" dirty="0">
                <a:solidFill>
                  <a:srgbClr val="FFFFFF"/>
                </a:solidFill>
                <a:latin typeface="Arial"/>
                <a:cs typeface="Arial"/>
              </a:rPr>
              <a:t>adelante,</a:t>
            </a:r>
            <a:r>
              <a:rPr sz="1500" spc="-41" dirty="0">
                <a:solidFill>
                  <a:srgbClr val="FFFFFF"/>
                </a:solidFill>
                <a:latin typeface="Arial"/>
                <a:cs typeface="Arial"/>
              </a:rPr>
              <a:t> </a:t>
            </a:r>
            <a:r>
              <a:rPr sz="1500" spc="-55" dirty="0">
                <a:solidFill>
                  <a:srgbClr val="FFFFFF"/>
                </a:solidFill>
                <a:latin typeface="Arial"/>
                <a:cs typeface="Arial"/>
              </a:rPr>
              <a:t>gol- </a:t>
            </a:r>
            <a:r>
              <a:rPr sz="1500" spc="-34" dirty="0">
                <a:solidFill>
                  <a:srgbClr val="FFFFFF"/>
                </a:solidFill>
                <a:latin typeface="Arial"/>
                <a:cs typeface="Arial"/>
              </a:rPr>
              <a:t> </a:t>
            </a:r>
            <a:r>
              <a:rPr sz="1500" spc="-89" dirty="0">
                <a:solidFill>
                  <a:srgbClr val="FFFFFF"/>
                </a:solidFill>
                <a:latin typeface="Arial"/>
                <a:cs typeface="Arial"/>
              </a:rPr>
              <a:t>peando</a:t>
            </a:r>
            <a:r>
              <a:rPr sz="1500" spc="-191" dirty="0">
                <a:solidFill>
                  <a:srgbClr val="FFFFFF"/>
                </a:solidFill>
                <a:latin typeface="Arial"/>
                <a:cs typeface="Arial"/>
              </a:rPr>
              <a:t> </a:t>
            </a:r>
            <a:r>
              <a:rPr sz="1500" spc="-82" dirty="0">
                <a:solidFill>
                  <a:srgbClr val="FFFFFF"/>
                </a:solidFill>
                <a:latin typeface="Arial"/>
                <a:cs typeface="Arial"/>
              </a:rPr>
              <a:t>con</a:t>
            </a:r>
            <a:r>
              <a:rPr sz="1500" spc="-191" dirty="0">
                <a:solidFill>
                  <a:srgbClr val="FFFFFF"/>
                </a:solidFill>
                <a:latin typeface="Arial"/>
                <a:cs typeface="Arial"/>
              </a:rPr>
              <a:t> </a:t>
            </a:r>
            <a:r>
              <a:rPr sz="1500" spc="-27" dirty="0">
                <a:solidFill>
                  <a:srgbClr val="FFFFFF"/>
                </a:solidFill>
                <a:latin typeface="Arial"/>
                <a:cs typeface="Arial"/>
              </a:rPr>
              <a:t>todo</a:t>
            </a:r>
            <a:r>
              <a:rPr sz="1500" spc="-191" dirty="0">
                <a:solidFill>
                  <a:srgbClr val="FFFFFF"/>
                </a:solidFill>
                <a:latin typeface="Arial"/>
                <a:cs typeface="Arial"/>
              </a:rPr>
              <a:t> </a:t>
            </a:r>
            <a:r>
              <a:rPr sz="1500" spc="-55" dirty="0">
                <a:solidFill>
                  <a:srgbClr val="FFFFFF"/>
                </a:solidFill>
                <a:latin typeface="Arial"/>
                <a:cs typeface="Arial"/>
              </a:rPr>
              <a:t>el</a:t>
            </a:r>
            <a:r>
              <a:rPr sz="1500" spc="-198" dirty="0">
                <a:solidFill>
                  <a:srgbClr val="FFFFFF"/>
                </a:solidFill>
                <a:latin typeface="Arial"/>
                <a:cs typeface="Arial"/>
              </a:rPr>
              <a:t> </a:t>
            </a:r>
            <a:r>
              <a:rPr sz="1500" spc="-55" dirty="0">
                <a:solidFill>
                  <a:srgbClr val="FFFFFF"/>
                </a:solidFill>
                <a:latin typeface="Arial"/>
                <a:cs typeface="Arial"/>
              </a:rPr>
              <a:t>borde</a:t>
            </a:r>
            <a:r>
              <a:rPr sz="1500" spc="-191" dirty="0">
                <a:solidFill>
                  <a:srgbClr val="FFFFFF"/>
                </a:solidFill>
                <a:latin typeface="Arial"/>
                <a:cs typeface="Arial"/>
              </a:rPr>
              <a:t> </a:t>
            </a:r>
            <a:r>
              <a:rPr sz="1500" spc="-48" dirty="0">
                <a:solidFill>
                  <a:srgbClr val="FFFFFF"/>
                </a:solidFill>
                <a:latin typeface="Arial"/>
                <a:cs typeface="Arial"/>
              </a:rPr>
              <a:t>externo</a:t>
            </a:r>
            <a:r>
              <a:rPr sz="1500" spc="-191" dirty="0">
                <a:solidFill>
                  <a:srgbClr val="FFFFFF"/>
                </a:solidFill>
                <a:latin typeface="Arial"/>
                <a:cs typeface="Arial"/>
              </a:rPr>
              <a:t> </a:t>
            </a:r>
            <a:r>
              <a:rPr sz="1500" spc="-61" dirty="0">
                <a:solidFill>
                  <a:srgbClr val="FFFFFF"/>
                </a:solidFill>
                <a:latin typeface="Arial"/>
                <a:cs typeface="Arial"/>
              </a:rPr>
              <a:t>del</a:t>
            </a:r>
            <a:r>
              <a:rPr sz="1500" spc="-198" dirty="0">
                <a:solidFill>
                  <a:srgbClr val="FFFFFF"/>
                </a:solidFill>
                <a:latin typeface="Arial"/>
                <a:cs typeface="Arial"/>
              </a:rPr>
              <a:t> </a:t>
            </a:r>
            <a:r>
              <a:rPr sz="1500" spc="-41" dirty="0">
                <a:solidFill>
                  <a:srgbClr val="FFFFFF"/>
                </a:solidFill>
                <a:latin typeface="Arial"/>
                <a:cs typeface="Arial"/>
              </a:rPr>
              <a:t>talón</a:t>
            </a:r>
            <a:r>
              <a:rPr sz="1500" spc="-191" dirty="0">
                <a:solidFill>
                  <a:srgbClr val="FFFFFF"/>
                </a:solidFill>
                <a:latin typeface="Arial"/>
                <a:cs typeface="Arial"/>
              </a:rPr>
              <a:t> </a:t>
            </a:r>
            <a:r>
              <a:rPr sz="1500" spc="-75" dirty="0">
                <a:solidFill>
                  <a:srgbClr val="FFFFFF"/>
                </a:solidFill>
                <a:latin typeface="Arial"/>
                <a:cs typeface="Arial"/>
              </a:rPr>
              <a:t>y</a:t>
            </a:r>
            <a:r>
              <a:rPr sz="1500" spc="-191" dirty="0">
                <a:solidFill>
                  <a:srgbClr val="FFFFFF"/>
                </a:solidFill>
                <a:latin typeface="Arial"/>
                <a:cs typeface="Arial"/>
              </a:rPr>
              <a:t> </a:t>
            </a:r>
            <a:r>
              <a:rPr sz="1500" spc="-41" dirty="0">
                <a:solidFill>
                  <a:srgbClr val="FFFFFF"/>
                </a:solidFill>
                <a:latin typeface="Arial"/>
                <a:cs typeface="Arial"/>
              </a:rPr>
              <a:t>parte</a:t>
            </a:r>
            <a:r>
              <a:rPr sz="1500" spc="-198" dirty="0">
                <a:solidFill>
                  <a:srgbClr val="FFFFFF"/>
                </a:solidFill>
                <a:latin typeface="Arial"/>
                <a:cs typeface="Arial"/>
              </a:rPr>
              <a:t> </a:t>
            </a:r>
            <a:r>
              <a:rPr sz="1500" spc="-61" dirty="0">
                <a:solidFill>
                  <a:srgbClr val="FFFFFF"/>
                </a:solidFill>
                <a:latin typeface="Arial"/>
                <a:cs typeface="Arial"/>
              </a:rPr>
              <a:t>del</a:t>
            </a:r>
            <a:endParaRPr sz="1500" dirty="0">
              <a:latin typeface="Arial"/>
              <a:cs typeface="Arial"/>
            </a:endParaRPr>
          </a:p>
          <a:p>
            <a:pPr marL="994903" marR="6927" indent="-329037" algn="r"/>
            <a:r>
              <a:rPr sz="1500" spc="-48" dirty="0">
                <a:solidFill>
                  <a:srgbClr val="FFFFFF"/>
                </a:solidFill>
                <a:latin typeface="Arial"/>
                <a:cs typeface="Arial"/>
              </a:rPr>
              <a:t>pie </a:t>
            </a:r>
            <a:r>
              <a:rPr sz="1500" spc="-116" dirty="0">
                <a:solidFill>
                  <a:srgbClr val="FFFFFF"/>
                </a:solidFill>
                <a:latin typeface="Arial"/>
                <a:cs typeface="Arial"/>
              </a:rPr>
              <a:t>a </a:t>
            </a:r>
            <a:r>
              <a:rPr sz="1500" spc="-61" dirty="0">
                <a:solidFill>
                  <a:srgbClr val="FFFFFF"/>
                </a:solidFill>
                <a:latin typeface="Arial"/>
                <a:cs typeface="Arial"/>
              </a:rPr>
              <a:t>la </a:t>
            </a:r>
            <a:r>
              <a:rPr sz="1500" spc="-27" dirty="0">
                <a:solidFill>
                  <a:srgbClr val="FFFFFF"/>
                </a:solidFill>
                <a:latin typeface="Arial"/>
                <a:cs typeface="Arial"/>
              </a:rPr>
              <a:t>parte </a:t>
            </a:r>
            <a:r>
              <a:rPr sz="1500" spc="-68" dirty="0">
                <a:solidFill>
                  <a:srgbClr val="FFFFFF"/>
                </a:solidFill>
                <a:latin typeface="Arial"/>
                <a:cs typeface="Arial"/>
              </a:rPr>
              <a:t>media </a:t>
            </a:r>
            <a:r>
              <a:rPr sz="1500" spc="-48" dirty="0">
                <a:solidFill>
                  <a:srgbClr val="FFFFFF"/>
                </a:solidFill>
                <a:latin typeface="Arial"/>
                <a:cs typeface="Arial"/>
              </a:rPr>
              <a:t>del </a:t>
            </a:r>
            <a:r>
              <a:rPr sz="1500" spc="-61" dirty="0">
                <a:solidFill>
                  <a:srgbClr val="FFFFFF"/>
                </a:solidFill>
                <a:latin typeface="Arial"/>
                <a:cs typeface="Arial"/>
              </a:rPr>
              <a:t>cuerpo, la </a:t>
            </a:r>
            <a:r>
              <a:rPr sz="1500" spc="-82" dirty="0">
                <a:solidFill>
                  <a:srgbClr val="FFFFFF"/>
                </a:solidFill>
                <a:latin typeface="Arial"/>
                <a:cs typeface="Arial"/>
              </a:rPr>
              <a:t>cara</a:t>
            </a:r>
            <a:r>
              <a:rPr sz="1500" spc="-252" dirty="0">
                <a:solidFill>
                  <a:srgbClr val="FFFFFF"/>
                </a:solidFill>
                <a:latin typeface="Arial"/>
                <a:cs typeface="Arial"/>
              </a:rPr>
              <a:t> </a:t>
            </a:r>
            <a:r>
              <a:rPr sz="1500" spc="-48" dirty="0">
                <a:solidFill>
                  <a:srgbClr val="FFFFFF"/>
                </a:solidFill>
                <a:latin typeface="Arial"/>
                <a:cs typeface="Arial"/>
              </a:rPr>
              <a:t>o</a:t>
            </a:r>
            <a:r>
              <a:rPr sz="1500" spc="-82" dirty="0">
                <a:solidFill>
                  <a:srgbClr val="FFFFFF"/>
                </a:solidFill>
                <a:latin typeface="Arial"/>
                <a:cs typeface="Arial"/>
              </a:rPr>
              <a:t> </a:t>
            </a:r>
            <a:r>
              <a:rPr sz="1500" spc="-109" dirty="0">
                <a:solidFill>
                  <a:srgbClr val="FFFFFF"/>
                </a:solidFill>
                <a:latin typeface="Arial"/>
                <a:cs typeface="Arial"/>
              </a:rPr>
              <a:t>cabeza </a:t>
            </a:r>
            <a:r>
              <a:rPr sz="1500" spc="-75" dirty="0">
                <a:solidFill>
                  <a:srgbClr val="FFFFFF"/>
                </a:solidFill>
                <a:latin typeface="Arial"/>
                <a:cs typeface="Arial"/>
              </a:rPr>
              <a:t> </a:t>
            </a:r>
            <a:r>
              <a:rPr sz="1500" spc="-48" dirty="0">
                <a:solidFill>
                  <a:srgbClr val="FFFFFF"/>
                </a:solidFill>
                <a:latin typeface="Arial"/>
                <a:cs typeface="Arial"/>
              </a:rPr>
              <a:t>del</a:t>
            </a:r>
            <a:r>
              <a:rPr sz="1500" spc="-155" dirty="0">
                <a:solidFill>
                  <a:srgbClr val="FFFFFF"/>
                </a:solidFill>
                <a:latin typeface="Arial"/>
                <a:cs typeface="Arial"/>
              </a:rPr>
              <a:t> </a:t>
            </a:r>
            <a:r>
              <a:rPr sz="1500" spc="-48" dirty="0">
                <a:solidFill>
                  <a:srgbClr val="FFFFFF"/>
                </a:solidFill>
                <a:latin typeface="Arial"/>
                <a:cs typeface="Arial"/>
              </a:rPr>
              <a:t>oponente.</a:t>
            </a:r>
            <a:r>
              <a:rPr sz="1500" spc="-155" dirty="0">
                <a:solidFill>
                  <a:srgbClr val="FFFFFF"/>
                </a:solidFill>
                <a:latin typeface="Arial"/>
                <a:cs typeface="Arial"/>
              </a:rPr>
              <a:t> </a:t>
            </a:r>
            <a:r>
              <a:rPr sz="1500" spc="-61" dirty="0">
                <a:solidFill>
                  <a:srgbClr val="FFFFFF"/>
                </a:solidFill>
                <a:latin typeface="Arial"/>
                <a:cs typeface="Arial"/>
              </a:rPr>
              <a:t>Al</a:t>
            </a:r>
            <a:r>
              <a:rPr sz="1500" spc="-150" dirty="0">
                <a:solidFill>
                  <a:srgbClr val="FFFFFF"/>
                </a:solidFill>
                <a:latin typeface="Arial"/>
                <a:cs typeface="Arial"/>
              </a:rPr>
              <a:t> </a:t>
            </a:r>
            <a:r>
              <a:rPr sz="1500" spc="-48" dirty="0">
                <a:solidFill>
                  <a:srgbClr val="FFFFFF"/>
                </a:solidFill>
                <a:latin typeface="Arial"/>
                <a:cs typeface="Arial"/>
              </a:rPr>
              <a:t>finalizar</a:t>
            </a:r>
            <a:r>
              <a:rPr sz="1500" spc="-155" dirty="0">
                <a:solidFill>
                  <a:srgbClr val="FFFFFF"/>
                </a:solidFill>
                <a:latin typeface="Arial"/>
                <a:cs typeface="Arial"/>
              </a:rPr>
              <a:t> </a:t>
            </a:r>
            <a:r>
              <a:rPr sz="1500" spc="-48" dirty="0">
                <a:solidFill>
                  <a:srgbClr val="FFFFFF"/>
                </a:solidFill>
                <a:latin typeface="Arial"/>
                <a:cs typeface="Arial"/>
              </a:rPr>
              <a:t>el</a:t>
            </a:r>
            <a:r>
              <a:rPr sz="1500" spc="-155" dirty="0">
                <a:solidFill>
                  <a:srgbClr val="FFFFFF"/>
                </a:solidFill>
                <a:latin typeface="Arial"/>
                <a:cs typeface="Arial"/>
              </a:rPr>
              <a:t> </a:t>
            </a:r>
            <a:r>
              <a:rPr sz="1500" spc="-68" dirty="0">
                <a:solidFill>
                  <a:srgbClr val="FFFFFF"/>
                </a:solidFill>
                <a:latin typeface="Arial"/>
                <a:cs typeface="Arial"/>
              </a:rPr>
              <a:t>golpe</a:t>
            </a:r>
            <a:r>
              <a:rPr sz="1500" spc="-150" dirty="0">
                <a:solidFill>
                  <a:srgbClr val="FFFFFF"/>
                </a:solidFill>
                <a:latin typeface="Arial"/>
                <a:cs typeface="Arial"/>
              </a:rPr>
              <a:t> </a:t>
            </a:r>
            <a:r>
              <a:rPr sz="1500" spc="-130" dirty="0">
                <a:solidFill>
                  <a:srgbClr val="FFFFFF"/>
                </a:solidFill>
                <a:latin typeface="Arial"/>
                <a:cs typeface="Arial"/>
              </a:rPr>
              <a:t>se</a:t>
            </a:r>
            <a:r>
              <a:rPr sz="1500" spc="-155" dirty="0">
                <a:solidFill>
                  <a:srgbClr val="FFFFFF"/>
                </a:solidFill>
                <a:latin typeface="Arial"/>
                <a:cs typeface="Arial"/>
              </a:rPr>
              <a:t> </a:t>
            </a:r>
            <a:r>
              <a:rPr sz="1500" spc="-48" dirty="0">
                <a:solidFill>
                  <a:srgbClr val="FFFFFF"/>
                </a:solidFill>
                <a:latin typeface="Arial"/>
                <a:cs typeface="Arial"/>
              </a:rPr>
              <a:t>flexiona </a:t>
            </a:r>
            <a:r>
              <a:rPr sz="1500" spc="-61" dirty="0">
                <a:solidFill>
                  <a:srgbClr val="FFFFFF"/>
                </a:solidFill>
                <a:latin typeface="Arial"/>
                <a:cs typeface="Arial"/>
              </a:rPr>
              <a:t> </a:t>
            </a:r>
            <a:r>
              <a:rPr sz="1500" spc="-68" dirty="0">
                <a:solidFill>
                  <a:srgbClr val="FFFFFF"/>
                </a:solidFill>
                <a:latin typeface="Arial"/>
                <a:cs typeface="Arial"/>
              </a:rPr>
              <a:t>de nuevo </a:t>
            </a:r>
            <a:r>
              <a:rPr sz="1500" spc="-61" dirty="0">
                <a:solidFill>
                  <a:srgbClr val="FFFFFF"/>
                </a:solidFill>
                <a:latin typeface="Arial"/>
                <a:cs typeface="Arial"/>
              </a:rPr>
              <a:t>la </a:t>
            </a:r>
            <a:r>
              <a:rPr sz="1500" spc="-27" dirty="0">
                <a:solidFill>
                  <a:srgbClr val="FFFFFF"/>
                </a:solidFill>
                <a:latin typeface="Arial"/>
                <a:cs typeface="Arial"/>
              </a:rPr>
              <a:t>rodilla </a:t>
            </a:r>
            <a:r>
              <a:rPr sz="1500" spc="-75" dirty="0">
                <a:solidFill>
                  <a:srgbClr val="FFFFFF"/>
                </a:solidFill>
                <a:latin typeface="Arial"/>
                <a:cs typeface="Arial"/>
              </a:rPr>
              <a:t>y </a:t>
            </a:r>
            <a:r>
              <a:rPr sz="1500" spc="-109" dirty="0">
                <a:solidFill>
                  <a:srgbClr val="FFFFFF"/>
                </a:solidFill>
                <a:latin typeface="Arial"/>
                <a:cs typeface="Arial"/>
              </a:rPr>
              <a:t>cae </a:t>
            </a:r>
            <a:r>
              <a:rPr sz="1500" spc="-61" dirty="0">
                <a:solidFill>
                  <a:srgbClr val="FFFFFF"/>
                </a:solidFill>
                <a:latin typeface="Arial"/>
                <a:cs typeface="Arial"/>
              </a:rPr>
              <a:t>adelante </a:t>
            </a:r>
            <a:r>
              <a:rPr sz="1500" spc="-75" dirty="0">
                <a:solidFill>
                  <a:srgbClr val="FFFFFF"/>
                </a:solidFill>
                <a:latin typeface="Arial"/>
                <a:cs typeface="Arial"/>
              </a:rPr>
              <a:t>en</a:t>
            </a:r>
            <a:r>
              <a:rPr sz="1500" spc="-68" dirty="0">
                <a:solidFill>
                  <a:srgbClr val="FFFFFF"/>
                </a:solidFill>
                <a:latin typeface="Arial"/>
                <a:cs typeface="Arial"/>
              </a:rPr>
              <a:t> </a:t>
            </a:r>
            <a:r>
              <a:rPr sz="1500" spc="-61" dirty="0">
                <a:solidFill>
                  <a:srgbClr val="FFFFFF"/>
                </a:solidFill>
                <a:latin typeface="Arial"/>
                <a:cs typeface="Arial"/>
              </a:rPr>
              <a:t>la</a:t>
            </a:r>
            <a:endParaRPr sz="1500" dirty="0">
              <a:latin typeface="Arial"/>
              <a:cs typeface="Arial"/>
            </a:endParaRPr>
          </a:p>
          <a:p>
            <a:pPr marR="7793" algn="r"/>
            <a:r>
              <a:rPr sz="1500" spc="-61" dirty="0">
                <a:solidFill>
                  <a:srgbClr val="FFFFFF"/>
                </a:solidFill>
                <a:latin typeface="Arial"/>
                <a:cs typeface="Arial"/>
              </a:rPr>
              <a:t>posición </a:t>
            </a:r>
            <a:r>
              <a:rPr sz="1500" spc="-68" dirty="0">
                <a:solidFill>
                  <a:srgbClr val="FFFFFF"/>
                </a:solidFill>
                <a:latin typeface="Arial"/>
                <a:cs typeface="Arial"/>
              </a:rPr>
              <a:t>de</a:t>
            </a:r>
            <a:r>
              <a:rPr sz="1500" spc="-198" dirty="0">
                <a:solidFill>
                  <a:srgbClr val="FFFFFF"/>
                </a:solidFill>
                <a:latin typeface="Arial"/>
                <a:cs typeface="Arial"/>
              </a:rPr>
              <a:t> </a:t>
            </a:r>
            <a:r>
              <a:rPr sz="1500" spc="-61" dirty="0">
                <a:solidFill>
                  <a:srgbClr val="FFFFFF"/>
                </a:solidFill>
                <a:latin typeface="Arial"/>
                <a:cs typeface="Arial"/>
              </a:rPr>
              <a:t>combate.</a:t>
            </a:r>
            <a:endParaRPr sz="1500" dirty="0">
              <a:latin typeface="Arial"/>
              <a:cs typeface="Arial"/>
            </a:endParaRPr>
          </a:p>
        </p:txBody>
      </p:sp>
      <p:sp>
        <p:nvSpPr>
          <p:cNvPr id="5" name="object 5"/>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3320301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049" y="0"/>
            <a:ext cx="10598726"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txBox="1"/>
          <p:nvPr/>
        </p:nvSpPr>
        <p:spPr>
          <a:xfrm>
            <a:off x="1759671" y="586532"/>
            <a:ext cx="4402282" cy="2477076"/>
          </a:xfrm>
          <a:prstGeom prst="rect">
            <a:avLst/>
          </a:prstGeom>
        </p:spPr>
        <p:txBody>
          <a:bodyPr vert="horz" wrap="square" lIns="0" tIns="90920" rIns="0" bIns="0" rtlCol="0">
            <a:spAutoFit/>
          </a:bodyPr>
          <a:lstStyle/>
          <a:p>
            <a:pPr marL="17318">
              <a:spcBef>
                <a:spcPts val="716"/>
              </a:spcBef>
            </a:pPr>
            <a:r>
              <a:rPr lang="es-ES" sz="1600" b="1" spc="300" dirty="0" smtClean="0">
                <a:solidFill>
                  <a:srgbClr val="FFFFFF"/>
                </a:solidFill>
                <a:latin typeface="Trebuchet MS"/>
                <a:cs typeface="Trebuchet MS"/>
              </a:rPr>
              <a:t>PATADA </a:t>
            </a:r>
            <a:r>
              <a:rPr lang="es-ES" sz="1600" b="1" i="1" spc="273" dirty="0" smtClean="0">
                <a:solidFill>
                  <a:srgbClr val="FFFFFF"/>
                </a:solidFill>
                <a:latin typeface="Trebuchet MS"/>
                <a:cs typeface="Trebuchet MS"/>
              </a:rPr>
              <a:t>DOLYO</a:t>
            </a:r>
            <a:r>
              <a:rPr lang="es-ES" sz="1600" b="1" i="1" spc="346" dirty="0" smtClean="0">
                <a:solidFill>
                  <a:srgbClr val="FFFFFF"/>
                </a:solidFill>
                <a:latin typeface="Trebuchet MS"/>
                <a:cs typeface="Trebuchet MS"/>
              </a:rPr>
              <a:t> </a:t>
            </a:r>
            <a:r>
              <a:rPr lang="es-ES" sz="1600" b="1" i="1" spc="252" dirty="0" smtClean="0">
                <a:solidFill>
                  <a:srgbClr val="FFFFFF"/>
                </a:solidFill>
                <a:latin typeface="Trebuchet MS"/>
                <a:cs typeface="Trebuchet MS"/>
              </a:rPr>
              <a:t>CHAGUI</a:t>
            </a:r>
            <a:endParaRPr lang="es-ES" sz="1600" b="1" dirty="0" smtClean="0">
              <a:latin typeface="Trebuchet MS"/>
              <a:cs typeface="Trebuchet MS"/>
            </a:endParaRPr>
          </a:p>
          <a:p>
            <a:pPr marL="17318" marR="6927" algn="just">
              <a:spcBef>
                <a:spcPts val="580"/>
              </a:spcBef>
            </a:pPr>
            <a:r>
              <a:rPr sz="1500" spc="-225" dirty="0" smtClean="0">
                <a:solidFill>
                  <a:srgbClr val="FFFFFF"/>
                </a:solidFill>
                <a:latin typeface="Arial"/>
                <a:cs typeface="Arial"/>
              </a:rPr>
              <a:t>Es</a:t>
            </a:r>
            <a:r>
              <a:rPr sz="1500" spc="-198" dirty="0" smtClean="0">
                <a:solidFill>
                  <a:srgbClr val="FFFFFF"/>
                </a:solidFill>
                <a:latin typeface="Arial"/>
                <a:cs typeface="Arial"/>
              </a:rPr>
              <a:t> </a:t>
            </a:r>
            <a:r>
              <a:rPr lang="es-EC" sz="1500" spc="-198" dirty="0" smtClean="0">
                <a:solidFill>
                  <a:srgbClr val="FFFFFF"/>
                </a:solidFill>
                <a:latin typeface="Arial"/>
                <a:cs typeface="Arial"/>
              </a:rPr>
              <a:t> </a:t>
            </a:r>
            <a:r>
              <a:rPr lang="es-EC" sz="1500" spc="-89" dirty="0" smtClean="0">
                <a:solidFill>
                  <a:srgbClr val="FFFFFF"/>
                </a:solidFill>
                <a:latin typeface="Arial"/>
                <a:cs typeface="Arial"/>
              </a:rPr>
              <a:t>una</a:t>
            </a:r>
            <a:r>
              <a:rPr sz="1500" spc="-198" dirty="0" smtClean="0">
                <a:solidFill>
                  <a:srgbClr val="FFFFFF"/>
                </a:solidFill>
                <a:latin typeface="Arial"/>
                <a:cs typeface="Arial"/>
              </a:rPr>
              <a:t> </a:t>
            </a:r>
            <a:r>
              <a:rPr sz="1500" spc="-75" dirty="0">
                <a:solidFill>
                  <a:srgbClr val="FFFFFF"/>
                </a:solidFill>
                <a:latin typeface="Arial"/>
                <a:cs typeface="Arial"/>
              </a:rPr>
              <a:t>patada</a:t>
            </a:r>
            <a:r>
              <a:rPr sz="1500" spc="-198" dirty="0">
                <a:solidFill>
                  <a:srgbClr val="FFFFFF"/>
                </a:solidFill>
                <a:latin typeface="Arial"/>
                <a:cs typeface="Arial"/>
              </a:rPr>
              <a:t> </a:t>
            </a:r>
            <a:r>
              <a:rPr sz="1500" spc="-61" dirty="0">
                <a:solidFill>
                  <a:srgbClr val="FFFFFF"/>
                </a:solidFill>
                <a:latin typeface="Arial"/>
                <a:cs typeface="Arial"/>
              </a:rPr>
              <a:t>circular</a:t>
            </a:r>
            <a:r>
              <a:rPr sz="1500" spc="-198" dirty="0">
                <a:solidFill>
                  <a:srgbClr val="FFFFFF"/>
                </a:solidFill>
                <a:latin typeface="Arial"/>
                <a:cs typeface="Arial"/>
              </a:rPr>
              <a:t> </a:t>
            </a:r>
            <a:r>
              <a:rPr sz="1500" spc="-82" dirty="0">
                <a:solidFill>
                  <a:srgbClr val="FFFFFF"/>
                </a:solidFill>
                <a:latin typeface="Arial"/>
                <a:cs typeface="Arial"/>
              </a:rPr>
              <a:t>que</a:t>
            </a:r>
            <a:r>
              <a:rPr sz="1500" spc="-198" dirty="0">
                <a:solidFill>
                  <a:srgbClr val="FFFFFF"/>
                </a:solidFill>
                <a:latin typeface="Arial"/>
                <a:cs typeface="Arial"/>
              </a:rPr>
              <a:t> </a:t>
            </a:r>
            <a:r>
              <a:rPr sz="1500" spc="-61" dirty="0">
                <a:solidFill>
                  <a:srgbClr val="FFFFFF"/>
                </a:solidFill>
                <a:latin typeface="Arial"/>
                <a:cs typeface="Arial"/>
              </a:rPr>
              <a:t>inicia</a:t>
            </a:r>
            <a:r>
              <a:rPr sz="1500" spc="-198" dirty="0">
                <a:solidFill>
                  <a:srgbClr val="FFFFFF"/>
                </a:solidFill>
                <a:latin typeface="Arial"/>
                <a:cs typeface="Arial"/>
              </a:rPr>
              <a:t> </a:t>
            </a:r>
            <a:r>
              <a:rPr sz="1500" spc="-82" dirty="0">
                <a:solidFill>
                  <a:srgbClr val="FFFFFF"/>
                </a:solidFill>
                <a:latin typeface="Arial"/>
                <a:cs typeface="Arial"/>
              </a:rPr>
              <a:t>de</a:t>
            </a:r>
            <a:r>
              <a:rPr sz="1500" spc="-198" dirty="0">
                <a:solidFill>
                  <a:srgbClr val="FFFFFF"/>
                </a:solidFill>
                <a:latin typeface="Arial"/>
                <a:cs typeface="Arial"/>
              </a:rPr>
              <a:t> </a:t>
            </a:r>
            <a:r>
              <a:rPr sz="1500" spc="-68" dirty="0">
                <a:solidFill>
                  <a:srgbClr val="FFFFFF"/>
                </a:solidFill>
                <a:latin typeface="Arial"/>
                <a:cs typeface="Arial"/>
              </a:rPr>
              <a:t>la</a:t>
            </a:r>
            <a:r>
              <a:rPr sz="1500" spc="-191" dirty="0">
                <a:solidFill>
                  <a:srgbClr val="FFFFFF"/>
                </a:solidFill>
                <a:latin typeface="Arial"/>
                <a:cs typeface="Arial"/>
              </a:rPr>
              <a:t> </a:t>
            </a:r>
            <a:r>
              <a:rPr sz="1500" spc="-75" dirty="0">
                <a:solidFill>
                  <a:srgbClr val="FFFFFF"/>
                </a:solidFill>
                <a:latin typeface="Arial"/>
                <a:cs typeface="Arial"/>
              </a:rPr>
              <a:t>posición</a:t>
            </a:r>
            <a:r>
              <a:rPr sz="1500" spc="-191" dirty="0">
                <a:solidFill>
                  <a:srgbClr val="FFFFFF"/>
                </a:solidFill>
                <a:latin typeface="Arial"/>
                <a:cs typeface="Arial"/>
              </a:rPr>
              <a:t> </a:t>
            </a:r>
            <a:r>
              <a:rPr sz="1500" spc="-82" dirty="0">
                <a:solidFill>
                  <a:srgbClr val="FFFFFF"/>
                </a:solidFill>
                <a:latin typeface="Arial"/>
                <a:cs typeface="Arial"/>
              </a:rPr>
              <a:t>de</a:t>
            </a:r>
            <a:r>
              <a:rPr sz="1500" spc="-198" dirty="0">
                <a:solidFill>
                  <a:srgbClr val="FFFFFF"/>
                </a:solidFill>
                <a:latin typeface="Arial"/>
                <a:cs typeface="Arial"/>
              </a:rPr>
              <a:t> </a:t>
            </a:r>
            <a:r>
              <a:rPr sz="1500" spc="-75" dirty="0">
                <a:solidFill>
                  <a:srgbClr val="FFFFFF"/>
                </a:solidFill>
                <a:latin typeface="Arial"/>
                <a:cs typeface="Arial"/>
              </a:rPr>
              <a:t>combate.  </a:t>
            </a:r>
            <a:r>
              <a:rPr sz="1500" spc="-198" dirty="0">
                <a:solidFill>
                  <a:srgbClr val="FFFFFF"/>
                </a:solidFill>
                <a:latin typeface="Arial"/>
                <a:cs typeface="Arial"/>
              </a:rPr>
              <a:t>Se </a:t>
            </a:r>
            <a:r>
              <a:rPr sz="1500" spc="-95" dirty="0">
                <a:solidFill>
                  <a:srgbClr val="FFFFFF"/>
                </a:solidFill>
                <a:latin typeface="Arial"/>
                <a:cs typeface="Arial"/>
              </a:rPr>
              <a:t>sube </a:t>
            </a:r>
            <a:r>
              <a:rPr sz="1500" spc="-61" dirty="0">
                <a:solidFill>
                  <a:srgbClr val="FFFFFF"/>
                </a:solidFill>
                <a:latin typeface="Arial"/>
                <a:cs typeface="Arial"/>
              </a:rPr>
              <a:t>la </a:t>
            </a:r>
            <a:r>
              <a:rPr sz="1500" spc="-55" dirty="0">
                <a:solidFill>
                  <a:srgbClr val="FFFFFF"/>
                </a:solidFill>
                <a:latin typeface="Arial"/>
                <a:cs typeface="Arial"/>
              </a:rPr>
              <a:t>pierna </a:t>
            </a:r>
            <a:r>
              <a:rPr sz="1500" spc="-34" dirty="0">
                <a:solidFill>
                  <a:srgbClr val="FFFFFF"/>
                </a:solidFill>
                <a:latin typeface="Arial"/>
                <a:cs typeface="Arial"/>
              </a:rPr>
              <a:t>posterior </a:t>
            </a:r>
            <a:r>
              <a:rPr sz="1500" spc="-75" dirty="0">
                <a:solidFill>
                  <a:srgbClr val="FFFFFF"/>
                </a:solidFill>
                <a:latin typeface="Arial"/>
                <a:cs typeface="Arial"/>
              </a:rPr>
              <a:t>con </a:t>
            </a:r>
            <a:r>
              <a:rPr sz="1500" spc="-61" dirty="0">
                <a:solidFill>
                  <a:srgbClr val="FFFFFF"/>
                </a:solidFill>
                <a:latin typeface="Arial"/>
                <a:cs typeface="Arial"/>
              </a:rPr>
              <a:t>la </a:t>
            </a:r>
            <a:r>
              <a:rPr sz="1500" spc="-27" dirty="0">
                <a:solidFill>
                  <a:srgbClr val="FFFFFF"/>
                </a:solidFill>
                <a:latin typeface="Arial"/>
                <a:cs typeface="Arial"/>
              </a:rPr>
              <a:t>rodilla </a:t>
            </a:r>
            <a:r>
              <a:rPr sz="1500" spc="-55" dirty="0">
                <a:solidFill>
                  <a:srgbClr val="FFFFFF"/>
                </a:solidFill>
                <a:latin typeface="Arial"/>
                <a:cs typeface="Arial"/>
              </a:rPr>
              <a:t>flexionada </a:t>
            </a:r>
            <a:r>
              <a:rPr sz="1500" spc="-116" dirty="0">
                <a:solidFill>
                  <a:srgbClr val="FFFFFF"/>
                </a:solidFill>
                <a:latin typeface="Arial"/>
                <a:cs typeface="Arial"/>
              </a:rPr>
              <a:t>a </a:t>
            </a:r>
            <a:r>
              <a:rPr sz="1500" spc="-61" dirty="0">
                <a:solidFill>
                  <a:srgbClr val="FFFFFF"/>
                </a:solidFill>
                <a:latin typeface="Arial"/>
                <a:cs typeface="Arial"/>
              </a:rPr>
              <a:t>la  </a:t>
            </a:r>
            <a:r>
              <a:rPr sz="1500" spc="-41" dirty="0">
                <a:solidFill>
                  <a:srgbClr val="FFFFFF"/>
                </a:solidFill>
                <a:latin typeface="Arial"/>
                <a:cs typeface="Arial"/>
              </a:rPr>
              <a:t>altura</a:t>
            </a:r>
            <a:r>
              <a:rPr sz="1500" spc="-191" dirty="0">
                <a:solidFill>
                  <a:srgbClr val="FFFFFF"/>
                </a:solidFill>
                <a:latin typeface="Arial"/>
                <a:cs typeface="Arial"/>
              </a:rPr>
              <a:t> </a:t>
            </a:r>
            <a:r>
              <a:rPr sz="1500" spc="-55" dirty="0">
                <a:solidFill>
                  <a:srgbClr val="FFFFFF"/>
                </a:solidFill>
                <a:latin typeface="Arial"/>
                <a:cs typeface="Arial"/>
              </a:rPr>
              <a:t>del</a:t>
            </a:r>
            <a:r>
              <a:rPr sz="1500" spc="-184" dirty="0">
                <a:solidFill>
                  <a:srgbClr val="FFFFFF"/>
                </a:solidFill>
                <a:latin typeface="Arial"/>
                <a:cs typeface="Arial"/>
              </a:rPr>
              <a:t> </a:t>
            </a:r>
            <a:r>
              <a:rPr sz="1500" spc="-82" dirty="0">
                <a:solidFill>
                  <a:srgbClr val="FFFFFF"/>
                </a:solidFill>
                <a:latin typeface="Arial"/>
                <a:cs typeface="Arial"/>
              </a:rPr>
              <a:t>pecho,</a:t>
            </a:r>
            <a:r>
              <a:rPr sz="1500" spc="-191" dirty="0">
                <a:solidFill>
                  <a:srgbClr val="FFFFFF"/>
                </a:solidFill>
                <a:latin typeface="Arial"/>
                <a:cs typeface="Arial"/>
              </a:rPr>
              <a:t> </a:t>
            </a:r>
            <a:r>
              <a:rPr sz="1500" spc="-136" dirty="0">
                <a:solidFill>
                  <a:srgbClr val="FFFFFF"/>
                </a:solidFill>
                <a:latin typeface="Arial"/>
                <a:cs typeface="Arial"/>
              </a:rPr>
              <a:t>se</a:t>
            </a:r>
            <a:r>
              <a:rPr sz="1500" spc="-184" dirty="0">
                <a:solidFill>
                  <a:srgbClr val="FFFFFF"/>
                </a:solidFill>
                <a:latin typeface="Arial"/>
                <a:cs typeface="Arial"/>
              </a:rPr>
              <a:t> </a:t>
            </a:r>
            <a:r>
              <a:rPr sz="1500" spc="-68" dirty="0">
                <a:solidFill>
                  <a:srgbClr val="FFFFFF"/>
                </a:solidFill>
                <a:latin typeface="Arial"/>
                <a:cs typeface="Arial"/>
              </a:rPr>
              <a:t>gira</a:t>
            </a:r>
            <a:r>
              <a:rPr sz="1500" spc="-191" dirty="0">
                <a:solidFill>
                  <a:srgbClr val="FFFFFF"/>
                </a:solidFill>
                <a:latin typeface="Arial"/>
                <a:cs typeface="Arial"/>
              </a:rPr>
              <a:t> </a:t>
            </a:r>
            <a:r>
              <a:rPr sz="1500" spc="-68" dirty="0">
                <a:solidFill>
                  <a:srgbClr val="FFFFFF"/>
                </a:solidFill>
                <a:latin typeface="Arial"/>
                <a:cs typeface="Arial"/>
              </a:rPr>
              <a:t>la</a:t>
            </a:r>
            <a:r>
              <a:rPr sz="1500" spc="-184" dirty="0">
                <a:solidFill>
                  <a:srgbClr val="FFFFFF"/>
                </a:solidFill>
                <a:latin typeface="Arial"/>
                <a:cs typeface="Arial"/>
              </a:rPr>
              <a:t> </a:t>
            </a:r>
            <a:r>
              <a:rPr sz="1500" spc="-89" dirty="0">
                <a:solidFill>
                  <a:srgbClr val="FFFFFF"/>
                </a:solidFill>
                <a:latin typeface="Arial"/>
                <a:cs typeface="Arial"/>
              </a:rPr>
              <a:t>cadera</a:t>
            </a:r>
            <a:r>
              <a:rPr sz="1500" spc="-191" dirty="0">
                <a:solidFill>
                  <a:srgbClr val="FFFFFF"/>
                </a:solidFill>
                <a:latin typeface="Arial"/>
                <a:cs typeface="Arial"/>
              </a:rPr>
              <a:t> </a:t>
            </a:r>
            <a:r>
              <a:rPr sz="1500" spc="-75" dirty="0">
                <a:solidFill>
                  <a:srgbClr val="FFFFFF"/>
                </a:solidFill>
                <a:latin typeface="Arial"/>
                <a:cs typeface="Arial"/>
              </a:rPr>
              <a:t>90</a:t>
            </a:r>
            <a:r>
              <a:rPr sz="1500" spc="-184" dirty="0">
                <a:solidFill>
                  <a:srgbClr val="FFFFFF"/>
                </a:solidFill>
                <a:latin typeface="Arial"/>
                <a:cs typeface="Arial"/>
              </a:rPr>
              <a:t> </a:t>
            </a:r>
            <a:r>
              <a:rPr sz="1500" spc="-95" dirty="0">
                <a:solidFill>
                  <a:srgbClr val="FFFFFF"/>
                </a:solidFill>
                <a:latin typeface="Arial"/>
                <a:cs typeface="Arial"/>
              </a:rPr>
              <a:t>grados</a:t>
            </a:r>
            <a:r>
              <a:rPr sz="1500" spc="-191" dirty="0">
                <a:solidFill>
                  <a:srgbClr val="FFFFFF"/>
                </a:solidFill>
                <a:latin typeface="Arial"/>
                <a:cs typeface="Arial"/>
              </a:rPr>
              <a:t> </a:t>
            </a:r>
            <a:r>
              <a:rPr sz="1500" spc="-95" dirty="0">
                <a:solidFill>
                  <a:srgbClr val="FFFFFF"/>
                </a:solidFill>
                <a:latin typeface="Arial"/>
                <a:cs typeface="Arial"/>
              </a:rPr>
              <a:t>hacia</a:t>
            </a:r>
            <a:r>
              <a:rPr sz="1500" spc="-184" dirty="0">
                <a:solidFill>
                  <a:srgbClr val="FFFFFF"/>
                </a:solidFill>
                <a:latin typeface="Arial"/>
                <a:cs typeface="Arial"/>
              </a:rPr>
              <a:t> </a:t>
            </a:r>
            <a:r>
              <a:rPr sz="1500" spc="-75" dirty="0">
                <a:solidFill>
                  <a:srgbClr val="FFFFFF"/>
                </a:solidFill>
                <a:latin typeface="Arial"/>
                <a:cs typeface="Arial"/>
              </a:rPr>
              <a:t>adelante  y </a:t>
            </a:r>
            <a:r>
              <a:rPr sz="1500" spc="-130" dirty="0">
                <a:solidFill>
                  <a:srgbClr val="FFFFFF"/>
                </a:solidFill>
                <a:latin typeface="Arial"/>
                <a:cs typeface="Arial"/>
              </a:rPr>
              <a:t>se </a:t>
            </a:r>
            <a:r>
              <a:rPr sz="1500" spc="-48" dirty="0">
                <a:solidFill>
                  <a:srgbClr val="FFFFFF"/>
                </a:solidFill>
                <a:latin typeface="Arial"/>
                <a:cs typeface="Arial"/>
              </a:rPr>
              <a:t>extiende </a:t>
            </a:r>
            <a:r>
              <a:rPr sz="1500" spc="-61" dirty="0">
                <a:solidFill>
                  <a:srgbClr val="FFFFFF"/>
                </a:solidFill>
                <a:latin typeface="Arial"/>
                <a:cs typeface="Arial"/>
              </a:rPr>
              <a:t>la </a:t>
            </a:r>
            <a:r>
              <a:rPr sz="1500" spc="-55" dirty="0">
                <a:solidFill>
                  <a:srgbClr val="FFFFFF"/>
                </a:solidFill>
                <a:latin typeface="Arial"/>
                <a:cs typeface="Arial"/>
              </a:rPr>
              <a:t>pierna </a:t>
            </a:r>
            <a:r>
              <a:rPr sz="1500" spc="-75" dirty="0">
                <a:solidFill>
                  <a:srgbClr val="FFFFFF"/>
                </a:solidFill>
                <a:latin typeface="Arial"/>
                <a:cs typeface="Arial"/>
              </a:rPr>
              <a:t>en </a:t>
            </a:r>
            <a:r>
              <a:rPr sz="1500" spc="-55" dirty="0">
                <a:solidFill>
                  <a:srgbClr val="FFFFFF"/>
                </a:solidFill>
                <a:latin typeface="Arial"/>
                <a:cs typeface="Arial"/>
              </a:rPr>
              <a:t>dirección </a:t>
            </a:r>
            <a:r>
              <a:rPr sz="1500" spc="-68" dirty="0">
                <a:solidFill>
                  <a:srgbClr val="FFFFFF"/>
                </a:solidFill>
                <a:latin typeface="Arial"/>
                <a:cs typeface="Arial"/>
              </a:rPr>
              <a:t>de </a:t>
            </a:r>
            <a:r>
              <a:rPr sz="1500" spc="-61" dirty="0">
                <a:solidFill>
                  <a:srgbClr val="FFFFFF"/>
                </a:solidFill>
                <a:latin typeface="Arial"/>
                <a:cs typeface="Arial"/>
              </a:rPr>
              <a:t>la </a:t>
            </a:r>
            <a:r>
              <a:rPr sz="1500" spc="-109" dirty="0">
                <a:solidFill>
                  <a:srgbClr val="FFFFFF"/>
                </a:solidFill>
                <a:latin typeface="Arial"/>
                <a:cs typeface="Arial"/>
              </a:rPr>
              <a:t>cabeza </a:t>
            </a:r>
            <a:r>
              <a:rPr sz="1500" spc="-48" dirty="0">
                <a:solidFill>
                  <a:srgbClr val="FFFFFF"/>
                </a:solidFill>
                <a:latin typeface="Arial"/>
                <a:cs typeface="Arial"/>
              </a:rPr>
              <a:t>o </a:t>
            </a:r>
            <a:r>
              <a:rPr sz="1500" spc="-82" dirty="0">
                <a:solidFill>
                  <a:srgbClr val="FFFFFF"/>
                </a:solidFill>
                <a:latin typeface="Arial"/>
                <a:cs typeface="Arial"/>
              </a:rPr>
              <a:t>cara  </a:t>
            </a:r>
            <a:r>
              <a:rPr sz="1500" spc="-48" dirty="0">
                <a:solidFill>
                  <a:srgbClr val="FFFFFF"/>
                </a:solidFill>
                <a:latin typeface="Arial"/>
                <a:cs typeface="Arial"/>
              </a:rPr>
              <a:t>del </a:t>
            </a:r>
            <a:r>
              <a:rPr sz="1500" spc="-34" dirty="0">
                <a:solidFill>
                  <a:srgbClr val="FFFFFF"/>
                </a:solidFill>
                <a:latin typeface="Arial"/>
                <a:cs typeface="Arial"/>
              </a:rPr>
              <a:t>contrario, </a:t>
            </a:r>
            <a:r>
              <a:rPr sz="1500" spc="-68" dirty="0">
                <a:solidFill>
                  <a:srgbClr val="FFFFFF"/>
                </a:solidFill>
                <a:latin typeface="Arial"/>
                <a:cs typeface="Arial"/>
              </a:rPr>
              <a:t>golpeando </a:t>
            </a:r>
            <a:r>
              <a:rPr sz="1500" spc="-75" dirty="0">
                <a:solidFill>
                  <a:srgbClr val="FFFFFF"/>
                </a:solidFill>
                <a:latin typeface="Arial"/>
                <a:cs typeface="Arial"/>
              </a:rPr>
              <a:t>con </a:t>
            </a:r>
            <a:r>
              <a:rPr sz="1500" spc="-48" dirty="0">
                <a:solidFill>
                  <a:srgbClr val="FFFFFF"/>
                </a:solidFill>
                <a:latin typeface="Arial"/>
                <a:cs typeface="Arial"/>
              </a:rPr>
              <a:t>el </a:t>
            </a:r>
            <a:r>
              <a:rPr sz="1500" spc="-68" dirty="0">
                <a:solidFill>
                  <a:srgbClr val="FFFFFF"/>
                </a:solidFill>
                <a:latin typeface="Arial"/>
                <a:cs typeface="Arial"/>
              </a:rPr>
              <a:t>empeine. </a:t>
            </a:r>
            <a:r>
              <a:rPr sz="1500" spc="-143" dirty="0">
                <a:solidFill>
                  <a:srgbClr val="FFFFFF"/>
                </a:solidFill>
                <a:latin typeface="Arial"/>
                <a:cs typeface="Arial"/>
              </a:rPr>
              <a:t>El </a:t>
            </a:r>
            <a:r>
              <a:rPr sz="1500" spc="-48" dirty="0">
                <a:solidFill>
                  <a:srgbClr val="FFFFFF"/>
                </a:solidFill>
                <a:latin typeface="Arial"/>
                <a:cs typeface="Arial"/>
              </a:rPr>
              <a:t>pie </a:t>
            </a:r>
            <a:r>
              <a:rPr sz="1500" spc="-68" dirty="0">
                <a:solidFill>
                  <a:srgbClr val="FFFFFF"/>
                </a:solidFill>
                <a:latin typeface="Arial"/>
                <a:cs typeface="Arial"/>
              </a:rPr>
              <a:t>de </a:t>
            </a:r>
            <a:r>
              <a:rPr sz="1500" spc="-109" dirty="0">
                <a:solidFill>
                  <a:srgbClr val="FFFFFF"/>
                </a:solidFill>
                <a:latin typeface="Arial"/>
                <a:cs typeface="Arial"/>
              </a:rPr>
              <a:t>base  </a:t>
            </a:r>
            <a:r>
              <a:rPr sz="1500" spc="-55" dirty="0">
                <a:solidFill>
                  <a:srgbClr val="FFFFFF"/>
                </a:solidFill>
                <a:latin typeface="Arial"/>
                <a:cs typeface="Arial"/>
              </a:rPr>
              <a:t>gira </a:t>
            </a:r>
            <a:r>
              <a:rPr sz="1500" spc="-75" dirty="0">
                <a:solidFill>
                  <a:srgbClr val="FFFFFF"/>
                </a:solidFill>
                <a:latin typeface="Arial"/>
                <a:cs typeface="Arial"/>
              </a:rPr>
              <a:t>180 </a:t>
            </a:r>
            <a:r>
              <a:rPr sz="1500" spc="-89" dirty="0">
                <a:solidFill>
                  <a:srgbClr val="FFFFFF"/>
                </a:solidFill>
                <a:latin typeface="Arial"/>
                <a:cs typeface="Arial"/>
              </a:rPr>
              <a:t>grados </a:t>
            </a:r>
            <a:r>
              <a:rPr sz="1500" spc="-68" dirty="0">
                <a:solidFill>
                  <a:srgbClr val="FFFFFF"/>
                </a:solidFill>
                <a:latin typeface="Arial"/>
                <a:cs typeface="Arial"/>
              </a:rPr>
              <a:t>de </a:t>
            </a:r>
            <a:r>
              <a:rPr sz="1500" spc="-61" dirty="0">
                <a:solidFill>
                  <a:srgbClr val="FFFFFF"/>
                </a:solidFill>
                <a:latin typeface="Arial"/>
                <a:cs typeface="Arial"/>
              </a:rPr>
              <a:t>la </a:t>
            </a:r>
            <a:r>
              <a:rPr sz="1500" spc="-75" dirty="0">
                <a:solidFill>
                  <a:srgbClr val="FFFFFF"/>
                </a:solidFill>
                <a:latin typeface="Arial"/>
                <a:cs typeface="Arial"/>
              </a:rPr>
              <a:t>línea </a:t>
            </a:r>
            <a:r>
              <a:rPr sz="1500" spc="-68" dirty="0">
                <a:solidFill>
                  <a:srgbClr val="FFFFFF"/>
                </a:solidFill>
                <a:latin typeface="Arial"/>
                <a:cs typeface="Arial"/>
              </a:rPr>
              <a:t>de </a:t>
            </a:r>
            <a:r>
              <a:rPr sz="1500" spc="-61" dirty="0">
                <a:solidFill>
                  <a:srgbClr val="FFFFFF"/>
                </a:solidFill>
                <a:latin typeface="Arial"/>
                <a:cs typeface="Arial"/>
              </a:rPr>
              <a:t>ataque, </a:t>
            </a:r>
            <a:r>
              <a:rPr sz="1500" spc="-68" dirty="0">
                <a:solidFill>
                  <a:srgbClr val="FFFFFF"/>
                </a:solidFill>
                <a:latin typeface="Arial"/>
                <a:cs typeface="Arial"/>
              </a:rPr>
              <a:t>quedando </a:t>
            </a:r>
            <a:r>
              <a:rPr sz="1500" spc="-34" dirty="0">
                <a:solidFill>
                  <a:srgbClr val="FFFFFF"/>
                </a:solidFill>
                <a:latin typeface="Arial"/>
                <a:cs typeface="Arial"/>
              </a:rPr>
              <a:t>dirigido  </a:t>
            </a:r>
            <a:r>
              <a:rPr sz="1500" spc="-61" dirty="0">
                <a:solidFill>
                  <a:srgbClr val="FFFFFF"/>
                </a:solidFill>
                <a:latin typeface="Arial"/>
                <a:cs typeface="Arial"/>
              </a:rPr>
              <a:t>al </a:t>
            </a:r>
            <a:r>
              <a:rPr sz="1500" spc="-55" dirty="0">
                <a:solidFill>
                  <a:srgbClr val="FFFFFF"/>
                </a:solidFill>
                <a:latin typeface="Arial"/>
                <a:cs typeface="Arial"/>
              </a:rPr>
              <a:t>lado opuesto </a:t>
            </a:r>
            <a:r>
              <a:rPr sz="1500" spc="-61" dirty="0">
                <a:solidFill>
                  <a:srgbClr val="FFFFFF"/>
                </a:solidFill>
                <a:latin typeface="Arial"/>
                <a:cs typeface="Arial"/>
              </a:rPr>
              <a:t>al </a:t>
            </a:r>
            <a:r>
              <a:rPr sz="1500" spc="-68" dirty="0">
                <a:solidFill>
                  <a:srgbClr val="FFFFFF"/>
                </a:solidFill>
                <a:latin typeface="Arial"/>
                <a:cs typeface="Arial"/>
              </a:rPr>
              <a:t>que </a:t>
            </a:r>
            <a:r>
              <a:rPr sz="1500" spc="-130" dirty="0">
                <a:solidFill>
                  <a:srgbClr val="FFFFFF"/>
                </a:solidFill>
                <a:latin typeface="Arial"/>
                <a:cs typeface="Arial"/>
              </a:rPr>
              <a:t>se </a:t>
            </a:r>
            <a:r>
              <a:rPr sz="1500" spc="-48" dirty="0">
                <a:solidFill>
                  <a:srgbClr val="FFFFFF"/>
                </a:solidFill>
                <a:latin typeface="Arial"/>
                <a:cs typeface="Arial"/>
              </a:rPr>
              <a:t>dirige </a:t>
            </a:r>
            <a:r>
              <a:rPr sz="1500" spc="-61" dirty="0">
                <a:solidFill>
                  <a:srgbClr val="FFFFFF"/>
                </a:solidFill>
                <a:latin typeface="Arial"/>
                <a:cs typeface="Arial"/>
              </a:rPr>
              <a:t>la patada.</a:t>
            </a:r>
            <a:r>
              <a:rPr sz="1500" spc="-252" dirty="0">
                <a:solidFill>
                  <a:srgbClr val="FFFFFF"/>
                </a:solidFill>
                <a:latin typeface="Arial"/>
                <a:cs typeface="Arial"/>
              </a:rPr>
              <a:t> </a:t>
            </a:r>
            <a:r>
              <a:rPr sz="1500" spc="-68" dirty="0">
                <a:solidFill>
                  <a:srgbClr val="FFFFFF"/>
                </a:solidFill>
                <a:latin typeface="Arial"/>
                <a:cs typeface="Arial"/>
              </a:rPr>
              <a:t>Finalmente</a:t>
            </a:r>
            <a:endParaRPr sz="1500" dirty="0">
              <a:latin typeface="Arial"/>
              <a:cs typeface="Arial"/>
            </a:endParaRPr>
          </a:p>
          <a:p>
            <a:pPr marL="17318" marR="606120"/>
            <a:r>
              <a:rPr sz="1500" spc="-130" dirty="0">
                <a:solidFill>
                  <a:srgbClr val="FFFFFF"/>
                </a:solidFill>
                <a:latin typeface="Arial"/>
                <a:cs typeface="Arial"/>
              </a:rPr>
              <a:t>se</a:t>
            </a:r>
            <a:r>
              <a:rPr sz="1500" spc="-123" dirty="0">
                <a:solidFill>
                  <a:srgbClr val="FFFFFF"/>
                </a:solidFill>
                <a:latin typeface="Arial"/>
                <a:cs typeface="Arial"/>
              </a:rPr>
              <a:t> </a:t>
            </a:r>
            <a:r>
              <a:rPr sz="1500" spc="-48" dirty="0">
                <a:solidFill>
                  <a:srgbClr val="FFFFFF"/>
                </a:solidFill>
                <a:latin typeface="Arial"/>
                <a:cs typeface="Arial"/>
              </a:rPr>
              <a:t>flexiona</a:t>
            </a:r>
            <a:r>
              <a:rPr sz="1500" spc="-123" dirty="0">
                <a:solidFill>
                  <a:srgbClr val="FFFFFF"/>
                </a:solidFill>
                <a:latin typeface="Arial"/>
                <a:cs typeface="Arial"/>
              </a:rPr>
              <a:t> </a:t>
            </a:r>
            <a:r>
              <a:rPr sz="1500" spc="-61" dirty="0">
                <a:solidFill>
                  <a:srgbClr val="FFFFFF"/>
                </a:solidFill>
                <a:latin typeface="Arial"/>
                <a:cs typeface="Arial"/>
              </a:rPr>
              <a:t>la</a:t>
            </a:r>
            <a:r>
              <a:rPr sz="1500" spc="-123" dirty="0">
                <a:solidFill>
                  <a:srgbClr val="FFFFFF"/>
                </a:solidFill>
                <a:latin typeface="Arial"/>
                <a:cs typeface="Arial"/>
              </a:rPr>
              <a:t> </a:t>
            </a:r>
            <a:r>
              <a:rPr sz="1500" spc="-27" dirty="0">
                <a:solidFill>
                  <a:srgbClr val="FFFFFF"/>
                </a:solidFill>
                <a:latin typeface="Arial"/>
                <a:cs typeface="Arial"/>
              </a:rPr>
              <a:t>rodilla</a:t>
            </a:r>
            <a:r>
              <a:rPr sz="1500" spc="-116" dirty="0">
                <a:solidFill>
                  <a:srgbClr val="FFFFFF"/>
                </a:solidFill>
                <a:latin typeface="Arial"/>
                <a:cs typeface="Arial"/>
              </a:rPr>
              <a:t> </a:t>
            </a:r>
            <a:r>
              <a:rPr sz="1500" spc="-75" dirty="0">
                <a:solidFill>
                  <a:srgbClr val="FFFFFF"/>
                </a:solidFill>
                <a:latin typeface="Arial"/>
                <a:cs typeface="Arial"/>
              </a:rPr>
              <a:t>y</a:t>
            </a:r>
            <a:r>
              <a:rPr sz="1500" spc="-123" dirty="0">
                <a:solidFill>
                  <a:srgbClr val="FFFFFF"/>
                </a:solidFill>
                <a:latin typeface="Arial"/>
                <a:cs typeface="Arial"/>
              </a:rPr>
              <a:t> </a:t>
            </a:r>
            <a:r>
              <a:rPr sz="1500" spc="-61" dirty="0">
                <a:solidFill>
                  <a:srgbClr val="FFFFFF"/>
                </a:solidFill>
                <a:latin typeface="Arial"/>
                <a:cs typeface="Arial"/>
              </a:rPr>
              <a:t>la</a:t>
            </a:r>
            <a:r>
              <a:rPr sz="1500" spc="-123" dirty="0">
                <a:solidFill>
                  <a:srgbClr val="FFFFFF"/>
                </a:solidFill>
                <a:latin typeface="Arial"/>
                <a:cs typeface="Arial"/>
              </a:rPr>
              <a:t> </a:t>
            </a:r>
            <a:r>
              <a:rPr sz="1500" spc="-55" dirty="0">
                <a:solidFill>
                  <a:srgbClr val="FFFFFF"/>
                </a:solidFill>
                <a:latin typeface="Arial"/>
                <a:cs typeface="Arial"/>
              </a:rPr>
              <a:t>pierna</a:t>
            </a:r>
            <a:r>
              <a:rPr sz="1500" spc="-116" dirty="0">
                <a:solidFill>
                  <a:srgbClr val="FFFFFF"/>
                </a:solidFill>
                <a:latin typeface="Arial"/>
                <a:cs typeface="Arial"/>
              </a:rPr>
              <a:t> </a:t>
            </a:r>
            <a:r>
              <a:rPr sz="1500" spc="-109" dirty="0">
                <a:solidFill>
                  <a:srgbClr val="FFFFFF"/>
                </a:solidFill>
                <a:latin typeface="Arial"/>
                <a:cs typeface="Arial"/>
              </a:rPr>
              <a:t>cae</a:t>
            </a:r>
            <a:r>
              <a:rPr sz="1500" spc="-123" dirty="0">
                <a:solidFill>
                  <a:srgbClr val="FFFFFF"/>
                </a:solidFill>
                <a:latin typeface="Arial"/>
                <a:cs typeface="Arial"/>
              </a:rPr>
              <a:t> </a:t>
            </a:r>
            <a:r>
              <a:rPr sz="1500" spc="-61" dirty="0">
                <a:solidFill>
                  <a:srgbClr val="FFFFFF"/>
                </a:solidFill>
                <a:latin typeface="Arial"/>
                <a:cs typeface="Arial"/>
              </a:rPr>
              <a:t>adelante</a:t>
            </a:r>
            <a:r>
              <a:rPr sz="1500" spc="-123" dirty="0">
                <a:solidFill>
                  <a:srgbClr val="FFFFFF"/>
                </a:solidFill>
                <a:latin typeface="Arial"/>
                <a:cs typeface="Arial"/>
              </a:rPr>
              <a:t> </a:t>
            </a:r>
            <a:r>
              <a:rPr sz="1500" spc="-75" dirty="0">
                <a:solidFill>
                  <a:srgbClr val="FFFFFF"/>
                </a:solidFill>
                <a:latin typeface="Arial"/>
                <a:cs typeface="Arial"/>
              </a:rPr>
              <a:t>en</a:t>
            </a:r>
            <a:r>
              <a:rPr sz="1500" spc="-116" dirty="0">
                <a:solidFill>
                  <a:srgbClr val="FFFFFF"/>
                </a:solidFill>
                <a:latin typeface="Arial"/>
                <a:cs typeface="Arial"/>
              </a:rPr>
              <a:t> </a:t>
            </a:r>
            <a:r>
              <a:rPr sz="1500" spc="-61" dirty="0">
                <a:solidFill>
                  <a:srgbClr val="FFFFFF"/>
                </a:solidFill>
                <a:latin typeface="Arial"/>
                <a:cs typeface="Arial"/>
              </a:rPr>
              <a:t>la  posición </a:t>
            </a:r>
            <a:r>
              <a:rPr sz="1500" spc="-68" dirty="0">
                <a:solidFill>
                  <a:srgbClr val="FFFFFF"/>
                </a:solidFill>
                <a:latin typeface="Arial"/>
                <a:cs typeface="Arial"/>
              </a:rPr>
              <a:t>de</a:t>
            </a:r>
            <a:r>
              <a:rPr sz="1500" spc="-109" dirty="0">
                <a:solidFill>
                  <a:srgbClr val="FFFFFF"/>
                </a:solidFill>
                <a:latin typeface="Arial"/>
                <a:cs typeface="Arial"/>
              </a:rPr>
              <a:t> </a:t>
            </a:r>
            <a:r>
              <a:rPr sz="1500" spc="-61" dirty="0">
                <a:solidFill>
                  <a:srgbClr val="FFFFFF"/>
                </a:solidFill>
                <a:latin typeface="Arial"/>
                <a:cs typeface="Arial"/>
              </a:rPr>
              <a:t>combate.</a:t>
            </a:r>
            <a:endParaRPr sz="1500" dirty="0">
              <a:latin typeface="Arial"/>
              <a:cs typeface="Arial"/>
            </a:endParaRPr>
          </a:p>
        </p:txBody>
      </p:sp>
      <p:sp>
        <p:nvSpPr>
          <p:cNvPr id="5" name="object 5"/>
          <p:cNvSpPr/>
          <p:nvPr/>
        </p:nvSpPr>
        <p:spPr>
          <a:xfrm>
            <a:off x="1228956" y="1217588"/>
            <a:ext cx="0" cy="5640532"/>
          </a:xfrm>
          <a:custGeom>
            <a:avLst/>
            <a:gdLst/>
            <a:ahLst/>
            <a:cxnLst/>
            <a:rect l="l" t="t" r="r" b="b"/>
            <a:pathLst>
              <a:path h="4136390">
                <a:moveTo>
                  <a:pt x="0" y="0"/>
                </a:moveTo>
                <a:lnTo>
                  <a:pt x="0" y="4136301"/>
                </a:lnTo>
              </a:path>
            </a:pathLst>
          </a:custGeom>
          <a:ln w="12700">
            <a:solidFill>
              <a:srgbClr val="FFFFFF"/>
            </a:solidFill>
          </a:ln>
        </p:spPr>
        <p:txBody>
          <a:bodyPr wrap="square" lIns="0" tIns="0" rIns="0" bIns="0" rtlCol="0"/>
          <a:lstStyle/>
          <a:p>
            <a:endParaRPr sz="3273" dirty="0"/>
          </a:p>
        </p:txBody>
      </p:sp>
    </p:spTree>
    <p:extLst>
      <p:ext uri="{BB962C8B-B14F-4D97-AF65-F5344CB8AC3E}">
        <p14:creationId xmlns:p14="http://schemas.microsoft.com/office/powerpoint/2010/main" val="138096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3" name="Google Shape;93;p15"/>
          <p:cNvSpPr txBox="1">
            <a:spLocks noGrp="1"/>
          </p:cNvSpPr>
          <p:nvPr>
            <p:ph type="title"/>
          </p:nvPr>
        </p:nvSpPr>
        <p:spPr>
          <a:xfrm>
            <a:off x="1053852" y="584200"/>
            <a:ext cx="4062942" cy="759502"/>
          </a:xfrm>
          <a:prstGeom prst="rect">
            <a:avLst/>
          </a:prstGeom>
        </p:spPr>
        <p:txBody>
          <a:bodyPr spcFirstLastPara="1" vert="horz" wrap="square" lIns="121868" tIns="121868" rIns="121868" bIns="121868" rtlCol="0" anchor="b" anchorCtr="0">
            <a:noAutofit/>
          </a:bodyPr>
          <a:lstStyle/>
          <a:p>
            <a:r>
              <a:rPr lang="es-EC" sz="2666" dirty="0" smtClean="0"/>
              <a:t>PLANTEAMIENTO </a:t>
            </a:r>
            <a:r>
              <a:rPr lang="es-EC" sz="2666" dirty="0"/>
              <a:t>DEL PROBLEMA </a:t>
            </a:r>
            <a:endParaRPr sz="2666" dirty="0"/>
          </a:p>
        </p:txBody>
      </p:sp>
      <p:sp>
        <p:nvSpPr>
          <p:cNvPr id="90" name="Google Shape;90;p15"/>
          <p:cNvSpPr txBox="1">
            <a:spLocks noGrp="1"/>
          </p:cNvSpPr>
          <p:nvPr>
            <p:ph type="body" sz="half" idx="2"/>
          </p:nvPr>
        </p:nvSpPr>
        <p:spPr>
          <a:xfrm>
            <a:off x="1053852" y="1462554"/>
            <a:ext cx="4062942" cy="1930400"/>
          </a:xfrm>
          <a:prstGeom prst="rect">
            <a:avLst/>
          </a:prstGeom>
        </p:spPr>
        <p:txBody>
          <a:bodyPr spcFirstLastPara="1" vert="horz" wrap="square" lIns="121868" tIns="121868" rIns="121868" bIns="121868" rtlCol="0" anchor="t" anchorCtr="0">
            <a:noAutofit/>
          </a:bodyPr>
          <a:lstStyle/>
          <a:p>
            <a:pPr algn="just"/>
            <a:r>
              <a:rPr lang="es-ES" sz="2399" dirty="0">
                <a:latin typeface="Montserrat" panose="020B0604020202020204" charset="0"/>
              </a:rPr>
              <a:t>La falta de una guía didáctica que permita el proceso de enseñanza aprendizaje del </a:t>
            </a:r>
            <a:r>
              <a:rPr lang="es-ES" sz="2399" dirty="0" smtClean="0">
                <a:latin typeface="Montserrat" panose="020B0604020202020204" charset="0"/>
              </a:rPr>
              <a:t>taekwondo, </a:t>
            </a:r>
            <a:r>
              <a:rPr lang="es-ES" sz="2399" dirty="0">
                <a:latin typeface="Montserrat" panose="020B0604020202020204" charset="0"/>
              </a:rPr>
              <a:t>es factor a considerar en el planteamiento del </a:t>
            </a:r>
            <a:r>
              <a:rPr lang="es-ES" sz="2399" dirty="0" smtClean="0">
                <a:latin typeface="Montserrat" panose="020B0604020202020204" charset="0"/>
              </a:rPr>
              <a:t>problema, asumiendo </a:t>
            </a:r>
            <a:r>
              <a:rPr lang="es-ES" sz="2399" dirty="0">
                <a:latin typeface="Montserrat" panose="020B0604020202020204" charset="0"/>
              </a:rPr>
              <a:t>que esto lleva a que los docentes no tengan conocimientos sobre este </a:t>
            </a:r>
            <a:r>
              <a:rPr lang="es-ES" sz="2399" dirty="0" smtClean="0">
                <a:latin typeface="Montserrat" panose="020B0604020202020204" charset="0"/>
              </a:rPr>
              <a:t>deporte. </a:t>
            </a:r>
            <a:endParaRPr sz="2399" dirty="0">
              <a:latin typeface="Montserrat" panose="020B060402020202020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332" y="492591"/>
            <a:ext cx="5781675" cy="5800725"/>
          </a:xfrm>
          <a:prstGeom prst="rect">
            <a:avLst/>
          </a:prstGeom>
        </p:spPr>
      </p:pic>
    </p:spTree>
    <p:extLst>
      <p:ext uri="{BB962C8B-B14F-4D97-AF65-F5344CB8AC3E}">
        <p14:creationId xmlns:p14="http://schemas.microsoft.com/office/powerpoint/2010/main" val="23657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404" y="836712"/>
            <a:ext cx="5771891" cy="4104456"/>
          </a:xfrm>
          <a:prstGeom prst="rect">
            <a:avLst/>
          </a:prstGeom>
        </p:spPr>
      </p:pic>
      <p:sp>
        <p:nvSpPr>
          <p:cNvPr id="3" name="Título 2"/>
          <p:cNvSpPr>
            <a:spLocks noGrp="1"/>
          </p:cNvSpPr>
          <p:nvPr>
            <p:ph type="title"/>
          </p:nvPr>
        </p:nvSpPr>
        <p:spPr>
          <a:xfrm>
            <a:off x="765820" y="3068960"/>
            <a:ext cx="5400599" cy="1223963"/>
          </a:xfrm>
        </p:spPr>
        <p:txBody>
          <a:bodyPr>
            <a:noAutofit/>
          </a:bodyPr>
          <a:lstStyle/>
          <a:p>
            <a:r>
              <a:rPr lang="es-EC" sz="7200" dirty="0" smtClean="0"/>
              <a:t>GRACIAS!!!</a:t>
            </a:r>
            <a:endParaRPr lang="es-ES" sz="7200" dirty="0"/>
          </a:p>
        </p:txBody>
      </p:sp>
    </p:spTree>
    <p:extLst>
      <p:ext uri="{BB962C8B-B14F-4D97-AF65-F5344CB8AC3E}">
        <p14:creationId xmlns:p14="http://schemas.microsoft.com/office/powerpoint/2010/main" val="3845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3" name="Google Shape;93;p15"/>
          <p:cNvSpPr txBox="1">
            <a:spLocks noGrp="1"/>
          </p:cNvSpPr>
          <p:nvPr>
            <p:ph type="title"/>
          </p:nvPr>
        </p:nvSpPr>
        <p:spPr>
          <a:xfrm>
            <a:off x="6959678" y="-1219200"/>
            <a:ext cx="4062942" cy="2438400"/>
          </a:xfrm>
          <a:prstGeom prst="rect">
            <a:avLst/>
          </a:prstGeom>
        </p:spPr>
        <p:txBody>
          <a:bodyPr spcFirstLastPara="1" vert="horz" wrap="square" lIns="121868" tIns="121868" rIns="121868" bIns="121868" rtlCol="0" anchor="b" anchorCtr="0">
            <a:noAutofit/>
          </a:bodyPr>
          <a:lstStyle/>
          <a:p>
            <a:r>
              <a:rPr lang="en" sz="2666" dirty="0" smtClean="0"/>
              <a:t>JUSTIFICACIÓN </a:t>
            </a:r>
            <a:endParaRPr sz="2666" dirty="0"/>
          </a:p>
        </p:txBody>
      </p:sp>
      <p:sp>
        <p:nvSpPr>
          <p:cNvPr id="90" name="Google Shape;90;p15"/>
          <p:cNvSpPr txBox="1">
            <a:spLocks noGrp="1"/>
          </p:cNvSpPr>
          <p:nvPr>
            <p:ph type="body" sz="half" idx="2"/>
          </p:nvPr>
        </p:nvSpPr>
        <p:spPr>
          <a:xfrm>
            <a:off x="6958508" y="1340272"/>
            <a:ext cx="4062942" cy="1930400"/>
          </a:xfrm>
          <a:prstGeom prst="rect">
            <a:avLst/>
          </a:prstGeom>
        </p:spPr>
        <p:txBody>
          <a:bodyPr spcFirstLastPara="1" vert="horz" wrap="square" lIns="121868" tIns="121868" rIns="121868" bIns="121868" rtlCol="0" anchor="t" anchorCtr="0">
            <a:noAutofit/>
          </a:bodyPr>
          <a:lstStyle/>
          <a:p>
            <a:pPr algn="ctr"/>
            <a:r>
              <a:rPr lang="es-ES" sz="2399" dirty="0">
                <a:latin typeface="Montserrat" panose="020B0604020202020204" charset="0"/>
              </a:rPr>
              <a:t>Metodológicamente todos los deportes adoptan parámetros básicos en la enseñanza de los elementos técnicos, sin embargo, la utilización de uno u otro método de enseñanza no solo dependerá de lo escrito en las diferentes bibliografías, sino de su aplicación adecuada.</a:t>
            </a:r>
            <a:endParaRPr sz="2399" dirty="0">
              <a:latin typeface="Montserrat" panose="020B0604020202020204" charset="0"/>
            </a:endParaRPr>
          </a:p>
        </p:txBody>
      </p:sp>
      <p:pic>
        <p:nvPicPr>
          <p:cNvPr id="3" name="Marcador de posición de imagen 2"/>
          <p:cNvPicPr>
            <a:picLocks noGrp="1" noChangeAspect="1"/>
          </p:cNvPicPr>
          <p:nvPr>
            <p:ph type="pic" idx="1"/>
          </p:nvPr>
        </p:nvPicPr>
        <p:blipFill>
          <a:blip r:embed="rId3">
            <a:extLst>
              <a:ext uri="{28A0092B-C50C-407E-A947-70E740481C1C}">
                <a14:useLocalDpi xmlns:a14="http://schemas.microsoft.com/office/drawing/2010/main" val="0"/>
              </a:ext>
            </a:extLst>
          </a:blip>
          <a:srcRect l="13632" r="13632"/>
          <a:stretch>
            <a:fillRect/>
          </a:stretch>
        </p:blipFill>
        <p:spPr>
          <a:xfrm>
            <a:off x="864095" y="692696"/>
            <a:ext cx="6094413" cy="5588000"/>
          </a:xfrm>
        </p:spPr>
      </p:pic>
    </p:spTree>
    <p:extLst>
      <p:ext uri="{BB962C8B-B14F-4D97-AF65-F5344CB8AC3E}">
        <p14:creationId xmlns:p14="http://schemas.microsoft.com/office/powerpoint/2010/main" val="29447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C" b="1" dirty="0" smtClean="0"/>
              <a:t>OBJETIVO GENERAL</a:t>
            </a:r>
            <a:endParaRPr lang="es-ES" b="1" dirty="0"/>
          </a:p>
        </p:txBody>
      </p:sp>
      <p:sp>
        <p:nvSpPr>
          <p:cNvPr id="14" name="Marcador de posición de contenido 13"/>
          <p:cNvSpPr>
            <a:spLocks noGrp="1"/>
          </p:cNvSpPr>
          <p:nvPr>
            <p:ph idx="1"/>
          </p:nvPr>
        </p:nvSpPr>
        <p:spPr>
          <a:xfrm>
            <a:off x="1218883" y="1701797"/>
            <a:ext cx="10360501" cy="575075"/>
          </a:xfrm>
        </p:spPr>
        <p:txBody>
          <a:bodyPr rtlCol="0"/>
          <a:lstStyle/>
          <a:p>
            <a:pPr rtl="0"/>
            <a:r>
              <a:rPr lang="es-EC" dirty="0" smtClean="0"/>
              <a:t>ELABORAR LA GUÍA DIDÁCTICA.</a:t>
            </a:r>
            <a:endParaRPr lang="es-ES" dirty="0" smtClean="0"/>
          </a:p>
        </p:txBody>
      </p:sp>
      <p:sp>
        <p:nvSpPr>
          <p:cNvPr id="4" name="Título 12"/>
          <p:cNvSpPr txBox="1">
            <a:spLocks/>
          </p:cNvSpPr>
          <p:nvPr/>
        </p:nvSpPr>
        <p:spPr>
          <a:xfrm>
            <a:off x="1814686" y="1868087"/>
            <a:ext cx="10360501" cy="1223963"/>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C" sz="3200" b="1" dirty="0" smtClean="0"/>
              <a:t>OBJETIVOS ESPECÍFICOS</a:t>
            </a:r>
            <a:endParaRPr lang="es-ES" sz="3200" b="1" dirty="0"/>
          </a:p>
        </p:txBody>
      </p:sp>
      <p:sp>
        <p:nvSpPr>
          <p:cNvPr id="6" name="Marcador de posición de contenido 13"/>
          <p:cNvSpPr txBox="1">
            <a:spLocks/>
          </p:cNvSpPr>
          <p:nvPr/>
        </p:nvSpPr>
        <p:spPr>
          <a:xfrm>
            <a:off x="1814685" y="3461537"/>
            <a:ext cx="10360501" cy="2775775"/>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s-EC" dirty="0" smtClean="0"/>
              <a:t>DETERMINAR EL ESTADO DEL ARTE MARCIAL.</a:t>
            </a:r>
          </a:p>
          <a:p>
            <a:r>
              <a:rPr lang="es-EC" dirty="0" smtClean="0"/>
              <a:t>ESTABLECER LOS PRINCIPALES APORTES DE ESPECIALISTAS EN EL DEPORTE.</a:t>
            </a:r>
          </a:p>
          <a:p>
            <a:r>
              <a:rPr lang="es-EC" dirty="0" smtClean="0"/>
              <a:t>DISEÑAR PLANES DE ENTRENAMIENTO.</a:t>
            </a:r>
            <a:endParaRPr lang="es-ES" dirty="0" smtClean="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00" y="456216"/>
            <a:ext cx="4392488" cy="2823742"/>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ctrTitle"/>
          </p:nvPr>
        </p:nvSpPr>
        <p:spPr/>
        <p:txBody>
          <a:bodyPr>
            <a:normAutofit fontScale="90000"/>
          </a:bodyPr>
          <a:lstStyle/>
          <a:p>
            <a:pPr lvl="0" algn="ctr"/>
            <a:r>
              <a:rPr lang="es-EC" sz="7198" dirty="0">
                <a:latin typeface="Montserrat" panose="020B0604020202020204" charset="0"/>
              </a:rPr>
              <a:t/>
            </a:r>
            <a:br>
              <a:rPr lang="es-EC" sz="7198" dirty="0">
                <a:latin typeface="Montserrat" panose="020B0604020202020204" charset="0"/>
              </a:rPr>
            </a:br>
            <a:r>
              <a:rPr lang="es-EC" sz="7198" dirty="0">
                <a:latin typeface="Montserrat" panose="020B0604020202020204" charset="0"/>
              </a:rPr>
              <a:t/>
            </a:r>
            <a:br>
              <a:rPr lang="es-EC" sz="7198" dirty="0">
                <a:latin typeface="Montserrat" panose="020B0604020202020204" charset="0"/>
              </a:rPr>
            </a:br>
            <a:r>
              <a:rPr lang="es-EC" sz="7198" dirty="0">
                <a:latin typeface="Montserrat" panose="020B0604020202020204" charset="0"/>
              </a:rPr>
              <a:t>MARCO </a:t>
            </a:r>
            <a:r>
              <a:rPr lang="es-EC" sz="7198" dirty="0" smtClean="0">
                <a:latin typeface="Montserrat" panose="020B0604020202020204" charset="0"/>
              </a:rPr>
              <a:t>TEÓRICO</a:t>
            </a:r>
            <a:endParaRPr lang="es-EC" sz="7198" dirty="0"/>
          </a:p>
        </p:txBody>
      </p:sp>
      <p:pic>
        <p:nvPicPr>
          <p:cNvPr id="1026" name="Picture 2" descr="Resultado de imagen para marco teo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76" y="2641130"/>
            <a:ext cx="3648403"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356" y="2641130"/>
            <a:ext cx="4413394"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8288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C" dirty="0" smtClean="0"/>
              <a:t>GUÍA DE ENSEÑANZA </a:t>
            </a:r>
            <a:endParaRPr lang="es-ES" dirty="0"/>
          </a:p>
        </p:txBody>
      </p:sp>
      <p:graphicFrame>
        <p:nvGraphicFramePr>
          <p:cNvPr id="5" name="Marcador de posición de contenido 4" descr="Proceso escalonado en el que se muestran 3 tareas organizadas una debajo de la otra. Además, se usan dos flechas que apuntan hacia abajo para indicar la progresión de la primera tarea a la segunda y de la segunda a la tercera."/>
          <p:cNvGraphicFramePr>
            <a:graphicFrameLocks noGrp="1"/>
          </p:cNvGraphicFramePr>
          <p:nvPr>
            <p:ph sz="half" idx="2"/>
            <p:extLst>
              <p:ext uri="{D42A27DB-BD31-4B8C-83A1-F6EECF244321}">
                <p14:modId xmlns:p14="http://schemas.microsoft.com/office/powerpoint/2010/main" val="620247139"/>
              </p:ext>
            </p:extLst>
          </p:nvPr>
        </p:nvGraphicFramePr>
        <p:xfrm>
          <a:off x="6500813" y="1706563"/>
          <a:ext cx="5078412"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arcador de contenido 3"/>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219200" y="2034977"/>
            <a:ext cx="5078413" cy="3808809"/>
          </a:xfrm>
        </p:spPr>
      </p:pic>
    </p:spTree>
    <p:extLst>
      <p:ext uri="{BB962C8B-B14F-4D97-AF65-F5344CB8AC3E}">
        <p14:creationId xmlns:p14="http://schemas.microsoft.com/office/powerpoint/2010/main" val="6849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077" y="-17294"/>
            <a:ext cx="11580224" cy="6858000"/>
          </a:xfrm>
          <a:prstGeom prst="rect">
            <a:avLst/>
          </a:prstGeom>
          <a:blipFill>
            <a:blip r:embed="rId2" cstate="print"/>
            <a:stretch>
              <a:fillRect/>
            </a:stretch>
          </a:blipFill>
        </p:spPr>
        <p:txBody>
          <a:bodyPr wrap="square" lIns="0" tIns="0" rIns="0" bIns="0" rtlCol="0"/>
          <a:lstStyle/>
          <a:p>
            <a:endParaRPr sz="3273" dirty="0"/>
          </a:p>
        </p:txBody>
      </p:sp>
      <p:sp>
        <p:nvSpPr>
          <p:cNvPr id="3" name="object 3"/>
          <p:cNvSpPr/>
          <p:nvPr/>
        </p:nvSpPr>
        <p:spPr>
          <a:xfrm>
            <a:off x="590128" y="1387267"/>
            <a:ext cx="7855527" cy="1322242"/>
          </a:xfrm>
          <a:custGeom>
            <a:avLst/>
            <a:gdLst/>
            <a:ahLst/>
            <a:cxnLst/>
            <a:rect l="l" t="t" r="r" b="b"/>
            <a:pathLst>
              <a:path w="5760720" h="969644">
                <a:moveTo>
                  <a:pt x="0" y="0"/>
                </a:moveTo>
                <a:lnTo>
                  <a:pt x="5760720" y="0"/>
                </a:lnTo>
                <a:lnTo>
                  <a:pt x="5760720" y="969263"/>
                </a:lnTo>
                <a:lnTo>
                  <a:pt x="0" y="969263"/>
                </a:lnTo>
                <a:lnTo>
                  <a:pt x="0" y="0"/>
                </a:lnTo>
                <a:close/>
              </a:path>
            </a:pathLst>
          </a:custGeom>
          <a:solidFill>
            <a:srgbClr val="000000">
              <a:alpha val="75000"/>
            </a:srgbClr>
          </a:solidFill>
        </p:spPr>
        <p:txBody>
          <a:bodyPr wrap="square" lIns="0" tIns="0" rIns="0" bIns="0" rtlCol="0"/>
          <a:lstStyle/>
          <a:p>
            <a:endParaRPr sz="3273" dirty="0"/>
          </a:p>
        </p:txBody>
      </p:sp>
      <p:sp>
        <p:nvSpPr>
          <p:cNvPr id="4" name="object 4"/>
          <p:cNvSpPr txBox="1">
            <a:spLocks noGrp="1"/>
          </p:cNvSpPr>
          <p:nvPr>
            <p:ph type="title"/>
          </p:nvPr>
        </p:nvSpPr>
        <p:spPr>
          <a:xfrm>
            <a:off x="629153" y="905508"/>
            <a:ext cx="7791450" cy="1906017"/>
          </a:xfrm>
          <a:prstGeom prst="rect">
            <a:avLst/>
          </a:prstGeom>
        </p:spPr>
        <p:txBody>
          <a:bodyPr vert="horz" wrap="square" lIns="0" tIns="17318" rIns="0" bIns="0" rtlCol="0" anchor="b">
            <a:spAutoFit/>
          </a:bodyPr>
          <a:lstStyle/>
          <a:p>
            <a:pPr marL="17318">
              <a:lnSpc>
                <a:spcPct val="100000"/>
              </a:lnSpc>
              <a:spcBef>
                <a:spcPts val="136"/>
              </a:spcBef>
            </a:pPr>
            <a:r>
              <a:rPr sz="12272" spc="-273" dirty="0">
                <a:latin typeface="Arial"/>
                <a:cs typeface="Arial"/>
              </a:rPr>
              <a:t>Taekwondo</a:t>
            </a:r>
            <a:endParaRPr sz="12272" dirty="0">
              <a:latin typeface="Arial"/>
              <a:cs typeface="Arial"/>
            </a:endParaRPr>
          </a:p>
        </p:txBody>
      </p:sp>
      <p:sp>
        <p:nvSpPr>
          <p:cNvPr id="7" name="object 7"/>
          <p:cNvSpPr/>
          <p:nvPr/>
        </p:nvSpPr>
        <p:spPr>
          <a:xfrm>
            <a:off x="10905212" y="6665196"/>
            <a:ext cx="0" cy="193098"/>
          </a:xfrm>
          <a:custGeom>
            <a:avLst/>
            <a:gdLst/>
            <a:ahLst/>
            <a:cxnLst/>
            <a:rect l="l" t="t" r="r" b="b"/>
            <a:pathLst>
              <a:path h="141604">
                <a:moveTo>
                  <a:pt x="0" y="0"/>
                </a:moveTo>
                <a:lnTo>
                  <a:pt x="0" y="141389"/>
                </a:lnTo>
              </a:path>
            </a:pathLst>
          </a:custGeom>
          <a:ln w="12700">
            <a:solidFill>
              <a:srgbClr val="FFFFFF"/>
            </a:solidFill>
          </a:ln>
        </p:spPr>
        <p:txBody>
          <a:bodyPr wrap="square" lIns="0" tIns="0" rIns="0" bIns="0" rtlCol="0"/>
          <a:lstStyle/>
          <a:p>
            <a:endParaRPr sz="3273" dirty="0"/>
          </a:p>
        </p:txBody>
      </p:sp>
      <p:sp>
        <p:nvSpPr>
          <p:cNvPr id="10" name="object 3"/>
          <p:cNvSpPr/>
          <p:nvPr/>
        </p:nvSpPr>
        <p:spPr>
          <a:xfrm>
            <a:off x="629153" y="3023974"/>
            <a:ext cx="8678571" cy="2924663"/>
          </a:xfrm>
          <a:custGeom>
            <a:avLst/>
            <a:gdLst/>
            <a:ahLst/>
            <a:cxnLst/>
            <a:rect l="l" t="t" r="r" b="b"/>
            <a:pathLst>
              <a:path w="5760720" h="969644">
                <a:moveTo>
                  <a:pt x="0" y="0"/>
                </a:moveTo>
                <a:lnTo>
                  <a:pt x="5760720" y="0"/>
                </a:lnTo>
                <a:lnTo>
                  <a:pt x="5760720" y="969263"/>
                </a:lnTo>
                <a:lnTo>
                  <a:pt x="0" y="969263"/>
                </a:lnTo>
                <a:lnTo>
                  <a:pt x="0" y="0"/>
                </a:lnTo>
                <a:close/>
              </a:path>
            </a:pathLst>
          </a:custGeom>
          <a:solidFill>
            <a:srgbClr val="000000">
              <a:alpha val="75000"/>
            </a:srgbClr>
          </a:solidFill>
        </p:spPr>
        <p:txBody>
          <a:bodyPr wrap="square" lIns="0" tIns="0" rIns="0" bIns="0" rtlCol="0"/>
          <a:lstStyle/>
          <a:p>
            <a:endParaRPr sz="3273" dirty="0"/>
          </a:p>
        </p:txBody>
      </p:sp>
      <p:sp>
        <p:nvSpPr>
          <p:cNvPr id="5" name="object 5"/>
          <p:cNvSpPr txBox="1"/>
          <p:nvPr/>
        </p:nvSpPr>
        <p:spPr>
          <a:xfrm>
            <a:off x="737168" y="3182530"/>
            <a:ext cx="9613582" cy="2745413"/>
          </a:xfrm>
          <a:prstGeom prst="rect">
            <a:avLst/>
          </a:prstGeom>
        </p:spPr>
        <p:txBody>
          <a:bodyPr vert="horz" wrap="square" lIns="0" tIns="17318" rIns="0" bIns="0" rtlCol="0">
            <a:spAutoFit/>
          </a:bodyPr>
          <a:lstStyle/>
          <a:p>
            <a:pPr marL="360218" marR="1355977" indent="-342900">
              <a:spcBef>
                <a:spcPts val="136"/>
              </a:spcBef>
              <a:buFont typeface="Arial" panose="020B0604020202020204" pitchFamily="34" charset="0"/>
              <a:buChar char="•"/>
            </a:pPr>
            <a:r>
              <a:rPr sz="2000" spc="-143" dirty="0">
                <a:solidFill>
                  <a:srgbClr val="FFFFFF"/>
                </a:solidFill>
                <a:latin typeface="Arial"/>
                <a:cs typeface="Arial"/>
              </a:rPr>
              <a:t>El </a:t>
            </a:r>
            <a:r>
              <a:rPr sz="2000" spc="-48" dirty="0" smtClean="0">
                <a:solidFill>
                  <a:srgbClr val="FFFFFF"/>
                </a:solidFill>
                <a:latin typeface="Arial"/>
                <a:cs typeface="Arial"/>
              </a:rPr>
              <a:t>taekwondo</a:t>
            </a:r>
            <a:r>
              <a:rPr lang="es-EC" sz="2000" spc="-48" dirty="0" smtClean="0">
                <a:solidFill>
                  <a:srgbClr val="FFFFFF"/>
                </a:solidFill>
                <a:latin typeface="Arial"/>
                <a:cs typeface="Arial"/>
              </a:rPr>
              <a:t>,</a:t>
            </a:r>
            <a:r>
              <a:rPr sz="2000" spc="-48" dirty="0" smtClean="0">
                <a:solidFill>
                  <a:srgbClr val="FFFFFF"/>
                </a:solidFill>
                <a:latin typeface="Arial"/>
                <a:cs typeface="Arial"/>
              </a:rPr>
              <a:t> </a:t>
            </a:r>
            <a:r>
              <a:rPr sz="2000" spc="-130" dirty="0">
                <a:solidFill>
                  <a:srgbClr val="FFFFFF"/>
                </a:solidFill>
                <a:latin typeface="Arial"/>
                <a:cs typeface="Arial"/>
              </a:rPr>
              <a:t>es </a:t>
            </a:r>
            <a:r>
              <a:rPr sz="2000" spc="-61" dirty="0">
                <a:solidFill>
                  <a:srgbClr val="FFFFFF"/>
                </a:solidFill>
                <a:latin typeface="Arial"/>
                <a:cs typeface="Arial"/>
              </a:rPr>
              <a:t>la versión moderna </a:t>
            </a:r>
            <a:r>
              <a:rPr sz="2000" spc="-48" dirty="0">
                <a:solidFill>
                  <a:srgbClr val="FFFFFF"/>
                </a:solidFill>
                <a:latin typeface="Arial"/>
                <a:cs typeface="Arial"/>
              </a:rPr>
              <a:t>del antiguo  </a:t>
            </a:r>
            <a:r>
              <a:rPr sz="2000" spc="-75" dirty="0">
                <a:solidFill>
                  <a:srgbClr val="FFFFFF"/>
                </a:solidFill>
                <a:latin typeface="Arial"/>
                <a:cs typeface="Arial"/>
              </a:rPr>
              <a:t>y</a:t>
            </a:r>
            <a:r>
              <a:rPr sz="2000" spc="-155" dirty="0">
                <a:solidFill>
                  <a:srgbClr val="FFFFFF"/>
                </a:solidFill>
                <a:latin typeface="Arial"/>
                <a:cs typeface="Arial"/>
              </a:rPr>
              <a:t> </a:t>
            </a:r>
            <a:r>
              <a:rPr sz="2000" spc="-48" dirty="0">
                <a:solidFill>
                  <a:srgbClr val="FFFFFF"/>
                </a:solidFill>
                <a:latin typeface="Arial"/>
                <a:cs typeface="Arial"/>
              </a:rPr>
              <a:t>noble</a:t>
            </a:r>
            <a:r>
              <a:rPr sz="2000" spc="-155" dirty="0">
                <a:solidFill>
                  <a:srgbClr val="FFFFFF"/>
                </a:solidFill>
                <a:latin typeface="Arial"/>
                <a:cs typeface="Arial"/>
              </a:rPr>
              <a:t> </a:t>
            </a:r>
            <a:r>
              <a:rPr sz="2000" spc="-20" dirty="0">
                <a:solidFill>
                  <a:srgbClr val="FFFFFF"/>
                </a:solidFill>
                <a:latin typeface="Arial"/>
                <a:cs typeface="Arial"/>
              </a:rPr>
              <a:t>arte</a:t>
            </a:r>
            <a:r>
              <a:rPr sz="2000" spc="-150" dirty="0">
                <a:solidFill>
                  <a:srgbClr val="FFFFFF"/>
                </a:solidFill>
                <a:latin typeface="Arial"/>
                <a:cs typeface="Arial"/>
              </a:rPr>
              <a:t> </a:t>
            </a:r>
            <a:r>
              <a:rPr sz="2000" spc="-61" dirty="0">
                <a:solidFill>
                  <a:srgbClr val="FFFFFF"/>
                </a:solidFill>
                <a:latin typeface="Arial"/>
                <a:cs typeface="Arial"/>
              </a:rPr>
              <a:t>marcial</a:t>
            </a:r>
            <a:r>
              <a:rPr sz="2000" spc="-155" dirty="0">
                <a:solidFill>
                  <a:srgbClr val="FFFFFF"/>
                </a:solidFill>
                <a:latin typeface="Arial"/>
                <a:cs typeface="Arial"/>
              </a:rPr>
              <a:t> </a:t>
            </a:r>
            <a:r>
              <a:rPr lang="es-EC" sz="2000" spc="-68" dirty="0">
                <a:solidFill>
                  <a:srgbClr val="FFFFFF"/>
                </a:solidFill>
                <a:latin typeface="Arial"/>
                <a:cs typeface="Arial"/>
              </a:rPr>
              <a:t> </a:t>
            </a:r>
            <a:r>
              <a:rPr lang="es-EC" sz="2000" spc="-68" dirty="0" smtClean="0">
                <a:solidFill>
                  <a:srgbClr val="FFFFFF"/>
                </a:solidFill>
                <a:latin typeface="Arial"/>
                <a:cs typeface="Arial"/>
              </a:rPr>
              <a:t>de Corea Del Sur. </a:t>
            </a:r>
          </a:p>
          <a:p>
            <a:pPr marL="360218" marR="1355977" indent="-342900">
              <a:spcBef>
                <a:spcPts val="136"/>
              </a:spcBef>
              <a:buFont typeface="Arial" panose="020B0604020202020204" pitchFamily="34" charset="0"/>
              <a:buChar char="•"/>
            </a:pPr>
            <a:endParaRPr lang="es-EC" sz="2000" spc="-55" dirty="0">
              <a:solidFill>
                <a:srgbClr val="FFFFFF"/>
              </a:solidFill>
              <a:latin typeface="Arial"/>
              <a:cs typeface="Arial"/>
            </a:endParaRPr>
          </a:p>
          <a:p>
            <a:pPr marL="360218" marR="1355977" indent="-342900">
              <a:spcBef>
                <a:spcPts val="136"/>
              </a:spcBef>
              <a:buFont typeface="Arial" panose="020B0604020202020204" pitchFamily="34" charset="0"/>
              <a:buChar char="•"/>
            </a:pPr>
            <a:r>
              <a:rPr lang="es-EC" sz="2000" spc="-130" dirty="0">
                <a:solidFill>
                  <a:srgbClr val="FFFFFF"/>
                </a:solidFill>
                <a:latin typeface="Arial"/>
                <a:cs typeface="Arial"/>
              </a:rPr>
              <a:t>S</a:t>
            </a:r>
            <a:r>
              <a:rPr sz="2000" spc="-130" dirty="0" smtClean="0">
                <a:solidFill>
                  <a:srgbClr val="FFFFFF"/>
                </a:solidFill>
                <a:latin typeface="Arial"/>
                <a:cs typeface="Arial"/>
              </a:rPr>
              <a:t>e</a:t>
            </a:r>
            <a:r>
              <a:rPr sz="2000" spc="-102" dirty="0" smtClean="0">
                <a:solidFill>
                  <a:srgbClr val="FFFFFF"/>
                </a:solidFill>
                <a:latin typeface="Arial"/>
                <a:cs typeface="Arial"/>
              </a:rPr>
              <a:t> </a:t>
            </a:r>
            <a:r>
              <a:rPr sz="2000" spc="-34" dirty="0">
                <a:solidFill>
                  <a:srgbClr val="FFFFFF"/>
                </a:solidFill>
                <a:latin typeface="Arial"/>
                <a:cs typeface="Arial"/>
              </a:rPr>
              <a:t>utiliza</a:t>
            </a:r>
            <a:r>
              <a:rPr sz="2000" spc="-95" dirty="0">
                <a:solidFill>
                  <a:srgbClr val="FFFFFF"/>
                </a:solidFill>
                <a:latin typeface="Arial"/>
                <a:cs typeface="Arial"/>
              </a:rPr>
              <a:t> </a:t>
            </a:r>
            <a:r>
              <a:rPr sz="2000" spc="-48" dirty="0">
                <a:solidFill>
                  <a:srgbClr val="FFFFFF"/>
                </a:solidFill>
                <a:latin typeface="Arial"/>
                <a:cs typeface="Arial"/>
              </a:rPr>
              <a:t>el</a:t>
            </a:r>
            <a:r>
              <a:rPr sz="2000" spc="-102" dirty="0">
                <a:solidFill>
                  <a:srgbClr val="FFFFFF"/>
                </a:solidFill>
                <a:latin typeface="Arial"/>
                <a:cs typeface="Arial"/>
              </a:rPr>
              <a:t> </a:t>
            </a:r>
            <a:r>
              <a:rPr sz="2000" spc="-55" dirty="0">
                <a:solidFill>
                  <a:srgbClr val="FFFFFF"/>
                </a:solidFill>
                <a:latin typeface="Arial"/>
                <a:cs typeface="Arial"/>
              </a:rPr>
              <a:t>cuerpo</a:t>
            </a:r>
            <a:r>
              <a:rPr sz="2000" spc="-95" dirty="0">
                <a:solidFill>
                  <a:srgbClr val="FFFFFF"/>
                </a:solidFill>
                <a:latin typeface="Arial"/>
                <a:cs typeface="Arial"/>
              </a:rPr>
              <a:t> </a:t>
            </a:r>
            <a:r>
              <a:rPr sz="2000" spc="-68" dirty="0">
                <a:solidFill>
                  <a:srgbClr val="FFFFFF"/>
                </a:solidFill>
                <a:latin typeface="Arial"/>
                <a:cs typeface="Arial"/>
              </a:rPr>
              <a:t>como  </a:t>
            </a:r>
            <a:r>
              <a:rPr sz="2000" spc="-82" dirty="0">
                <a:solidFill>
                  <a:srgbClr val="FFFFFF"/>
                </a:solidFill>
                <a:latin typeface="Arial"/>
                <a:cs typeface="Arial"/>
              </a:rPr>
              <a:t>sistema </a:t>
            </a:r>
            <a:r>
              <a:rPr sz="2000" spc="-68" dirty="0">
                <a:solidFill>
                  <a:srgbClr val="FFFFFF"/>
                </a:solidFill>
                <a:latin typeface="Arial"/>
                <a:cs typeface="Arial"/>
              </a:rPr>
              <a:t>de </a:t>
            </a:r>
            <a:r>
              <a:rPr sz="2000" spc="-61" dirty="0">
                <a:solidFill>
                  <a:srgbClr val="FFFFFF"/>
                </a:solidFill>
                <a:latin typeface="Arial"/>
                <a:cs typeface="Arial"/>
              </a:rPr>
              <a:t>ataque </a:t>
            </a:r>
            <a:r>
              <a:rPr sz="2000" spc="-75" dirty="0">
                <a:solidFill>
                  <a:srgbClr val="FFFFFF"/>
                </a:solidFill>
                <a:latin typeface="Arial"/>
                <a:cs typeface="Arial"/>
              </a:rPr>
              <a:t>y</a:t>
            </a:r>
            <a:r>
              <a:rPr sz="2000" spc="-123" dirty="0">
                <a:solidFill>
                  <a:srgbClr val="FFFFFF"/>
                </a:solidFill>
                <a:latin typeface="Arial"/>
                <a:cs typeface="Arial"/>
              </a:rPr>
              <a:t> </a:t>
            </a:r>
            <a:r>
              <a:rPr sz="2000" spc="-75" dirty="0">
                <a:solidFill>
                  <a:srgbClr val="FFFFFF"/>
                </a:solidFill>
                <a:latin typeface="Arial"/>
                <a:cs typeface="Arial"/>
              </a:rPr>
              <a:t>defensa.</a:t>
            </a:r>
            <a:endParaRPr sz="2000" dirty="0">
              <a:latin typeface="Arial"/>
              <a:cs typeface="Arial"/>
            </a:endParaRPr>
          </a:p>
          <a:p>
            <a:pPr marL="360218" marR="659805" indent="-342900">
              <a:lnSpc>
                <a:spcPct val="164400"/>
              </a:lnSpc>
              <a:buFont typeface="Arial" panose="020B0604020202020204" pitchFamily="34" charset="0"/>
              <a:buChar char="•"/>
            </a:pPr>
            <a:r>
              <a:rPr sz="2000" spc="-143" dirty="0">
                <a:solidFill>
                  <a:srgbClr val="FFFFFF"/>
                </a:solidFill>
                <a:latin typeface="Arial"/>
                <a:cs typeface="Arial"/>
              </a:rPr>
              <a:t>Tae: </a:t>
            </a:r>
            <a:r>
              <a:rPr sz="2000" spc="-61" dirty="0">
                <a:solidFill>
                  <a:srgbClr val="FFFFFF"/>
                </a:solidFill>
                <a:latin typeface="Arial"/>
                <a:cs typeface="Arial"/>
              </a:rPr>
              <a:t>representa </a:t>
            </a:r>
            <a:r>
              <a:rPr sz="2000" spc="-48" dirty="0">
                <a:solidFill>
                  <a:srgbClr val="FFFFFF"/>
                </a:solidFill>
                <a:latin typeface="Arial"/>
                <a:cs typeface="Arial"/>
              </a:rPr>
              <a:t>el pie </a:t>
            </a:r>
            <a:r>
              <a:rPr sz="2000" spc="-68" dirty="0">
                <a:solidFill>
                  <a:srgbClr val="FFFFFF"/>
                </a:solidFill>
                <a:latin typeface="Arial"/>
                <a:cs typeface="Arial"/>
              </a:rPr>
              <a:t>(saltar, golpear </a:t>
            </a:r>
            <a:r>
              <a:rPr sz="2000" spc="-48" dirty="0">
                <a:solidFill>
                  <a:srgbClr val="FFFFFF"/>
                </a:solidFill>
                <a:latin typeface="Arial"/>
                <a:cs typeface="Arial"/>
              </a:rPr>
              <a:t>o </a:t>
            </a:r>
            <a:r>
              <a:rPr sz="2000" spc="-34" dirty="0">
                <a:solidFill>
                  <a:srgbClr val="FFFFFF"/>
                </a:solidFill>
                <a:latin typeface="Arial"/>
                <a:cs typeface="Arial"/>
              </a:rPr>
              <a:t>romper </a:t>
            </a:r>
            <a:r>
              <a:rPr sz="2000" spc="-75" dirty="0">
                <a:solidFill>
                  <a:srgbClr val="FFFFFF"/>
                </a:solidFill>
                <a:latin typeface="Arial"/>
                <a:cs typeface="Arial"/>
              </a:rPr>
              <a:t>con </a:t>
            </a:r>
            <a:r>
              <a:rPr sz="2000" spc="-48" dirty="0">
                <a:solidFill>
                  <a:srgbClr val="FFFFFF"/>
                </a:solidFill>
                <a:latin typeface="Arial"/>
                <a:cs typeface="Arial"/>
              </a:rPr>
              <a:t>el </a:t>
            </a:r>
            <a:r>
              <a:rPr sz="2000" spc="-68" dirty="0">
                <a:solidFill>
                  <a:srgbClr val="FFFFFF"/>
                </a:solidFill>
                <a:latin typeface="Arial"/>
                <a:cs typeface="Arial"/>
              </a:rPr>
              <a:t>pie).  </a:t>
            </a:r>
            <a:endParaRPr lang="es-EC" sz="2000" spc="-68" dirty="0" smtClean="0">
              <a:solidFill>
                <a:srgbClr val="FFFFFF"/>
              </a:solidFill>
              <a:latin typeface="Arial"/>
              <a:cs typeface="Arial"/>
            </a:endParaRPr>
          </a:p>
          <a:p>
            <a:pPr marL="360218" marR="659805" indent="-342900">
              <a:lnSpc>
                <a:spcPct val="164400"/>
              </a:lnSpc>
              <a:buFont typeface="Arial" panose="020B0604020202020204" pitchFamily="34" charset="0"/>
              <a:buChar char="•"/>
            </a:pPr>
            <a:r>
              <a:rPr sz="2000" spc="-95" dirty="0" smtClean="0">
                <a:solidFill>
                  <a:srgbClr val="FFFFFF"/>
                </a:solidFill>
                <a:latin typeface="Arial"/>
                <a:cs typeface="Arial"/>
              </a:rPr>
              <a:t>Kwon</a:t>
            </a:r>
            <a:r>
              <a:rPr sz="2000" spc="-95" dirty="0">
                <a:solidFill>
                  <a:srgbClr val="FFFFFF"/>
                </a:solidFill>
                <a:latin typeface="Arial"/>
                <a:cs typeface="Arial"/>
              </a:rPr>
              <a:t>: </a:t>
            </a:r>
            <a:r>
              <a:rPr sz="2000" spc="-61" dirty="0">
                <a:solidFill>
                  <a:srgbClr val="FFFFFF"/>
                </a:solidFill>
                <a:latin typeface="Arial"/>
                <a:cs typeface="Arial"/>
              </a:rPr>
              <a:t>representa </a:t>
            </a:r>
            <a:r>
              <a:rPr sz="2000" spc="-48" dirty="0">
                <a:solidFill>
                  <a:srgbClr val="FFFFFF"/>
                </a:solidFill>
                <a:latin typeface="Arial"/>
                <a:cs typeface="Arial"/>
              </a:rPr>
              <a:t>el </a:t>
            </a:r>
            <a:r>
              <a:rPr sz="2000" spc="-55" dirty="0">
                <a:solidFill>
                  <a:srgbClr val="FFFFFF"/>
                </a:solidFill>
                <a:latin typeface="Arial"/>
                <a:cs typeface="Arial"/>
              </a:rPr>
              <a:t>puño </a:t>
            </a:r>
            <a:r>
              <a:rPr sz="2000" spc="-68" dirty="0">
                <a:solidFill>
                  <a:srgbClr val="FFFFFF"/>
                </a:solidFill>
                <a:latin typeface="Arial"/>
                <a:cs typeface="Arial"/>
              </a:rPr>
              <a:t>(golpear </a:t>
            </a:r>
            <a:r>
              <a:rPr sz="2000" spc="-48" dirty="0">
                <a:solidFill>
                  <a:srgbClr val="FFFFFF"/>
                </a:solidFill>
                <a:latin typeface="Arial"/>
                <a:cs typeface="Arial"/>
              </a:rPr>
              <a:t>o </a:t>
            </a:r>
            <a:r>
              <a:rPr sz="2000" spc="-41" dirty="0">
                <a:solidFill>
                  <a:srgbClr val="FFFFFF"/>
                </a:solidFill>
                <a:latin typeface="Arial"/>
                <a:cs typeface="Arial"/>
              </a:rPr>
              <a:t>romper </a:t>
            </a:r>
            <a:r>
              <a:rPr sz="2000" spc="-75" dirty="0">
                <a:solidFill>
                  <a:srgbClr val="FFFFFF"/>
                </a:solidFill>
                <a:latin typeface="Arial"/>
                <a:cs typeface="Arial"/>
              </a:rPr>
              <a:t>con </a:t>
            </a:r>
            <a:r>
              <a:rPr sz="2000" spc="-48" dirty="0">
                <a:solidFill>
                  <a:srgbClr val="FFFFFF"/>
                </a:solidFill>
                <a:latin typeface="Arial"/>
                <a:cs typeface="Arial"/>
              </a:rPr>
              <a:t>el</a:t>
            </a:r>
            <a:r>
              <a:rPr sz="2000" spc="-123" dirty="0">
                <a:solidFill>
                  <a:srgbClr val="FFFFFF"/>
                </a:solidFill>
                <a:latin typeface="Arial"/>
                <a:cs typeface="Arial"/>
              </a:rPr>
              <a:t> </a:t>
            </a:r>
            <a:r>
              <a:rPr sz="2000" spc="-68" dirty="0">
                <a:solidFill>
                  <a:srgbClr val="FFFFFF"/>
                </a:solidFill>
                <a:latin typeface="Arial"/>
                <a:cs typeface="Arial"/>
              </a:rPr>
              <a:t>puño).</a:t>
            </a:r>
            <a:endParaRPr sz="2000" dirty="0">
              <a:latin typeface="Arial"/>
              <a:cs typeface="Arial"/>
            </a:endParaRPr>
          </a:p>
          <a:p>
            <a:pPr marL="360218" marR="6927" indent="-342900">
              <a:spcBef>
                <a:spcPts val="1159"/>
              </a:spcBef>
              <a:buFont typeface="Arial" panose="020B0604020202020204" pitchFamily="34" charset="0"/>
              <a:buChar char="•"/>
            </a:pPr>
            <a:r>
              <a:rPr sz="2000" spc="-89" dirty="0">
                <a:solidFill>
                  <a:srgbClr val="FFFFFF"/>
                </a:solidFill>
                <a:latin typeface="Arial"/>
                <a:cs typeface="Arial"/>
              </a:rPr>
              <a:t>Do:</a:t>
            </a:r>
            <a:r>
              <a:rPr sz="2000" spc="-130" dirty="0">
                <a:solidFill>
                  <a:srgbClr val="FFFFFF"/>
                </a:solidFill>
                <a:latin typeface="Arial"/>
                <a:cs typeface="Arial"/>
              </a:rPr>
              <a:t> es </a:t>
            </a:r>
            <a:r>
              <a:rPr sz="2000" spc="-48" dirty="0">
                <a:solidFill>
                  <a:srgbClr val="FFFFFF"/>
                </a:solidFill>
                <a:latin typeface="Arial"/>
                <a:cs typeface="Arial"/>
              </a:rPr>
              <a:t>el</a:t>
            </a:r>
            <a:r>
              <a:rPr sz="2000" spc="-130" dirty="0">
                <a:solidFill>
                  <a:srgbClr val="FFFFFF"/>
                </a:solidFill>
                <a:latin typeface="Arial"/>
                <a:cs typeface="Arial"/>
              </a:rPr>
              <a:t> </a:t>
            </a:r>
            <a:r>
              <a:rPr sz="2000" spc="-20" dirty="0">
                <a:solidFill>
                  <a:srgbClr val="FFFFFF"/>
                </a:solidFill>
                <a:latin typeface="Arial"/>
                <a:cs typeface="Arial"/>
              </a:rPr>
              <a:t>arte</a:t>
            </a:r>
            <a:r>
              <a:rPr sz="2000" spc="-130" dirty="0">
                <a:solidFill>
                  <a:srgbClr val="FFFFFF"/>
                </a:solidFill>
                <a:latin typeface="Arial"/>
                <a:cs typeface="Arial"/>
              </a:rPr>
              <a:t> </a:t>
            </a:r>
            <a:r>
              <a:rPr sz="2000" spc="-48" dirty="0">
                <a:solidFill>
                  <a:srgbClr val="FFFFFF"/>
                </a:solidFill>
                <a:latin typeface="Arial"/>
                <a:cs typeface="Arial"/>
              </a:rPr>
              <a:t>o</a:t>
            </a:r>
            <a:r>
              <a:rPr sz="2000" spc="-130" dirty="0">
                <a:solidFill>
                  <a:srgbClr val="FFFFFF"/>
                </a:solidFill>
                <a:latin typeface="Arial"/>
                <a:cs typeface="Arial"/>
              </a:rPr>
              <a:t> </a:t>
            </a:r>
            <a:r>
              <a:rPr sz="2000" spc="-68" dirty="0">
                <a:solidFill>
                  <a:srgbClr val="FFFFFF"/>
                </a:solidFill>
                <a:latin typeface="Arial"/>
                <a:cs typeface="Arial"/>
              </a:rPr>
              <a:t>camino</a:t>
            </a:r>
            <a:r>
              <a:rPr sz="2000" spc="-130" dirty="0">
                <a:solidFill>
                  <a:srgbClr val="FFFFFF"/>
                </a:solidFill>
                <a:latin typeface="Arial"/>
                <a:cs typeface="Arial"/>
              </a:rPr>
              <a:t> </a:t>
            </a:r>
            <a:r>
              <a:rPr sz="2000" spc="-68" dirty="0">
                <a:solidFill>
                  <a:srgbClr val="FFFFFF"/>
                </a:solidFill>
                <a:latin typeface="Arial"/>
                <a:cs typeface="Arial"/>
              </a:rPr>
              <a:t>que</a:t>
            </a:r>
            <a:r>
              <a:rPr sz="2000" spc="-123" dirty="0">
                <a:solidFill>
                  <a:srgbClr val="FFFFFF"/>
                </a:solidFill>
                <a:latin typeface="Arial"/>
                <a:cs typeface="Arial"/>
              </a:rPr>
              <a:t> </a:t>
            </a:r>
            <a:r>
              <a:rPr sz="2000" spc="-130" dirty="0">
                <a:solidFill>
                  <a:srgbClr val="FFFFFF"/>
                </a:solidFill>
                <a:latin typeface="Arial"/>
                <a:cs typeface="Arial"/>
              </a:rPr>
              <a:t>se </a:t>
            </a:r>
            <a:r>
              <a:rPr sz="2000" spc="-68" dirty="0">
                <a:solidFill>
                  <a:srgbClr val="FFFFFF"/>
                </a:solidFill>
                <a:latin typeface="Arial"/>
                <a:cs typeface="Arial"/>
              </a:rPr>
              <a:t>aprende</a:t>
            </a:r>
            <a:r>
              <a:rPr sz="2000" spc="-130" dirty="0">
                <a:solidFill>
                  <a:srgbClr val="FFFFFF"/>
                </a:solidFill>
                <a:latin typeface="Arial"/>
                <a:cs typeface="Arial"/>
              </a:rPr>
              <a:t> </a:t>
            </a:r>
            <a:r>
              <a:rPr sz="2000" spc="-61" dirty="0">
                <a:solidFill>
                  <a:srgbClr val="FFFFFF"/>
                </a:solidFill>
                <a:latin typeface="Arial"/>
                <a:cs typeface="Arial"/>
              </a:rPr>
              <a:t>al</a:t>
            </a:r>
            <a:r>
              <a:rPr sz="2000" spc="-130" dirty="0">
                <a:solidFill>
                  <a:srgbClr val="FFFFFF"/>
                </a:solidFill>
                <a:latin typeface="Arial"/>
                <a:cs typeface="Arial"/>
              </a:rPr>
              <a:t> </a:t>
            </a:r>
            <a:r>
              <a:rPr sz="2000" spc="-55" dirty="0">
                <a:solidFill>
                  <a:srgbClr val="FFFFFF"/>
                </a:solidFill>
                <a:latin typeface="Arial"/>
                <a:cs typeface="Arial"/>
              </a:rPr>
              <a:t>desarrollar</a:t>
            </a:r>
            <a:r>
              <a:rPr sz="2000" spc="-130" dirty="0">
                <a:solidFill>
                  <a:srgbClr val="FFFFFF"/>
                </a:solidFill>
                <a:latin typeface="Arial"/>
                <a:cs typeface="Arial"/>
              </a:rPr>
              <a:t> </a:t>
            </a:r>
            <a:r>
              <a:rPr sz="2000" spc="-61" dirty="0">
                <a:solidFill>
                  <a:srgbClr val="FFFFFF"/>
                </a:solidFill>
                <a:latin typeface="Arial"/>
                <a:cs typeface="Arial"/>
              </a:rPr>
              <a:t>la</a:t>
            </a:r>
            <a:r>
              <a:rPr sz="2000" spc="-130" dirty="0">
                <a:solidFill>
                  <a:srgbClr val="FFFFFF"/>
                </a:solidFill>
                <a:latin typeface="Arial"/>
                <a:cs typeface="Arial"/>
              </a:rPr>
              <a:t> </a:t>
            </a:r>
            <a:r>
              <a:rPr sz="2000" spc="-48" dirty="0">
                <a:solidFill>
                  <a:srgbClr val="FFFFFF"/>
                </a:solidFill>
                <a:latin typeface="Arial"/>
                <a:cs typeface="Arial"/>
              </a:rPr>
              <a:t>práctica</a:t>
            </a:r>
            <a:r>
              <a:rPr sz="2000" spc="-123" dirty="0">
                <a:solidFill>
                  <a:srgbClr val="FFFFFF"/>
                </a:solidFill>
                <a:latin typeface="Arial"/>
                <a:cs typeface="Arial"/>
              </a:rPr>
              <a:t> </a:t>
            </a:r>
            <a:r>
              <a:rPr sz="2000" spc="-75" dirty="0">
                <a:solidFill>
                  <a:srgbClr val="FFFFFF"/>
                </a:solidFill>
                <a:latin typeface="Arial"/>
                <a:cs typeface="Arial"/>
              </a:rPr>
              <a:t>con  </a:t>
            </a:r>
            <a:r>
              <a:rPr sz="2000" spc="-68" dirty="0">
                <a:solidFill>
                  <a:srgbClr val="FFFFFF"/>
                </a:solidFill>
                <a:latin typeface="Arial"/>
                <a:cs typeface="Arial"/>
              </a:rPr>
              <a:t>sabiduría.</a:t>
            </a:r>
            <a:endParaRPr sz="2000" dirty="0">
              <a:latin typeface="Arial"/>
              <a:cs typeface="Arial"/>
            </a:endParaRPr>
          </a:p>
        </p:txBody>
      </p:sp>
    </p:spTree>
    <p:extLst>
      <p:ext uri="{BB962C8B-B14F-4D97-AF65-F5344CB8AC3E}">
        <p14:creationId xmlns:p14="http://schemas.microsoft.com/office/powerpoint/2010/main" val="29077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nología 16x9">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60_TF02787990_TF02787990.potx" id="{711CCDD4-BD90-4388-A31E-EA977055FCFF}" vid="{C5F9FE6A-8390-4E5A-B0DB-91EA047CC61C}"/>
    </a:ext>
  </a:extLst>
</a:theme>
</file>

<file path=ppt/theme/theme2.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Tesis XZ</Template>
  <TotalTime>483</TotalTime>
  <Words>2132</Words>
  <Application>Microsoft Office PowerPoint</Application>
  <PresentationFormat>Personalizado</PresentationFormat>
  <Paragraphs>243</Paragraphs>
  <Slides>40</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Montserrat</vt:lpstr>
      <vt:lpstr>Times New Roman</vt:lpstr>
      <vt:lpstr>Trebuchet MS</vt:lpstr>
      <vt:lpstr>Wingdings</vt:lpstr>
      <vt:lpstr>Tecnología 16x9</vt:lpstr>
      <vt:lpstr>Presentación de PowerPoint</vt:lpstr>
      <vt:lpstr>Presentación de PowerPoint</vt:lpstr>
      <vt:lpstr> INDICE </vt:lpstr>
      <vt:lpstr>PLANTEAMIENTO DEL PROBLEMA </vt:lpstr>
      <vt:lpstr>JUSTIFICACIÓN </vt:lpstr>
      <vt:lpstr>OBJETIVO GENERAL</vt:lpstr>
      <vt:lpstr>  MARCO TEÓRICO</vt:lpstr>
      <vt:lpstr>GUÍA DE ENSEÑANZA </vt:lpstr>
      <vt:lpstr>Taekwondo</vt:lpstr>
      <vt:lpstr>ORIGEN DEL TAEKWONDO</vt:lpstr>
      <vt:lpstr>TAEKWONDO EN ECUADOR</vt:lpstr>
      <vt:lpstr>BENEFICIOS DEL DEPORTE</vt:lpstr>
      <vt:lpstr>METODOLOGÍA DE LA INVESTIGACIÓN</vt:lpstr>
      <vt:lpstr>ANÁLISIS DE DATOS </vt:lpstr>
      <vt:lpstr>1.- POSEE UN PROGRAMA ELABORADO</vt:lpstr>
      <vt:lpstr>2.- CONOCE LA GUÍA DE FEDENADOR (2013) </vt:lpstr>
      <vt:lpstr>3.- CONOCE SOBRE LOS FACTORES QUE INFLUYEN EN EL DEPORTE (físicos y fisiológicos) </vt:lpstr>
      <vt:lpstr>4.- CONOCE SOBRE LAS FAJAS ETÁREAS PARA LA INICIACIÓN EN EL DEPORTE</vt:lpstr>
      <vt:lpstr>5.- HA TOMADO CURSOS DE ACTUALIZACIÓN</vt:lpstr>
      <vt:lpstr>6.- EL PROGRAMA DE TÉCNICAS QUE APLICA</vt:lpstr>
      <vt:lpstr>7.- EL MÉTODO EVALUATIVO QUE APLICA</vt:lpstr>
      <vt:lpstr>CONCLUSIONES</vt:lpstr>
      <vt:lpstr>Presentación de PowerPoint</vt:lpstr>
      <vt:lpstr>RECOMENDACIONES</vt:lpstr>
      <vt:lpstr>Presentación de PowerPoint</vt:lpstr>
      <vt:lpstr>PROPUESTA</vt:lpstr>
      <vt:lpstr>Técnica</vt:lpstr>
      <vt:lpstr>Presentación de PowerPoint</vt:lpstr>
      <vt:lpstr>Presentación de PowerPoint</vt:lpstr>
      <vt:lpstr>Presentación de PowerPoint</vt:lpstr>
      <vt:lpstr>LOS B L OQU E OS</vt:lpstr>
      <vt:lpstr>Presentación de PowerPoint</vt:lpstr>
      <vt:lpstr>Presentación de PowerPoint</vt:lpstr>
      <vt:lpstr>TÉ CN I C A S DE PATADA S</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Xavier Zamora 6</dc:creator>
  <cp:lastModifiedBy>Xavier Zamora 6</cp:lastModifiedBy>
  <cp:revision>67</cp:revision>
  <dcterms:created xsi:type="dcterms:W3CDTF">2019-07-24T18:08:58Z</dcterms:created>
  <dcterms:modified xsi:type="dcterms:W3CDTF">2019-07-27T02:33:19Z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