
<file path=[Content_Types].xml><?xml version="1.0" encoding="utf-8"?>
<Types xmlns="http://schemas.openxmlformats.org/package/2006/content-types">
  <Default Extension="bin" ContentType="application/vnd.openxmlformats-officedocument.oleObject"/>
  <Default Extension="png" ContentType="image/png"/>
  <Default Extension="emf" ContentType="image/x-emf"/>
  <Default Extension="jpeg" ContentType="image/jpeg"/>
  <Default Extension="rels" ContentType="application/vnd.openxmlformats-package.relationships+xml"/>
  <Default Extension="xml" ContentType="application/xml"/>
  <Default Extension="wdp" ContentType="image/vnd.ms-photo"/>
  <Default Extension="vml" ContentType="application/vnd.openxmlformats-officedocument.vmlDrawing"/>
  <Default Extension="gif" ContentType="image/gif"/>
  <Default Extension="tiff" ContentType="image/tif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diagrams/data3.xml" ContentType="application/vnd.openxmlformats-officedocument.drawingml.diagramData+xml"/>
  <Override PartName="/ppt/diagrams/layout3.xml" ContentType="application/vnd.openxmlformats-officedocument.drawingml.diagramLayout+xml"/>
  <Override PartName="/ppt/diagrams/quickStyle3.xml" ContentType="application/vnd.openxmlformats-officedocument.drawingml.diagramStyle+xml"/>
  <Override PartName="/ppt/diagrams/colors3.xml" ContentType="application/vnd.openxmlformats-officedocument.drawingml.diagramColors+xml"/>
  <Override PartName="/ppt/diagrams/drawing3.xml" ContentType="application/vnd.ms-office.drawingml.diagramDrawing+xml"/>
  <Override PartName="/ppt/diagrams/data4.xml" ContentType="application/vnd.openxmlformats-officedocument.drawingml.diagramData+xml"/>
  <Override PartName="/ppt/diagrams/layout4.xml" ContentType="application/vnd.openxmlformats-officedocument.drawingml.diagramLayout+xml"/>
  <Override PartName="/ppt/diagrams/quickStyle4.xml" ContentType="application/vnd.openxmlformats-officedocument.drawingml.diagramStyle+xml"/>
  <Override PartName="/ppt/diagrams/colors4.xml" ContentType="application/vnd.openxmlformats-officedocument.drawingml.diagramColors+xml"/>
  <Override PartName="/ppt/diagrams/drawing4.xml" ContentType="application/vnd.ms-office.drawingml.diagramDrawing+xml"/>
  <Override PartName="/ppt/diagrams/data5.xml" ContentType="application/vnd.openxmlformats-officedocument.drawingml.diagramData+xml"/>
  <Override PartName="/ppt/diagrams/layout5.xml" ContentType="application/vnd.openxmlformats-officedocument.drawingml.diagramLayout+xml"/>
  <Override PartName="/ppt/diagrams/quickStyle5.xml" ContentType="application/vnd.openxmlformats-officedocument.drawingml.diagramStyle+xml"/>
  <Override PartName="/ppt/diagrams/colors5.xml" ContentType="application/vnd.openxmlformats-officedocument.drawingml.diagramColors+xml"/>
  <Override PartName="/ppt/diagrams/drawing5.xml" ContentType="application/vnd.ms-office.drawingml.diagramDrawing+xml"/>
  <Override PartName="/ppt/notesSlides/notesSlide1.xml" ContentType="application/vnd.openxmlformats-officedocument.presentationml.notesSlide+xml"/>
  <Override PartName="/ppt/notesSlides/notesSlide2.xml" ContentType="application/vnd.openxmlformats-officedocument.presentationml.notesSlide+xml"/>
  <Override PartName="/ppt/diagrams/data6.xml" ContentType="application/vnd.openxmlformats-officedocument.drawingml.diagramData+xml"/>
  <Override PartName="/ppt/diagrams/layout6.xml" ContentType="application/vnd.openxmlformats-officedocument.drawingml.diagramLayout+xml"/>
  <Override PartName="/ppt/diagrams/quickStyle6.xml" ContentType="application/vnd.openxmlformats-officedocument.drawingml.diagramStyle+xml"/>
  <Override PartName="/ppt/diagrams/colors6.xml" ContentType="application/vnd.openxmlformats-officedocument.drawingml.diagramColors+xml"/>
  <Override PartName="/ppt/diagrams/drawing6.xml" ContentType="application/vnd.ms-office.drawingml.diagramDrawing+xml"/>
  <Override PartName="/ppt/diagrams/data7.xml" ContentType="application/vnd.openxmlformats-officedocument.drawingml.diagramData+xml"/>
  <Override PartName="/ppt/diagrams/layout7.xml" ContentType="application/vnd.openxmlformats-officedocument.drawingml.diagramLayout+xml"/>
  <Override PartName="/ppt/diagrams/quickStyle7.xml" ContentType="application/vnd.openxmlformats-officedocument.drawingml.diagramStyle+xml"/>
  <Override PartName="/ppt/diagrams/colors7.xml" ContentType="application/vnd.openxmlformats-officedocument.drawingml.diagramColors+xml"/>
  <Override PartName="/ppt/diagrams/drawing7.xml" ContentType="application/vnd.ms-office.drawingml.diagramDrawing+xml"/>
  <Override PartName="/ppt/diagrams/data8.xml" ContentType="application/vnd.openxmlformats-officedocument.drawingml.diagramData+xml"/>
  <Override PartName="/ppt/diagrams/layout8.xml" ContentType="application/vnd.openxmlformats-officedocument.drawingml.diagramLayout+xml"/>
  <Override PartName="/ppt/diagrams/quickStyle8.xml" ContentType="application/vnd.openxmlformats-officedocument.drawingml.diagramStyle+xml"/>
  <Override PartName="/ppt/diagrams/colors8.xml" ContentType="application/vnd.openxmlformats-officedocument.drawingml.diagramColors+xml"/>
  <Override PartName="/ppt/diagrams/drawing8.xml" ContentType="application/vnd.ms-office.drawingml.diagramDrawing+xml"/>
  <Override PartName="/ppt/diagrams/data9.xml" ContentType="application/vnd.openxmlformats-officedocument.drawingml.diagramData+xml"/>
  <Override PartName="/ppt/diagrams/layout9.xml" ContentType="application/vnd.openxmlformats-officedocument.drawingml.diagramLayout+xml"/>
  <Override PartName="/ppt/diagrams/quickStyle9.xml" ContentType="application/vnd.openxmlformats-officedocument.drawingml.diagramStyle+xml"/>
  <Override PartName="/ppt/diagrams/colors9.xml" ContentType="application/vnd.openxmlformats-officedocument.drawingml.diagramColors+xml"/>
  <Override PartName="/ppt/diagrams/drawing9.xml" ContentType="application/vnd.ms-office.drawingml.diagramDrawing+xml"/>
  <Override PartName="/ppt/diagrams/data10.xml" ContentType="application/vnd.openxmlformats-officedocument.drawingml.diagramData+xml"/>
  <Override PartName="/ppt/diagrams/layout10.xml" ContentType="application/vnd.openxmlformats-officedocument.drawingml.diagramLayout+xml"/>
  <Override PartName="/ppt/diagrams/quickStyle10.xml" ContentType="application/vnd.openxmlformats-officedocument.drawingml.diagramStyle+xml"/>
  <Override PartName="/ppt/diagrams/colors10.xml" ContentType="application/vnd.openxmlformats-officedocument.drawingml.diagramColors+xml"/>
  <Override PartName="/ppt/diagrams/drawing10.xml" ContentType="application/vnd.ms-office.drawingml.diagramDrawing+xml"/>
  <Override PartName="/ppt/diagrams/data11.xml" ContentType="application/vnd.openxmlformats-officedocument.drawingml.diagramData+xml"/>
  <Override PartName="/ppt/diagrams/layout11.xml" ContentType="application/vnd.openxmlformats-officedocument.drawingml.diagramLayout+xml"/>
  <Override PartName="/ppt/diagrams/quickStyle11.xml" ContentType="application/vnd.openxmlformats-officedocument.drawingml.diagramStyle+xml"/>
  <Override PartName="/ppt/diagrams/colors11.xml" ContentType="application/vnd.openxmlformats-officedocument.drawingml.diagramColors+xml"/>
  <Override PartName="/ppt/diagrams/drawing11.xml" ContentType="application/vnd.ms-office.drawingml.diagramDrawing+xml"/>
  <Override PartName="/ppt/diagrams/data12.xml" ContentType="application/vnd.openxmlformats-officedocument.drawingml.diagramData+xml"/>
  <Override PartName="/ppt/diagrams/layout12.xml" ContentType="application/vnd.openxmlformats-officedocument.drawingml.diagramLayout+xml"/>
  <Override PartName="/ppt/diagrams/quickStyle12.xml" ContentType="application/vnd.openxmlformats-officedocument.drawingml.diagramStyle+xml"/>
  <Override PartName="/ppt/diagrams/colors12.xml" ContentType="application/vnd.openxmlformats-officedocument.drawingml.diagramColors+xml"/>
  <Override PartName="/ppt/diagrams/drawing12.xml" ContentType="application/vnd.ms-office.drawingml.diagramDrawing+xml"/>
  <Override PartName="/ppt/diagrams/data13.xml" ContentType="application/vnd.openxmlformats-officedocument.drawingml.diagramData+xml"/>
  <Override PartName="/ppt/diagrams/layout13.xml" ContentType="application/vnd.openxmlformats-officedocument.drawingml.diagramLayout+xml"/>
  <Override PartName="/ppt/diagrams/quickStyle13.xml" ContentType="application/vnd.openxmlformats-officedocument.drawingml.diagramStyle+xml"/>
  <Override PartName="/ppt/diagrams/colors13.xml" ContentType="application/vnd.openxmlformats-officedocument.drawingml.diagramColors+xml"/>
  <Override PartName="/ppt/diagrams/drawing13.xml" ContentType="application/vnd.ms-office.drawingml.diagramDrawing+xml"/>
  <Override PartName="/ppt/diagrams/data14.xml" ContentType="application/vnd.openxmlformats-officedocument.drawingml.diagramData+xml"/>
  <Override PartName="/ppt/diagrams/layout14.xml" ContentType="application/vnd.openxmlformats-officedocument.drawingml.diagramLayout+xml"/>
  <Override PartName="/ppt/diagrams/quickStyle14.xml" ContentType="application/vnd.openxmlformats-officedocument.drawingml.diagramStyle+xml"/>
  <Override PartName="/ppt/diagrams/colors14.xml" ContentType="application/vnd.openxmlformats-officedocument.drawingml.diagramColors+xml"/>
  <Override PartName="/ppt/diagrams/drawing14.xml" ContentType="application/vnd.ms-office.drawingml.diagramDrawing+xml"/>
  <Override PartName="/ppt/diagrams/data15.xml" ContentType="application/vnd.openxmlformats-officedocument.drawingml.diagramData+xml"/>
  <Override PartName="/ppt/diagrams/layout15.xml" ContentType="application/vnd.openxmlformats-officedocument.drawingml.diagramLayout+xml"/>
  <Override PartName="/ppt/diagrams/quickStyle15.xml" ContentType="application/vnd.openxmlformats-officedocument.drawingml.diagramStyle+xml"/>
  <Override PartName="/ppt/diagrams/colors15.xml" ContentType="application/vnd.openxmlformats-officedocument.drawingml.diagramColors+xml"/>
  <Override PartName="/ppt/diagrams/drawing15.xml" ContentType="application/vnd.ms-office.drawingml.diagramDrawing+xml"/>
  <Override PartName="/ppt/diagrams/data16.xml" ContentType="application/vnd.openxmlformats-officedocument.drawingml.diagramData+xml"/>
  <Override PartName="/ppt/diagrams/layout16.xml" ContentType="application/vnd.openxmlformats-officedocument.drawingml.diagramLayout+xml"/>
  <Override PartName="/ppt/diagrams/quickStyle16.xml" ContentType="application/vnd.openxmlformats-officedocument.drawingml.diagramStyle+xml"/>
  <Override PartName="/ppt/diagrams/colors16.xml" ContentType="application/vnd.openxmlformats-officedocument.drawingml.diagramColors+xml"/>
  <Override PartName="/ppt/diagrams/drawing16.xml" ContentType="application/vnd.ms-office.drawingml.diagramDrawing+xml"/>
  <Override PartName="/ppt/diagrams/data17.xml" ContentType="application/vnd.openxmlformats-officedocument.drawingml.diagramData+xml"/>
  <Override PartName="/ppt/diagrams/layout17.xml" ContentType="application/vnd.openxmlformats-officedocument.drawingml.diagramLayout+xml"/>
  <Override PartName="/ppt/diagrams/quickStyle17.xml" ContentType="application/vnd.openxmlformats-officedocument.drawingml.diagramStyle+xml"/>
  <Override PartName="/ppt/diagrams/colors17.xml" ContentType="application/vnd.openxmlformats-officedocument.drawingml.diagramColors+xml"/>
  <Override PartName="/ppt/diagrams/drawing17.xml" ContentType="application/vnd.ms-office.drawingml.diagramDrawing+xml"/>
  <Override PartName="/ppt/diagrams/data18.xml" ContentType="application/vnd.openxmlformats-officedocument.drawingml.diagramData+xml"/>
  <Override PartName="/ppt/diagrams/layout18.xml" ContentType="application/vnd.openxmlformats-officedocument.drawingml.diagramLayout+xml"/>
  <Override PartName="/ppt/diagrams/quickStyle18.xml" ContentType="application/vnd.openxmlformats-officedocument.drawingml.diagramStyle+xml"/>
  <Override PartName="/ppt/diagrams/colors18.xml" ContentType="application/vnd.openxmlformats-officedocument.drawingml.diagramColors+xml"/>
  <Override PartName="/ppt/diagrams/drawing18.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61" r:id="rId2"/>
  </p:sldMasterIdLst>
  <p:notesMasterIdLst>
    <p:notesMasterId r:id="rId53"/>
  </p:notesMasterIdLst>
  <p:sldIdLst>
    <p:sldId id="257" r:id="rId3"/>
    <p:sldId id="261" r:id="rId4"/>
    <p:sldId id="268" r:id="rId5"/>
    <p:sldId id="272" r:id="rId6"/>
    <p:sldId id="302" r:id="rId7"/>
    <p:sldId id="303" r:id="rId8"/>
    <p:sldId id="270" r:id="rId9"/>
    <p:sldId id="304" r:id="rId10"/>
    <p:sldId id="269" r:id="rId11"/>
    <p:sldId id="274" r:id="rId12"/>
    <p:sldId id="273" r:id="rId13"/>
    <p:sldId id="305" r:id="rId14"/>
    <p:sldId id="275" r:id="rId15"/>
    <p:sldId id="276" r:id="rId16"/>
    <p:sldId id="306" r:id="rId17"/>
    <p:sldId id="301" r:id="rId18"/>
    <p:sldId id="307" r:id="rId19"/>
    <p:sldId id="277" r:id="rId20"/>
    <p:sldId id="308" r:id="rId21"/>
    <p:sldId id="309" r:id="rId22"/>
    <p:sldId id="280" r:id="rId23"/>
    <p:sldId id="281" r:id="rId24"/>
    <p:sldId id="282" r:id="rId25"/>
    <p:sldId id="279" r:id="rId26"/>
    <p:sldId id="310" r:id="rId27"/>
    <p:sldId id="283" r:id="rId28"/>
    <p:sldId id="311" r:id="rId29"/>
    <p:sldId id="284" r:id="rId30"/>
    <p:sldId id="317" r:id="rId31"/>
    <p:sldId id="285" r:id="rId32"/>
    <p:sldId id="294" r:id="rId33"/>
    <p:sldId id="312" r:id="rId34"/>
    <p:sldId id="295" r:id="rId35"/>
    <p:sldId id="288" r:id="rId36"/>
    <p:sldId id="289" r:id="rId37"/>
    <p:sldId id="290" r:id="rId38"/>
    <p:sldId id="291" r:id="rId39"/>
    <p:sldId id="292" r:id="rId40"/>
    <p:sldId id="293" r:id="rId41"/>
    <p:sldId id="318" r:id="rId42"/>
    <p:sldId id="313" r:id="rId43"/>
    <p:sldId id="286" r:id="rId44"/>
    <p:sldId id="314" r:id="rId45"/>
    <p:sldId id="296" r:id="rId46"/>
    <p:sldId id="297" r:id="rId47"/>
    <p:sldId id="315" r:id="rId48"/>
    <p:sldId id="259" r:id="rId49"/>
    <p:sldId id="316" r:id="rId50"/>
    <p:sldId id="299" r:id="rId51"/>
    <p:sldId id="300" r:id="rId52"/>
  </p:sldIdLst>
  <p:sldSz cx="12192000" cy="6858000"/>
  <p:notesSz cx="6858000" cy="9144000"/>
  <p:defaultText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Estilo medio 2 - Énfasis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Sin estilo, cuadrícula de la tabla">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9630" autoAdjust="0"/>
    <p:restoredTop sz="94660"/>
  </p:normalViewPr>
  <p:slideViewPr>
    <p:cSldViewPr snapToGrid="0">
      <p:cViewPr varScale="1">
        <p:scale>
          <a:sx n="44" d="100"/>
          <a:sy n="44" d="100"/>
        </p:scale>
        <p:origin x="54" y="600"/>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viewProps" Target="viewProps.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notesMaster" Target="notesMasters/notesMaster1.xml"/><Relationship Id="rId5" Type="http://schemas.openxmlformats.org/officeDocument/2006/relationships/slide" Target="slides/slide3.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theme" Target="theme/theme1.xml"/><Relationship Id="rId8" Type="http://schemas.openxmlformats.org/officeDocument/2006/relationships/slide" Target="slides/slide6.xml"/><Relationship Id="rId51" Type="http://schemas.openxmlformats.org/officeDocument/2006/relationships/slide" Target="slides/slide49.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tableStyles" Target="tableStyles.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s>
</file>

<file path=ppt/diagrams/_rels/data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ata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image" Target="../media/image20.png"/></Relationships>
</file>

<file path=ppt/diagrams/_rels/data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_rels/drawing10.xml.rels><?xml version="1.0" encoding="UTF-8" standalone="yes"?>
<Relationships xmlns="http://schemas.openxmlformats.org/package/2006/relationships"><Relationship Id="rId2" Type="http://schemas.openxmlformats.org/officeDocument/2006/relationships/image" Target="../media/image46.png"/><Relationship Id="rId1" Type="http://schemas.openxmlformats.org/officeDocument/2006/relationships/image" Target="../media/image45.png"/></Relationships>
</file>

<file path=ppt/diagrams/_rels/drawing5.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image" Target="../media/image21.png"/></Relationships>
</file>

<file path=ppt/diagrams/_rels/drawing9.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image" Target="../media/image43.png"/></Relationships>
</file>

<file path=ppt/diagrams/colors1.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0.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1.xml><?xml version="1.0" encoding="utf-8"?>
<dgm:colorsDef xmlns:dgm="http://schemas.openxmlformats.org/drawingml/2006/diagram" xmlns:a="http://schemas.openxmlformats.org/drawingml/2006/main" uniqueId="urn:microsoft.com/office/officeart/2005/8/colors/colorful1">
  <dgm:title val=""/>
  <dgm:desc val=""/>
  <dgm:catLst>
    <dgm:cat type="colorful" pri="10100"/>
  </dgm:catLst>
  <dgm:styleLbl name="node0">
    <dgm:fillClrLst meth="repeat">
      <a:schemeClr val="accent1"/>
    </dgm:fillClrLst>
    <dgm:linClrLst meth="repeat">
      <a:schemeClr val="lt1"/>
    </dgm:linClrLst>
    <dgm:effectClrLst/>
    <dgm:txLinClrLst/>
    <dgm:txFillClrLst/>
    <dgm:txEffectClrLst/>
  </dgm:styleLbl>
  <dgm:styleLbl name="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alignNode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dgm:txEffectClrLst/>
  </dgm:styleLbl>
  <dgm:styleLbl name="lnNode1">
    <dgm:fillClrLst meth="repeat">
      <a:schemeClr val="accent2"/>
      <a:schemeClr val="accent3"/>
      <a:schemeClr val="accent4"/>
      <a:schemeClr val="accent5"/>
      <a:schemeClr val="accent6"/>
    </dgm:fillClrLst>
    <dgm:linClrLst meth="repeat">
      <a:schemeClr val="lt1"/>
    </dgm:linClrLst>
    <dgm:effectClrLst/>
    <dgm:txLinClrLst/>
    <dgm:txFillClrLst/>
    <dgm:txEffectClrLst/>
  </dgm:styleLbl>
  <dgm:styleLbl name="vennNode1">
    <dgm:fillClrLst meth="repeat">
      <a:schemeClr val="accent2">
        <a:alpha val="50000"/>
      </a:schemeClr>
      <a:schemeClr val="accent3">
        <a:alpha val="50000"/>
      </a:schemeClr>
      <a:schemeClr val="accent4">
        <a:alpha val="50000"/>
      </a:schemeClr>
      <a:schemeClr val="accent5">
        <a:alpha val="50000"/>
      </a:schemeClr>
      <a:schemeClr val="accent6">
        <a:alpha val="50000"/>
      </a:schemeClr>
    </dgm:fillClrLst>
    <dgm:linClrLst meth="repeat">
      <a:schemeClr val="lt1"/>
    </dgm:linClrLst>
    <dgm:effectClrLst/>
    <dgm:txLinClrLst/>
    <dgm:txFillClrLst/>
    <dgm:txEffectClrLst/>
  </dgm:styleLbl>
  <dgm:styleLbl name="node2">
    <dgm:fillClrLst>
      <a:schemeClr val="accent2"/>
    </dgm:fillClrLst>
    <dgm:linClrLst meth="repeat">
      <a:schemeClr val="lt1"/>
    </dgm:linClrLst>
    <dgm:effectClrLst/>
    <dgm:txLinClrLst/>
    <dgm:txFillClrLst/>
    <dgm:txEffectClrLst/>
  </dgm:styleLbl>
  <dgm:styleLbl name="node3">
    <dgm:fillClrLst>
      <a:schemeClr val="accent3"/>
    </dgm:fillClrLst>
    <dgm:linClrLst meth="repeat">
      <a:schemeClr val="lt1"/>
    </dgm:linClrLst>
    <dgm:effectClrLst/>
    <dgm:txLinClrLst/>
    <dgm:txFillClrLst/>
    <dgm:txEffectClrLst/>
  </dgm:styleLbl>
  <dgm:styleLbl name="node4">
    <dgm:fillClrLst>
      <a:schemeClr val="accent4"/>
    </dgm:fillClrLst>
    <dgm:linClrLst meth="repeat">
      <a:schemeClr val="lt1"/>
    </dgm:linClrLst>
    <dgm:effectClrLst/>
    <dgm:txLinClrLst/>
    <dgm:txFillClrLst/>
    <dgm:txEffectClrLst/>
  </dgm:styleLbl>
  <dgm:styleLbl name="fgImgPlace1">
    <dgm:fillClrLst meth="repeat">
      <a:schemeClr val="accent2">
        <a:tint val="50000"/>
      </a:schemeClr>
      <a:schemeClr val="accent3">
        <a:tint val="50000"/>
      </a:schemeClr>
      <a:schemeClr val="accent4">
        <a:tint val="50000"/>
      </a:schemeClr>
      <a:schemeClr val="accent5">
        <a:tint val="50000"/>
      </a:schemeClr>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1">
        <a:tint val="50000"/>
      </a:schemeClr>
      <a:schemeClr val="accent2">
        <a:tint val="2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2"/>
      <a:schemeClr val="accent3"/>
      <a:schemeClr val="accent4"/>
      <a:schemeClr val="accent5"/>
      <a:schemeClr val="accent6"/>
    </dgm:fillClrLst>
    <dgm:linClrLst meth="cycle">
      <a:schemeClr val="lt1"/>
    </dgm:linClrLst>
    <dgm:effectClrLst/>
    <dgm:txLinClrLst/>
    <dgm:txFillClrLst/>
    <dgm:txEffectClrLst/>
  </dgm:styleLbl>
  <dgm:styleLbl name="f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bgSibTrans2D1">
    <dgm:fillClrLst meth="repeat">
      <a:schemeClr val="accent2"/>
      <a:schemeClr val="accent3"/>
      <a:schemeClr val="accent4"/>
      <a:schemeClr val="accent5"/>
      <a:schemeClr val="accent6"/>
    </dgm:fillClrLst>
    <dgm:linClrLst meth="cycle">
      <a:schemeClr val="lt1"/>
    </dgm:linClrLst>
    <dgm:effectClrLst/>
    <dgm:txLinClrLst/>
    <dgm:txFillClrLst meth="repeat">
      <a:schemeClr val="lt1"/>
    </dgm:txFillClrLst>
    <dgm:txEffectClrLst/>
  </dgm:styleLbl>
  <dgm:styleLbl name="sibTrans1D1">
    <dgm:fillClrLst meth="repeat">
      <a:schemeClr val="accent2"/>
      <a:schemeClr val="accent3"/>
      <a:schemeClr val="accent4"/>
      <a:schemeClr val="accent5"/>
      <a:schemeClr val="accent6"/>
    </dgm:fillClrLst>
    <dgm:linClrLst meth="repeat">
      <a:schemeClr val="accent2"/>
      <a:schemeClr val="accent3"/>
      <a:schemeClr val="accent4"/>
      <a:schemeClr val="accent5"/>
      <a:schemeClr val="accent6"/>
    </dgm:linClrLst>
    <dgm:effectClrLst/>
    <dgm:txLinClrLst/>
    <dgm:txFillClrLst meth="repeat">
      <a:schemeClr val="tx1"/>
    </dgm:txFillClrLst>
    <dgm:txEffectClrLst/>
  </dgm:styleLbl>
  <dgm:styleLbl name="callout">
    <dgm:fillClrLst meth="repeat">
      <a:schemeClr val="accent2"/>
    </dgm:fillClrLst>
    <dgm:linClrLst meth="repeat">
      <a:schemeClr val="accent2">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2"/>
    </dgm:fillClrLst>
    <dgm:linClrLst meth="repeat">
      <a:schemeClr val="lt1"/>
    </dgm:linClrLst>
    <dgm:effectClrLst/>
    <dgm:txLinClrLst/>
    <dgm:txFillClrLst/>
    <dgm:txEffectClrLst/>
  </dgm:styleLbl>
  <dgm:styleLbl name="asst2">
    <dgm:fillClrLst>
      <a:schemeClr val="accent3"/>
    </dgm:fillClrLst>
    <dgm:linClrLst meth="repeat">
      <a:schemeClr val="lt1"/>
    </dgm:linClrLst>
    <dgm:effectClrLst/>
    <dgm:txLinClrLst/>
    <dgm:txFillClrLst/>
    <dgm:txEffectClrLst/>
  </dgm:styleLbl>
  <dgm:styleLbl name="asst3">
    <dgm:fillClrLst>
      <a:schemeClr val="accent4"/>
    </dgm:fillClrLst>
    <dgm:linClrLst meth="repeat">
      <a:schemeClr val="lt1"/>
    </dgm:linClrLst>
    <dgm:effectClrLst/>
    <dgm:txLinClrLst/>
    <dgm:txFillClrLst/>
    <dgm:txEffectClrLst/>
  </dgm:styleLbl>
  <dgm:styleLbl name="asst4">
    <dgm:fillClrLst>
      <a:schemeClr val="accent5"/>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2"/>
    </dgm:fillClrLst>
    <dgm:linClrLst meth="repeat">
      <a:schemeClr val="accent1"/>
    </dgm:linClrLst>
    <dgm:effectClrLst/>
    <dgm:txLinClrLst/>
    <dgm:txFillClrLst meth="repeat">
      <a:schemeClr val="tx1"/>
    </dgm:txFillClrLst>
    <dgm:txEffectClrLst/>
  </dgm:styleLbl>
  <dgm:styleLbl name="parChTrans1D2">
    <dgm:fillClrLst meth="repeat">
      <a:schemeClr val="accent3">
        <a:tint val="90000"/>
      </a:schemeClr>
    </dgm:fillClrLst>
    <dgm:linClrLst meth="repeat">
      <a:schemeClr val="accent2"/>
    </dgm:linClrLst>
    <dgm:effectClrLst/>
    <dgm:txLinClrLst/>
    <dgm:txFillClrLst meth="repeat">
      <a:schemeClr val="tx1"/>
    </dgm:txFillClrLst>
    <dgm:txEffectClrLst/>
  </dgm:styleLbl>
  <dgm:styleLbl name="parChTrans1D3">
    <dgm:fillClrLst meth="repeat">
      <a:schemeClr val="accent4">
        <a:tint val="70000"/>
      </a:schemeClr>
    </dgm:fillClrLst>
    <dgm:linClrLst meth="repeat">
      <a:schemeClr val="accent3"/>
    </dgm:linClrLst>
    <dgm:effectClrLst/>
    <dgm:txLinClrLst/>
    <dgm:txFillClrLst meth="repeat">
      <a:schemeClr val="tx1"/>
    </dgm:txFillClrLst>
    <dgm:txEffectClrLst/>
  </dgm:styleLbl>
  <dgm:styleLbl name="parChTrans1D4">
    <dgm:fillClrLst meth="repeat">
      <a:schemeClr val="accent5">
        <a:tint val="50000"/>
      </a:schemeClr>
    </dgm:fillClrLst>
    <dgm:linClrLst meth="repeat">
      <a:schemeClr val="accent4"/>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2"/>
      <a:schemeClr val="accent3"/>
      <a:schemeClr val="accent4"/>
      <a:schemeClr val="accent5"/>
      <a:schemeClr val="accent6"/>
    </dgm:linClrLst>
    <dgm:effectClrLst/>
    <dgm:txLinClrLst/>
    <dgm:txFillClrLst meth="repeat">
      <a:schemeClr val="dk1"/>
    </dgm:txFillClrLst>
    <dgm:txEffectClrLst/>
  </dgm:styleLbl>
  <dgm:styleLbl name="f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align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bgAccFollowNode1">
    <dgm:fill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fillClrLst>
    <dgm:linClrLst meth="repeat">
      <a:schemeClr val="accent2">
        <a:tint val="40000"/>
        <a:alpha val="90000"/>
      </a:schemeClr>
      <a:schemeClr val="accent3">
        <a:tint val="40000"/>
        <a:alpha val="90000"/>
      </a:schemeClr>
      <a:schemeClr val="accent4">
        <a:tint val="40000"/>
        <a:alpha val="90000"/>
      </a:schemeClr>
      <a:schemeClr val="accent5">
        <a:tint val="40000"/>
        <a:alpha val="90000"/>
      </a:schemeClr>
      <a:schemeClr val="accent6">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1"/>
    </dgm:linClrLst>
    <dgm:effectClrLst/>
    <dgm:txLinClrLst/>
    <dgm:txFillClrLst meth="repeat">
      <a:schemeClr val="dk1"/>
    </dgm:txFillClrLst>
    <dgm:txEffectClrLst/>
  </dgm:styleLbl>
  <dgm:styleLbl name="fgAcc2">
    <dgm:fillClrLst meth="repeat">
      <a:schemeClr val="lt1">
        <a:alpha val="90000"/>
      </a:schemeClr>
    </dgm:fillClrLst>
    <dgm:linClrLst>
      <a:schemeClr val="accent2"/>
    </dgm:linClrLst>
    <dgm:effectClrLst/>
    <dgm:txLinClrLst/>
    <dgm:txFillClrLst meth="repeat">
      <a:schemeClr val="dk1"/>
    </dgm:txFillClrLst>
    <dgm:txEffectClrLst/>
  </dgm:styleLbl>
  <dgm:styleLbl name="fgAcc3">
    <dgm:fillClrLst meth="repeat">
      <a:schemeClr val="lt1">
        <a:alpha val="90000"/>
      </a:schemeClr>
    </dgm:fillClrLst>
    <dgm:linClrLst>
      <a:schemeClr val="accent3"/>
    </dgm:linClrLst>
    <dgm:effectClrLst/>
    <dgm:txLinClrLst/>
    <dgm:txFillClrLst meth="repeat">
      <a:schemeClr val="dk1"/>
    </dgm:txFillClrLst>
    <dgm:txEffectClrLst/>
  </dgm:styleLbl>
  <dgm:styleLbl name="fgAcc4">
    <dgm:fillClrLst meth="repeat">
      <a:schemeClr val="lt1">
        <a:alpha val="90000"/>
      </a:schemeClr>
    </dgm:fillClrLst>
    <dgm:linClrLst>
      <a:schemeClr val="accent4"/>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2">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2.xml><?xml version="1.0" encoding="utf-8"?>
<dgm:colorsDef xmlns:dgm="http://schemas.openxmlformats.org/drawingml/2006/diagram" xmlns:a="http://schemas.openxmlformats.org/drawingml/2006/main" uniqueId="urn:microsoft.com/office/officeart/2005/8/colors/colorful3">
  <dgm:title val=""/>
  <dgm:desc val=""/>
  <dgm:catLst>
    <dgm:cat type="colorful" pri="10300"/>
  </dgm:catLst>
  <dgm:styleLbl name="node0">
    <dgm:fillClrLst meth="repeat">
      <a:schemeClr val="accent2"/>
    </dgm:fillClrLst>
    <dgm:linClrLst meth="repeat">
      <a:schemeClr val="lt1"/>
    </dgm:linClrLst>
    <dgm:effectClrLst/>
    <dgm:txLinClrLst/>
    <dgm:txFillClrLst/>
    <dgm:txEffectClrLst/>
  </dgm:styleLbl>
  <dgm:styleLbl name="node1">
    <dgm:fillClrLst>
      <a:schemeClr val="accent3"/>
      <a:schemeClr val="accent4"/>
    </dgm:fillClrLst>
    <dgm:linClrLst meth="repeat">
      <a:schemeClr val="lt1"/>
    </dgm:linClrLst>
    <dgm:effectClrLst/>
    <dgm:txLinClrLst/>
    <dgm:txFillClrLst/>
    <dgm:txEffectClrLst/>
  </dgm:styleLbl>
  <dgm:styleLbl name="alignNode1">
    <dgm:fillClrLst>
      <a:schemeClr val="accent3"/>
      <a:schemeClr val="accent4"/>
    </dgm:fillClrLst>
    <dgm:linClrLst>
      <a:schemeClr val="accent3"/>
      <a:schemeClr val="accent4"/>
    </dgm:linClrLst>
    <dgm:effectClrLst/>
    <dgm:txLinClrLst/>
    <dgm:txFillClrLst/>
    <dgm:txEffectClrLst/>
  </dgm:styleLbl>
  <dgm:styleLbl name="lnNode1">
    <dgm:fillClrLst>
      <a:schemeClr val="accent3"/>
      <a:schemeClr val="accent4"/>
    </dgm:fillClrLst>
    <dgm:linClrLst meth="repeat">
      <a:schemeClr val="lt1"/>
    </dgm:linClrLst>
    <dgm:effectClrLst/>
    <dgm:txLinClrLst/>
    <dgm:txFillClrLst/>
    <dgm:txEffectClrLst/>
  </dgm:styleLbl>
  <dgm:styleLbl name="vennNode1">
    <dgm:fillClrLst>
      <a:schemeClr val="accent3">
        <a:alpha val="50000"/>
      </a:schemeClr>
      <a:schemeClr val="accent4">
        <a:alpha val="50000"/>
      </a:schemeClr>
    </dgm:fillClrLst>
    <dgm:linClrLst meth="repeat">
      <a:schemeClr val="lt1"/>
    </dgm:linClrLst>
    <dgm:effectClrLst/>
    <dgm:txLinClrLst/>
    <dgm:txFillClrLst/>
    <dgm:txEffectClrLst/>
  </dgm:styleLbl>
  <dgm:styleLbl name="node2">
    <dgm:fillClrLst>
      <a:schemeClr val="accent4"/>
    </dgm:fillClrLst>
    <dgm:linClrLst meth="repeat">
      <a:schemeClr val="lt1"/>
    </dgm:linClrLst>
    <dgm:effectClrLst/>
    <dgm:txLinClrLst/>
    <dgm:txFillClrLst/>
    <dgm:txEffectClrLst/>
  </dgm:styleLbl>
  <dgm:styleLbl name="node3">
    <dgm:fillClrLst>
      <a:schemeClr val="accent5"/>
    </dgm:fillClrLst>
    <dgm:linClrLst meth="repeat">
      <a:schemeClr val="lt1"/>
    </dgm:linClrLst>
    <dgm:effectClrLst/>
    <dgm:txLinClrLst/>
    <dgm:txFillClrLst/>
    <dgm:txEffectClrLst/>
  </dgm:styleLbl>
  <dgm:styleLbl name="node4">
    <dgm:fillClrLst>
      <a:schemeClr val="accent6"/>
    </dgm:fillClrLst>
    <dgm:linClrLst meth="repeat">
      <a:schemeClr val="lt1"/>
    </dgm:linClrLst>
    <dgm:effectClrLst/>
    <dgm:txLinClrLst/>
    <dgm:txFillClrLst/>
    <dgm:txEffectClrLst/>
  </dgm:styleLbl>
  <dgm:styleLbl name="fgImgPlace1">
    <dgm:fillClrLst>
      <a:schemeClr val="accent3">
        <a:tint val="50000"/>
      </a:schemeClr>
      <a:schemeClr val="accent4">
        <a:tint val="50000"/>
      </a:schemeClr>
    </dgm:fillClrLst>
    <dgm:linClrLst meth="repeat">
      <a:schemeClr val="lt1"/>
    </dgm:linClrLst>
    <dgm:effectClrLst/>
    <dgm:txLinClrLst/>
    <dgm:txFillClrLst meth="repeat">
      <a:schemeClr val="lt1"/>
    </dgm:txFillClrLst>
    <dgm:txEffectClrLst/>
  </dgm:styleLbl>
  <dgm:styleLbl name="align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bgImgPlace1">
    <dgm:fillClrLst>
      <a:schemeClr val="accent3">
        <a:tint val="50000"/>
      </a:schemeClr>
      <a:schemeClr val="accent4">
        <a:tint val="20000"/>
      </a:schemeClr>
    </dgm:fillClrLst>
    <dgm:linClrLst meth="repeat">
      <a:schemeClr val="lt1"/>
    </dgm:linClrLst>
    <dgm:effectClrLst/>
    <dgm:txLinClrLst/>
    <dgm:txFillClrLst meth="repeat">
      <a:schemeClr val="lt1"/>
    </dgm:txFillClrLst>
    <dgm:txEffectClrLst/>
  </dgm:styleLbl>
  <dgm:styleLbl name="sibTrans2D1">
    <dgm:fillClrLst>
      <a:schemeClr val="accent3"/>
      <a:schemeClr val="accent4"/>
    </dgm:fillClrLst>
    <dgm:linClrLst meth="repeat">
      <a:schemeClr val="lt1"/>
    </dgm:linClrLst>
    <dgm:effectClrLst/>
    <dgm:txLinClrLst/>
    <dgm:txFillClrLst/>
    <dgm:txEffectClrLst/>
  </dgm:styleLbl>
  <dgm:styleLbl name="fgSibTrans2D1">
    <dgm:fillClrLst>
      <a:schemeClr val="accent3"/>
      <a:schemeClr val="accent4"/>
    </dgm:fillClrLst>
    <dgm:linClrLst meth="repeat">
      <a:schemeClr val="lt1"/>
    </dgm:linClrLst>
    <dgm:effectClrLst/>
    <dgm:txLinClrLst/>
    <dgm:txFillClrLst meth="repeat">
      <a:schemeClr val="lt1"/>
    </dgm:txFillClrLst>
    <dgm:txEffectClrLst/>
  </dgm:styleLbl>
  <dgm:styleLbl name="bgSibTrans2D1">
    <dgm:fillClrLst>
      <a:schemeClr val="accent3"/>
      <a:schemeClr val="accent4"/>
    </dgm:fillClrLst>
    <dgm:linClrLst meth="repeat">
      <a:schemeClr val="lt1"/>
    </dgm:linClrLst>
    <dgm:effectClrLst/>
    <dgm:txLinClrLst/>
    <dgm:txFillClrLst meth="repeat">
      <a:schemeClr val="lt1"/>
    </dgm:txFillClrLst>
    <dgm:txEffectClrLst/>
  </dgm:styleLbl>
  <dgm:styleLbl name="sibTrans1D1">
    <dgm:fillClrLst/>
    <dgm:linClrLst>
      <a:schemeClr val="accent3"/>
      <a:schemeClr val="accent4"/>
    </dgm:linClrLst>
    <dgm:effectClrLst/>
    <dgm:txLinClrLst/>
    <dgm:txFillClrLst meth="repeat">
      <a:schemeClr val="tx1"/>
    </dgm:txFillClrLst>
    <dgm:txEffectClrLst/>
  </dgm:styleLbl>
  <dgm:styleLbl name="callout">
    <dgm:fillClrLst meth="repeat">
      <a:schemeClr val="accent3"/>
    </dgm:fillClrLst>
    <dgm:linClrLst meth="repeat">
      <a:schemeClr val="accent3">
        <a:tint val="50000"/>
      </a:schemeClr>
    </dgm:linClrLst>
    <dgm:effectClrLst/>
    <dgm:txLinClrLst/>
    <dgm:txFillClrLst meth="repeat">
      <a:schemeClr val="tx1"/>
    </dgm:txFillClrLst>
    <dgm:txEffectClrLst/>
  </dgm:styleLbl>
  <dgm:styleLbl name="asst0">
    <dgm:fillClrLst meth="repeat">
      <a:schemeClr val="accent3"/>
    </dgm:fillClrLst>
    <dgm:linClrLst meth="repeat">
      <a:schemeClr val="lt1">
        <a:shade val="80000"/>
      </a:schemeClr>
    </dgm:linClrLst>
    <dgm:effectClrLst/>
    <dgm:txLinClrLst/>
    <dgm:txFillClrLst/>
    <dgm:txEffectClrLst/>
  </dgm:styleLbl>
  <dgm:styleLbl name="asst1">
    <dgm:fillClrLst meth="repeat">
      <a:schemeClr val="accent4"/>
    </dgm:fillClrLst>
    <dgm:linClrLst meth="repeat">
      <a:schemeClr val="lt1">
        <a:shade val="80000"/>
      </a:schemeClr>
    </dgm:linClrLst>
    <dgm:effectClrLst/>
    <dgm:txLinClrLst/>
    <dgm:txFillClrLst/>
    <dgm:txEffectClrLst/>
  </dgm:styleLbl>
  <dgm:styleLbl name="asst2">
    <dgm:fillClrLst>
      <a:schemeClr val="accent5"/>
    </dgm:fillClrLst>
    <dgm:linClrLst meth="repeat">
      <a:schemeClr val="lt1"/>
    </dgm:linClrLst>
    <dgm:effectClrLst/>
    <dgm:txLinClrLst/>
    <dgm:txFillClrLst/>
    <dgm:txEffectClrLst/>
  </dgm:styleLbl>
  <dgm:styleLbl name="asst3">
    <dgm:fillClrLst>
      <a:schemeClr val="accent6"/>
    </dgm:fillClrLst>
    <dgm:linClrLst meth="repeat">
      <a:schemeClr val="lt1"/>
    </dgm:linClrLst>
    <dgm:effectClrLst/>
    <dgm:txLinClrLst/>
    <dgm:txFillClrLst/>
    <dgm:txEffectClrLst/>
  </dgm:styleLbl>
  <dgm:styleLbl name="asst4">
    <dgm:fillClrLst>
      <a:schemeClr val="accent1"/>
    </dgm:fillClrLst>
    <dgm:linClrLst meth="repeat">
      <a:schemeClr val="lt1"/>
    </dgm:linClrLst>
    <dgm:effectClrLst/>
    <dgm:txLinClrLst/>
    <dgm:txFillClrLst/>
    <dgm:txEffectClrLst/>
  </dgm:styleLbl>
  <dgm:styleLbl name="parChTrans2D1">
    <dgm:fillClrLst meth="repeat">
      <a:schemeClr val="accent2"/>
    </dgm:fillClrLst>
    <dgm:linClrLst meth="repeat">
      <a:schemeClr val="lt1"/>
    </dgm:linClrLst>
    <dgm:effectClrLst/>
    <dgm:txLinClrLst/>
    <dgm:txFillClrLst meth="repeat">
      <a:schemeClr val="lt1"/>
    </dgm:txFillClrLst>
    <dgm:txEffectClrLst/>
  </dgm:styleLbl>
  <dgm:styleLbl name="parChTrans2D2">
    <dgm:fillClrLst meth="repeat">
      <a:schemeClr val="accent3"/>
    </dgm:fillClrLst>
    <dgm:linClrLst meth="repeat">
      <a:schemeClr val="lt1"/>
    </dgm:linClrLst>
    <dgm:effectClrLst/>
    <dgm:txLinClrLst/>
    <dgm:txFillClrLst/>
    <dgm:txEffectClrLst/>
  </dgm:styleLbl>
  <dgm:styleLbl name="parChTrans2D3">
    <dgm:fillClrLst meth="repeat">
      <a:schemeClr val="accent4"/>
    </dgm:fillClrLst>
    <dgm:linClrLst meth="repeat">
      <a:schemeClr val="lt1"/>
    </dgm:linClrLst>
    <dgm:effectClrLst/>
    <dgm:txLinClrLst/>
    <dgm:txFillClrLst/>
    <dgm:txEffectClrLst/>
  </dgm:styleLbl>
  <dgm:styleLbl name="parChTrans2D4">
    <dgm:fillClrLst meth="repeat">
      <a:schemeClr val="accent5"/>
    </dgm:fillClrLst>
    <dgm:linClrLst meth="repeat">
      <a:schemeClr val="lt1"/>
    </dgm:linClrLst>
    <dgm:effectClrLst/>
    <dgm:txLinClrLst/>
    <dgm:txFillClrLst meth="repeat">
      <a:schemeClr val="lt1"/>
    </dgm:txFillClrLst>
    <dgm:txEffectClrLst/>
  </dgm:styleLbl>
  <dgm:styleLbl name="parChTrans1D1">
    <dgm:fillClrLst meth="repeat">
      <a:schemeClr val="accent3"/>
    </dgm:fillClrLst>
    <dgm:linClrLst meth="repeat">
      <a:schemeClr val="accent3"/>
    </dgm:linClrLst>
    <dgm:effectClrLst/>
    <dgm:txLinClrLst/>
    <dgm:txFillClrLst meth="repeat">
      <a:schemeClr val="tx1"/>
    </dgm:txFillClrLst>
    <dgm:txEffectClrLst/>
  </dgm:styleLbl>
  <dgm:styleLbl name="parChTrans1D2">
    <dgm:fillClrLst meth="repeat">
      <a:schemeClr val="accent2">
        <a:tint val="90000"/>
      </a:schemeClr>
    </dgm:fillClrLst>
    <dgm:linClrLst meth="repeat">
      <a:schemeClr val="accent4"/>
    </dgm:linClrLst>
    <dgm:effectClrLst/>
    <dgm:txLinClrLst/>
    <dgm:txFillClrLst meth="repeat">
      <a:schemeClr val="tx1"/>
    </dgm:txFillClrLst>
    <dgm:txEffectClrLst/>
  </dgm:styleLbl>
  <dgm:styleLbl name="parChTrans1D3">
    <dgm:fillClrLst meth="repeat">
      <a:schemeClr val="accent2">
        <a:tint val="70000"/>
      </a:schemeClr>
    </dgm:fillClrLst>
    <dgm:linClrLst meth="repeat">
      <a:schemeClr val="accent5"/>
    </dgm:linClrLst>
    <dgm:effectClrLst/>
    <dgm:txLinClrLst/>
    <dgm:txFillClrLst meth="repeat">
      <a:schemeClr val="tx1"/>
    </dgm:txFillClrLst>
    <dgm:txEffectClrLst/>
  </dgm:styleLbl>
  <dgm:styleLbl name="parChTrans1D4">
    <dgm:fillClrLst meth="repeat">
      <a:schemeClr val="accent6">
        <a:tint val="50000"/>
      </a:schemeClr>
    </dgm:fillClrLst>
    <dgm:linClrLst meth="repeat">
      <a:schemeClr val="accent6"/>
    </dgm:linClrLst>
    <dgm:effectClrLst/>
    <dgm:txLinClrLst/>
    <dgm:txFillClrLst meth="repeat">
      <a:schemeClr val="tx1"/>
    </dgm:txFillClrLst>
    <dgm:txEffectClrLst/>
  </dgm:styleLbl>
  <dgm:styleLbl name="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conF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align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2"/>
    </dgm:linClrLst>
    <dgm:effectClrLst/>
    <dgm:txLinClrLst/>
    <dgm:txFillClrLst meth="repeat">
      <a:schemeClr val="dk1"/>
    </dgm:txFillClrLst>
    <dgm:txEffectClrLst/>
  </dgm:styleLbl>
  <dgm:styleLbl name="bgAcc1">
    <dgm:fillClrLst meth="repeat">
      <a:schemeClr val="lt1">
        <a:alpha val="90000"/>
      </a:schemeClr>
    </dgm:fillClrLst>
    <dgm:linClrLst>
      <a:schemeClr val="accent3"/>
      <a:schemeClr val="accent4"/>
    </dgm:linClrLst>
    <dgm:effectClrLst/>
    <dgm:txLinClrLst/>
    <dgm:txFillClrLst meth="repeat">
      <a:schemeClr val="dk1"/>
    </dgm:txFillClrLst>
    <dgm:txEffectClrLst/>
  </dgm:styleLbl>
  <dgm:styleLbl name="solidFgAcc1">
    <dgm:fillClrLst meth="repeat">
      <a:schemeClr val="lt1"/>
    </dgm:fillClrLst>
    <dgm:linClrLst>
      <a:schemeClr val="accent3"/>
      <a:schemeClr val="accent4"/>
    </dgm:linClrLst>
    <dgm:effectClrLst/>
    <dgm:txLinClrLst/>
    <dgm:txFillClrLst meth="repeat">
      <a:schemeClr val="dk1"/>
    </dgm:txFillClrLst>
    <dgm:txEffectClrLst/>
  </dgm:styleLbl>
  <dgm:styleLbl name="solidAlignAcc1">
    <dgm:fillClrLst meth="repeat">
      <a:schemeClr val="lt1"/>
    </dgm:fillClrLst>
    <dgm:linClrLst>
      <a:schemeClr val="accent3"/>
      <a:schemeClr val="accent4"/>
    </dgm:linClrLst>
    <dgm:effectClrLst/>
    <dgm:txLinClrLst/>
    <dgm:txFillClrLst meth="repeat">
      <a:schemeClr val="dk1"/>
    </dgm:txFillClrLst>
    <dgm:txEffectClrLst/>
  </dgm:styleLbl>
  <dgm:styleLbl name="solidBgAcc1">
    <dgm:fillClrLst meth="repeat">
      <a:schemeClr val="lt1"/>
    </dgm:fillClrLst>
    <dgm:linClrLst>
      <a:schemeClr val="accent3"/>
      <a:schemeClr val="accent4"/>
    </dgm:linClrLst>
    <dgm:effectClrLst/>
    <dgm:txLinClrLst/>
    <dgm:txFillClrLst meth="repeat">
      <a:schemeClr val="dk1"/>
    </dgm:txFillClrLst>
    <dgm:txEffectClrLst/>
  </dgm:styleLbl>
  <dgm:styleLbl name="f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align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bgAccFollowNode1">
    <dgm:fillClrLst>
      <a:schemeClr val="accent3">
        <a:tint val="40000"/>
        <a:alpha val="90000"/>
      </a:schemeClr>
      <a:schemeClr val="accent4">
        <a:tint val="40000"/>
        <a:alpha val="90000"/>
      </a:schemeClr>
    </dgm:fillClrLst>
    <dgm:linClrLst>
      <a:schemeClr val="accent3">
        <a:tint val="40000"/>
        <a:alpha val="90000"/>
      </a:schemeClr>
      <a:schemeClr val="accent4">
        <a:tint val="40000"/>
        <a:alpha val="90000"/>
      </a:schemeClr>
    </dgm:linClrLst>
    <dgm:effectClrLst/>
    <dgm:txLinClrLst/>
    <dgm:txFillClrLst meth="repeat">
      <a:schemeClr val="dk1"/>
    </dgm:txFillClrLst>
    <dgm:txEffectClrLst/>
  </dgm:styleLbl>
  <dgm:styleLbl name="fgAcc0">
    <dgm:fillClrLst meth="repeat">
      <a:schemeClr val="lt1">
        <a:alpha val="90000"/>
      </a:schemeClr>
    </dgm:fillClrLst>
    <dgm:linClrLst>
      <a:schemeClr val="accent2"/>
    </dgm:linClrLst>
    <dgm:effectClrLst/>
    <dgm:txLinClrLst/>
    <dgm:txFillClrLst meth="repeat">
      <a:schemeClr val="dk1"/>
    </dgm:txFillClrLst>
    <dgm:txEffectClrLst/>
  </dgm:styleLbl>
  <dgm:styleLbl name="fgAcc2">
    <dgm:fillClrLst meth="repeat">
      <a:schemeClr val="lt1">
        <a:alpha val="90000"/>
      </a:schemeClr>
    </dgm:fillClrLst>
    <dgm:linClrLst>
      <a:schemeClr val="accent4"/>
    </dgm:linClrLst>
    <dgm:effectClrLst/>
    <dgm:txLinClrLst/>
    <dgm:txFillClrLst meth="repeat">
      <a:schemeClr val="dk1"/>
    </dgm:txFillClrLst>
    <dgm:txEffectClrLst/>
  </dgm:styleLbl>
  <dgm:styleLbl name="fgAcc3">
    <dgm:fillClrLst meth="repeat">
      <a:schemeClr val="lt1">
        <a:alpha val="90000"/>
      </a:schemeClr>
    </dgm:fillClrLst>
    <dgm:linClrLst>
      <a:schemeClr val="accent5"/>
    </dgm:linClrLst>
    <dgm:effectClrLst/>
    <dgm:txLinClrLst/>
    <dgm:txFillClrLst meth="repeat">
      <a:schemeClr val="dk1"/>
    </dgm:txFillClrLst>
    <dgm:txEffectClrLst/>
  </dgm:styleLbl>
  <dgm:styleLbl name="fgAcc4">
    <dgm:fillClrLst meth="repeat">
      <a:schemeClr val="lt1">
        <a:alpha val="90000"/>
      </a:schemeClr>
    </dgm:fillClrLst>
    <dgm:linClrLst>
      <a:schemeClr val="accent6"/>
    </dgm:linClrLst>
    <dgm:effectClrLst/>
    <dgm:txLinClrLst/>
    <dgm:txFillClrLst meth="repeat">
      <a:schemeClr val="dk1"/>
    </dgm:txFillClrLst>
    <dgm:txEffectClrLst/>
  </dgm:styleLbl>
  <dgm:styleLbl name="bgShp">
    <dgm:fillClrLst meth="repeat">
      <a:schemeClr val="accent3">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accent3">
        <a:shade val="90000"/>
      </a:schemeClr>
    </dgm:fillClrLst>
    <dgm:linClrLst meth="repeat">
      <a:schemeClr val="dk1"/>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3"/>
    </dgm:linClrLst>
    <dgm:effectClrLst/>
    <dgm:txLinClrLst/>
    <dgm:txFillClrLst meth="repeat">
      <a:schemeClr val="lt1"/>
    </dgm:txFillClrLst>
    <dgm:txEffectClrLst/>
  </dgm:styleLbl>
  <dgm:styleLbl name="fgShp">
    <dgm:fillClrLst meth="repeat">
      <a:schemeClr val="accent3">
        <a:tint val="4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3.xml><?xml version="1.0" encoding="utf-8"?>
<dgm:colorsDef xmlns:dgm="http://schemas.openxmlformats.org/drawingml/2006/diagram" xmlns:a="http://schemas.openxmlformats.org/drawingml/2006/main" uniqueId="urn:microsoft.com/office/officeart/2005/8/colors/accent1_1">
  <dgm:title val=""/>
  <dgm:desc val=""/>
  <dgm:catLst>
    <dgm:cat type="accent1" pri="11100"/>
  </dgm:catLst>
  <dgm:styleLbl name="node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1">
        <a:shade val="80000"/>
      </a:schemeClr>
    </dgm:linClrLst>
    <dgm:effectClrLst/>
    <dgm:txLinClrLst/>
    <dgm:txFillClrLst/>
    <dgm:txEffectClrLst/>
  </dgm:styleLbl>
  <dgm:styleLbl name="node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f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align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bgImgPlace1">
    <dgm:fillClrLst meth="repeat">
      <a:schemeClr val="accent1">
        <a:tint val="40000"/>
      </a:schemeClr>
    </dgm:fillClrLst>
    <dgm:linClrLst meth="repeat">
      <a:schemeClr val="accent1">
        <a:shade val="80000"/>
      </a:schemeClr>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meth="repeat">
      <a:schemeClr val="dk1"/>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dgm:linClrLst>
    <dgm:effectClrLst/>
    <dgm:txLinClrLst/>
    <dgm:txFillClrLst meth="repeat">
      <a:schemeClr val="tx1"/>
    </dgm:txFillClrLst>
    <dgm:txEffectClrLst/>
  </dgm:styleLbl>
  <dgm:styleLbl name="asst0">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1">
        <a:shade val="80000"/>
      </a:schemeClr>
    </dgm:linClrLst>
    <dgm:effectClrLst/>
    <dgm:txLinClrLst/>
    <dgm:txFillClrLst meth="repeat">
      <a:schemeClr val="dk1"/>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dgm:txEffectClrLst/>
  </dgm:styleLbl>
  <dgm:styleLbl name="parChTrans2D2">
    <dgm:fillClrLst meth="repeat">
      <a:schemeClr val="accent1"/>
    </dgm:fillClrLst>
    <dgm:linClrLst meth="repeat">
      <a:schemeClr val="accent1"/>
    </dgm:linClrLst>
    <dgm:effectClrLst/>
    <dgm:txLinClrLst/>
    <dgm:txFillClrLst/>
    <dgm:txEffectClrLst/>
  </dgm:styleLbl>
  <dgm:styleLbl name="parChTrans2D3">
    <dgm:fillClrLst meth="repeat">
      <a:schemeClr val="accent1"/>
    </dgm:fillClrLst>
    <dgm:linClrLst meth="repeat">
      <a:schemeClr val="accent1"/>
    </dgm:linClrLst>
    <dgm:effectClrLst/>
    <dgm:txLinClrLst/>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conF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align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trAlignAcc1">
    <dgm:fillClrLst meth="repeat">
      <a:schemeClr val="accent1">
        <a:alpha val="40000"/>
        <a:tint val="40000"/>
      </a:schemeClr>
    </dgm:fillClrLst>
    <dgm:linClrLst meth="repeat">
      <a:schemeClr val="accent1"/>
    </dgm:linClrLst>
    <dgm:effectClrLst/>
    <dgm:txLinClrLst/>
    <dgm:txFillClrLst meth="repeat">
      <a:schemeClr val="dk1"/>
    </dgm:txFillClrLst>
    <dgm:txEffectClrLst/>
  </dgm:styleLbl>
  <dgm:styleLbl name="bgAcc1">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1">
        <a:alpha val="90000"/>
      </a:schemeClr>
    </dgm:linClrLst>
    <dgm:effectClrLst/>
    <dgm:txLinClrLst/>
    <dgm:txFillClrLst meth="repeat">
      <a:schemeClr val="dk1"/>
    </dgm:txFillClrLst>
    <dgm:txEffectClrLst/>
  </dgm:styleLbl>
  <dgm:styleLbl name="fgAcc0">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2">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3">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fgAcc4">
    <dgm:fillClrLst meth="repeat">
      <a:schemeClr val="accent1">
        <a:alpha val="90000"/>
        <a:tint val="4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4.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5.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1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3.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4.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5.xml><?xml version="1.0" encoding="utf-8"?>
<dgm:colorsDef xmlns:dgm="http://schemas.openxmlformats.org/drawingml/2006/diagram" xmlns:a="http://schemas.openxmlformats.org/drawingml/2006/main" uniqueId="urn:microsoft.com/office/officeart/2005/8/colors/accent2_1">
  <dgm:title val=""/>
  <dgm:desc val=""/>
  <dgm:catLst>
    <dgm:cat type="accent2" pri="11100"/>
  </dgm:catLst>
  <dgm:styleLbl name="node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2">
        <a:shade val="80000"/>
      </a:schemeClr>
    </dgm:linClrLst>
    <dgm:effectClrLst/>
    <dgm:txLinClrLst/>
    <dgm:txFillClrLst/>
    <dgm:txEffectClrLst/>
  </dgm:styleLbl>
  <dgm:styleLbl name="node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f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align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bgImgPlace1">
    <dgm:fillClrLst meth="repeat">
      <a:schemeClr val="accent2">
        <a:tint val="40000"/>
      </a:schemeClr>
    </dgm:fillClrLst>
    <dgm:linClrLst meth="repeat">
      <a:schemeClr val="accent2">
        <a:shade val="80000"/>
      </a:schemeClr>
    </dgm:linClrLst>
    <dgm:effectClrLst/>
    <dgm:txLinClrLst/>
    <dgm:txFillClrLst meth="repeat">
      <a:schemeClr val="lt1"/>
    </dgm:txFillClrLst>
    <dgm:txEffectClrLst/>
  </dgm:styleLbl>
  <dgm:styleLbl name="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f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bgSibTrans2D1">
    <dgm:fillClrLst meth="repeat">
      <a:schemeClr val="accent2">
        <a:tint val="60000"/>
      </a:schemeClr>
    </dgm:fillClrLst>
    <dgm:linClrLst meth="repeat">
      <a:schemeClr val="accent2">
        <a:tint val="60000"/>
      </a:schemeClr>
    </dgm:linClrLst>
    <dgm:effectClrLst/>
    <dgm:txLinClrLst/>
    <dgm:txFillClrLst meth="repeat">
      <a:schemeClr val="dk1"/>
    </dgm:txFillClrLst>
    <dgm:txEffectClrLst/>
  </dgm:styleLbl>
  <dgm:styleLbl name="sibTrans1D1">
    <dgm:fillClrLst meth="repeat">
      <a:schemeClr val="accent2"/>
    </dgm:fillClrLst>
    <dgm:linClrLst meth="repeat">
      <a:schemeClr val="accent2"/>
    </dgm:linClrLst>
    <dgm:effectClrLst/>
    <dgm:txLinClrLst/>
    <dgm:txFillClrLst meth="repeat">
      <a:schemeClr val="tx1"/>
    </dgm:txFillClrLst>
    <dgm:txEffectClrLst/>
  </dgm:styleLbl>
  <dgm:styleLbl name="callout">
    <dgm:fillClrLst meth="repeat">
      <a:schemeClr val="accent2"/>
    </dgm:fillClrLst>
    <dgm:linClrLst meth="repeat">
      <a:schemeClr val="accent2"/>
    </dgm:linClrLst>
    <dgm:effectClrLst/>
    <dgm:txLinClrLst/>
    <dgm:txFillClrLst meth="repeat">
      <a:schemeClr val="tx1"/>
    </dgm:txFillClrLst>
    <dgm:txEffectClrLst/>
  </dgm:styleLbl>
  <dgm:styleLbl name="asst0">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2">
        <a:shade val="80000"/>
      </a:schemeClr>
    </dgm:linClrLst>
    <dgm:effectClrLst/>
    <dgm:txLinClrLst/>
    <dgm:txFillClrLst meth="repeat">
      <a:schemeClr val="dk1"/>
    </dgm:txFillClrLst>
    <dgm:txEffectClrLst/>
  </dgm:styleLbl>
  <dgm:styleLbl name="parChTrans2D1">
    <dgm:fillClrLst meth="repeat">
      <a:schemeClr val="accent2">
        <a:tint val="60000"/>
      </a:schemeClr>
    </dgm:fillClrLst>
    <dgm:linClrLst meth="repeat">
      <a:schemeClr val="accent2">
        <a:tint val="60000"/>
      </a:schemeClr>
    </dgm:linClrLst>
    <dgm:effectClrLst/>
    <dgm:txLinClrLst/>
    <dgm:txFillClrLst/>
    <dgm:txEffectClrLst/>
  </dgm:styleLbl>
  <dgm:styleLbl name="parChTrans2D2">
    <dgm:fillClrLst meth="repeat">
      <a:schemeClr val="accent2"/>
    </dgm:fillClrLst>
    <dgm:linClrLst meth="repeat">
      <a:schemeClr val="accent2"/>
    </dgm:linClrLst>
    <dgm:effectClrLst/>
    <dgm:txLinClrLst/>
    <dgm:txFillClrLst/>
    <dgm:txEffectClrLst/>
  </dgm:styleLbl>
  <dgm:styleLbl name="parChTrans2D3">
    <dgm:fillClrLst meth="repeat">
      <a:schemeClr val="accent2"/>
    </dgm:fillClrLst>
    <dgm:linClrLst meth="repeat">
      <a:schemeClr val="accent2"/>
    </dgm:linClrLst>
    <dgm:effectClrLst/>
    <dgm:txLinClrLst/>
    <dgm:txFillClrLst/>
    <dgm:txEffectClrLst/>
  </dgm:styleLbl>
  <dgm:styleLbl name="parChTrans2D4">
    <dgm:fillClrLst meth="repeat">
      <a:schemeClr val="accent2"/>
    </dgm:fillClrLst>
    <dgm:linClrLst meth="repeat">
      <a:schemeClr val="accent2"/>
    </dgm:linClrLst>
    <dgm:effectClrLst/>
    <dgm:txLinClrLst/>
    <dgm:txFillClrLst meth="repeat">
      <a:schemeClr val="lt1"/>
    </dgm:txFillClrLst>
    <dgm:txEffectClrLst/>
  </dgm:styleLbl>
  <dgm:styleLbl name="parChTrans1D1">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2">
    <dgm:fillClrLst meth="repeat">
      <a:schemeClr val="accent2"/>
    </dgm:fillClrLst>
    <dgm:linClrLst meth="repeat">
      <a:schemeClr val="accent2">
        <a:shade val="60000"/>
      </a:schemeClr>
    </dgm:linClrLst>
    <dgm:effectClrLst/>
    <dgm:txLinClrLst/>
    <dgm:txFillClrLst meth="repeat">
      <a:schemeClr val="tx1"/>
    </dgm:txFillClrLst>
    <dgm:txEffectClrLst/>
  </dgm:styleLbl>
  <dgm:styleLbl name="parChTrans1D3">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parChTrans1D4">
    <dgm:fillClrLst meth="repeat">
      <a:schemeClr val="accent2"/>
    </dgm:fillClrLst>
    <dgm:linClrLst meth="repeat">
      <a:schemeClr val="accent2">
        <a:shade val="80000"/>
      </a:schemeClr>
    </dgm:linClrLst>
    <dgm:effectClrLst/>
    <dgm:txLinClrLst/>
    <dgm:txFillClrLst meth="repeat">
      <a:schemeClr val="tx1"/>
    </dgm:txFillClrLst>
    <dgm:txEffectClrLst/>
  </dgm:styleLbl>
  <dgm:styleLbl name="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conF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align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trAlignAcc1">
    <dgm:fillClrLst meth="repeat">
      <a:schemeClr val="accent2">
        <a:alpha val="40000"/>
        <a:tint val="40000"/>
      </a:schemeClr>
    </dgm:fillClrLst>
    <dgm:linClrLst meth="repeat">
      <a:schemeClr val="accent2"/>
    </dgm:linClrLst>
    <dgm:effectClrLst/>
    <dgm:txLinClrLst/>
    <dgm:txFillClrLst meth="repeat">
      <a:schemeClr val="dk1"/>
    </dgm:txFillClrLst>
    <dgm:txEffectClrLst/>
  </dgm:styleLbl>
  <dgm:styleLbl name="bgAcc1">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solidFgAcc1">
    <dgm:fillClrLst meth="repeat">
      <a:schemeClr val="lt1"/>
    </dgm:fillClrLst>
    <dgm:linClrLst meth="repeat">
      <a:schemeClr val="accent2"/>
    </dgm:linClrLst>
    <dgm:effectClrLst/>
    <dgm:txLinClrLst/>
    <dgm:txFillClrLst meth="repeat">
      <a:schemeClr val="dk1"/>
    </dgm:txFillClrLst>
    <dgm:txEffectClrLst/>
  </dgm:styleLbl>
  <dgm:styleLbl name="solidAlignAcc1">
    <dgm:fillClrLst meth="repeat">
      <a:schemeClr val="lt1"/>
    </dgm:fillClrLst>
    <dgm:linClrLst meth="repeat">
      <a:schemeClr val="accent2"/>
    </dgm:linClrLst>
    <dgm:effectClrLst/>
    <dgm:txLinClrLst/>
    <dgm:txFillClrLst meth="repeat">
      <a:schemeClr val="dk1"/>
    </dgm:txFillClrLst>
    <dgm:txEffectClrLst/>
  </dgm:styleLbl>
  <dgm:styleLbl name="solidBgAcc1">
    <dgm:fillClrLst meth="repeat">
      <a:schemeClr val="lt1"/>
    </dgm:fillClrLst>
    <dgm:linClrLst meth="repeat">
      <a:schemeClr val="accent2"/>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2">
        <a:alpha val="90000"/>
      </a:schemeClr>
    </dgm:linClrLst>
    <dgm:effectClrLst/>
    <dgm:txLinClrLst/>
    <dgm:txFillClrLst meth="repeat">
      <a:schemeClr val="dk1"/>
    </dgm:txFillClrLst>
    <dgm:txEffectClrLst/>
  </dgm:styleLbl>
  <dgm:styleLbl name="fgAcc0">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2">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3">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fgAcc4">
    <dgm:fillClrLst meth="repeat">
      <a:schemeClr val="accent2">
        <a:alpha val="90000"/>
        <a:tint val="40000"/>
      </a:schemeClr>
    </dgm:fillClrLst>
    <dgm:linClrLst meth="repeat">
      <a:schemeClr val="accent2"/>
    </dgm:linClrLst>
    <dgm:effectClrLst/>
    <dgm:txLinClrLst/>
    <dgm:txFillClrLst meth="repeat">
      <a:schemeClr val="dk1"/>
    </dgm:txFillClrLst>
    <dgm:txEffectClrLst/>
  </dgm:styleLbl>
  <dgm:styleLbl name="bgShp">
    <dgm:fillClrLst meth="repeat">
      <a:schemeClr val="accent2">
        <a:tint val="40000"/>
      </a:schemeClr>
    </dgm:fillClrLst>
    <dgm:linClrLst meth="repeat">
      <a:schemeClr val="accent2"/>
    </dgm:linClrLst>
    <dgm:effectClrLst/>
    <dgm:txLinClrLst/>
    <dgm:txFillClrLst meth="repeat">
      <a:schemeClr val="dk1"/>
    </dgm:txFillClrLst>
    <dgm:txEffectClrLst/>
  </dgm:styleLbl>
  <dgm:styleLbl name="dkBgShp">
    <dgm:fillClrLst meth="repeat">
      <a:schemeClr val="accent2">
        <a:shade val="80000"/>
      </a:schemeClr>
    </dgm:fillClrLst>
    <dgm:linClrLst meth="repeat">
      <a:schemeClr val="accent2"/>
    </dgm:linClrLst>
    <dgm:effectClrLst/>
    <dgm:txLinClrLst/>
    <dgm:txFillClrLst meth="repeat">
      <a:schemeClr val="lt1"/>
    </dgm:txFillClrLst>
    <dgm:txEffectClrLst/>
  </dgm:styleLbl>
  <dgm:styleLbl name="trBgShp">
    <dgm:fillClrLst meth="repeat">
      <a:schemeClr val="accent2">
        <a:tint val="50000"/>
        <a:alpha val="40000"/>
      </a:schemeClr>
    </dgm:fillClrLst>
    <dgm:linClrLst meth="repeat">
      <a:schemeClr val="accent2"/>
    </dgm:linClrLst>
    <dgm:effectClrLst/>
    <dgm:txLinClrLst/>
    <dgm:txFillClrLst meth="repeat">
      <a:schemeClr val="lt1"/>
    </dgm:txFillClrLst>
    <dgm:txEffectClrLst/>
  </dgm:styleLbl>
  <dgm:styleLbl name="fgShp">
    <dgm:fillClrLst meth="repeat">
      <a:schemeClr val="accent2">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6.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7.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8.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9.xml><?xml version="1.0" encoding="utf-8"?>
<dgm:colorsDef xmlns:dgm="http://schemas.openxmlformats.org/drawingml/2006/diagram" xmlns:a="http://schemas.openxmlformats.org/drawingml/2006/main" uniqueId="urn:microsoft.com/office/officeart/2005/8/colors/accent0_1">
  <dgm:title val=""/>
  <dgm:desc val=""/>
  <dgm:catLst>
    <dgm:cat type="mainScheme" pri="10100"/>
  </dgm:catLst>
  <dgm:styleLbl name="node0">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dk1">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dk1">
        <a:shade val="80000"/>
      </a:schemeClr>
    </dgm:linClrLst>
    <dgm:effectClrLst/>
    <dgm:txLinClrLst/>
    <dgm:txFillClrLst/>
    <dgm:txEffectClrLst/>
  </dgm:styleLbl>
  <dgm:styleLbl name="node2">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dk1">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dk1">
        <a:shade val="80000"/>
      </a:schemeClr>
    </dgm:linClrLst>
    <dgm:effectClrLst/>
    <dgm:txLinClrLst/>
    <dgm:txFillClrLst meth="repeat">
      <a:schemeClr val="dk1"/>
    </dgm:txFillClrLst>
    <dgm:txEffectClrLst/>
  </dgm:styleLbl>
  <dgm:styleLbl name="f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align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bgImgPlace1">
    <dgm:fillClrLst meth="repeat">
      <a:schemeClr val="dk1">
        <a:tint val="40000"/>
      </a:schemeClr>
    </dgm:fillClrLst>
    <dgm:linClrLst meth="repeat">
      <a:schemeClr val="dk1">
        <a:shade val="80000"/>
      </a:schemeClr>
    </dgm:linClrLst>
    <dgm:effectClrLst/>
    <dgm:txLinClrLst/>
    <dgm:txFillClrLst meth="repeat">
      <a:schemeClr val="lt1"/>
    </dgm:txFillClrLst>
    <dgm:txEffectClrLst/>
  </dgm:styleLbl>
  <dgm:styleLbl name="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f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bgSibTrans2D1">
    <dgm:fillClrLst meth="repeat">
      <a:schemeClr val="dk1">
        <a:tint val="60000"/>
      </a:schemeClr>
    </dgm:fillClrLst>
    <dgm:linClrLst meth="repeat">
      <a:schemeClr val="dk1">
        <a:tint val="60000"/>
      </a:schemeClr>
    </dgm:linClrLst>
    <dgm:effectClrLst/>
    <dgm:txLinClrLst/>
    <dgm:txFillClrLst meth="repeat">
      <a:schemeClr val="dk1"/>
    </dgm:txFillClrLst>
    <dgm:txEffectClrLst/>
  </dgm:styleLbl>
  <dgm:styleLbl name="sibTrans1D1">
    <dgm:fillClrLst meth="repeat">
      <a:schemeClr val="dk1"/>
    </dgm:fillClrLst>
    <dgm:linClrLst meth="repeat">
      <a:schemeClr val="dk1"/>
    </dgm:linClrLst>
    <dgm:effectClrLst/>
    <dgm:txLinClrLst/>
    <dgm:txFillClrLst meth="repeat">
      <a:schemeClr val="tx1"/>
    </dgm:txFillClrLst>
    <dgm:txEffectClrLst/>
  </dgm:styleLbl>
  <dgm:styleLbl name="callout">
    <dgm:fillClrLst meth="repeat">
      <a:schemeClr val="dk1"/>
    </dgm:fillClrLst>
    <dgm:linClrLst meth="repeat">
      <a:schemeClr val="dk1"/>
    </dgm:linClrLst>
    <dgm:effectClrLst/>
    <dgm:txLinClrLst/>
    <dgm:txFillClrLst meth="repeat">
      <a:schemeClr val="tx1"/>
    </dgm:txFillClrLst>
    <dgm:txEffectClrLst/>
  </dgm:styleLbl>
  <dgm:styleLbl name="asst0">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dk1">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dk1">
        <a:shade val="80000"/>
      </a:schemeClr>
    </dgm:linClrLst>
    <dgm:effectClrLst/>
    <dgm:txLinClrLst/>
    <dgm:txFillClrLst meth="repeat">
      <a:schemeClr val="dk1"/>
    </dgm:txFillClrLst>
    <dgm:txEffectClrLst/>
  </dgm:styleLbl>
  <dgm:styleLbl name="parChTrans2D1">
    <dgm:fillClrLst meth="repeat">
      <a:schemeClr val="dk1">
        <a:tint val="60000"/>
      </a:schemeClr>
    </dgm:fillClrLst>
    <dgm:linClrLst meth="repeat">
      <a:schemeClr val="dk1">
        <a:tint val="60000"/>
      </a:schemeClr>
    </dgm:linClrLst>
    <dgm:effectClrLst/>
    <dgm:txLinClrLst/>
    <dgm:txFillClrLst/>
    <dgm:txEffectClrLst/>
  </dgm:styleLbl>
  <dgm:styleLbl name="parChTrans2D2">
    <dgm:fillClrLst meth="repeat">
      <a:schemeClr val="dk1"/>
    </dgm:fillClrLst>
    <dgm:linClrLst meth="repeat">
      <a:schemeClr val="dk1"/>
    </dgm:linClrLst>
    <dgm:effectClrLst/>
    <dgm:txLinClrLst/>
    <dgm:txFillClrLst/>
    <dgm:txEffectClrLst/>
  </dgm:styleLbl>
  <dgm:styleLbl name="parChTrans2D3">
    <dgm:fillClrLst meth="repeat">
      <a:schemeClr val="dk1"/>
    </dgm:fillClrLst>
    <dgm:linClrLst meth="repeat">
      <a:schemeClr val="dk1"/>
    </dgm:linClrLst>
    <dgm:effectClrLst/>
    <dgm:txLinClrLst/>
    <dgm:txFillClrLst/>
    <dgm:txEffectClrLst/>
  </dgm:styleLbl>
  <dgm:styleLbl name="parChTrans2D4">
    <dgm:fillClrLst meth="repeat">
      <a:schemeClr val="dk1"/>
    </dgm:fillClrLst>
    <dgm:linClrLst meth="repeat">
      <a:schemeClr val="dk1"/>
    </dgm:linClrLst>
    <dgm:effectClrLst/>
    <dgm:txLinClrLst/>
    <dgm:txFillClrLst meth="repeat">
      <a:schemeClr val="lt1"/>
    </dgm:txFillClrLst>
    <dgm:txEffectClrLst/>
  </dgm:styleLbl>
  <dgm:styleLbl name="parChTrans1D1">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2">
    <dgm:fillClrLst meth="repeat">
      <a:schemeClr val="dk1"/>
    </dgm:fillClrLst>
    <dgm:linClrLst meth="repeat">
      <a:schemeClr val="dk1">
        <a:shade val="60000"/>
      </a:schemeClr>
    </dgm:linClrLst>
    <dgm:effectClrLst/>
    <dgm:txLinClrLst/>
    <dgm:txFillClrLst meth="repeat">
      <a:schemeClr val="tx1"/>
    </dgm:txFillClrLst>
    <dgm:txEffectClrLst/>
  </dgm:styleLbl>
  <dgm:styleLbl name="parChTrans1D3">
    <dgm:fillClrLst meth="repeat">
      <a:schemeClr val="dk1"/>
    </dgm:fillClrLst>
    <dgm:linClrLst meth="repeat">
      <a:schemeClr val="dk1">
        <a:shade val="80000"/>
      </a:schemeClr>
    </dgm:linClrLst>
    <dgm:effectClrLst/>
    <dgm:txLinClrLst/>
    <dgm:txFillClrLst meth="repeat">
      <a:schemeClr val="tx1"/>
    </dgm:txFillClrLst>
    <dgm:txEffectClrLst/>
  </dgm:styleLbl>
  <dgm:styleLbl name="parChTrans1D4">
    <dgm:fillClrLst meth="repeat">
      <a:schemeClr val="dk1"/>
    </dgm:fillClrLst>
    <dgm:linClrLst meth="repeat">
      <a:schemeClr val="dk1">
        <a:shade val="80000"/>
      </a:schemeClr>
    </dgm:linClrLst>
    <dgm:effectClrLst/>
    <dgm:txLinClrLst/>
    <dgm:txFillClrLst meth="repeat">
      <a:schemeClr val="tx1"/>
    </dgm:txFillClrLst>
    <dgm:txEffectClrLst/>
  </dgm:styleLbl>
  <dgm:styleLbl name="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conF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align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trAlignAcc1">
    <dgm:fillClrLst meth="repeat">
      <a:schemeClr val="dk1">
        <a:alpha val="40000"/>
        <a:tint val="40000"/>
      </a:schemeClr>
    </dgm:fillClrLst>
    <dgm:linClrLst meth="repeat">
      <a:schemeClr val="dk1"/>
    </dgm:linClrLst>
    <dgm:effectClrLst/>
    <dgm:txLinClrLst/>
    <dgm:txFillClrLst meth="repeat">
      <a:schemeClr val="dk1"/>
    </dgm:txFillClrLst>
    <dgm:txEffectClrLst/>
  </dgm:styleLbl>
  <dgm:styleLbl name="bgAcc1">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solidFgAcc1">
    <dgm:fillClrLst meth="repeat">
      <a:schemeClr val="lt1"/>
    </dgm:fillClrLst>
    <dgm:linClrLst meth="repeat">
      <a:schemeClr val="dk1"/>
    </dgm:linClrLst>
    <dgm:effectClrLst/>
    <dgm:txLinClrLst/>
    <dgm:txFillClrLst meth="repeat">
      <a:schemeClr val="dk1"/>
    </dgm:txFillClrLst>
    <dgm:txEffectClrLst/>
  </dgm:styleLbl>
  <dgm:styleLbl name="solidAlignAcc1">
    <dgm:fillClrLst meth="repeat">
      <a:schemeClr val="lt1"/>
    </dgm:fillClrLst>
    <dgm:linClrLst meth="repeat">
      <a:schemeClr val="dk1"/>
    </dgm:linClrLst>
    <dgm:effectClrLst/>
    <dgm:txLinClrLst/>
    <dgm:txFillClrLst meth="repeat">
      <a:schemeClr val="dk1"/>
    </dgm:txFillClrLst>
    <dgm:txEffectClrLst/>
  </dgm:styleLbl>
  <dgm:styleLbl name="solidBgAcc1">
    <dgm:fillClrLst meth="repeat">
      <a:schemeClr val="lt1"/>
    </dgm:fillClrLst>
    <dgm:linClrLst meth="repeat">
      <a:schemeClr val="dk1"/>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dk1">
        <a:alpha val="90000"/>
      </a:schemeClr>
    </dgm:linClrLst>
    <dgm:effectClrLst/>
    <dgm:txLinClrLst/>
    <dgm:txFillClrLst meth="repeat">
      <a:schemeClr val="dk1"/>
    </dgm:txFillClrLst>
    <dgm:txEffectClrLst/>
  </dgm:styleLbl>
  <dgm:styleLbl name="fgAcc0">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2">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3">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fgAcc4">
    <dgm:fillClrLst meth="repeat">
      <a:schemeClr val="dk1">
        <a:alpha val="90000"/>
        <a:tint val="40000"/>
      </a:schemeClr>
    </dgm:fillClrLst>
    <dgm:linClrLst meth="repeat">
      <a:schemeClr val="dk1"/>
    </dgm:linClrLst>
    <dgm:effectClrLst/>
    <dgm:txLinClrLst/>
    <dgm:txFillClrLst meth="repeat">
      <a:schemeClr val="dk1"/>
    </dgm:txFillClrLst>
    <dgm:txEffectClrLst/>
  </dgm:styleLbl>
  <dgm:styleLbl name="bgShp">
    <dgm:fillClrLst meth="repeat">
      <a:schemeClr val="dk1">
        <a:tint val="40000"/>
      </a:schemeClr>
    </dgm:fillClrLst>
    <dgm:linClrLst meth="repeat">
      <a:schemeClr val="dk1"/>
    </dgm:linClrLst>
    <dgm:effectClrLst/>
    <dgm:txLinClrLst/>
    <dgm:txFillClrLst meth="repeat">
      <a:schemeClr val="dk1"/>
    </dgm:txFillClrLst>
    <dgm:txEffectClrLst/>
  </dgm:styleLbl>
  <dgm:styleLbl name="dkBgShp">
    <dgm:fillClrLst meth="repeat">
      <a:schemeClr val="dk1">
        <a:shade val="80000"/>
      </a:schemeClr>
    </dgm:fillClrLst>
    <dgm:linClrLst meth="repeat">
      <a:schemeClr val="dk1"/>
    </dgm:linClrLst>
    <dgm:effectClrLst/>
    <dgm:txLinClrLst/>
    <dgm:txFillClrLst meth="repeat">
      <a:schemeClr val="lt1"/>
    </dgm:txFillClrLst>
    <dgm:txEffectClrLst/>
  </dgm:styleLbl>
  <dgm:styleLbl name="trBgShp">
    <dgm:fillClrLst meth="repeat">
      <a:schemeClr val="dk1">
        <a:tint val="50000"/>
        <a:alpha val="40000"/>
      </a:schemeClr>
    </dgm:fillClrLst>
    <dgm:linClrLst meth="repeat">
      <a:schemeClr val="dk1"/>
    </dgm:linClrLst>
    <dgm:effectClrLst/>
    <dgm:txLinClrLst/>
    <dgm:txFillClrLst meth="repeat">
      <a:schemeClr val="lt1"/>
    </dgm:txFillClrLst>
    <dgm:txEffectClrLst/>
  </dgm:styleLbl>
  <dgm:styleLbl name="fgShp">
    <dgm:fillClrLst meth="repeat">
      <a:schemeClr val="dk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9428449B-F511-45AC-A37F-F86BC4862943}"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s-ES"/>
        </a:p>
      </dgm:t>
    </dgm:pt>
    <dgm:pt modelId="{56636B67-E9BB-460F-8025-EBCF6ADC910B}">
      <dgm:prSet phldrT="[Texto]" custT="1"/>
      <dgm:spPr>
        <a:solidFill>
          <a:schemeClr val="accent2">
            <a:lumMod val="60000"/>
            <a:lumOff val="40000"/>
          </a:schemeClr>
        </a:solidFill>
      </dgm:spPr>
      <dgm:t>
        <a:bodyPr/>
        <a:lstStyle/>
        <a:p>
          <a:r>
            <a:rPr lang="es-ES" sz="2000" dirty="0" smtClean="0"/>
            <a:t>Introducción</a:t>
          </a:r>
          <a:endParaRPr lang="es-ES" sz="2000" dirty="0"/>
        </a:p>
      </dgm:t>
    </dgm:pt>
    <dgm:pt modelId="{1B4C136A-EAC7-4DE6-9573-CF7217C0F334}" type="parTrans" cxnId="{3A8DF792-5CFE-48F9-A577-2C37228562A9}">
      <dgm:prSet/>
      <dgm:spPr/>
      <dgm:t>
        <a:bodyPr/>
        <a:lstStyle/>
        <a:p>
          <a:endParaRPr lang="es-ES" sz="1400"/>
        </a:p>
      </dgm:t>
    </dgm:pt>
    <dgm:pt modelId="{A2015D6D-0AA0-42A4-AB28-DB0668EE6767}" type="sibTrans" cxnId="{3A8DF792-5CFE-48F9-A577-2C37228562A9}">
      <dgm:prSet/>
      <dgm:spPr/>
      <dgm:t>
        <a:bodyPr/>
        <a:lstStyle/>
        <a:p>
          <a:endParaRPr lang="es-ES" sz="1400"/>
        </a:p>
      </dgm:t>
    </dgm:pt>
    <dgm:pt modelId="{44BAD678-5EA7-44CF-8BE9-103DE6E613CB}">
      <dgm:prSet phldrT="[Texto]" custT="1"/>
      <dgm:spPr/>
      <dgm:t>
        <a:bodyPr/>
        <a:lstStyle/>
        <a:p>
          <a:r>
            <a:rPr lang="es-ES" sz="2000" dirty="0" smtClean="0"/>
            <a:t>Justificación</a:t>
          </a:r>
          <a:endParaRPr lang="es-ES" sz="2000" dirty="0"/>
        </a:p>
      </dgm:t>
    </dgm:pt>
    <dgm:pt modelId="{2FE4B53C-07C1-42BF-A7F5-5B0EA0EAE945}" type="parTrans" cxnId="{8708C44C-0796-462F-A579-39DF993B3FB2}">
      <dgm:prSet/>
      <dgm:spPr/>
      <dgm:t>
        <a:bodyPr/>
        <a:lstStyle/>
        <a:p>
          <a:endParaRPr lang="es-ES" sz="1400"/>
        </a:p>
      </dgm:t>
    </dgm:pt>
    <dgm:pt modelId="{7E5F1CA9-B77A-4448-911B-FC476DC96856}" type="sibTrans" cxnId="{8708C44C-0796-462F-A579-39DF993B3FB2}">
      <dgm:prSet/>
      <dgm:spPr/>
      <dgm:t>
        <a:bodyPr/>
        <a:lstStyle/>
        <a:p>
          <a:endParaRPr lang="es-ES" sz="1400"/>
        </a:p>
      </dgm:t>
    </dgm:pt>
    <dgm:pt modelId="{0FD24616-8C30-4660-B0B4-2738BB12FE52}">
      <dgm:prSet phldrT="[Texto]" custT="1"/>
      <dgm:spPr/>
      <dgm:t>
        <a:bodyPr/>
        <a:lstStyle/>
        <a:p>
          <a:r>
            <a:rPr lang="es-ES" sz="2000" dirty="0" smtClean="0"/>
            <a:t>Objetivos</a:t>
          </a:r>
        </a:p>
      </dgm:t>
    </dgm:pt>
    <dgm:pt modelId="{514C6CD9-D32C-4B6E-B65C-5B8ED24BB29C}" type="parTrans" cxnId="{CBC566F4-F850-4344-BABA-4D9E7BEFE833}">
      <dgm:prSet/>
      <dgm:spPr/>
      <dgm:t>
        <a:bodyPr/>
        <a:lstStyle/>
        <a:p>
          <a:endParaRPr lang="es-ES" sz="1400"/>
        </a:p>
      </dgm:t>
    </dgm:pt>
    <dgm:pt modelId="{A1C609E5-13B8-4E13-A124-1458A201E64C}" type="sibTrans" cxnId="{CBC566F4-F850-4344-BABA-4D9E7BEFE833}">
      <dgm:prSet/>
      <dgm:spPr/>
      <dgm:t>
        <a:bodyPr/>
        <a:lstStyle/>
        <a:p>
          <a:endParaRPr lang="es-ES" sz="1400"/>
        </a:p>
      </dgm:t>
    </dgm:pt>
    <dgm:pt modelId="{2CCD07A2-0EDD-4F17-AE32-AAAA8FF8D8D6}">
      <dgm:prSet phldrT="[Texto]" custT="1"/>
      <dgm:spPr/>
      <dgm:t>
        <a:bodyPr/>
        <a:lstStyle/>
        <a:p>
          <a:r>
            <a:rPr lang="es-ES" sz="2000" dirty="0" smtClean="0"/>
            <a:t>Metodología</a:t>
          </a:r>
        </a:p>
      </dgm:t>
    </dgm:pt>
    <dgm:pt modelId="{F5E1F50F-7609-4F69-8327-9CECD6EAB031}" type="parTrans" cxnId="{A23DE12A-6117-40FB-B334-55FF29F69DC2}">
      <dgm:prSet/>
      <dgm:spPr/>
      <dgm:t>
        <a:bodyPr/>
        <a:lstStyle/>
        <a:p>
          <a:endParaRPr lang="es-ES" sz="1400"/>
        </a:p>
      </dgm:t>
    </dgm:pt>
    <dgm:pt modelId="{6C4720C2-2C52-4791-B9D4-AB2372712858}" type="sibTrans" cxnId="{A23DE12A-6117-40FB-B334-55FF29F69DC2}">
      <dgm:prSet/>
      <dgm:spPr/>
      <dgm:t>
        <a:bodyPr/>
        <a:lstStyle/>
        <a:p>
          <a:endParaRPr lang="es-ES" sz="1400"/>
        </a:p>
      </dgm:t>
    </dgm:pt>
    <dgm:pt modelId="{8DF9D930-B94D-4F28-856D-3CC5CD9A1BD1}">
      <dgm:prSet phldrT="[Texto]" custT="1"/>
      <dgm:spPr/>
      <dgm:t>
        <a:bodyPr/>
        <a:lstStyle/>
        <a:p>
          <a:r>
            <a:rPr lang="es-ES" sz="2000" dirty="0" smtClean="0"/>
            <a:t>Resultados y Discusión</a:t>
          </a:r>
        </a:p>
      </dgm:t>
    </dgm:pt>
    <dgm:pt modelId="{3DDFB843-D2A8-402D-899B-EF5886DA80EA}" type="parTrans" cxnId="{CBE7EE34-77F2-4775-9927-0AF2125A8CEB}">
      <dgm:prSet/>
      <dgm:spPr/>
      <dgm:t>
        <a:bodyPr/>
        <a:lstStyle/>
        <a:p>
          <a:endParaRPr lang="es-ES" sz="1400"/>
        </a:p>
      </dgm:t>
    </dgm:pt>
    <dgm:pt modelId="{88A0B38A-A04E-4EC8-8638-AF4C91D27064}" type="sibTrans" cxnId="{CBE7EE34-77F2-4775-9927-0AF2125A8CEB}">
      <dgm:prSet/>
      <dgm:spPr/>
      <dgm:t>
        <a:bodyPr/>
        <a:lstStyle/>
        <a:p>
          <a:endParaRPr lang="es-ES" sz="1400"/>
        </a:p>
      </dgm:t>
    </dgm:pt>
    <dgm:pt modelId="{14243E40-4D91-4534-B9EF-EB6FB29D1EF9}">
      <dgm:prSet phldrT="[Texto]" custT="1"/>
      <dgm:spPr/>
      <dgm:t>
        <a:bodyPr/>
        <a:lstStyle/>
        <a:p>
          <a:r>
            <a:rPr lang="es-ES" sz="2000" dirty="0" smtClean="0"/>
            <a:t>Conclusiones</a:t>
          </a:r>
        </a:p>
      </dgm:t>
    </dgm:pt>
    <dgm:pt modelId="{1B49CE95-C25C-4117-8189-60A5D072A147}" type="parTrans" cxnId="{989A566F-46E5-4DCD-9802-EF0FB966F675}">
      <dgm:prSet/>
      <dgm:spPr/>
      <dgm:t>
        <a:bodyPr/>
        <a:lstStyle/>
        <a:p>
          <a:endParaRPr lang="es-ES" sz="1400"/>
        </a:p>
      </dgm:t>
    </dgm:pt>
    <dgm:pt modelId="{9B420275-80C8-443C-B1B1-E2CF2D8CFDE4}" type="sibTrans" cxnId="{989A566F-46E5-4DCD-9802-EF0FB966F675}">
      <dgm:prSet/>
      <dgm:spPr/>
      <dgm:t>
        <a:bodyPr/>
        <a:lstStyle/>
        <a:p>
          <a:endParaRPr lang="es-ES" sz="1400"/>
        </a:p>
      </dgm:t>
    </dgm:pt>
    <dgm:pt modelId="{E7A791CC-E4E0-4F02-9A76-CB85B8C0EEBD}">
      <dgm:prSet phldrT="[Texto]"/>
      <dgm:spPr/>
      <dgm:t>
        <a:bodyPr/>
        <a:lstStyle/>
        <a:p>
          <a:endParaRPr lang="es-ES"/>
        </a:p>
      </dgm:t>
    </dgm:pt>
    <dgm:pt modelId="{1E6FB69C-BEB3-4F86-9973-BB905AD32AA3}" type="parTrans" cxnId="{9C30A825-A95E-4996-A043-8AE65606F091}">
      <dgm:prSet/>
      <dgm:spPr/>
      <dgm:t>
        <a:bodyPr/>
        <a:lstStyle/>
        <a:p>
          <a:endParaRPr lang="es-ES" sz="1400"/>
        </a:p>
      </dgm:t>
    </dgm:pt>
    <dgm:pt modelId="{7CCDB508-D516-4122-8B3B-C69821451C72}" type="sibTrans" cxnId="{9C30A825-A95E-4996-A043-8AE65606F091}">
      <dgm:prSet/>
      <dgm:spPr/>
      <dgm:t>
        <a:bodyPr/>
        <a:lstStyle/>
        <a:p>
          <a:endParaRPr lang="es-ES" sz="1400"/>
        </a:p>
      </dgm:t>
    </dgm:pt>
    <dgm:pt modelId="{4DAC942D-6CB8-41D7-B067-87C20F2F12BF}">
      <dgm:prSet phldrT="[Texto]"/>
      <dgm:spPr/>
      <dgm:t>
        <a:bodyPr/>
        <a:lstStyle/>
        <a:p>
          <a:endParaRPr lang="es-ES" sz="1400"/>
        </a:p>
      </dgm:t>
    </dgm:pt>
    <dgm:pt modelId="{CFE4A4DA-3261-494C-9FB5-2248934B4103}" type="parTrans" cxnId="{7343D08E-9F51-402F-AFC7-BC5FB35888C1}">
      <dgm:prSet/>
      <dgm:spPr/>
      <dgm:t>
        <a:bodyPr/>
        <a:lstStyle/>
        <a:p>
          <a:endParaRPr lang="es-ES" sz="1400"/>
        </a:p>
      </dgm:t>
    </dgm:pt>
    <dgm:pt modelId="{99E70966-CD18-4390-9DD3-31E982ABB022}" type="sibTrans" cxnId="{7343D08E-9F51-402F-AFC7-BC5FB35888C1}">
      <dgm:prSet/>
      <dgm:spPr/>
      <dgm:t>
        <a:bodyPr/>
        <a:lstStyle/>
        <a:p>
          <a:endParaRPr lang="es-ES" sz="1400"/>
        </a:p>
      </dgm:t>
    </dgm:pt>
    <dgm:pt modelId="{B36EDB23-C030-42AE-A6EF-7B3821CB7546}">
      <dgm:prSet phldrT="[Texto]" custT="1"/>
      <dgm:spPr/>
      <dgm:t>
        <a:bodyPr/>
        <a:lstStyle/>
        <a:p>
          <a:r>
            <a:rPr lang="es-ES" sz="2000" dirty="0" smtClean="0"/>
            <a:t>Hipótesis</a:t>
          </a:r>
        </a:p>
      </dgm:t>
    </dgm:pt>
    <dgm:pt modelId="{322F897D-7924-45F4-B46F-2F40EE02995E}" type="parTrans" cxnId="{C950FF4F-BE17-41E2-AC87-4731FFC5FC67}">
      <dgm:prSet/>
      <dgm:spPr/>
      <dgm:t>
        <a:bodyPr/>
        <a:lstStyle/>
        <a:p>
          <a:endParaRPr lang="es-ES" sz="1400"/>
        </a:p>
      </dgm:t>
    </dgm:pt>
    <dgm:pt modelId="{A893C486-0AC5-4770-9BDC-F8F644E50A0E}" type="sibTrans" cxnId="{C950FF4F-BE17-41E2-AC87-4731FFC5FC67}">
      <dgm:prSet/>
      <dgm:spPr/>
      <dgm:t>
        <a:bodyPr/>
        <a:lstStyle/>
        <a:p>
          <a:endParaRPr lang="es-ES" sz="1400"/>
        </a:p>
      </dgm:t>
    </dgm:pt>
    <dgm:pt modelId="{BE2BBCC6-658F-4D5E-B806-817663817A95}" type="pres">
      <dgm:prSet presAssocID="{9428449B-F511-45AC-A37F-F86BC4862943}" presName="Name0" presStyleCnt="0">
        <dgm:presLayoutVars>
          <dgm:chMax val="7"/>
          <dgm:chPref val="7"/>
          <dgm:dir/>
        </dgm:presLayoutVars>
      </dgm:prSet>
      <dgm:spPr/>
      <dgm:t>
        <a:bodyPr/>
        <a:lstStyle/>
        <a:p>
          <a:endParaRPr lang="es-ES"/>
        </a:p>
      </dgm:t>
    </dgm:pt>
    <dgm:pt modelId="{6F44CD8D-0E86-4971-BECE-361D6F69671A}" type="pres">
      <dgm:prSet presAssocID="{9428449B-F511-45AC-A37F-F86BC4862943}" presName="Name1" presStyleCnt="0"/>
      <dgm:spPr/>
    </dgm:pt>
    <dgm:pt modelId="{16FE7997-6F6C-4F66-97A5-BEF68F7BF513}" type="pres">
      <dgm:prSet presAssocID="{9428449B-F511-45AC-A37F-F86BC4862943}" presName="cycle" presStyleCnt="0"/>
      <dgm:spPr/>
    </dgm:pt>
    <dgm:pt modelId="{55CA58DA-E9BB-4120-9850-A459DC324574}" type="pres">
      <dgm:prSet presAssocID="{9428449B-F511-45AC-A37F-F86BC4862943}" presName="srcNode" presStyleLbl="node1" presStyleIdx="0" presStyleCnt="7"/>
      <dgm:spPr/>
    </dgm:pt>
    <dgm:pt modelId="{54810C88-0428-4993-8383-3232F3DC1F96}" type="pres">
      <dgm:prSet presAssocID="{9428449B-F511-45AC-A37F-F86BC4862943}" presName="conn" presStyleLbl="parChTrans1D2" presStyleIdx="0" presStyleCnt="1"/>
      <dgm:spPr/>
      <dgm:t>
        <a:bodyPr/>
        <a:lstStyle/>
        <a:p>
          <a:endParaRPr lang="es-ES"/>
        </a:p>
      </dgm:t>
    </dgm:pt>
    <dgm:pt modelId="{53CC1FC8-D1E5-4BAB-B1C9-5CFEA775E8B6}" type="pres">
      <dgm:prSet presAssocID="{9428449B-F511-45AC-A37F-F86BC4862943}" presName="extraNode" presStyleLbl="node1" presStyleIdx="0" presStyleCnt="7"/>
      <dgm:spPr/>
    </dgm:pt>
    <dgm:pt modelId="{B8E08528-CA6B-4E2A-AB6F-A1772AA6CE95}" type="pres">
      <dgm:prSet presAssocID="{9428449B-F511-45AC-A37F-F86BC4862943}" presName="dstNode" presStyleLbl="node1" presStyleIdx="0" presStyleCnt="7"/>
      <dgm:spPr/>
    </dgm:pt>
    <dgm:pt modelId="{F6607E68-AF26-4677-BCCA-F037CB8475F9}" type="pres">
      <dgm:prSet presAssocID="{56636B67-E9BB-460F-8025-EBCF6ADC910B}" presName="text_1" presStyleLbl="node1" presStyleIdx="0" presStyleCnt="7">
        <dgm:presLayoutVars>
          <dgm:bulletEnabled val="1"/>
        </dgm:presLayoutVars>
      </dgm:prSet>
      <dgm:spPr/>
      <dgm:t>
        <a:bodyPr/>
        <a:lstStyle/>
        <a:p>
          <a:endParaRPr lang="es-ES"/>
        </a:p>
      </dgm:t>
    </dgm:pt>
    <dgm:pt modelId="{4060D4C9-7CB2-4C37-95A1-9F6ED7D363F5}" type="pres">
      <dgm:prSet presAssocID="{56636B67-E9BB-460F-8025-EBCF6ADC910B}" presName="accent_1" presStyleCnt="0"/>
      <dgm:spPr/>
    </dgm:pt>
    <dgm:pt modelId="{2179348E-A990-4A26-86C4-66BA76F28FB6}" type="pres">
      <dgm:prSet presAssocID="{56636B67-E9BB-460F-8025-EBCF6ADC910B}" presName="accentRepeatNode" presStyleLbl="solidFgAcc1" presStyleIdx="0" presStyleCnt="7"/>
      <dgm:spPr/>
    </dgm:pt>
    <dgm:pt modelId="{33859D5F-1704-4730-891C-4CB7B5D05B80}" type="pres">
      <dgm:prSet presAssocID="{44BAD678-5EA7-44CF-8BE9-103DE6E613CB}" presName="text_2" presStyleLbl="node1" presStyleIdx="1" presStyleCnt="7">
        <dgm:presLayoutVars>
          <dgm:bulletEnabled val="1"/>
        </dgm:presLayoutVars>
      </dgm:prSet>
      <dgm:spPr/>
      <dgm:t>
        <a:bodyPr/>
        <a:lstStyle/>
        <a:p>
          <a:endParaRPr lang="es-ES"/>
        </a:p>
      </dgm:t>
    </dgm:pt>
    <dgm:pt modelId="{67461CAB-D8FA-4E48-AD06-8BFF540D8D64}" type="pres">
      <dgm:prSet presAssocID="{44BAD678-5EA7-44CF-8BE9-103DE6E613CB}" presName="accent_2" presStyleCnt="0"/>
      <dgm:spPr/>
    </dgm:pt>
    <dgm:pt modelId="{2EC55219-752A-46D9-BE90-929EDBD6E967}" type="pres">
      <dgm:prSet presAssocID="{44BAD678-5EA7-44CF-8BE9-103DE6E613CB}" presName="accentRepeatNode" presStyleLbl="solidFgAcc1" presStyleIdx="1" presStyleCnt="7"/>
      <dgm:spPr/>
    </dgm:pt>
    <dgm:pt modelId="{A5F222ED-A70B-45AE-B9F6-73F8241C9EF5}" type="pres">
      <dgm:prSet presAssocID="{0FD24616-8C30-4660-B0B4-2738BB12FE52}" presName="text_3" presStyleLbl="node1" presStyleIdx="2" presStyleCnt="7">
        <dgm:presLayoutVars>
          <dgm:bulletEnabled val="1"/>
        </dgm:presLayoutVars>
      </dgm:prSet>
      <dgm:spPr/>
      <dgm:t>
        <a:bodyPr/>
        <a:lstStyle/>
        <a:p>
          <a:endParaRPr lang="es-ES"/>
        </a:p>
      </dgm:t>
    </dgm:pt>
    <dgm:pt modelId="{4BF2E032-8E0C-45F0-9629-5D64AAFF8884}" type="pres">
      <dgm:prSet presAssocID="{0FD24616-8C30-4660-B0B4-2738BB12FE52}" presName="accent_3" presStyleCnt="0"/>
      <dgm:spPr/>
    </dgm:pt>
    <dgm:pt modelId="{C115EE05-811D-4E6E-94FF-164CE8CCF13C}" type="pres">
      <dgm:prSet presAssocID="{0FD24616-8C30-4660-B0B4-2738BB12FE52}" presName="accentRepeatNode" presStyleLbl="solidFgAcc1" presStyleIdx="2" presStyleCnt="7"/>
      <dgm:spPr/>
    </dgm:pt>
    <dgm:pt modelId="{29A33A1B-1ACB-47CD-B556-370CCFAC0A38}" type="pres">
      <dgm:prSet presAssocID="{B36EDB23-C030-42AE-A6EF-7B3821CB7546}" presName="text_4" presStyleLbl="node1" presStyleIdx="3" presStyleCnt="7">
        <dgm:presLayoutVars>
          <dgm:bulletEnabled val="1"/>
        </dgm:presLayoutVars>
      </dgm:prSet>
      <dgm:spPr/>
      <dgm:t>
        <a:bodyPr/>
        <a:lstStyle/>
        <a:p>
          <a:endParaRPr lang="es-ES"/>
        </a:p>
      </dgm:t>
    </dgm:pt>
    <dgm:pt modelId="{EF18E057-4925-45DB-A5ED-CF0BBD41FB22}" type="pres">
      <dgm:prSet presAssocID="{B36EDB23-C030-42AE-A6EF-7B3821CB7546}" presName="accent_4" presStyleCnt="0"/>
      <dgm:spPr/>
    </dgm:pt>
    <dgm:pt modelId="{A53215ED-27B4-4166-B83E-21B36A94F032}" type="pres">
      <dgm:prSet presAssocID="{B36EDB23-C030-42AE-A6EF-7B3821CB7546}" presName="accentRepeatNode" presStyleLbl="solidFgAcc1" presStyleIdx="3" presStyleCnt="7"/>
      <dgm:spPr/>
    </dgm:pt>
    <dgm:pt modelId="{E4DDAAAD-D730-43BC-979A-C624D6A8E78C}" type="pres">
      <dgm:prSet presAssocID="{2CCD07A2-0EDD-4F17-AE32-AAAA8FF8D8D6}" presName="text_5" presStyleLbl="node1" presStyleIdx="4" presStyleCnt="7">
        <dgm:presLayoutVars>
          <dgm:bulletEnabled val="1"/>
        </dgm:presLayoutVars>
      </dgm:prSet>
      <dgm:spPr/>
      <dgm:t>
        <a:bodyPr/>
        <a:lstStyle/>
        <a:p>
          <a:endParaRPr lang="es-ES"/>
        </a:p>
      </dgm:t>
    </dgm:pt>
    <dgm:pt modelId="{9639B311-7233-4981-94D4-8E4364C527AA}" type="pres">
      <dgm:prSet presAssocID="{2CCD07A2-0EDD-4F17-AE32-AAAA8FF8D8D6}" presName="accent_5" presStyleCnt="0"/>
      <dgm:spPr/>
    </dgm:pt>
    <dgm:pt modelId="{883D7F66-4852-4BD0-80A6-5104653AC255}" type="pres">
      <dgm:prSet presAssocID="{2CCD07A2-0EDD-4F17-AE32-AAAA8FF8D8D6}" presName="accentRepeatNode" presStyleLbl="solidFgAcc1" presStyleIdx="4" presStyleCnt="7"/>
      <dgm:spPr/>
    </dgm:pt>
    <dgm:pt modelId="{15EEDD95-F5B9-4997-88D0-C8D45847F0DA}" type="pres">
      <dgm:prSet presAssocID="{8DF9D930-B94D-4F28-856D-3CC5CD9A1BD1}" presName="text_6" presStyleLbl="node1" presStyleIdx="5" presStyleCnt="7">
        <dgm:presLayoutVars>
          <dgm:bulletEnabled val="1"/>
        </dgm:presLayoutVars>
      </dgm:prSet>
      <dgm:spPr/>
      <dgm:t>
        <a:bodyPr/>
        <a:lstStyle/>
        <a:p>
          <a:endParaRPr lang="es-ES"/>
        </a:p>
      </dgm:t>
    </dgm:pt>
    <dgm:pt modelId="{F9945B24-C893-4C83-B70D-2724E78F8E7A}" type="pres">
      <dgm:prSet presAssocID="{8DF9D930-B94D-4F28-856D-3CC5CD9A1BD1}" presName="accent_6" presStyleCnt="0"/>
      <dgm:spPr/>
    </dgm:pt>
    <dgm:pt modelId="{5A3A4C7E-1FA7-427E-9AD7-B9D34AA27AC6}" type="pres">
      <dgm:prSet presAssocID="{8DF9D930-B94D-4F28-856D-3CC5CD9A1BD1}" presName="accentRepeatNode" presStyleLbl="solidFgAcc1" presStyleIdx="5" presStyleCnt="7"/>
      <dgm:spPr/>
    </dgm:pt>
    <dgm:pt modelId="{E67B9D81-28AC-4080-92F0-BFC6B1F90EF9}" type="pres">
      <dgm:prSet presAssocID="{14243E40-4D91-4534-B9EF-EB6FB29D1EF9}" presName="text_7" presStyleLbl="node1" presStyleIdx="6" presStyleCnt="7">
        <dgm:presLayoutVars>
          <dgm:bulletEnabled val="1"/>
        </dgm:presLayoutVars>
      </dgm:prSet>
      <dgm:spPr/>
      <dgm:t>
        <a:bodyPr/>
        <a:lstStyle/>
        <a:p>
          <a:endParaRPr lang="es-ES"/>
        </a:p>
      </dgm:t>
    </dgm:pt>
    <dgm:pt modelId="{AFF74D3F-1675-4546-8BDA-75B0F013A4E7}" type="pres">
      <dgm:prSet presAssocID="{14243E40-4D91-4534-B9EF-EB6FB29D1EF9}" presName="accent_7" presStyleCnt="0"/>
      <dgm:spPr/>
    </dgm:pt>
    <dgm:pt modelId="{94226154-4BBF-4D2E-ABAC-0FB46D23FF6F}" type="pres">
      <dgm:prSet presAssocID="{14243E40-4D91-4534-B9EF-EB6FB29D1EF9}" presName="accentRepeatNode" presStyleLbl="solidFgAcc1" presStyleIdx="6" presStyleCnt="7"/>
      <dgm:spPr/>
    </dgm:pt>
  </dgm:ptLst>
  <dgm:cxnLst>
    <dgm:cxn modelId="{C950FF4F-BE17-41E2-AC87-4731FFC5FC67}" srcId="{9428449B-F511-45AC-A37F-F86BC4862943}" destId="{B36EDB23-C030-42AE-A6EF-7B3821CB7546}" srcOrd="3" destOrd="0" parTransId="{322F897D-7924-45F4-B46F-2F40EE02995E}" sibTransId="{A893C486-0AC5-4770-9BDC-F8F644E50A0E}"/>
    <dgm:cxn modelId="{9B549919-3537-4F3C-89D0-9CDF6279CA9E}" type="presOf" srcId="{A2015D6D-0AA0-42A4-AB28-DB0668EE6767}" destId="{54810C88-0428-4993-8383-3232F3DC1F96}" srcOrd="0" destOrd="0" presId="urn:microsoft.com/office/officeart/2008/layout/VerticalCurvedList"/>
    <dgm:cxn modelId="{AAB4E7C9-B0E8-4D0F-92DB-1CBFF636C618}" type="presOf" srcId="{2CCD07A2-0EDD-4F17-AE32-AAAA8FF8D8D6}" destId="{E4DDAAAD-D730-43BC-979A-C624D6A8E78C}" srcOrd="0" destOrd="0" presId="urn:microsoft.com/office/officeart/2008/layout/VerticalCurvedList"/>
    <dgm:cxn modelId="{9A589834-903A-4B3D-A74B-149CBCF49176}" type="presOf" srcId="{14243E40-4D91-4534-B9EF-EB6FB29D1EF9}" destId="{E67B9D81-28AC-4080-92F0-BFC6B1F90EF9}" srcOrd="0" destOrd="0" presId="urn:microsoft.com/office/officeart/2008/layout/VerticalCurvedList"/>
    <dgm:cxn modelId="{989A566F-46E5-4DCD-9802-EF0FB966F675}" srcId="{9428449B-F511-45AC-A37F-F86BC4862943}" destId="{14243E40-4D91-4534-B9EF-EB6FB29D1EF9}" srcOrd="6" destOrd="0" parTransId="{1B49CE95-C25C-4117-8189-60A5D072A147}" sibTransId="{9B420275-80C8-443C-B1B1-E2CF2D8CFDE4}"/>
    <dgm:cxn modelId="{0A900EBB-2C02-48AA-9283-8CFF120E3328}" type="presOf" srcId="{56636B67-E9BB-460F-8025-EBCF6ADC910B}" destId="{F6607E68-AF26-4677-BCCA-F037CB8475F9}" srcOrd="0" destOrd="0" presId="urn:microsoft.com/office/officeart/2008/layout/VerticalCurvedList"/>
    <dgm:cxn modelId="{FD5ECF19-60C1-406C-B3BC-07C387F91B92}" type="presOf" srcId="{44BAD678-5EA7-44CF-8BE9-103DE6E613CB}" destId="{33859D5F-1704-4730-891C-4CB7B5D05B80}" srcOrd="0" destOrd="0" presId="urn:microsoft.com/office/officeart/2008/layout/VerticalCurvedList"/>
    <dgm:cxn modelId="{CBC566F4-F850-4344-BABA-4D9E7BEFE833}" srcId="{9428449B-F511-45AC-A37F-F86BC4862943}" destId="{0FD24616-8C30-4660-B0B4-2738BB12FE52}" srcOrd="2" destOrd="0" parTransId="{514C6CD9-D32C-4B6E-B65C-5B8ED24BB29C}" sibTransId="{A1C609E5-13B8-4E13-A124-1458A201E64C}"/>
    <dgm:cxn modelId="{8708C44C-0796-462F-A579-39DF993B3FB2}" srcId="{9428449B-F511-45AC-A37F-F86BC4862943}" destId="{44BAD678-5EA7-44CF-8BE9-103DE6E613CB}" srcOrd="1" destOrd="0" parTransId="{2FE4B53C-07C1-42BF-A7F5-5B0EA0EAE945}" sibTransId="{7E5F1CA9-B77A-4448-911B-FC476DC96856}"/>
    <dgm:cxn modelId="{B191F05F-0428-46FE-89E3-8A4883E8BCD7}" type="presOf" srcId="{9428449B-F511-45AC-A37F-F86BC4862943}" destId="{BE2BBCC6-658F-4D5E-B806-817663817A95}" srcOrd="0" destOrd="0" presId="urn:microsoft.com/office/officeart/2008/layout/VerticalCurvedList"/>
    <dgm:cxn modelId="{CBE7EE34-77F2-4775-9927-0AF2125A8CEB}" srcId="{9428449B-F511-45AC-A37F-F86BC4862943}" destId="{8DF9D930-B94D-4F28-856D-3CC5CD9A1BD1}" srcOrd="5" destOrd="0" parTransId="{3DDFB843-D2A8-402D-899B-EF5886DA80EA}" sibTransId="{88A0B38A-A04E-4EC8-8638-AF4C91D27064}"/>
    <dgm:cxn modelId="{5C24E2DB-39A3-4729-BA20-52FE6934F3DE}" type="presOf" srcId="{B36EDB23-C030-42AE-A6EF-7B3821CB7546}" destId="{29A33A1B-1ACB-47CD-B556-370CCFAC0A38}" srcOrd="0" destOrd="0" presId="urn:microsoft.com/office/officeart/2008/layout/VerticalCurvedList"/>
    <dgm:cxn modelId="{9C30A825-A95E-4996-A043-8AE65606F091}" srcId="{9428449B-F511-45AC-A37F-F86BC4862943}" destId="{E7A791CC-E4E0-4F02-9A76-CB85B8C0EEBD}" srcOrd="7" destOrd="0" parTransId="{1E6FB69C-BEB3-4F86-9973-BB905AD32AA3}" sibTransId="{7CCDB508-D516-4122-8B3B-C69821451C72}"/>
    <dgm:cxn modelId="{7343D08E-9F51-402F-AFC7-BC5FB35888C1}" srcId="{9428449B-F511-45AC-A37F-F86BC4862943}" destId="{4DAC942D-6CB8-41D7-B067-87C20F2F12BF}" srcOrd="8" destOrd="0" parTransId="{CFE4A4DA-3261-494C-9FB5-2248934B4103}" sibTransId="{99E70966-CD18-4390-9DD3-31E982ABB022}"/>
    <dgm:cxn modelId="{A23DE12A-6117-40FB-B334-55FF29F69DC2}" srcId="{9428449B-F511-45AC-A37F-F86BC4862943}" destId="{2CCD07A2-0EDD-4F17-AE32-AAAA8FF8D8D6}" srcOrd="4" destOrd="0" parTransId="{F5E1F50F-7609-4F69-8327-9CECD6EAB031}" sibTransId="{6C4720C2-2C52-4791-B9D4-AB2372712858}"/>
    <dgm:cxn modelId="{3811EC62-8C56-4CB6-A7DB-21A0BE9BD198}" type="presOf" srcId="{8DF9D930-B94D-4F28-856D-3CC5CD9A1BD1}" destId="{15EEDD95-F5B9-4997-88D0-C8D45847F0DA}" srcOrd="0" destOrd="0" presId="urn:microsoft.com/office/officeart/2008/layout/VerticalCurvedList"/>
    <dgm:cxn modelId="{1B39B84A-6BBD-4816-9FB0-2184DC6976C6}" type="presOf" srcId="{0FD24616-8C30-4660-B0B4-2738BB12FE52}" destId="{A5F222ED-A70B-45AE-B9F6-73F8241C9EF5}" srcOrd="0" destOrd="0" presId="urn:microsoft.com/office/officeart/2008/layout/VerticalCurvedList"/>
    <dgm:cxn modelId="{3A8DF792-5CFE-48F9-A577-2C37228562A9}" srcId="{9428449B-F511-45AC-A37F-F86BC4862943}" destId="{56636B67-E9BB-460F-8025-EBCF6ADC910B}" srcOrd="0" destOrd="0" parTransId="{1B4C136A-EAC7-4DE6-9573-CF7217C0F334}" sibTransId="{A2015D6D-0AA0-42A4-AB28-DB0668EE6767}"/>
    <dgm:cxn modelId="{FFD54289-D3B5-456C-ADF2-9B17B11AE007}" type="presParOf" srcId="{BE2BBCC6-658F-4D5E-B806-817663817A95}" destId="{6F44CD8D-0E86-4971-BECE-361D6F69671A}" srcOrd="0" destOrd="0" presId="urn:microsoft.com/office/officeart/2008/layout/VerticalCurvedList"/>
    <dgm:cxn modelId="{5B555234-A583-4602-BF93-5DE46A935E64}" type="presParOf" srcId="{6F44CD8D-0E86-4971-BECE-361D6F69671A}" destId="{16FE7997-6F6C-4F66-97A5-BEF68F7BF513}" srcOrd="0" destOrd="0" presId="urn:microsoft.com/office/officeart/2008/layout/VerticalCurvedList"/>
    <dgm:cxn modelId="{CB43EFDF-B7AF-4A6D-B1BA-42AD4B7141A2}" type="presParOf" srcId="{16FE7997-6F6C-4F66-97A5-BEF68F7BF513}" destId="{55CA58DA-E9BB-4120-9850-A459DC324574}" srcOrd="0" destOrd="0" presId="urn:microsoft.com/office/officeart/2008/layout/VerticalCurvedList"/>
    <dgm:cxn modelId="{510D8D93-85AE-4357-BB7F-D3A585CBA14D}" type="presParOf" srcId="{16FE7997-6F6C-4F66-97A5-BEF68F7BF513}" destId="{54810C88-0428-4993-8383-3232F3DC1F96}" srcOrd="1" destOrd="0" presId="urn:microsoft.com/office/officeart/2008/layout/VerticalCurvedList"/>
    <dgm:cxn modelId="{24641D5F-A3E0-45A0-861A-B8BA67399CA4}" type="presParOf" srcId="{16FE7997-6F6C-4F66-97A5-BEF68F7BF513}" destId="{53CC1FC8-D1E5-4BAB-B1C9-5CFEA775E8B6}" srcOrd="2" destOrd="0" presId="urn:microsoft.com/office/officeart/2008/layout/VerticalCurvedList"/>
    <dgm:cxn modelId="{11E5078C-AB5C-40A8-8992-37E0A9378047}" type="presParOf" srcId="{16FE7997-6F6C-4F66-97A5-BEF68F7BF513}" destId="{B8E08528-CA6B-4E2A-AB6F-A1772AA6CE95}" srcOrd="3" destOrd="0" presId="urn:microsoft.com/office/officeart/2008/layout/VerticalCurvedList"/>
    <dgm:cxn modelId="{277D3D65-C607-40D8-B4CD-463C7D526B39}" type="presParOf" srcId="{6F44CD8D-0E86-4971-BECE-361D6F69671A}" destId="{F6607E68-AF26-4677-BCCA-F037CB8475F9}" srcOrd="1" destOrd="0" presId="urn:microsoft.com/office/officeart/2008/layout/VerticalCurvedList"/>
    <dgm:cxn modelId="{5071C9DF-302B-4A8C-B6FD-53B3C5044C24}" type="presParOf" srcId="{6F44CD8D-0E86-4971-BECE-361D6F69671A}" destId="{4060D4C9-7CB2-4C37-95A1-9F6ED7D363F5}" srcOrd="2" destOrd="0" presId="urn:microsoft.com/office/officeart/2008/layout/VerticalCurvedList"/>
    <dgm:cxn modelId="{9F496A57-D881-4EA4-8F36-9C85418DC5CC}" type="presParOf" srcId="{4060D4C9-7CB2-4C37-95A1-9F6ED7D363F5}" destId="{2179348E-A990-4A26-86C4-66BA76F28FB6}" srcOrd="0" destOrd="0" presId="urn:microsoft.com/office/officeart/2008/layout/VerticalCurvedList"/>
    <dgm:cxn modelId="{CD2B669A-45E8-44E1-BD54-24D6C1B7F27F}" type="presParOf" srcId="{6F44CD8D-0E86-4971-BECE-361D6F69671A}" destId="{33859D5F-1704-4730-891C-4CB7B5D05B80}" srcOrd="3" destOrd="0" presId="urn:microsoft.com/office/officeart/2008/layout/VerticalCurvedList"/>
    <dgm:cxn modelId="{E03E4E39-87A1-470D-AC34-10A3621170C0}" type="presParOf" srcId="{6F44CD8D-0E86-4971-BECE-361D6F69671A}" destId="{67461CAB-D8FA-4E48-AD06-8BFF540D8D64}" srcOrd="4" destOrd="0" presId="urn:microsoft.com/office/officeart/2008/layout/VerticalCurvedList"/>
    <dgm:cxn modelId="{253518BD-C865-4F53-B215-3B6F590FCE7E}" type="presParOf" srcId="{67461CAB-D8FA-4E48-AD06-8BFF540D8D64}" destId="{2EC55219-752A-46D9-BE90-929EDBD6E967}" srcOrd="0" destOrd="0" presId="urn:microsoft.com/office/officeart/2008/layout/VerticalCurvedList"/>
    <dgm:cxn modelId="{0B68064C-2AFD-4602-82BA-1346CC28C6C6}" type="presParOf" srcId="{6F44CD8D-0E86-4971-BECE-361D6F69671A}" destId="{A5F222ED-A70B-45AE-B9F6-73F8241C9EF5}" srcOrd="5" destOrd="0" presId="urn:microsoft.com/office/officeart/2008/layout/VerticalCurvedList"/>
    <dgm:cxn modelId="{7E5D6DB3-5F93-4E6D-8EDB-003B91B4EA89}" type="presParOf" srcId="{6F44CD8D-0E86-4971-BECE-361D6F69671A}" destId="{4BF2E032-8E0C-45F0-9629-5D64AAFF8884}" srcOrd="6" destOrd="0" presId="urn:microsoft.com/office/officeart/2008/layout/VerticalCurvedList"/>
    <dgm:cxn modelId="{FD7848A0-7FCE-493C-AE10-74FF6687320C}" type="presParOf" srcId="{4BF2E032-8E0C-45F0-9629-5D64AAFF8884}" destId="{C115EE05-811D-4E6E-94FF-164CE8CCF13C}" srcOrd="0" destOrd="0" presId="urn:microsoft.com/office/officeart/2008/layout/VerticalCurvedList"/>
    <dgm:cxn modelId="{49A7CF52-315C-4C51-8DD5-10908A0B800A}" type="presParOf" srcId="{6F44CD8D-0E86-4971-BECE-361D6F69671A}" destId="{29A33A1B-1ACB-47CD-B556-370CCFAC0A38}" srcOrd="7" destOrd="0" presId="urn:microsoft.com/office/officeart/2008/layout/VerticalCurvedList"/>
    <dgm:cxn modelId="{A612F888-D01F-4F07-8393-21CA42A13D3A}" type="presParOf" srcId="{6F44CD8D-0E86-4971-BECE-361D6F69671A}" destId="{EF18E057-4925-45DB-A5ED-CF0BBD41FB22}" srcOrd="8" destOrd="0" presId="urn:microsoft.com/office/officeart/2008/layout/VerticalCurvedList"/>
    <dgm:cxn modelId="{0E4158C8-7381-4D86-B7C8-E66920CBFD84}" type="presParOf" srcId="{EF18E057-4925-45DB-A5ED-CF0BBD41FB22}" destId="{A53215ED-27B4-4166-B83E-21B36A94F032}" srcOrd="0" destOrd="0" presId="urn:microsoft.com/office/officeart/2008/layout/VerticalCurvedList"/>
    <dgm:cxn modelId="{7EA17C4F-E859-490C-98BD-79E9CB3CE774}" type="presParOf" srcId="{6F44CD8D-0E86-4971-BECE-361D6F69671A}" destId="{E4DDAAAD-D730-43BC-979A-C624D6A8E78C}" srcOrd="9" destOrd="0" presId="urn:microsoft.com/office/officeart/2008/layout/VerticalCurvedList"/>
    <dgm:cxn modelId="{A771654A-8F3A-4BE4-A456-879F0A14B4F1}" type="presParOf" srcId="{6F44CD8D-0E86-4971-BECE-361D6F69671A}" destId="{9639B311-7233-4981-94D4-8E4364C527AA}" srcOrd="10" destOrd="0" presId="urn:microsoft.com/office/officeart/2008/layout/VerticalCurvedList"/>
    <dgm:cxn modelId="{F8ADEF98-C870-4221-961C-13EA22A5FFD9}" type="presParOf" srcId="{9639B311-7233-4981-94D4-8E4364C527AA}" destId="{883D7F66-4852-4BD0-80A6-5104653AC255}" srcOrd="0" destOrd="0" presId="urn:microsoft.com/office/officeart/2008/layout/VerticalCurvedList"/>
    <dgm:cxn modelId="{25C40E30-9916-4A95-9AD5-9EEEA9BE5011}" type="presParOf" srcId="{6F44CD8D-0E86-4971-BECE-361D6F69671A}" destId="{15EEDD95-F5B9-4997-88D0-C8D45847F0DA}" srcOrd="11" destOrd="0" presId="urn:microsoft.com/office/officeart/2008/layout/VerticalCurvedList"/>
    <dgm:cxn modelId="{606C6D9B-A676-4117-8770-0A226000D0C1}" type="presParOf" srcId="{6F44CD8D-0E86-4971-BECE-361D6F69671A}" destId="{F9945B24-C893-4C83-B70D-2724E78F8E7A}" srcOrd="12" destOrd="0" presId="urn:microsoft.com/office/officeart/2008/layout/VerticalCurvedList"/>
    <dgm:cxn modelId="{0D28442F-85BA-4257-8462-82D1DD5C4E2C}" type="presParOf" srcId="{F9945B24-C893-4C83-B70D-2724E78F8E7A}" destId="{5A3A4C7E-1FA7-427E-9AD7-B9D34AA27AC6}" srcOrd="0" destOrd="0" presId="urn:microsoft.com/office/officeart/2008/layout/VerticalCurvedList"/>
    <dgm:cxn modelId="{3B7E711E-4AEF-42FF-B768-18D09BE99923}" type="presParOf" srcId="{6F44CD8D-0E86-4971-BECE-361D6F69671A}" destId="{E67B9D81-28AC-4080-92F0-BFC6B1F90EF9}" srcOrd="13" destOrd="0" presId="urn:microsoft.com/office/officeart/2008/layout/VerticalCurvedList"/>
    <dgm:cxn modelId="{BC20CA77-ECC9-463D-9386-816DB6FF09D2}" type="presParOf" srcId="{6F44CD8D-0E86-4971-BECE-361D6F69671A}" destId="{AFF74D3F-1675-4546-8BDA-75B0F013A4E7}" srcOrd="14" destOrd="0" presId="urn:microsoft.com/office/officeart/2008/layout/VerticalCurvedList"/>
    <dgm:cxn modelId="{2CCE614B-BB17-47A7-95B5-563CAB3FD776}" type="presParOf" srcId="{AFF74D3F-1675-4546-8BDA-75B0F013A4E7}" destId="{94226154-4BBF-4D2E-ABAC-0FB46D23FF6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0.xml><?xml version="1.0" encoding="utf-8"?>
<dgm:dataModel xmlns:dgm="http://schemas.openxmlformats.org/drawingml/2006/diagram" xmlns:a="http://schemas.openxmlformats.org/drawingml/2006/main">
  <dgm:ptLst>
    <dgm:pt modelId="{E4680B67-E6E1-4A4B-A71B-9F4415592E7D}" type="doc">
      <dgm:prSet loTypeId="urn:microsoft.com/office/officeart/2009/3/layout/FramedTextPicture" loCatId="picture" qsTypeId="urn:microsoft.com/office/officeart/2005/8/quickstyle/simple4" qsCatId="simple" csTypeId="urn:microsoft.com/office/officeart/2005/8/colors/accent0_1" csCatId="mainScheme" phldr="1"/>
      <dgm:spPr/>
      <dgm:t>
        <a:bodyPr/>
        <a:lstStyle/>
        <a:p>
          <a:endParaRPr lang="es-ES"/>
        </a:p>
      </dgm:t>
    </dgm:pt>
    <dgm:pt modelId="{60810D4A-F4E1-4518-88A0-A4896A240F27}">
      <dgm:prSet phldrT="[Texto]" custT="1"/>
      <dgm:spPr/>
      <dgm:t>
        <a:bodyPr/>
        <a:lstStyle/>
        <a:p>
          <a:pPr algn="just"/>
          <a:r>
            <a:rPr lang="es-ES" sz="1800" b="1" dirty="0" smtClean="0"/>
            <a:t>Fosfolipasa</a:t>
          </a:r>
          <a:endParaRPr lang="es-ES" sz="1800" b="1" dirty="0"/>
        </a:p>
      </dgm:t>
    </dgm:pt>
    <dgm:pt modelId="{964D8046-9D3C-4EA0-B23E-4030174ECF77}" type="parTrans" cxnId="{1FC7F1F9-D8BF-4206-8BF4-B5239F15B0B7}">
      <dgm:prSet/>
      <dgm:spPr/>
      <dgm:t>
        <a:bodyPr/>
        <a:lstStyle/>
        <a:p>
          <a:pPr algn="just"/>
          <a:endParaRPr lang="es-ES" sz="1200"/>
        </a:p>
      </dgm:t>
    </dgm:pt>
    <dgm:pt modelId="{AB3C23DA-2A66-4772-BBDC-AD3C9150FA20}" type="sibTrans" cxnId="{1FC7F1F9-D8BF-4206-8BF4-B5239F15B0B7}">
      <dgm:prSet/>
      <dgm:spPr/>
      <dgm:t>
        <a:bodyPr/>
        <a:lstStyle/>
        <a:p>
          <a:pPr algn="just"/>
          <a:endParaRPr lang="es-ES" sz="1200"/>
        </a:p>
      </dgm:t>
    </dgm:pt>
    <dgm:pt modelId="{99B94793-B964-48F1-967E-E1779B580534}">
      <dgm:prSet phldrT="[Texto]" custT="1"/>
      <dgm:spPr/>
      <dgm:t>
        <a:bodyPr/>
        <a:lstStyle/>
        <a:p>
          <a:pPr algn="just"/>
          <a:r>
            <a:rPr lang="es-ES" sz="1800" b="1" dirty="0" smtClean="0"/>
            <a:t>Proteasa</a:t>
          </a:r>
          <a:endParaRPr lang="es-ES" sz="1800" b="1" dirty="0"/>
        </a:p>
      </dgm:t>
    </dgm:pt>
    <dgm:pt modelId="{AB6273AF-6925-420C-8961-938600F69331}" type="parTrans" cxnId="{70A8932D-32E1-4129-9FF1-CBA315C685BA}">
      <dgm:prSet/>
      <dgm:spPr/>
      <dgm:t>
        <a:bodyPr/>
        <a:lstStyle/>
        <a:p>
          <a:pPr algn="just"/>
          <a:endParaRPr lang="es-ES" sz="1200"/>
        </a:p>
      </dgm:t>
    </dgm:pt>
    <dgm:pt modelId="{6FAE6C92-C293-49A5-B532-C8262984484D}" type="sibTrans" cxnId="{70A8932D-32E1-4129-9FF1-CBA315C685BA}">
      <dgm:prSet/>
      <dgm:spPr/>
      <dgm:t>
        <a:bodyPr/>
        <a:lstStyle/>
        <a:p>
          <a:pPr algn="just"/>
          <a:endParaRPr lang="es-ES" sz="1200"/>
        </a:p>
      </dgm:t>
    </dgm:pt>
    <dgm:pt modelId="{980F4FA4-AAE5-4E7B-8481-A76F73EFB549}">
      <dgm:prSet phldrT="[Texto]" custT="1"/>
      <dgm:spPr/>
      <dgm:t>
        <a:bodyPr/>
        <a:lstStyle/>
        <a:p>
          <a:pPr algn="just"/>
          <a:r>
            <a:rPr lang="es-ES" sz="1400" dirty="0" smtClean="0"/>
            <a:t>136 aislados x 2 repeticiones</a:t>
          </a:r>
          <a:endParaRPr lang="es-ES" sz="1400" dirty="0"/>
        </a:p>
      </dgm:t>
    </dgm:pt>
    <dgm:pt modelId="{297120A4-CEED-46B6-B442-F03F76E22004}" type="parTrans" cxnId="{313997A0-5B68-4E67-86BE-828C271DC958}">
      <dgm:prSet/>
      <dgm:spPr/>
      <dgm:t>
        <a:bodyPr/>
        <a:lstStyle/>
        <a:p>
          <a:pPr algn="just"/>
          <a:endParaRPr lang="es-ES" sz="1200"/>
        </a:p>
      </dgm:t>
    </dgm:pt>
    <dgm:pt modelId="{DDB64B2C-2557-49A5-9204-7C395B710B98}" type="sibTrans" cxnId="{313997A0-5B68-4E67-86BE-828C271DC958}">
      <dgm:prSet/>
      <dgm:spPr/>
      <dgm:t>
        <a:bodyPr/>
        <a:lstStyle/>
        <a:p>
          <a:pPr algn="just"/>
          <a:endParaRPr lang="es-ES" sz="1200"/>
        </a:p>
      </dgm:t>
    </dgm:pt>
    <dgm:pt modelId="{C4D959A2-109A-452B-8BAA-9FEA7A556A81}">
      <dgm:prSet phldrT="[Texto]" custT="1"/>
      <dgm:spPr/>
      <dgm:t>
        <a:bodyPr/>
        <a:lstStyle/>
        <a:p>
          <a:pPr algn="just"/>
          <a:r>
            <a:rPr lang="es-ES" sz="1400" dirty="0" smtClean="0"/>
            <a:t>Medio YCB-BSA (</a:t>
          </a:r>
          <a:r>
            <a:rPr lang="es-ES" sz="1400" b="1" dirty="0" smtClean="0"/>
            <a:t>Base de Carbón de Levadura </a:t>
          </a:r>
          <a:r>
            <a:rPr lang="es-ES" sz="1400" dirty="0" smtClean="0"/>
            <a:t>1,17%, </a:t>
          </a:r>
          <a:r>
            <a:rPr lang="es-ES" sz="1400" b="1" dirty="0" smtClean="0"/>
            <a:t>Suero de albúmina bovina </a:t>
          </a:r>
          <a:r>
            <a:rPr lang="es-ES" sz="1400" dirty="0" smtClean="0"/>
            <a:t>0.2%, Agar 2%)</a:t>
          </a:r>
          <a:endParaRPr lang="es-ES" sz="1400" dirty="0"/>
        </a:p>
      </dgm:t>
    </dgm:pt>
    <dgm:pt modelId="{3BB6ABC0-F79F-4C40-98B7-2515944689BA}" type="parTrans" cxnId="{BB225EA0-4074-490F-80B5-81A49AC92825}">
      <dgm:prSet/>
      <dgm:spPr/>
      <dgm:t>
        <a:bodyPr/>
        <a:lstStyle/>
        <a:p>
          <a:pPr algn="just"/>
          <a:endParaRPr lang="es-ES" sz="1200"/>
        </a:p>
      </dgm:t>
    </dgm:pt>
    <dgm:pt modelId="{51266CC3-04FB-419E-9401-E53E4105201F}" type="sibTrans" cxnId="{BB225EA0-4074-490F-80B5-81A49AC92825}">
      <dgm:prSet/>
      <dgm:spPr/>
      <dgm:t>
        <a:bodyPr/>
        <a:lstStyle/>
        <a:p>
          <a:pPr algn="just"/>
          <a:endParaRPr lang="es-ES" sz="1200"/>
        </a:p>
      </dgm:t>
    </dgm:pt>
    <dgm:pt modelId="{09253E18-3BB4-4F5E-BC04-FA200D144BD1}">
      <dgm:prSet phldrT="[Texto]" custT="1"/>
      <dgm:spPr/>
      <dgm:t>
        <a:bodyPr/>
        <a:lstStyle/>
        <a:p>
          <a:pPr algn="just"/>
          <a:endParaRPr lang="es-ES" sz="1600" dirty="0"/>
        </a:p>
      </dgm:t>
    </dgm:pt>
    <dgm:pt modelId="{041CB3AC-ECB3-48E6-8417-E2293494C9E6}" type="parTrans" cxnId="{CCB5CBF0-11C6-4405-B3B5-B8F393DDF992}">
      <dgm:prSet/>
      <dgm:spPr/>
      <dgm:t>
        <a:bodyPr/>
        <a:lstStyle/>
        <a:p>
          <a:pPr algn="just"/>
          <a:endParaRPr lang="es-ES" sz="1200"/>
        </a:p>
      </dgm:t>
    </dgm:pt>
    <dgm:pt modelId="{2466293C-A5F5-4E80-8C58-33586E7A9B74}" type="sibTrans" cxnId="{CCB5CBF0-11C6-4405-B3B5-B8F393DDF992}">
      <dgm:prSet/>
      <dgm:spPr/>
      <dgm:t>
        <a:bodyPr/>
        <a:lstStyle/>
        <a:p>
          <a:pPr algn="just"/>
          <a:endParaRPr lang="es-ES" sz="1200"/>
        </a:p>
      </dgm:t>
    </dgm:pt>
    <dgm:pt modelId="{3349464F-4ECA-4803-AFB9-C0E6721EEFAA}">
      <dgm:prSet phldrT="[Texto]" custT="1"/>
      <dgm:spPr/>
      <dgm:t>
        <a:bodyPr/>
        <a:lstStyle/>
        <a:p>
          <a:pPr algn="just"/>
          <a:r>
            <a:rPr lang="es-ES" sz="1400" dirty="0" smtClean="0"/>
            <a:t>Incubación a 37ºC por 72 h</a:t>
          </a:r>
          <a:endParaRPr lang="es-ES" sz="1400" dirty="0"/>
        </a:p>
      </dgm:t>
    </dgm:pt>
    <dgm:pt modelId="{EE117E2C-2F91-4B0D-B6B7-6788C7514B7C}" type="parTrans" cxnId="{3E1C3239-32C8-4ABB-B744-16B8CE48D41B}">
      <dgm:prSet/>
      <dgm:spPr/>
      <dgm:t>
        <a:bodyPr/>
        <a:lstStyle/>
        <a:p>
          <a:pPr algn="just"/>
          <a:endParaRPr lang="es-ES" sz="1200"/>
        </a:p>
      </dgm:t>
    </dgm:pt>
    <dgm:pt modelId="{13748679-F7BE-4BCD-A86F-0EAD7B237404}" type="sibTrans" cxnId="{3E1C3239-32C8-4ABB-B744-16B8CE48D41B}">
      <dgm:prSet/>
      <dgm:spPr/>
      <dgm:t>
        <a:bodyPr/>
        <a:lstStyle/>
        <a:p>
          <a:pPr algn="just"/>
          <a:endParaRPr lang="es-ES" sz="1200"/>
        </a:p>
      </dgm:t>
    </dgm:pt>
    <dgm:pt modelId="{226B9D06-284C-4815-B1BF-89DF09EFDD10}">
      <dgm:prSet phldrT="[Texto]" custT="1"/>
      <dgm:spPr/>
      <dgm:t>
        <a:bodyPr/>
        <a:lstStyle/>
        <a:p>
          <a:pPr algn="just"/>
          <a:r>
            <a:rPr lang="es-ES" sz="1400" dirty="0" smtClean="0"/>
            <a:t>136 aislados x 2 repeticiones</a:t>
          </a:r>
          <a:endParaRPr lang="es-ES" sz="1400" dirty="0"/>
        </a:p>
      </dgm:t>
    </dgm:pt>
    <dgm:pt modelId="{98E72101-57A7-47C4-BCEC-2FF98335148F}" type="sibTrans" cxnId="{85D9E0F3-146C-44ED-BD83-2F30A889CFE4}">
      <dgm:prSet/>
      <dgm:spPr/>
      <dgm:t>
        <a:bodyPr/>
        <a:lstStyle/>
        <a:p>
          <a:pPr algn="just"/>
          <a:endParaRPr lang="es-ES" sz="1200"/>
        </a:p>
      </dgm:t>
    </dgm:pt>
    <dgm:pt modelId="{F7361BCE-1516-4874-A513-3BC62012CCB4}" type="parTrans" cxnId="{85D9E0F3-146C-44ED-BD83-2F30A889CFE4}">
      <dgm:prSet/>
      <dgm:spPr/>
      <dgm:t>
        <a:bodyPr/>
        <a:lstStyle/>
        <a:p>
          <a:pPr algn="just"/>
          <a:endParaRPr lang="es-ES" sz="1200"/>
        </a:p>
      </dgm:t>
    </dgm:pt>
    <dgm:pt modelId="{87D0BC43-B2AF-43D9-BBD0-0C56F3D8160D}">
      <dgm:prSet phldrT="[Texto]" custT="1"/>
      <dgm:spPr/>
      <dgm:t>
        <a:bodyPr/>
        <a:lstStyle/>
        <a:p>
          <a:pPr algn="just"/>
          <a:r>
            <a:rPr lang="es-ES" sz="1400" dirty="0" smtClean="0"/>
            <a:t>Medio SDA-YEA (</a:t>
          </a:r>
          <a:r>
            <a:rPr lang="es-ES" sz="1400" b="1" dirty="0" smtClean="0"/>
            <a:t>Agar </a:t>
          </a:r>
          <a:r>
            <a:rPr lang="es-ES" sz="1400" b="1" dirty="0" err="1" smtClean="0"/>
            <a:t>Sabouraud</a:t>
          </a:r>
          <a:r>
            <a:rPr lang="es-ES" sz="1400" dirty="0" smtClean="0"/>
            <a:t> 6.5%, </a:t>
          </a:r>
          <a:r>
            <a:rPr lang="es-ES" sz="1400" b="1" dirty="0" smtClean="0"/>
            <a:t>Emulsión de yema de huevo </a:t>
          </a:r>
          <a:r>
            <a:rPr lang="es-ES" sz="1400" dirty="0" smtClean="0"/>
            <a:t>8%, </a:t>
          </a:r>
          <a:r>
            <a:rPr lang="es-ES" sz="1400" dirty="0" err="1" smtClean="0"/>
            <a:t>NaCl</a:t>
          </a:r>
          <a:r>
            <a:rPr lang="es-ES" sz="1400" dirty="0" smtClean="0"/>
            <a:t> 1M, CaCl2 5 </a:t>
          </a:r>
          <a:r>
            <a:rPr lang="es-ES" sz="1400" dirty="0" err="1" smtClean="0"/>
            <a:t>mM</a:t>
          </a:r>
          <a:r>
            <a:rPr lang="es-ES" sz="1400" dirty="0" smtClean="0"/>
            <a:t>)</a:t>
          </a:r>
          <a:endParaRPr lang="es-ES" sz="1400" dirty="0"/>
        </a:p>
      </dgm:t>
    </dgm:pt>
    <dgm:pt modelId="{3AD44F66-0C27-49DA-9162-2B07AAFB9A88}" type="parTrans" cxnId="{ADF131F5-1121-4C53-82D4-CED34F27E3F4}">
      <dgm:prSet/>
      <dgm:spPr/>
      <dgm:t>
        <a:bodyPr/>
        <a:lstStyle/>
        <a:p>
          <a:endParaRPr lang="es-ES"/>
        </a:p>
      </dgm:t>
    </dgm:pt>
    <dgm:pt modelId="{DD5E55C8-F331-47BC-A15B-EC41B36FE951}" type="sibTrans" cxnId="{ADF131F5-1121-4C53-82D4-CED34F27E3F4}">
      <dgm:prSet/>
      <dgm:spPr/>
      <dgm:t>
        <a:bodyPr/>
        <a:lstStyle/>
        <a:p>
          <a:endParaRPr lang="es-ES"/>
        </a:p>
      </dgm:t>
    </dgm:pt>
    <dgm:pt modelId="{8ADA7A58-ECE9-46ED-983F-5C43CFADB906}">
      <dgm:prSet phldrT="[Texto]" custT="1"/>
      <dgm:spPr/>
      <dgm:t>
        <a:bodyPr/>
        <a:lstStyle/>
        <a:p>
          <a:pPr algn="just"/>
          <a:r>
            <a:rPr lang="es-ES" sz="1400" dirty="0" smtClean="0"/>
            <a:t>Incubación a 37ºC por 72 h</a:t>
          </a:r>
          <a:endParaRPr lang="es-ES" sz="1400" dirty="0"/>
        </a:p>
      </dgm:t>
    </dgm:pt>
    <dgm:pt modelId="{8C0F15E5-8E42-4B16-9C6A-6BF20C7FC33D}" type="parTrans" cxnId="{C4BF06F9-E3AF-4C9F-8405-12487C87E6ED}">
      <dgm:prSet/>
      <dgm:spPr/>
      <dgm:t>
        <a:bodyPr/>
        <a:lstStyle/>
        <a:p>
          <a:endParaRPr lang="es-ES"/>
        </a:p>
      </dgm:t>
    </dgm:pt>
    <dgm:pt modelId="{59843E25-E111-4D16-AC0E-09E489238F2C}" type="sibTrans" cxnId="{C4BF06F9-E3AF-4C9F-8405-12487C87E6ED}">
      <dgm:prSet/>
      <dgm:spPr/>
      <dgm:t>
        <a:bodyPr/>
        <a:lstStyle/>
        <a:p>
          <a:endParaRPr lang="es-ES"/>
        </a:p>
      </dgm:t>
    </dgm:pt>
    <dgm:pt modelId="{1458B96E-2227-4A82-8F24-5373EF41C9D6}">
      <dgm:prSet phldrT="[Texto]" custT="1"/>
      <dgm:spPr/>
      <dgm:t>
        <a:bodyPr/>
        <a:lstStyle/>
        <a:p>
          <a:pPr algn="just"/>
          <a:endParaRPr lang="es-ES" sz="1400" dirty="0"/>
        </a:p>
      </dgm:t>
    </dgm:pt>
    <dgm:pt modelId="{415C63A7-CDEF-467F-970F-D322DAACF2C5}" type="parTrans" cxnId="{FD29464C-26CE-4F03-BF45-E6B3026E105D}">
      <dgm:prSet/>
      <dgm:spPr/>
      <dgm:t>
        <a:bodyPr/>
        <a:lstStyle/>
        <a:p>
          <a:endParaRPr lang="es-ES"/>
        </a:p>
      </dgm:t>
    </dgm:pt>
    <dgm:pt modelId="{36848E2A-C50F-465D-A7FA-15608E25469C}" type="sibTrans" cxnId="{FD29464C-26CE-4F03-BF45-E6B3026E105D}">
      <dgm:prSet/>
      <dgm:spPr/>
      <dgm:t>
        <a:bodyPr/>
        <a:lstStyle/>
        <a:p>
          <a:endParaRPr lang="es-ES"/>
        </a:p>
      </dgm:t>
    </dgm:pt>
    <dgm:pt modelId="{A167911F-B7E9-4BA5-9C19-B9CB4BAF5091}">
      <dgm:prSet phldrT="[Texto]" custT="1"/>
      <dgm:spPr/>
      <dgm:t>
        <a:bodyPr/>
        <a:lstStyle/>
        <a:p>
          <a:pPr algn="just"/>
          <a:endParaRPr lang="es-ES" sz="1400" dirty="0"/>
        </a:p>
      </dgm:t>
    </dgm:pt>
    <dgm:pt modelId="{0C6A23E1-3EFB-4E31-997D-62E98E2C58E1}" type="parTrans" cxnId="{DF8BF603-E4BA-4755-B557-0E0726C46190}">
      <dgm:prSet/>
      <dgm:spPr/>
      <dgm:t>
        <a:bodyPr/>
        <a:lstStyle/>
        <a:p>
          <a:endParaRPr lang="es-ES"/>
        </a:p>
      </dgm:t>
    </dgm:pt>
    <dgm:pt modelId="{FA948C31-2039-49E0-AD0A-9BA0AD949829}" type="sibTrans" cxnId="{DF8BF603-E4BA-4755-B557-0E0726C46190}">
      <dgm:prSet/>
      <dgm:spPr/>
      <dgm:t>
        <a:bodyPr/>
        <a:lstStyle/>
        <a:p>
          <a:endParaRPr lang="es-ES"/>
        </a:p>
      </dgm:t>
    </dgm:pt>
    <dgm:pt modelId="{D0BA00DD-011B-410E-9FFE-E5AD98EFCB69}" type="pres">
      <dgm:prSet presAssocID="{E4680B67-E6E1-4A4B-A71B-9F4415592E7D}" presName="Name0" presStyleCnt="0">
        <dgm:presLayoutVars>
          <dgm:chMax/>
          <dgm:chPref/>
          <dgm:dir/>
        </dgm:presLayoutVars>
      </dgm:prSet>
      <dgm:spPr/>
      <dgm:t>
        <a:bodyPr/>
        <a:lstStyle/>
        <a:p>
          <a:endParaRPr lang="es-ES"/>
        </a:p>
      </dgm:t>
    </dgm:pt>
    <dgm:pt modelId="{281C9F27-19AC-4D52-9E73-5368195DC065}" type="pres">
      <dgm:prSet presAssocID="{60810D4A-F4E1-4518-88A0-A4896A240F27}" presName="composite" presStyleCnt="0">
        <dgm:presLayoutVars>
          <dgm:chMax/>
          <dgm:chPref/>
        </dgm:presLayoutVars>
      </dgm:prSet>
      <dgm:spPr/>
    </dgm:pt>
    <dgm:pt modelId="{80966A22-FC41-436C-8234-D12508732798}" type="pres">
      <dgm:prSet presAssocID="{60810D4A-F4E1-4518-88A0-A4896A240F27}" presName="Image" presStyleLbl="bgImgPlace1" presStyleIdx="0" presStyleCnt="2" custScaleX="89921" custScaleY="127699" custLinFactNeighborX="5630" custLinFactNeighborY="2726"/>
      <dgm:spPr>
        <a:blipFill rotWithShape="1">
          <a:blip xmlns:r="http://schemas.openxmlformats.org/officeDocument/2006/relationships" r:embed="rId1"/>
          <a:stretch>
            <a:fillRect/>
          </a:stretch>
        </a:blipFill>
      </dgm:spPr>
      <dgm:t>
        <a:bodyPr/>
        <a:lstStyle/>
        <a:p>
          <a:endParaRPr lang="es-ES"/>
        </a:p>
      </dgm:t>
    </dgm:pt>
    <dgm:pt modelId="{A51C4A51-0E55-4C47-9BE8-EED458DAAD73}" type="pres">
      <dgm:prSet presAssocID="{60810D4A-F4E1-4518-88A0-A4896A240F27}" presName="ParentText" presStyleLbl="revTx" presStyleIdx="0" presStyleCnt="2">
        <dgm:presLayoutVars>
          <dgm:chMax val="0"/>
          <dgm:chPref val="0"/>
          <dgm:bulletEnabled val="1"/>
        </dgm:presLayoutVars>
      </dgm:prSet>
      <dgm:spPr/>
      <dgm:t>
        <a:bodyPr/>
        <a:lstStyle/>
        <a:p>
          <a:endParaRPr lang="es-ES"/>
        </a:p>
      </dgm:t>
    </dgm:pt>
    <dgm:pt modelId="{06908E01-3D13-46BF-B4A1-9A357360124E}" type="pres">
      <dgm:prSet presAssocID="{60810D4A-F4E1-4518-88A0-A4896A240F27}" presName="tlFrame" presStyleLbl="node1" presStyleIdx="0" presStyleCnt="8"/>
      <dgm:spPr/>
    </dgm:pt>
    <dgm:pt modelId="{682CCB04-4CE2-4F80-9ACB-9AA7DDE57496}" type="pres">
      <dgm:prSet presAssocID="{60810D4A-F4E1-4518-88A0-A4896A240F27}" presName="trFrame" presStyleLbl="node1" presStyleIdx="1" presStyleCnt="8"/>
      <dgm:spPr/>
    </dgm:pt>
    <dgm:pt modelId="{DF70F19F-AA8C-4B81-A4CD-A0F7FD13E385}" type="pres">
      <dgm:prSet presAssocID="{60810D4A-F4E1-4518-88A0-A4896A240F27}" presName="blFrame" presStyleLbl="node1" presStyleIdx="2" presStyleCnt="8" custLinFactNeighborX="0" custLinFactNeighborY="99759"/>
      <dgm:spPr/>
    </dgm:pt>
    <dgm:pt modelId="{D2241024-72C1-44C5-B46B-60A1CEA15F99}" type="pres">
      <dgm:prSet presAssocID="{60810D4A-F4E1-4518-88A0-A4896A240F27}" presName="brFrame" presStyleLbl="node1" presStyleIdx="3" presStyleCnt="8" custLinFactNeighborX="4156" custLinFactNeighborY="91549"/>
      <dgm:spPr/>
    </dgm:pt>
    <dgm:pt modelId="{9CF53210-94A9-4AF5-A747-D371D5206051}" type="pres">
      <dgm:prSet presAssocID="{AB3C23DA-2A66-4772-BBDC-AD3C9150FA20}" presName="sibTrans" presStyleCnt="0"/>
      <dgm:spPr/>
    </dgm:pt>
    <dgm:pt modelId="{31711EE2-570C-4952-BDCD-720F941C1C72}" type="pres">
      <dgm:prSet presAssocID="{99B94793-B964-48F1-967E-E1779B580534}" presName="composite" presStyleCnt="0">
        <dgm:presLayoutVars>
          <dgm:chMax/>
          <dgm:chPref/>
        </dgm:presLayoutVars>
      </dgm:prSet>
      <dgm:spPr/>
    </dgm:pt>
    <dgm:pt modelId="{704B3812-DD11-4608-8ED4-3CAAC15D1FB1}" type="pres">
      <dgm:prSet presAssocID="{99B94793-B964-48F1-967E-E1779B580534}" presName="Image" presStyleLbl="bgImgPlace1" presStyleIdx="1" presStyleCnt="2" custScaleX="94027" custScaleY="140034"/>
      <dgm:spPr>
        <a:blipFill rotWithShape="1">
          <a:blip xmlns:r="http://schemas.openxmlformats.org/officeDocument/2006/relationships" r:embed="rId2"/>
          <a:stretch>
            <a:fillRect/>
          </a:stretch>
        </a:blipFill>
      </dgm:spPr>
      <dgm:t>
        <a:bodyPr/>
        <a:lstStyle/>
        <a:p>
          <a:endParaRPr lang="es-ES"/>
        </a:p>
      </dgm:t>
    </dgm:pt>
    <dgm:pt modelId="{05293AD5-369A-495A-9B2C-20EC395CB9A0}" type="pres">
      <dgm:prSet presAssocID="{99B94793-B964-48F1-967E-E1779B580534}" presName="ParentText" presStyleLbl="revTx" presStyleIdx="1" presStyleCnt="2">
        <dgm:presLayoutVars>
          <dgm:chMax val="0"/>
          <dgm:chPref val="0"/>
          <dgm:bulletEnabled val="1"/>
        </dgm:presLayoutVars>
      </dgm:prSet>
      <dgm:spPr/>
      <dgm:t>
        <a:bodyPr/>
        <a:lstStyle/>
        <a:p>
          <a:endParaRPr lang="es-ES"/>
        </a:p>
      </dgm:t>
    </dgm:pt>
    <dgm:pt modelId="{48E3CFD4-267A-4AD6-902B-D4281F0698D2}" type="pres">
      <dgm:prSet presAssocID="{99B94793-B964-48F1-967E-E1779B580534}" presName="tlFrame" presStyleLbl="node1" presStyleIdx="4" presStyleCnt="8"/>
      <dgm:spPr/>
    </dgm:pt>
    <dgm:pt modelId="{5E0D7144-FAFF-49C0-AE15-4A60CAA4954B}" type="pres">
      <dgm:prSet presAssocID="{99B94793-B964-48F1-967E-E1779B580534}" presName="trFrame" presStyleLbl="node1" presStyleIdx="5" presStyleCnt="8"/>
      <dgm:spPr/>
    </dgm:pt>
    <dgm:pt modelId="{167334EE-3433-436A-90E9-225946DFD368}" type="pres">
      <dgm:prSet presAssocID="{99B94793-B964-48F1-967E-E1779B580534}" presName="blFrame" presStyleLbl="node1" presStyleIdx="6" presStyleCnt="8" custLinFactNeighborX="6300" custLinFactNeighborY="93659"/>
      <dgm:spPr/>
    </dgm:pt>
    <dgm:pt modelId="{2F4B441A-D635-4D58-A846-45EBDF5D0FE4}" type="pres">
      <dgm:prSet presAssocID="{99B94793-B964-48F1-967E-E1779B580534}" presName="brFrame" presStyleLbl="node1" presStyleIdx="7" presStyleCnt="8" custLinFactNeighborX="-4222" custLinFactNeighborY="97715"/>
      <dgm:spPr/>
    </dgm:pt>
  </dgm:ptLst>
  <dgm:cxnLst>
    <dgm:cxn modelId="{70A8932D-32E1-4129-9FF1-CBA315C685BA}" srcId="{E4680B67-E6E1-4A4B-A71B-9F4415592E7D}" destId="{99B94793-B964-48F1-967E-E1779B580534}" srcOrd="1" destOrd="0" parTransId="{AB6273AF-6925-420C-8961-938600F69331}" sibTransId="{6FAE6C92-C293-49A5-B532-C8262984484D}"/>
    <dgm:cxn modelId="{CCB5CBF0-11C6-4405-B3B5-B8F393DDF992}" srcId="{99B94793-B964-48F1-967E-E1779B580534}" destId="{09253E18-3BB4-4F5E-BC04-FA200D144BD1}" srcOrd="4" destOrd="0" parTransId="{041CB3AC-ECB3-48E6-8417-E2293494C9E6}" sibTransId="{2466293C-A5F5-4E80-8C58-33586E7A9B74}"/>
    <dgm:cxn modelId="{3E1C3239-32C8-4ABB-B744-16B8CE48D41B}" srcId="{99B94793-B964-48F1-967E-E1779B580534}" destId="{3349464F-4ECA-4803-AFB9-C0E6721EEFAA}" srcOrd="3" destOrd="0" parTransId="{EE117E2C-2F91-4B0D-B6B7-6788C7514B7C}" sibTransId="{13748679-F7BE-4BCD-A86F-0EAD7B237404}"/>
    <dgm:cxn modelId="{DF8BF603-E4BA-4755-B557-0E0726C46190}" srcId="{99B94793-B964-48F1-967E-E1779B580534}" destId="{A167911F-B7E9-4BA5-9C19-B9CB4BAF5091}" srcOrd="0" destOrd="0" parTransId="{0C6A23E1-3EFB-4E31-997D-62E98E2C58E1}" sibTransId="{FA948C31-2039-49E0-AD0A-9BA0AD949829}"/>
    <dgm:cxn modelId="{B457632F-AEAA-4451-AFD3-08067F98AA00}" type="presOf" srcId="{87D0BC43-B2AF-43D9-BBD0-0C56F3D8160D}" destId="{A51C4A51-0E55-4C47-9BE8-EED458DAAD73}" srcOrd="0" destOrd="3" presId="urn:microsoft.com/office/officeart/2009/3/layout/FramedTextPicture"/>
    <dgm:cxn modelId="{9B4A117B-A20B-4322-A0A9-49803E23A3CB}" type="presOf" srcId="{980F4FA4-AAE5-4E7B-8481-A76F73EFB549}" destId="{A51C4A51-0E55-4C47-9BE8-EED458DAAD73}" srcOrd="0" destOrd="2" presId="urn:microsoft.com/office/officeart/2009/3/layout/FramedTextPicture"/>
    <dgm:cxn modelId="{FE4B3B5C-5AEC-4C59-8D7B-1A9736916FF3}" type="presOf" srcId="{8ADA7A58-ECE9-46ED-983F-5C43CFADB906}" destId="{A51C4A51-0E55-4C47-9BE8-EED458DAAD73}" srcOrd="0" destOrd="4" presId="urn:microsoft.com/office/officeart/2009/3/layout/FramedTextPicture"/>
    <dgm:cxn modelId="{FD29464C-26CE-4F03-BF45-E6B3026E105D}" srcId="{60810D4A-F4E1-4518-88A0-A4896A240F27}" destId="{1458B96E-2227-4A82-8F24-5373EF41C9D6}" srcOrd="0" destOrd="0" parTransId="{415C63A7-CDEF-467F-970F-D322DAACF2C5}" sibTransId="{36848E2A-C50F-465D-A7FA-15608E25469C}"/>
    <dgm:cxn modelId="{1FC7F1F9-D8BF-4206-8BF4-B5239F15B0B7}" srcId="{E4680B67-E6E1-4A4B-A71B-9F4415592E7D}" destId="{60810D4A-F4E1-4518-88A0-A4896A240F27}" srcOrd="0" destOrd="0" parTransId="{964D8046-9D3C-4EA0-B23E-4030174ECF77}" sibTransId="{AB3C23DA-2A66-4772-BBDC-AD3C9150FA20}"/>
    <dgm:cxn modelId="{A9ACB865-AC10-43F4-B608-C5085C8C055A}" type="presOf" srcId="{E4680B67-E6E1-4A4B-A71B-9F4415592E7D}" destId="{D0BA00DD-011B-410E-9FFE-E5AD98EFCB69}" srcOrd="0" destOrd="0" presId="urn:microsoft.com/office/officeart/2009/3/layout/FramedTextPicture"/>
    <dgm:cxn modelId="{8B34357C-DF60-4763-A4F6-A117C16FD731}" type="presOf" srcId="{3349464F-4ECA-4803-AFB9-C0E6721EEFAA}" destId="{05293AD5-369A-495A-9B2C-20EC395CB9A0}" srcOrd="0" destOrd="4" presId="urn:microsoft.com/office/officeart/2009/3/layout/FramedTextPicture"/>
    <dgm:cxn modelId="{B4B8C584-D70C-485D-BBC5-BC8DD4BA4104}" type="presOf" srcId="{A167911F-B7E9-4BA5-9C19-B9CB4BAF5091}" destId="{05293AD5-369A-495A-9B2C-20EC395CB9A0}" srcOrd="0" destOrd="1" presId="urn:microsoft.com/office/officeart/2009/3/layout/FramedTextPicture"/>
    <dgm:cxn modelId="{BBE3BDD8-6080-4218-84DA-76986DACACF4}" type="presOf" srcId="{60810D4A-F4E1-4518-88A0-A4896A240F27}" destId="{A51C4A51-0E55-4C47-9BE8-EED458DAAD73}" srcOrd="0" destOrd="0" presId="urn:microsoft.com/office/officeart/2009/3/layout/FramedTextPicture"/>
    <dgm:cxn modelId="{E4F11ACF-7ED4-4BA9-A6B4-44AF9962CCEC}" type="presOf" srcId="{09253E18-3BB4-4F5E-BC04-FA200D144BD1}" destId="{05293AD5-369A-495A-9B2C-20EC395CB9A0}" srcOrd="0" destOrd="5" presId="urn:microsoft.com/office/officeart/2009/3/layout/FramedTextPicture"/>
    <dgm:cxn modelId="{9B889E5D-3757-4616-853D-D33EAC133CC1}" type="presOf" srcId="{1458B96E-2227-4A82-8F24-5373EF41C9D6}" destId="{A51C4A51-0E55-4C47-9BE8-EED458DAAD73}" srcOrd="0" destOrd="1" presId="urn:microsoft.com/office/officeart/2009/3/layout/FramedTextPicture"/>
    <dgm:cxn modelId="{ADF131F5-1121-4C53-82D4-CED34F27E3F4}" srcId="{60810D4A-F4E1-4518-88A0-A4896A240F27}" destId="{87D0BC43-B2AF-43D9-BBD0-0C56F3D8160D}" srcOrd="2" destOrd="0" parTransId="{3AD44F66-0C27-49DA-9162-2B07AAFB9A88}" sibTransId="{DD5E55C8-F331-47BC-A15B-EC41B36FE951}"/>
    <dgm:cxn modelId="{85D9E0F3-146C-44ED-BD83-2F30A889CFE4}" srcId="{99B94793-B964-48F1-967E-E1779B580534}" destId="{226B9D06-284C-4815-B1BF-89DF09EFDD10}" srcOrd="1" destOrd="0" parTransId="{F7361BCE-1516-4874-A513-3BC62012CCB4}" sibTransId="{98E72101-57A7-47C4-BCEC-2FF98335148F}"/>
    <dgm:cxn modelId="{BB225EA0-4074-490F-80B5-81A49AC92825}" srcId="{99B94793-B964-48F1-967E-E1779B580534}" destId="{C4D959A2-109A-452B-8BAA-9FEA7A556A81}" srcOrd="2" destOrd="0" parTransId="{3BB6ABC0-F79F-4C40-98B7-2515944689BA}" sibTransId="{51266CC3-04FB-419E-9401-E53E4105201F}"/>
    <dgm:cxn modelId="{C4BF06F9-E3AF-4C9F-8405-12487C87E6ED}" srcId="{60810D4A-F4E1-4518-88A0-A4896A240F27}" destId="{8ADA7A58-ECE9-46ED-983F-5C43CFADB906}" srcOrd="3" destOrd="0" parTransId="{8C0F15E5-8E42-4B16-9C6A-6BF20C7FC33D}" sibTransId="{59843E25-E111-4D16-AC0E-09E489238F2C}"/>
    <dgm:cxn modelId="{07363AFB-790D-4650-8DA8-CFA464B4D2B5}" type="presOf" srcId="{99B94793-B964-48F1-967E-E1779B580534}" destId="{05293AD5-369A-495A-9B2C-20EC395CB9A0}" srcOrd="0" destOrd="0" presId="urn:microsoft.com/office/officeart/2009/3/layout/FramedTextPicture"/>
    <dgm:cxn modelId="{C100A7C3-F7D5-4E7F-A54C-C818652C96D3}" type="presOf" srcId="{226B9D06-284C-4815-B1BF-89DF09EFDD10}" destId="{05293AD5-369A-495A-9B2C-20EC395CB9A0}" srcOrd="0" destOrd="2" presId="urn:microsoft.com/office/officeart/2009/3/layout/FramedTextPicture"/>
    <dgm:cxn modelId="{313997A0-5B68-4E67-86BE-828C271DC958}" srcId="{60810D4A-F4E1-4518-88A0-A4896A240F27}" destId="{980F4FA4-AAE5-4E7B-8481-A76F73EFB549}" srcOrd="1" destOrd="0" parTransId="{297120A4-CEED-46B6-B442-F03F76E22004}" sibTransId="{DDB64B2C-2557-49A5-9204-7C395B710B98}"/>
    <dgm:cxn modelId="{564BF58F-FD9A-48EC-A795-B5C149AF9130}" type="presOf" srcId="{C4D959A2-109A-452B-8BAA-9FEA7A556A81}" destId="{05293AD5-369A-495A-9B2C-20EC395CB9A0}" srcOrd="0" destOrd="3" presId="urn:microsoft.com/office/officeart/2009/3/layout/FramedTextPicture"/>
    <dgm:cxn modelId="{1C67BDD6-6ECD-4494-A768-966127C31E68}" type="presParOf" srcId="{D0BA00DD-011B-410E-9FFE-E5AD98EFCB69}" destId="{281C9F27-19AC-4D52-9E73-5368195DC065}" srcOrd="0" destOrd="0" presId="urn:microsoft.com/office/officeart/2009/3/layout/FramedTextPicture"/>
    <dgm:cxn modelId="{AA08DDE7-C869-4691-A8AC-BCBBC8FB6D40}" type="presParOf" srcId="{281C9F27-19AC-4D52-9E73-5368195DC065}" destId="{80966A22-FC41-436C-8234-D12508732798}" srcOrd="0" destOrd="0" presId="urn:microsoft.com/office/officeart/2009/3/layout/FramedTextPicture"/>
    <dgm:cxn modelId="{9462ACD7-09F6-4571-BC8B-09B87AA8E128}" type="presParOf" srcId="{281C9F27-19AC-4D52-9E73-5368195DC065}" destId="{A51C4A51-0E55-4C47-9BE8-EED458DAAD73}" srcOrd="1" destOrd="0" presId="urn:microsoft.com/office/officeart/2009/3/layout/FramedTextPicture"/>
    <dgm:cxn modelId="{3A4E38BC-2C12-41ED-8C21-D6F0AD896EE6}" type="presParOf" srcId="{281C9F27-19AC-4D52-9E73-5368195DC065}" destId="{06908E01-3D13-46BF-B4A1-9A357360124E}" srcOrd="2" destOrd="0" presId="urn:microsoft.com/office/officeart/2009/3/layout/FramedTextPicture"/>
    <dgm:cxn modelId="{8FA9FE1F-1D47-4283-A112-0E196582EABD}" type="presParOf" srcId="{281C9F27-19AC-4D52-9E73-5368195DC065}" destId="{682CCB04-4CE2-4F80-9ACB-9AA7DDE57496}" srcOrd="3" destOrd="0" presId="urn:microsoft.com/office/officeart/2009/3/layout/FramedTextPicture"/>
    <dgm:cxn modelId="{4C5958D5-AE65-42B7-BBC8-0ECC2FED5D36}" type="presParOf" srcId="{281C9F27-19AC-4D52-9E73-5368195DC065}" destId="{DF70F19F-AA8C-4B81-A4CD-A0F7FD13E385}" srcOrd="4" destOrd="0" presId="urn:microsoft.com/office/officeart/2009/3/layout/FramedTextPicture"/>
    <dgm:cxn modelId="{FD3D2F50-39BD-434F-B658-3BD57A8251C8}" type="presParOf" srcId="{281C9F27-19AC-4D52-9E73-5368195DC065}" destId="{D2241024-72C1-44C5-B46B-60A1CEA15F99}" srcOrd="5" destOrd="0" presId="urn:microsoft.com/office/officeart/2009/3/layout/FramedTextPicture"/>
    <dgm:cxn modelId="{C0768EC9-C73E-4596-B252-F20625B0C67C}" type="presParOf" srcId="{D0BA00DD-011B-410E-9FFE-E5AD98EFCB69}" destId="{9CF53210-94A9-4AF5-A747-D371D5206051}" srcOrd="1" destOrd="0" presId="urn:microsoft.com/office/officeart/2009/3/layout/FramedTextPicture"/>
    <dgm:cxn modelId="{BC5F3963-435E-4D5A-89D4-508CF07A8B24}" type="presParOf" srcId="{D0BA00DD-011B-410E-9FFE-E5AD98EFCB69}" destId="{31711EE2-570C-4952-BDCD-720F941C1C72}" srcOrd="2" destOrd="0" presId="urn:microsoft.com/office/officeart/2009/3/layout/FramedTextPicture"/>
    <dgm:cxn modelId="{E6A11F46-B826-4AB4-84CA-C891A811A768}" type="presParOf" srcId="{31711EE2-570C-4952-BDCD-720F941C1C72}" destId="{704B3812-DD11-4608-8ED4-3CAAC15D1FB1}" srcOrd="0" destOrd="0" presId="urn:microsoft.com/office/officeart/2009/3/layout/FramedTextPicture"/>
    <dgm:cxn modelId="{AC0693FC-FC85-4720-9066-06401C79095E}" type="presParOf" srcId="{31711EE2-570C-4952-BDCD-720F941C1C72}" destId="{05293AD5-369A-495A-9B2C-20EC395CB9A0}" srcOrd="1" destOrd="0" presId="urn:microsoft.com/office/officeart/2009/3/layout/FramedTextPicture"/>
    <dgm:cxn modelId="{58DC8A65-6760-4298-BAD8-B2BE9FA73EE0}" type="presParOf" srcId="{31711EE2-570C-4952-BDCD-720F941C1C72}" destId="{48E3CFD4-267A-4AD6-902B-D4281F0698D2}" srcOrd="2" destOrd="0" presId="urn:microsoft.com/office/officeart/2009/3/layout/FramedTextPicture"/>
    <dgm:cxn modelId="{76B02A28-64A0-4CAF-B746-DD664CF6B9F7}" type="presParOf" srcId="{31711EE2-570C-4952-BDCD-720F941C1C72}" destId="{5E0D7144-FAFF-49C0-AE15-4A60CAA4954B}" srcOrd="3" destOrd="0" presId="urn:microsoft.com/office/officeart/2009/3/layout/FramedTextPicture"/>
    <dgm:cxn modelId="{BB373E84-AC6A-42AC-8C8F-6E5144445DC0}" type="presParOf" srcId="{31711EE2-570C-4952-BDCD-720F941C1C72}" destId="{167334EE-3433-436A-90E9-225946DFD368}" srcOrd="4" destOrd="0" presId="urn:microsoft.com/office/officeart/2009/3/layout/FramedTextPicture"/>
    <dgm:cxn modelId="{E37B729E-30CB-4355-80F9-06757C02D3C0}" type="presParOf" srcId="{31711EE2-570C-4952-BDCD-720F941C1C72}" destId="{2F4B441A-D635-4D58-A846-45EBDF5D0FE4}" srcOrd="5" destOrd="0" presId="urn:microsoft.com/office/officeart/2009/3/layout/FramedTextPicture"/>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1.xml><?xml version="1.0" encoding="utf-8"?>
<dgm:dataModel xmlns:dgm="http://schemas.openxmlformats.org/drawingml/2006/diagram" xmlns:a="http://schemas.openxmlformats.org/drawingml/2006/main">
  <dgm:ptLst>
    <dgm:pt modelId="{95B69AD8-7B01-4F50-BC77-0BE7CD29EF89}" type="doc">
      <dgm:prSet loTypeId="urn:microsoft.com/office/officeart/2005/8/layout/arrow2" loCatId="process" qsTypeId="urn:microsoft.com/office/officeart/2005/8/quickstyle/simple3" qsCatId="simple" csTypeId="urn:microsoft.com/office/officeart/2005/8/colors/colorful1" csCatId="colorful" phldr="1"/>
      <dgm:spPr/>
    </dgm:pt>
    <dgm:pt modelId="{94330EBD-EBA5-4E8D-A1AA-2250B4723ED3}">
      <dgm:prSet phldrT="[Texto]" custT="1"/>
      <dgm:spPr/>
      <dgm:t>
        <a:bodyPr/>
        <a:lstStyle/>
        <a:p>
          <a:r>
            <a:rPr lang="es-ES" sz="1600" b="1" dirty="0" smtClean="0"/>
            <a:t>Aislados</a:t>
          </a:r>
        </a:p>
        <a:p>
          <a:r>
            <a:rPr lang="es-ES" sz="1600" dirty="0" smtClean="0"/>
            <a:t>- 6 Micosis sistémicas</a:t>
          </a:r>
        </a:p>
        <a:p>
          <a:r>
            <a:rPr lang="es-ES" sz="1600" dirty="0" smtClean="0"/>
            <a:t>- 6 Infecciones locales</a:t>
          </a:r>
          <a:endParaRPr lang="es-ES" sz="1600" dirty="0"/>
        </a:p>
      </dgm:t>
    </dgm:pt>
    <dgm:pt modelId="{88800CD1-1C35-41BF-81FE-BA5F44EC4702}" type="parTrans" cxnId="{33022D9E-2A70-4189-AF5F-C56B171BE012}">
      <dgm:prSet/>
      <dgm:spPr/>
      <dgm:t>
        <a:bodyPr/>
        <a:lstStyle/>
        <a:p>
          <a:endParaRPr lang="es-ES" sz="1400"/>
        </a:p>
      </dgm:t>
    </dgm:pt>
    <dgm:pt modelId="{64B1E0F0-AE59-46EF-96FC-BE74E8E9A748}" type="sibTrans" cxnId="{33022D9E-2A70-4189-AF5F-C56B171BE012}">
      <dgm:prSet/>
      <dgm:spPr/>
      <dgm:t>
        <a:bodyPr/>
        <a:lstStyle/>
        <a:p>
          <a:endParaRPr lang="es-ES" sz="1400"/>
        </a:p>
      </dgm:t>
    </dgm:pt>
    <dgm:pt modelId="{FE69A24B-F2C1-4366-98BC-F1EEA4231A78}">
      <dgm:prSet phldrT="[Texto]" custT="1"/>
      <dgm:spPr/>
      <dgm:t>
        <a:bodyPr/>
        <a:lstStyle/>
        <a:p>
          <a:r>
            <a:rPr lang="es-ES" sz="1600" b="1" dirty="0" smtClean="0"/>
            <a:t>Fijación</a:t>
          </a:r>
        </a:p>
        <a:p>
          <a:r>
            <a:rPr lang="es-ES" sz="1600" dirty="0" smtClean="0"/>
            <a:t>- </a:t>
          </a:r>
          <a:r>
            <a:rPr lang="es-ES" sz="1600" dirty="0" err="1" smtClean="0"/>
            <a:t>Glutaraldehído</a:t>
          </a:r>
          <a:r>
            <a:rPr lang="es-ES" sz="1600" dirty="0" smtClean="0"/>
            <a:t> 2%</a:t>
          </a:r>
        </a:p>
        <a:p>
          <a:r>
            <a:rPr lang="es-ES" sz="1600" dirty="0" smtClean="0"/>
            <a:t>- </a:t>
          </a:r>
          <a:r>
            <a:rPr lang="es-ES" sz="1600" dirty="0" err="1" smtClean="0"/>
            <a:t>Tetraóxido</a:t>
          </a:r>
          <a:r>
            <a:rPr lang="es-ES" sz="1600" dirty="0" smtClean="0"/>
            <a:t> de osmio 1%</a:t>
          </a:r>
        </a:p>
        <a:p>
          <a:r>
            <a:rPr lang="es-ES" sz="1600" dirty="0" smtClean="0"/>
            <a:t>- Ácido tánico 1%</a:t>
          </a:r>
          <a:endParaRPr lang="es-ES" sz="1600" dirty="0"/>
        </a:p>
      </dgm:t>
    </dgm:pt>
    <dgm:pt modelId="{1240C5CC-1A35-4498-BC99-92D0DBDA7C36}" type="parTrans" cxnId="{FC75FBFD-7C98-49D8-AB87-217712D4DFA3}">
      <dgm:prSet/>
      <dgm:spPr/>
      <dgm:t>
        <a:bodyPr/>
        <a:lstStyle/>
        <a:p>
          <a:endParaRPr lang="es-ES" sz="1400"/>
        </a:p>
      </dgm:t>
    </dgm:pt>
    <dgm:pt modelId="{6644582A-5352-448E-A2D2-236AC75E1452}" type="sibTrans" cxnId="{FC75FBFD-7C98-49D8-AB87-217712D4DFA3}">
      <dgm:prSet/>
      <dgm:spPr/>
      <dgm:t>
        <a:bodyPr/>
        <a:lstStyle/>
        <a:p>
          <a:endParaRPr lang="es-ES" sz="1400"/>
        </a:p>
      </dgm:t>
    </dgm:pt>
    <dgm:pt modelId="{C83DCAB5-8C8E-41A8-8AED-24C7DC752C04}">
      <dgm:prSet phldrT="[Texto]" custT="1"/>
      <dgm:spPr/>
      <dgm:t>
        <a:bodyPr/>
        <a:lstStyle/>
        <a:p>
          <a:r>
            <a:rPr lang="es-ES" sz="1600" b="1" dirty="0" smtClean="0"/>
            <a:t>Deshidratación</a:t>
          </a:r>
        </a:p>
        <a:p>
          <a:r>
            <a:rPr lang="es-ES" sz="1600" dirty="0" smtClean="0"/>
            <a:t>- Etanol </a:t>
          </a:r>
          <a:r>
            <a:rPr lang="es-ES" sz="1600" dirty="0" smtClean="0">
              <a:sym typeface="Wingdings" panose="05000000000000000000" pitchFamily="2" charset="2"/>
            </a:rPr>
            <a:t> [30-100]%</a:t>
          </a:r>
          <a:endParaRPr lang="es-ES" sz="1600" dirty="0"/>
        </a:p>
      </dgm:t>
    </dgm:pt>
    <dgm:pt modelId="{9030E40F-7150-45FF-B071-85BB14A10169}" type="parTrans" cxnId="{49CFBD18-FFB2-477D-9317-2783C5E08F9A}">
      <dgm:prSet/>
      <dgm:spPr/>
      <dgm:t>
        <a:bodyPr/>
        <a:lstStyle/>
        <a:p>
          <a:endParaRPr lang="es-ES" sz="1400"/>
        </a:p>
      </dgm:t>
    </dgm:pt>
    <dgm:pt modelId="{63FBB304-A21B-4D93-A975-B36D2622D213}" type="sibTrans" cxnId="{49CFBD18-FFB2-477D-9317-2783C5E08F9A}">
      <dgm:prSet/>
      <dgm:spPr/>
      <dgm:t>
        <a:bodyPr/>
        <a:lstStyle/>
        <a:p>
          <a:endParaRPr lang="es-ES" sz="1400"/>
        </a:p>
      </dgm:t>
    </dgm:pt>
    <dgm:pt modelId="{8CC5DD41-74CB-4F13-A0C8-CEF725465009}">
      <dgm:prSet phldrT="[Texto]" custT="1"/>
      <dgm:spPr/>
      <dgm:t>
        <a:bodyPr/>
        <a:lstStyle/>
        <a:p>
          <a:r>
            <a:rPr lang="es-ES" sz="1600" b="1" dirty="0" smtClean="0"/>
            <a:t>Visualización</a:t>
          </a:r>
        </a:p>
        <a:p>
          <a:r>
            <a:rPr lang="es-ES" sz="1600" dirty="0" smtClean="0"/>
            <a:t>- ZEISS DSM-960A</a:t>
          </a:r>
        </a:p>
      </dgm:t>
    </dgm:pt>
    <dgm:pt modelId="{105A0BC6-00D2-41BE-B1D8-8FD4E47F9646}" type="parTrans" cxnId="{1E6AAC88-DE2E-4C56-8B20-65E0E0C14E2E}">
      <dgm:prSet/>
      <dgm:spPr/>
      <dgm:t>
        <a:bodyPr/>
        <a:lstStyle/>
        <a:p>
          <a:endParaRPr lang="es-ES"/>
        </a:p>
      </dgm:t>
    </dgm:pt>
    <dgm:pt modelId="{652B29D6-3B66-45CE-952A-5870C9D80CB8}" type="sibTrans" cxnId="{1E6AAC88-DE2E-4C56-8B20-65E0E0C14E2E}">
      <dgm:prSet/>
      <dgm:spPr/>
      <dgm:t>
        <a:bodyPr/>
        <a:lstStyle/>
        <a:p>
          <a:endParaRPr lang="es-ES"/>
        </a:p>
      </dgm:t>
    </dgm:pt>
    <dgm:pt modelId="{245B3134-B76D-444B-AECB-5886B3829B45}" type="pres">
      <dgm:prSet presAssocID="{95B69AD8-7B01-4F50-BC77-0BE7CD29EF89}" presName="arrowDiagram" presStyleCnt="0">
        <dgm:presLayoutVars>
          <dgm:chMax val="5"/>
          <dgm:dir/>
          <dgm:resizeHandles val="exact"/>
        </dgm:presLayoutVars>
      </dgm:prSet>
      <dgm:spPr/>
    </dgm:pt>
    <dgm:pt modelId="{FAF42A68-5D5A-457D-BD3D-600ED58C7490}" type="pres">
      <dgm:prSet presAssocID="{95B69AD8-7B01-4F50-BC77-0BE7CD29EF89}" presName="arrow" presStyleLbl="bgShp" presStyleIdx="0" presStyleCnt="1" custLinFactNeighborX="452" custLinFactNeighborY="4001"/>
      <dgm:spPr/>
    </dgm:pt>
    <dgm:pt modelId="{1A5A0D80-2D2C-475E-BD35-C09C0D6838A8}" type="pres">
      <dgm:prSet presAssocID="{95B69AD8-7B01-4F50-BC77-0BE7CD29EF89}" presName="arrowDiagram4" presStyleCnt="0"/>
      <dgm:spPr/>
    </dgm:pt>
    <dgm:pt modelId="{8B22C25B-44F1-4B82-80CA-DDA399F6E6BE}" type="pres">
      <dgm:prSet presAssocID="{94330EBD-EBA5-4E8D-A1AA-2250B4723ED3}" presName="bullet4a" presStyleLbl="node1" presStyleIdx="0" presStyleCnt="4" custLinFactNeighborX="65480" custLinFactNeighborY="-65479"/>
      <dgm:spPr/>
    </dgm:pt>
    <dgm:pt modelId="{611966F1-1F43-4A30-89B3-263DD3A76694}" type="pres">
      <dgm:prSet presAssocID="{94330EBD-EBA5-4E8D-A1AA-2250B4723ED3}" presName="textBox4a" presStyleLbl="revTx" presStyleIdx="0" presStyleCnt="4" custScaleX="149172">
        <dgm:presLayoutVars>
          <dgm:bulletEnabled val="1"/>
        </dgm:presLayoutVars>
      </dgm:prSet>
      <dgm:spPr/>
      <dgm:t>
        <a:bodyPr/>
        <a:lstStyle/>
        <a:p>
          <a:endParaRPr lang="es-ES"/>
        </a:p>
      </dgm:t>
    </dgm:pt>
    <dgm:pt modelId="{E6EDD3C9-45DE-40C8-8119-C4DA75CD038A}" type="pres">
      <dgm:prSet presAssocID="{FE69A24B-F2C1-4366-98BC-F1EEA4231A78}" presName="bullet4b" presStyleLbl="node1" presStyleIdx="1" presStyleCnt="4" custLinFactNeighborX="64229" custLinFactNeighborY="-60241"/>
      <dgm:spPr/>
    </dgm:pt>
    <dgm:pt modelId="{953776DE-FF19-4C31-B6E6-835B6AA8A259}" type="pres">
      <dgm:prSet presAssocID="{FE69A24B-F2C1-4366-98BC-F1EEA4231A78}" presName="textBox4b" presStyleLbl="revTx" presStyleIdx="1" presStyleCnt="4" custScaleX="140843">
        <dgm:presLayoutVars>
          <dgm:bulletEnabled val="1"/>
        </dgm:presLayoutVars>
      </dgm:prSet>
      <dgm:spPr/>
      <dgm:t>
        <a:bodyPr/>
        <a:lstStyle/>
        <a:p>
          <a:endParaRPr lang="es-ES"/>
        </a:p>
      </dgm:t>
    </dgm:pt>
    <dgm:pt modelId="{54842CB1-189D-49BE-BF54-6D6F750C3BE8}" type="pres">
      <dgm:prSet presAssocID="{C83DCAB5-8C8E-41A8-8AED-24C7DC752C04}" presName="bullet4c" presStyleLbl="node1" presStyleIdx="2" presStyleCnt="4" custLinFactNeighborX="62514" custLinFactNeighborY="-62514"/>
      <dgm:spPr/>
    </dgm:pt>
    <dgm:pt modelId="{AE8B6A8B-4D61-416E-B324-6D4A6C6E2565}" type="pres">
      <dgm:prSet presAssocID="{C83DCAB5-8C8E-41A8-8AED-24C7DC752C04}" presName="textBox4c" presStyleLbl="revTx" presStyleIdx="2" presStyleCnt="4" custScaleX="139271">
        <dgm:presLayoutVars>
          <dgm:bulletEnabled val="1"/>
        </dgm:presLayoutVars>
      </dgm:prSet>
      <dgm:spPr/>
      <dgm:t>
        <a:bodyPr/>
        <a:lstStyle/>
        <a:p>
          <a:endParaRPr lang="es-ES"/>
        </a:p>
      </dgm:t>
    </dgm:pt>
    <dgm:pt modelId="{3123AA58-9AB7-4625-AFCD-0D83DFEA7EA7}" type="pres">
      <dgm:prSet presAssocID="{8CC5DD41-74CB-4F13-A0C8-CEF725465009}" presName="bullet4d" presStyleLbl="node1" presStyleIdx="3" presStyleCnt="4" custLinFactNeighborX="99695" custLinFactNeighborY="-61514"/>
      <dgm:spPr/>
    </dgm:pt>
    <dgm:pt modelId="{4C75997E-682A-4C80-BE93-13A6BDB62C0F}" type="pres">
      <dgm:prSet presAssocID="{8CC5DD41-74CB-4F13-A0C8-CEF725465009}" presName="textBox4d" presStyleLbl="revTx" presStyleIdx="3" presStyleCnt="4" custScaleX="140648">
        <dgm:presLayoutVars>
          <dgm:bulletEnabled val="1"/>
        </dgm:presLayoutVars>
      </dgm:prSet>
      <dgm:spPr/>
      <dgm:t>
        <a:bodyPr/>
        <a:lstStyle/>
        <a:p>
          <a:endParaRPr lang="es-ES"/>
        </a:p>
      </dgm:t>
    </dgm:pt>
  </dgm:ptLst>
  <dgm:cxnLst>
    <dgm:cxn modelId="{FC75FBFD-7C98-49D8-AB87-217712D4DFA3}" srcId="{95B69AD8-7B01-4F50-BC77-0BE7CD29EF89}" destId="{FE69A24B-F2C1-4366-98BC-F1EEA4231A78}" srcOrd="1" destOrd="0" parTransId="{1240C5CC-1A35-4498-BC99-92D0DBDA7C36}" sibTransId="{6644582A-5352-448E-A2D2-236AC75E1452}"/>
    <dgm:cxn modelId="{33022D9E-2A70-4189-AF5F-C56B171BE012}" srcId="{95B69AD8-7B01-4F50-BC77-0BE7CD29EF89}" destId="{94330EBD-EBA5-4E8D-A1AA-2250B4723ED3}" srcOrd="0" destOrd="0" parTransId="{88800CD1-1C35-41BF-81FE-BA5F44EC4702}" sibTransId="{64B1E0F0-AE59-46EF-96FC-BE74E8E9A748}"/>
    <dgm:cxn modelId="{49CFBD18-FFB2-477D-9317-2783C5E08F9A}" srcId="{95B69AD8-7B01-4F50-BC77-0BE7CD29EF89}" destId="{C83DCAB5-8C8E-41A8-8AED-24C7DC752C04}" srcOrd="2" destOrd="0" parTransId="{9030E40F-7150-45FF-B071-85BB14A10169}" sibTransId="{63FBB304-A21B-4D93-A975-B36D2622D213}"/>
    <dgm:cxn modelId="{1E6AAC88-DE2E-4C56-8B20-65E0E0C14E2E}" srcId="{95B69AD8-7B01-4F50-BC77-0BE7CD29EF89}" destId="{8CC5DD41-74CB-4F13-A0C8-CEF725465009}" srcOrd="3" destOrd="0" parTransId="{105A0BC6-00D2-41BE-B1D8-8FD4E47F9646}" sibTransId="{652B29D6-3B66-45CE-952A-5870C9D80CB8}"/>
    <dgm:cxn modelId="{3866FE37-8AC5-4CB0-8B1C-6D4AB203BDE8}" type="presOf" srcId="{FE69A24B-F2C1-4366-98BC-F1EEA4231A78}" destId="{953776DE-FF19-4C31-B6E6-835B6AA8A259}" srcOrd="0" destOrd="0" presId="urn:microsoft.com/office/officeart/2005/8/layout/arrow2"/>
    <dgm:cxn modelId="{69D8E54D-D1E2-4CFA-B824-33AB75A4F246}" type="presOf" srcId="{95B69AD8-7B01-4F50-BC77-0BE7CD29EF89}" destId="{245B3134-B76D-444B-AECB-5886B3829B45}" srcOrd="0" destOrd="0" presId="urn:microsoft.com/office/officeart/2005/8/layout/arrow2"/>
    <dgm:cxn modelId="{653EA212-EE4E-4286-9C99-A8DAC5065692}" type="presOf" srcId="{C83DCAB5-8C8E-41A8-8AED-24C7DC752C04}" destId="{AE8B6A8B-4D61-416E-B324-6D4A6C6E2565}" srcOrd="0" destOrd="0" presId="urn:microsoft.com/office/officeart/2005/8/layout/arrow2"/>
    <dgm:cxn modelId="{3DAF9B5D-2834-409B-BDAE-C128E9BFA2B2}" type="presOf" srcId="{94330EBD-EBA5-4E8D-A1AA-2250B4723ED3}" destId="{611966F1-1F43-4A30-89B3-263DD3A76694}" srcOrd="0" destOrd="0" presId="urn:microsoft.com/office/officeart/2005/8/layout/arrow2"/>
    <dgm:cxn modelId="{3D42277D-519B-44FB-94C5-A916E724DDE3}" type="presOf" srcId="{8CC5DD41-74CB-4F13-A0C8-CEF725465009}" destId="{4C75997E-682A-4C80-BE93-13A6BDB62C0F}" srcOrd="0" destOrd="0" presId="urn:microsoft.com/office/officeart/2005/8/layout/arrow2"/>
    <dgm:cxn modelId="{A98E0111-0F5C-4290-A4AF-DDD4B097578A}" type="presParOf" srcId="{245B3134-B76D-444B-AECB-5886B3829B45}" destId="{FAF42A68-5D5A-457D-BD3D-600ED58C7490}" srcOrd="0" destOrd="0" presId="urn:microsoft.com/office/officeart/2005/8/layout/arrow2"/>
    <dgm:cxn modelId="{93B30E36-7EB3-49AC-9201-4C478D6E9224}" type="presParOf" srcId="{245B3134-B76D-444B-AECB-5886B3829B45}" destId="{1A5A0D80-2D2C-475E-BD35-C09C0D6838A8}" srcOrd="1" destOrd="0" presId="urn:microsoft.com/office/officeart/2005/8/layout/arrow2"/>
    <dgm:cxn modelId="{983D5361-4149-4CA1-BE26-1CD39C136605}" type="presParOf" srcId="{1A5A0D80-2D2C-475E-BD35-C09C0D6838A8}" destId="{8B22C25B-44F1-4B82-80CA-DDA399F6E6BE}" srcOrd="0" destOrd="0" presId="urn:microsoft.com/office/officeart/2005/8/layout/arrow2"/>
    <dgm:cxn modelId="{B13B2239-BF64-4710-A2E2-B2F60010F33A}" type="presParOf" srcId="{1A5A0D80-2D2C-475E-BD35-C09C0D6838A8}" destId="{611966F1-1F43-4A30-89B3-263DD3A76694}" srcOrd="1" destOrd="0" presId="urn:microsoft.com/office/officeart/2005/8/layout/arrow2"/>
    <dgm:cxn modelId="{31BB915F-A7CF-42A1-A00C-2AE06A6D1DA3}" type="presParOf" srcId="{1A5A0D80-2D2C-475E-BD35-C09C0D6838A8}" destId="{E6EDD3C9-45DE-40C8-8119-C4DA75CD038A}" srcOrd="2" destOrd="0" presId="urn:microsoft.com/office/officeart/2005/8/layout/arrow2"/>
    <dgm:cxn modelId="{46547050-2F78-4CC5-8688-A715FE85E082}" type="presParOf" srcId="{1A5A0D80-2D2C-475E-BD35-C09C0D6838A8}" destId="{953776DE-FF19-4C31-B6E6-835B6AA8A259}" srcOrd="3" destOrd="0" presId="urn:microsoft.com/office/officeart/2005/8/layout/arrow2"/>
    <dgm:cxn modelId="{EB09ECB0-27BD-4410-86CD-72B2189A85C5}" type="presParOf" srcId="{1A5A0D80-2D2C-475E-BD35-C09C0D6838A8}" destId="{54842CB1-189D-49BE-BF54-6D6F750C3BE8}" srcOrd="4" destOrd="0" presId="urn:microsoft.com/office/officeart/2005/8/layout/arrow2"/>
    <dgm:cxn modelId="{1C46918E-078D-4892-B322-A079D63670D8}" type="presParOf" srcId="{1A5A0D80-2D2C-475E-BD35-C09C0D6838A8}" destId="{AE8B6A8B-4D61-416E-B324-6D4A6C6E2565}" srcOrd="5" destOrd="0" presId="urn:microsoft.com/office/officeart/2005/8/layout/arrow2"/>
    <dgm:cxn modelId="{C0050FFB-DD5E-4E4D-8F89-21D9129EE340}" type="presParOf" srcId="{1A5A0D80-2D2C-475E-BD35-C09C0D6838A8}" destId="{3123AA58-9AB7-4625-AFCD-0D83DFEA7EA7}" srcOrd="6" destOrd="0" presId="urn:microsoft.com/office/officeart/2005/8/layout/arrow2"/>
    <dgm:cxn modelId="{5445556D-11CB-4FB8-BB19-F6DC8C3FE4F4}" type="presParOf" srcId="{1A5A0D80-2D2C-475E-BD35-C09C0D6838A8}" destId="{4C75997E-682A-4C80-BE93-13A6BDB62C0F}" srcOrd="7" destOrd="0" presId="urn:microsoft.com/office/officeart/2005/8/layout/arrow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2.xml><?xml version="1.0" encoding="utf-8"?>
<dgm:dataModel xmlns:dgm="http://schemas.openxmlformats.org/drawingml/2006/diagram" xmlns:a="http://schemas.openxmlformats.org/drawingml/2006/main">
  <dgm:ptLst>
    <dgm:pt modelId="{03E8AC85-DD61-4589-BDD7-26A8F0836F34}" type="doc">
      <dgm:prSet loTypeId="urn:microsoft.com/office/officeart/2005/8/layout/hProcess11" loCatId="process" qsTypeId="urn:microsoft.com/office/officeart/2005/8/quickstyle/simple3" qsCatId="simple" csTypeId="urn:microsoft.com/office/officeart/2005/8/colors/colorful3" csCatId="colorful" phldr="1"/>
      <dgm:spPr/>
    </dgm:pt>
    <dgm:pt modelId="{8D5D1244-4B94-4C7D-8AA4-1743D6DEFBD5}">
      <dgm:prSet phldrT="[Texto]" custT="1"/>
      <dgm:spPr/>
      <dgm:t>
        <a:bodyPr/>
        <a:lstStyle/>
        <a:p>
          <a:pPr algn="ctr"/>
          <a:r>
            <a:rPr lang="es-ES" sz="1800" b="1" dirty="0" smtClean="0"/>
            <a:t>Estandarización de protocolo de tinción</a:t>
          </a:r>
          <a:endParaRPr lang="es-ES" sz="1800" b="1" dirty="0"/>
        </a:p>
      </dgm:t>
    </dgm:pt>
    <dgm:pt modelId="{F56E8114-22D8-4221-8B2A-62296DCA150C}" type="parTrans" cxnId="{96CF4244-74BE-43DF-8338-9F9A5F6B3AF9}">
      <dgm:prSet/>
      <dgm:spPr/>
      <dgm:t>
        <a:bodyPr/>
        <a:lstStyle/>
        <a:p>
          <a:pPr algn="just"/>
          <a:endParaRPr lang="es-ES" sz="1100"/>
        </a:p>
      </dgm:t>
    </dgm:pt>
    <dgm:pt modelId="{D897D447-5666-4254-8403-4D791B7E6DC6}" type="sibTrans" cxnId="{96CF4244-74BE-43DF-8338-9F9A5F6B3AF9}">
      <dgm:prSet/>
      <dgm:spPr/>
      <dgm:t>
        <a:bodyPr/>
        <a:lstStyle/>
        <a:p>
          <a:pPr algn="just"/>
          <a:endParaRPr lang="es-ES" sz="1100"/>
        </a:p>
      </dgm:t>
    </dgm:pt>
    <dgm:pt modelId="{1E47BCA4-7DE8-41B1-9376-020BD486F8A2}">
      <dgm:prSet phldrT="[Texto]" custT="1"/>
      <dgm:spPr/>
      <dgm:t>
        <a:bodyPr/>
        <a:lstStyle/>
        <a:p>
          <a:pPr algn="ctr"/>
          <a:r>
            <a:rPr lang="es-ES" sz="1800" b="1" dirty="0" smtClean="0"/>
            <a:t>Tinción</a:t>
          </a:r>
          <a:endParaRPr lang="es-ES" sz="1800" b="1" dirty="0"/>
        </a:p>
      </dgm:t>
    </dgm:pt>
    <dgm:pt modelId="{E82EA252-EB7D-42ED-B2A4-63B40F200995}" type="parTrans" cxnId="{B30116D0-27FD-4AC4-B63F-73D54021D886}">
      <dgm:prSet/>
      <dgm:spPr/>
      <dgm:t>
        <a:bodyPr/>
        <a:lstStyle/>
        <a:p>
          <a:pPr algn="just"/>
          <a:endParaRPr lang="es-ES" sz="1100"/>
        </a:p>
      </dgm:t>
    </dgm:pt>
    <dgm:pt modelId="{17099C1A-52D1-49A2-9D37-9841EE42227C}" type="sibTrans" cxnId="{B30116D0-27FD-4AC4-B63F-73D54021D886}">
      <dgm:prSet/>
      <dgm:spPr/>
      <dgm:t>
        <a:bodyPr/>
        <a:lstStyle/>
        <a:p>
          <a:pPr algn="just"/>
          <a:endParaRPr lang="es-ES" sz="1100"/>
        </a:p>
      </dgm:t>
    </dgm:pt>
    <dgm:pt modelId="{711674BC-FDCC-46F2-BA7B-E2D80352C8BD}">
      <dgm:prSet phldrT="[Texto]" custT="1"/>
      <dgm:spPr/>
      <dgm:t>
        <a:bodyPr/>
        <a:lstStyle/>
        <a:p>
          <a:pPr algn="ctr"/>
          <a:r>
            <a:rPr lang="es-ES" sz="1800" b="1" dirty="0" smtClean="0"/>
            <a:t>Visualización</a:t>
          </a:r>
          <a:endParaRPr lang="es-ES" sz="1800" b="1" dirty="0"/>
        </a:p>
      </dgm:t>
    </dgm:pt>
    <dgm:pt modelId="{4E893BE5-FBA1-4279-B6A3-5E0B6CA64B1C}" type="parTrans" cxnId="{A0DDD102-04FD-49C4-B888-41D8D9DDBD55}">
      <dgm:prSet/>
      <dgm:spPr/>
      <dgm:t>
        <a:bodyPr/>
        <a:lstStyle/>
        <a:p>
          <a:pPr algn="just"/>
          <a:endParaRPr lang="es-ES" sz="1100"/>
        </a:p>
      </dgm:t>
    </dgm:pt>
    <dgm:pt modelId="{370BFE80-2A6A-44DF-A580-B77465495F9F}" type="sibTrans" cxnId="{A0DDD102-04FD-49C4-B888-41D8D9DDBD55}">
      <dgm:prSet/>
      <dgm:spPr/>
      <dgm:t>
        <a:bodyPr/>
        <a:lstStyle/>
        <a:p>
          <a:pPr algn="just"/>
          <a:endParaRPr lang="es-ES" sz="1100"/>
        </a:p>
      </dgm:t>
    </dgm:pt>
    <dgm:pt modelId="{55156406-FCF1-46F0-999A-7BF91D5872BE}" type="pres">
      <dgm:prSet presAssocID="{03E8AC85-DD61-4589-BDD7-26A8F0836F34}" presName="Name0" presStyleCnt="0">
        <dgm:presLayoutVars>
          <dgm:dir/>
          <dgm:resizeHandles val="exact"/>
        </dgm:presLayoutVars>
      </dgm:prSet>
      <dgm:spPr/>
    </dgm:pt>
    <dgm:pt modelId="{8E71FBA0-1990-45C8-A15A-E5FDA41D8949}" type="pres">
      <dgm:prSet presAssocID="{03E8AC85-DD61-4589-BDD7-26A8F0836F34}" presName="arrow" presStyleLbl="bgShp" presStyleIdx="0" presStyleCnt="1"/>
      <dgm:spPr/>
    </dgm:pt>
    <dgm:pt modelId="{7D3A1529-39BC-447B-A7B5-A86BB9747FE1}" type="pres">
      <dgm:prSet presAssocID="{03E8AC85-DD61-4589-BDD7-26A8F0836F34}" presName="points" presStyleCnt="0"/>
      <dgm:spPr/>
    </dgm:pt>
    <dgm:pt modelId="{9D15007A-E00E-46ED-A8F5-281440BF589C}" type="pres">
      <dgm:prSet presAssocID="{8D5D1244-4B94-4C7D-8AA4-1743D6DEFBD5}" presName="compositeA" presStyleCnt="0"/>
      <dgm:spPr/>
    </dgm:pt>
    <dgm:pt modelId="{9C1BC2B5-F95C-40EF-BE43-692817EDDA8D}" type="pres">
      <dgm:prSet presAssocID="{8D5D1244-4B94-4C7D-8AA4-1743D6DEFBD5}" presName="textA" presStyleLbl="revTx" presStyleIdx="0" presStyleCnt="3">
        <dgm:presLayoutVars>
          <dgm:bulletEnabled val="1"/>
        </dgm:presLayoutVars>
      </dgm:prSet>
      <dgm:spPr/>
      <dgm:t>
        <a:bodyPr/>
        <a:lstStyle/>
        <a:p>
          <a:endParaRPr lang="es-ES"/>
        </a:p>
      </dgm:t>
    </dgm:pt>
    <dgm:pt modelId="{FBDF8C1D-4C92-4ABF-940D-D4D0E8865433}" type="pres">
      <dgm:prSet presAssocID="{8D5D1244-4B94-4C7D-8AA4-1743D6DEFBD5}" presName="circleA" presStyleLbl="node1" presStyleIdx="0" presStyleCnt="3"/>
      <dgm:spPr/>
    </dgm:pt>
    <dgm:pt modelId="{51159E9E-6908-4C48-9C7B-E6D15834EB06}" type="pres">
      <dgm:prSet presAssocID="{8D5D1244-4B94-4C7D-8AA4-1743D6DEFBD5}" presName="spaceA" presStyleCnt="0"/>
      <dgm:spPr/>
    </dgm:pt>
    <dgm:pt modelId="{3C28BE0B-07F8-4662-82F3-C316FF6A18B1}" type="pres">
      <dgm:prSet presAssocID="{D897D447-5666-4254-8403-4D791B7E6DC6}" presName="space" presStyleCnt="0"/>
      <dgm:spPr/>
    </dgm:pt>
    <dgm:pt modelId="{AF8A44AB-D7F8-4C9E-BC44-15E02B7C3139}" type="pres">
      <dgm:prSet presAssocID="{1E47BCA4-7DE8-41B1-9376-020BD486F8A2}" presName="compositeB" presStyleCnt="0"/>
      <dgm:spPr/>
    </dgm:pt>
    <dgm:pt modelId="{A12D2047-1126-43CD-9E8B-6513A65EA7F7}" type="pres">
      <dgm:prSet presAssocID="{1E47BCA4-7DE8-41B1-9376-020BD486F8A2}" presName="textB" presStyleLbl="revTx" presStyleIdx="1" presStyleCnt="3">
        <dgm:presLayoutVars>
          <dgm:bulletEnabled val="1"/>
        </dgm:presLayoutVars>
      </dgm:prSet>
      <dgm:spPr/>
      <dgm:t>
        <a:bodyPr/>
        <a:lstStyle/>
        <a:p>
          <a:endParaRPr lang="es-ES"/>
        </a:p>
      </dgm:t>
    </dgm:pt>
    <dgm:pt modelId="{D0B4DD60-349D-4CEF-A268-BB3CF8B5E627}" type="pres">
      <dgm:prSet presAssocID="{1E47BCA4-7DE8-41B1-9376-020BD486F8A2}" presName="circleB" presStyleLbl="node1" presStyleIdx="1" presStyleCnt="3"/>
      <dgm:spPr/>
    </dgm:pt>
    <dgm:pt modelId="{3F12361F-7D30-435F-BE2E-27F613260618}" type="pres">
      <dgm:prSet presAssocID="{1E47BCA4-7DE8-41B1-9376-020BD486F8A2}" presName="spaceB" presStyleCnt="0"/>
      <dgm:spPr/>
    </dgm:pt>
    <dgm:pt modelId="{C995AD42-70BA-4A75-B24A-608B7C9EA9EA}" type="pres">
      <dgm:prSet presAssocID="{17099C1A-52D1-49A2-9D37-9841EE42227C}" presName="space" presStyleCnt="0"/>
      <dgm:spPr/>
    </dgm:pt>
    <dgm:pt modelId="{3292A888-A9D2-41C1-A3EE-7822BE16F660}" type="pres">
      <dgm:prSet presAssocID="{711674BC-FDCC-46F2-BA7B-E2D80352C8BD}" presName="compositeA" presStyleCnt="0"/>
      <dgm:spPr/>
    </dgm:pt>
    <dgm:pt modelId="{3DBE3151-6401-452F-BFA9-5B9DEEDBD306}" type="pres">
      <dgm:prSet presAssocID="{711674BC-FDCC-46F2-BA7B-E2D80352C8BD}" presName="textA" presStyleLbl="revTx" presStyleIdx="2" presStyleCnt="3">
        <dgm:presLayoutVars>
          <dgm:bulletEnabled val="1"/>
        </dgm:presLayoutVars>
      </dgm:prSet>
      <dgm:spPr/>
      <dgm:t>
        <a:bodyPr/>
        <a:lstStyle/>
        <a:p>
          <a:endParaRPr lang="es-ES"/>
        </a:p>
      </dgm:t>
    </dgm:pt>
    <dgm:pt modelId="{661DEA0C-C3DC-48EE-989E-7509743CC1C4}" type="pres">
      <dgm:prSet presAssocID="{711674BC-FDCC-46F2-BA7B-E2D80352C8BD}" presName="circleA" presStyleLbl="node1" presStyleIdx="2" presStyleCnt="3"/>
      <dgm:spPr/>
    </dgm:pt>
    <dgm:pt modelId="{74C1C9D6-3E91-42EF-8152-4CA076EA7D82}" type="pres">
      <dgm:prSet presAssocID="{711674BC-FDCC-46F2-BA7B-E2D80352C8BD}" presName="spaceA" presStyleCnt="0"/>
      <dgm:spPr/>
    </dgm:pt>
  </dgm:ptLst>
  <dgm:cxnLst>
    <dgm:cxn modelId="{A0DDD102-04FD-49C4-B888-41D8D9DDBD55}" srcId="{03E8AC85-DD61-4589-BDD7-26A8F0836F34}" destId="{711674BC-FDCC-46F2-BA7B-E2D80352C8BD}" srcOrd="2" destOrd="0" parTransId="{4E893BE5-FBA1-4279-B6A3-5E0B6CA64B1C}" sibTransId="{370BFE80-2A6A-44DF-A580-B77465495F9F}"/>
    <dgm:cxn modelId="{CD8DC841-5FA0-48C3-80E9-B7DFF3B69D32}" type="presOf" srcId="{1E47BCA4-7DE8-41B1-9376-020BD486F8A2}" destId="{A12D2047-1126-43CD-9E8B-6513A65EA7F7}" srcOrd="0" destOrd="0" presId="urn:microsoft.com/office/officeart/2005/8/layout/hProcess11"/>
    <dgm:cxn modelId="{90E1C2B2-9F33-4528-A8D9-FE5498B9440C}" type="presOf" srcId="{711674BC-FDCC-46F2-BA7B-E2D80352C8BD}" destId="{3DBE3151-6401-452F-BFA9-5B9DEEDBD306}" srcOrd="0" destOrd="0" presId="urn:microsoft.com/office/officeart/2005/8/layout/hProcess11"/>
    <dgm:cxn modelId="{8AA8D40E-C435-49A8-B2A6-9D8FA0819C6F}" type="presOf" srcId="{03E8AC85-DD61-4589-BDD7-26A8F0836F34}" destId="{55156406-FCF1-46F0-999A-7BF91D5872BE}" srcOrd="0" destOrd="0" presId="urn:microsoft.com/office/officeart/2005/8/layout/hProcess11"/>
    <dgm:cxn modelId="{B30116D0-27FD-4AC4-B63F-73D54021D886}" srcId="{03E8AC85-DD61-4589-BDD7-26A8F0836F34}" destId="{1E47BCA4-7DE8-41B1-9376-020BD486F8A2}" srcOrd="1" destOrd="0" parTransId="{E82EA252-EB7D-42ED-B2A4-63B40F200995}" sibTransId="{17099C1A-52D1-49A2-9D37-9841EE42227C}"/>
    <dgm:cxn modelId="{002B00A0-845D-4FD2-8C23-DEABCB1D116A}" type="presOf" srcId="{8D5D1244-4B94-4C7D-8AA4-1743D6DEFBD5}" destId="{9C1BC2B5-F95C-40EF-BE43-692817EDDA8D}" srcOrd="0" destOrd="0" presId="urn:microsoft.com/office/officeart/2005/8/layout/hProcess11"/>
    <dgm:cxn modelId="{96CF4244-74BE-43DF-8338-9F9A5F6B3AF9}" srcId="{03E8AC85-DD61-4589-BDD7-26A8F0836F34}" destId="{8D5D1244-4B94-4C7D-8AA4-1743D6DEFBD5}" srcOrd="0" destOrd="0" parTransId="{F56E8114-22D8-4221-8B2A-62296DCA150C}" sibTransId="{D897D447-5666-4254-8403-4D791B7E6DC6}"/>
    <dgm:cxn modelId="{ED98F24F-ED39-4C10-97FD-F36D4BF0DECA}" type="presParOf" srcId="{55156406-FCF1-46F0-999A-7BF91D5872BE}" destId="{8E71FBA0-1990-45C8-A15A-E5FDA41D8949}" srcOrd="0" destOrd="0" presId="urn:microsoft.com/office/officeart/2005/8/layout/hProcess11"/>
    <dgm:cxn modelId="{152CB598-FEBB-4BD9-9D75-BB2E6BD3BAFF}" type="presParOf" srcId="{55156406-FCF1-46F0-999A-7BF91D5872BE}" destId="{7D3A1529-39BC-447B-A7B5-A86BB9747FE1}" srcOrd="1" destOrd="0" presId="urn:microsoft.com/office/officeart/2005/8/layout/hProcess11"/>
    <dgm:cxn modelId="{FEC93BA7-1930-4414-893F-6808233FB2C8}" type="presParOf" srcId="{7D3A1529-39BC-447B-A7B5-A86BB9747FE1}" destId="{9D15007A-E00E-46ED-A8F5-281440BF589C}" srcOrd="0" destOrd="0" presId="urn:microsoft.com/office/officeart/2005/8/layout/hProcess11"/>
    <dgm:cxn modelId="{2C30CAFA-BDC4-4AC7-A861-B3A8F9E471A1}" type="presParOf" srcId="{9D15007A-E00E-46ED-A8F5-281440BF589C}" destId="{9C1BC2B5-F95C-40EF-BE43-692817EDDA8D}" srcOrd="0" destOrd="0" presId="urn:microsoft.com/office/officeart/2005/8/layout/hProcess11"/>
    <dgm:cxn modelId="{218C4967-4B11-44FA-9DF8-674F49133E42}" type="presParOf" srcId="{9D15007A-E00E-46ED-A8F5-281440BF589C}" destId="{FBDF8C1D-4C92-4ABF-940D-D4D0E8865433}" srcOrd="1" destOrd="0" presId="urn:microsoft.com/office/officeart/2005/8/layout/hProcess11"/>
    <dgm:cxn modelId="{B20083A8-4E8A-4757-94D0-F7B530F13DB2}" type="presParOf" srcId="{9D15007A-E00E-46ED-A8F5-281440BF589C}" destId="{51159E9E-6908-4C48-9C7B-E6D15834EB06}" srcOrd="2" destOrd="0" presId="urn:microsoft.com/office/officeart/2005/8/layout/hProcess11"/>
    <dgm:cxn modelId="{1AC15FBE-A1B5-4725-9EB6-F13A48310C2F}" type="presParOf" srcId="{7D3A1529-39BC-447B-A7B5-A86BB9747FE1}" destId="{3C28BE0B-07F8-4662-82F3-C316FF6A18B1}" srcOrd="1" destOrd="0" presId="urn:microsoft.com/office/officeart/2005/8/layout/hProcess11"/>
    <dgm:cxn modelId="{B7655B4E-4F63-4285-8858-50B74797C02F}" type="presParOf" srcId="{7D3A1529-39BC-447B-A7B5-A86BB9747FE1}" destId="{AF8A44AB-D7F8-4C9E-BC44-15E02B7C3139}" srcOrd="2" destOrd="0" presId="urn:microsoft.com/office/officeart/2005/8/layout/hProcess11"/>
    <dgm:cxn modelId="{EFF24EBE-B20D-4664-9703-0C486BC34D2E}" type="presParOf" srcId="{AF8A44AB-D7F8-4C9E-BC44-15E02B7C3139}" destId="{A12D2047-1126-43CD-9E8B-6513A65EA7F7}" srcOrd="0" destOrd="0" presId="urn:microsoft.com/office/officeart/2005/8/layout/hProcess11"/>
    <dgm:cxn modelId="{EA838F6A-FB60-4F06-B3AE-0ED6588797C0}" type="presParOf" srcId="{AF8A44AB-D7F8-4C9E-BC44-15E02B7C3139}" destId="{D0B4DD60-349D-4CEF-A268-BB3CF8B5E627}" srcOrd="1" destOrd="0" presId="urn:microsoft.com/office/officeart/2005/8/layout/hProcess11"/>
    <dgm:cxn modelId="{5AA29148-9873-4586-BB82-E60B86838159}" type="presParOf" srcId="{AF8A44AB-D7F8-4C9E-BC44-15E02B7C3139}" destId="{3F12361F-7D30-435F-BE2E-27F613260618}" srcOrd="2" destOrd="0" presId="urn:microsoft.com/office/officeart/2005/8/layout/hProcess11"/>
    <dgm:cxn modelId="{C8C54ADD-BC5F-48DE-BDF2-D2D4E84C9D1D}" type="presParOf" srcId="{7D3A1529-39BC-447B-A7B5-A86BB9747FE1}" destId="{C995AD42-70BA-4A75-B24A-608B7C9EA9EA}" srcOrd="3" destOrd="0" presId="urn:microsoft.com/office/officeart/2005/8/layout/hProcess11"/>
    <dgm:cxn modelId="{A59022F1-A17E-4AE1-BEB3-FFBF038C3B14}" type="presParOf" srcId="{7D3A1529-39BC-447B-A7B5-A86BB9747FE1}" destId="{3292A888-A9D2-41C1-A3EE-7822BE16F660}" srcOrd="4" destOrd="0" presId="urn:microsoft.com/office/officeart/2005/8/layout/hProcess11"/>
    <dgm:cxn modelId="{E1F3D2D5-2B86-4BF7-B6B2-903B74684D54}" type="presParOf" srcId="{3292A888-A9D2-41C1-A3EE-7822BE16F660}" destId="{3DBE3151-6401-452F-BFA9-5B9DEEDBD306}" srcOrd="0" destOrd="0" presId="urn:microsoft.com/office/officeart/2005/8/layout/hProcess11"/>
    <dgm:cxn modelId="{3AB1586A-B9AF-4971-B157-38B3870233D7}" type="presParOf" srcId="{3292A888-A9D2-41C1-A3EE-7822BE16F660}" destId="{661DEA0C-C3DC-48EE-989E-7509743CC1C4}" srcOrd="1" destOrd="0" presId="urn:microsoft.com/office/officeart/2005/8/layout/hProcess11"/>
    <dgm:cxn modelId="{9B5F7AC3-C780-483F-8747-B7A4FF6E5C2C}" type="presParOf" srcId="{3292A888-A9D2-41C1-A3EE-7822BE16F660}" destId="{74C1C9D6-3E91-42EF-8152-4CA076EA7D82}" srcOrd="2" destOrd="0" presId="urn:microsoft.com/office/officeart/2005/8/layout/hProcess11"/>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3.xml><?xml version="1.0" encoding="utf-8"?>
<dgm:dataModel xmlns:dgm="http://schemas.openxmlformats.org/drawingml/2006/diagram" xmlns:a="http://schemas.openxmlformats.org/drawingml/2006/main">
  <dgm:ptLst>
    <dgm:pt modelId="{2ABB7D19-44CE-47C4-96AE-07FB284CE72A}" type="doc">
      <dgm:prSet loTypeId="urn:microsoft.com/office/officeart/2009/3/layout/CircleRelationship" loCatId="relationship" qsTypeId="urn:microsoft.com/office/officeart/2005/8/quickstyle/simple2" qsCatId="simple" csTypeId="urn:microsoft.com/office/officeart/2005/8/colors/accent1_1" csCatId="accent1" phldr="1"/>
      <dgm:spPr/>
      <dgm:t>
        <a:bodyPr/>
        <a:lstStyle/>
        <a:p>
          <a:endParaRPr lang="es-ES"/>
        </a:p>
      </dgm:t>
    </dgm:pt>
    <dgm:pt modelId="{DBA4C8CE-6A4F-49A0-B53C-06A120069D94}">
      <dgm:prSet phldrT="[Texto]" custT="1"/>
      <dgm:spPr/>
      <dgm:t>
        <a:bodyPr/>
        <a:lstStyle/>
        <a:p>
          <a:r>
            <a:rPr lang="es-ES" sz="1400" b="1" dirty="0" smtClean="0"/>
            <a:t>Análisis estadístico</a:t>
          </a:r>
          <a:endParaRPr lang="es-ES" sz="1400" b="1" dirty="0"/>
        </a:p>
      </dgm:t>
    </dgm:pt>
    <dgm:pt modelId="{97CFBE59-3641-4F3C-8C6A-09892E2807AE}" type="parTrans" cxnId="{26DB87DE-CDAD-445B-BE3F-54EDED82561C}">
      <dgm:prSet/>
      <dgm:spPr/>
      <dgm:t>
        <a:bodyPr/>
        <a:lstStyle/>
        <a:p>
          <a:endParaRPr lang="es-ES"/>
        </a:p>
      </dgm:t>
    </dgm:pt>
    <dgm:pt modelId="{4EBF58C7-FFE8-4592-A83D-93750D99EDED}" type="sibTrans" cxnId="{26DB87DE-CDAD-445B-BE3F-54EDED82561C}">
      <dgm:prSet/>
      <dgm:spPr/>
      <dgm:t>
        <a:bodyPr/>
        <a:lstStyle/>
        <a:p>
          <a:endParaRPr lang="es-ES"/>
        </a:p>
      </dgm:t>
    </dgm:pt>
    <dgm:pt modelId="{D41911CE-622C-4CFC-9839-966473AE7D51}">
      <dgm:prSet phldrT="[Texto]"/>
      <dgm:spPr/>
      <dgm:t>
        <a:bodyPr/>
        <a:lstStyle/>
        <a:p>
          <a:r>
            <a:rPr lang="es-ES" dirty="0" smtClean="0"/>
            <a:t>Prueba t de </a:t>
          </a:r>
          <a:r>
            <a:rPr lang="es-ES" dirty="0" err="1" smtClean="0"/>
            <a:t>Student</a:t>
          </a:r>
          <a:endParaRPr lang="es-ES" dirty="0"/>
        </a:p>
      </dgm:t>
    </dgm:pt>
    <dgm:pt modelId="{0806F00A-9AA5-451B-AC12-E8A690BD103E}" type="parTrans" cxnId="{D4761558-2EDF-4ADA-8D77-837E2A1B4086}">
      <dgm:prSet/>
      <dgm:spPr/>
      <dgm:t>
        <a:bodyPr/>
        <a:lstStyle/>
        <a:p>
          <a:endParaRPr lang="es-ES"/>
        </a:p>
      </dgm:t>
    </dgm:pt>
    <dgm:pt modelId="{FD752825-29E9-42E5-8B5E-35E72C8BB0D8}" type="sibTrans" cxnId="{D4761558-2EDF-4ADA-8D77-837E2A1B4086}">
      <dgm:prSet/>
      <dgm:spPr/>
      <dgm:t>
        <a:bodyPr/>
        <a:lstStyle/>
        <a:p>
          <a:endParaRPr lang="es-ES"/>
        </a:p>
      </dgm:t>
    </dgm:pt>
    <dgm:pt modelId="{BB09C64B-2A3C-4903-B161-8CF31BEB4301}">
      <dgm:prSet phldrT="[Texto]"/>
      <dgm:spPr/>
      <dgm:t>
        <a:bodyPr/>
        <a:lstStyle/>
        <a:p>
          <a:r>
            <a:rPr lang="es-ES" dirty="0" err="1" smtClean="0"/>
            <a:t>Dif</a:t>
          </a:r>
          <a:r>
            <a:rPr lang="es-ES" dirty="0" smtClean="0"/>
            <a:t>. Medias</a:t>
          </a:r>
          <a:endParaRPr lang="es-ES" dirty="0"/>
        </a:p>
      </dgm:t>
    </dgm:pt>
    <dgm:pt modelId="{26A85B1F-F43D-407C-A3B8-B41C3B431753}" type="parTrans" cxnId="{831DF86B-B82C-41D5-AB8A-FEAF39A612D2}">
      <dgm:prSet/>
      <dgm:spPr/>
      <dgm:t>
        <a:bodyPr/>
        <a:lstStyle/>
        <a:p>
          <a:endParaRPr lang="es-ES"/>
        </a:p>
      </dgm:t>
    </dgm:pt>
    <dgm:pt modelId="{AC6CB295-02B9-4850-8737-537231BFE4F7}" type="sibTrans" cxnId="{831DF86B-B82C-41D5-AB8A-FEAF39A612D2}">
      <dgm:prSet/>
      <dgm:spPr/>
      <dgm:t>
        <a:bodyPr/>
        <a:lstStyle/>
        <a:p>
          <a:endParaRPr lang="es-ES"/>
        </a:p>
      </dgm:t>
    </dgm:pt>
    <dgm:pt modelId="{D5F51B82-AB95-4CD5-B955-D01774FA79D9}">
      <dgm:prSet phldrT="[Texto]"/>
      <dgm:spPr/>
      <dgm:t>
        <a:bodyPr/>
        <a:lstStyle/>
        <a:p>
          <a:r>
            <a:rPr lang="es-ES" dirty="0" err="1" smtClean="0"/>
            <a:t>Coef</a:t>
          </a:r>
          <a:r>
            <a:rPr lang="es-ES" dirty="0" smtClean="0"/>
            <a:t>. Variación &lt; 10%</a:t>
          </a:r>
          <a:endParaRPr lang="es-ES" dirty="0"/>
        </a:p>
      </dgm:t>
    </dgm:pt>
    <dgm:pt modelId="{2AD0253D-9BC9-4716-A877-63157FA1E3E8}" type="parTrans" cxnId="{09D29B60-87E5-43E3-9CC9-03AD6DE153E4}">
      <dgm:prSet/>
      <dgm:spPr/>
      <dgm:t>
        <a:bodyPr/>
        <a:lstStyle/>
        <a:p>
          <a:endParaRPr lang="es-ES"/>
        </a:p>
      </dgm:t>
    </dgm:pt>
    <dgm:pt modelId="{63DC48B8-1F2C-4EB4-B643-1CBC8B8A62A3}" type="sibTrans" cxnId="{09D29B60-87E5-43E3-9CC9-03AD6DE153E4}">
      <dgm:prSet/>
      <dgm:spPr/>
      <dgm:t>
        <a:bodyPr/>
        <a:lstStyle/>
        <a:p>
          <a:endParaRPr lang="es-ES"/>
        </a:p>
      </dgm:t>
    </dgm:pt>
    <dgm:pt modelId="{C8EF569B-1671-4624-9F9A-DEDE1F514A96}" type="pres">
      <dgm:prSet presAssocID="{2ABB7D19-44CE-47C4-96AE-07FB284CE72A}" presName="Name0" presStyleCnt="0">
        <dgm:presLayoutVars>
          <dgm:chMax val="1"/>
          <dgm:chPref val="1"/>
        </dgm:presLayoutVars>
      </dgm:prSet>
      <dgm:spPr/>
      <dgm:t>
        <a:bodyPr/>
        <a:lstStyle/>
        <a:p>
          <a:endParaRPr lang="es-EC"/>
        </a:p>
      </dgm:t>
    </dgm:pt>
    <dgm:pt modelId="{1C83DC13-F0E2-49E5-AA61-F9554786CEF9}" type="pres">
      <dgm:prSet presAssocID="{DBA4C8CE-6A4F-49A0-B53C-06A120069D94}" presName="Parent" presStyleLbl="node0" presStyleIdx="0" presStyleCnt="1">
        <dgm:presLayoutVars>
          <dgm:chMax val="5"/>
          <dgm:chPref val="5"/>
        </dgm:presLayoutVars>
      </dgm:prSet>
      <dgm:spPr/>
      <dgm:t>
        <a:bodyPr/>
        <a:lstStyle/>
        <a:p>
          <a:endParaRPr lang="es-EC"/>
        </a:p>
      </dgm:t>
    </dgm:pt>
    <dgm:pt modelId="{55728EFB-E37E-4957-8478-BB288B86148C}" type="pres">
      <dgm:prSet presAssocID="{DBA4C8CE-6A4F-49A0-B53C-06A120069D94}" presName="Accent1" presStyleLbl="node1" presStyleIdx="0" presStyleCnt="15"/>
      <dgm:spPr/>
    </dgm:pt>
    <dgm:pt modelId="{42B84528-F2CB-4058-858F-997C4D229C3E}" type="pres">
      <dgm:prSet presAssocID="{DBA4C8CE-6A4F-49A0-B53C-06A120069D94}" presName="Accent2" presStyleLbl="node1" presStyleIdx="1" presStyleCnt="15"/>
      <dgm:spPr/>
    </dgm:pt>
    <dgm:pt modelId="{B9AAD547-FB5C-42DD-B3A3-359962AD5389}" type="pres">
      <dgm:prSet presAssocID="{DBA4C8CE-6A4F-49A0-B53C-06A120069D94}" presName="Accent3" presStyleLbl="node1" presStyleIdx="2" presStyleCnt="15"/>
      <dgm:spPr/>
    </dgm:pt>
    <dgm:pt modelId="{467D7A30-F934-4C34-9C90-FEB0674CA3FD}" type="pres">
      <dgm:prSet presAssocID="{DBA4C8CE-6A4F-49A0-B53C-06A120069D94}" presName="Accent4" presStyleLbl="node1" presStyleIdx="3" presStyleCnt="15"/>
      <dgm:spPr/>
    </dgm:pt>
    <dgm:pt modelId="{F952420E-5E47-4505-AB97-75264C910E09}" type="pres">
      <dgm:prSet presAssocID="{DBA4C8CE-6A4F-49A0-B53C-06A120069D94}" presName="Accent5" presStyleLbl="node1" presStyleIdx="4" presStyleCnt="15"/>
      <dgm:spPr/>
    </dgm:pt>
    <dgm:pt modelId="{FC6B3C3C-FA86-4528-A60F-D08AC1E99428}" type="pres">
      <dgm:prSet presAssocID="{DBA4C8CE-6A4F-49A0-B53C-06A120069D94}" presName="Accent6" presStyleLbl="node1" presStyleIdx="5" presStyleCnt="15"/>
      <dgm:spPr/>
    </dgm:pt>
    <dgm:pt modelId="{516C6B78-AF25-485B-9BE9-329E364898A3}" type="pres">
      <dgm:prSet presAssocID="{D41911CE-622C-4CFC-9839-966473AE7D51}" presName="Child1" presStyleLbl="node1" presStyleIdx="6" presStyleCnt="15">
        <dgm:presLayoutVars>
          <dgm:chMax val="0"/>
          <dgm:chPref val="0"/>
        </dgm:presLayoutVars>
      </dgm:prSet>
      <dgm:spPr/>
      <dgm:t>
        <a:bodyPr/>
        <a:lstStyle/>
        <a:p>
          <a:endParaRPr lang="es-EC"/>
        </a:p>
      </dgm:t>
    </dgm:pt>
    <dgm:pt modelId="{67685DA3-A555-451D-82B3-BA50C26E053F}" type="pres">
      <dgm:prSet presAssocID="{D41911CE-622C-4CFC-9839-966473AE7D51}" presName="Accent7" presStyleCnt="0"/>
      <dgm:spPr/>
    </dgm:pt>
    <dgm:pt modelId="{2E48A914-BE69-4507-8DEC-1807289752DB}" type="pres">
      <dgm:prSet presAssocID="{D41911CE-622C-4CFC-9839-966473AE7D51}" presName="AccentHold1" presStyleLbl="node1" presStyleIdx="7" presStyleCnt="15"/>
      <dgm:spPr/>
    </dgm:pt>
    <dgm:pt modelId="{7EC84C7D-DBCD-4572-8791-A0B836FC34F9}" type="pres">
      <dgm:prSet presAssocID="{D41911CE-622C-4CFC-9839-966473AE7D51}" presName="Accent8" presStyleCnt="0"/>
      <dgm:spPr/>
    </dgm:pt>
    <dgm:pt modelId="{DF5896B9-CD65-48BC-A737-3BEBAC9E2B54}" type="pres">
      <dgm:prSet presAssocID="{D41911CE-622C-4CFC-9839-966473AE7D51}" presName="AccentHold2" presStyleLbl="node1" presStyleIdx="8" presStyleCnt="15"/>
      <dgm:spPr/>
    </dgm:pt>
    <dgm:pt modelId="{C6AE6121-29F8-41A0-8C62-93959387CC00}" type="pres">
      <dgm:prSet presAssocID="{BB09C64B-2A3C-4903-B161-8CF31BEB4301}" presName="Child2" presStyleLbl="node1" presStyleIdx="9" presStyleCnt="15">
        <dgm:presLayoutVars>
          <dgm:chMax val="0"/>
          <dgm:chPref val="0"/>
        </dgm:presLayoutVars>
      </dgm:prSet>
      <dgm:spPr/>
      <dgm:t>
        <a:bodyPr/>
        <a:lstStyle/>
        <a:p>
          <a:endParaRPr lang="es-ES"/>
        </a:p>
      </dgm:t>
    </dgm:pt>
    <dgm:pt modelId="{E49D8248-59C0-4D1D-9656-9DE9D7E1DAD9}" type="pres">
      <dgm:prSet presAssocID="{BB09C64B-2A3C-4903-B161-8CF31BEB4301}" presName="Accent9" presStyleCnt="0"/>
      <dgm:spPr/>
    </dgm:pt>
    <dgm:pt modelId="{22F3ED8B-F3D9-4E59-AB6F-9D4FADDE6A1F}" type="pres">
      <dgm:prSet presAssocID="{BB09C64B-2A3C-4903-B161-8CF31BEB4301}" presName="AccentHold1" presStyleLbl="node1" presStyleIdx="10" presStyleCnt="15"/>
      <dgm:spPr/>
    </dgm:pt>
    <dgm:pt modelId="{7C0449BE-A928-4C87-AAFC-4B099F5BD5AE}" type="pres">
      <dgm:prSet presAssocID="{BB09C64B-2A3C-4903-B161-8CF31BEB4301}" presName="Accent10" presStyleCnt="0"/>
      <dgm:spPr/>
    </dgm:pt>
    <dgm:pt modelId="{6AEB68DE-1EAF-4E6A-8814-03732B79415A}" type="pres">
      <dgm:prSet presAssocID="{BB09C64B-2A3C-4903-B161-8CF31BEB4301}" presName="AccentHold2" presStyleLbl="node1" presStyleIdx="11" presStyleCnt="15"/>
      <dgm:spPr/>
    </dgm:pt>
    <dgm:pt modelId="{9796302E-BDDE-4EFA-AEDC-46AC1796BD9F}" type="pres">
      <dgm:prSet presAssocID="{BB09C64B-2A3C-4903-B161-8CF31BEB4301}" presName="Accent11" presStyleCnt="0"/>
      <dgm:spPr/>
    </dgm:pt>
    <dgm:pt modelId="{E8DF5B3E-32B5-4A56-B130-80864788B2A1}" type="pres">
      <dgm:prSet presAssocID="{BB09C64B-2A3C-4903-B161-8CF31BEB4301}" presName="AccentHold3" presStyleLbl="node1" presStyleIdx="12" presStyleCnt="15"/>
      <dgm:spPr/>
    </dgm:pt>
    <dgm:pt modelId="{6B62507D-372F-41A7-A482-688611528DF3}" type="pres">
      <dgm:prSet presAssocID="{D5F51B82-AB95-4CD5-B955-D01774FA79D9}" presName="Child3" presStyleLbl="node1" presStyleIdx="13" presStyleCnt="15">
        <dgm:presLayoutVars>
          <dgm:chMax val="0"/>
          <dgm:chPref val="0"/>
        </dgm:presLayoutVars>
      </dgm:prSet>
      <dgm:spPr/>
      <dgm:t>
        <a:bodyPr/>
        <a:lstStyle/>
        <a:p>
          <a:endParaRPr lang="es-ES"/>
        </a:p>
      </dgm:t>
    </dgm:pt>
    <dgm:pt modelId="{795A5BA2-1994-4A62-A9E9-36BE4004AFDF}" type="pres">
      <dgm:prSet presAssocID="{D5F51B82-AB95-4CD5-B955-D01774FA79D9}" presName="Accent12" presStyleCnt="0"/>
      <dgm:spPr/>
    </dgm:pt>
    <dgm:pt modelId="{CC21CDCC-A7CB-47C2-92DA-B8072E939B0F}" type="pres">
      <dgm:prSet presAssocID="{D5F51B82-AB95-4CD5-B955-D01774FA79D9}" presName="AccentHold1" presStyleLbl="node1" presStyleIdx="14" presStyleCnt="15"/>
      <dgm:spPr/>
    </dgm:pt>
  </dgm:ptLst>
  <dgm:cxnLst>
    <dgm:cxn modelId="{A543F2F8-9962-4DC1-B2F3-420EA09AB477}" type="presOf" srcId="{D41911CE-622C-4CFC-9839-966473AE7D51}" destId="{516C6B78-AF25-485B-9BE9-329E364898A3}" srcOrd="0" destOrd="0" presId="urn:microsoft.com/office/officeart/2009/3/layout/CircleRelationship"/>
    <dgm:cxn modelId="{43B02B61-1FBB-4DC5-84BE-55F5AE669717}" type="presOf" srcId="{D5F51B82-AB95-4CD5-B955-D01774FA79D9}" destId="{6B62507D-372F-41A7-A482-688611528DF3}" srcOrd="0" destOrd="0" presId="urn:microsoft.com/office/officeart/2009/3/layout/CircleRelationship"/>
    <dgm:cxn modelId="{26DB87DE-CDAD-445B-BE3F-54EDED82561C}" srcId="{2ABB7D19-44CE-47C4-96AE-07FB284CE72A}" destId="{DBA4C8CE-6A4F-49A0-B53C-06A120069D94}" srcOrd="0" destOrd="0" parTransId="{97CFBE59-3641-4F3C-8C6A-09892E2807AE}" sibTransId="{4EBF58C7-FFE8-4592-A83D-93750D99EDED}"/>
    <dgm:cxn modelId="{88ECE182-FAC6-4A3D-80E4-592A3EEF5F62}" type="presOf" srcId="{DBA4C8CE-6A4F-49A0-B53C-06A120069D94}" destId="{1C83DC13-F0E2-49E5-AA61-F9554786CEF9}" srcOrd="0" destOrd="0" presId="urn:microsoft.com/office/officeart/2009/3/layout/CircleRelationship"/>
    <dgm:cxn modelId="{831DF86B-B82C-41D5-AB8A-FEAF39A612D2}" srcId="{DBA4C8CE-6A4F-49A0-B53C-06A120069D94}" destId="{BB09C64B-2A3C-4903-B161-8CF31BEB4301}" srcOrd="1" destOrd="0" parTransId="{26A85B1F-F43D-407C-A3B8-B41C3B431753}" sibTransId="{AC6CB295-02B9-4850-8737-537231BFE4F7}"/>
    <dgm:cxn modelId="{D4761558-2EDF-4ADA-8D77-837E2A1B4086}" srcId="{DBA4C8CE-6A4F-49A0-B53C-06A120069D94}" destId="{D41911CE-622C-4CFC-9839-966473AE7D51}" srcOrd="0" destOrd="0" parTransId="{0806F00A-9AA5-451B-AC12-E8A690BD103E}" sibTransId="{FD752825-29E9-42E5-8B5E-35E72C8BB0D8}"/>
    <dgm:cxn modelId="{F81D443D-DEA6-4680-972D-2BB165C716D0}" type="presOf" srcId="{BB09C64B-2A3C-4903-B161-8CF31BEB4301}" destId="{C6AE6121-29F8-41A0-8C62-93959387CC00}" srcOrd="0" destOrd="0" presId="urn:microsoft.com/office/officeart/2009/3/layout/CircleRelationship"/>
    <dgm:cxn modelId="{09D29B60-87E5-43E3-9CC9-03AD6DE153E4}" srcId="{DBA4C8CE-6A4F-49A0-B53C-06A120069D94}" destId="{D5F51B82-AB95-4CD5-B955-D01774FA79D9}" srcOrd="2" destOrd="0" parTransId="{2AD0253D-9BC9-4716-A877-63157FA1E3E8}" sibTransId="{63DC48B8-1F2C-4EB4-B643-1CBC8B8A62A3}"/>
    <dgm:cxn modelId="{D547B15E-D10B-4E66-A697-3C2D844BB4C4}" type="presOf" srcId="{2ABB7D19-44CE-47C4-96AE-07FB284CE72A}" destId="{C8EF569B-1671-4624-9F9A-DEDE1F514A96}" srcOrd="0" destOrd="0" presId="urn:microsoft.com/office/officeart/2009/3/layout/CircleRelationship"/>
    <dgm:cxn modelId="{55C5A4F4-248B-4AC4-86F2-B26B6497AFAE}" type="presParOf" srcId="{C8EF569B-1671-4624-9F9A-DEDE1F514A96}" destId="{1C83DC13-F0E2-49E5-AA61-F9554786CEF9}" srcOrd="0" destOrd="0" presId="urn:microsoft.com/office/officeart/2009/3/layout/CircleRelationship"/>
    <dgm:cxn modelId="{CEEAE525-3B64-48F4-A791-B8D093C09E0D}" type="presParOf" srcId="{C8EF569B-1671-4624-9F9A-DEDE1F514A96}" destId="{55728EFB-E37E-4957-8478-BB288B86148C}" srcOrd="1" destOrd="0" presId="urn:microsoft.com/office/officeart/2009/3/layout/CircleRelationship"/>
    <dgm:cxn modelId="{D23DBACF-6F8A-402F-B000-B2EC0D6DC6C9}" type="presParOf" srcId="{C8EF569B-1671-4624-9F9A-DEDE1F514A96}" destId="{42B84528-F2CB-4058-858F-997C4D229C3E}" srcOrd="2" destOrd="0" presId="urn:microsoft.com/office/officeart/2009/3/layout/CircleRelationship"/>
    <dgm:cxn modelId="{3700E47A-75BC-4420-B2B1-B4A0E9F58EB2}" type="presParOf" srcId="{C8EF569B-1671-4624-9F9A-DEDE1F514A96}" destId="{B9AAD547-FB5C-42DD-B3A3-359962AD5389}" srcOrd="3" destOrd="0" presId="urn:microsoft.com/office/officeart/2009/3/layout/CircleRelationship"/>
    <dgm:cxn modelId="{E38D7819-922D-4974-B9D2-B4F432F15DDF}" type="presParOf" srcId="{C8EF569B-1671-4624-9F9A-DEDE1F514A96}" destId="{467D7A30-F934-4C34-9C90-FEB0674CA3FD}" srcOrd="4" destOrd="0" presId="urn:microsoft.com/office/officeart/2009/3/layout/CircleRelationship"/>
    <dgm:cxn modelId="{97EE73F2-40EF-42E5-BCDD-7A19E5AC4470}" type="presParOf" srcId="{C8EF569B-1671-4624-9F9A-DEDE1F514A96}" destId="{F952420E-5E47-4505-AB97-75264C910E09}" srcOrd="5" destOrd="0" presId="urn:microsoft.com/office/officeart/2009/3/layout/CircleRelationship"/>
    <dgm:cxn modelId="{356BE9EC-EA15-4264-A771-791528A25BDC}" type="presParOf" srcId="{C8EF569B-1671-4624-9F9A-DEDE1F514A96}" destId="{FC6B3C3C-FA86-4528-A60F-D08AC1E99428}" srcOrd="6" destOrd="0" presId="urn:microsoft.com/office/officeart/2009/3/layout/CircleRelationship"/>
    <dgm:cxn modelId="{128C432B-2B95-4661-A2C3-7616F9B9CCE4}" type="presParOf" srcId="{C8EF569B-1671-4624-9F9A-DEDE1F514A96}" destId="{516C6B78-AF25-485B-9BE9-329E364898A3}" srcOrd="7" destOrd="0" presId="urn:microsoft.com/office/officeart/2009/3/layout/CircleRelationship"/>
    <dgm:cxn modelId="{59343714-CCD1-4DEB-BC23-47369A60799F}" type="presParOf" srcId="{C8EF569B-1671-4624-9F9A-DEDE1F514A96}" destId="{67685DA3-A555-451D-82B3-BA50C26E053F}" srcOrd="8" destOrd="0" presId="urn:microsoft.com/office/officeart/2009/3/layout/CircleRelationship"/>
    <dgm:cxn modelId="{189F685E-2DF3-4F6B-B32A-221D7DE5636A}" type="presParOf" srcId="{67685DA3-A555-451D-82B3-BA50C26E053F}" destId="{2E48A914-BE69-4507-8DEC-1807289752DB}" srcOrd="0" destOrd="0" presId="urn:microsoft.com/office/officeart/2009/3/layout/CircleRelationship"/>
    <dgm:cxn modelId="{B6DBB51B-A1CC-4E78-8EAA-AF33D933B521}" type="presParOf" srcId="{C8EF569B-1671-4624-9F9A-DEDE1F514A96}" destId="{7EC84C7D-DBCD-4572-8791-A0B836FC34F9}" srcOrd="9" destOrd="0" presId="urn:microsoft.com/office/officeart/2009/3/layout/CircleRelationship"/>
    <dgm:cxn modelId="{97F37AC2-455E-4FE0-A450-58043657CA77}" type="presParOf" srcId="{7EC84C7D-DBCD-4572-8791-A0B836FC34F9}" destId="{DF5896B9-CD65-48BC-A737-3BEBAC9E2B54}" srcOrd="0" destOrd="0" presId="urn:microsoft.com/office/officeart/2009/3/layout/CircleRelationship"/>
    <dgm:cxn modelId="{0D1EB08E-40AA-4B4F-852A-85004BBEAECB}" type="presParOf" srcId="{C8EF569B-1671-4624-9F9A-DEDE1F514A96}" destId="{C6AE6121-29F8-41A0-8C62-93959387CC00}" srcOrd="10" destOrd="0" presId="urn:microsoft.com/office/officeart/2009/3/layout/CircleRelationship"/>
    <dgm:cxn modelId="{6BDC10B5-6DAA-47AC-95B9-935835C279F3}" type="presParOf" srcId="{C8EF569B-1671-4624-9F9A-DEDE1F514A96}" destId="{E49D8248-59C0-4D1D-9656-9DE9D7E1DAD9}" srcOrd="11" destOrd="0" presId="urn:microsoft.com/office/officeart/2009/3/layout/CircleRelationship"/>
    <dgm:cxn modelId="{7680B605-DF39-4169-816F-C02F3098A9FF}" type="presParOf" srcId="{E49D8248-59C0-4D1D-9656-9DE9D7E1DAD9}" destId="{22F3ED8B-F3D9-4E59-AB6F-9D4FADDE6A1F}" srcOrd="0" destOrd="0" presId="urn:microsoft.com/office/officeart/2009/3/layout/CircleRelationship"/>
    <dgm:cxn modelId="{1849143D-91C8-4264-9516-6B422373BFB1}" type="presParOf" srcId="{C8EF569B-1671-4624-9F9A-DEDE1F514A96}" destId="{7C0449BE-A928-4C87-AAFC-4B099F5BD5AE}" srcOrd="12" destOrd="0" presId="urn:microsoft.com/office/officeart/2009/3/layout/CircleRelationship"/>
    <dgm:cxn modelId="{64CF998F-C1CA-4183-BBC2-8EA8FCD7EB7F}" type="presParOf" srcId="{7C0449BE-A928-4C87-AAFC-4B099F5BD5AE}" destId="{6AEB68DE-1EAF-4E6A-8814-03732B79415A}" srcOrd="0" destOrd="0" presId="urn:microsoft.com/office/officeart/2009/3/layout/CircleRelationship"/>
    <dgm:cxn modelId="{3C3C88C9-2984-4031-96DE-38E066B5D6B7}" type="presParOf" srcId="{C8EF569B-1671-4624-9F9A-DEDE1F514A96}" destId="{9796302E-BDDE-4EFA-AEDC-46AC1796BD9F}" srcOrd="13" destOrd="0" presId="urn:microsoft.com/office/officeart/2009/3/layout/CircleRelationship"/>
    <dgm:cxn modelId="{8CC3267B-3B1C-40A6-9CC4-1B8755FAC850}" type="presParOf" srcId="{9796302E-BDDE-4EFA-AEDC-46AC1796BD9F}" destId="{E8DF5B3E-32B5-4A56-B130-80864788B2A1}" srcOrd="0" destOrd="0" presId="urn:microsoft.com/office/officeart/2009/3/layout/CircleRelationship"/>
    <dgm:cxn modelId="{DDA3F74D-B2FC-4D7D-A771-0E05B3497176}" type="presParOf" srcId="{C8EF569B-1671-4624-9F9A-DEDE1F514A96}" destId="{6B62507D-372F-41A7-A482-688611528DF3}" srcOrd="14" destOrd="0" presId="urn:microsoft.com/office/officeart/2009/3/layout/CircleRelationship"/>
    <dgm:cxn modelId="{E0D377AE-3B95-451C-A81B-A34356000341}" type="presParOf" srcId="{C8EF569B-1671-4624-9F9A-DEDE1F514A96}" destId="{795A5BA2-1994-4A62-A9E9-36BE4004AFDF}" srcOrd="15" destOrd="0" presId="urn:microsoft.com/office/officeart/2009/3/layout/CircleRelationship"/>
    <dgm:cxn modelId="{36298D4A-96EE-4C08-94CB-CFF5251B31FD}" type="presParOf" srcId="{795A5BA2-1994-4A62-A9E9-36BE4004AFDF}" destId="{CC21CDCC-A7CB-47C2-92DA-B8072E939B0F}" srcOrd="0" destOrd="0" presId="urn:microsoft.com/office/officeart/2009/3/layout/CircleRelationship"/>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4.xml><?xml version="1.0" encoding="utf-8"?>
<dgm:dataModel xmlns:dgm="http://schemas.openxmlformats.org/drawingml/2006/diagram" xmlns:a="http://schemas.openxmlformats.org/drawingml/2006/main">
  <dgm:ptLst>
    <dgm:pt modelId="{2ABB7D19-44CE-47C4-96AE-07FB284CE72A}" type="doc">
      <dgm:prSet loTypeId="urn:microsoft.com/office/officeart/2005/8/layout/funnel1" loCatId="relationship" qsTypeId="urn:microsoft.com/office/officeart/2005/8/quickstyle/simple3" qsCatId="simple" csTypeId="urn:microsoft.com/office/officeart/2005/8/colors/accent2_1" csCatId="accent2" phldr="1"/>
      <dgm:spPr/>
      <dgm:t>
        <a:bodyPr/>
        <a:lstStyle/>
        <a:p>
          <a:endParaRPr lang="es-ES"/>
        </a:p>
      </dgm:t>
    </dgm:pt>
    <dgm:pt modelId="{DBA4C8CE-6A4F-49A0-B53C-06A120069D94}">
      <dgm:prSet phldrT="[Texto]"/>
      <dgm:spPr/>
      <dgm:t>
        <a:bodyPr/>
        <a:lstStyle/>
        <a:p>
          <a:r>
            <a:rPr lang="es-ES" dirty="0" smtClean="0"/>
            <a:t>Gráficos</a:t>
          </a:r>
          <a:endParaRPr lang="es-ES" dirty="0"/>
        </a:p>
      </dgm:t>
    </dgm:pt>
    <dgm:pt modelId="{97CFBE59-3641-4F3C-8C6A-09892E2807AE}" type="parTrans" cxnId="{26DB87DE-CDAD-445B-BE3F-54EDED82561C}">
      <dgm:prSet/>
      <dgm:spPr/>
      <dgm:t>
        <a:bodyPr/>
        <a:lstStyle/>
        <a:p>
          <a:endParaRPr lang="es-ES"/>
        </a:p>
      </dgm:t>
    </dgm:pt>
    <dgm:pt modelId="{4EBF58C7-FFE8-4592-A83D-93750D99EDED}" type="sibTrans" cxnId="{26DB87DE-CDAD-445B-BE3F-54EDED82561C}">
      <dgm:prSet/>
      <dgm:spPr/>
      <dgm:t>
        <a:bodyPr/>
        <a:lstStyle/>
        <a:p>
          <a:endParaRPr lang="es-ES"/>
        </a:p>
      </dgm:t>
    </dgm:pt>
    <dgm:pt modelId="{EE434F02-F856-4D7B-B562-F8EF4AEA492F}" type="pres">
      <dgm:prSet presAssocID="{2ABB7D19-44CE-47C4-96AE-07FB284CE72A}" presName="Name0" presStyleCnt="0">
        <dgm:presLayoutVars>
          <dgm:chMax val="4"/>
          <dgm:resizeHandles val="exact"/>
        </dgm:presLayoutVars>
      </dgm:prSet>
      <dgm:spPr/>
      <dgm:t>
        <a:bodyPr/>
        <a:lstStyle/>
        <a:p>
          <a:endParaRPr lang="es-EC"/>
        </a:p>
      </dgm:t>
    </dgm:pt>
    <dgm:pt modelId="{EAEF5623-41F4-431E-8863-8C96B1F86380}" type="pres">
      <dgm:prSet presAssocID="{2ABB7D19-44CE-47C4-96AE-07FB284CE72A}" presName="ellipse" presStyleLbl="trBgShp" presStyleIdx="0" presStyleCnt="1"/>
      <dgm:spPr>
        <a:solidFill>
          <a:schemeClr val="bg1">
            <a:alpha val="40000"/>
          </a:schemeClr>
        </a:solidFill>
      </dgm:spPr>
      <dgm:t>
        <a:bodyPr/>
        <a:lstStyle/>
        <a:p>
          <a:endParaRPr lang="es-ES"/>
        </a:p>
      </dgm:t>
    </dgm:pt>
    <dgm:pt modelId="{BD9BB4A6-283A-4769-A83F-CD2419FB322A}" type="pres">
      <dgm:prSet presAssocID="{2ABB7D19-44CE-47C4-96AE-07FB284CE72A}" presName="arrow1" presStyleLbl="fgShp" presStyleIdx="0" presStyleCnt="1"/>
      <dgm:spPr/>
      <dgm:t>
        <a:bodyPr/>
        <a:lstStyle/>
        <a:p>
          <a:endParaRPr lang="es-ES"/>
        </a:p>
      </dgm:t>
    </dgm:pt>
    <dgm:pt modelId="{313FD006-5FF6-4882-BA5E-037B8F763074}" type="pres">
      <dgm:prSet presAssocID="{2ABB7D19-44CE-47C4-96AE-07FB284CE72A}" presName="rectangle" presStyleLbl="revTx" presStyleIdx="0" presStyleCnt="1">
        <dgm:presLayoutVars>
          <dgm:bulletEnabled val="1"/>
        </dgm:presLayoutVars>
      </dgm:prSet>
      <dgm:spPr/>
      <dgm:t>
        <a:bodyPr/>
        <a:lstStyle/>
        <a:p>
          <a:endParaRPr lang="es-ES"/>
        </a:p>
      </dgm:t>
    </dgm:pt>
    <dgm:pt modelId="{A7122EDF-B285-4BDF-A597-9E0C64DA8028}" type="pres">
      <dgm:prSet presAssocID="{2ABB7D19-44CE-47C4-96AE-07FB284CE72A}" presName="funnel" presStyleLbl="trAlignAcc1" presStyleIdx="0" presStyleCnt="1"/>
      <dgm:spPr/>
      <dgm:t>
        <a:bodyPr/>
        <a:lstStyle/>
        <a:p>
          <a:endParaRPr lang="es-ES"/>
        </a:p>
      </dgm:t>
    </dgm:pt>
  </dgm:ptLst>
  <dgm:cxnLst>
    <dgm:cxn modelId="{3506B231-0203-4EDA-BECD-020470D4C542}" type="presOf" srcId="{DBA4C8CE-6A4F-49A0-B53C-06A120069D94}" destId="{313FD006-5FF6-4882-BA5E-037B8F763074}" srcOrd="0" destOrd="0" presId="urn:microsoft.com/office/officeart/2005/8/layout/funnel1"/>
    <dgm:cxn modelId="{B3DD2C50-A4B7-4A06-8B64-4221924F969A}" type="presOf" srcId="{2ABB7D19-44CE-47C4-96AE-07FB284CE72A}" destId="{EE434F02-F856-4D7B-B562-F8EF4AEA492F}" srcOrd="0" destOrd="0" presId="urn:microsoft.com/office/officeart/2005/8/layout/funnel1"/>
    <dgm:cxn modelId="{26DB87DE-CDAD-445B-BE3F-54EDED82561C}" srcId="{2ABB7D19-44CE-47C4-96AE-07FB284CE72A}" destId="{DBA4C8CE-6A4F-49A0-B53C-06A120069D94}" srcOrd="0" destOrd="0" parTransId="{97CFBE59-3641-4F3C-8C6A-09892E2807AE}" sibTransId="{4EBF58C7-FFE8-4592-A83D-93750D99EDED}"/>
    <dgm:cxn modelId="{5E070E30-F2E2-403D-9966-B31E44E5AD7E}" type="presParOf" srcId="{EE434F02-F856-4D7B-B562-F8EF4AEA492F}" destId="{EAEF5623-41F4-431E-8863-8C96B1F86380}" srcOrd="0" destOrd="0" presId="urn:microsoft.com/office/officeart/2005/8/layout/funnel1"/>
    <dgm:cxn modelId="{0CCD07DD-9FFD-407B-BB26-561EE80B3DF3}" type="presParOf" srcId="{EE434F02-F856-4D7B-B562-F8EF4AEA492F}" destId="{BD9BB4A6-283A-4769-A83F-CD2419FB322A}" srcOrd="1" destOrd="0" presId="urn:microsoft.com/office/officeart/2005/8/layout/funnel1"/>
    <dgm:cxn modelId="{E631FD82-531A-4A23-B063-55B74590A42C}" type="presParOf" srcId="{EE434F02-F856-4D7B-B562-F8EF4AEA492F}" destId="{313FD006-5FF6-4882-BA5E-037B8F763074}" srcOrd="2" destOrd="0" presId="urn:microsoft.com/office/officeart/2005/8/layout/funnel1"/>
    <dgm:cxn modelId="{DB126470-E623-4685-A0A9-6DB4C4249DD0}" type="presParOf" srcId="{EE434F02-F856-4D7B-B562-F8EF4AEA492F}" destId="{A7122EDF-B285-4BDF-A597-9E0C64DA8028}" srcOrd="3" destOrd="0" presId="urn:microsoft.com/office/officeart/2005/8/layout/funnel1"/>
  </dgm:cxnLst>
  <dgm:bg/>
  <dgm:whole/>
  <dgm:extLst>
    <a:ext uri="http://schemas.microsoft.com/office/drawing/2008/diagram">
      <dsp:dataModelExt xmlns:dsp="http://schemas.microsoft.com/office/drawing/2008/diagram" relId="rId11" minVer="http://schemas.openxmlformats.org/drawingml/2006/diagram"/>
    </a:ext>
  </dgm:extLst>
</dgm:dataModel>
</file>

<file path=ppt/diagrams/data15.xml><?xml version="1.0" encoding="utf-8"?>
<dgm:dataModel xmlns:dgm="http://schemas.openxmlformats.org/drawingml/2006/diagram" xmlns:a="http://schemas.openxmlformats.org/drawingml/2006/main">
  <dgm:ptLst>
    <dgm:pt modelId="{9428449B-F511-45AC-A37F-F86BC4862943}"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s-ES"/>
        </a:p>
      </dgm:t>
    </dgm:pt>
    <dgm:pt modelId="{56636B67-E9BB-460F-8025-EBCF6ADC910B}">
      <dgm:prSet phldrT="[Texto]" custT="1"/>
      <dgm:spPr/>
      <dgm:t>
        <a:bodyPr/>
        <a:lstStyle/>
        <a:p>
          <a:r>
            <a:rPr lang="es-ES" sz="2000" dirty="0" smtClean="0"/>
            <a:t>Introducción</a:t>
          </a:r>
          <a:endParaRPr lang="es-ES" sz="2000" dirty="0"/>
        </a:p>
      </dgm:t>
    </dgm:pt>
    <dgm:pt modelId="{1B4C136A-EAC7-4DE6-9573-CF7217C0F334}" type="parTrans" cxnId="{3A8DF792-5CFE-48F9-A577-2C37228562A9}">
      <dgm:prSet/>
      <dgm:spPr/>
      <dgm:t>
        <a:bodyPr/>
        <a:lstStyle/>
        <a:p>
          <a:endParaRPr lang="es-ES" sz="1400"/>
        </a:p>
      </dgm:t>
    </dgm:pt>
    <dgm:pt modelId="{A2015D6D-0AA0-42A4-AB28-DB0668EE6767}" type="sibTrans" cxnId="{3A8DF792-5CFE-48F9-A577-2C37228562A9}">
      <dgm:prSet/>
      <dgm:spPr/>
      <dgm:t>
        <a:bodyPr/>
        <a:lstStyle/>
        <a:p>
          <a:endParaRPr lang="es-ES" sz="1400"/>
        </a:p>
      </dgm:t>
    </dgm:pt>
    <dgm:pt modelId="{44BAD678-5EA7-44CF-8BE9-103DE6E613CB}">
      <dgm:prSet phldrT="[Texto]" custT="1"/>
      <dgm:spPr/>
      <dgm:t>
        <a:bodyPr/>
        <a:lstStyle/>
        <a:p>
          <a:r>
            <a:rPr lang="es-ES" sz="2000" dirty="0" smtClean="0"/>
            <a:t>Justificación</a:t>
          </a:r>
          <a:endParaRPr lang="es-ES" sz="2000" dirty="0"/>
        </a:p>
      </dgm:t>
    </dgm:pt>
    <dgm:pt modelId="{2FE4B53C-07C1-42BF-A7F5-5B0EA0EAE945}" type="parTrans" cxnId="{8708C44C-0796-462F-A579-39DF993B3FB2}">
      <dgm:prSet/>
      <dgm:spPr/>
      <dgm:t>
        <a:bodyPr/>
        <a:lstStyle/>
        <a:p>
          <a:endParaRPr lang="es-ES" sz="1400"/>
        </a:p>
      </dgm:t>
    </dgm:pt>
    <dgm:pt modelId="{7E5F1CA9-B77A-4448-911B-FC476DC96856}" type="sibTrans" cxnId="{8708C44C-0796-462F-A579-39DF993B3FB2}">
      <dgm:prSet/>
      <dgm:spPr/>
      <dgm:t>
        <a:bodyPr/>
        <a:lstStyle/>
        <a:p>
          <a:endParaRPr lang="es-ES" sz="1400"/>
        </a:p>
      </dgm:t>
    </dgm:pt>
    <dgm:pt modelId="{0FD24616-8C30-4660-B0B4-2738BB12FE52}">
      <dgm:prSet phldrT="[Texto]" custT="1"/>
      <dgm:spPr/>
      <dgm:t>
        <a:bodyPr/>
        <a:lstStyle/>
        <a:p>
          <a:r>
            <a:rPr lang="es-ES" sz="2000" dirty="0" smtClean="0"/>
            <a:t>Objetivos</a:t>
          </a:r>
        </a:p>
      </dgm:t>
    </dgm:pt>
    <dgm:pt modelId="{514C6CD9-D32C-4B6E-B65C-5B8ED24BB29C}" type="parTrans" cxnId="{CBC566F4-F850-4344-BABA-4D9E7BEFE833}">
      <dgm:prSet/>
      <dgm:spPr/>
      <dgm:t>
        <a:bodyPr/>
        <a:lstStyle/>
        <a:p>
          <a:endParaRPr lang="es-ES" sz="1400"/>
        </a:p>
      </dgm:t>
    </dgm:pt>
    <dgm:pt modelId="{A1C609E5-13B8-4E13-A124-1458A201E64C}" type="sibTrans" cxnId="{CBC566F4-F850-4344-BABA-4D9E7BEFE833}">
      <dgm:prSet/>
      <dgm:spPr/>
      <dgm:t>
        <a:bodyPr/>
        <a:lstStyle/>
        <a:p>
          <a:endParaRPr lang="es-ES" sz="1400"/>
        </a:p>
      </dgm:t>
    </dgm:pt>
    <dgm:pt modelId="{2CCD07A2-0EDD-4F17-AE32-AAAA8FF8D8D6}">
      <dgm:prSet phldrT="[Texto]" custT="1"/>
      <dgm:spPr/>
      <dgm:t>
        <a:bodyPr/>
        <a:lstStyle/>
        <a:p>
          <a:r>
            <a:rPr lang="es-ES" sz="2000" dirty="0" smtClean="0"/>
            <a:t>Metodología</a:t>
          </a:r>
        </a:p>
      </dgm:t>
    </dgm:pt>
    <dgm:pt modelId="{F5E1F50F-7609-4F69-8327-9CECD6EAB031}" type="parTrans" cxnId="{A23DE12A-6117-40FB-B334-55FF29F69DC2}">
      <dgm:prSet/>
      <dgm:spPr/>
      <dgm:t>
        <a:bodyPr/>
        <a:lstStyle/>
        <a:p>
          <a:endParaRPr lang="es-ES" sz="1400"/>
        </a:p>
      </dgm:t>
    </dgm:pt>
    <dgm:pt modelId="{6C4720C2-2C52-4791-B9D4-AB2372712858}" type="sibTrans" cxnId="{A23DE12A-6117-40FB-B334-55FF29F69DC2}">
      <dgm:prSet/>
      <dgm:spPr/>
      <dgm:t>
        <a:bodyPr/>
        <a:lstStyle/>
        <a:p>
          <a:endParaRPr lang="es-ES" sz="1400"/>
        </a:p>
      </dgm:t>
    </dgm:pt>
    <dgm:pt modelId="{8DF9D930-B94D-4F28-856D-3CC5CD9A1BD1}">
      <dgm:prSet phldrT="[Texto]" custT="1"/>
      <dgm:spPr>
        <a:solidFill>
          <a:schemeClr val="accent2">
            <a:lumMod val="60000"/>
            <a:lumOff val="40000"/>
          </a:schemeClr>
        </a:solidFill>
      </dgm:spPr>
      <dgm:t>
        <a:bodyPr/>
        <a:lstStyle/>
        <a:p>
          <a:r>
            <a:rPr lang="es-ES" sz="2000" dirty="0" smtClean="0"/>
            <a:t>Resultados y Discusión</a:t>
          </a:r>
        </a:p>
      </dgm:t>
    </dgm:pt>
    <dgm:pt modelId="{3DDFB843-D2A8-402D-899B-EF5886DA80EA}" type="parTrans" cxnId="{CBE7EE34-77F2-4775-9927-0AF2125A8CEB}">
      <dgm:prSet/>
      <dgm:spPr/>
      <dgm:t>
        <a:bodyPr/>
        <a:lstStyle/>
        <a:p>
          <a:endParaRPr lang="es-ES" sz="1400"/>
        </a:p>
      </dgm:t>
    </dgm:pt>
    <dgm:pt modelId="{88A0B38A-A04E-4EC8-8638-AF4C91D27064}" type="sibTrans" cxnId="{CBE7EE34-77F2-4775-9927-0AF2125A8CEB}">
      <dgm:prSet/>
      <dgm:spPr/>
      <dgm:t>
        <a:bodyPr/>
        <a:lstStyle/>
        <a:p>
          <a:endParaRPr lang="es-ES" sz="1400"/>
        </a:p>
      </dgm:t>
    </dgm:pt>
    <dgm:pt modelId="{14243E40-4D91-4534-B9EF-EB6FB29D1EF9}">
      <dgm:prSet phldrT="[Texto]" custT="1"/>
      <dgm:spPr/>
      <dgm:t>
        <a:bodyPr/>
        <a:lstStyle/>
        <a:p>
          <a:r>
            <a:rPr lang="es-ES" sz="2000" dirty="0" smtClean="0"/>
            <a:t>Conclusiones</a:t>
          </a:r>
        </a:p>
      </dgm:t>
    </dgm:pt>
    <dgm:pt modelId="{1B49CE95-C25C-4117-8189-60A5D072A147}" type="parTrans" cxnId="{989A566F-46E5-4DCD-9802-EF0FB966F675}">
      <dgm:prSet/>
      <dgm:spPr/>
      <dgm:t>
        <a:bodyPr/>
        <a:lstStyle/>
        <a:p>
          <a:endParaRPr lang="es-ES" sz="1400"/>
        </a:p>
      </dgm:t>
    </dgm:pt>
    <dgm:pt modelId="{9B420275-80C8-443C-B1B1-E2CF2D8CFDE4}" type="sibTrans" cxnId="{989A566F-46E5-4DCD-9802-EF0FB966F675}">
      <dgm:prSet/>
      <dgm:spPr/>
      <dgm:t>
        <a:bodyPr/>
        <a:lstStyle/>
        <a:p>
          <a:endParaRPr lang="es-ES" sz="1400"/>
        </a:p>
      </dgm:t>
    </dgm:pt>
    <dgm:pt modelId="{E7A791CC-E4E0-4F02-9A76-CB85B8C0EEBD}">
      <dgm:prSet phldrT="[Texto]"/>
      <dgm:spPr/>
      <dgm:t>
        <a:bodyPr/>
        <a:lstStyle/>
        <a:p>
          <a:endParaRPr lang="es-ES"/>
        </a:p>
      </dgm:t>
    </dgm:pt>
    <dgm:pt modelId="{1E6FB69C-BEB3-4F86-9973-BB905AD32AA3}" type="parTrans" cxnId="{9C30A825-A95E-4996-A043-8AE65606F091}">
      <dgm:prSet/>
      <dgm:spPr/>
      <dgm:t>
        <a:bodyPr/>
        <a:lstStyle/>
        <a:p>
          <a:endParaRPr lang="es-ES" sz="1400"/>
        </a:p>
      </dgm:t>
    </dgm:pt>
    <dgm:pt modelId="{7CCDB508-D516-4122-8B3B-C69821451C72}" type="sibTrans" cxnId="{9C30A825-A95E-4996-A043-8AE65606F091}">
      <dgm:prSet/>
      <dgm:spPr/>
      <dgm:t>
        <a:bodyPr/>
        <a:lstStyle/>
        <a:p>
          <a:endParaRPr lang="es-ES" sz="1400"/>
        </a:p>
      </dgm:t>
    </dgm:pt>
    <dgm:pt modelId="{4DAC942D-6CB8-41D7-B067-87C20F2F12BF}">
      <dgm:prSet phldrT="[Texto]"/>
      <dgm:spPr/>
      <dgm:t>
        <a:bodyPr/>
        <a:lstStyle/>
        <a:p>
          <a:endParaRPr lang="es-ES" sz="1400"/>
        </a:p>
      </dgm:t>
    </dgm:pt>
    <dgm:pt modelId="{CFE4A4DA-3261-494C-9FB5-2248934B4103}" type="parTrans" cxnId="{7343D08E-9F51-402F-AFC7-BC5FB35888C1}">
      <dgm:prSet/>
      <dgm:spPr/>
      <dgm:t>
        <a:bodyPr/>
        <a:lstStyle/>
        <a:p>
          <a:endParaRPr lang="es-ES" sz="1400"/>
        </a:p>
      </dgm:t>
    </dgm:pt>
    <dgm:pt modelId="{99E70966-CD18-4390-9DD3-31E982ABB022}" type="sibTrans" cxnId="{7343D08E-9F51-402F-AFC7-BC5FB35888C1}">
      <dgm:prSet/>
      <dgm:spPr/>
      <dgm:t>
        <a:bodyPr/>
        <a:lstStyle/>
        <a:p>
          <a:endParaRPr lang="es-ES" sz="1400"/>
        </a:p>
      </dgm:t>
    </dgm:pt>
    <dgm:pt modelId="{B36EDB23-C030-42AE-A6EF-7B3821CB7546}">
      <dgm:prSet phldrT="[Texto]" custT="1"/>
      <dgm:spPr/>
      <dgm:t>
        <a:bodyPr/>
        <a:lstStyle/>
        <a:p>
          <a:r>
            <a:rPr lang="es-ES" sz="2000" dirty="0" smtClean="0"/>
            <a:t>Hipótesis</a:t>
          </a:r>
        </a:p>
      </dgm:t>
    </dgm:pt>
    <dgm:pt modelId="{322F897D-7924-45F4-B46F-2F40EE02995E}" type="parTrans" cxnId="{C950FF4F-BE17-41E2-AC87-4731FFC5FC67}">
      <dgm:prSet/>
      <dgm:spPr/>
      <dgm:t>
        <a:bodyPr/>
        <a:lstStyle/>
        <a:p>
          <a:endParaRPr lang="es-ES" sz="1400"/>
        </a:p>
      </dgm:t>
    </dgm:pt>
    <dgm:pt modelId="{A893C486-0AC5-4770-9BDC-F8F644E50A0E}" type="sibTrans" cxnId="{C950FF4F-BE17-41E2-AC87-4731FFC5FC67}">
      <dgm:prSet/>
      <dgm:spPr/>
      <dgm:t>
        <a:bodyPr/>
        <a:lstStyle/>
        <a:p>
          <a:endParaRPr lang="es-ES" sz="1400"/>
        </a:p>
      </dgm:t>
    </dgm:pt>
    <dgm:pt modelId="{BE2BBCC6-658F-4D5E-B806-817663817A95}" type="pres">
      <dgm:prSet presAssocID="{9428449B-F511-45AC-A37F-F86BC4862943}" presName="Name0" presStyleCnt="0">
        <dgm:presLayoutVars>
          <dgm:chMax val="7"/>
          <dgm:chPref val="7"/>
          <dgm:dir/>
        </dgm:presLayoutVars>
      </dgm:prSet>
      <dgm:spPr/>
      <dgm:t>
        <a:bodyPr/>
        <a:lstStyle/>
        <a:p>
          <a:endParaRPr lang="es-ES"/>
        </a:p>
      </dgm:t>
    </dgm:pt>
    <dgm:pt modelId="{6F44CD8D-0E86-4971-BECE-361D6F69671A}" type="pres">
      <dgm:prSet presAssocID="{9428449B-F511-45AC-A37F-F86BC4862943}" presName="Name1" presStyleCnt="0"/>
      <dgm:spPr/>
      <dgm:t>
        <a:bodyPr/>
        <a:lstStyle/>
        <a:p>
          <a:endParaRPr lang="es-ES"/>
        </a:p>
      </dgm:t>
    </dgm:pt>
    <dgm:pt modelId="{16FE7997-6F6C-4F66-97A5-BEF68F7BF513}" type="pres">
      <dgm:prSet presAssocID="{9428449B-F511-45AC-A37F-F86BC4862943}" presName="cycle" presStyleCnt="0"/>
      <dgm:spPr/>
      <dgm:t>
        <a:bodyPr/>
        <a:lstStyle/>
        <a:p>
          <a:endParaRPr lang="es-ES"/>
        </a:p>
      </dgm:t>
    </dgm:pt>
    <dgm:pt modelId="{55CA58DA-E9BB-4120-9850-A459DC324574}" type="pres">
      <dgm:prSet presAssocID="{9428449B-F511-45AC-A37F-F86BC4862943}" presName="srcNode" presStyleLbl="node1" presStyleIdx="0" presStyleCnt="7"/>
      <dgm:spPr/>
      <dgm:t>
        <a:bodyPr/>
        <a:lstStyle/>
        <a:p>
          <a:endParaRPr lang="es-ES"/>
        </a:p>
      </dgm:t>
    </dgm:pt>
    <dgm:pt modelId="{54810C88-0428-4993-8383-3232F3DC1F96}" type="pres">
      <dgm:prSet presAssocID="{9428449B-F511-45AC-A37F-F86BC4862943}" presName="conn" presStyleLbl="parChTrans1D2" presStyleIdx="0" presStyleCnt="1"/>
      <dgm:spPr/>
      <dgm:t>
        <a:bodyPr/>
        <a:lstStyle/>
        <a:p>
          <a:endParaRPr lang="es-ES"/>
        </a:p>
      </dgm:t>
    </dgm:pt>
    <dgm:pt modelId="{53CC1FC8-D1E5-4BAB-B1C9-5CFEA775E8B6}" type="pres">
      <dgm:prSet presAssocID="{9428449B-F511-45AC-A37F-F86BC4862943}" presName="extraNode" presStyleLbl="node1" presStyleIdx="0" presStyleCnt="7"/>
      <dgm:spPr/>
      <dgm:t>
        <a:bodyPr/>
        <a:lstStyle/>
        <a:p>
          <a:endParaRPr lang="es-ES"/>
        </a:p>
      </dgm:t>
    </dgm:pt>
    <dgm:pt modelId="{B8E08528-CA6B-4E2A-AB6F-A1772AA6CE95}" type="pres">
      <dgm:prSet presAssocID="{9428449B-F511-45AC-A37F-F86BC4862943}" presName="dstNode" presStyleLbl="node1" presStyleIdx="0" presStyleCnt="7"/>
      <dgm:spPr/>
      <dgm:t>
        <a:bodyPr/>
        <a:lstStyle/>
        <a:p>
          <a:endParaRPr lang="es-ES"/>
        </a:p>
      </dgm:t>
    </dgm:pt>
    <dgm:pt modelId="{F6607E68-AF26-4677-BCCA-F037CB8475F9}" type="pres">
      <dgm:prSet presAssocID="{56636B67-E9BB-460F-8025-EBCF6ADC910B}" presName="text_1" presStyleLbl="node1" presStyleIdx="0" presStyleCnt="7">
        <dgm:presLayoutVars>
          <dgm:bulletEnabled val="1"/>
        </dgm:presLayoutVars>
      </dgm:prSet>
      <dgm:spPr/>
      <dgm:t>
        <a:bodyPr/>
        <a:lstStyle/>
        <a:p>
          <a:endParaRPr lang="es-ES"/>
        </a:p>
      </dgm:t>
    </dgm:pt>
    <dgm:pt modelId="{4060D4C9-7CB2-4C37-95A1-9F6ED7D363F5}" type="pres">
      <dgm:prSet presAssocID="{56636B67-E9BB-460F-8025-EBCF6ADC910B}" presName="accent_1" presStyleCnt="0"/>
      <dgm:spPr/>
      <dgm:t>
        <a:bodyPr/>
        <a:lstStyle/>
        <a:p>
          <a:endParaRPr lang="es-ES"/>
        </a:p>
      </dgm:t>
    </dgm:pt>
    <dgm:pt modelId="{2179348E-A990-4A26-86C4-66BA76F28FB6}" type="pres">
      <dgm:prSet presAssocID="{56636B67-E9BB-460F-8025-EBCF6ADC910B}" presName="accentRepeatNode" presStyleLbl="solidFgAcc1" presStyleIdx="0" presStyleCnt="7"/>
      <dgm:spPr/>
      <dgm:t>
        <a:bodyPr/>
        <a:lstStyle/>
        <a:p>
          <a:endParaRPr lang="es-ES"/>
        </a:p>
      </dgm:t>
    </dgm:pt>
    <dgm:pt modelId="{33859D5F-1704-4730-891C-4CB7B5D05B80}" type="pres">
      <dgm:prSet presAssocID="{44BAD678-5EA7-44CF-8BE9-103DE6E613CB}" presName="text_2" presStyleLbl="node1" presStyleIdx="1" presStyleCnt="7">
        <dgm:presLayoutVars>
          <dgm:bulletEnabled val="1"/>
        </dgm:presLayoutVars>
      </dgm:prSet>
      <dgm:spPr/>
      <dgm:t>
        <a:bodyPr/>
        <a:lstStyle/>
        <a:p>
          <a:endParaRPr lang="es-ES"/>
        </a:p>
      </dgm:t>
    </dgm:pt>
    <dgm:pt modelId="{67461CAB-D8FA-4E48-AD06-8BFF540D8D64}" type="pres">
      <dgm:prSet presAssocID="{44BAD678-5EA7-44CF-8BE9-103DE6E613CB}" presName="accent_2" presStyleCnt="0"/>
      <dgm:spPr/>
      <dgm:t>
        <a:bodyPr/>
        <a:lstStyle/>
        <a:p>
          <a:endParaRPr lang="es-ES"/>
        </a:p>
      </dgm:t>
    </dgm:pt>
    <dgm:pt modelId="{2EC55219-752A-46D9-BE90-929EDBD6E967}" type="pres">
      <dgm:prSet presAssocID="{44BAD678-5EA7-44CF-8BE9-103DE6E613CB}" presName="accentRepeatNode" presStyleLbl="solidFgAcc1" presStyleIdx="1" presStyleCnt="7"/>
      <dgm:spPr/>
      <dgm:t>
        <a:bodyPr/>
        <a:lstStyle/>
        <a:p>
          <a:endParaRPr lang="es-ES"/>
        </a:p>
      </dgm:t>
    </dgm:pt>
    <dgm:pt modelId="{A5F222ED-A70B-45AE-B9F6-73F8241C9EF5}" type="pres">
      <dgm:prSet presAssocID="{0FD24616-8C30-4660-B0B4-2738BB12FE52}" presName="text_3" presStyleLbl="node1" presStyleIdx="2" presStyleCnt="7">
        <dgm:presLayoutVars>
          <dgm:bulletEnabled val="1"/>
        </dgm:presLayoutVars>
      </dgm:prSet>
      <dgm:spPr/>
      <dgm:t>
        <a:bodyPr/>
        <a:lstStyle/>
        <a:p>
          <a:endParaRPr lang="es-ES"/>
        </a:p>
      </dgm:t>
    </dgm:pt>
    <dgm:pt modelId="{4BF2E032-8E0C-45F0-9629-5D64AAFF8884}" type="pres">
      <dgm:prSet presAssocID="{0FD24616-8C30-4660-B0B4-2738BB12FE52}" presName="accent_3" presStyleCnt="0"/>
      <dgm:spPr/>
      <dgm:t>
        <a:bodyPr/>
        <a:lstStyle/>
        <a:p>
          <a:endParaRPr lang="es-ES"/>
        </a:p>
      </dgm:t>
    </dgm:pt>
    <dgm:pt modelId="{C115EE05-811D-4E6E-94FF-164CE8CCF13C}" type="pres">
      <dgm:prSet presAssocID="{0FD24616-8C30-4660-B0B4-2738BB12FE52}" presName="accentRepeatNode" presStyleLbl="solidFgAcc1" presStyleIdx="2" presStyleCnt="7"/>
      <dgm:spPr/>
      <dgm:t>
        <a:bodyPr/>
        <a:lstStyle/>
        <a:p>
          <a:endParaRPr lang="es-ES"/>
        </a:p>
      </dgm:t>
    </dgm:pt>
    <dgm:pt modelId="{29A33A1B-1ACB-47CD-B556-370CCFAC0A38}" type="pres">
      <dgm:prSet presAssocID="{B36EDB23-C030-42AE-A6EF-7B3821CB7546}" presName="text_4" presStyleLbl="node1" presStyleIdx="3" presStyleCnt="7">
        <dgm:presLayoutVars>
          <dgm:bulletEnabled val="1"/>
        </dgm:presLayoutVars>
      </dgm:prSet>
      <dgm:spPr/>
      <dgm:t>
        <a:bodyPr/>
        <a:lstStyle/>
        <a:p>
          <a:endParaRPr lang="es-ES"/>
        </a:p>
      </dgm:t>
    </dgm:pt>
    <dgm:pt modelId="{EF18E057-4925-45DB-A5ED-CF0BBD41FB22}" type="pres">
      <dgm:prSet presAssocID="{B36EDB23-C030-42AE-A6EF-7B3821CB7546}" presName="accent_4" presStyleCnt="0"/>
      <dgm:spPr/>
      <dgm:t>
        <a:bodyPr/>
        <a:lstStyle/>
        <a:p>
          <a:endParaRPr lang="es-ES"/>
        </a:p>
      </dgm:t>
    </dgm:pt>
    <dgm:pt modelId="{A53215ED-27B4-4166-B83E-21B36A94F032}" type="pres">
      <dgm:prSet presAssocID="{B36EDB23-C030-42AE-A6EF-7B3821CB7546}" presName="accentRepeatNode" presStyleLbl="solidFgAcc1" presStyleIdx="3" presStyleCnt="7"/>
      <dgm:spPr/>
      <dgm:t>
        <a:bodyPr/>
        <a:lstStyle/>
        <a:p>
          <a:endParaRPr lang="es-ES"/>
        </a:p>
      </dgm:t>
    </dgm:pt>
    <dgm:pt modelId="{E4DDAAAD-D730-43BC-979A-C624D6A8E78C}" type="pres">
      <dgm:prSet presAssocID="{2CCD07A2-0EDD-4F17-AE32-AAAA8FF8D8D6}" presName="text_5" presStyleLbl="node1" presStyleIdx="4" presStyleCnt="7">
        <dgm:presLayoutVars>
          <dgm:bulletEnabled val="1"/>
        </dgm:presLayoutVars>
      </dgm:prSet>
      <dgm:spPr/>
      <dgm:t>
        <a:bodyPr/>
        <a:lstStyle/>
        <a:p>
          <a:endParaRPr lang="es-ES"/>
        </a:p>
      </dgm:t>
    </dgm:pt>
    <dgm:pt modelId="{9639B311-7233-4981-94D4-8E4364C527AA}" type="pres">
      <dgm:prSet presAssocID="{2CCD07A2-0EDD-4F17-AE32-AAAA8FF8D8D6}" presName="accent_5" presStyleCnt="0"/>
      <dgm:spPr/>
      <dgm:t>
        <a:bodyPr/>
        <a:lstStyle/>
        <a:p>
          <a:endParaRPr lang="es-ES"/>
        </a:p>
      </dgm:t>
    </dgm:pt>
    <dgm:pt modelId="{883D7F66-4852-4BD0-80A6-5104653AC255}" type="pres">
      <dgm:prSet presAssocID="{2CCD07A2-0EDD-4F17-AE32-AAAA8FF8D8D6}" presName="accentRepeatNode" presStyleLbl="solidFgAcc1" presStyleIdx="4" presStyleCnt="7"/>
      <dgm:spPr/>
      <dgm:t>
        <a:bodyPr/>
        <a:lstStyle/>
        <a:p>
          <a:endParaRPr lang="es-ES"/>
        </a:p>
      </dgm:t>
    </dgm:pt>
    <dgm:pt modelId="{15EEDD95-F5B9-4997-88D0-C8D45847F0DA}" type="pres">
      <dgm:prSet presAssocID="{8DF9D930-B94D-4F28-856D-3CC5CD9A1BD1}" presName="text_6" presStyleLbl="node1" presStyleIdx="5" presStyleCnt="7">
        <dgm:presLayoutVars>
          <dgm:bulletEnabled val="1"/>
        </dgm:presLayoutVars>
      </dgm:prSet>
      <dgm:spPr/>
      <dgm:t>
        <a:bodyPr/>
        <a:lstStyle/>
        <a:p>
          <a:endParaRPr lang="es-ES"/>
        </a:p>
      </dgm:t>
    </dgm:pt>
    <dgm:pt modelId="{F9945B24-C893-4C83-B70D-2724E78F8E7A}" type="pres">
      <dgm:prSet presAssocID="{8DF9D930-B94D-4F28-856D-3CC5CD9A1BD1}" presName="accent_6" presStyleCnt="0"/>
      <dgm:spPr/>
      <dgm:t>
        <a:bodyPr/>
        <a:lstStyle/>
        <a:p>
          <a:endParaRPr lang="es-ES"/>
        </a:p>
      </dgm:t>
    </dgm:pt>
    <dgm:pt modelId="{5A3A4C7E-1FA7-427E-9AD7-B9D34AA27AC6}" type="pres">
      <dgm:prSet presAssocID="{8DF9D930-B94D-4F28-856D-3CC5CD9A1BD1}" presName="accentRepeatNode" presStyleLbl="solidFgAcc1" presStyleIdx="5" presStyleCnt="7"/>
      <dgm:spPr/>
      <dgm:t>
        <a:bodyPr/>
        <a:lstStyle/>
        <a:p>
          <a:endParaRPr lang="es-ES"/>
        </a:p>
      </dgm:t>
    </dgm:pt>
    <dgm:pt modelId="{E67B9D81-28AC-4080-92F0-BFC6B1F90EF9}" type="pres">
      <dgm:prSet presAssocID="{14243E40-4D91-4534-B9EF-EB6FB29D1EF9}" presName="text_7" presStyleLbl="node1" presStyleIdx="6" presStyleCnt="7">
        <dgm:presLayoutVars>
          <dgm:bulletEnabled val="1"/>
        </dgm:presLayoutVars>
      </dgm:prSet>
      <dgm:spPr/>
      <dgm:t>
        <a:bodyPr/>
        <a:lstStyle/>
        <a:p>
          <a:endParaRPr lang="es-ES"/>
        </a:p>
      </dgm:t>
    </dgm:pt>
    <dgm:pt modelId="{AFF74D3F-1675-4546-8BDA-75B0F013A4E7}" type="pres">
      <dgm:prSet presAssocID="{14243E40-4D91-4534-B9EF-EB6FB29D1EF9}" presName="accent_7" presStyleCnt="0"/>
      <dgm:spPr/>
      <dgm:t>
        <a:bodyPr/>
        <a:lstStyle/>
        <a:p>
          <a:endParaRPr lang="es-ES"/>
        </a:p>
      </dgm:t>
    </dgm:pt>
    <dgm:pt modelId="{94226154-4BBF-4D2E-ABAC-0FB46D23FF6F}" type="pres">
      <dgm:prSet presAssocID="{14243E40-4D91-4534-B9EF-EB6FB29D1EF9}" presName="accentRepeatNode" presStyleLbl="solidFgAcc1" presStyleIdx="6" presStyleCnt="7"/>
      <dgm:spPr/>
      <dgm:t>
        <a:bodyPr/>
        <a:lstStyle/>
        <a:p>
          <a:endParaRPr lang="es-ES"/>
        </a:p>
      </dgm:t>
    </dgm:pt>
  </dgm:ptLst>
  <dgm:cxnLst>
    <dgm:cxn modelId="{C950FF4F-BE17-41E2-AC87-4731FFC5FC67}" srcId="{9428449B-F511-45AC-A37F-F86BC4862943}" destId="{B36EDB23-C030-42AE-A6EF-7B3821CB7546}" srcOrd="3" destOrd="0" parTransId="{322F897D-7924-45F4-B46F-2F40EE02995E}" sibTransId="{A893C486-0AC5-4770-9BDC-F8F644E50A0E}"/>
    <dgm:cxn modelId="{9B549919-3537-4F3C-89D0-9CDF6279CA9E}" type="presOf" srcId="{A2015D6D-0AA0-42A4-AB28-DB0668EE6767}" destId="{54810C88-0428-4993-8383-3232F3DC1F96}" srcOrd="0" destOrd="0" presId="urn:microsoft.com/office/officeart/2008/layout/VerticalCurvedList"/>
    <dgm:cxn modelId="{AAB4E7C9-B0E8-4D0F-92DB-1CBFF636C618}" type="presOf" srcId="{2CCD07A2-0EDD-4F17-AE32-AAAA8FF8D8D6}" destId="{E4DDAAAD-D730-43BC-979A-C624D6A8E78C}" srcOrd="0" destOrd="0" presId="urn:microsoft.com/office/officeart/2008/layout/VerticalCurvedList"/>
    <dgm:cxn modelId="{9A589834-903A-4B3D-A74B-149CBCF49176}" type="presOf" srcId="{14243E40-4D91-4534-B9EF-EB6FB29D1EF9}" destId="{E67B9D81-28AC-4080-92F0-BFC6B1F90EF9}" srcOrd="0" destOrd="0" presId="urn:microsoft.com/office/officeart/2008/layout/VerticalCurvedList"/>
    <dgm:cxn modelId="{989A566F-46E5-4DCD-9802-EF0FB966F675}" srcId="{9428449B-F511-45AC-A37F-F86BC4862943}" destId="{14243E40-4D91-4534-B9EF-EB6FB29D1EF9}" srcOrd="6" destOrd="0" parTransId="{1B49CE95-C25C-4117-8189-60A5D072A147}" sibTransId="{9B420275-80C8-443C-B1B1-E2CF2D8CFDE4}"/>
    <dgm:cxn modelId="{0A900EBB-2C02-48AA-9283-8CFF120E3328}" type="presOf" srcId="{56636B67-E9BB-460F-8025-EBCF6ADC910B}" destId="{F6607E68-AF26-4677-BCCA-F037CB8475F9}" srcOrd="0" destOrd="0" presId="urn:microsoft.com/office/officeart/2008/layout/VerticalCurvedList"/>
    <dgm:cxn modelId="{FD5ECF19-60C1-406C-B3BC-07C387F91B92}" type="presOf" srcId="{44BAD678-5EA7-44CF-8BE9-103DE6E613CB}" destId="{33859D5F-1704-4730-891C-4CB7B5D05B80}" srcOrd="0" destOrd="0" presId="urn:microsoft.com/office/officeart/2008/layout/VerticalCurvedList"/>
    <dgm:cxn modelId="{CBC566F4-F850-4344-BABA-4D9E7BEFE833}" srcId="{9428449B-F511-45AC-A37F-F86BC4862943}" destId="{0FD24616-8C30-4660-B0B4-2738BB12FE52}" srcOrd="2" destOrd="0" parTransId="{514C6CD9-D32C-4B6E-B65C-5B8ED24BB29C}" sibTransId="{A1C609E5-13B8-4E13-A124-1458A201E64C}"/>
    <dgm:cxn modelId="{8708C44C-0796-462F-A579-39DF993B3FB2}" srcId="{9428449B-F511-45AC-A37F-F86BC4862943}" destId="{44BAD678-5EA7-44CF-8BE9-103DE6E613CB}" srcOrd="1" destOrd="0" parTransId="{2FE4B53C-07C1-42BF-A7F5-5B0EA0EAE945}" sibTransId="{7E5F1CA9-B77A-4448-911B-FC476DC96856}"/>
    <dgm:cxn modelId="{B191F05F-0428-46FE-89E3-8A4883E8BCD7}" type="presOf" srcId="{9428449B-F511-45AC-A37F-F86BC4862943}" destId="{BE2BBCC6-658F-4D5E-B806-817663817A95}" srcOrd="0" destOrd="0" presId="urn:microsoft.com/office/officeart/2008/layout/VerticalCurvedList"/>
    <dgm:cxn modelId="{CBE7EE34-77F2-4775-9927-0AF2125A8CEB}" srcId="{9428449B-F511-45AC-A37F-F86BC4862943}" destId="{8DF9D930-B94D-4F28-856D-3CC5CD9A1BD1}" srcOrd="5" destOrd="0" parTransId="{3DDFB843-D2A8-402D-899B-EF5886DA80EA}" sibTransId="{88A0B38A-A04E-4EC8-8638-AF4C91D27064}"/>
    <dgm:cxn modelId="{5C24E2DB-39A3-4729-BA20-52FE6934F3DE}" type="presOf" srcId="{B36EDB23-C030-42AE-A6EF-7B3821CB7546}" destId="{29A33A1B-1ACB-47CD-B556-370CCFAC0A38}" srcOrd="0" destOrd="0" presId="urn:microsoft.com/office/officeart/2008/layout/VerticalCurvedList"/>
    <dgm:cxn modelId="{9C30A825-A95E-4996-A043-8AE65606F091}" srcId="{9428449B-F511-45AC-A37F-F86BC4862943}" destId="{E7A791CC-E4E0-4F02-9A76-CB85B8C0EEBD}" srcOrd="7" destOrd="0" parTransId="{1E6FB69C-BEB3-4F86-9973-BB905AD32AA3}" sibTransId="{7CCDB508-D516-4122-8B3B-C69821451C72}"/>
    <dgm:cxn modelId="{7343D08E-9F51-402F-AFC7-BC5FB35888C1}" srcId="{9428449B-F511-45AC-A37F-F86BC4862943}" destId="{4DAC942D-6CB8-41D7-B067-87C20F2F12BF}" srcOrd="8" destOrd="0" parTransId="{CFE4A4DA-3261-494C-9FB5-2248934B4103}" sibTransId="{99E70966-CD18-4390-9DD3-31E982ABB022}"/>
    <dgm:cxn modelId="{A23DE12A-6117-40FB-B334-55FF29F69DC2}" srcId="{9428449B-F511-45AC-A37F-F86BC4862943}" destId="{2CCD07A2-0EDD-4F17-AE32-AAAA8FF8D8D6}" srcOrd="4" destOrd="0" parTransId="{F5E1F50F-7609-4F69-8327-9CECD6EAB031}" sibTransId="{6C4720C2-2C52-4791-B9D4-AB2372712858}"/>
    <dgm:cxn modelId="{3811EC62-8C56-4CB6-A7DB-21A0BE9BD198}" type="presOf" srcId="{8DF9D930-B94D-4F28-856D-3CC5CD9A1BD1}" destId="{15EEDD95-F5B9-4997-88D0-C8D45847F0DA}" srcOrd="0" destOrd="0" presId="urn:microsoft.com/office/officeart/2008/layout/VerticalCurvedList"/>
    <dgm:cxn modelId="{1B39B84A-6BBD-4816-9FB0-2184DC6976C6}" type="presOf" srcId="{0FD24616-8C30-4660-B0B4-2738BB12FE52}" destId="{A5F222ED-A70B-45AE-B9F6-73F8241C9EF5}" srcOrd="0" destOrd="0" presId="urn:microsoft.com/office/officeart/2008/layout/VerticalCurvedList"/>
    <dgm:cxn modelId="{3A8DF792-5CFE-48F9-A577-2C37228562A9}" srcId="{9428449B-F511-45AC-A37F-F86BC4862943}" destId="{56636B67-E9BB-460F-8025-EBCF6ADC910B}" srcOrd="0" destOrd="0" parTransId="{1B4C136A-EAC7-4DE6-9573-CF7217C0F334}" sibTransId="{A2015D6D-0AA0-42A4-AB28-DB0668EE6767}"/>
    <dgm:cxn modelId="{FFD54289-D3B5-456C-ADF2-9B17B11AE007}" type="presParOf" srcId="{BE2BBCC6-658F-4D5E-B806-817663817A95}" destId="{6F44CD8D-0E86-4971-BECE-361D6F69671A}" srcOrd="0" destOrd="0" presId="urn:microsoft.com/office/officeart/2008/layout/VerticalCurvedList"/>
    <dgm:cxn modelId="{5B555234-A583-4602-BF93-5DE46A935E64}" type="presParOf" srcId="{6F44CD8D-0E86-4971-BECE-361D6F69671A}" destId="{16FE7997-6F6C-4F66-97A5-BEF68F7BF513}" srcOrd="0" destOrd="0" presId="urn:microsoft.com/office/officeart/2008/layout/VerticalCurvedList"/>
    <dgm:cxn modelId="{CB43EFDF-B7AF-4A6D-B1BA-42AD4B7141A2}" type="presParOf" srcId="{16FE7997-6F6C-4F66-97A5-BEF68F7BF513}" destId="{55CA58DA-E9BB-4120-9850-A459DC324574}" srcOrd="0" destOrd="0" presId="urn:microsoft.com/office/officeart/2008/layout/VerticalCurvedList"/>
    <dgm:cxn modelId="{510D8D93-85AE-4357-BB7F-D3A585CBA14D}" type="presParOf" srcId="{16FE7997-6F6C-4F66-97A5-BEF68F7BF513}" destId="{54810C88-0428-4993-8383-3232F3DC1F96}" srcOrd="1" destOrd="0" presId="urn:microsoft.com/office/officeart/2008/layout/VerticalCurvedList"/>
    <dgm:cxn modelId="{24641D5F-A3E0-45A0-861A-B8BA67399CA4}" type="presParOf" srcId="{16FE7997-6F6C-4F66-97A5-BEF68F7BF513}" destId="{53CC1FC8-D1E5-4BAB-B1C9-5CFEA775E8B6}" srcOrd="2" destOrd="0" presId="urn:microsoft.com/office/officeart/2008/layout/VerticalCurvedList"/>
    <dgm:cxn modelId="{11E5078C-AB5C-40A8-8992-37E0A9378047}" type="presParOf" srcId="{16FE7997-6F6C-4F66-97A5-BEF68F7BF513}" destId="{B8E08528-CA6B-4E2A-AB6F-A1772AA6CE95}" srcOrd="3" destOrd="0" presId="urn:microsoft.com/office/officeart/2008/layout/VerticalCurvedList"/>
    <dgm:cxn modelId="{277D3D65-C607-40D8-B4CD-463C7D526B39}" type="presParOf" srcId="{6F44CD8D-0E86-4971-BECE-361D6F69671A}" destId="{F6607E68-AF26-4677-BCCA-F037CB8475F9}" srcOrd="1" destOrd="0" presId="urn:microsoft.com/office/officeart/2008/layout/VerticalCurvedList"/>
    <dgm:cxn modelId="{5071C9DF-302B-4A8C-B6FD-53B3C5044C24}" type="presParOf" srcId="{6F44CD8D-0E86-4971-BECE-361D6F69671A}" destId="{4060D4C9-7CB2-4C37-95A1-9F6ED7D363F5}" srcOrd="2" destOrd="0" presId="urn:microsoft.com/office/officeart/2008/layout/VerticalCurvedList"/>
    <dgm:cxn modelId="{9F496A57-D881-4EA4-8F36-9C85418DC5CC}" type="presParOf" srcId="{4060D4C9-7CB2-4C37-95A1-9F6ED7D363F5}" destId="{2179348E-A990-4A26-86C4-66BA76F28FB6}" srcOrd="0" destOrd="0" presId="urn:microsoft.com/office/officeart/2008/layout/VerticalCurvedList"/>
    <dgm:cxn modelId="{CD2B669A-45E8-44E1-BD54-24D6C1B7F27F}" type="presParOf" srcId="{6F44CD8D-0E86-4971-BECE-361D6F69671A}" destId="{33859D5F-1704-4730-891C-4CB7B5D05B80}" srcOrd="3" destOrd="0" presId="urn:microsoft.com/office/officeart/2008/layout/VerticalCurvedList"/>
    <dgm:cxn modelId="{E03E4E39-87A1-470D-AC34-10A3621170C0}" type="presParOf" srcId="{6F44CD8D-0E86-4971-BECE-361D6F69671A}" destId="{67461CAB-D8FA-4E48-AD06-8BFF540D8D64}" srcOrd="4" destOrd="0" presId="urn:microsoft.com/office/officeart/2008/layout/VerticalCurvedList"/>
    <dgm:cxn modelId="{253518BD-C865-4F53-B215-3B6F590FCE7E}" type="presParOf" srcId="{67461CAB-D8FA-4E48-AD06-8BFF540D8D64}" destId="{2EC55219-752A-46D9-BE90-929EDBD6E967}" srcOrd="0" destOrd="0" presId="urn:microsoft.com/office/officeart/2008/layout/VerticalCurvedList"/>
    <dgm:cxn modelId="{0B68064C-2AFD-4602-82BA-1346CC28C6C6}" type="presParOf" srcId="{6F44CD8D-0E86-4971-BECE-361D6F69671A}" destId="{A5F222ED-A70B-45AE-B9F6-73F8241C9EF5}" srcOrd="5" destOrd="0" presId="urn:microsoft.com/office/officeart/2008/layout/VerticalCurvedList"/>
    <dgm:cxn modelId="{7E5D6DB3-5F93-4E6D-8EDB-003B91B4EA89}" type="presParOf" srcId="{6F44CD8D-0E86-4971-BECE-361D6F69671A}" destId="{4BF2E032-8E0C-45F0-9629-5D64AAFF8884}" srcOrd="6" destOrd="0" presId="urn:microsoft.com/office/officeart/2008/layout/VerticalCurvedList"/>
    <dgm:cxn modelId="{FD7848A0-7FCE-493C-AE10-74FF6687320C}" type="presParOf" srcId="{4BF2E032-8E0C-45F0-9629-5D64AAFF8884}" destId="{C115EE05-811D-4E6E-94FF-164CE8CCF13C}" srcOrd="0" destOrd="0" presId="urn:microsoft.com/office/officeart/2008/layout/VerticalCurvedList"/>
    <dgm:cxn modelId="{49A7CF52-315C-4C51-8DD5-10908A0B800A}" type="presParOf" srcId="{6F44CD8D-0E86-4971-BECE-361D6F69671A}" destId="{29A33A1B-1ACB-47CD-B556-370CCFAC0A38}" srcOrd="7" destOrd="0" presId="urn:microsoft.com/office/officeart/2008/layout/VerticalCurvedList"/>
    <dgm:cxn modelId="{A612F888-D01F-4F07-8393-21CA42A13D3A}" type="presParOf" srcId="{6F44CD8D-0E86-4971-BECE-361D6F69671A}" destId="{EF18E057-4925-45DB-A5ED-CF0BBD41FB22}" srcOrd="8" destOrd="0" presId="urn:microsoft.com/office/officeart/2008/layout/VerticalCurvedList"/>
    <dgm:cxn modelId="{0E4158C8-7381-4D86-B7C8-E66920CBFD84}" type="presParOf" srcId="{EF18E057-4925-45DB-A5ED-CF0BBD41FB22}" destId="{A53215ED-27B4-4166-B83E-21B36A94F032}" srcOrd="0" destOrd="0" presId="urn:microsoft.com/office/officeart/2008/layout/VerticalCurvedList"/>
    <dgm:cxn modelId="{7EA17C4F-E859-490C-98BD-79E9CB3CE774}" type="presParOf" srcId="{6F44CD8D-0E86-4971-BECE-361D6F69671A}" destId="{E4DDAAAD-D730-43BC-979A-C624D6A8E78C}" srcOrd="9" destOrd="0" presId="urn:microsoft.com/office/officeart/2008/layout/VerticalCurvedList"/>
    <dgm:cxn modelId="{A771654A-8F3A-4BE4-A456-879F0A14B4F1}" type="presParOf" srcId="{6F44CD8D-0E86-4971-BECE-361D6F69671A}" destId="{9639B311-7233-4981-94D4-8E4364C527AA}" srcOrd="10" destOrd="0" presId="urn:microsoft.com/office/officeart/2008/layout/VerticalCurvedList"/>
    <dgm:cxn modelId="{F8ADEF98-C870-4221-961C-13EA22A5FFD9}" type="presParOf" srcId="{9639B311-7233-4981-94D4-8E4364C527AA}" destId="{883D7F66-4852-4BD0-80A6-5104653AC255}" srcOrd="0" destOrd="0" presId="urn:microsoft.com/office/officeart/2008/layout/VerticalCurvedList"/>
    <dgm:cxn modelId="{25C40E30-9916-4A95-9AD5-9EEEA9BE5011}" type="presParOf" srcId="{6F44CD8D-0E86-4971-BECE-361D6F69671A}" destId="{15EEDD95-F5B9-4997-88D0-C8D45847F0DA}" srcOrd="11" destOrd="0" presId="urn:microsoft.com/office/officeart/2008/layout/VerticalCurvedList"/>
    <dgm:cxn modelId="{606C6D9B-A676-4117-8770-0A226000D0C1}" type="presParOf" srcId="{6F44CD8D-0E86-4971-BECE-361D6F69671A}" destId="{F9945B24-C893-4C83-B70D-2724E78F8E7A}" srcOrd="12" destOrd="0" presId="urn:microsoft.com/office/officeart/2008/layout/VerticalCurvedList"/>
    <dgm:cxn modelId="{0D28442F-85BA-4257-8462-82D1DD5C4E2C}" type="presParOf" srcId="{F9945B24-C893-4C83-B70D-2724E78F8E7A}" destId="{5A3A4C7E-1FA7-427E-9AD7-B9D34AA27AC6}" srcOrd="0" destOrd="0" presId="urn:microsoft.com/office/officeart/2008/layout/VerticalCurvedList"/>
    <dgm:cxn modelId="{3B7E711E-4AEF-42FF-B768-18D09BE99923}" type="presParOf" srcId="{6F44CD8D-0E86-4971-BECE-361D6F69671A}" destId="{E67B9D81-28AC-4080-92F0-BFC6B1F90EF9}" srcOrd="13" destOrd="0" presId="urn:microsoft.com/office/officeart/2008/layout/VerticalCurvedList"/>
    <dgm:cxn modelId="{BC20CA77-ECC9-463D-9386-816DB6FF09D2}" type="presParOf" srcId="{6F44CD8D-0E86-4971-BECE-361D6F69671A}" destId="{AFF74D3F-1675-4546-8BDA-75B0F013A4E7}" srcOrd="14" destOrd="0" presId="urn:microsoft.com/office/officeart/2008/layout/VerticalCurvedList"/>
    <dgm:cxn modelId="{2CCE614B-BB17-47A7-95B5-563CAB3FD776}" type="presParOf" srcId="{AFF74D3F-1675-4546-8BDA-75B0F013A4E7}" destId="{94226154-4BBF-4D2E-ABAC-0FB46D23FF6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6.xml><?xml version="1.0" encoding="utf-8"?>
<dgm:dataModel xmlns:dgm="http://schemas.openxmlformats.org/drawingml/2006/diagram" xmlns:a="http://schemas.openxmlformats.org/drawingml/2006/main">
  <dgm:ptLst>
    <dgm:pt modelId="{9428449B-F511-45AC-A37F-F86BC4862943}"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s-ES"/>
        </a:p>
      </dgm:t>
    </dgm:pt>
    <dgm:pt modelId="{56636B67-E9BB-460F-8025-EBCF6ADC910B}">
      <dgm:prSet phldrT="[Texto]" custT="1"/>
      <dgm:spPr/>
      <dgm:t>
        <a:bodyPr/>
        <a:lstStyle/>
        <a:p>
          <a:r>
            <a:rPr lang="es-ES" sz="2000" dirty="0" smtClean="0"/>
            <a:t>Introducción</a:t>
          </a:r>
          <a:endParaRPr lang="es-ES" sz="2000" dirty="0"/>
        </a:p>
      </dgm:t>
    </dgm:pt>
    <dgm:pt modelId="{1B4C136A-EAC7-4DE6-9573-CF7217C0F334}" type="parTrans" cxnId="{3A8DF792-5CFE-48F9-A577-2C37228562A9}">
      <dgm:prSet/>
      <dgm:spPr/>
      <dgm:t>
        <a:bodyPr/>
        <a:lstStyle/>
        <a:p>
          <a:endParaRPr lang="es-ES" sz="1400"/>
        </a:p>
      </dgm:t>
    </dgm:pt>
    <dgm:pt modelId="{A2015D6D-0AA0-42A4-AB28-DB0668EE6767}" type="sibTrans" cxnId="{3A8DF792-5CFE-48F9-A577-2C37228562A9}">
      <dgm:prSet/>
      <dgm:spPr/>
      <dgm:t>
        <a:bodyPr/>
        <a:lstStyle/>
        <a:p>
          <a:endParaRPr lang="es-ES" sz="1400"/>
        </a:p>
      </dgm:t>
    </dgm:pt>
    <dgm:pt modelId="{44BAD678-5EA7-44CF-8BE9-103DE6E613CB}">
      <dgm:prSet phldrT="[Texto]" custT="1"/>
      <dgm:spPr/>
      <dgm:t>
        <a:bodyPr/>
        <a:lstStyle/>
        <a:p>
          <a:r>
            <a:rPr lang="es-ES" sz="2000" dirty="0" smtClean="0"/>
            <a:t>Justificación</a:t>
          </a:r>
          <a:endParaRPr lang="es-ES" sz="2000" dirty="0"/>
        </a:p>
      </dgm:t>
    </dgm:pt>
    <dgm:pt modelId="{2FE4B53C-07C1-42BF-A7F5-5B0EA0EAE945}" type="parTrans" cxnId="{8708C44C-0796-462F-A579-39DF993B3FB2}">
      <dgm:prSet/>
      <dgm:spPr/>
      <dgm:t>
        <a:bodyPr/>
        <a:lstStyle/>
        <a:p>
          <a:endParaRPr lang="es-ES" sz="1400"/>
        </a:p>
      </dgm:t>
    </dgm:pt>
    <dgm:pt modelId="{7E5F1CA9-B77A-4448-911B-FC476DC96856}" type="sibTrans" cxnId="{8708C44C-0796-462F-A579-39DF993B3FB2}">
      <dgm:prSet/>
      <dgm:spPr/>
      <dgm:t>
        <a:bodyPr/>
        <a:lstStyle/>
        <a:p>
          <a:endParaRPr lang="es-ES" sz="1400"/>
        </a:p>
      </dgm:t>
    </dgm:pt>
    <dgm:pt modelId="{0FD24616-8C30-4660-B0B4-2738BB12FE52}">
      <dgm:prSet phldrT="[Texto]" custT="1"/>
      <dgm:spPr/>
      <dgm:t>
        <a:bodyPr/>
        <a:lstStyle/>
        <a:p>
          <a:r>
            <a:rPr lang="es-ES" sz="2000" dirty="0" smtClean="0"/>
            <a:t>Objetivos</a:t>
          </a:r>
        </a:p>
      </dgm:t>
    </dgm:pt>
    <dgm:pt modelId="{514C6CD9-D32C-4B6E-B65C-5B8ED24BB29C}" type="parTrans" cxnId="{CBC566F4-F850-4344-BABA-4D9E7BEFE833}">
      <dgm:prSet/>
      <dgm:spPr/>
      <dgm:t>
        <a:bodyPr/>
        <a:lstStyle/>
        <a:p>
          <a:endParaRPr lang="es-ES" sz="1400"/>
        </a:p>
      </dgm:t>
    </dgm:pt>
    <dgm:pt modelId="{A1C609E5-13B8-4E13-A124-1458A201E64C}" type="sibTrans" cxnId="{CBC566F4-F850-4344-BABA-4D9E7BEFE833}">
      <dgm:prSet/>
      <dgm:spPr/>
      <dgm:t>
        <a:bodyPr/>
        <a:lstStyle/>
        <a:p>
          <a:endParaRPr lang="es-ES" sz="1400"/>
        </a:p>
      </dgm:t>
    </dgm:pt>
    <dgm:pt modelId="{2CCD07A2-0EDD-4F17-AE32-AAAA8FF8D8D6}">
      <dgm:prSet phldrT="[Texto]" custT="1"/>
      <dgm:spPr/>
      <dgm:t>
        <a:bodyPr/>
        <a:lstStyle/>
        <a:p>
          <a:r>
            <a:rPr lang="es-ES" sz="2000" dirty="0" smtClean="0"/>
            <a:t>Metodología</a:t>
          </a:r>
        </a:p>
      </dgm:t>
    </dgm:pt>
    <dgm:pt modelId="{F5E1F50F-7609-4F69-8327-9CECD6EAB031}" type="parTrans" cxnId="{A23DE12A-6117-40FB-B334-55FF29F69DC2}">
      <dgm:prSet/>
      <dgm:spPr/>
      <dgm:t>
        <a:bodyPr/>
        <a:lstStyle/>
        <a:p>
          <a:endParaRPr lang="es-ES" sz="1400"/>
        </a:p>
      </dgm:t>
    </dgm:pt>
    <dgm:pt modelId="{6C4720C2-2C52-4791-B9D4-AB2372712858}" type="sibTrans" cxnId="{A23DE12A-6117-40FB-B334-55FF29F69DC2}">
      <dgm:prSet/>
      <dgm:spPr/>
      <dgm:t>
        <a:bodyPr/>
        <a:lstStyle/>
        <a:p>
          <a:endParaRPr lang="es-ES" sz="1400"/>
        </a:p>
      </dgm:t>
    </dgm:pt>
    <dgm:pt modelId="{8DF9D930-B94D-4F28-856D-3CC5CD9A1BD1}">
      <dgm:prSet phldrT="[Texto]" custT="1"/>
      <dgm:spPr/>
      <dgm:t>
        <a:bodyPr/>
        <a:lstStyle/>
        <a:p>
          <a:r>
            <a:rPr lang="es-ES" sz="2000" dirty="0" smtClean="0"/>
            <a:t>Resultados y Discusión</a:t>
          </a:r>
        </a:p>
      </dgm:t>
    </dgm:pt>
    <dgm:pt modelId="{3DDFB843-D2A8-402D-899B-EF5886DA80EA}" type="parTrans" cxnId="{CBE7EE34-77F2-4775-9927-0AF2125A8CEB}">
      <dgm:prSet/>
      <dgm:spPr/>
      <dgm:t>
        <a:bodyPr/>
        <a:lstStyle/>
        <a:p>
          <a:endParaRPr lang="es-ES" sz="1400"/>
        </a:p>
      </dgm:t>
    </dgm:pt>
    <dgm:pt modelId="{88A0B38A-A04E-4EC8-8638-AF4C91D27064}" type="sibTrans" cxnId="{CBE7EE34-77F2-4775-9927-0AF2125A8CEB}">
      <dgm:prSet/>
      <dgm:spPr/>
      <dgm:t>
        <a:bodyPr/>
        <a:lstStyle/>
        <a:p>
          <a:endParaRPr lang="es-ES" sz="1400"/>
        </a:p>
      </dgm:t>
    </dgm:pt>
    <dgm:pt modelId="{14243E40-4D91-4534-B9EF-EB6FB29D1EF9}">
      <dgm:prSet phldrT="[Texto]" custT="1"/>
      <dgm:spPr>
        <a:solidFill>
          <a:schemeClr val="accent2">
            <a:lumMod val="60000"/>
            <a:lumOff val="40000"/>
          </a:schemeClr>
        </a:solidFill>
      </dgm:spPr>
      <dgm:t>
        <a:bodyPr/>
        <a:lstStyle/>
        <a:p>
          <a:r>
            <a:rPr lang="es-ES" sz="2000" dirty="0" smtClean="0"/>
            <a:t>Conclusiones</a:t>
          </a:r>
        </a:p>
      </dgm:t>
    </dgm:pt>
    <dgm:pt modelId="{1B49CE95-C25C-4117-8189-60A5D072A147}" type="parTrans" cxnId="{989A566F-46E5-4DCD-9802-EF0FB966F675}">
      <dgm:prSet/>
      <dgm:spPr/>
      <dgm:t>
        <a:bodyPr/>
        <a:lstStyle/>
        <a:p>
          <a:endParaRPr lang="es-ES" sz="1400"/>
        </a:p>
      </dgm:t>
    </dgm:pt>
    <dgm:pt modelId="{9B420275-80C8-443C-B1B1-E2CF2D8CFDE4}" type="sibTrans" cxnId="{989A566F-46E5-4DCD-9802-EF0FB966F675}">
      <dgm:prSet/>
      <dgm:spPr/>
      <dgm:t>
        <a:bodyPr/>
        <a:lstStyle/>
        <a:p>
          <a:endParaRPr lang="es-ES" sz="1400"/>
        </a:p>
      </dgm:t>
    </dgm:pt>
    <dgm:pt modelId="{E7A791CC-E4E0-4F02-9A76-CB85B8C0EEBD}">
      <dgm:prSet phldrT="[Texto]"/>
      <dgm:spPr/>
      <dgm:t>
        <a:bodyPr/>
        <a:lstStyle/>
        <a:p>
          <a:endParaRPr lang="es-ES"/>
        </a:p>
      </dgm:t>
    </dgm:pt>
    <dgm:pt modelId="{1E6FB69C-BEB3-4F86-9973-BB905AD32AA3}" type="parTrans" cxnId="{9C30A825-A95E-4996-A043-8AE65606F091}">
      <dgm:prSet/>
      <dgm:spPr/>
      <dgm:t>
        <a:bodyPr/>
        <a:lstStyle/>
        <a:p>
          <a:endParaRPr lang="es-ES" sz="1400"/>
        </a:p>
      </dgm:t>
    </dgm:pt>
    <dgm:pt modelId="{7CCDB508-D516-4122-8B3B-C69821451C72}" type="sibTrans" cxnId="{9C30A825-A95E-4996-A043-8AE65606F091}">
      <dgm:prSet/>
      <dgm:spPr/>
      <dgm:t>
        <a:bodyPr/>
        <a:lstStyle/>
        <a:p>
          <a:endParaRPr lang="es-ES" sz="1400"/>
        </a:p>
      </dgm:t>
    </dgm:pt>
    <dgm:pt modelId="{4DAC942D-6CB8-41D7-B067-87C20F2F12BF}">
      <dgm:prSet phldrT="[Texto]"/>
      <dgm:spPr/>
      <dgm:t>
        <a:bodyPr/>
        <a:lstStyle/>
        <a:p>
          <a:endParaRPr lang="es-ES" sz="1400"/>
        </a:p>
      </dgm:t>
    </dgm:pt>
    <dgm:pt modelId="{CFE4A4DA-3261-494C-9FB5-2248934B4103}" type="parTrans" cxnId="{7343D08E-9F51-402F-AFC7-BC5FB35888C1}">
      <dgm:prSet/>
      <dgm:spPr/>
      <dgm:t>
        <a:bodyPr/>
        <a:lstStyle/>
        <a:p>
          <a:endParaRPr lang="es-ES" sz="1400"/>
        </a:p>
      </dgm:t>
    </dgm:pt>
    <dgm:pt modelId="{99E70966-CD18-4390-9DD3-31E982ABB022}" type="sibTrans" cxnId="{7343D08E-9F51-402F-AFC7-BC5FB35888C1}">
      <dgm:prSet/>
      <dgm:spPr/>
      <dgm:t>
        <a:bodyPr/>
        <a:lstStyle/>
        <a:p>
          <a:endParaRPr lang="es-ES" sz="1400"/>
        </a:p>
      </dgm:t>
    </dgm:pt>
    <dgm:pt modelId="{B36EDB23-C030-42AE-A6EF-7B3821CB7546}">
      <dgm:prSet phldrT="[Texto]" custT="1"/>
      <dgm:spPr/>
      <dgm:t>
        <a:bodyPr/>
        <a:lstStyle/>
        <a:p>
          <a:r>
            <a:rPr lang="es-ES" sz="2000" dirty="0" smtClean="0"/>
            <a:t>Hipótesis</a:t>
          </a:r>
        </a:p>
      </dgm:t>
    </dgm:pt>
    <dgm:pt modelId="{322F897D-7924-45F4-B46F-2F40EE02995E}" type="parTrans" cxnId="{C950FF4F-BE17-41E2-AC87-4731FFC5FC67}">
      <dgm:prSet/>
      <dgm:spPr/>
      <dgm:t>
        <a:bodyPr/>
        <a:lstStyle/>
        <a:p>
          <a:endParaRPr lang="es-ES" sz="1400"/>
        </a:p>
      </dgm:t>
    </dgm:pt>
    <dgm:pt modelId="{A893C486-0AC5-4770-9BDC-F8F644E50A0E}" type="sibTrans" cxnId="{C950FF4F-BE17-41E2-AC87-4731FFC5FC67}">
      <dgm:prSet/>
      <dgm:spPr/>
      <dgm:t>
        <a:bodyPr/>
        <a:lstStyle/>
        <a:p>
          <a:endParaRPr lang="es-ES" sz="1400"/>
        </a:p>
      </dgm:t>
    </dgm:pt>
    <dgm:pt modelId="{BE2BBCC6-658F-4D5E-B806-817663817A95}" type="pres">
      <dgm:prSet presAssocID="{9428449B-F511-45AC-A37F-F86BC4862943}" presName="Name0" presStyleCnt="0">
        <dgm:presLayoutVars>
          <dgm:chMax val="7"/>
          <dgm:chPref val="7"/>
          <dgm:dir/>
        </dgm:presLayoutVars>
      </dgm:prSet>
      <dgm:spPr/>
      <dgm:t>
        <a:bodyPr/>
        <a:lstStyle/>
        <a:p>
          <a:endParaRPr lang="es-ES"/>
        </a:p>
      </dgm:t>
    </dgm:pt>
    <dgm:pt modelId="{6F44CD8D-0E86-4971-BECE-361D6F69671A}" type="pres">
      <dgm:prSet presAssocID="{9428449B-F511-45AC-A37F-F86BC4862943}" presName="Name1" presStyleCnt="0"/>
      <dgm:spPr/>
      <dgm:t>
        <a:bodyPr/>
        <a:lstStyle/>
        <a:p>
          <a:endParaRPr lang="es-ES"/>
        </a:p>
      </dgm:t>
    </dgm:pt>
    <dgm:pt modelId="{16FE7997-6F6C-4F66-97A5-BEF68F7BF513}" type="pres">
      <dgm:prSet presAssocID="{9428449B-F511-45AC-A37F-F86BC4862943}" presName="cycle" presStyleCnt="0"/>
      <dgm:spPr/>
      <dgm:t>
        <a:bodyPr/>
        <a:lstStyle/>
        <a:p>
          <a:endParaRPr lang="es-ES"/>
        </a:p>
      </dgm:t>
    </dgm:pt>
    <dgm:pt modelId="{55CA58DA-E9BB-4120-9850-A459DC324574}" type="pres">
      <dgm:prSet presAssocID="{9428449B-F511-45AC-A37F-F86BC4862943}" presName="srcNode" presStyleLbl="node1" presStyleIdx="0" presStyleCnt="7"/>
      <dgm:spPr/>
      <dgm:t>
        <a:bodyPr/>
        <a:lstStyle/>
        <a:p>
          <a:endParaRPr lang="es-ES"/>
        </a:p>
      </dgm:t>
    </dgm:pt>
    <dgm:pt modelId="{54810C88-0428-4993-8383-3232F3DC1F96}" type="pres">
      <dgm:prSet presAssocID="{9428449B-F511-45AC-A37F-F86BC4862943}" presName="conn" presStyleLbl="parChTrans1D2" presStyleIdx="0" presStyleCnt="1"/>
      <dgm:spPr/>
      <dgm:t>
        <a:bodyPr/>
        <a:lstStyle/>
        <a:p>
          <a:endParaRPr lang="es-ES"/>
        </a:p>
      </dgm:t>
    </dgm:pt>
    <dgm:pt modelId="{53CC1FC8-D1E5-4BAB-B1C9-5CFEA775E8B6}" type="pres">
      <dgm:prSet presAssocID="{9428449B-F511-45AC-A37F-F86BC4862943}" presName="extraNode" presStyleLbl="node1" presStyleIdx="0" presStyleCnt="7"/>
      <dgm:spPr/>
      <dgm:t>
        <a:bodyPr/>
        <a:lstStyle/>
        <a:p>
          <a:endParaRPr lang="es-ES"/>
        </a:p>
      </dgm:t>
    </dgm:pt>
    <dgm:pt modelId="{B8E08528-CA6B-4E2A-AB6F-A1772AA6CE95}" type="pres">
      <dgm:prSet presAssocID="{9428449B-F511-45AC-A37F-F86BC4862943}" presName="dstNode" presStyleLbl="node1" presStyleIdx="0" presStyleCnt="7"/>
      <dgm:spPr/>
      <dgm:t>
        <a:bodyPr/>
        <a:lstStyle/>
        <a:p>
          <a:endParaRPr lang="es-ES"/>
        </a:p>
      </dgm:t>
    </dgm:pt>
    <dgm:pt modelId="{F6607E68-AF26-4677-BCCA-F037CB8475F9}" type="pres">
      <dgm:prSet presAssocID="{56636B67-E9BB-460F-8025-EBCF6ADC910B}" presName="text_1" presStyleLbl="node1" presStyleIdx="0" presStyleCnt="7">
        <dgm:presLayoutVars>
          <dgm:bulletEnabled val="1"/>
        </dgm:presLayoutVars>
      </dgm:prSet>
      <dgm:spPr/>
      <dgm:t>
        <a:bodyPr/>
        <a:lstStyle/>
        <a:p>
          <a:endParaRPr lang="es-ES"/>
        </a:p>
      </dgm:t>
    </dgm:pt>
    <dgm:pt modelId="{4060D4C9-7CB2-4C37-95A1-9F6ED7D363F5}" type="pres">
      <dgm:prSet presAssocID="{56636B67-E9BB-460F-8025-EBCF6ADC910B}" presName="accent_1" presStyleCnt="0"/>
      <dgm:spPr/>
      <dgm:t>
        <a:bodyPr/>
        <a:lstStyle/>
        <a:p>
          <a:endParaRPr lang="es-ES"/>
        </a:p>
      </dgm:t>
    </dgm:pt>
    <dgm:pt modelId="{2179348E-A990-4A26-86C4-66BA76F28FB6}" type="pres">
      <dgm:prSet presAssocID="{56636B67-E9BB-460F-8025-EBCF6ADC910B}" presName="accentRepeatNode" presStyleLbl="solidFgAcc1" presStyleIdx="0" presStyleCnt="7"/>
      <dgm:spPr/>
      <dgm:t>
        <a:bodyPr/>
        <a:lstStyle/>
        <a:p>
          <a:endParaRPr lang="es-ES"/>
        </a:p>
      </dgm:t>
    </dgm:pt>
    <dgm:pt modelId="{33859D5F-1704-4730-891C-4CB7B5D05B80}" type="pres">
      <dgm:prSet presAssocID="{44BAD678-5EA7-44CF-8BE9-103DE6E613CB}" presName="text_2" presStyleLbl="node1" presStyleIdx="1" presStyleCnt="7">
        <dgm:presLayoutVars>
          <dgm:bulletEnabled val="1"/>
        </dgm:presLayoutVars>
      </dgm:prSet>
      <dgm:spPr/>
      <dgm:t>
        <a:bodyPr/>
        <a:lstStyle/>
        <a:p>
          <a:endParaRPr lang="es-ES"/>
        </a:p>
      </dgm:t>
    </dgm:pt>
    <dgm:pt modelId="{67461CAB-D8FA-4E48-AD06-8BFF540D8D64}" type="pres">
      <dgm:prSet presAssocID="{44BAD678-5EA7-44CF-8BE9-103DE6E613CB}" presName="accent_2" presStyleCnt="0"/>
      <dgm:spPr/>
      <dgm:t>
        <a:bodyPr/>
        <a:lstStyle/>
        <a:p>
          <a:endParaRPr lang="es-ES"/>
        </a:p>
      </dgm:t>
    </dgm:pt>
    <dgm:pt modelId="{2EC55219-752A-46D9-BE90-929EDBD6E967}" type="pres">
      <dgm:prSet presAssocID="{44BAD678-5EA7-44CF-8BE9-103DE6E613CB}" presName="accentRepeatNode" presStyleLbl="solidFgAcc1" presStyleIdx="1" presStyleCnt="7"/>
      <dgm:spPr/>
      <dgm:t>
        <a:bodyPr/>
        <a:lstStyle/>
        <a:p>
          <a:endParaRPr lang="es-ES"/>
        </a:p>
      </dgm:t>
    </dgm:pt>
    <dgm:pt modelId="{A5F222ED-A70B-45AE-B9F6-73F8241C9EF5}" type="pres">
      <dgm:prSet presAssocID="{0FD24616-8C30-4660-B0B4-2738BB12FE52}" presName="text_3" presStyleLbl="node1" presStyleIdx="2" presStyleCnt="7">
        <dgm:presLayoutVars>
          <dgm:bulletEnabled val="1"/>
        </dgm:presLayoutVars>
      </dgm:prSet>
      <dgm:spPr/>
      <dgm:t>
        <a:bodyPr/>
        <a:lstStyle/>
        <a:p>
          <a:endParaRPr lang="es-ES"/>
        </a:p>
      </dgm:t>
    </dgm:pt>
    <dgm:pt modelId="{4BF2E032-8E0C-45F0-9629-5D64AAFF8884}" type="pres">
      <dgm:prSet presAssocID="{0FD24616-8C30-4660-B0B4-2738BB12FE52}" presName="accent_3" presStyleCnt="0"/>
      <dgm:spPr/>
      <dgm:t>
        <a:bodyPr/>
        <a:lstStyle/>
        <a:p>
          <a:endParaRPr lang="es-ES"/>
        </a:p>
      </dgm:t>
    </dgm:pt>
    <dgm:pt modelId="{C115EE05-811D-4E6E-94FF-164CE8CCF13C}" type="pres">
      <dgm:prSet presAssocID="{0FD24616-8C30-4660-B0B4-2738BB12FE52}" presName="accentRepeatNode" presStyleLbl="solidFgAcc1" presStyleIdx="2" presStyleCnt="7"/>
      <dgm:spPr/>
      <dgm:t>
        <a:bodyPr/>
        <a:lstStyle/>
        <a:p>
          <a:endParaRPr lang="es-ES"/>
        </a:p>
      </dgm:t>
    </dgm:pt>
    <dgm:pt modelId="{29A33A1B-1ACB-47CD-B556-370CCFAC0A38}" type="pres">
      <dgm:prSet presAssocID="{B36EDB23-C030-42AE-A6EF-7B3821CB7546}" presName="text_4" presStyleLbl="node1" presStyleIdx="3" presStyleCnt="7">
        <dgm:presLayoutVars>
          <dgm:bulletEnabled val="1"/>
        </dgm:presLayoutVars>
      </dgm:prSet>
      <dgm:spPr/>
      <dgm:t>
        <a:bodyPr/>
        <a:lstStyle/>
        <a:p>
          <a:endParaRPr lang="es-ES"/>
        </a:p>
      </dgm:t>
    </dgm:pt>
    <dgm:pt modelId="{EF18E057-4925-45DB-A5ED-CF0BBD41FB22}" type="pres">
      <dgm:prSet presAssocID="{B36EDB23-C030-42AE-A6EF-7B3821CB7546}" presName="accent_4" presStyleCnt="0"/>
      <dgm:spPr/>
      <dgm:t>
        <a:bodyPr/>
        <a:lstStyle/>
        <a:p>
          <a:endParaRPr lang="es-ES"/>
        </a:p>
      </dgm:t>
    </dgm:pt>
    <dgm:pt modelId="{A53215ED-27B4-4166-B83E-21B36A94F032}" type="pres">
      <dgm:prSet presAssocID="{B36EDB23-C030-42AE-A6EF-7B3821CB7546}" presName="accentRepeatNode" presStyleLbl="solidFgAcc1" presStyleIdx="3" presStyleCnt="7"/>
      <dgm:spPr/>
      <dgm:t>
        <a:bodyPr/>
        <a:lstStyle/>
        <a:p>
          <a:endParaRPr lang="es-ES"/>
        </a:p>
      </dgm:t>
    </dgm:pt>
    <dgm:pt modelId="{E4DDAAAD-D730-43BC-979A-C624D6A8E78C}" type="pres">
      <dgm:prSet presAssocID="{2CCD07A2-0EDD-4F17-AE32-AAAA8FF8D8D6}" presName="text_5" presStyleLbl="node1" presStyleIdx="4" presStyleCnt="7">
        <dgm:presLayoutVars>
          <dgm:bulletEnabled val="1"/>
        </dgm:presLayoutVars>
      </dgm:prSet>
      <dgm:spPr/>
      <dgm:t>
        <a:bodyPr/>
        <a:lstStyle/>
        <a:p>
          <a:endParaRPr lang="es-ES"/>
        </a:p>
      </dgm:t>
    </dgm:pt>
    <dgm:pt modelId="{9639B311-7233-4981-94D4-8E4364C527AA}" type="pres">
      <dgm:prSet presAssocID="{2CCD07A2-0EDD-4F17-AE32-AAAA8FF8D8D6}" presName="accent_5" presStyleCnt="0"/>
      <dgm:spPr/>
      <dgm:t>
        <a:bodyPr/>
        <a:lstStyle/>
        <a:p>
          <a:endParaRPr lang="es-ES"/>
        </a:p>
      </dgm:t>
    </dgm:pt>
    <dgm:pt modelId="{883D7F66-4852-4BD0-80A6-5104653AC255}" type="pres">
      <dgm:prSet presAssocID="{2CCD07A2-0EDD-4F17-AE32-AAAA8FF8D8D6}" presName="accentRepeatNode" presStyleLbl="solidFgAcc1" presStyleIdx="4" presStyleCnt="7"/>
      <dgm:spPr/>
      <dgm:t>
        <a:bodyPr/>
        <a:lstStyle/>
        <a:p>
          <a:endParaRPr lang="es-ES"/>
        </a:p>
      </dgm:t>
    </dgm:pt>
    <dgm:pt modelId="{15EEDD95-F5B9-4997-88D0-C8D45847F0DA}" type="pres">
      <dgm:prSet presAssocID="{8DF9D930-B94D-4F28-856D-3CC5CD9A1BD1}" presName="text_6" presStyleLbl="node1" presStyleIdx="5" presStyleCnt="7">
        <dgm:presLayoutVars>
          <dgm:bulletEnabled val="1"/>
        </dgm:presLayoutVars>
      </dgm:prSet>
      <dgm:spPr/>
      <dgm:t>
        <a:bodyPr/>
        <a:lstStyle/>
        <a:p>
          <a:endParaRPr lang="es-ES"/>
        </a:p>
      </dgm:t>
    </dgm:pt>
    <dgm:pt modelId="{F9945B24-C893-4C83-B70D-2724E78F8E7A}" type="pres">
      <dgm:prSet presAssocID="{8DF9D930-B94D-4F28-856D-3CC5CD9A1BD1}" presName="accent_6" presStyleCnt="0"/>
      <dgm:spPr/>
      <dgm:t>
        <a:bodyPr/>
        <a:lstStyle/>
        <a:p>
          <a:endParaRPr lang="es-ES"/>
        </a:p>
      </dgm:t>
    </dgm:pt>
    <dgm:pt modelId="{5A3A4C7E-1FA7-427E-9AD7-B9D34AA27AC6}" type="pres">
      <dgm:prSet presAssocID="{8DF9D930-B94D-4F28-856D-3CC5CD9A1BD1}" presName="accentRepeatNode" presStyleLbl="solidFgAcc1" presStyleIdx="5" presStyleCnt="7"/>
      <dgm:spPr/>
      <dgm:t>
        <a:bodyPr/>
        <a:lstStyle/>
        <a:p>
          <a:endParaRPr lang="es-ES"/>
        </a:p>
      </dgm:t>
    </dgm:pt>
    <dgm:pt modelId="{E67B9D81-28AC-4080-92F0-BFC6B1F90EF9}" type="pres">
      <dgm:prSet presAssocID="{14243E40-4D91-4534-B9EF-EB6FB29D1EF9}" presName="text_7" presStyleLbl="node1" presStyleIdx="6" presStyleCnt="7">
        <dgm:presLayoutVars>
          <dgm:bulletEnabled val="1"/>
        </dgm:presLayoutVars>
      </dgm:prSet>
      <dgm:spPr/>
      <dgm:t>
        <a:bodyPr/>
        <a:lstStyle/>
        <a:p>
          <a:endParaRPr lang="es-ES"/>
        </a:p>
      </dgm:t>
    </dgm:pt>
    <dgm:pt modelId="{AFF74D3F-1675-4546-8BDA-75B0F013A4E7}" type="pres">
      <dgm:prSet presAssocID="{14243E40-4D91-4534-B9EF-EB6FB29D1EF9}" presName="accent_7" presStyleCnt="0"/>
      <dgm:spPr/>
      <dgm:t>
        <a:bodyPr/>
        <a:lstStyle/>
        <a:p>
          <a:endParaRPr lang="es-ES"/>
        </a:p>
      </dgm:t>
    </dgm:pt>
    <dgm:pt modelId="{94226154-4BBF-4D2E-ABAC-0FB46D23FF6F}" type="pres">
      <dgm:prSet presAssocID="{14243E40-4D91-4534-B9EF-EB6FB29D1EF9}" presName="accentRepeatNode" presStyleLbl="solidFgAcc1" presStyleIdx="6" presStyleCnt="7"/>
      <dgm:spPr/>
      <dgm:t>
        <a:bodyPr/>
        <a:lstStyle/>
        <a:p>
          <a:endParaRPr lang="es-ES"/>
        </a:p>
      </dgm:t>
    </dgm:pt>
  </dgm:ptLst>
  <dgm:cxnLst>
    <dgm:cxn modelId="{C950FF4F-BE17-41E2-AC87-4731FFC5FC67}" srcId="{9428449B-F511-45AC-A37F-F86BC4862943}" destId="{B36EDB23-C030-42AE-A6EF-7B3821CB7546}" srcOrd="3" destOrd="0" parTransId="{322F897D-7924-45F4-B46F-2F40EE02995E}" sibTransId="{A893C486-0AC5-4770-9BDC-F8F644E50A0E}"/>
    <dgm:cxn modelId="{9B549919-3537-4F3C-89D0-9CDF6279CA9E}" type="presOf" srcId="{A2015D6D-0AA0-42A4-AB28-DB0668EE6767}" destId="{54810C88-0428-4993-8383-3232F3DC1F96}" srcOrd="0" destOrd="0" presId="urn:microsoft.com/office/officeart/2008/layout/VerticalCurvedList"/>
    <dgm:cxn modelId="{AAB4E7C9-B0E8-4D0F-92DB-1CBFF636C618}" type="presOf" srcId="{2CCD07A2-0EDD-4F17-AE32-AAAA8FF8D8D6}" destId="{E4DDAAAD-D730-43BC-979A-C624D6A8E78C}" srcOrd="0" destOrd="0" presId="urn:microsoft.com/office/officeart/2008/layout/VerticalCurvedList"/>
    <dgm:cxn modelId="{9A589834-903A-4B3D-A74B-149CBCF49176}" type="presOf" srcId="{14243E40-4D91-4534-B9EF-EB6FB29D1EF9}" destId="{E67B9D81-28AC-4080-92F0-BFC6B1F90EF9}" srcOrd="0" destOrd="0" presId="urn:microsoft.com/office/officeart/2008/layout/VerticalCurvedList"/>
    <dgm:cxn modelId="{989A566F-46E5-4DCD-9802-EF0FB966F675}" srcId="{9428449B-F511-45AC-A37F-F86BC4862943}" destId="{14243E40-4D91-4534-B9EF-EB6FB29D1EF9}" srcOrd="6" destOrd="0" parTransId="{1B49CE95-C25C-4117-8189-60A5D072A147}" sibTransId="{9B420275-80C8-443C-B1B1-E2CF2D8CFDE4}"/>
    <dgm:cxn modelId="{0A900EBB-2C02-48AA-9283-8CFF120E3328}" type="presOf" srcId="{56636B67-E9BB-460F-8025-EBCF6ADC910B}" destId="{F6607E68-AF26-4677-BCCA-F037CB8475F9}" srcOrd="0" destOrd="0" presId="urn:microsoft.com/office/officeart/2008/layout/VerticalCurvedList"/>
    <dgm:cxn modelId="{FD5ECF19-60C1-406C-B3BC-07C387F91B92}" type="presOf" srcId="{44BAD678-5EA7-44CF-8BE9-103DE6E613CB}" destId="{33859D5F-1704-4730-891C-4CB7B5D05B80}" srcOrd="0" destOrd="0" presId="urn:microsoft.com/office/officeart/2008/layout/VerticalCurvedList"/>
    <dgm:cxn modelId="{CBC566F4-F850-4344-BABA-4D9E7BEFE833}" srcId="{9428449B-F511-45AC-A37F-F86BC4862943}" destId="{0FD24616-8C30-4660-B0B4-2738BB12FE52}" srcOrd="2" destOrd="0" parTransId="{514C6CD9-D32C-4B6E-B65C-5B8ED24BB29C}" sibTransId="{A1C609E5-13B8-4E13-A124-1458A201E64C}"/>
    <dgm:cxn modelId="{8708C44C-0796-462F-A579-39DF993B3FB2}" srcId="{9428449B-F511-45AC-A37F-F86BC4862943}" destId="{44BAD678-5EA7-44CF-8BE9-103DE6E613CB}" srcOrd="1" destOrd="0" parTransId="{2FE4B53C-07C1-42BF-A7F5-5B0EA0EAE945}" sibTransId="{7E5F1CA9-B77A-4448-911B-FC476DC96856}"/>
    <dgm:cxn modelId="{B191F05F-0428-46FE-89E3-8A4883E8BCD7}" type="presOf" srcId="{9428449B-F511-45AC-A37F-F86BC4862943}" destId="{BE2BBCC6-658F-4D5E-B806-817663817A95}" srcOrd="0" destOrd="0" presId="urn:microsoft.com/office/officeart/2008/layout/VerticalCurvedList"/>
    <dgm:cxn modelId="{CBE7EE34-77F2-4775-9927-0AF2125A8CEB}" srcId="{9428449B-F511-45AC-A37F-F86BC4862943}" destId="{8DF9D930-B94D-4F28-856D-3CC5CD9A1BD1}" srcOrd="5" destOrd="0" parTransId="{3DDFB843-D2A8-402D-899B-EF5886DA80EA}" sibTransId="{88A0B38A-A04E-4EC8-8638-AF4C91D27064}"/>
    <dgm:cxn modelId="{5C24E2DB-39A3-4729-BA20-52FE6934F3DE}" type="presOf" srcId="{B36EDB23-C030-42AE-A6EF-7B3821CB7546}" destId="{29A33A1B-1ACB-47CD-B556-370CCFAC0A38}" srcOrd="0" destOrd="0" presId="urn:microsoft.com/office/officeart/2008/layout/VerticalCurvedList"/>
    <dgm:cxn modelId="{9C30A825-A95E-4996-A043-8AE65606F091}" srcId="{9428449B-F511-45AC-A37F-F86BC4862943}" destId="{E7A791CC-E4E0-4F02-9A76-CB85B8C0EEBD}" srcOrd="7" destOrd="0" parTransId="{1E6FB69C-BEB3-4F86-9973-BB905AD32AA3}" sibTransId="{7CCDB508-D516-4122-8B3B-C69821451C72}"/>
    <dgm:cxn modelId="{7343D08E-9F51-402F-AFC7-BC5FB35888C1}" srcId="{9428449B-F511-45AC-A37F-F86BC4862943}" destId="{4DAC942D-6CB8-41D7-B067-87C20F2F12BF}" srcOrd="8" destOrd="0" parTransId="{CFE4A4DA-3261-494C-9FB5-2248934B4103}" sibTransId="{99E70966-CD18-4390-9DD3-31E982ABB022}"/>
    <dgm:cxn modelId="{A23DE12A-6117-40FB-B334-55FF29F69DC2}" srcId="{9428449B-F511-45AC-A37F-F86BC4862943}" destId="{2CCD07A2-0EDD-4F17-AE32-AAAA8FF8D8D6}" srcOrd="4" destOrd="0" parTransId="{F5E1F50F-7609-4F69-8327-9CECD6EAB031}" sibTransId="{6C4720C2-2C52-4791-B9D4-AB2372712858}"/>
    <dgm:cxn modelId="{3811EC62-8C56-4CB6-A7DB-21A0BE9BD198}" type="presOf" srcId="{8DF9D930-B94D-4F28-856D-3CC5CD9A1BD1}" destId="{15EEDD95-F5B9-4997-88D0-C8D45847F0DA}" srcOrd="0" destOrd="0" presId="urn:microsoft.com/office/officeart/2008/layout/VerticalCurvedList"/>
    <dgm:cxn modelId="{1B39B84A-6BBD-4816-9FB0-2184DC6976C6}" type="presOf" srcId="{0FD24616-8C30-4660-B0B4-2738BB12FE52}" destId="{A5F222ED-A70B-45AE-B9F6-73F8241C9EF5}" srcOrd="0" destOrd="0" presId="urn:microsoft.com/office/officeart/2008/layout/VerticalCurvedList"/>
    <dgm:cxn modelId="{3A8DF792-5CFE-48F9-A577-2C37228562A9}" srcId="{9428449B-F511-45AC-A37F-F86BC4862943}" destId="{56636B67-E9BB-460F-8025-EBCF6ADC910B}" srcOrd="0" destOrd="0" parTransId="{1B4C136A-EAC7-4DE6-9573-CF7217C0F334}" sibTransId="{A2015D6D-0AA0-42A4-AB28-DB0668EE6767}"/>
    <dgm:cxn modelId="{FFD54289-D3B5-456C-ADF2-9B17B11AE007}" type="presParOf" srcId="{BE2BBCC6-658F-4D5E-B806-817663817A95}" destId="{6F44CD8D-0E86-4971-BECE-361D6F69671A}" srcOrd="0" destOrd="0" presId="urn:microsoft.com/office/officeart/2008/layout/VerticalCurvedList"/>
    <dgm:cxn modelId="{5B555234-A583-4602-BF93-5DE46A935E64}" type="presParOf" srcId="{6F44CD8D-0E86-4971-BECE-361D6F69671A}" destId="{16FE7997-6F6C-4F66-97A5-BEF68F7BF513}" srcOrd="0" destOrd="0" presId="urn:microsoft.com/office/officeart/2008/layout/VerticalCurvedList"/>
    <dgm:cxn modelId="{CB43EFDF-B7AF-4A6D-B1BA-42AD4B7141A2}" type="presParOf" srcId="{16FE7997-6F6C-4F66-97A5-BEF68F7BF513}" destId="{55CA58DA-E9BB-4120-9850-A459DC324574}" srcOrd="0" destOrd="0" presId="urn:microsoft.com/office/officeart/2008/layout/VerticalCurvedList"/>
    <dgm:cxn modelId="{510D8D93-85AE-4357-BB7F-D3A585CBA14D}" type="presParOf" srcId="{16FE7997-6F6C-4F66-97A5-BEF68F7BF513}" destId="{54810C88-0428-4993-8383-3232F3DC1F96}" srcOrd="1" destOrd="0" presId="urn:microsoft.com/office/officeart/2008/layout/VerticalCurvedList"/>
    <dgm:cxn modelId="{24641D5F-A3E0-45A0-861A-B8BA67399CA4}" type="presParOf" srcId="{16FE7997-6F6C-4F66-97A5-BEF68F7BF513}" destId="{53CC1FC8-D1E5-4BAB-B1C9-5CFEA775E8B6}" srcOrd="2" destOrd="0" presId="urn:microsoft.com/office/officeart/2008/layout/VerticalCurvedList"/>
    <dgm:cxn modelId="{11E5078C-AB5C-40A8-8992-37E0A9378047}" type="presParOf" srcId="{16FE7997-6F6C-4F66-97A5-BEF68F7BF513}" destId="{B8E08528-CA6B-4E2A-AB6F-A1772AA6CE95}" srcOrd="3" destOrd="0" presId="urn:microsoft.com/office/officeart/2008/layout/VerticalCurvedList"/>
    <dgm:cxn modelId="{277D3D65-C607-40D8-B4CD-463C7D526B39}" type="presParOf" srcId="{6F44CD8D-0E86-4971-BECE-361D6F69671A}" destId="{F6607E68-AF26-4677-BCCA-F037CB8475F9}" srcOrd="1" destOrd="0" presId="urn:microsoft.com/office/officeart/2008/layout/VerticalCurvedList"/>
    <dgm:cxn modelId="{5071C9DF-302B-4A8C-B6FD-53B3C5044C24}" type="presParOf" srcId="{6F44CD8D-0E86-4971-BECE-361D6F69671A}" destId="{4060D4C9-7CB2-4C37-95A1-9F6ED7D363F5}" srcOrd="2" destOrd="0" presId="urn:microsoft.com/office/officeart/2008/layout/VerticalCurvedList"/>
    <dgm:cxn modelId="{9F496A57-D881-4EA4-8F36-9C85418DC5CC}" type="presParOf" srcId="{4060D4C9-7CB2-4C37-95A1-9F6ED7D363F5}" destId="{2179348E-A990-4A26-86C4-66BA76F28FB6}" srcOrd="0" destOrd="0" presId="urn:microsoft.com/office/officeart/2008/layout/VerticalCurvedList"/>
    <dgm:cxn modelId="{CD2B669A-45E8-44E1-BD54-24D6C1B7F27F}" type="presParOf" srcId="{6F44CD8D-0E86-4971-BECE-361D6F69671A}" destId="{33859D5F-1704-4730-891C-4CB7B5D05B80}" srcOrd="3" destOrd="0" presId="urn:microsoft.com/office/officeart/2008/layout/VerticalCurvedList"/>
    <dgm:cxn modelId="{E03E4E39-87A1-470D-AC34-10A3621170C0}" type="presParOf" srcId="{6F44CD8D-0E86-4971-BECE-361D6F69671A}" destId="{67461CAB-D8FA-4E48-AD06-8BFF540D8D64}" srcOrd="4" destOrd="0" presId="urn:microsoft.com/office/officeart/2008/layout/VerticalCurvedList"/>
    <dgm:cxn modelId="{253518BD-C865-4F53-B215-3B6F590FCE7E}" type="presParOf" srcId="{67461CAB-D8FA-4E48-AD06-8BFF540D8D64}" destId="{2EC55219-752A-46D9-BE90-929EDBD6E967}" srcOrd="0" destOrd="0" presId="urn:microsoft.com/office/officeart/2008/layout/VerticalCurvedList"/>
    <dgm:cxn modelId="{0B68064C-2AFD-4602-82BA-1346CC28C6C6}" type="presParOf" srcId="{6F44CD8D-0E86-4971-BECE-361D6F69671A}" destId="{A5F222ED-A70B-45AE-B9F6-73F8241C9EF5}" srcOrd="5" destOrd="0" presId="urn:microsoft.com/office/officeart/2008/layout/VerticalCurvedList"/>
    <dgm:cxn modelId="{7E5D6DB3-5F93-4E6D-8EDB-003B91B4EA89}" type="presParOf" srcId="{6F44CD8D-0E86-4971-BECE-361D6F69671A}" destId="{4BF2E032-8E0C-45F0-9629-5D64AAFF8884}" srcOrd="6" destOrd="0" presId="urn:microsoft.com/office/officeart/2008/layout/VerticalCurvedList"/>
    <dgm:cxn modelId="{FD7848A0-7FCE-493C-AE10-74FF6687320C}" type="presParOf" srcId="{4BF2E032-8E0C-45F0-9629-5D64AAFF8884}" destId="{C115EE05-811D-4E6E-94FF-164CE8CCF13C}" srcOrd="0" destOrd="0" presId="urn:microsoft.com/office/officeart/2008/layout/VerticalCurvedList"/>
    <dgm:cxn modelId="{49A7CF52-315C-4C51-8DD5-10908A0B800A}" type="presParOf" srcId="{6F44CD8D-0E86-4971-BECE-361D6F69671A}" destId="{29A33A1B-1ACB-47CD-B556-370CCFAC0A38}" srcOrd="7" destOrd="0" presId="urn:microsoft.com/office/officeart/2008/layout/VerticalCurvedList"/>
    <dgm:cxn modelId="{A612F888-D01F-4F07-8393-21CA42A13D3A}" type="presParOf" srcId="{6F44CD8D-0E86-4971-BECE-361D6F69671A}" destId="{EF18E057-4925-45DB-A5ED-CF0BBD41FB22}" srcOrd="8" destOrd="0" presId="urn:microsoft.com/office/officeart/2008/layout/VerticalCurvedList"/>
    <dgm:cxn modelId="{0E4158C8-7381-4D86-B7C8-E66920CBFD84}" type="presParOf" srcId="{EF18E057-4925-45DB-A5ED-CF0BBD41FB22}" destId="{A53215ED-27B4-4166-B83E-21B36A94F032}" srcOrd="0" destOrd="0" presId="urn:microsoft.com/office/officeart/2008/layout/VerticalCurvedList"/>
    <dgm:cxn modelId="{7EA17C4F-E859-490C-98BD-79E9CB3CE774}" type="presParOf" srcId="{6F44CD8D-0E86-4971-BECE-361D6F69671A}" destId="{E4DDAAAD-D730-43BC-979A-C624D6A8E78C}" srcOrd="9" destOrd="0" presId="urn:microsoft.com/office/officeart/2008/layout/VerticalCurvedList"/>
    <dgm:cxn modelId="{A771654A-8F3A-4BE4-A456-879F0A14B4F1}" type="presParOf" srcId="{6F44CD8D-0E86-4971-BECE-361D6F69671A}" destId="{9639B311-7233-4981-94D4-8E4364C527AA}" srcOrd="10" destOrd="0" presId="urn:microsoft.com/office/officeart/2008/layout/VerticalCurvedList"/>
    <dgm:cxn modelId="{F8ADEF98-C870-4221-961C-13EA22A5FFD9}" type="presParOf" srcId="{9639B311-7233-4981-94D4-8E4364C527AA}" destId="{883D7F66-4852-4BD0-80A6-5104653AC255}" srcOrd="0" destOrd="0" presId="urn:microsoft.com/office/officeart/2008/layout/VerticalCurvedList"/>
    <dgm:cxn modelId="{25C40E30-9916-4A95-9AD5-9EEEA9BE5011}" type="presParOf" srcId="{6F44CD8D-0E86-4971-BECE-361D6F69671A}" destId="{15EEDD95-F5B9-4997-88D0-C8D45847F0DA}" srcOrd="11" destOrd="0" presId="urn:microsoft.com/office/officeart/2008/layout/VerticalCurvedList"/>
    <dgm:cxn modelId="{606C6D9B-A676-4117-8770-0A226000D0C1}" type="presParOf" srcId="{6F44CD8D-0E86-4971-BECE-361D6F69671A}" destId="{F9945B24-C893-4C83-B70D-2724E78F8E7A}" srcOrd="12" destOrd="0" presId="urn:microsoft.com/office/officeart/2008/layout/VerticalCurvedList"/>
    <dgm:cxn modelId="{0D28442F-85BA-4257-8462-82D1DD5C4E2C}" type="presParOf" srcId="{F9945B24-C893-4C83-B70D-2724E78F8E7A}" destId="{5A3A4C7E-1FA7-427E-9AD7-B9D34AA27AC6}" srcOrd="0" destOrd="0" presId="urn:microsoft.com/office/officeart/2008/layout/VerticalCurvedList"/>
    <dgm:cxn modelId="{3B7E711E-4AEF-42FF-B768-18D09BE99923}" type="presParOf" srcId="{6F44CD8D-0E86-4971-BECE-361D6F69671A}" destId="{E67B9D81-28AC-4080-92F0-BFC6B1F90EF9}" srcOrd="13" destOrd="0" presId="urn:microsoft.com/office/officeart/2008/layout/VerticalCurvedList"/>
    <dgm:cxn modelId="{BC20CA77-ECC9-463D-9386-816DB6FF09D2}" type="presParOf" srcId="{6F44CD8D-0E86-4971-BECE-361D6F69671A}" destId="{AFF74D3F-1675-4546-8BDA-75B0F013A4E7}" srcOrd="14" destOrd="0" presId="urn:microsoft.com/office/officeart/2008/layout/VerticalCurvedList"/>
    <dgm:cxn modelId="{2CCE614B-BB17-47A7-95B5-563CAB3FD776}" type="presParOf" srcId="{AFF74D3F-1675-4546-8BDA-75B0F013A4E7}" destId="{94226154-4BBF-4D2E-ABAC-0FB46D23FF6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17.xml><?xml version="1.0" encoding="utf-8"?>
<dgm:dataModel xmlns:dgm="http://schemas.openxmlformats.org/drawingml/2006/diagram" xmlns:a="http://schemas.openxmlformats.org/drawingml/2006/main">
  <dgm:ptLst>
    <dgm:pt modelId="{9428449B-F511-45AC-A37F-F86BC4862943}"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s-ES"/>
        </a:p>
      </dgm:t>
    </dgm:pt>
    <dgm:pt modelId="{44BAD678-5EA7-44CF-8BE9-103DE6E613CB}">
      <dgm:prSet phldrT="[Texto]" custT="1"/>
      <dgm:spPr/>
      <dgm:t>
        <a:bodyPr/>
        <a:lstStyle/>
        <a:p>
          <a:r>
            <a:rPr lang="es-ES" sz="2000" dirty="0" smtClean="0"/>
            <a:t>Justificación</a:t>
          </a:r>
          <a:endParaRPr lang="es-ES" sz="2000" dirty="0"/>
        </a:p>
      </dgm:t>
    </dgm:pt>
    <dgm:pt modelId="{2FE4B53C-07C1-42BF-A7F5-5B0EA0EAE945}" type="parTrans" cxnId="{8708C44C-0796-462F-A579-39DF993B3FB2}">
      <dgm:prSet/>
      <dgm:spPr/>
      <dgm:t>
        <a:bodyPr/>
        <a:lstStyle/>
        <a:p>
          <a:endParaRPr lang="es-ES" sz="2000"/>
        </a:p>
      </dgm:t>
    </dgm:pt>
    <dgm:pt modelId="{7E5F1CA9-B77A-4448-911B-FC476DC96856}" type="sibTrans" cxnId="{8708C44C-0796-462F-A579-39DF993B3FB2}">
      <dgm:prSet/>
      <dgm:spPr/>
      <dgm:t>
        <a:bodyPr/>
        <a:lstStyle/>
        <a:p>
          <a:endParaRPr lang="es-ES" sz="2000"/>
        </a:p>
      </dgm:t>
    </dgm:pt>
    <dgm:pt modelId="{0FD24616-8C30-4660-B0B4-2738BB12FE52}">
      <dgm:prSet phldrT="[Texto]" custT="1"/>
      <dgm:spPr/>
      <dgm:t>
        <a:bodyPr/>
        <a:lstStyle/>
        <a:p>
          <a:r>
            <a:rPr lang="es-ES" sz="2000" dirty="0" smtClean="0"/>
            <a:t>Objetivos</a:t>
          </a:r>
        </a:p>
      </dgm:t>
    </dgm:pt>
    <dgm:pt modelId="{514C6CD9-D32C-4B6E-B65C-5B8ED24BB29C}" type="parTrans" cxnId="{CBC566F4-F850-4344-BABA-4D9E7BEFE833}">
      <dgm:prSet/>
      <dgm:spPr/>
      <dgm:t>
        <a:bodyPr/>
        <a:lstStyle/>
        <a:p>
          <a:endParaRPr lang="es-ES" sz="2000"/>
        </a:p>
      </dgm:t>
    </dgm:pt>
    <dgm:pt modelId="{A1C609E5-13B8-4E13-A124-1458A201E64C}" type="sibTrans" cxnId="{CBC566F4-F850-4344-BABA-4D9E7BEFE833}">
      <dgm:prSet/>
      <dgm:spPr/>
      <dgm:t>
        <a:bodyPr/>
        <a:lstStyle/>
        <a:p>
          <a:endParaRPr lang="es-ES" sz="2000"/>
        </a:p>
      </dgm:t>
    </dgm:pt>
    <dgm:pt modelId="{2CCD07A2-0EDD-4F17-AE32-AAAA8FF8D8D6}">
      <dgm:prSet phldrT="[Texto]" custT="1"/>
      <dgm:spPr/>
      <dgm:t>
        <a:bodyPr/>
        <a:lstStyle/>
        <a:p>
          <a:r>
            <a:rPr lang="es-ES" sz="2000" dirty="0" smtClean="0"/>
            <a:t>Metodología</a:t>
          </a:r>
        </a:p>
      </dgm:t>
    </dgm:pt>
    <dgm:pt modelId="{F5E1F50F-7609-4F69-8327-9CECD6EAB031}" type="parTrans" cxnId="{A23DE12A-6117-40FB-B334-55FF29F69DC2}">
      <dgm:prSet/>
      <dgm:spPr/>
      <dgm:t>
        <a:bodyPr/>
        <a:lstStyle/>
        <a:p>
          <a:endParaRPr lang="es-ES" sz="2000"/>
        </a:p>
      </dgm:t>
    </dgm:pt>
    <dgm:pt modelId="{6C4720C2-2C52-4791-B9D4-AB2372712858}" type="sibTrans" cxnId="{A23DE12A-6117-40FB-B334-55FF29F69DC2}">
      <dgm:prSet/>
      <dgm:spPr/>
      <dgm:t>
        <a:bodyPr/>
        <a:lstStyle/>
        <a:p>
          <a:endParaRPr lang="es-ES" sz="2000"/>
        </a:p>
      </dgm:t>
    </dgm:pt>
    <dgm:pt modelId="{8DF9D930-B94D-4F28-856D-3CC5CD9A1BD1}">
      <dgm:prSet phldrT="[Texto]" custT="1"/>
      <dgm:spPr/>
      <dgm:t>
        <a:bodyPr/>
        <a:lstStyle/>
        <a:p>
          <a:r>
            <a:rPr lang="es-ES" sz="2000" dirty="0" smtClean="0"/>
            <a:t>Resultados y Discusión</a:t>
          </a:r>
        </a:p>
      </dgm:t>
    </dgm:pt>
    <dgm:pt modelId="{3DDFB843-D2A8-402D-899B-EF5886DA80EA}" type="parTrans" cxnId="{CBE7EE34-77F2-4775-9927-0AF2125A8CEB}">
      <dgm:prSet/>
      <dgm:spPr/>
      <dgm:t>
        <a:bodyPr/>
        <a:lstStyle/>
        <a:p>
          <a:endParaRPr lang="es-ES" sz="2000"/>
        </a:p>
      </dgm:t>
    </dgm:pt>
    <dgm:pt modelId="{88A0B38A-A04E-4EC8-8638-AF4C91D27064}" type="sibTrans" cxnId="{CBE7EE34-77F2-4775-9927-0AF2125A8CEB}">
      <dgm:prSet/>
      <dgm:spPr/>
      <dgm:t>
        <a:bodyPr/>
        <a:lstStyle/>
        <a:p>
          <a:endParaRPr lang="es-ES" sz="2000"/>
        </a:p>
      </dgm:t>
    </dgm:pt>
    <dgm:pt modelId="{14243E40-4D91-4534-B9EF-EB6FB29D1EF9}">
      <dgm:prSet phldrT="[Texto]" custT="1"/>
      <dgm:spPr/>
      <dgm:t>
        <a:bodyPr/>
        <a:lstStyle/>
        <a:p>
          <a:r>
            <a:rPr lang="es-ES" sz="2000" dirty="0" smtClean="0"/>
            <a:t>Conclusiones</a:t>
          </a:r>
        </a:p>
      </dgm:t>
    </dgm:pt>
    <dgm:pt modelId="{1B49CE95-C25C-4117-8189-60A5D072A147}" type="parTrans" cxnId="{989A566F-46E5-4DCD-9802-EF0FB966F675}">
      <dgm:prSet/>
      <dgm:spPr/>
      <dgm:t>
        <a:bodyPr/>
        <a:lstStyle/>
        <a:p>
          <a:endParaRPr lang="es-ES" sz="2000"/>
        </a:p>
      </dgm:t>
    </dgm:pt>
    <dgm:pt modelId="{9B420275-80C8-443C-B1B1-E2CF2D8CFDE4}" type="sibTrans" cxnId="{989A566F-46E5-4DCD-9802-EF0FB966F675}">
      <dgm:prSet/>
      <dgm:spPr/>
      <dgm:t>
        <a:bodyPr/>
        <a:lstStyle/>
        <a:p>
          <a:endParaRPr lang="es-ES" sz="2000"/>
        </a:p>
      </dgm:t>
    </dgm:pt>
    <dgm:pt modelId="{E7A791CC-E4E0-4F02-9A76-CB85B8C0EEBD}">
      <dgm:prSet phldrT="[Texto]" custT="1"/>
      <dgm:spPr>
        <a:solidFill>
          <a:schemeClr val="accent2">
            <a:lumMod val="60000"/>
            <a:lumOff val="40000"/>
          </a:schemeClr>
        </a:solidFill>
      </dgm:spPr>
      <dgm:t>
        <a:bodyPr/>
        <a:lstStyle/>
        <a:p>
          <a:r>
            <a:rPr lang="es-ES" sz="2000" dirty="0" smtClean="0"/>
            <a:t>Recomendaciones</a:t>
          </a:r>
        </a:p>
      </dgm:t>
    </dgm:pt>
    <dgm:pt modelId="{1E6FB69C-BEB3-4F86-9973-BB905AD32AA3}" type="parTrans" cxnId="{9C30A825-A95E-4996-A043-8AE65606F091}">
      <dgm:prSet/>
      <dgm:spPr/>
      <dgm:t>
        <a:bodyPr/>
        <a:lstStyle/>
        <a:p>
          <a:endParaRPr lang="es-ES" sz="2000"/>
        </a:p>
      </dgm:t>
    </dgm:pt>
    <dgm:pt modelId="{7CCDB508-D516-4122-8B3B-C69821451C72}" type="sibTrans" cxnId="{9C30A825-A95E-4996-A043-8AE65606F091}">
      <dgm:prSet/>
      <dgm:spPr/>
      <dgm:t>
        <a:bodyPr/>
        <a:lstStyle/>
        <a:p>
          <a:endParaRPr lang="es-ES" sz="2000"/>
        </a:p>
      </dgm:t>
    </dgm:pt>
    <dgm:pt modelId="{4DAC942D-6CB8-41D7-B067-87C20F2F12BF}">
      <dgm:prSet phldrT="[Texto]"/>
      <dgm:spPr/>
      <dgm:t>
        <a:bodyPr/>
        <a:lstStyle/>
        <a:p>
          <a:endParaRPr lang="es-ES" sz="2000"/>
        </a:p>
      </dgm:t>
    </dgm:pt>
    <dgm:pt modelId="{CFE4A4DA-3261-494C-9FB5-2248934B4103}" type="parTrans" cxnId="{7343D08E-9F51-402F-AFC7-BC5FB35888C1}">
      <dgm:prSet/>
      <dgm:spPr/>
      <dgm:t>
        <a:bodyPr/>
        <a:lstStyle/>
        <a:p>
          <a:endParaRPr lang="es-ES" sz="2000"/>
        </a:p>
      </dgm:t>
    </dgm:pt>
    <dgm:pt modelId="{99E70966-CD18-4390-9DD3-31E982ABB022}" type="sibTrans" cxnId="{7343D08E-9F51-402F-AFC7-BC5FB35888C1}">
      <dgm:prSet/>
      <dgm:spPr/>
      <dgm:t>
        <a:bodyPr/>
        <a:lstStyle/>
        <a:p>
          <a:endParaRPr lang="es-ES" sz="2000"/>
        </a:p>
      </dgm:t>
    </dgm:pt>
    <dgm:pt modelId="{B36EDB23-C030-42AE-A6EF-7B3821CB7546}">
      <dgm:prSet phldrT="[Texto]" custT="1"/>
      <dgm:spPr/>
      <dgm:t>
        <a:bodyPr/>
        <a:lstStyle/>
        <a:p>
          <a:r>
            <a:rPr lang="es-ES" sz="2000" dirty="0" smtClean="0"/>
            <a:t>Hipótesis</a:t>
          </a:r>
        </a:p>
      </dgm:t>
    </dgm:pt>
    <dgm:pt modelId="{322F897D-7924-45F4-B46F-2F40EE02995E}" type="parTrans" cxnId="{C950FF4F-BE17-41E2-AC87-4731FFC5FC67}">
      <dgm:prSet/>
      <dgm:spPr/>
      <dgm:t>
        <a:bodyPr/>
        <a:lstStyle/>
        <a:p>
          <a:endParaRPr lang="es-ES" sz="2000"/>
        </a:p>
      </dgm:t>
    </dgm:pt>
    <dgm:pt modelId="{A893C486-0AC5-4770-9BDC-F8F644E50A0E}" type="sibTrans" cxnId="{C950FF4F-BE17-41E2-AC87-4731FFC5FC67}">
      <dgm:prSet/>
      <dgm:spPr/>
      <dgm:t>
        <a:bodyPr/>
        <a:lstStyle/>
        <a:p>
          <a:endParaRPr lang="es-ES" sz="2000"/>
        </a:p>
      </dgm:t>
    </dgm:pt>
    <dgm:pt modelId="{BE2BBCC6-658F-4D5E-B806-817663817A95}" type="pres">
      <dgm:prSet presAssocID="{9428449B-F511-45AC-A37F-F86BC4862943}" presName="Name0" presStyleCnt="0">
        <dgm:presLayoutVars>
          <dgm:chMax val="7"/>
          <dgm:chPref val="7"/>
          <dgm:dir/>
        </dgm:presLayoutVars>
      </dgm:prSet>
      <dgm:spPr/>
      <dgm:t>
        <a:bodyPr/>
        <a:lstStyle/>
        <a:p>
          <a:endParaRPr lang="es-ES"/>
        </a:p>
      </dgm:t>
    </dgm:pt>
    <dgm:pt modelId="{6F44CD8D-0E86-4971-BECE-361D6F69671A}" type="pres">
      <dgm:prSet presAssocID="{9428449B-F511-45AC-A37F-F86BC4862943}" presName="Name1" presStyleCnt="0"/>
      <dgm:spPr/>
      <dgm:t>
        <a:bodyPr/>
        <a:lstStyle/>
        <a:p>
          <a:endParaRPr lang="es-ES"/>
        </a:p>
      </dgm:t>
    </dgm:pt>
    <dgm:pt modelId="{16FE7997-6F6C-4F66-97A5-BEF68F7BF513}" type="pres">
      <dgm:prSet presAssocID="{9428449B-F511-45AC-A37F-F86BC4862943}" presName="cycle" presStyleCnt="0"/>
      <dgm:spPr/>
      <dgm:t>
        <a:bodyPr/>
        <a:lstStyle/>
        <a:p>
          <a:endParaRPr lang="es-ES"/>
        </a:p>
      </dgm:t>
    </dgm:pt>
    <dgm:pt modelId="{55CA58DA-E9BB-4120-9850-A459DC324574}" type="pres">
      <dgm:prSet presAssocID="{9428449B-F511-45AC-A37F-F86BC4862943}" presName="srcNode" presStyleLbl="node1" presStyleIdx="0" presStyleCnt="7"/>
      <dgm:spPr/>
      <dgm:t>
        <a:bodyPr/>
        <a:lstStyle/>
        <a:p>
          <a:endParaRPr lang="es-ES"/>
        </a:p>
      </dgm:t>
    </dgm:pt>
    <dgm:pt modelId="{54810C88-0428-4993-8383-3232F3DC1F96}" type="pres">
      <dgm:prSet presAssocID="{9428449B-F511-45AC-A37F-F86BC4862943}" presName="conn" presStyleLbl="parChTrans1D2" presStyleIdx="0" presStyleCnt="1"/>
      <dgm:spPr/>
      <dgm:t>
        <a:bodyPr/>
        <a:lstStyle/>
        <a:p>
          <a:endParaRPr lang="es-ES"/>
        </a:p>
      </dgm:t>
    </dgm:pt>
    <dgm:pt modelId="{53CC1FC8-D1E5-4BAB-B1C9-5CFEA775E8B6}" type="pres">
      <dgm:prSet presAssocID="{9428449B-F511-45AC-A37F-F86BC4862943}" presName="extraNode" presStyleLbl="node1" presStyleIdx="0" presStyleCnt="7"/>
      <dgm:spPr/>
      <dgm:t>
        <a:bodyPr/>
        <a:lstStyle/>
        <a:p>
          <a:endParaRPr lang="es-ES"/>
        </a:p>
      </dgm:t>
    </dgm:pt>
    <dgm:pt modelId="{B8E08528-CA6B-4E2A-AB6F-A1772AA6CE95}" type="pres">
      <dgm:prSet presAssocID="{9428449B-F511-45AC-A37F-F86BC4862943}" presName="dstNode" presStyleLbl="node1" presStyleIdx="0" presStyleCnt="7"/>
      <dgm:spPr/>
      <dgm:t>
        <a:bodyPr/>
        <a:lstStyle/>
        <a:p>
          <a:endParaRPr lang="es-ES"/>
        </a:p>
      </dgm:t>
    </dgm:pt>
    <dgm:pt modelId="{A6FCA3DA-2618-4C00-9749-52BD28721487}" type="pres">
      <dgm:prSet presAssocID="{44BAD678-5EA7-44CF-8BE9-103DE6E613CB}" presName="text_1" presStyleLbl="node1" presStyleIdx="0" presStyleCnt="7">
        <dgm:presLayoutVars>
          <dgm:bulletEnabled val="1"/>
        </dgm:presLayoutVars>
      </dgm:prSet>
      <dgm:spPr/>
      <dgm:t>
        <a:bodyPr/>
        <a:lstStyle/>
        <a:p>
          <a:endParaRPr lang="es-ES"/>
        </a:p>
      </dgm:t>
    </dgm:pt>
    <dgm:pt modelId="{5729AD44-9607-47B4-B560-57457F1FC60F}" type="pres">
      <dgm:prSet presAssocID="{44BAD678-5EA7-44CF-8BE9-103DE6E613CB}" presName="accent_1" presStyleCnt="0"/>
      <dgm:spPr/>
    </dgm:pt>
    <dgm:pt modelId="{2EC55219-752A-46D9-BE90-929EDBD6E967}" type="pres">
      <dgm:prSet presAssocID="{44BAD678-5EA7-44CF-8BE9-103DE6E613CB}" presName="accentRepeatNode" presStyleLbl="solidFgAcc1" presStyleIdx="0" presStyleCnt="7"/>
      <dgm:spPr/>
      <dgm:t>
        <a:bodyPr/>
        <a:lstStyle/>
        <a:p>
          <a:endParaRPr lang="es-ES"/>
        </a:p>
      </dgm:t>
    </dgm:pt>
    <dgm:pt modelId="{4E12CCA6-0BEC-4CDD-AFEF-50ADDF71E410}" type="pres">
      <dgm:prSet presAssocID="{0FD24616-8C30-4660-B0B4-2738BB12FE52}" presName="text_2" presStyleLbl="node1" presStyleIdx="1" presStyleCnt="7">
        <dgm:presLayoutVars>
          <dgm:bulletEnabled val="1"/>
        </dgm:presLayoutVars>
      </dgm:prSet>
      <dgm:spPr/>
      <dgm:t>
        <a:bodyPr/>
        <a:lstStyle/>
        <a:p>
          <a:endParaRPr lang="es-ES"/>
        </a:p>
      </dgm:t>
    </dgm:pt>
    <dgm:pt modelId="{DA7E8C24-AE33-4C74-A15B-F271EA7D4D30}" type="pres">
      <dgm:prSet presAssocID="{0FD24616-8C30-4660-B0B4-2738BB12FE52}" presName="accent_2" presStyleCnt="0"/>
      <dgm:spPr/>
    </dgm:pt>
    <dgm:pt modelId="{C115EE05-811D-4E6E-94FF-164CE8CCF13C}" type="pres">
      <dgm:prSet presAssocID="{0FD24616-8C30-4660-B0B4-2738BB12FE52}" presName="accentRepeatNode" presStyleLbl="solidFgAcc1" presStyleIdx="1" presStyleCnt="7"/>
      <dgm:spPr/>
      <dgm:t>
        <a:bodyPr/>
        <a:lstStyle/>
        <a:p>
          <a:endParaRPr lang="es-ES"/>
        </a:p>
      </dgm:t>
    </dgm:pt>
    <dgm:pt modelId="{924B848A-00C0-4F0C-977A-3A4B725C876F}" type="pres">
      <dgm:prSet presAssocID="{B36EDB23-C030-42AE-A6EF-7B3821CB7546}" presName="text_3" presStyleLbl="node1" presStyleIdx="2" presStyleCnt="7">
        <dgm:presLayoutVars>
          <dgm:bulletEnabled val="1"/>
        </dgm:presLayoutVars>
      </dgm:prSet>
      <dgm:spPr/>
      <dgm:t>
        <a:bodyPr/>
        <a:lstStyle/>
        <a:p>
          <a:endParaRPr lang="es-ES"/>
        </a:p>
      </dgm:t>
    </dgm:pt>
    <dgm:pt modelId="{93DF0BDC-5C77-4D9D-866E-0EDA0467580A}" type="pres">
      <dgm:prSet presAssocID="{B36EDB23-C030-42AE-A6EF-7B3821CB7546}" presName="accent_3" presStyleCnt="0"/>
      <dgm:spPr/>
    </dgm:pt>
    <dgm:pt modelId="{A53215ED-27B4-4166-B83E-21B36A94F032}" type="pres">
      <dgm:prSet presAssocID="{B36EDB23-C030-42AE-A6EF-7B3821CB7546}" presName="accentRepeatNode" presStyleLbl="solidFgAcc1" presStyleIdx="2" presStyleCnt="7"/>
      <dgm:spPr/>
      <dgm:t>
        <a:bodyPr/>
        <a:lstStyle/>
        <a:p>
          <a:endParaRPr lang="es-ES"/>
        </a:p>
      </dgm:t>
    </dgm:pt>
    <dgm:pt modelId="{CF32AD5B-AF9B-4FCC-9665-4B58D8CD0429}" type="pres">
      <dgm:prSet presAssocID="{2CCD07A2-0EDD-4F17-AE32-AAAA8FF8D8D6}" presName="text_4" presStyleLbl="node1" presStyleIdx="3" presStyleCnt="7">
        <dgm:presLayoutVars>
          <dgm:bulletEnabled val="1"/>
        </dgm:presLayoutVars>
      </dgm:prSet>
      <dgm:spPr/>
      <dgm:t>
        <a:bodyPr/>
        <a:lstStyle/>
        <a:p>
          <a:endParaRPr lang="es-ES"/>
        </a:p>
      </dgm:t>
    </dgm:pt>
    <dgm:pt modelId="{AF543FC9-B9ED-4068-8157-E3219757B04E}" type="pres">
      <dgm:prSet presAssocID="{2CCD07A2-0EDD-4F17-AE32-AAAA8FF8D8D6}" presName="accent_4" presStyleCnt="0"/>
      <dgm:spPr/>
      <dgm:t>
        <a:bodyPr/>
        <a:lstStyle/>
        <a:p>
          <a:endParaRPr lang="es-ES"/>
        </a:p>
      </dgm:t>
    </dgm:pt>
    <dgm:pt modelId="{883D7F66-4852-4BD0-80A6-5104653AC255}" type="pres">
      <dgm:prSet presAssocID="{2CCD07A2-0EDD-4F17-AE32-AAAA8FF8D8D6}" presName="accentRepeatNode" presStyleLbl="solidFgAcc1" presStyleIdx="3" presStyleCnt="7"/>
      <dgm:spPr/>
      <dgm:t>
        <a:bodyPr/>
        <a:lstStyle/>
        <a:p>
          <a:endParaRPr lang="es-ES"/>
        </a:p>
      </dgm:t>
    </dgm:pt>
    <dgm:pt modelId="{A7EE8797-0ADA-4DD9-B45C-8D08051869E0}" type="pres">
      <dgm:prSet presAssocID="{8DF9D930-B94D-4F28-856D-3CC5CD9A1BD1}" presName="text_5" presStyleLbl="node1" presStyleIdx="4" presStyleCnt="7">
        <dgm:presLayoutVars>
          <dgm:bulletEnabled val="1"/>
        </dgm:presLayoutVars>
      </dgm:prSet>
      <dgm:spPr/>
      <dgm:t>
        <a:bodyPr/>
        <a:lstStyle/>
        <a:p>
          <a:endParaRPr lang="es-ES"/>
        </a:p>
      </dgm:t>
    </dgm:pt>
    <dgm:pt modelId="{33FCE318-6FC6-4B72-A994-507645FFA3E7}" type="pres">
      <dgm:prSet presAssocID="{8DF9D930-B94D-4F28-856D-3CC5CD9A1BD1}" presName="accent_5" presStyleCnt="0"/>
      <dgm:spPr/>
      <dgm:t>
        <a:bodyPr/>
        <a:lstStyle/>
        <a:p>
          <a:endParaRPr lang="es-ES"/>
        </a:p>
      </dgm:t>
    </dgm:pt>
    <dgm:pt modelId="{5A3A4C7E-1FA7-427E-9AD7-B9D34AA27AC6}" type="pres">
      <dgm:prSet presAssocID="{8DF9D930-B94D-4F28-856D-3CC5CD9A1BD1}" presName="accentRepeatNode" presStyleLbl="solidFgAcc1" presStyleIdx="4" presStyleCnt="7"/>
      <dgm:spPr/>
      <dgm:t>
        <a:bodyPr/>
        <a:lstStyle/>
        <a:p>
          <a:endParaRPr lang="es-ES"/>
        </a:p>
      </dgm:t>
    </dgm:pt>
    <dgm:pt modelId="{CB900686-A781-4988-9E91-2706499A74CF}" type="pres">
      <dgm:prSet presAssocID="{14243E40-4D91-4534-B9EF-EB6FB29D1EF9}" presName="text_6" presStyleLbl="node1" presStyleIdx="5" presStyleCnt="7">
        <dgm:presLayoutVars>
          <dgm:bulletEnabled val="1"/>
        </dgm:presLayoutVars>
      </dgm:prSet>
      <dgm:spPr/>
      <dgm:t>
        <a:bodyPr/>
        <a:lstStyle/>
        <a:p>
          <a:endParaRPr lang="es-ES"/>
        </a:p>
      </dgm:t>
    </dgm:pt>
    <dgm:pt modelId="{DF656EBC-EC65-4CD8-886F-51816CC415E8}" type="pres">
      <dgm:prSet presAssocID="{14243E40-4D91-4534-B9EF-EB6FB29D1EF9}" presName="accent_6" presStyleCnt="0"/>
      <dgm:spPr/>
      <dgm:t>
        <a:bodyPr/>
        <a:lstStyle/>
        <a:p>
          <a:endParaRPr lang="es-ES"/>
        </a:p>
      </dgm:t>
    </dgm:pt>
    <dgm:pt modelId="{94226154-4BBF-4D2E-ABAC-0FB46D23FF6F}" type="pres">
      <dgm:prSet presAssocID="{14243E40-4D91-4534-B9EF-EB6FB29D1EF9}" presName="accentRepeatNode" presStyleLbl="solidFgAcc1" presStyleIdx="5" presStyleCnt="7"/>
      <dgm:spPr/>
      <dgm:t>
        <a:bodyPr/>
        <a:lstStyle/>
        <a:p>
          <a:endParaRPr lang="es-ES"/>
        </a:p>
      </dgm:t>
    </dgm:pt>
    <dgm:pt modelId="{80E43D32-93AC-4A0F-A897-E295C1121E6F}" type="pres">
      <dgm:prSet presAssocID="{E7A791CC-E4E0-4F02-9A76-CB85B8C0EEBD}" presName="text_7" presStyleLbl="node1" presStyleIdx="6" presStyleCnt="7">
        <dgm:presLayoutVars>
          <dgm:bulletEnabled val="1"/>
        </dgm:presLayoutVars>
      </dgm:prSet>
      <dgm:spPr/>
      <dgm:t>
        <a:bodyPr/>
        <a:lstStyle/>
        <a:p>
          <a:endParaRPr lang="es-ES"/>
        </a:p>
      </dgm:t>
    </dgm:pt>
    <dgm:pt modelId="{FA3D5C4A-C695-41E5-BAF1-0FD0AFDE3838}" type="pres">
      <dgm:prSet presAssocID="{E7A791CC-E4E0-4F02-9A76-CB85B8C0EEBD}" presName="accent_7" presStyleCnt="0"/>
      <dgm:spPr/>
      <dgm:t>
        <a:bodyPr/>
        <a:lstStyle/>
        <a:p>
          <a:endParaRPr lang="es-ES"/>
        </a:p>
      </dgm:t>
    </dgm:pt>
    <dgm:pt modelId="{BE6397F4-BDD6-4269-B1A2-4FF629B446F7}" type="pres">
      <dgm:prSet presAssocID="{E7A791CC-E4E0-4F02-9A76-CB85B8C0EEBD}" presName="accentRepeatNode" presStyleLbl="solidFgAcc1" presStyleIdx="6" presStyleCnt="7"/>
      <dgm:spPr/>
      <dgm:t>
        <a:bodyPr/>
        <a:lstStyle/>
        <a:p>
          <a:endParaRPr lang="es-ES"/>
        </a:p>
      </dgm:t>
    </dgm:pt>
  </dgm:ptLst>
  <dgm:cxnLst>
    <dgm:cxn modelId="{DC400DC5-F6A2-4AA9-89DB-A566DBD9609D}" type="presOf" srcId="{8DF9D930-B94D-4F28-856D-3CC5CD9A1BD1}" destId="{A7EE8797-0ADA-4DD9-B45C-8D08051869E0}" srcOrd="0" destOrd="0" presId="urn:microsoft.com/office/officeart/2008/layout/VerticalCurvedList"/>
    <dgm:cxn modelId="{C950FF4F-BE17-41E2-AC87-4731FFC5FC67}" srcId="{9428449B-F511-45AC-A37F-F86BC4862943}" destId="{B36EDB23-C030-42AE-A6EF-7B3821CB7546}" srcOrd="2" destOrd="0" parTransId="{322F897D-7924-45F4-B46F-2F40EE02995E}" sibTransId="{A893C486-0AC5-4770-9BDC-F8F644E50A0E}"/>
    <dgm:cxn modelId="{33E96AB2-AD0F-4A19-9101-233E2DC5B2B5}" type="presOf" srcId="{2CCD07A2-0EDD-4F17-AE32-AAAA8FF8D8D6}" destId="{CF32AD5B-AF9B-4FCC-9665-4B58D8CD0429}" srcOrd="0" destOrd="0" presId="urn:microsoft.com/office/officeart/2008/layout/VerticalCurvedList"/>
    <dgm:cxn modelId="{4EB7F256-08A7-4FF0-8095-18BC877F6484}" type="presOf" srcId="{14243E40-4D91-4534-B9EF-EB6FB29D1EF9}" destId="{CB900686-A781-4988-9E91-2706499A74CF}" srcOrd="0" destOrd="0" presId="urn:microsoft.com/office/officeart/2008/layout/VerticalCurvedList"/>
    <dgm:cxn modelId="{989A566F-46E5-4DCD-9802-EF0FB966F675}" srcId="{9428449B-F511-45AC-A37F-F86BC4862943}" destId="{14243E40-4D91-4534-B9EF-EB6FB29D1EF9}" srcOrd="5" destOrd="0" parTransId="{1B49CE95-C25C-4117-8189-60A5D072A147}" sibTransId="{9B420275-80C8-443C-B1B1-E2CF2D8CFDE4}"/>
    <dgm:cxn modelId="{CBC566F4-F850-4344-BABA-4D9E7BEFE833}" srcId="{9428449B-F511-45AC-A37F-F86BC4862943}" destId="{0FD24616-8C30-4660-B0B4-2738BB12FE52}" srcOrd="1" destOrd="0" parTransId="{514C6CD9-D32C-4B6E-B65C-5B8ED24BB29C}" sibTransId="{A1C609E5-13B8-4E13-A124-1458A201E64C}"/>
    <dgm:cxn modelId="{8708C44C-0796-462F-A579-39DF993B3FB2}" srcId="{9428449B-F511-45AC-A37F-F86BC4862943}" destId="{44BAD678-5EA7-44CF-8BE9-103DE6E613CB}" srcOrd="0" destOrd="0" parTransId="{2FE4B53C-07C1-42BF-A7F5-5B0EA0EAE945}" sibTransId="{7E5F1CA9-B77A-4448-911B-FC476DC96856}"/>
    <dgm:cxn modelId="{B191F05F-0428-46FE-89E3-8A4883E8BCD7}" type="presOf" srcId="{9428449B-F511-45AC-A37F-F86BC4862943}" destId="{BE2BBCC6-658F-4D5E-B806-817663817A95}" srcOrd="0" destOrd="0" presId="urn:microsoft.com/office/officeart/2008/layout/VerticalCurvedList"/>
    <dgm:cxn modelId="{4398C08E-B2F9-43CF-8352-FA650674C348}" type="presOf" srcId="{E7A791CC-E4E0-4F02-9A76-CB85B8C0EEBD}" destId="{80E43D32-93AC-4A0F-A897-E295C1121E6F}" srcOrd="0" destOrd="0" presId="urn:microsoft.com/office/officeart/2008/layout/VerticalCurvedList"/>
    <dgm:cxn modelId="{CBE7EE34-77F2-4775-9927-0AF2125A8CEB}" srcId="{9428449B-F511-45AC-A37F-F86BC4862943}" destId="{8DF9D930-B94D-4F28-856D-3CC5CD9A1BD1}" srcOrd="4" destOrd="0" parTransId="{3DDFB843-D2A8-402D-899B-EF5886DA80EA}" sibTransId="{88A0B38A-A04E-4EC8-8638-AF4C91D27064}"/>
    <dgm:cxn modelId="{539BF652-4BF9-4347-94A8-97BEF8E501B7}" type="presOf" srcId="{0FD24616-8C30-4660-B0B4-2738BB12FE52}" destId="{4E12CCA6-0BEC-4CDD-AFEF-50ADDF71E410}" srcOrd="0" destOrd="0" presId="urn:microsoft.com/office/officeart/2008/layout/VerticalCurvedList"/>
    <dgm:cxn modelId="{BACAB13F-B5F0-44CF-9D78-8D2819F86024}" type="presOf" srcId="{44BAD678-5EA7-44CF-8BE9-103DE6E613CB}" destId="{A6FCA3DA-2618-4C00-9749-52BD28721487}" srcOrd="0" destOrd="0" presId="urn:microsoft.com/office/officeart/2008/layout/VerticalCurvedList"/>
    <dgm:cxn modelId="{9C30A825-A95E-4996-A043-8AE65606F091}" srcId="{9428449B-F511-45AC-A37F-F86BC4862943}" destId="{E7A791CC-E4E0-4F02-9A76-CB85B8C0EEBD}" srcOrd="6" destOrd="0" parTransId="{1E6FB69C-BEB3-4F86-9973-BB905AD32AA3}" sibTransId="{7CCDB508-D516-4122-8B3B-C69821451C72}"/>
    <dgm:cxn modelId="{097B031A-6BF8-462F-B404-3D0B16DCED46}" type="presOf" srcId="{B36EDB23-C030-42AE-A6EF-7B3821CB7546}" destId="{924B848A-00C0-4F0C-977A-3A4B725C876F}" srcOrd="0" destOrd="0" presId="urn:microsoft.com/office/officeart/2008/layout/VerticalCurvedList"/>
    <dgm:cxn modelId="{7343D08E-9F51-402F-AFC7-BC5FB35888C1}" srcId="{9428449B-F511-45AC-A37F-F86BC4862943}" destId="{4DAC942D-6CB8-41D7-B067-87C20F2F12BF}" srcOrd="7" destOrd="0" parTransId="{CFE4A4DA-3261-494C-9FB5-2248934B4103}" sibTransId="{99E70966-CD18-4390-9DD3-31E982ABB022}"/>
    <dgm:cxn modelId="{A23DE12A-6117-40FB-B334-55FF29F69DC2}" srcId="{9428449B-F511-45AC-A37F-F86BC4862943}" destId="{2CCD07A2-0EDD-4F17-AE32-AAAA8FF8D8D6}" srcOrd="3" destOrd="0" parTransId="{F5E1F50F-7609-4F69-8327-9CECD6EAB031}" sibTransId="{6C4720C2-2C52-4791-B9D4-AB2372712858}"/>
    <dgm:cxn modelId="{53AE9FA5-9D6B-446E-97BC-7733BC3A15E6}" type="presOf" srcId="{7E5F1CA9-B77A-4448-911B-FC476DC96856}" destId="{54810C88-0428-4993-8383-3232F3DC1F96}" srcOrd="0" destOrd="0" presId="urn:microsoft.com/office/officeart/2008/layout/VerticalCurvedList"/>
    <dgm:cxn modelId="{FFD54289-D3B5-456C-ADF2-9B17B11AE007}" type="presParOf" srcId="{BE2BBCC6-658F-4D5E-B806-817663817A95}" destId="{6F44CD8D-0E86-4971-BECE-361D6F69671A}" srcOrd="0" destOrd="0" presId="urn:microsoft.com/office/officeart/2008/layout/VerticalCurvedList"/>
    <dgm:cxn modelId="{5B555234-A583-4602-BF93-5DE46A935E64}" type="presParOf" srcId="{6F44CD8D-0E86-4971-BECE-361D6F69671A}" destId="{16FE7997-6F6C-4F66-97A5-BEF68F7BF513}" srcOrd="0" destOrd="0" presId="urn:microsoft.com/office/officeart/2008/layout/VerticalCurvedList"/>
    <dgm:cxn modelId="{CB43EFDF-B7AF-4A6D-B1BA-42AD4B7141A2}" type="presParOf" srcId="{16FE7997-6F6C-4F66-97A5-BEF68F7BF513}" destId="{55CA58DA-E9BB-4120-9850-A459DC324574}" srcOrd="0" destOrd="0" presId="urn:microsoft.com/office/officeart/2008/layout/VerticalCurvedList"/>
    <dgm:cxn modelId="{510D8D93-85AE-4357-BB7F-D3A585CBA14D}" type="presParOf" srcId="{16FE7997-6F6C-4F66-97A5-BEF68F7BF513}" destId="{54810C88-0428-4993-8383-3232F3DC1F96}" srcOrd="1" destOrd="0" presId="urn:microsoft.com/office/officeart/2008/layout/VerticalCurvedList"/>
    <dgm:cxn modelId="{24641D5F-A3E0-45A0-861A-B8BA67399CA4}" type="presParOf" srcId="{16FE7997-6F6C-4F66-97A5-BEF68F7BF513}" destId="{53CC1FC8-D1E5-4BAB-B1C9-5CFEA775E8B6}" srcOrd="2" destOrd="0" presId="urn:microsoft.com/office/officeart/2008/layout/VerticalCurvedList"/>
    <dgm:cxn modelId="{11E5078C-AB5C-40A8-8992-37E0A9378047}" type="presParOf" srcId="{16FE7997-6F6C-4F66-97A5-BEF68F7BF513}" destId="{B8E08528-CA6B-4E2A-AB6F-A1772AA6CE95}" srcOrd="3" destOrd="0" presId="urn:microsoft.com/office/officeart/2008/layout/VerticalCurvedList"/>
    <dgm:cxn modelId="{B0F1168D-8080-4717-A233-1C6DE05B38DB}" type="presParOf" srcId="{6F44CD8D-0E86-4971-BECE-361D6F69671A}" destId="{A6FCA3DA-2618-4C00-9749-52BD28721487}" srcOrd="1" destOrd="0" presId="urn:microsoft.com/office/officeart/2008/layout/VerticalCurvedList"/>
    <dgm:cxn modelId="{4200A5E6-2AD4-4E6A-9515-851ED4D265D7}" type="presParOf" srcId="{6F44CD8D-0E86-4971-BECE-361D6F69671A}" destId="{5729AD44-9607-47B4-B560-57457F1FC60F}" srcOrd="2" destOrd="0" presId="urn:microsoft.com/office/officeart/2008/layout/VerticalCurvedList"/>
    <dgm:cxn modelId="{8B911D47-21E3-421F-A12D-B7FC4F68F679}" type="presParOf" srcId="{5729AD44-9607-47B4-B560-57457F1FC60F}" destId="{2EC55219-752A-46D9-BE90-929EDBD6E967}" srcOrd="0" destOrd="0" presId="urn:microsoft.com/office/officeart/2008/layout/VerticalCurvedList"/>
    <dgm:cxn modelId="{2F651FE6-380D-4553-880B-4FD779F2FB4E}" type="presParOf" srcId="{6F44CD8D-0E86-4971-BECE-361D6F69671A}" destId="{4E12CCA6-0BEC-4CDD-AFEF-50ADDF71E410}" srcOrd="3" destOrd="0" presId="urn:microsoft.com/office/officeart/2008/layout/VerticalCurvedList"/>
    <dgm:cxn modelId="{8B1C606B-6225-4B18-9B07-9508677652A8}" type="presParOf" srcId="{6F44CD8D-0E86-4971-BECE-361D6F69671A}" destId="{DA7E8C24-AE33-4C74-A15B-F271EA7D4D30}" srcOrd="4" destOrd="0" presId="urn:microsoft.com/office/officeart/2008/layout/VerticalCurvedList"/>
    <dgm:cxn modelId="{EF6FEFB7-74FA-401A-A26E-0489EE41E1B4}" type="presParOf" srcId="{DA7E8C24-AE33-4C74-A15B-F271EA7D4D30}" destId="{C115EE05-811D-4E6E-94FF-164CE8CCF13C}" srcOrd="0" destOrd="0" presId="urn:microsoft.com/office/officeart/2008/layout/VerticalCurvedList"/>
    <dgm:cxn modelId="{AC309F1F-E1F3-49D7-BCC9-CB8A01D425DB}" type="presParOf" srcId="{6F44CD8D-0E86-4971-BECE-361D6F69671A}" destId="{924B848A-00C0-4F0C-977A-3A4B725C876F}" srcOrd="5" destOrd="0" presId="urn:microsoft.com/office/officeart/2008/layout/VerticalCurvedList"/>
    <dgm:cxn modelId="{E886C1E7-755E-4849-A725-70B09A14C0DA}" type="presParOf" srcId="{6F44CD8D-0E86-4971-BECE-361D6F69671A}" destId="{93DF0BDC-5C77-4D9D-866E-0EDA0467580A}" srcOrd="6" destOrd="0" presId="urn:microsoft.com/office/officeart/2008/layout/VerticalCurvedList"/>
    <dgm:cxn modelId="{13528A08-6B3A-4D84-A93D-60F133A10AE6}" type="presParOf" srcId="{93DF0BDC-5C77-4D9D-866E-0EDA0467580A}" destId="{A53215ED-27B4-4166-B83E-21B36A94F032}" srcOrd="0" destOrd="0" presId="urn:microsoft.com/office/officeart/2008/layout/VerticalCurvedList"/>
    <dgm:cxn modelId="{3E06DEE8-25BD-4D05-B63A-E9A5D4C500F5}" type="presParOf" srcId="{6F44CD8D-0E86-4971-BECE-361D6F69671A}" destId="{CF32AD5B-AF9B-4FCC-9665-4B58D8CD0429}" srcOrd="7" destOrd="0" presId="urn:microsoft.com/office/officeart/2008/layout/VerticalCurvedList"/>
    <dgm:cxn modelId="{3B36F087-F7BA-43EC-8066-0A59FE43D513}" type="presParOf" srcId="{6F44CD8D-0E86-4971-BECE-361D6F69671A}" destId="{AF543FC9-B9ED-4068-8157-E3219757B04E}" srcOrd="8" destOrd="0" presId="urn:microsoft.com/office/officeart/2008/layout/VerticalCurvedList"/>
    <dgm:cxn modelId="{E7670F89-3564-45E8-9D9F-AC8EC9A796A7}" type="presParOf" srcId="{AF543FC9-B9ED-4068-8157-E3219757B04E}" destId="{883D7F66-4852-4BD0-80A6-5104653AC255}" srcOrd="0" destOrd="0" presId="urn:microsoft.com/office/officeart/2008/layout/VerticalCurvedList"/>
    <dgm:cxn modelId="{F024259A-0D37-466C-993D-F71A88001143}" type="presParOf" srcId="{6F44CD8D-0E86-4971-BECE-361D6F69671A}" destId="{A7EE8797-0ADA-4DD9-B45C-8D08051869E0}" srcOrd="9" destOrd="0" presId="urn:microsoft.com/office/officeart/2008/layout/VerticalCurvedList"/>
    <dgm:cxn modelId="{224D95EA-AB35-4382-8673-DEC6840484F8}" type="presParOf" srcId="{6F44CD8D-0E86-4971-BECE-361D6F69671A}" destId="{33FCE318-6FC6-4B72-A994-507645FFA3E7}" srcOrd="10" destOrd="0" presId="urn:microsoft.com/office/officeart/2008/layout/VerticalCurvedList"/>
    <dgm:cxn modelId="{0BFFC66D-24E7-4AB9-8B6F-329342429DB5}" type="presParOf" srcId="{33FCE318-6FC6-4B72-A994-507645FFA3E7}" destId="{5A3A4C7E-1FA7-427E-9AD7-B9D34AA27AC6}" srcOrd="0" destOrd="0" presId="urn:microsoft.com/office/officeart/2008/layout/VerticalCurvedList"/>
    <dgm:cxn modelId="{08673974-CBBD-42DD-9B54-8273EA78A52E}" type="presParOf" srcId="{6F44CD8D-0E86-4971-BECE-361D6F69671A}" destId="{CB900686-A781-4988-9E91-2706499A74CF}" srcOrd="11" destOrd="0" presId="urn:microsoft.com/office/officeart/2008/layout/VerticalCurvedList"/>
    <dgm:cxn modelId="{84142DAE-5D4A-4AC6-9E10-5D788508C1D8}" type="presParOf" srcId="{6F44CD8D-0E86-4971-BECE-361D6F69671A}" destId="{DF656EBC-EC65-4CD8-886F-51816CC415E8}" srcOrd="12" destOrd="0" presId="urn:microsoft.com/office/officeart/2008/layout/VerticalCurvedList"/>
    <dgm:cxn modelId="{A4540C19-9C6B-4966-B224-FB302BA4E39E}" type="presParOf" srcId="{DF656EBC-EC65-4CD8-886F-51816CC415E8}" destId="{94226154-4BBF-4D2E-ABAC-0FB46D23FF6F}" srcOrd="0" destOrd="0" presId="urn:microsoft.com/office/officeart/2008/layout/VerticalCurvedList"/>
    <dgm:cxn modelId="{3A139080-41A8-4073-BE35-31F704A39033}" type="presParOf" srcId="{6F44CD8D-0E86-4971-BECE-361D6F69671A}" destId="{80E43D32-93AC-4A0F-A897-E295C1121E6F}" srcOrd="13" destOrd="0" presId="urn:microsoft.com/office/officeart/2008/layout/VerticalCurvedList"/>
    <dgm:cxn modelId="{CFA7CFD9-47EA-4204-B27F-E70BD9D10756}" type="presParOf" srcId="{6F44CD8D-0E86-4971-BECE-361D6F69671A}" destId="{FA3D5C4A-C695-41E5-BAF1-0FD0AFDE3838}" srcOrd="14" destOrd="0" presId="urn:microsoft.com/office/officeart/2008/layout/VerticalCurvedList"/>
    <dgm:cxn modelId="{ECD82749-C085-4B95-AC3A-38C122574081}" type="presParOf" srcId="{FA3D5C4A-C695-41E5-BAF1-0FD0AFDE3838}" destId="{BE6397F4-BDD6-4269-B1A2-4FF629B446F7}"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18.xml><?xml version="1.0" encoding="utf-8"?>
<dgm:dataModel xmlns:dgm="http://schemas.openxmlformats.org/drawingml/2006/diagram" xmlns:a="http://schemas.openxmlformats.org/drawingml/2006/main">
  <dgm:ptLst>
    <dgm:pt modelId="{9428449B-F511-45AC-A37F-F86BC4862943}"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s-ES"/>
        </a:p>
      </dgm:t>
    </dgm:pt>
    <dgm:pt modelId="{0FD24616-8C30-4660-B0B4-2738BB12FE52}">
      <dgm:prSet phldrT="[Texto]" custT="1"/>
      <dgm:spPr/>
      <dgm:t>
        <a:bodyPr/>
        <a:lstStyle/>
        <a:p>
          <a:r>
            <a:rPr lang="es-ES" sz="2000" dirty="0" smtClean="0"/>
            <a:t>Objetivos</a:t>
          </a:r>
        </a:p>
      </dgm:t>
    </dgm:pt>
    <dgm:pt modelId="{514C6CD9-D32C-4B6E-B65C-5B8ED24BB29C}" type="parTrans" cxnId="{CBC566F4-F850-4344-BABA-4D9E7BEFE833}">
      <dgm:prSet/>
      <dgm:spPr/>
      <dgm:t>
        <a:bodyPr/>
        <a:lstStyle/>
        <a:p>
          <a:endParaRPr lang="es-ES" sz="2000"/>
        </a:p>
      </dgm:t>
    </dgm:pt>
    <dgm:pt modelId="{A1C609E5-13B8-4E13-A124-1458A201E64C}" type="sibTrans" cxnId="{CBC566F4-F850-4344-BABA-4D9E7BEFE833}">
      <dgm:prSet/>
      <dgm:spPr/>
      <dgm:t>
        <a:bodyPr/>
        <a:lstStyle/>
        <a:p>
          <a:endParaRPr lang="es-ES" sz="2000"/>
        </a:p>
      </dgm:t>
    </dgm:pt>
    <dgm:pt modelId="{2CCD07A2-0EDD-4F17-AE32-AAAA8FF8D8D6}">
      <dgm:prSet phldrT="[Texto]" custT="1"/>
      <dgm:spPr/>
      <dgm:t>
        <a:bodyPr/>
        <a:lstStyle/>
        <a:p>
          <a:r>
            <a:rPr lang="es-ES" sz="2000" dirty="0" smtClean="0"/>
            <a:t>Metodología</a:t>
          </a:r>
        </a:p>
      </dgm:t>
    </dgm:pt>
    <dgm:pt modelId="{F5E1F50F-7609-4F69-8327-9CECD6EAB031}" type="parTrans" cxnId="{A23DE12A-6117-40FB-B334-55FF29F69DC2}">
      <dgm:prSet/>
      <dgm:spPr/>
      <dgm:t>
        <a:bodyPr/>
        <a:lstStyle/>
        <a:p>
          <a:endParaRPr lang="es-ES" sz="2000"/>
        </a:p>
      </dgm:t>
    </dgm:pt>
    <dgm:pt modelId="{6C4720C2-2C52-4791-B9D4-AB2372712858}" type="sibTrans" cxnId="{A23DE12A-6117-40FB-B334-55FF29F69DC2}">
      <dgm:prSet/>
      <dgm:spPr/>
      <dgm:t>
        <a:bodyPr/>
        <a:lstStyle/>
        <a:p>
          <a:endParaRPr lang="es-ES" sz="2000"/>
        </a:p>
      </dgm:t>
    </dgm:pt>
    <dgm:pt modelId="{8DF9D930-B94D-4F28-856D-3CC5CD9A1BD1}">
      <dgm:prSet phldrT="[Texto]" custT="1"/>
      <dgm:spPr/>
      <dgm:t>
        <a:bodyPr/>
        <a:lstStyle/>
        <a:p>
          <a:r>
            <a:rPr lang="es-ES" sz="2000" dirty="0" smtClean="0"/>
            <a:t>Resultados y Discusión</a:t>
          </a:r>
        </a:p>
      </dgm:t>
    </dgm:pt>
    <dgm:pt modelId="{3DDFB843-D2A8-402D-899B-EF5886DA80EA}" type="parTrans" cxnId="{CBE7EE34-77F2-4775-9927-0AF2125A8CEB}">
      <dgm:prSet/>
      <dgm:spPr/>
      <dgm:t>
        <a:bodyPr/>
        <a:lstStyle/>
        <a:p>
          <a:endParaRPr lang="es-ES" sz="2000"/>
        </a:p>
      </dgm:t>
    </dgm:pt>
    <dgm:pt modelId="{88A0B38A-A04E-4EC8-8638-AF4C91D27064}" type="sibTrans" cxnId="{CBE7EE34-77F2-4775-9927-0AF2125A8CEB}">
      <dgm:prSet/>
      <dgm:spPr/>
      <dgm:t>
        <a:bodyPr/>
        <a:lstStyle/>
        <a:p>
          <a:endParaRPr lang="es-ES" sz="2000"/>
        </a:p>
      </dgm:t>
    </dgm:pt>
    <dgm:pt modelId="{14243E40-4D91-4534-B9EF-EB6FB29D1EF9}">
      <dgm:prSet phldrT="[Texto]" custT="1"/>
      <dgm:spPr/>
      <dgm:t>
        <a:bodyPr/>
        <a:lstStyle/>
        <a:p>
          <a:r>
            <a:rPr lang="es-ES" sz="2000" dirty="0" smtClean="0"/>
            <a:t>Conclusiones</a:t>
          </a:r>
        </a:p>
      </dgm:t>
    </dgm:pt>
    <dgm:pt modelId="{1B49CE95-C25C-4117-8189-60A5D072A147}" type="parTrans" cxnId="{989A566F-46E5-4DCD-9802-EF0FB966F675}">
      <dgm:prSet/>
      <dgm:spPr/>
      <dgm:t>
        <a:bodyPr/>
        <a:lstStyle/>
        <a:p>
          <a:endParaRPr lang="es-ES" sz="2000"/>
        </a:p>
      </dgm:t>
    </dgm:pt>
    <dgm:pt modelId="{9B420275-80C8-443C-B1B1-E2CF2D8CFDE4}" type="sibTrans" cxnId="{989A566F-46E5-4DCD-9802-EF0FB966F675}">
      <dgm:prSet/>
      <dgm:spPr/>
      <dgm:t>
        <a:bodyPr/>
        <a:lstStyle/>
        <a:p>
          <a:endParaRPr lang="es-ES" sz="2000"/>
        </a:p>
      </dgm:t>
    </dgm:pt>
    <dgm:pt modelId="{E7A791CC-E4E0-4F02-9A76-CB85B8C0EEBD}">
      <dgm:prSet phldrT="[Texto]" custT="1"/>
      <dgm:spPr/>
      <dgm:t>
        <a:bodyPr/>
        <a:lstStyle/>
        <a:p>
          <a:r>
            <a:rPr lang="es-ES" sz="2000" dirty="0" smtClean="0"/>
            <a:t>Recomendaciones</a:t>
          </a:r>
        </a:p>
      </dgm:t>
    </dgm:pt>
    <dgm:pt modelId="{1E6FB69C-BEB3-4F86-9973-BB905AD32AA3}" type="parTrans" cxnId="{9C30A825-A95E-4996-A043-8AE65606F091}">
      <dgm:prSet/>
      <dgm:spPr/>
      <dgm:t>
        <a:bodyPr/>
        <a:lstStyle/>
        <a:p>
          <a:endParaRPr lang="es-ES" sz="2000"/>
        </a:p>
      </dgm:t>
    </dgm:pt>
    <dgm:pt modelId="{7CCDB508-D516-4122-8B3B-C69821451C72}" type="sibTrans" cxnId="{9C30A825-A95E-4996-A043-8AE65606F091}">
      <dgm:prSet/>
      <dgm:spPr/>
      <dgm:t>
        <a:bodyPr/>
        <a:lstStyle/>
        <a:p>
          <a:endParaRPr lang="es-ES" sz="2000"/>
        </a:p>
      </dgm:t>
    </dgm:pt>
    <dgm:pt modelId="{4DAC942D-6CB8-41D7-B067-87C20F2F12BF}">
      <dgm:prSet phldrT="[Texto]" custT="1"/>
      <dgm:spPr>
        <a:solidFill>
          <a:schemeClr val="accent2">
            <a:lumMod val="60000"/>
            <a:lumOff val="40000"/>
          </a:schemeClr>
        </a:solidFill>
      </dgm:spPr>
      <dgm:t>
        <a:bodyPr/>
        <a:lstStyle/>
        <a:p>
          <a:r>
            <a:rPr lang="es-ES" sz="2000" dirty="0" smtClean="0"/>
            <a:t>Agradecimientos</a:t>
          </a:r>
          <a:endParaRPr lang="es-ES" sz="2000" dirty="0"/>
        </a:p>
      </dgm:t>
    </dgm:pt>
    <dgm:pt modelId="{CFE4A4DA-3261-494C-9FB5-2248934B4103}" type="parTrans" cxnId="{7343D08E-9F51-402F-AFC7-BC5FB35888C1}">
      <dgm:prSet/>
      <dgm:spPr/>
      <dgm:t>
        <a:bodyPr/>
        <a:lstStyle/>
        <a:p>
          <a:endParaRPr lang="es-ES" sz="2000"/>
        </a:p>
      </dgm:t>
    </dgm:pt>
    <dgm:pt modelId="{99E70966-CD18-4390-9DD3-31E982ABB022}" type="sibTrans" cxnId="{7343D08E-9F51-402F-AFC7-BC5FB35888C1}">
      <dgm:prSet/>
      <dgm:spPr/>
      <dgm:t>
        <a:bodyPr/>
        <a:lstStyle/>
        <a:p>
          <a:endParaRPr lang="es-ES" sz="2000"/>
        </a:p>
      </dgm:t>
    </dgm:pt>
    <dgm:pt modelId="{B36EDB23-C030-42AE-A6EF-7B3821CB7546}">
      <dgm:prSet phldrT="[Texto]" custT="1"/>
      <dgm:spPr/>
      <dgm:t>
        <a:bodyPr/>
        <a:lstStyle/>
        <a:p>
          <a:r>
            <a:rPr lang="es-ES" sz="2000" dirty="0" smtClean="0"/>
            <a:t>Hipótesis</a:t>
          </a:r>
        </a:p>
      </dgm:t>
    </dgm:pt>
    <dgm:pt modelId="{322F897D-7924-45F4-B46F-2F40EE02995E}" type="parTrans" cxnId="{C950FF4F-BE17-41E2-AC87-4731FFC5FC67}">
      <dgm:prSet/>
      <dgm:spPr/>
      <dgm:t>
        <a:bodyPr/>
        <a:lstStyle/>
        <a:p>
          <a:endParaRPr lang="es-ES" sz="2000"/>
        </a:p>
      </dgm:t>
    </dgm:pt>
    <dgm:pt modelId="{A893C486-0AC5-4770-9BDC-F8F644E50A0E}" type="sibTrans" cxnId="{C950FF4F-BE17-41E2-AC87-4731FFC5FC67}">
      <dgm:prSet/>
      <dgm:spPr/>
      <dgm:t>
        <a:bodyPr/>
        <a:lstStyle/>
        <a:p>
          <a:endParaRPr lang="es-ES" sz="2000"/>
        </a:p>
      </dgm:t>
    </dgm:pt>
    <dgm:pt modelId="{BE2BBCC6-658F-4D5E-B806-817663817A95}" type="pres">
      <dgm:prSet presAssocID="{9428449B-F511-45AC-A37F-F86BC4862943}" presName="Name0" presStyleCnt="0">
        <dgm:presLayoutVars>
          <dgm:chMax val="7"/>
          <dgm:chPref val="7"/>
          <dgm:dir/>
        </dgm:presLayoutVars>
      </dgm:prSet>
      <dgm:spPr/>
      <dgm:t>
        <a:bodyPr/>
        <a:lstStyle/>
        <a:p>
          <a:endParaRPr lang="es-ES"/>
        </a:p>
      </dgm:t>
    </dgm:pt>
    <dgm:pt modelId="{6F44CD8D-0E86-4971-BECE-361D6F69671A}" type="pres">
      <dgm:prSet presAssocID="{9428449B-F511-45AC-A37F-F86BC4862943}" presName="Name1" presStyleCnt="0"/>
      <dgm:spPr/>
      <dgm:t>
        <a:bodyPr/>
        <a:lstStyle/>
        <a:p>
          <a:endParaRPr lang="es-ES"/>
        </a:p>
      </dgm:t>
    </dgm:pt>
    <dgm:pt modelId="{16FE7997-6F6C-4F66-97A5-BEF68F7BF513}" type="pres">
      <dgm:prSet presAssocID="{9428449B-F511-45AC-A37F-F86BC4862943}" presName="cycle" presStyleCnt="0"/>
      <dgm:spPr/>
      <dgm:t>
        <a:bodyPr/>
        <a:lstStyle/>
        <a:p>
          <a:endParaRPr lang="es-ES"/>
        </a:p>
      </dgm:t>
    </dgm:pt>
    <dgm:pt modelId="{55CA58DA-E9BB-4120-9850-A459DC324574}" type="pres">
      <dgm:prSet presAssocID="{9428449B-F511-45AC-A37F-F86BC4862943}" presName="srcNode" presStyleLbl="node1" presStyleIdx="0" presStyleCnt="7"/>
      <dgm:spPr/>
      <dgm:t>
        <a:bodyPr/>
        <a:lstStyle/>
        <a:p>
          <a:endParaRPr lang="es-ES"/>
        </a:p>
      </dgm:t>
    </dgm:pt>
    <dgm:pt modelId="{54810C88-0428-4993-8383-3232F3DC1F96}" type="pres">
      <dgm:prSet presAssocID="{9428449B-F511-45AC-A37F-F86BC4862943}" presName="conn" presStyleLbl="parChTrans1D2" presStyleIdx="0" presStyleCnt="1"/>
      <dgm:spPr/>
      <dgm:t>
        <a:bodyPr/>
        <a:lstStyle/>
        <a:p>
          <a:endParaRPr lang="es-ES"/>
        </a:p>
      </dgm:t>
    </dgm:pt>
    <dgm:pt modelId="{53CC1FC8-D1E5-4BAB-B1C9-5CFEA775E8B6}" type="pres">
      <dgm:prSet presAssocID="{9428449B-F511-45AC-A37F-F86BC4862943}" presName="extraNode" presStyleLbl="node1" presStyleIdx="0" presStyleCnt="7"/>
      <dgm:spPr/>
      <dgm:t>
        <a:bodyPr/>
        <a:lstStyle/>
        <a:p>
          <a:endParaRPr lang="es-ES"/>
        </a:p>
      </dgm:t>
    </dgm:pt>
    <dgm:pt modelId="{B8E08528-CA6B-4E2A-AB6F-A1772AA6CE95}" type="pres">
      <dgm:prSet presAssocID="{9428449B-F511-45AC-A37F-F86BC4862943}" presName="dstNode" presStyleLbl="node1" presStyleIdx="0" presStyleCnt="7"/>
      <dgm:spPr/>
      <dgm:t>
        <a:bodyPr/>
        <a:lstStyle/>
        <a:p>
          <a:endParaRPr lang="es-ES"/>
        </a:p>
      </dgm:t>
    </dgm:pt>
    <dgm:pt modelId="{28F9155A-5ACA-48F7-81B9-2687C1764B7C}" type="pres">
      <dgm:prSet presAssocID="{0FD24616-8C30-4660-B0B4-2738BB12FE52}" presName="text_1" presStyleLbl="node1" presStyleIdx="0" presStyleCnt="7">
        <dgm:presLayoutVars>
          <dgm:bulletEnabled val="1"/>
        </dgm:presLayoutVars>
      </dgm:prSet>
      <dgm:spPr/>
      <dgm:t>
        <a:bodyPr/>
        <a:lstStyle/>
        <a:p>
          <a:endParaRPr lang="es-ES"/>
        </a:p>
      </dgm:t>
    </dgm:pt>
    <dgm:pt modelId="{E66962F8-7E81-452D-AD1E-646EBDD06FE3}" type="pres">
      <dgm:prSet presAssocID="{0FD24616-8C30-4660-B0B4-2738BB12FE52}" presName="accent_1" presStyleCnt="0"/>
      <dgm:spPr/>
      <dgm:t>
        <a:bodyPr/>
        <a:lstStyle/>
        <a:p>
          <a:endParaRPr lang="es-ES"/>
        </a:p>
      </dgm:t>
    </dgm:pt>
    <dgm:pt modelId="{C115EE05-811D-4E6E-94FF-164CE8CCF13C}" type="pres">
      <dgm:prSet presAssocID="{0FD24616-8C30-4660-B0B4-2738BB12FE52}" presName="accentRepeatNode" presStyleLbl="solidFgAcc1" presStyleIdx="0" presStyleCnt="7"/>
      <dgm:spPr/>
      <dgm:t>
        <a:bodyPr/>
        <a:lstStyle/>
        <a:p>
          <a:endParaRPr lang="es-ES"/>
        </a:p>
      </dgm:t>
    </dgm:pt>
    <dgm:pt modelId="{38AFDF11-57D7-49FE-AEFD-0F1692033196}" type="pres">
      <dgm:prSet presAssocID="{B36EDB23-C030-42AE-A6EF-7B3821CB7546}" presName="text_2" presStyleLbl="node1" presStyleIdx="1" presStyleCnt="7">
        <dgm:presLayoutVars>
          <dgm:bulletEnabled val="1"/>
        </dgm:presLayoutVars>
      </dgm:prSet>
      <dgm:spPr/>
      <dgm:t>
        <a:bodyPr/>
        <a:lstStyle/>
        <a:p>
          <a:endParaRPr lang="es-ES"/>
        </a:p>
      </dgm:t>
    </dgm:pt>
    <dgm:pt modelId="{202714D3-0C0E-4620-B9BA-35C533868A46}" type="pres">
      <dgm:prSet presAssocID="{B36EDB23-C030-42AE-A6EF-7B3821CB7546}" presName="accent_2" presStyleCnt="0"/>
      <dgm:spPr/>
      <dgm:t>
        <a:bodyPr/>
        <a:lstStyle/>
        <a:p>
          <a:endParaRPr lang="es-ES"/>
        </a:p>
      </dgm:t>
    </dgm:pt>
    <dgm:pt modelId="{A53215ED-27B4-4166-B83E-21B36A94F032}" type="pres">
      <dgm:prSet presAssocID="{B36EDB23-C030-42AE-A6EF-7B3821CB7546}" presName="accentRepeatNode" presStyleLbl="solidFgAcc1" presStyleIdx="1" presStyleCnt="7"/>
      <dgm:spPr/>
      <dgm:t>
        <a:bodyPr/>
        <a:lstStyle/>
        <a:p>
          <a:endParaRPr lang="es-ES"/>
        </a:p>
      </dgm:t>
    </dgm:pt>
    <dgm:pt modelId="{84F55019-ADA6-4524-B275-2D76E02DAE9E}" type="pres">
      <dgm:prSet presAssocID="{2CCD07A2-0EDD-4F17-AE32-AAAA8FF8D8D6}" presName="text_3" presStyleLbl="node1" presStyleIdx="2" presStyleCnt="7">
        <dgm:presLayoutVars>
          <dgm:bulletEnabled val="1"/>
        </dgm:presLayoutVars>
      </dgm:prSet>
      <dgm:spPr/>
      <dgm:t>
        <a:bodyPr/>
        <a:lstStyle/>
        <a:p>
          <a:endParaRPr lang="es-ES"/>
        </a:p>
      </dgm:t>
    </dgm:pt>
    <dgm:pt modelId="{F7A333D5-551A-4A16-8F8B-3ED5C15705CF}" type="pres">
      <dgm:prSet presAssocID="{2CCD07A2-0EDD-4F17-AE32-AAAA8FF8D8D6}" presName="accent_3" presStyleCnt="0"/>
      <dgm:spPr/>
      <dgm:t>
        <a:bodyPr/>
        <a:lstStyle/>
        <a:p>
          <a:endParaRPr lang="es-ES"/>
        </a:p>
      </dgm:t>
    </dgm:pt>
    <dgm:pt modelId="{883D7F66-4852-4BD0-80A6-5104653AC255}" type="pres">
      <dgm:prSet presAssocID="{2CCD07A2-0EDD-4F17-AE32-AAAA8FF8D8D6}" presName="accentRepeatNode" presStyleLbl="solidFgAcc1" presStyleIdx="2" presStyleCnt="7"/>
      <dgm:spPr/>
      <dgm:t>
        <a:bodyPr/>
        <a:lstStyle/>
        <a:p>
          <a:endParaRPr lang="es-ES"/>
        </a:p>
      </dgm:t>
    </dgm:pt>
    <dgm:pt modelId="{7F6F2C21-CB11-4EA5-BACE-66AABD9FC7AE}" type="pres">
      <dgm:prSet presAssocID="{8DF9D930-B94D-4F28-856D-3CC5CD9A1BD1}" presName="text_4" presStyleLbl="node1" presStyleIdx="3" presStyleCnt="7">
        <dgm:presLayoutVars>
          <dgm:bulletEnabled val="1"/>
        </dgm:presLayoutVars>
      </dgm:prSet>
      <dgm:spPr/>
      <dgm:t>
        <a:bodyPr/>
        <a:lstStyle/>
        <a:p>
          <a:endParaRPr lang="es-ES"/>
        </a:p>
      </dgm:t>
    </dgm:pt>
    <dgm:pt modelId="{2060BE5F-1E0C-4357-BF8E-8D2CEBFBDC39}" type="pres">
      <dgm:prSet presAssocID="{8DF9D930-B94D-4F28-856D-3CC5CD9A1BD1}" presName="accent_4" presStyleCnt="0"/>
      <dgm:spPr/>
      <dgm:t>
        <a:bodyPr/>
        <a:lstStyle/>
        <a:p>
          <a:endParaRPr lang="es-ES"/>
        </a:p>
      </dgm:t>
    </dgm:pt>
    <dgm:pt modelId="{5A3A4C7E-1FA7-427E-9AD7-B9D34AA27AC6}" type="pres">
      <dgm:prSet presAssocID="{8DF9D930-B94D-4F28-856D-3CC5CD9A1BD1}" presName="accentRepeatNode" presStyleLbl="solidFgAcc1" presStyleIdx="3" presStyleCnt="7"/>
      <dgm:spPr/>
      <dgm:t>
        <a:bodyPr/>
        <a:lstStyle/>
        <a:p>
          <a:endParaRPr lang="es-ES"/>
        </a:p>
      </dgm:t>
    </dgm:pt>
    <dgm:pt modelId="{1B816F6A-17D2-4C3C-BFA4-21ED1D540A73}" type="pres">
      <dgm:prSet presAssocID="{14243E40-4D91-4534-B9EF-EB6FB29D1EF9}" presName="text_5" presStyleLbl="node1" presStyleIdx="4" presStyleCnt="7">
        <dgm:presLayoutVars>
          <dgm:bulletEnabled val="1"/>
        </dgm:presLayoutVars>
      </dgm:prSet>
      <dgm:spPr/>
      <dgm:t>
        <a:bodyPr/>
        <a:lstStyle/>
        <a:p>
          <a:endParaRPr lang="es-ES"/>
        </a:p>
      </dgm:t>
    </dgm:pt>
    <dgm:pt modelId="{637DDB12-8883-484F-885C-F100EEE89EDE}" type="pres">
      <dgm:prSet presAssocID="{14243E40-4D91-4534-B9EF-EB6FB29D1EF9}" presName="accent_5" presStyleCnt="0"/>
      <dgm:spPr/>
      <dgm:t>
        <a:bodyPr/>
        <a:lstStyle/>
        <a:p>
          <a:endParaRPr lang="es-ES"/>
        </a:p>
      </dgm:t>
    </dgm:pt>
    <dgm:pt modelId="{94226154-4BBF-4D2E-ABAC-0FB46D23FF6F}" type="pres">
      <dgm:prSet presAssocID="{14243E40-4D91-4534-B9EF-EB6FB29D1EF9}" presName="accentRepeatNode" presStyleLbl="solidFgAcc1" presStyleIdx="4" presStyleCnt="7"/>
      <dgm:spPr/>
      <dgm:t>
        <a:bodyPr/>
        <a:lstStyle/>
        <a:p>
          <a:endParaRPr lang="es-ES"/>
        </a:p>
      </dgm:t>
    </dgm:pt>
    <dgm:pt modelId="{D8877A53-4AFA-4377-9C7B-9A801A0FB02C}" type="pres">
      <dgm:prSet presAssocID="{E7A791CC-E4E0-4F02-9A76-CB85B8C0EEBD}" presName="text_6" presStyleLbl="node1" presStyleIdx="5" presStyleCnt="7">
        <dgm:presLayoutVars>
          <dgm:bulletEnabled val="1"/>
        </dgm:presLayoutVars>
      </dgm:prSet>
      <dgm:spPr/>
      <dgm:t>
        <a:bodyPr/>
        <a:lstStyle/>
        <a:p>
          <a:endParaRPr lang="es-ES"/>
        </a:p>
      </dgm:t>
    </dgm:pt>
    <dgm:pt modelId="{ED249EFF-1200-4E8A-9019-A753DC4A23B8}" type="pres">
      <dgm:prSet presAssocID="{E7A791CC-E4E0-4F02-9A76-CB85B8C0EEBD}" presName="accent_6" presStyleCnt="0"/>
      <dgm:spPr/>
      <dgm:t>
        <a:bodyPr/>
        <a:lstStyle/>
        <a:p>
          <a:endParaRPr lang="es-ES"/>
        </a:p>
      </dgm:t>
    </dgm:pt>
    <dgm:pt modelId="{BE6397F4-BDD6-4269-B1A2-4FF629B446F7}" type="pres">
      <dgm:prSet presAssocID="{E7A791CC-E4E0-4F02-9A76-CB85B8C0EEBD}" presName="accentRepeatNode" presStyleLbl="solidFgAcc1" presStyleIdx="5" presStyleCnt="7"/>
      <dgm:spPr/>
      <dgm:t>
        <a:bodyPr/>
        <a:lstStyle/>
        <a:p>
          <a:endParaRPr lang="es-ES"/>
        </a:p>
      </dgm:t>
    </dgm:pt>
    <dgm:pt modelId="{CE75C6F2-436A-4CB1-B875-170AC44CAB03}" type="pres">
      <dgm:prSet presAssocID="{4DAC942D-6CB8-41D7-B067-87C20F2F12BF}" presName="text_7" presStyleLbl="node1" presStyleIdx="6" presStyleCnt="7">
        <dgm:presLayoutVars>
          <dgm:bulletEnabled val="1"/>
        </dgm:presLayoutVars>
      </dgm:prSet>
      <dgm:spPr/>
      <dgm:t>
        <a:bodyPr/>
        <a:lstStyle/>
        <a:p>
          <a:endParaRPr lang="es-ES"/>
        </a:p>
      </dgm:t>
    </dgm:pt>
    <dgm:pt modelId="{14052A17-9897-4352-9A44-B3722B3D3906}" type="pres">
      <dgm:prSet presAssocID="{4DAC942D-6CB8-41D7-B067-87C20F2F12BF}" presName="accent_7" presStyleCnt="0"/>
      <dgm:spPr/>
      <dgm:t>
        <a:bodyPr/>
        <a:lstStyle/>
        <a:p>
          <a:endParaRPr lang="es-ES"/>
        </a:p>
      </dgm:t>
    </dgm:pt>
    <dgm:pt modelId="{9B832CE3-97E8-4B62-BF4F-FC434C1612DD}" type="pres">
      <dgm:prSet presAssocID="{4DAC942D-6CB8-41D7-B067-87C20F2F12BF}" presName="accentRepeatNode" presStyleLbl="solidFgAcc1" presStyleIdx="6" presStyleCnt="7"/>
      <dgm:spPr/>
      <dgm:t>
        <a:bodyPr/>
        <a:lstStyle/>
        <a:p>
          <a:endParaRPr lang="es-ES"/>
        </a:p>
      </dgm:t>
    </dgm:pt>
  </dgm:ptLst>
  <dgm:cxnLst>
    <dgm:cxn modelId="{C950FF4F-BE17-41E2-AC87-4731FFC5FC67}" srcId="{9428449B-F511-45AC-A37F-F86BC4862943}" destId="{B36EDB23-C030-42AE-A6EF-7B3821CB7546}" srcOrd="1" destOrd="0" parTransId="{322F897D-7924-45F4-B46F-2F40EE02995E}" sibTransId="{A893C486-0AC5-4770-9BDC-F8F644E50A0E}"/>
    <dgm:cxn modelId="{F204E68C-BD67-4E37-B06B-CA65D94ADFF1}" type="presOf" srcId="{0FD24616-8C30-4660-B0B4-2738BB12FE52}" destId="{28F9155A-5ACA-48F7-81B9-2687C1764B7C}" srcOrd="0" destOrd="0" presId="urn:microsoft.com/office/officeart/2008/layout/VerticalCurvedList"/>
    <dgm:cxn modelId="{FDFD983B-E8A8-42B9-B5D3-DEFC265E9E5E}" type="presOf" srcId="{A1C609E5-13B8-4E13-A124-1458A201E64C}" destId="{54810C88-0428-4993-8383-3232F3DC1F96}" srcOrd="0" destOrd="0" presId="urn:microsoft.com/office/officeart/2008/layout/VerticalCurvedList"/>
    <dgm:cxn modelId="{989A566F-46E5-4DCD-9802-EF0FB966F675}" srcId="{9428449B-F511-45AC-A37F-F86BC4862943}" destId="{14243E40-4D91-4534-B9EF-EB6FB29D1EF9}" srcOrd="4" destOrd="0" parTransId="{1B49CE95-C25C-4117-8189-60A5D072A147}" sibTransId="{9B420275-80C8-443C-B1B1-E2CF2D8CFDE4}"/>
    <dgm:cxn modelId="{CBC566F4-F850-4344-BABA-4D9E7BEFE833}" srcId="{9428449B-F511-45AC-A37F-F86BC4862943}" destId="{0FD24616-8C30-4660-B0B4-2738BB12FE52}" srcOrd="0" destOrd="0" parTransId="{514C6CD9-D32C-4B6E-B65C-5B8ED24BB29C}" sibTransId="{A1C609E5-13B8-4E13-A124-1458A201E64C}"/>
    <dgm:cxn modelId="{B191F05F-0428-46FE-89E3-8A4883E8BCD7}" type="presOf" srcId="{9428449B-F511-45AC-A37F-F86BC4862943}" destId="{BE2BBCC6-658F-4D5E-B806-817663817A95}" srcOrd="0" destOrd="0" presId="urn:microsoft.com/office/officeart/2008/layout/VerticalCurvedList"/>
    <dgm:cxn modelId="{18D76CA7-F74F-448F-B7D5-92D85126278F}" type="presOf" srcId="{8DF9D930-B94D-4F28-856D-3CC5CD9A1BD1}" destId="{7F6F2C21-CB11-4EA5-BACE-66AABD9FC7AE}" srcOrd="0" destOrd="0" presId="urn:microsoft.com/office/officeart/2008/layout/VerticalCurvedList"/>
    <dgm:cxn modelId="{64CC40F0-5A8D-4FAF-997E-5B9B9D24D03D}" type="presOf" srcId="{2CCD07A2-0EDD-4F17-AE32-AAAA8FF8D8D6}" destId="{84F55019-ADA6-4524-B275-2D76E02DAE9E}" srcOrd="0" destOrd="0" presId="urn:microsoft.com/office/officeart/2008/layout/VerticalCurvedList"/>
    <dgm:cxn modelId="{FE95550D-0728-46B0-BFEB-BD785871E1CC}" type="presOf" srcId="{14243E40-4D91-4534-B9EF-EB6FB29D1EF9}" destId="{1B816F6A-17D2-4C3C-BFA4-21ED1D540A73}" srcOrd="0" destOrd="0" presId="urn:microsoft.com/office/officeart/2008/layout/VerticalCurvedList"/>
    <dgm:cxn modelId="{CBE7EE34-77F2-4775-9927-0AF2125A8CEB}" srcId="{9428449B-F511-45AC-A37F-F86BC4862943}" destId="{8DF9D930-B94D-4F28-856D-3CC5CD9A1BD1}" srcOrd="3" destOrd="0" parTransId="{3DDFB843-D2A8-402D-899B-EF5886DA80EA}" sibTransId="{88A0B38A-A04E-4EC8-8638-AF4C91D27064}"/>
    <dgm:cxn modelId="{9C30A825-A95E-4996-A043-8AE65606F091}" srcId="{9428449B-F511-45AC-A37F-F86BC4862943}" destId="{E7A791CC-E4E0-4F02-9A76-CB85B8C0EEBD}" srcOrd="5" destOrd="0" parTransId="{1E6FB69C-BEB3-4F86-9973-BB905AD32AA3}" sibTransId="{7CCDB508-D516-4122-8B3B-C69821451C72}"/>
    <dgm:cxn modelId="{7343D08E-9F51-402F-AFC7-BC5FB35888C1}" srcId="{9428449B-F511-45AC-A37F-F86BC4862943}" destId="{4DAC942D-6CB8-41D7-B067-87C20F2F12BF}" srcOrd="6" destOrd="0" parTransId="{CFE4A4DA-3261-494C-9FB5-2248934B4103}" sibTransId="{99E70966-CD18-4390-9DD3-31E982ABB022}"/>
    <dgm:cxn modelId="{67138294-5C38-42F4-A42E-4F91DFC981F0}" type="presOf" srcId="{4DAC942D-6CB8-41D7-B067-87C20F2F12BF}" destId="{CE75C6F2-436A-4CB1-B875-170AC44CAB03}" srcOrd="0" destOrd="0" presId="urn:microsoft.com/office/officeart/2008/layout/VerticalCurvedList"/>
    <dgm:cxn modelId="{6E03057C-48DD-47BF-B5E1-C487D0F5BAAB}" type="presOf" srcId="{B36EDB23-C030-42AE-A6EF-7B3821CB7546}" destId="{38AFDF11-57D7-49FE-AEFD-0F1692033196}" srcOrd="0" destOrd="0" presId="urn:microsoft.com/office/officeart/2008/layout/VerticalCurvedList"/>
    <dgm:cxn modelId="{A23DE12A-6117-40FB-B334-55FF29F69DC2}" srcId="{9428449B-F511-45AC-A37F-F86BC4862943}" destId="{2CCD07A2-0EDD-4F17-AE32-AAAA8FF8D8D6}" srcOrd="2" destOrd="0" parTransId="{F5E1F50F-7609-4F69-8327-9CECD6EAB031}" sibTransId="{6C4720C2-2C52-4791-B9D4-AB2372712858}"/>
    <dgm:cxn modelId="{5288AF97-D521-46E5-BB0D-251AA05D0548}" type="presOf" srcId="{E7A791CC-E4E0-4F02-9A76-CB85B8C0EEBD}" destId="{D8877A53-4AFA-4377-9C7B-9A801A0FB02C}" srcOrd="0" destOrd="0" presId="urn:microsoft.com/office/officeart/2008/layout/VerticalCurvedList"/>
    <dgm:cxn modelId="{FFD54289-D3B5-456C-ADF2-9B17B11AE007}" type="presParOf" srcId="{BE2BBCC6-658F-4D5E-B806-817663817A95}" destId="{6F44CD8D-0E86-4971-BECE-361D6F69671A}" srcOrd="0" destOrd="0" presId="urn:microsoft.com/office/officeart/2008/layout/VerticalCurvedList"/>
    <dgm:cxn modelId="{5B555234-A583-4602-BF93-5DE46A935E64}" type="presParOf" srcId="{6F44CD8D-0E86-4971-BECE-361D6F69671A}" destId="{16FE7997-6F6C-4F66-97A5-BEF68F7BF513}" srcOrd="0" destOrd="0" presId="urn:microsoft.com/office/officeart/2008/layout/VerticalCurvedList"/>
    <dgm:cxn modelId="{CB43EFDF-B7AF-4A6D-B1BA-42AD4B7141A2}" type="presParOf" srcId="{16FE7997-6F6C-4F66-97A5-BEF68F7BF513}" destId="{55CA58DA-E9BB-4120-9850-A459DC324574}" srcOrd="0" destOrd="0" presId="urn:microsoft.com/office/officeart/2008/layout/VerticalCurvedList"/>
    <dgm:cxn modelId="{510D8D93-85AE-4357-BB7F-D3A585CBA14D}" type="presParOf" srcId="{16FE7997-6F6C-4F66-97A5-BEF68F7BF513}" destId="{54810C88-0428-4993-8383-3232F3DC1F96}" srcOrd="1" destOrd="0" presId="urn:microsoft.com/office/officeart/2008/layout/VerticalCurvedList"/>
    <dgm:cxn modelId="{24641D5F-A3E0-45A0-861A-B8BA67399CA4}" type="presParOf" srcId="{16FE7997-6F6C-4F66-97A5-BEF68F7BF513}" destId="{53CC1FC8-D1E5-4BAB-B1C9-5CFEA775E8B6}" srcOrd="2" destOrd="0" presId="urn:microsoft.com/office/officeart/2008/layout/VerticalCurvedList"/>
    <dgm:cxn modelId="{11E5078C-AB5C-40A8-8992-37E0A9378047}" type="presParOf" srcId="{16FE7997-6F6C-4F66-97A5-BEF68F7BF513}" destId="{B8E08528-CA6B-4E2A-AB6F-A1772AA6CE95}" srcOrd="3" destOrd="0" presId="urn:microsoft.com/office/officeart/2008/layout/VerticalCurvedList"/>
    <dgm:cxn modelId="{1C85819C-57A9-4FEC-836A-A82CE4B08C86}" type="presParOf" srcId="{6F44CD8D-0E86-4971-BECE-361D6F69671A}" destId="{28F9155A-5ACA-48F7-81B9-2687C1764B7C}" srcOrd="1" destOrd="0" presId="urn:microsoft.com/office/officeart/2008/layout/VerticalCurvedList"/>
    <dgm:cxn modelId="{B89F11C1-1149-4744-A3AB-C0AB31855D71}" type="presParOf" srcId="{6F44CD8D-0E86-4971-BECE-361D6F69671A}" destId="{E66962F8-7E81-452D-AD1E-646EBDD06FE3}" srcOrd="2" destOrd="0" presId="urn:microsoft.com/office/officeart/2008/layout/VerticalCurvedList"/>
    <dgm:cxn modelId="{9809EC26-6969-4EEA-B464-5E680762EB4B}" type="presParOf" srcId="{E66962F8-7E81-452D-AD1E-646EBDD06FE3}" destId="{C115EE05-811D-4E6E-94FF-164CE8CCF13C}" srcOrd="0" destOrd="0" presId="urn:microsoft.com/office/officeart/2008/layout/VerticalCurvedList"/>
    <dgm:cxn modelId="{E88993F6-6973-4460-94A6-0DA5D0A512AF}" type="presParOf" srcId="{6F44CD8D-0E86-4971-BECE-361D6F69671A}" destId="{38AFDF11-57D7-49FE-AEFD-0F1692033196}" srcOrd="3" destOrd="0" presId="urn:microsoft.com/office/officeart/2008/layout/VerticalCurvedList"/>
    <dgm:cxn modelId="{BAFAFDD5-44A0-4D21-B087-776BA0C13C5C}" type="presParOf" srcId="{6F44CD8D-0E86-4971-BECE-361D6F69671A}" destId="{202714D3-0C0E-4620-B9BA-35C533868A46}" srcOrd="4" destOrd="0" presId="urn:microsoft.com/office/officeart/2008/layout/VerticalCurvedList"/>
    <dgm:cxn modelId="{692FAA6D-5363-4151-87FC-F6FFC38F19E0}" type="presParOf" srcId="{202714D3-0C0E-4620-B9BA-35C533868A46}" destId="{A53215ED-27B4-4166-B83E-21B36A94F032}" srcOrd="0" destOrd="0" presId="urn:microsoft.com/office/officeart/2008/layout/VerticalCurvedList"/>
    <dgm:cxn modelId="{23A281C0-A961-4036-94F3-7DE1AD3C4F47}" type="presParOf" srcId="{6F44CD8D-0E86-4971-BECE-361D6F69671A}" destId="{84F55019-ADA6-4524-B275-2D76E02DAE9E}" srcOrd="5" destOrd="0" presId="urn:microsoft.com/office/officeart/2008/layout/VerticalCurvedList"/>
    <dgm:cxn modelId="{8BE0451C-D52C-400F-890E-B17BBBC3ED34}" type="presParOf" srcId="{6F44CD8D-0E86-4971-BECE-361D6F69671A}" destId="{F7A333D5-551A-4A16-8F8B-3ED5C15705CF}" srcOrd="6" destOrd="0" presId="urn:microsoft.com/office/officeart/2008/layout/VerticalCurvedList"/>
    <dgm:cxn modelId="{BF62CE04-360F-4F39-8693-F571371595D6}" type="presParOf" srcId="{F7A333D5-551A-4A16-8F8B-3ED5C15705CF}" destId="{883D7F66-4852-4BD0-80A6-5104653AC255}" srcOrd="0" destOrd="0" presId="urn:microsoft.com/office/officeart/2008/layout/VerticalCurvedList"/>
    <dgm:cxn modelId="{218D436A-CC0D-420D-80DD-EB37C7620974}" type="presParOf" srcId="{6F44CD8D-0E86-4971-BECE-361D6F69671A}" destId="{7F6F2C21-CB11-4EA5-BACE-66AABD9FC7AE}" srcOrd="7" destOrd="0" presId="urn:microsoft.com/office/officeart/2008/layout/VerticalCurvedList"/>
    <dgm:cxn modelId="{932E5680-FAC9-442F-8D31-A09AC872A42D}" type="presParOf" srcId="{6F44CD8D-0E86-4971-BECE-361D6F69671A}" destId="{2060BE5F-1E0C-4357-BF8E-8D2CEBFBDC39}" srcOrd="8" destOrd="0" presId="urn:microsoft.com/office/officeart/2008/layout/VerticalCurvedList"/>
    <dgm:cxn modelId="{38A131C9-35B8-41CA-94AA-EACE044C17C7}" type="presParOf" srcId="{2060BE5F-1E0C-4357-BF8E-8D2CEBFBDC39}" destId="{5A3A4C7E-1FA7-427E-9AD7-B9D34AA27AC6}" srcOrd="0" destOrd="0" presId="urn:microsoft.com/office/officeart/2008/layout/VerticalCurvedList"/>
    <dgm:cxn modelId="{98EAE80B-F89C-4C97-B089-0DA4DEEA2244}" type="presParOf" srcId="{6F44CD8D-0E86-4971-BECE-361D6F69671A}" destId="{1B816F6A-17D2-4C3C-BFA4-21ED1D540A73}" srcOrd="9" destOrd="0" presId="urn:microsoft.com/office/officeart/2008/layout/VerticalCurvedList"/>
    <dgm:cxn modelId="{B22B4C28-9DAE-49A1-B8F0-E50FA26E3401}" type="presParOf" srcId="{6F44CD8D-0E86-4971-BECE-361D6F69671A}" destId="{637DDB12-8883-484F-885C-F100EEE89EDE}" srcOrd="10" destOrd="0" presId="urn:microsoft.com/office/officeart/2008/layout/VerticalCurvedList"/>
    <dgm:cxn modelId="{5CF54991-AE29-4B66-B847-0E4D1BCDE871}" type="presParOf" srcId="{637DDB12-8883-484F-885C-F100EEE89EDE}" destId="{94226154-4BBF-4D2E-ABAC-0FB46D23FF6F}" srcOrd="0" destOrd="0" presId="urn:microsoft.com/office/officeart/2008/layout/VerticalCurvedList"/>
    <dgm:cxn modelId="{59CF24E4-DDE2-4141-B7D7-1F26C2532A1B}" type="presParOf" srcId="{6F44CD8D-0E86-4971-BECE-361D6F69671A}" destId="{D8877A53-4AFA-4377-9C7B-9A801A0FB02C}" srcOrd="11" destOrd="0" presId="urn:microsoft.com/office/officeart/2008/layout/VerticalCurvedList"/>
    <dgm:cxn modelId="{EA76EA80-413B-4B49-A619-49806EA6FC85}" type="presParOf" srcId="{6F44CD8D-0E86-4971-BECE-361D6F69671A}" destId="{ED249EFF-1200-4E8A-9019-A753DC4A23B8}" srcOrd="12" destOrd="0" presId="urn:microsoft.com/office/officeart/2008/layout/VerticalCurvedList"/>
    <dgm:cxn modelId="{BFF0D201-50EA-4FAF-88C7-1ED50CAC6192}" type="presParOf" srcId="{ED249EFF-1200-4E8A-9019-A753DC4A23B8}" destId="{BE6397F4-BDD6-4269-B1A2-4FF629B446F7}" srcOrd="0" destOrd="0" presId="urn:microsoft.com/office/officeart/2008/layout/VerticalCurvedList"/>
    <dgm:cxn modelId="{921BB638-711F-4221-A97E-E1EF47F8C582}" type="presParOf" srcId="{6F44CD8D-0E86-4971-BECE-361D6F69671A}" destId="{CE75C6F2-436A-4CB1-B875-170AC44CAB03}" srcOrd="13" destOrd="0" presId="urn:microsoft.com/office/officeart/2008/layout/VerticalCurvedList"/>
    <dgm:cxn modelId="{BAF04E8C-0D7F-4313-96DF-901381A0BCF2}" type="presParOf" srcId="{6F44CD8D-0E86-4971-BECE-361D6F69671A}" destId="{14052A17-9897-4352-9A44-B3722B3D3906}" srcOrd="14" destOrd="0" presId="urn:microsoft.com/office/officeart/2008/layout/VerticalCurvedList"/>
    <dgm:cxn modelId="{15F19232-90A7-4EFF-8649-5FA6CF70DF51}" type="presParOf" srcId="{14052A17-9897-4352-9A44-B3722B3D3906}" destId="{9B832CE3-97E8-4B62-BF4F-FC434C1612DD}" srcOrd="0" destOrd="0" presId="urn:microsoft.com/office/officeart/2008/layout/VerticalCurvedList"/>
  </dgm:cxnLst>
  <dgm:bg>
    <a:noFill/>
  </dgm:bg>
  <dgm:whole/>
  <dgm:extLst>
    <a:ext uri="http://schemas.microsoft.com/office/drawing/2008/diagram">
      <dsp:dataModelExt xmlns:dsp="http://schemas.microsoft.com/office/drawing/2008/diagram" relId="rId6"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F370BD2B-7F1D-4A43-994F-04A07A3E7F12}" type="doc">
      <dgm:prSet loTypeId="urn:microsoft.com/office/officeart/2005/8/layout/arrow6" loCatId="process" qsTypeId="urn:microsoft.com/office/officeart/2005/8/quickstyle/simple1" qsCatId="simple" csTypeId="urn:microsoft.com/office/officeart/2005/8/colors/accent0_1" csCatId="mainScheme" phldr="1"/>
      <dgm:spPr/>
      <dgm:t>
        <a:bodyPr/>
        <a:lstStyle/>
        <a:p>
          <a:endParaRPr lang="es-ES"/>
        </a:p>
      </dgm:t>
    </dgm:pt>
    <dgm:pt modelId="{38413B70-BA83-481F-9C69-1A623E5F0F52}">
      <dgm:prSet phldrT="[Texto]" custT="1"/>
      <dgm:spPr/>
      <dgm:t>
        <a:bodyPr/>
        <a:lstStyle/>
        <a:p>
          <a:r>
            <a:rPr lang="es-ES" sz="2000" dirty="0" smtClean="0">
              <a:solidFill>
                <a:schemeClr val="accent1">
                  <a:lumMod val="75000"/>
                </a:schemeClr>
              </a:solidFill>
            </a:rPr>
            <a:t>Infección local</a:t>
          </a:r>
          <a:endParaRPr lang="es-ES" sz="2000" dirty="0">
            <a:solidFill>
              <a:schemeClr val="accent1">
                <a:lumMod val="75000"/>
              </a:schemeClr>
            </a:solidFill>
          </a:endParaRPr>
        </a:p>
      </dgm:t>
    </dgm:pt>
    <dgm:pt modelId="{0D874696-0992-495A-A43F-F00322301C10}" type="parTrans" cxnId="{5062FFBE-E3ED-454A-A3D1-C5056365572F}">
      <dgm:prSet/>
      <dgm:spPr/>
      <dgm:t>
        <a:bodyPr/>
        <a:lstStyle/>
        <a:p>
          <a:endParaRPr lang="es-ES" sz="1200"/>
        </a:p>
      </dgm:t>
    </dgm:pt>
    <dgm:pt modelId="{718D7072-34BB-42F1-9CFB-A65D4C56C498}" type="sibTrans" cxnId="{5062FFBE-E3ED-454A-A3D1-C5056365572F}">
      <dgm:prSet/>
      <dgm:spPr/>
      <dgm:t>
        <a:bodyPr/>
        <a:lstStyle/>
        <a:p>
          <a:endParaRPr lang="es-ES" sz="1200"/>
        </a:p>
      </dgm:t>
    </dgm:pt>
    <dgm:pt modelId="{AC995973-9ECC-4C93-81FD-68680E9207DB}">
      <dgm:prSet phldrT="[Texto]" custT="1"/>
      <dgm:spPr/>
      <dgm:t>
        <a:bodyPr/>
        <a:lstStyle/>
        <a:p>
          <a:r>
            <a:rPr lang="es-ES" sz="2000" dirty="0" smtClean="0">
              <a:solidFill>
                <a:srgbClr val="FF0000"/>
              </a:solidFill>
            </a:rPr>
            <a:t>Micosis sistémica</a:t>
          </a:r>
          <a:endParaRPr lang="es-ES" sz="2000" dirty="0">
            <a:solidFill>
              <a:srgbClr val="FF0000"/>
            </a:solidFill>
          </a:endParaRPr>
        </a:p>
      </dgm:t>
    </dgm:pt>
    <dgm:pt modelId="{5496D699-1C57-4819-B7DD-772B64CA9179}" type="parTrans" cxnId="{33F5920F-DDF2-478A-83D6-847750F18648}">
      <dgm:prSet/>
      <dgm:spPr/>
      <dgm:t>
        <a:bodyPr/>
        <a:lstStyle/>
        <a:p>
          <a:endParaRPr lang="es-ES" sz="1200"/>
        </a:p>
      </dgm:t>
    </dgm:pt>
    <dgm:pt modelId="{A3B5CCAB-D9BB-4CDC-AC0F-DE975D13444D}" type="sibTrans" cxnId="{33F5920F-DDF2-478A-83D6-847750F18648}">
      <dgm:prSet/>
      <dgm:spPr/>
      <dgm:t>
        <a:bodyPr/>
        <a:lstStyle/>
        <a:p>
          <a:endParaRPr lang="es-ES" sz="1200"/>
        </a:p>
      </dgm:t>
    </dgm:pt>
    <dgm:pt modelId="{C05B4E3F-C69D-4467-B599-90BA3E501EAF}" type="pres">
      <dgm:prSet presAssocID="{F370BD2B-7F1D-4A43-994F-04A07A3E7F12}" presName="compositeShape" presStyleCnt="0">
        <dgm:presLayoutVars>
          <dgm:chMax val="2"/>
          <dgm:dir/>
          <dgm:resizeHandles val="exact"/>
        </dgm:presLayoutVars>
      </dgm:prSet>
      <dgm:spPr/>
      <dgm:t>
        <a:bodyPr/>
        <a:lstStyle/>
        <a:p>
          <a:endParaRPr lang="es-ES"/>
        </a:p>
      </dgm:t>
    </dgm:pt>
    <dgm:pt modelId="{2DCC3DD9-835C-4BA6-922A-2CB97C748738}" type="pres">
      <dgm:prSet presAssocID="{F370BD2B-7F1D-4A43-994F-04A07A3E7F12}" presName="ribbon" presStyleLbl="node1" presStyleIdx="0" presStyleCnt="1"/>
      <dgm:spPr/>
    </dgm:pt>
    <dgm:pt modelId="{7CCE4E60-4690-4278-9519-AC7880E210D0}" type="pres">
      <dgm:prSet presAssocID="{F370BD2B-7F1D-4A43-994F-04A07A3E7F12}" presName="leftArrowText" presStyleLbl="node1" presStyleIdx="0" presStyleCnt="1">
        <dgm:presLayoutVars>
          <dgm:chMax val="0"/>
          <dgm:bulletEnabled val="1"/>
        </dgm:presLayoutVars>
      </dgm:prSet>
      <dgm:spPr/>
      <dgm:t>
        <a:bodyPr/>
        <a:lstStyle/>
        <a:p>
          <a:endParaRPr lang="es-ES"/>
        </a:p>
      </dgm:t>
    </dgm:pt>
    <dgm:pt modelId="{20CA168B-76DA-4FBE-9415-408F5571F98F}" type="pres">
      <dgm:prSet presAssocID="{F370BD2B-7F1D-4A43-994F-04A07A3E7F12}" presName="rightArrowText" presStyleLbl="node1" presStyleIdx="0" presStyleCnt="1">
        <dgm:presLayoutVars>
          <dgm:chMax val="0"/>
          <dgm:bulletEnabled val="1"/>
        </dgm:presLayoutVars>
      </dgm:prSet>
      <dgm:spPr/>
      <dgm:t>
        <a:bodyPr/>
        <a:lstStyle/>
        <a:p>
          <a:endParaRPr lang="es-ES"/>
        </a:p>
      </dgm:t>
    </dgm:pt>
  </dgm:ptLst>
  <dgm:cxnLst>
    <dgm:cxn modelId="{3BF3FD13-955A-4D16-AD00-9AF85E1483AD}" type="presOf" srcId="{AC995973-9ECC-4C93-81FD-68680E9207DB}" destId="{20CA168B-76DA-4FBE-9415-408F5571F98F}" srcOrd="0" destOrd="0" presId="urn:microsoft.com/office/officeart/2005/8/layout/arrow6"/>
    <dgm:cxn modelId="{5062FFBE-E3ED-454A-A3D1-C5056365572F}" srcId="{F370BD2B-7F1D-4A43-994F-04A07A3E7F12}" destId="{38413B70-BA83-481F-9C69-1A623E5F0F52}" srcOrd="0" destOrd="0" parTransId="{0D874696-0992-495A-A43F-F00322301C10}" sibTransId="{718D7072-34BB-42F1-9CFB-A65D4C56C498}"/>
    <dgm:cxn modelId="{7C1C82F9-B778-49B8-8A60-1A26EA5427AE}" type="presOf" srcId="{38413B70-BA83-481F-9C69-1A623E5F0F52}" destId="{7CCE4E60-4690-4278-9519-AC7880E210D0}" srcOrd="0" destOrd="0" presId="urn:microsoft.com/office/officeart/2005/8/layout/arrow6"/>
    <dgm:cxn modelId="{0D28F7E1-5288-4255-A7C3-8C19723BE85D}" type="presOf" srcId="{F370BD2B-7F1D-4A43-994F-04A07A3E7F12}" destId="{C05B4E3F-C69D-4467-B599-90BA3E501EAF}" srcOrd="0" destOrd="0" presId="urn:microsoft.com/office/officeart/2005/8/layout/arrow6"/>
    <dgm:cxn modelId="{33F5920F-DDF2-478A-83D6-847750F18648}" srcId="{F370BD2B-7F1D-4A43-994F-04A07A3E7F12}" destId="{AC995973-9ECC-4C93-81FD-68680E9207DB}" srcOrd="1" destOrd="0" parTransId="{5496D699-1C57-4819-B7DD-772B64CA9179}" sibTransId="{A3B5CCAB-D9BB-4CDC-AC0F-DE975D13444D}"/>
    <dgm:cxn modelId="{F49A25D7-DAF9-492C-8B30-CACC621D5DD0}" type="presParOf" srcId="{C05B4E3F-C69D-4467-B599-90BA3E501EAF}" destId="{2DCC3DD9-835C-4BA6-922A-2CB97C748738}" srcOrd="0" destOrd="0" presId="urn:microsoft.com/office/officeart/2005/8/layout/arrow6"/>
    <dgm:cxn modelId="{D1CAFDBD-7776-4BFD-AFA3-CBE4542335C6}" type="presParOf" srcId="{C05B4E3F-C69D-4467-B599-90BA3E501EAF}" destId="{7CCE4E60-4690-4278-9519-AC7880E210D0}" srcOrd="1" destOrd="0" presId="urn:microsoft.com/office/officeart/2005/8/layout/arrow6"/>
    <dgm:cxn modelId="{CA47D5B7-3E09-49FE-A596-381AB89C5018}" type="presParOf" srcId="{C05B4E3F-C69D-4467-B599-90BA3E501EAF}" destId="{20CA168B-76DA-4FBE-9415-408F5571F98F}" srcOrd="2" destOrd="0" presId="urn:microsoft.com/office/officeart/2005/8/layout/arrow6"/>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3.xml><?xml version="1.0" encoding="utf-8"?>
<dgm:dataModel xmlns:dgm="http://schemas.openxmlformats.org/drawingml/2006/diagram" xmlns:a="http://schemas.openxmlformats.org/drawingml/2006/main">
  <dgm:ptLst>
    <dgm:pt modelId="{1259BC3B-670E-4BB2-AB99-F1ECA16F527D}" type="doc">
      <dgm:prSet loTypeId="urn:microsoft.com/office/officeart/2005/8/layout/vList5" loCatId="list" qsTypeId="urn:microsoft.com/office/officeart/2005/8/quickstyle/simple1" qsCatId="simple" csTypeId="urn:microsoft.com/office/officeart/2005/8/colors/accent2_1" csCatId="accent2" phldr="1"/>
      <dgm:spPr/>
      <dgm:t>
        <a:bodyPr/>
        <a:lstStyle/>
        <a:p>
          <a:endParaRPr lang="es-ES"/>
        </a:p>
      </dgm:t>
    </dgm:pt>
    <dgm:pt modelId="{3DEEEEBA-E6EF-44C8-ABB1-071D634C3BD8}">
      <dgm:prSet phldrT="[Texto]" custT="1"/>
      <dgm:spPr/>
      <dgm:t>
        <a:bodyPr/>
        <a:lstStyle/>
        <a:p>
          <a:pPr algn="l"/>
          <a:r>
            <a:rPr lang="es-ES" sz="2000" dirty="0" smtClean="0"/>
            <a:t>Incidencia de </a:t>
          </a:r>
          <a:r>
            <a:rPr lang="es-ES" sz="2000" b="1" dirty="0" smtClean="0"/>
            <a:t>Candidiasis</a:t>
          </a:r>
          <a:endParaRPr lang="es-ES" sz="2000" b="1" dirty="0"/>
        </a:p>
      </dgm:t>
    </dgm:pt>
    <dgm:pt modelId="{B0DE7083-E8D0-465B-A626-44750EF3770B}" type="parTrans" cxnId="{6C302365-8391-4F82-B7D0-D893E700D4B9}">
      <dgm:prSet/>
      <dgm:spPr/>
      <dgm:t>
        <a:bodyPr/>
        <a:lstStyle/>
        <a:p>
          <a:pPr algn="l"/>
          <a:endParaRPr lang="es-ES" sz="2000"/>
        </a:p>
      </dgm:t>
    </dgm:pt>
    <dgm:pt modelId="{EED70942-5585-4363-B56D-642EEABA02A8}" type="sibTrans" cxnId="{6C302365-8391-4F82-B7D0-D893E700D4B9}">
      <dgm:prSet/>
      <dgm:spPr/>
      <dgm:t>
        <a:bodyPr/>
        <a:lstStyle/>
        <a:p>
          <a:pPr algn="l"/>
          <a:endParaRPr lang="es-ES" sz="2000"/>
        </a:p>
      </dgm:t>
    </dgm:pt>
    <dgm:pt modelId="{82A90342-00C3-4251-AC05-949C3FC3577B}">
      <dgm:prSet phldrT="[Texto]" custT="1"/>
      <dgm:spPr/>
      <dgm:t>
        <a:bodyPr/>
        <a:lstStyle/>
        <a:p>
          <a:pPr algn="l"/>
          <a:r>
            <a:rPr lang="es-ES" sz="1600" dirty="0" smtClean="0"/>
            <a:t>Edad paciente</a:t>
          </a:r>
          <a:endParaRPr lang="es-ES" sz="1600" dirty="0"/>
        </a:p>
      </dgm:t>
    </dgm:pt>
    <dgm:pt modelId="{AB07D5F0-1373-4C91-8257-EDA9ACA03ABD}" type="parTrans" cxnId="{6DB8597C-74B9-48A7-9817-400FAC294E21}">
      <dgm:prSet/>
      <dgm:spPr/>
      <dgm:t>
        <a:bodyPr/>
        <a:lstStyle/>
        <a:p>
          <a:pPr algn="l"/>
          <a:endParaRPr lang="es-ES" sz="2000"/>
        </a:p>
      </dgm:t>
    </dgm:pt>
    <dgm:pt modelId="{CFBFC28E-78BD-4388-B8DD-752E635176FB}" type="sibTrans" cxnId="{6DB8597C-74B9-48A7-9817-400FAC294E21}">
      <dgm:prSet/>
      <dgm:spPr/>
      <dgm:t>
        <a:bodyPr/>
        <a:lstStyle/>
        <a:p>
          <a:pPr algn="l"/>
          <a:endParaRPr lang="es-ES" sz="2000"/>
        </a:p>
      </dgm:t>
    </dgm:pt>
    <dgm:pt modelId="{E82563D9-9D60-45F6-AF58-7BCC2DF73D99}">
      <dgm:prSet phldrT="[Texto]" custT="1"/>
      <dgm:spPr/>
      <dgm:t>
        <a:bodyPr/>
        <a:lstStyle/>
        <a:p>
          <a:pPr algn="l"/>
          <a:r>
            <a:rPr lang="es-ES" sz="1600" dirty="0" smtClean="0"/>
            <a:t>Inmunodeficiencias</a:t>
          </a:r>
          <a:endParaRPr lang="es-ES" sz="1600" dirty="0"/>
        </a:p>
      </dgm:t>
    </dgm:pt>
    <dgm:pt modelId="{B080529B-19E9-4CE4-9052-E05D9DC9D812}" type="parTrans" cxnId="{9EDA9B82-4463-4B8B-8022-F488F85902EA}">
      <dgm:prSet/>
      <dgm:spPr/>
      <dgm:t>
        <a:bodyPr/>
        <a:lstStyle/>
        <a:p>
          <a:pPr algn="l"/>
          <a:endParaRPr lang="es-ES" sz="2000"/>
        </a:p>
      </dgm:t>
    </dgm:pt>
    <dgm:pt modelId="{3E8CB32F-FEEE-43CA-B558-F0308E06E5E3}" type="sibTrans" cxnId="{9EDA9B82-4463-4B8B-8022-F488F85902EA}">
      <dgm:prSet/>
      <dgm:spPr/>
      <dgm:t>
        <a:bodyPr/>
        <a:lstStyle/>
        <a:p>
          <a:pPr algn="l"/>
          <a:endParaRPr lang="es-ES" sz="2000"/>
        </a:p>
      </dgm:t>
    </dgm:pt>
    <dgm:pt modelId="{C9A9CFA3-D885-4B60-BA02-2E1E6F233611}">
      <dgm:prSet phldrT="[Texto]" custT="1"/>
      <dgm:spPr/>
      <dgm:t>
        <a:bodyPr/>
        <a:lstStyle/>
        <a:p>
          <a:pPr algn="l"/>
          <a:r>
            <a:rPr lang="es-ES" sz="1600" dirty="0" smtClean="0"/>
            <a:t>Trasplantes</a:t>
          </a:r>
          <a:endParaRPr lang="es-ES" sz="1600" dirty="0"/>
        </a:p>
      </dgm:t>
    </dgm:pt>
    <dgm:pt modelId="{172C9266-67C2-447A-8B00-5A7E099B1305}" type="parTrans" cxnId="{09EB8166-7C60-4A36-8693-975D128872A1}">
      <dgm:prSet/>
      <dgm:spPr/>
      <dgm:t>
        <a:bodyPr/>
        <a:lstStyle/>
        <a:p>
          <a:pPr algn="l"/>
          <a:endParaRPr lang="es-ES" sz="2000"/>
        </a:p>
      </dgm:t>
    </dgm:pt>
    <dgm:pt modelId="{8F68F1EA-BF7A-4FC0-A91F-F759D4A590E3}" type="sibTrans" cxnId="{09EB8166-7C60-4A36-8693-975D128872A1}">
      <dgm:prSet/>
      <dgm:spPr/>
      <dgm:t>
        <a:bodyPr/>
        <a:lstStyle/>
        <a:p>
          <a:pPr algn="l"/>
          <a:endParaRPr lang="es-ES" sz="2000"/>
        </a:p>
      </dgm:t>
    </dgm:pt>
    <dgm:pt modelId="{ECE62841-D1AA-4F09-AE1D-08769C1BC6A5}">
      <dgm:prSet phldrT="[Texto]" custT="1"/>
      <dgm:spPr/>
      <dgm:t>
        <a:bodyPr/>
        <a:lstStyle/>
        <a:p>
          <a:pPr algn="l"/>
          <a:r>
            <a:rPr lang="es-ES" sz="1600" dirty="0" smtClean="0"/>
            <a:t>Tratamientos de quimioterapia</a:t>
          </a:r>
          <a:endParaRPr lang="es-ES" sz="1600" dirty="0"/>
        </a:p>
      </dgm:t>
    </dgm:pt>
    <dgm:pt modelId="{3C512DB8-6901-4A36-85CC-AA8BFC712E70}" type="parTrans" cxnId="{2A3E9A0B-FB1B-4FE4-B323-693A51DB015E}">
      <dgm:prSet/>
      <dgm:spPr/>
      <dgm:t>
        <a:bodyPr/>
        <a:lstStyle/>
        <a:p>
          <a:pPr algn="l"/>
          <a:endParaRPr lang="es-ES" sz="2000"/>
        </a:p>
      </dgm:t>
    </dgm:pt>
    <dgm:pt modelId="{D6C24A32-1CFA-4FCA-984C-D2DD00A14BEF}" type="sibTrans" cxnId="{2A3E9A0B-FB1B-4FE4-B323-693A51DB015E}">
      <dgm:prSet/>
      <dgm:spPr/>
      <dgm:t>
        <a:bodyPr/>
        <a:lstStyle/>
        <a:p>
          <a:pPr algn="l"/>
          <a:endParaRPr lang="es-ES" sz="2000"/>
        </a:p>
      </dgm:t>
    </dgm:pt>
    <dgm:pt modelId="{C305E615-E67C-475F-AB47-802E55B9E34F}" type="pres">
      <dgm:prSet presAssocID="{1259BC3B-670E-4BB2-AB99-F1ECA16F527D}" presName="Name0" presStyleCnt="0">
        <dgm:presLayoutVars>
          <dgm:dir/>
          <dgm:animLvl val="lvl"/>
          <dgm:resizeHandles val="exact"/>
        </dgm:presLayoutVars>
      </dgm:prSet>
      <dgm:spPr/>
      <dgm:t>
        <a:bodyPr/>
        <a:lstStyle/>
        <a:p>
          <a:endParaRPr lang="es-ES"/>
        </a:p>
      </dgm:t>
    </dgm:pt>
    <dgm:pt modelId="{A0C14200-A6BD-4193-ADC1-0FFB9358772D}" type="pres">
      <dgm:prSet presAssocID="{3DEEEEBA-E6EF-44C8-ABB1-071D634C3BD8}" presName="linNode" presStyleCnt="0"/>
      <dgm:spPr/>
    </dgm:pt>
    <dgm:pt modelId="{6B1D269F-007D-4D76-8ADC-E39371765333}" type="pres">
      <dgm:prSet presAssocID="{3DEEEEBA-E6EF-44C8-ABB1-071D634C3BD8}" presName="parentText" presStyleLbl="node1" presStyleIdx="0" presStyleCnt="1" custScaleX="99187" custLinFactNeighborX="350">
        <dgm:presLayoutVars>
          <dgm:chMax val="1"/>
          <dgm:bulletEnabled val="1"/>
        </dgm:presLayoutVars>
      </dgm:prSet>
      <dgm:spPr/>
      <dgm:t>
        <a:bodyPr/>
        <a:lstStyle/>
        <a:p>
          <a:endParaRPr lang="es-ES"/>
        </a:p>
      </dgm:t>
    </dgm:pt>
    <dgm:pt modelId="{4A38C2EE-1C6D-4378-8278-987E6B7F31DF}" type="pres">
      <dgm:prSet presAssocID="{3DEEEEBA-E6EF-44C8-ABB1-071D634C3BD8}" presName="descendantText" presStyleLbl="alignAccFollowNode1" presStyleIdx="0" presStyleCnt="1">
        <dgm:presLayoutVars>
          <dgm:bulletEnabled val="1"/>
        </dgm:presLayoutVars>
      </dgm:prSet>
      <dgm:spPr/>
      <dgm:t>
        <a:bodyPr/>
        <a:lstStyle/>
        <a:p>
          <a:endParaRPr lang="es-ES"/>
        </a:p>
      </dgm:t>
    </dgm:pt>
  </dgm:ptLst>
  <dgm:cxnLst>
    <dgm:cxn modelId="{09EB8166-7C60-4A36-8693-975D128872A1}" srcId="{3DEEEEBA-E6EF-44C8-ABB1-071D634C3BD8}" destId="{C9A9CFA3-D885-4B60-BA02-2E1E6F233611}" srcOrd="2" destOrd="0" parTransId="{172C9266-67C2-447A-8B00-5A7E099B1305}" sibTransId="{8F68F1EA-BF7A-4FC0-A91F-F759D4A590E3}"/>
    <dgm:cxn modelId="{E2764D36-4D7F-4FF9-982D-FEF3F4CC75BE}" type="presOf" srcId="{ECE62841-D1AA-4F09-AE1D-08769C1BC6A5}" destId="{4A38C2EE-1C6D-4378-8278-987E6B7F31DF}" srcOrd="0" destOrd="3" presId="urn:microsoft.com/office/officeart/2005/8/layout/vList5"/>
    <dgm:cxn modelId="{2A3E9A0B-FB1B-4FE4-B323-693A51DB015E}" srcId="{3DEEEEBA-E6EF-44C8-ABB1-071D634C3BD8}" destId="{ECE62841-D1AA-4F09-AE1D-08769C1BC6A5}" srcOrd="3" destOrd="0" parTransId="{3C512DB8-6901-4A36-85CC-AA8BFC712E70}" sibTransId="{D6C24A32-1CFA-4FCA-984C-D2DD00A14BEF}"/>
    <dgm:cxn modelId="{6C302365-8391-4F82-B7D0-D893E700D4B9}" srcId="{1259BC3B-670E-4BB2-AB99-F1ECA16F527D}" destId="{3DEEEEBA-E6EF-44C8-ABB1-071D634C3BD8}" srcOrd="0" destOrd="0" parTransId="{B0DE7083-E8D0-465B-A626-44750EF3770B}" sibTransId="{EED70942-5585-4363-B56D-642EEABA02A8}"/>
    <dgm:cxn modelId="{3E0AD980-0A18-4811-AA7D-779F13025ABA}" type="presOf" srcId="{1259BC3B-670E-4BB2-AB99-F1ECA16F527D}" destId="{C305E615-E67C-475F-AB47-802E55B9E34F}" srcOrd="0" destOrd="0" presId="urn:microsoft.com/office/officeart/2005/8/layout/vList5"/>
    <dgm:cxn modelId="{18503D0F-F1FA-45CF-90AD-B6E29A376D34}" type="presOf" srcId="{82A90342-00C3-4251-AC05-949C3FC3577B}" destId="{4A38C2EE-1C6D-4378-8278-987E6B7F31DF}" srcOrd="0" destOrd="0" presId="urn:microsoft.com/office/officeart/2005/8/layout/vList5"/>
    <dgm:cxn modelId="{D8AB0A71-B439-4667-9168-D6A0B7B65856}" type="presOf" srcId="{C9A9CFA3-D885-4B60-BA02-2E1E6F233611}" destId="{4A38C2EE-1C6D-4378-8278-987E6B7F31DF}" srcOrd="0" destOrd="2" presId="urn:microsoft.com/office/officeart/2005/8/layout/vList5"/>
    <dgm:cxn modelId="{9EDA9B82-4463-4B8B-8022-F488F85902EA}" srcId="{3DEEEEBA-E6EF-44C8-ABB1-071D634C3BD8}" destId="{E82563D9-9D60-45F6-AF58-7BCC2DF73D99}" srcOrd="1" destOrd="0" parTransId="{B080529B-19E9-4CE4-9052-E05D9DC9D812}" sibTransId="{3E8CB32F-FEEE-43CA-B558-F0308E06E5E3}"/>
    <dgm:cxn modelId="{DAC999BA-ACC2-4131-8BE7-8809B29E5BBC}" type="presOf" srcId="{E82563D9-9D60-45F6-AF58-7BCC2DF73D99}" destId="{4A38C2EE-1C6D-4378-8278-987E6B7F31DF}" srcOrd="0" destOrd="1" presId="urn:microsoft.com/office/officeart/2005/8/layout/vList5"/>
    <dgm:cxn modelId="{6DB8597C-74B9-48A7-9817-400FAC294E21}" srcId="{3DEEEEBA-E6EF-44C8-ABB1-071D634C3BD8}" destId="{82A90342-00C3-4251-AC05-949C3FC3577B}" srcOrd="0" destOrd="0" parTransId="{AB07D5F0-1373-4C91-8257-EDA9ACA03ABD}" sibTransId="{CFBFC28E-78BD-4388-B8DD-752E635176FB}"/>
    <dgm:cxn modelId="{7CD6449F-5F11-4567-A111-FD9DAC0959CB}" type="presOf" srcId="{3DEEEEBA-E6EF-44C8-ABB1-071D634C3BD8}" destId="{6B1D269F-007D-4D76-8ADC-E39371765333}" srcOrd="0" destOrd="0" presId="urn:microsoft.com/office/officeart/2005/8/layout/vList5"/>
    <dgm:cxn modelId="{5DCFAD23-8E23-47FF-A1E2-49A10B72D759}" type="presParOf" srcId="{C305E615-E67C-475F-AB47-802E55B9E34F}" destId="{A0C14200-A6BD-4193-ADC1-0FFB9358772D}" srcOrd="0" destOrd="0" presId="urn:microsoft.com/office/officeart/2005/8/layout/vList5"/>
    <dgm:cxn modelId="{D1A5DBB0-909B-41EC-8B66-43CE432E7A20}" type="presParOf" srcId="{A0C14200-A6BD-4193-ADC1-0FFB9358772D}" destId="{6B1D269F-007D-4D76-8ADC-E39371765333}" srcOrd="0" destOrd="0" presId="urn:microsoft.com/office/officeart/2005/8/layout/vList5"/>
    <dgm:cxn modelId="{A5254878-9FBD-4BE9-8211-A93ABCCC51FC}" type="presParOf" srcId="{A0C14200-A6BD-4193-ADC1-0FFB9358772D}" destId="{4A38C2EE-1C6D-4378-8278-987E6B7F31DF}" srcOrd="1" destOrd="0" presId="urn:microsoft.com/office/officeart/2005/8/layout/vList5"/>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4.xml><?xml version="1.0" encoding="utf-8"?>
<dgm:dataModel xmlns:dgm="http://schemas.openxmlformats.org/drawingml/2006/diagram" xmlns:a="http://schemas.openxmlformats.org/drawingml/2006/main">
  <dgm:ptLst>
    <dgm:pt modelId="{9428449B-F511-45AC-A37F-F86BC4862943}"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s-ES"/>
        </a:p>
      </dgm:t>
    </dgm:pt>
    <dgm:pt modelId="{56636B67-E9BB-460F-8025-EBCF6ADC910B}">
      <dgm:prSet phldrT="[Texto]" custT="1"/>
      <dgm:spPr/>
      <dgm:t>
        <a:bodyPr/>
        <a:lstStyle/>
        <a:p>
          <a:r>
            <a:rPr lang="es-ES" sz="2000" dirty="0" smtClean="0"/>
            <a:t>Introducción</a:t>
          </a:r>
          <a:endParaRPr lang="es-ES" sz="2000" dirty="0"/>
        </a:p>
      </dgm:t>
    </dgm:pt>
    <dgm:pt modelId="{1B4C136A-EAC7-4DE6-9573-CF7217C0F334}" type="parTrans" cxnId="{3A8DF792-5CFE-48F9-A577-2C37228562A9}">
      <dgm:prSet/>
      <dgm:spPr/>
      <dgm:t>
        <a:bodyPr/>
        <a:lstStyle/>
        <a:p>
          <a:endParaRPr lang="es-ES" sz="1400"/>
        </a:p>
      </dgm:t>
    </dgm:pt>
    <dgm:pt modelId="{A2015D6D-0AA0-42A4-AB28-DB0668EE6767}" type="sibTrans" cxnId="{3A8DF792-5CFE-48F9-A577-2C37228562A9}">
      <dgm:prSet/>
      <dgm:spPr/>
      <dgm:t>
        <a:bodyPr/>
        <a:lstStyle/>
        <a:p>
          <a:endParaRPr lang="es-ES" sz="1400"/>
        </a:p>
      </dgm:t>
    </dgm:pt>
    <dgm:pt modelId="{44BAD678-5EA7-44CF-8BE9-103DE6E613CB}">
      <dgm:prSet phldrT="[Texto]" custT="1"/>
      <dgm:spPr>
        <a:solidFill>
          <a:schemeClr val="accent2">
            <a:lumMod val="60000"/>
            <a:lumOff val="40000"/>
          </a:schemeClr>
        </a:solidFill>
      </dgm:spPr>
      <dgm:t>
        <a:bodyPr/>
        <a:lstStyle/>
        <a:p>
          <a:r>
            <a:rPr lang="es-ES" sz="2000" dirty="0" smtClean="0"/>
            <a:t>Justificación</a:t>
          </a:r>
          <a:endParaRPr lang="es-ES" sz="2000" dirty="0"/>
        </a:p>
      </dgm:t>
    </dgm:pt>
    <dgm:pt modelId="{2FE4B53C-07C1-42BF-A7F5-5B0EA0EAE945}" type="parTrans" cxnId="{8708C44C-0796-462F-A579-39DF993B3FB2}">
      <dgm:prSet/>
      <dgm:spPr/>
      <dgm:t>
        <a:bodyPr/>
        <a:lstStyle/>
        <a:p>
          <a:endParaRPr lang="es-ES" sz="1400"/>
        </a:p>
      </dgm:t>
    </dgm:pt>
    <dgm:pt modelId="{7E5F1CA9-B77A-4448-911B-FC476DC96856}" type="sibTrans" cxnId="{8708C44C-0796-462F-A579-39DF993B3FB2}">
      <dgm:prSet/>
      <dgm:spPr/>
      <dgm:t>
        <a:bodyPr/>
        <a:lstStyle/>
        <a:p>
          <a:endParaRPr lang="es-ES" sz="1400"/>
        </a:p>
      </dgm:t>
    </dgm:pt>
    <dgm:pt modelId="{0FD24616-8C30-4660-B0B4-2738BB12FE52}">
      <dgm:prSet phldrT="[Texto]" custT="1"/>
      <dgm:spPr/>
      <dgm:t>
        <a:bodyPr/>
        <a:lstStyle/>
        <a:p>
          <a:r>
            <a:rPr lang="es-ES" sz="2000" dirty="0" smtClean="0"/>
            <a:t>Objetivos</a:t>
          </a:r>
        </a:p>
      </dgm:t>
    </dgm:pt>
    <dgm:pt modelId="{514C6CD9-D32C-4B6E-B65C-5B8ED24BB29C}" type="parTrans" cxnId="{CBC566F4-F850-4344-BABA-4D9E7BEFE833}">
      <dgm:prSet/>
      <dgm:spPr/>
      <dgm:t>
        <a:bodyPr/>
        <a:lstStyle/>
        <a:p>
          <a:endParaRPr lang="es-ES" sz="1400"/>
        </a:p>
      </dgm:t>
    </dgm:pt>
    <dgm:pt modelId="{A1C609E5-13B8-4E13-A124-1458A201E64C}" type="sibTrans" cxnId="{CBC566F4-F850-4344-BABA-4D9E7BEFE833}">
      <dgm:prSet/>
      <dgm:spPr/>
      <dgm:t>
        <a:bodyPr/>
        <a:lstStyle/>
        <a:p>
          <a:endParaRPr lang="es-ES" sz="1400"/>
        </a:p>
      </dgm:t>
    </dgm:pt>
    <dgm:pt modelId="{2CCD07A2-0EDD-4F17-AE32-AAAA8FF8D8D6}">
      <dgm:prSet phldrT="[Texto]" custT="1"/>
      <dgm:spPr/>
      <dgm:t>
        <a:bodyPr/>
        <a:lstStyle/>
        <a:p>
          <a:r>
            <a:rPr lang="es-ES" sz="2000" dirty="0" smtClean="0"/>
            <a:t>Metodología</a:t>
          </a:r>
        </a:p>
      </dgm:t>
    </dgm:pt>
    <dgm:pt modelId="{F5E1F50F-7609-4F69-8327-9CECD6EAB031}" type="parTrans" cxnId="{A23DE12A-6117-40FB-B334-55FF29F69DC2}">
      <dgm:prSet/>
      <dgm:spPr/>
      <dgm:t>
        <a:bodyPr/>
        <a:lstStyle/>
        <a:p>
          <a:endParaRPr lang="es-ES" sz="1400"/>
        </a:p>
      </dgm:t>
    </dgm:pt>
    <dgm:pt modelId="{6C4720C2-2C52-4791-B9D4-AB2372712858}" type="sibTrans" cxnId="{A23DE12A-6117-40FB-B334-55FF29F69DC2}">
      <dgm:prSet/>
      <dgm:spPr/>
      <dgm:t>
        <a:bodyPr/>
        <a:lstStyle/>
        <a:p>
          <a:endParaRPr lang="es-ES" sz="1400"/>
        </a:p>
      </dgm:t>
    </dgm:pt>
    <dgm:pt modelId="{8DF9D930-B94D-4F28-856D-3CC5CD9A1BD1}">
      <dgm:prSet phldrT="[Texto]" custT="1"/>
      <dgm:spPr/>
      <dgm:t>
        <a:bodyPr/>
        <a:lstStyle/>
        <a:p>
          <a:r>
            <a:rPr lang="es-ES" sz="2000" dirty="0" smtClean="0"/>
            <a:t>Resultados y Discusión</a:t>
          </a:r>
        </a:p>
      </dgm:t>
    </dgm:pt>
    <dgm:pt modelId="{3DDFB843-D2A8-402D-899B-EF5886DA80EA}" type="parTrans" cxnId="{CBE7EE34-77F2-4775-9927-0AF2125A8CEB}">
      <dgm:prSet/>
      <dgm:spPr/>
      <dgm:t>
        <a:bodyPr/>
        <a:lstStyle/>
        <a:p>
          <a:endParaRPr lang="es-ES" sz="1400"/>
        </a:p>
      </dgm:t>
    </dgm:pt>
    <dgm:pt modelId="{88A0B38A-A04E-4EC8-8638-AF4C91D27064}" type="sibTrans" cxnId="{CBE7EE34-77F2-4775-9927-0AF2125A8CEB}">
      <dgm:prSet/>
      <dgm:spPr/>
      <dgm:t>
        <a:bodyPr/>
        <a:lstStyle/>
        <a:p>
          <a:endParaRPr lang="es-ES" sz="1400"/>
        </a:p>
      </dgm:t>
    </dgm:pt>
    <dgm:pt modelId="{14243E40-4D91-4534-B9EF-EB6FB29D1EF9}">
      <dgm:prSet phldrT="[Texto]" custT="1"/>
      <dgm:spPr/>
      <dgm:t>
        <a:bodyPr/>
        <a:lstStyle/>
        <a:p>
          <a:r>
            <a:rPr lang="es-ES" sz="2000" dirty="0" smtClean="0"/>
            <a:t>Conclusiones</a:t>
          </a:r>
        </a:p>
      </dgm:t>
    </dgm:pt>
    <dgm:pt modelId="{1B49CE95-C25C-4117-8189-60A5D072A147}" type="parTrans" cxnId="{989A566F-46E5-4DCD-9802-EF0FB966F675}">
      <dgm:prSet/>
      <dgm:spPr/>
      <dgm:t>
        <a:bodyPr/>
        <a:lstStyle/>
        <a:p>
          <a:endParaRPr lang="es-ES" sz="1400"/>
        </a:p>
      </dgm:t>
    </dgm:pt>
    <dgm:pt modelId="{9B420275-80C8-443C-B1B1-E2CF2D8CFDE4}" type="sibTrans" cxnId="{989A566F-46E5-4DCD-9802-EF0FB966F675}">
      <dgm:prSet/>
      <dgm:spPr/>
      <dgm:t>
        <a:bodyPr/>
        <a:lstStyle/>
        <a:p>
          <a:endParaRPr lang="es-ES" sz="1400"/>
        </a:p>
      </dgm:t>
    </dgm:pt>
    <dgm:pt modelId="{E7A791CC-E4E0-4F02-9A76-CB85B8C0EEBD}">
      <dgm:prSet phldrT="[Texto]"/>
      <dgm:spPr/>
      <dgm:t>
        <a:bodyPr/>
        <a:lstStyle/>
        <a:p>
          <a:endParaRPr lang="es-ES"/>
        </a:p>
      </dgm:t>
    </dgm:pt>
    <dgm:pt modelId="{1E6FB69C-BEB3-4F86-9973-BB905AD32AA3}" type="parTrans" cxnId="{9C30A825-A95E-4996-A043-8AE65606F091}">
      <dgm:prSet/>
      <dgm:spPr/>
      <dgm:t>
        <a:bodyPr/>
        <a:lstStyle/>
        <a:p>
          <a:endParaRPr lang="es-ES" sz="1400"/>
        </a:p>
      </dgm:t>
    </dgm:pt>
    <dgm:pt modelId="{7CCDB508-D516-4122-8B3B-C69821451C72}" type="sibTrans" cxnId="{9C30A825-A95E-4996-A043-8AE65606F091}">
      <dgm:prSet/>
      <dgm:spPr/>
      <dgm:t>
        <a:bodyPr/>
        <a:lstStyle/>
        <a:p>
          <a:endParaRPr lang="es-ES" sz="1400"/>
        </a:p>
      </dgm:t>
    </dgm:pt>
    <dgm:pt modelId="{4DAC942D-6CB8-41D7-B067-87C20F2F12BF}">
      <dgm:prSet phldrT="[Texto]"/>
      <dgm:spPr/>
      <dgm:t>
        <a:bodyPr/>
        <a:lstStyle/>
        <a:p>
          <a:endParaRPr lang="es-ES" sz="1400"/>
        </a:p>
      </dgm:t>
    </dgm:pt>
    <dgm:pt modelId="{CFE4A4DA-3261-494C-9FB5-2248934B4103}" type="parTrans" cxnId="{7343D08E-9F51-402F-AFC7-BC5FB35888C1}">
      <dgm:prSet/>
      <dgm:spPr/>
      <dgm:t>
        <a:bodyPr/>
        <a:lstStyle/>
        <a:p>
          <a:endParaRPr lang="es-ES" sz="1400"/>
        </a:p>
      </dgm:t>
    </dgm:pt>
    <dgm:pt modelId="{99E70966-CD18-4390-9DD3-31E982ABB022}" type="sibTrans" cxnId="{7343D08E-9F51-402F-AFC7-BC5FB35888C1}">
      <dgm:prSet/>
      <dgm:spPr/>
      <dgm:t>
        <a:bodyPr/>
        <a:lstStyle/>
        <a:p>
          <a:endParaRPr lang="es-ES" sz="1400"/>
        </a:p>
      </dgm:t>
    </dgm:pt>
    <dgm:pt modelId="{B36EDB23-C030-42AE-A6EF-7B3821CB7546}">
      <dgm:prSet phldrT="[Texto]" custT="1"/>
      <dgm:spPr/>
      <dgm:t>
        <a:bodyPr/>
        <a:lstStyle/>
        <a:p>
          <a:r>
            <a:rPr lang="es-ES" sz="2000" dirty="0" smtClean="0"/>
            <a:t>Hipótesis</a:t>
          </a:r>
        </a:p>
      </dgm:t>
    </dgm:pt>
    <dgm:pt modelId="{322F897D-7924-45F4-B46F-2F40EE02995E}" type="parTrans" cxnId="{C950FF4F-BE17-41E2-AC87-4731FFC5FC67}">
      <dgm:prSet/>
      <dgm:spPr/>
      <dgm:t>
        <a:bodyPr/>
        <a:lstStyle/>
        <a:p>
          <a:endParaRPr lang="es-ES" sz="1400"/>
        </a:p>
      </dgm:t>
    </dgm:pt>
    <dgm:pt modelId="{A893C486-0AC5-4770-9BDC-F8F644E50A0E}" type="sibTrans" cxnId="{C950FF4F-BE17-41E2-AC87-4731FFC5FC67}">
      <dgm:prSet/>
      <dgm:spPr/>
      <dgm:t>
        <a:bodyPr/>
        <a:lstStyle/>
        <a:p>
          <a:endParaRPr lang="es-ES" sz="1400"/>
        </a:p>
      </dgm:t>
    </dgm:pt>
    <dgm:pt modelId="{BE2BBCC6-658F-4D5E-B806-817663817A95}" type="pres">
      <dgm:prSet presAssocID="{9428449B-F511-45AC-A37F-F86BC4862943}" presName="Name0" presStyleCnt="0">
        <dgm:presLayoutVars>
          <dgm:chMax val="7"/>
          <dgm:chPref val="7"/>
          <dgm:dir/>
        </dgm:presLayoutVars>
      </dgm:prSet>
      <dgm:spPr/>
      <dgm:t>
        <a:bodyPr/>
        <a:lstStyle/>
        <a:p>
          <a:endParaRPr lang="es-ES"/>
        </a:p>
      </dgm:t>
    </dgm:pt>
    <dgm:pt modelId="{6F44CD8D-0E86-4971-BECE-361D6F69671A}" type="pres">
      <dgm:prSet presAssocID="{9428449B-F511-45AC-A37F-F86BC4862943}" presName="Name1" presStyleCnt="0"/>
      <dgm:spPr/>
      <dgm:t>
        <a:bodyPr/>
        <a:lstStyle/>
        <a:p>
          <a:endParaRPr lang="es-ES"/>
        </a:p>
      </dgm:t>
    </dgm:pt>
    <dgm:pt modelId="{16FE7997-6F6C-4F66-97A5-BEF68F7BF513}" type="pres">
      <dgm:prSet presAssocID="{9428449B-F511-45AC-A37F-F86BC4862943}" presName="cycle" presStyleCnt="0"/>
      <dgm:spPr/>
      <dgm:t>
        <a:bodyPr/>
        <a:lstStyle/>
        <a:p>
          <a:endParaRPr lang="es-ES"/>
        </a:p>
      </dgm:t>
    </dgm:pt>
    <dgm:pt modelId="{55CA58DA-E9BB-4120-9850-A459DC324574}" type="pres">
      <dgm:prSet presAssocID="{9428449B-F511-45AC-A37F-F86BC4862943}" presName="srcNode" presStyleLbl="node1" presStyleIdx="0" presStyleCnt="7"/>
      <dgm:spPr/>
      <dgm:t>
        <a:bodyPr/>
        <a:lstStyle/>
        <a:p>
          <a:endParaRPr lang="es-ES"/>
        </a:p>
      </dgm:t>
    </dgm:pt>
    <dgm:pt modelId="{54810C88-0428-4993-8383-3232F3DC1F96}" type="pres">
      <dgm:prSet presAssocID="{9428449B-F511-45AC-A37F-F86BC4862943}" presName="conn" presStyleLbl="parChTrans1D2" presStyleIdx="0" presStyleCnt="1"/>
      <dgm:spPr/>
      <dgm:t>
        <a:bodyPr/>
        <a:lstStyle/>
        <a:p>
          <a:endParaRPr lang="es-ES"/>
        </a:p>
      </dgm:t>
    </dgm:pt>
    <dgm:pt modelId="{53CC1FC8-D1E5-4BAB-B1C9-5CFEA775E8B6}" type="pres">
      <dgm:prSet presAssocID="{9428449B-F511-45AC-A37F-F86BC4862943}" presName="extraNode" presStyleLbl="node1" presStyleIdx="0" presStyleCnt="7"/>
      <dgm:spPr/>
      <dgm:t>
        <a:bodyPr/>
        <a:lstStyle/>
        <a:p>
          <a:endParaRPr lang="es-ES"/>
        </a:p>
      </dgm:t>
    </dgm:pt>
    <dgm:pt modelId="{B8E08528-CA6B-4E2A-AB6F-A1772AA6CE95}" type="pres">
      <dgm:prSet presAssocID="{9428449B-F511-45AC-A37F-F86BC4862943}" presName="dstNode" presStyleLbl="node1" presStyleIdx="0" presStyleCnt="7"/>
      <dgm:spPr/>
      <dgm:t>
        <a:bodyPr/>
        <a:lstStyle/>
        <a:p>
          <a:endParaRPr lang="es-ES"/>
        </a:p>
      </dgm:t>
    </dgm:pt>
    <dgm:pt modelId="{F6607E68-AF26-4677-BCCA-F037CB8475F9}" type="pres">
      <dgm:prSet presAssocID="{56636B67-E9BB-460F-8025-EBCF6ADC910B}" presName="text_1" presStyleLbl="node1" presStyleIdx="0" presStyleCnt="7">
        <dgm:presLayoutVars>
          <dgm:bulletEnabled val="1"/>
        </dgm:presLayoutVars>
      </dgm:prSet>
      <dgm:spPr/>
      <dgm:t>
        <a:bodyPr/>
        <a:lstStyle/>
        <a:p>
          <a:endParaRPr lang="es-ES"/>
        </a:p>
      </dgm:t>
    </dgm:pt>
    <dgm:pt modelId="{4060D4C9-7CB2-4C37-95A1-9F6ED7D363F5}" type="pres">
      <dgm:prSet presAssocID="{56636B67-E9BB-460F-8025-EBCF6ADC910B}" presName="accent_1" presStyleCnt="0"/>
      <dgm:spPr/>
      <dgm:t>
        <a:bodyPr/>
        <a:lstStyle/>
        <a:p>
          <a:endParaRPr lang="es-ES"/>
        </a:p>
      </dgm:t>
    </dgm:pt>
    <dgm:pt modelId="{2179348E-A990-4A26-86C4-66BA76F28FB6}" type="pres">
      <dgm:prSet presAssocID="{56636B67-E9BB-460F-8025-EBCF6ADC910B}" presName="accentRepeatNode" presStyleLbl="solidFgAcc1" presStyleIdx="0" presStyleCnt="7"/>
      <dgm:spPr/>
      <dgm:t>
        <a:bodyPr/>
        <a:lstStyle/>
        <a:p>
          <a:endParaRPr lang="es-ES"/>
        </a:p>
      </dgm:t>
    </dgm:pt>
    <dgm:pt modelId="{33859D5F-1704-4730-891C-4CB7B5D05B80}" type="pres">
      <dgm:prSet presAssocID="{44BAD678-5EA7-44CF-8BE9-103DE6E613CB}" presName="text_2" presStyleLbl="node1" presStyleIdx="1" presStyleCnt="7">
        <dgm:presLayoutVars>
          <dgm:bulletEnabled val="1"/>
        </dgm:presLayoutVars>
      </dgm:prSet>
      <dgm:spPr/>
      <dgm:t>
        <a:bodyPr/>
        <a:lstStyle/>
        <a:p>
          <a:endParaRPr lang="es-ES"/>
        </a:p>
      </dgm:t>
    </dgm:pt>
    <dgm:pt modelId="{67461CAB-D8FA-4E48-AD06-8BFF540D8D64}" type="pres">
      <dgm:prSet presAssocID="{44BAD678-5EA7-44CF-8BE9-103DE6E613CB}" presName="accent_2" presStyleCnt="0"/>
      <dgm:spPr/>
      <dgm:t>
        <a:bodyPr/>
        <a:lstStyle/>
        <a:p>
          <a:endParaRPr lang="es-ES"/>
        </a:p>
      </dgm:t>
    </dgm:pt>
    <dgm:pt modelId="{2EC55219-752A-46D9-BE90-929EDBD6E967}" type="pres">
      <dgm:prSet presAssocID="{44BAD678-5EA7-44CF-8BE9-103DE6E613CB}" presName="accentRepeatNode" presStyleLbl="solidFgAcc1" presStyleIdx="1" presStyleCnt="7"/>
      <dgm:spPr/>
      <dgm:t>
        <a:bodyPr/>
        <a:lstStyle/>
        <a:p>
          <a:endParaRPr lang="es-ES"/>
        </a:p>
      </dgm:t>
    </dgm:pt>
    <dgm:pt modelId="{A5F222ED-A70B-45AE-B9F6-73F8241C9EF5}" type="pres">
      <dgm:prSet presAssocID="{0FD24616-8C30-4660-B0B4-2738BB12FE52}" presName="text_3" presStyleLbl="node1" presStyleIdx="2" presStyleCnt="7">
        <dgm:presLayoutVars>
          <dgm:bulletEnabled val="1"/>
        </dgm:presLayoutVars>
      </dgm:prSet>
      <dgm:spPr/>
      <dgm:t>
        <a:bodyPr/>
        <a:lstStyle/>
        <a:p>
          <a:endParaRPr lang="es-ES"/>
        </a:p>
      </dgm:t>
    </dgm:pt>
    <dgm:pt modelId="{4BF2E032-8E0C-45F0-9629-5D64AAFF8884}" type="pres">
      <dgm:prSet presAssocID="{0FD24616-8C30-4660-B0B4-2738BB12FE52}" presName="accent_3" presStyleCnt="0"/>
      <dgm:spPr/>
      <dgm:t>
        <a:bodyPr/>
        <a:lstStyle/>
        <a:p>
          <a:endParaRPr lang="es-ES"/>
        </a:p>
      </dgm:t>
    </dgm:pt>
    <dgm:pt modelId="{C115EE05-811D-4E6E-94FF-164CE8CCF13C}" type="pres">
      <dgm:prSet presAssocID="{0FD24616-8C30-4660-B0B4-2738BB12FE52}" presName="accentRepeatNode" presStyleLbl="solidFgAcc1" presStyleIdx="2" presStyleCnt="7"/>
      <dgm:spPr/>
      <dgm:t>
        <a:bodyPr/>
        <a:lstStyle/>
        <a:p>
          <a:endParaRPr lang="es-ES"/>
        </a:p>
      </dgm:t>
    </dgm:pt>
    <dgm:pt modelId="{29A33A1B-1ACB-47CD-B556-370CCFAC0A38}" type="pres">
      <dgm:prSet presAssocID="{B36EDB23-C030-42AE-A6EF-7B3821CB7546}" presName="text_4" presStyleLbl="node1" presStyleIdx="3" presStyleCnt="7">
        <dgm:presLayoutVars>
          <dgm:bulletEnabled val="1"/>
        </dgm:presLayoutVars>
      </dgm:prSet>
      <dgm:spPr/>
      <dgm:t>
        <a:bodyPr/>
        <a:lstStyle/>
        <a:p>
          <a:endParaRPr lang="es-ES"/>
        </a:p>
      </dgm:t>
    </dgm:pt>
    <dgm:pt modelId="{EF18E057-4925-45DB-A5ED-CF0BBD41FB22}" type="pres">
      <dgm:prSet presAssocID="{B36EDB23-C030-42AE-A6EF-7B3821CB7546}" presName="accent_4" presStyleCnt="0"/>
      <dgm:spPr/>
      <dgm:t>
        <a:bodyPr/>
        <a:lstStyle/>
        <a:p>
          <a:endParaRPr lang="es-ES"/>
        </a:p>
      </dgm:t>
    </dgm:pt>
    <dgm:pt modelId="{A53215ED-27B4-4166-B83E-21B36A94F032}" type="pres">
      <dgm:prSet presAssocID="{B36EDB23-C030-42AE-A6EF-7B3821CB7546}" presName="accentRepeatNode" presStyleLbl="solidFgAcc1" presStyleIdx="3" presStyleCnt="7"/>
      <dgm:spPr/>
      <dgm:t>
        <a:bodyPr/>
        <a:lstStyle/>
        <a:p>
          <a:endParaRPr lang="es-ES"/>
        </a:p>
      </dgm:t>
    </dgm:pt>
    <dgm:pt modelId="{E4DDAAAD-D730-43BC-979A-C624D6A8E78C}" type="pres">
      <dgm:prSet presAssocID="{2CCD07A2-0EDD-4F17-AE32-AAAA8FF8D8D6}" presName="text_5" presStyleLbl="node1" presStyleIdx="4" presStyleCnt="7">
        <dgm:presLayoutVars>
          <dgm:bulletEnabled val="1"/>
        </dgm:presLayoutVars>
      </dgm:prSet>
      <dgm:spPr/>
      <dgm:t>
        <a:bodyPr/>
        <a:lstStyle/>
        <a:p>
          <a:endParaRPr lang="es-ES"/>
        </a:p>
      </dgm:t>
    </dgm:pt>
    <dgm:pt modelId="{9639B311-7233-4981-94D4-8E4364C527AA}" type="pres">
      <dgm:prSet presAssocID="{2CCD07A2-0EDD-4F17-AE32-AAAA8FF8D8D6}" presName="accent_5" presStyleCnt="0"/>
      <dgm:spPr/>
      <dgm:t>
        <a:bodyPr/>
        <a:lstStyle/>
        <a:p>
          <a:endParaRPr lang="es-ES"/>
        </a:p>
      </dgm:t>
    </dgm:pt>
    <dgm:pt modelId="{883D7F66-4852-4BD0-80A6-5104653AC255}" type="pres">
      <dgm:prSet presAssocID="{2CCD07A2-0EDD-4F17-AE32-AAAA8FF8D8D6}" presName="accentRepeatNode" presStyleLbl="solidFgAcc1" presStyleIdx="4" presStyleCnt="7"/>
      <dgm:spPr/>
      <dgm:t>
        <a:bodyPr/>
        <a:lstStyle/>
        <a:p>
          <a:endParaRPr lang="es-ES"/>
        </a:p>
      </dgm:t>
    </dgm:pt>
    <dgm:pt modelId="{15EEDD95-F5B9-4997-88D0-C8D45847F0DA}" type="pres">
      <dgm:prSet presAssocID="{8DF9D930-B94D-4F28-856D-3CC5CD9A1BD1}" presName="text_6" presStyleLbl="node1" presStyleIdx="5" presStyleCnt="7">
        <dgm:presLayoutVars>
          <dgm:bulletEnabled val="1"/>
        </dgm:presLayoutVars>
      </dgm:prSet>
      <dgm:spPr/>
      <dgm:t>
        <a:bodyPr/>
        <a:lstStyle/>
        <a:p>
          <a:endParaRPr lang="es-ES"/>
        </a:p>
      </dgm:t>
    </dgm:pt>
    <dgm:pt modelId="{F9945B24-C893-4C83-B70D-2724E78F8E7A}" type="pres">
      <dgm:prSet presAssocID="{8DF9D930-B94D-4F28-856D-3CC5CD9A1BD1}" presName="accent_6" presStyleCnt="0"/>
      <dgm:spPr/>
      <dgm:t>
        <a:bodyPr/>
        <a:lstStyle/>
        <a:p>
          <a:endParaRPr lang="es-ES"/>
        </a:p>
      </dgm:t>
    </dgm:pt>
    <dgm:pt modelId="{5A3A4C7E-1FA7-427E-9AD7-B9D34AA27AC6}" type="pres">
      <dgm:prSet presAssocID="{8DF9D930-B94D-4F28-856D-3CC5CD9A1BD1}" presName="accentRepeatNode" presStyleLbl="solidFgAcc1" presStyleIdx="5" presStyleCnt="7"/>
      <dgm:spPr/>
      <dgm:t>
        <a:bodyPr/>
        <a:lstStyle/>
        <a:p>
          <a:endParaRPr lang="es-ES"/>
        </a:p>
      </dgm:t>
    </dgm:pt>
    <dgm:pt modelId="{E67B9D81-28AC-4080-92F0-BFC6B1F90EF9}" type="pres">
      <dgm:prSet presAssocID="{14243E40-4D91-4534-B9EF-EB6FB29D1EF9}" presName="text_7" presStyleLbl="node1" presStyleIdx="6" presStyleCnt="7">
        <dgm:presLayoutVars>
          <dgm:bulletEnabled val="1"/>
        </dgm:presLayoutVars>
      </dgm:prSet>
      <dgm:spPr/>
      <dgm:t>
        <a:bodyPr/>
        <a:lstStyle/>
        <a:p>
          <a:endParaRPr lang="es-ES"/>
        </a:p>
      </dgm:t>
    </dgm:pt>
    <dgm:pt modelId="{AFF74D3F-1675-4546-8BDA-75B0F013A4E7}" type="pres">
      <dgm:prSet presAssocID="{14243E40-4D91-4534-B9EF-EB6FB29D1EF9}" presName="accent_7" presStyleCnt="0"/>
      <dgm:spPr/>
      <dgm:t>
        <a:bodyPr/>
        <a:lstStyle/>
        <a:p>
          <a:endParaRPr lang="es-ES"/>
        </a:p>
      </dgm:t>
    </dgm:pt>
    <dgm:pt modelId="{94226154-4BBF-4D2E-ABAC-0FB46D23FF6F}" type="pres">
      <dgm:prSet presAssocID="{14243E40-4D91-4534-B9EF-EB6FB29D1EF9}" presName="accentRepeatNode" presStyleLbl="solidFgAcc1" presStyleIdx="6" presStyleCnt="7"/>
      <dgm:spPr/>
      <dgm:t>
        <a:bodyPr/>
        <a:lstStyle/>
        <a:p>
          <a:endParaRPr lang="es-ES"/>
        </a:p>
      </dgm:t>
    </dgm:pt>
  </dgm:ptLst>
  <dgm:cxnLst>
    <dgm:cxn modelId="{C950FF4F-BE17-41E2-AC87-4731FFC5FC67}" srcId="{9428449B-F511-45AC-A37F-F86BC4862943}" destId="{B36EDB23-C030-42AE-A6EF-7B3821CB7546}" srcOrd="3" destOrd="0" parTransId="{322F897D-7924-45F4-B46F-2F40EE02995E}" sibTransId="{A893C486-0AC5-4770-9BDC-F8F644E50A0E}"/>
    <dgm:cxn modelId="{9B549919-3537-4F3C-89D0-9CDF6279CA9E}" type="presOf" srcId="{A2015D6D-0AA0-42A4-AB28-DB0668EE6767}" destId="{54810C88-0428-4993-8383-3232F3DC1F96}" srcOrd="0" destOrd="0" presId="urn:microsoft.com/office/officeart/2008/layout/VerticalCurvedList"/>
    <dgm:cxn modelId="{AAB4E7C9-B0E8-4D0F-92DB-1CBFF636C618}" type="presOf" srcId="{2CCD07A2-0EDD-4F17-AE32-AAAA8FF8D8D6}" destId="{E4DDAAAD-D730-43BC-979A-C624D6A8E78C}" srcOrd="0" destOrd="0" presId="urn:microsoft.com/office/officeart/2008/layout/VerticalCurvedList"/>
    <dgm:cxn modelId="{9A589834-903A-4B3D-A74B-149CBCF49176}" type="presOf" srcId="{14243E40-4D91-4534-B9EF-EB6FB29D1EF9}" destId="{E67B9D81-28AC-4080-92F0-BFC6B1F90EF9}" srcOrd="0" destOrd="0" presId="urn:microsoft.com/office/officeart/2008/layout/VerticalCurvedList"/>
    <dgm:cxn modelId="{989A566F-46E5-4DCD-9802-EF0FB966F675}" srcId="{9428449B-F511-45AC-A37F-F86BC4862943}" destId="{14243E40-4D91-4534-B9EF-EB6FB29D1EF9}" srcOrd="6" destOrd="0" parTransId="{1B49CE95-C25C-4117-8189-60A5D072A147}" sibTransId="{9B420275-80C8-443C-B1B1-E2CF2D8CFDE4}"/>
    <dgm:cxn modelId="{0A900EBB-2C02-48AA-9283-8CFF120E3328}" type="presOf" srcId="{56636B67-E9BB-460F-8025-EBCF6ADC910B}" destId="{F6607E68-AF26-4677-BCCA-F037CB8475F9}" srcOrd="0" destOrd="0" presId="urn:microsoft.com/office/officeart/2008/layout/VerticalCurvedList"/>
    <dgm:cxn modelId="{FD5ECF19-60C1-406C-B3BC-07C387F91B92}" type="presOf" srcId="{44BAD678-5EA7-44CF-8BE9-103DE6E613CB}" destId="{33859D5F-1704-4730-891C-4CB7B5D05B80}" srcOrd="0" destOrd="0" presId="urn:microsoft.com/office/officeart/2008/layout/VerticalCurvedList"/>
    <dgm:cxn modelId="{CBC566F4-F850-4344-BABA-4D9E7BEFE833}" srcId="{9428449B-F511-45AC-A37F-F86BC4862943}" destId="{0FD24616-8C30-4660-B0B4-2738BB12FE52}" srcOrd="2" destOrd="0" parTransId="{514C6CD9-D32C-4B6E-B65C-5B8ED24BB29C}" sibTransId="{A1C609E5-13B8-4E13-A124-1458A201E64C}"/>
    <dgm:cxn modelId="{8708C44C-0796-462F-A579-39DF993B3FB2}" srcId="{9428449B-F511-45AC-A37F-F86BC4862943}" destId="{44BAD678-5EA7-44CF-8BE9-103DE6E613CB}" srcOrd="1" destOrd="0" parTransId="{2FE4B53C-07C1-42BF-A7F5-5B0EA0EAE945}" sibTransId="{7E5F1CA9-B77A-4448-911B-FC476DC96856}"/>
    <dgm:cxn modelId="{B191F05F-0428-46FE-89E3-8A4883E8BCD7}" type="presOf" srcId="{9428449B-F511-45AC-A37F-F86BC4862943}" destId="{BE2BBCC6-658F-4D5E-B806-817663817A95}" srcOrd="0" destOrd="0" presId="urn:microsoft.com/office/officeart/2008/layout/VerticalCurvedList"/>
    <dgm:cxn modelId="{CBE7EE34-77F2-4775-9927-0AF2125A8CEB}" srcId="{9428449B-F511-45AC-A37F-F86BC4862943}" destId="{8DF9D930-B94D-4F28-856D-3CC5CD9A1BD1}" srcOrd="5" destOrd="0" parTransId="{3DDFB843-D2A8-402D-899B-EF5886DA80EA}" sibTransId="{88A0B38A-A04E-4EC8-8638-AF4C91D27064}"/>
    <dgm:cxn modelId="{5C24E2DB-39A3-4729-BA20-52FE6934F3DE}" type="presOf" srcId="{B36EDB23-C030-42AE-A6EF-7B3821CB7546}" destId="{29A33A1B-1ACB-47CD-B556-370CCFAC0A38}" srcOrd="0" destOrd="0" presId="urn:microsoft.com/office/officeart/2008/layout/VerticalCurvedList"/>
    <dgm:cxn modelId="{9C30A825-A95E-4996-A043-8AE65606F091}" srcId="{9428449B-F511-45AC-A37F-F86BC4862943}" destId="{E7A791CC-E4E0-4F02-9A76-CB85B8C0EEBD}" srcOrd="7" destOrd="0" parTransId="{1E6FB69C-BEB3-4F86-9973-BB905AD32AA3}" sibTransId="{7CCDB508-D516-4122-8B3B-C69821451C72}"/>
    <dgm:cxn modelId="{7343D08E-9F51-402F-AFC7-BC5FB35888C1}" srcId="{9428449B-F511-45AC-A37F-F86BC4862943}" destId="{4DAC942D-6CB8-41D7-B067-87C20F2F12BF}" srcOrd="8" destOrd="0" parTransId="{CFE4A4DA-3261-494C-9FB5-2248934B4103}" sibTransId="{99E70966-CD18-4390-9DD3-31E982ABB022}"/>
    <dgm:cxn modelId="{A23DE12A-6117-40FB-B334-55FF29F69DC2}" srcId="{9428449B-F511-45AC-A37F-F86BC4862943}" destId="{2CCD07A2-0EDD-4F17-AE32-AAAA8FF8D8D6}" srcOrd="4" destOrd="0" parTransId="{F5E1F50F-7609-4F69-8327-9CECD6EAB031}" sibTransId="{6C4720C2-2C52-4791-B9D4-AB2372712858}"/>
    <dgm:cxn modelId="{3811EC62-8C56-4CB6-A7DB-21A0BE9BD198}" type="presOf" srcId="{8DF9D930-B94D-4F28-856D-3CC5CD9A1BD1}" destId="{15EEDD95-F5B9-4997-88D0-C8D45847F0DA}" srcOrd="0" destOrd="0" presId="urn:microsoft.com/office/officeart/2008/layout/VerticalCurvedList"/>
    <dgm:cxn modelId="{1B39B84A-6BBD-4816-9FB0-2184DC6976C6}" type="presOf" srcId="{0FD24616-8C30-4660-B0B4-2738BB12FE52}" destId="{A5F222ED-A70B-45AE-B9F6-73F8241C9EF5}" srcOrd="0" destOrd="0" presId="urn:microsoft.com/office/officeart/2008/layout/VerticalCurvedList"/>
    <dgm:cxn modelId="{3A8DF792-5CFE-48F9-A577-2C37228562A9}" srcId="{9428449B-F511-45AC-A37F-F86BC4862943}" destId="{56636B67-E9BB-460F-8025-EBCF6ADC910B}" srcOrd="0" destOrd="0" parTransId="{1B4C136A-EAC7-4DE6-9573-CF7217C0F334}" sibTransId="{A2015D6D-0AA0-42A4-AB28-DB0668EE6767}"/>
    <dgm:cxn modelId="{FFD54289-D3B5-456C-ADF2-9B17B11AE007}" type="presParOf" srcId="{BE2BBCC6-658F-4D5E-B806-817663817A95}" destId="{6F44CD8D-0E86-4971-BECE-361D6F69671A}" srcOrd="0" destOrd="0" presId="urn:microsoft.com/office/officeart/2008/layout/VerticalCurvedList"/>
    <dgm:cxn modelId="{5B555234-A583-4602-BF93-5DE46A935E64}" type="presParOf" srcId="{6F44CD8D-0E86-4971-BECE-361D6F69671A}" destId="{16FE7997-6F6C-4F66-97A5-BEF68F7BF513}" srcOrd="0" destOrd="0" presId="urn:microsoft.com/office/officeart/2008/layout/VerticalCurvedList"/>
    <dgm:cxn modelId="{CB43EFDF-B7AF-4A6D-B1BA-42AD4B7141A2}" type="presParOf" srcId="{16FE7997-6F6C-4F66-97A5-BEF68F7BF513}" destId="{55CA58DA-E9BB-4120-9850-A459DC324574}" srcOrd="0" destOrd="0" presId="urn:microsoft.com/office/officeart/2008/layout/VerticalCurvedList"/>
    <dgm:cxn modelId="{510D8D93-85AE-4357-BB7F-D3A585CBA14D}" type="presParOf" srcId="{16FE7997-6F6C-4F66-97A5-BEF68F7BF513}" destId="{54810C88-0428-4993-8383-3232F3DC1F96}" srcOrd="1" destOrd="0" presId="urn:microsoft.com/office/officeart/2008/layout/VerticalCurvedList"/>
    <dgm:cxn modelId="{24641D5F-A3E0-45A0-861A-B8BA67399CA4}" type="presParOf" srcId="{16FE7997-6F6C-4F66-97A5-BEF68F7BF513}" destId="{53CC1FC8-D1E5-4BAB-B1C9-5CFEA775E8B6}" srcOrd="2" destOrd="0" presId="urn:microsoft.com/office/officeart/2008/layout/VerticalCurvedList"/>
    <dgm:cxn modelId="{11E5078C-AB5C-40A8-8992-37E0A9378047}" type="presParOf" srcId="{16FE7997-6F6C-4F66-97A5-BEF68F7BF513}" destId="{B8E08528-CA6B-4E2A-AB6F-A1772AA6CE95}" srcOrd="3" destOrd="0" presId="urn:microsoft.com/office/officeart/2008/layout/VerticalCurvedList"/>
    <dgm:cxn modelId="{277D3D65-C607-40D8-B4CD-463C7D526B39}" type="presParOf" srcId="{6F44CD8D-0E86-4971-BECE-361D6F69671A}" destId="{F6607E68-AF26-4677-BCCA-F037CB8475F9}" srcOrd="1" destOrd="0" presId="urn:microsoft.com/office/officeart/2008/layout/VerticalCurvedList"/>
    <dgm:cxn modelId="{5071C9DF-302B-4A8C-B6FD-53B3C5044C24}" type="presParOf" srcId="{6F44CD8D-0E86-4971-BECE-361D6F69671A}" destId="{4060D4C9-7CB2-4C37-95A1-9F6ED7D363F5}" srcOrd="2" destOrd="0" presId="urn:microsoft.com/office/officeart/2008/layout/VerticalCurvedList"/>
    <dgm:cxn modelId="{9F496A57-D881-4EA4-8F36-9C85418DC5CC}" type="presParOf" srcId="{4060D4C9-7CB2-4C37-95A1-9F6ED7D363F5}" destId="{2179348E-A990-4A26-86C4-66BA76F28FB6}" srcOrd="0" destOrd="0" presId="urn:microsoft.com/office/officeart/2008/layout/VerticalCurvedList"/>
    <dgm:cxn modelId="{CD2B669A-45E8-44E1-BD54-24D6C1B7F27F}" type="presParOf" srcId="{6F44CD8D-0E86-4971-BECE-361D6F69671A}" destId="{33859D5F-1704-4730-891C-4CB7B5D05B80}" srcOrd="3" destOrd="0" presId="urn:microsoft.com/office/officeart/2008/layout/VerticalCurvedList"/>
    <dgm:cxn modelId="{E03E4E39-87A1-470D-AC34-10A3621170C0}" type="presParOf" srcId="{6F44CD8D-0E86-4971-BECE-361D6F69671A}" destId="{67461CAB-D8FA-4E48-AD06-8BFF540D8D64}" srcOrd="4" destOrd="0" presId="urn:microsoft.com/office/officeart/2008/layout/VerticalCurvedList"/>
    <dgm:cxn modelId="{253518BD-C865-4F53-B215-3B6F590FCE7E}" type="presParOf" srcId="{67461CAB-D8FA-4E48-AD06-8BFF540D8D64}" destId="{2EC55219-752A-46D9-BE90-929EDBD6E967}" srcOrd="0" destOrd="0" presId="urn:microsoft.com/office/officeart/2008/layout/VerticalCurvedList"/>
    <dgm:cxn modelId="{0B68064C-2AFD-4602-82BA-1346CC28C6C6}" type="presParOf" srcId="{6F44CD8D-0E86-4971-BECE-361D6F69671A}" destId="{A5F222ED-A70B-45AE-B9F6-73F8241C9EF5}" srcOrd="5" destOrd="0" presId="urn:microsoft.com/office/officeart/2008/layout/VerticalCurvedList"/>
    <dgm:cxn modelId="{7E5D6DB3-5F93-4E6D-8EDB-003B91B4EA89}" type="presParOf" srcId="{6F44CD8D-0E86-4971-BECE-361D6F69671A}" destId="{4BF2E032-8E0C-45F0-9629-5D64AAFF8884}" srcOrd="6" destOrd="0" presId="urn:microsoft.com/office/officeart/2008/layout/VerticalCurvedList"/>
    <dgm:cxn modelId="{FD7848A0-7FCE-493C-AE10-74FF6687320C}" type="presParOf" srcId="{4BF2E032-8E0C-45F0-9629-5D64AAFF8884}" destId="{C115EE05-811D-4E6E-94FF-164CE8CCF13C}" srcOrd="0" destOrd="0" presId="urn:microsoft.com/office/officeart/2008/layout/VerticalCurvedList"/>
    <dgm:cxn modelId="{49A7CF52-315C-4C51-8DD5-10908A0B800A}" type="presParOf" srcId="{6F44CD8D-0E86-4971-BECE-361D6F69671A}" destId="{29A33A1B-1ACB-47CD-B556-370CCFAC0A38}" srcOrd="7" destOrd="0" presId="urn:microsoft.com/office/officeart/2008/layout/VerticalCurvedList"/>
    <dgm:cxn modelId="{A612F888-D01F-4F07-8393-21CA42A13D3A}" type="presParOf" srcId="{6F44CD8D-0E86-4971-BECE-361D6F69671A}" destId="{EF18E057-4925-45DB-A5ED-CF0BBD41FB22}" srcOrd="8" destOrd="0" presId="urn:microsoft.com/office/officeart/2008/layout/VerticalCurvedList"/>
    <dgm:cxn modelId="{0E4158C8-7381-4D86-B7C8-E66920CBFD84}" type="presParOf" srcId="{EF18E057-4925-45DB-A5ED-CF0BBD41FB22}" destId="{A53215ED-27B4-4166-B83E-21B36A94F032}" srcOrd="0" destOrd="0" presId="urn:microsoft.com/office/officeart/2008/layout/VerticalCurvedList"/>
    <dgm:cxn modelId="{7EA17C4F-E859-490C-98BD-79E9CB3CE774}" type="presParOf" srcId="{6F44CD8D-0E86-4971-BECE-361D6F69671A}" destId="{E4DDAAAD-D730-43BC-979A-C624D6A8E78C}" srcOrd="9" destOrd="0" presId="urn:microsoft.com/office/officeart/2008/layout/VerticalCurvedList"/>
    <dgm:cxn modelId="{A771654A-8F3A-4BE4-A456-879F0A14B4F1}" type="presParOf" srcId="{6F44CD8D-0E86-4971-BECE-361D6F69671A}" destId="{9639B311-7233-4981-94D4-8E4364C527AA}" srcOrd="10" destOrd="0" presId="urn:microsoft.com/office/officeart/2008/layout/VerticalCurvedList"/>
    <dgm:cxn modelId="{F8ADEF98-C870-4221-961C-13EA22A5FFD9}" type="presParOf" srcId="{9639B311-7233-4981-94D4-8E4364C527AA}" destId="{883D7F66-4852-4BD0-80A6-5104653AC255}" srcOrd="0" destOrd="0" presId="urn:microsoft.com/office/officeart/2008/layout/VerticalCurvedList"/>
    <dgm:cxn modelId="{25C40E30-9916-4A95-9AD5-9EEEA9BE5011}" type="presParOf" srcId="{6F44CD8D-0E86-4971-BECE-361D6F69671A}" destId="{15EEDD95-F5B9-4997-88D0-C8D45847F0DA}" srcOrd="11" destOrd="0" presId="urn:microsoft.com/office/officeart/2008/layout/VerticalCurvedList"/>
    <dgm:cxn modelId="{606C6D9B-A676-4117-8770-0A226000D0C1}" type="presParOf" srcId="{6F44CD8D-0E86-4971-BECE-361D6F69671A}" destId="{F9945B24-C893-4C83-B70D-2724E78F8E7A}" srcOrd="12" destOrd="0" presId="urn:microsoft.com/office/officeart/2008/layout/VerticalCurvedList"/>
    <dgm:cxn modelId="{0D28442F-85BA-4257-8462-82D1DD5C4E2C}" type="presParOf" srcId="{F9945B24-C893-4C83-B70D-2724E78F8E7A}" destId="{5A3A4C7E-1FA7-427E-9AD7-B9D34AA27AC6}" srcOrd="0" destOrd="0" presId="urn:microsoft.com/office/officeart/2008/layout/VerticalCurvedList"/>
    <dgm:cxn modelId="{3B7E711E-4AEF-42FF-B768-18D09BE99923}" type="presParOf" srcId="{6F44CD8D-0E86-4971-BECE-361D6F69671A}" destId="{E67B9D81-28AC-4080-92F0-BFC6B1F90EF9}" srcOrd="13" destOrd="0" presId="urn:microsoft.com/office/officeart/2008/layout/VerticalCurvedList"/>
    <dgm:cxn modelId="{BC20CA77-ECC9-463D-9386-816DB6FF09D2}" type="presParOf" srcId="{6F44CD8D-0E86-4971-BECE-361D6F69671A}" destId="{AFF74D3F-1675-4546-8BDA-75B0F013A4E7}" srcOrd="14" destOrd="0" presId="urn:microsoft.com/office/officeart/2008/layout/VerticalCurvedList"/>
    <dgm:cxn modelId="{2CCE614B-BB17-47A7-95B5-563CAB3FD776}" type="presParOf" srcId="{AFF74D3F-1675-4546-8BDA-75B0F013A4E7}" destId="{94226154-4BBF-4D2E-ABAC-0FB46D23FF6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5.xml><?xml version="1.0" encoding="utf-8"?>
<dgm:dataModel xmlns:dgm="http://schemas.openxmlformats.org/drawingml/2006/diagram" xmlns:a="http://schemas.openxmlformats.org/drawingml/2006/main">
  <dgm:ptLst>
    <dgm:pt modelId="{C3243202-A6B5-4CBE-B9AB-F8E890BCE4C4}" type="doc">
      <dgm:prSet loTypeId="urn:microsoft.com/office/officeart/2005/8/layout/bList2" loCatId="list" qsTypeId="urn:microsoft.com/office/officeart/2005/8/quickstyle/simple1" qsCatId="simple" csTypeId="urn:microsoft.com/office/officeart/2005/8/colors/accent2_1" csCatId="accent2" phldr="1"/>
      <dgm:spPr/>
      <dgm:t>
        <a:bodyPr/>
        <a:lstStyle/>
        <a:p>
          <a:endParaRPr lang="es-ES"/>
        </a:p>
      </dgm:t>
    </dgm:pt>
    <dgm:pt modelId="{711B6828-E351-474C-94D5-6C7F7DEDB292}">
      <dgm:prSet phldrT="[Texto]" custT="1"/>
      <dgm:spPr/>
      <dgm:t>
        <a:bodyPr/>
        <a:lstStyle/>
        <a:p>
          <a:pPr algn="ctr"/>
          <a:r>
            <a:rPr lang="es-ES" sz="1800" dirty="0" smtClean="0"/>
            <a:t>Plasticidad celular</a:t>
          </a:r>
          <a:endParaRPr lang="es-ES" sz="1800" dirty="0"/>
        </a:p>
      </dgm:t>
    </dgm:pt>
    <dgm:pt modelId="{82FA1F0E-C3D6-4E3A-8A94-EBBC8D793E26}" type="parTrans" cxnId="{8CFA1D62-DE9D-4AC2-B6F7-24AAF338F330}">
      <dgm:prSet/>
      <dgm:spPr/>
      <dgm:t>
        <a:bodyPr/>
        <a:lstStyle/>
        <a:p>
          <a:pPr algn="ctr"/>
          <a:endParaRPr lang="es-ES" sz="1050"/>
        </a:p>
      </dgm:t>
    </dgm:pt>
    <dgm:pt modelId="{895CB297-608E-4D83-96F4-3F417CE0BF60}" type="sibTrans" cxnId="{8CFA1D62-DE9D-4AC2-B6F7-24AAF338F330}">
      <dgm:prSet/>
      <dgm:spPr/>
      <dgm:t>
        <a:bodyPr/>
        <a:lstStyle/>
        <a:p>
          <a:pPr algn="ctr"/>
          <a:endParaRPr lang="es-ES" sz="1050"/>
        </a:p>
      </dgm:t>
    </dgm:pt>
    <dgm:pt modelId="{C2EC447A-829C-4269-8AC2-D4C80532C803}">
      <dgm:prSet phldrT="[Texto]" custT="1"/>
      <dgm:spPr/>
      <dgm:t>
        <a:bodyPr/>
        <a:lstStyle/>
        <a:p>
          <a:pPr algn="ctr"/>
          <a:r>
            <a:rPr lang="es-ES" sz="1800" b="0" dirty="0" smtClean="0"/>
            <a:t>Secreción de enzimas hidrolíticas</a:t>
          </a:r>
          <a:endParaRPr lang="es-ES" sz="1800" b="0" dirty="0"/>
        </a:p>
      </dgm:t>
    </dgm:pt>
    <dgm:pt modelId="{28B18DDD-89D6-4726-8AE4-302339CB3427}" type="parTrans" cxnId="{D21E8C43-6928-463D-875C-4BCB1BC1552E}">
      <dgm:prSet/>
      <dgm:spPr/>
      <dgm:t>
        <a:bodyPr/>
        <a:lstStyle/>
        <a:p>
          <a:pPr algn="ctr"/>
          <a:endParaRPr lang="es-ES" sz="1050"/>
        </a:p>
      </dgm:t>
    </dgm:pt>
    <dgm:pt modelId="{3FF520BD-DFED-4644-A0C8-029904EC5C5D}" type="sibTrans" cxnId="{D21E8C43-6928-463D-875C-4BCB1BC1552E}">
      <dgm:prSet/>
      <dgm:spPr/>
      <dgm:t>
        <a:bodyPr/>
        <a:lstStyle/>
        <a:p>
          <a:pPr algn="ctr"/>
          <a:endParaRPr lang="es-ES" sz="1050"/>
        </a:p>
      </dgm:t>
    </dgm:pt>
    <dgm:pt modelId="{7FDE2F0B-376C-4DCB-B8AD-D2A30B115092}">
      <dgm:prSet custT="1"/>
      <dgm:spPr>
        <a:blipFill rotWithShape="0">
          <a:blip xmlns:r="http://schemas.openxmlformats.org/officeDocument/2006/relationships" r:embed="rId1"/>
          <a:stretch>
            <a:fillRect/>
          </a:stretch>
        </a:blipFill>
      </dgm:spPr>
      <dgm:t>
        <a:bodyPr/>
        <a:lstStyle/>
        <a:p>
          <a:pPr algn="ctr"/>
          <a:endParaRPr lang="es-ES" sz="4000" dirty="0"/>
        </a:p>
      </dgm:t>
    </dgm:pt>
    <dgm:pt modelId="{2CC41B82-C590-41AC-BBFA-A5AB2A3B6E69}" type="parTrans" cxnId="{37EB853B-DBAD-402A-B1CC-D59D3DE961A4}">
      <dgm:prSet/>
      <dgm:spPr/>
      <dgm:t>
        <a:bodyPr/>
        <a:lstStyle/>
        <a:p>
          <a:pPr algn="ctr"/>
          <a:endParaRPr lang="es-ES" sz="1050"/>
        </a:p>
      </dgm:t>
    </dgm:pt>
    <dgm:pt modelId="{0A0FE772-F50E-4A40-83F7-CD9D2421341B}" type="sibTrans" cxnId="{37EB853B-DBAD-402A-B1CC-D59D3DE961A4}">
      <dgm:prSet/>
      <dgm:spPr/>
      <dgm:t>
        <a:bodyPr/>
        <a:lstStyle/>
        <a:p>
          <a:pPr algn="ctr"/>
          <a:endParaRPr lang="es-ES" sz="1050"/>
        </a:p>
      </dgm:t>
    </dgm:pt>
    <dgm:pt modelId="{4D1C9712-BE1D-4FD2-BBFD-F9D044264AA1}" type="pres">
      <dgm:prSet presAssocID="{C3243202-A6B5-4CBE-B9AB-F8E890BCE4C4}" presName="diagram" presStyleCnt="0">
        <dgm:presLayoutVars>
          <dgm:dir/>
          <dgm:animLvl val="lvl"/>
          <dgm:resizeHandles val="exact"/>
        </dgm:presLayoutVars>
      </dgm:prSet>
      <dgm:spPr/>
      <dgm:t>
        <a:bodyPr/>
        <a:lstStyle/>
        <a:p>
          <a:endParaRPr lang="es-ES"/>
        </a:p>
      </dgm:t>
    </dgm:pt>
    <dgm:pt modelId="{96D23302-9232-4BA3-B7D0-32B8ED7EA3CB}" type="pres">
      <dgm:prSet presAssocID="{711B6828-E351-474C-94D5-6C7F7DEDB292}" presName="compNode" presStyleCnt="0"/>
      <dgm:spPr/>
    </dgm:pt>
    <dgm:pt modelId="{B1C1D3DC-5B76-4D86-8ACD-BEDFDBBB7EA4}" type="pres">
      <dgm:prSet presAssocID="{711B6828-E351-474C-94D5-6C7F7DEDB292}" presName="childRect" presStyleLbl="bgAcc1" presStyleIdx="0" presStyleCnt="2">
        <dgm:presLayoutVars>
          <dgm:bulletEnabled val="1"/>
        </dgm:presLayoutVars>
      </dgm:prSet>
      <dgm:spPr>
        <a:blipFill rotWithShape="0">
          <a:blip xmlns:r="http://schemas.openxmlformats.org/officeDocument/2006/relationships" r:embed="rId2"/>
          <a:stretch>
            <a:fillRect/>
          </a:stretch>
        </a:blipFill>
      </dgm:spPr>
    </dgm:pt>
    <dgm:pt modelId="{89679149-DA9D-4628-B7EE-313D6091C764}" type="pres">
      <dgm:prSet presAssocID="{711B6828-E351-474C-94D5-6C7F7DEDB292}" presName="parentText" presStyleLbl="node1" presStyleIdx="0" presStyleCnt="0">
        <dgm:presLayoutVars>
          <dgm:chMax val="0"/>
          <dgm:bulletEnabled val="1"/>
        </dgm:presLayoutVars>
      </dgm:prSet>
      <dgm:spPr/>
      <dgm:t>
        <a:bodyPr/>
        <a:lstStyle/>
        <a:p>
          <a:endParaRPr lang="es-ES"/>
        </a:p>
      </dgm:t>
    </dgm:pt>
    <dgm:pt modelId="{25FBBD9C-21B3-45B1-94BD-CD42DA402F41}" type="pres">
      <dgm:prSet presAssocID="{711B6828-E351-474C-94D5-6C7F7DEDB292}" presName="parentRect" presStyleLbl="alignNode1" presStyleIdx="0" presStyleCnt="2"/>
      <dgm:spPr/>
      <dgm:t>
        <a:bodyPr/>
        <a:lstStyle/>
        <a:p>
          <a:endParaRPr lang="es-ES"/>
        </a:p>
      </dgm:t>
    </dgm:pt>
    <dgm:pt modelId="{BEF77941-FA6F-4ED7-95D2-C410A938E614}" type="pres">
      <dgm:prSet presAssocID="{711B6828-E351-474C-94D5-6C7F7DEDB292}" presName="adorn" presStyleLbl="fgAccFollowNode1" presStyleIdx="0" presStyleCnt="2"/>
      <dgm:spPr/>
      <dgm:t>
        <a:bodyPr/>
        <a:lstStyle/>
        <a:p>
          <a:endParaRPr lang="es-ES"/>
        </a:p>
      </dgm:t>
    </dgm:pt>
    <dgm:pt modelId="{64B268E6-7270-4E54-B5B1-28BE963DBA05}" type="pres">
      <dgm:prSet presAssocID="{895CB297-608E-4D83-96F4-3F417CE0BF60}" presName="sibTrans" presStyleLbl="sibTrans2D1" presStyleIdx="0" presStyleCnt="0"/>
      <dgm:spPr/>
      <dgm:t>
        <a:bodyPr/>
        <a:lstStyle/>
        <a:p>
          <a:endParaRPr lang="es-ES"/>
        </a:p>
      </dgm:t>
    </dgm:pt>
    <dgm:pt modelId="{C2ECECDC-641D-41EB-A95F-8D772013F0E4}" type="pres">
      <dgm:prSet presAssocID="{C2EC447A-829C-4269-8AC2-D4C80532C803}" presName="compNode" presStyleCnt="0"/>
      <dgm:spPr/>
    </dgm:pt>
    <dgm:pt modelId="{D229402D-D787-4778-9C01-C8D3D2076371}" type="pres">
      <dgm:prSet presAssocID="{C2EC447A-829C-4269-8AC2-D4C80532C803}" presName="childRect" presStyleLbl="bgAcc1" presStyleIdx="1" presStyleCnt="2">
        <dgm:presLayoutVars>
          <dgm:bulletEnabled val="1"/>
        </dgm:presLayoutVars>
      </dgm:prSet>
      <dgm:spPr/>
      <dgm:t>
        <a:bodyPr/>
        <a:lstStyle/>
        <a:p>
          <a:endParaRPr lang="es-ES"/>
        </a:p>
      </dgm:t>
    </dgm:pt>
    <dgm:pt modelId="{375CDF5B-1F49-484B-9678-F05A5CF76CC3}" type="pres">
      <dgm:prSet presAssocID="{C2EC447A-829C-4269-8AC2-D4C80532C803}" presName="parentText" presStyleLbl="node1" presStyleIdx="0" presStyleCnt="0">
        <dgm:presLayoutVars>
          <dgm:chMax val="0"/>
          <dgm:bulletEnabled val="1"/>
        </dgm:presLayoutVars>
      </dgm:prSet>
      <dgm:spPr/>
      <dgm:t>
        <a:bodyPr/>
        <a:lstStyle/>
        <a:p>
          <a:endParaRPr lang="es-ES"/>
        </a:p>
      </dgm:t>
    </dgm:pt>
    <dgm:pt modelId="{C8449655-EF33-4015-ABFE-899F3687A76D}" type="pres">
      <dgm:prSet presAssocID="{C2EC447A-829C-4269-8AC2-D4C80532C803}" presName="parentRect" presStyleLbl="alignNode1" presStyleIdx="1" presStyleCnt="2"/>
      <dgm:spPr/>
      <dgm:t>
        <a:bodyPr/>
        <a:lstStyle/>
        <a:p>
          <a:endParaRPr lang="es-ES"/>
        </a:p>
      </dgm:t>
    </dgm:pt>
    <dgm:pt modelId="{2647C75C-5513-4393-AF7E-ABDF1B630A61}" type="pres">
      <dgm:prSet presAssocID="{C2EC447A-829C-4269-8AC2-D4C80532C803}" presName="adorn" presStyleLbl="fgAccFollowNode1" presStyleIdx="1" presStyleCnt="2"/>
      <dgm:spPr/>
      <dgm:t>
        <a:bodyPr/>
        <a:lstStyle/>
        <a:p>
          <a:endParaRPr lang="es-ES"/>
        </a:p>
      </dgm:t>
    </dgm:pt>
  </dgm:ptLst>
  <dgm:cxnLst>
    <dgm:cxn modelId="{8581EEEB-117B-4024-8424-20F2CE80B256}" type="presOf" srcId="{895CB297-608E-4D83-96F4-3F417CE0BF60}" destId="{64B268E6-7270-4E54-B5B1-28BE963DBA05}" srcOrd="0" destOrd="0" presId="urn:microsoft.com/office/officeart/2005/8/layout/bList2"/>
    <dgm:cxn modelId="{2EF09DF5-1673-4FD2-8F4E-375A3DC1B227}" type="presOf" srcId="{C3243202-A6B5-4CBE-B9AB-F8E890BCE4C4}" destId="{4D1C9712-BE1D-4FD2-BBFD-F9D044264AA1}" srcOrd="0" destOrd="0" presId="urn:microsoft.com/office/officeart/2005/8/layout/bList2"/>
    <dgm:cxn modelId="{035DEE19-7F8E-4173-A8EE-04D23E37620E}" type="presOf" srcId="{C2EC447A-829C-4269-8AC2-D4C80532C803}" destId="{C8449655-EF33-4015-ABFE-899F3687A76D}" srcOrd="1" destOrd="0" presId="urn:microsoft.com/office/officeart/2005/8/layout/bList2"/>
    <dgm:cxn modelId="{93C8B95D-5415-4C44-9D23-CB8830CD6A41}" type="presOf" srcId="{711B6828-E351-474C-94D5-6C7F7DEDB292}" destId="{89679149-DA9D-4628-B7EE-313D6091C764}" srcOrd="0" destOrd="0" presId="urn:microsoft.com/office/officeart/2005/8/layout/bList2"/>
    <dgm:cxn modelId="{B1ED514E-08C8-4640-95D5-D2EA13A15DDE}" type="presOf" srcId="{711B6828-E351-474C-94D5-6C7F7DEDB292}" destId="{25FBBD9C-21B3-45B1-94BD-CD42DA402F41}" srcOrd="1" destOrd="0" presId="urn:microsoft.com/office/officeart/2005/8/layout/bList2"/>
    <dgm:cxn modelId="{22110310-14BF-4D22-AEBD-7AF7D557517F}" type="presOf" srcId="{7FDE2F0B-376C-4DCB-B8AD-D2A30B115092}" destId="{D229402D-D787-4778-9C01-C8D3D2076371}" srcOrd="0" destOrd="0" presId="urn:microsoft.com/office/officeart/2005/8/layout/bList2"/>
    <dgm:cxn modelId="{8CFA1D62-DE9D-4AC2-B6F7-24AAF338F330}" srcId="{C3243202-A6B5-4CBE-B9AB-F8E890BCE4C4}" destId="{711B6828-E351-474C-94D5-6C7F7DEDB292}" srcOrd="0" destOrd="0" parTransId="{82FA1F0E-C3D6-4E3A-8A94-EBBC8D793E26}" sibTransId="{895CB297-608E-4D83-96F4-3F417CE0BF60}"/>
    <dgm:cxn modelId="{37EB853B-DBAD-402A-B1CC-D59D3DE961A4}" srcId="{C2EC447A-829C-4269-8AC2-D4C80532C803}" destId="{7FDE2F0B-376C-4DCB-B8AD-D2A30B115092}" srcOrd="0" destOrd="0" parTransId="{2CC41B82-C590-41AC-BBFA-A5AB2A3B6E69}" sibTransId="{0A0FE772-F50E-4A40-83F7-CD9D2421341B}"/>
    <dgm:cxn modelId="{D21E8C43-6928-463D-875C-4BCB1BC1552E}" srcId="{C3243202-A6B5-4CBE-B9AB-F8E890BCE4C4}" destId="{C2EC447A-829C-4269-8AC2-D4C80532C803}" srcOrd="1" destOrd="0" parTransId="{28B18DDD-89D6-4726-8AE4-302339CB3427}" sibTransId="{3FF520BD-DFED-4644-A0C8-029904EC5C5D}"/>
    <dgm:cxn modelId="{C0B2B5D4-8B4F-401C-A000-E2DD6F55F0E0}" type="presOf" srcId="{C2EC447A-829C-4269-8AC2-D4C80532C803}" destId="{375CDF5B-1F49-484B-9678-F05A5CF76CC3}" srcOrd="0" destOrd="0" presId="urn:microsoft.com/office/officeart/2005/8/layout/bList2"/>
    <dgm:cxn modelId="{93792D04-9180-4F27-90BE-002758A86164}" type="presParOf" srcId="{4D1C9712-BE1D-4FD2-BBFD-F9D044264AA1}" destId="{96D23302-9232-4BA3-B7D0-32B8ED7EA3CB}" srcOrd="0" destOrd="0" presId="urn:microsoft.com/office/officeart/2005/8/layout/bList2"/>
    <dgm:cxn modelId="{99201346-6C79-4210-BCA2-1CB42FCEDD37}" type="presParOf" srcId="{96D23302-9232-4BA3-B7D0-32B8ED7EA3CB}" destId="{B1C1D3DC-5B76-4D86-8ACD-BEDFDBBB7EA4}" srcOrd="0" destOrd="0" presId="urn:microsoft.com/office/officeart/2005/8/layout/bList2"/>
    <dgm:cxn modelId="{19CA10A5-1E5F-482F-B006-B945B7A6B34E}" type="presParOf" srcId="{96D23302-9232-4BA3-B7D0-32B8ED7EA3CB}" destId="{89679149-DA9D-4628-B7EE-313D6091C764}" srcOrd="1" destOrd="0" presId="urn:microsoft.com/office/officeart/2005/8/layout/bList2"/>
    <dgm:cxn modelId="{3E1A51C5-2751-4BE8-9FDB-18E567AEA763}" type="presParOf" srcId="{96D23302-9232-4BA3-B7D0-32B8ED7EA3CB}" destId="{25FBBD9C-21B3-45B1-94BD-CD42DA402F41}" srcOrd="2" destOrd="0" presId="urn:microsoft.com/office/officeart/2005/8/layout/bList2"/>
    <dgm:cxn modelId="{87D5BD1B-934F-444A-868C-CC9B212F5B25}" type="presParOf" srcId="{96D23302-9232-4BA3-B7D0-32B8ED7EA3CB}" destId="{BEF77941-FA6F-4ED7-95D2-C410A938E614}" srcOrd="3" destOrd="0" presId="urn:microsoft.com/office/officeart/2005/8/layout/bList2"/>
    <dgm:cxn modelId="{71E97BF1-04F3-4D70-BA31-D0AEA7EA3618}" type="presParOf" srcId="{4D1C9712-BE1D-4FD2-BBFD-F9D044264AA1}" destId="{64B268E6-7270-4E54-B5B1-28BE963DBA05}" srcOrd="1" destOrd="0" presId="urn:microsoft.com/office/officeart/2005/8/layout/bList2"/>
    <dgm:cxn modelId="{8F53BA1F-C931-49E4-B0A8-CDA36B569B45}" type="presParOf" srcId="{4D1C9712-BE1D-4FD2-BBFD-F9D044264AA1}" destId="{C2ECECDC-641D-41EB-A95F-8D772013F0E4}" srcOrd="2" destOrd="0" presId="urn:microsoft.com/office/officeart/2005/8/layout/bList2"/>
    <dgm:cxn modelId="{C0009FED-F3D0-43AD-A4AD-840EEE2F581A}" type="presParOf" srcId="{C2ECECDC-641D-41EB-A95F-8D772013F0E4}" destId="{D229402D-D787-4778-9C01-C8D3D2076371}" srcOrd="0" destOrd="0" presId="urn:microsoft.com/office/officeart/2005/8/layout/bList2"/>
    <dgm:cxn modelId="{76ADA6E2-6013-493A-BCB5-437974FD6916}" type="presParOf" srcId="{C2ECECDC-641D-41EB-A95F-8D772013F0E4}" destId="{375CDF5B-1F49-484B-9678-F05A5CF76CC3}" srcOrd="1" destOrd="0" presId="urn:microsoft.com/office/officeart/2005/8/layout/bList2"/>
    <dgm:cxn modelId="{837F46D8-5E0E-4AC9-912B-A30EAF88C950}" type="presParOf" srcId="{C2ECECDC-641D-41EB-A95F-8D772013F0E4}" destId="{C8449655-EF33-4015-ABFE-899F3687A76D}" srcOrd="2" destOrd="0" presId="urn:microsoft.com/office/officeart/2005/8/layout/bList2"/>
    <dgm:cxn modelId="{9EDBD2B6-DE73-4A84-A992-AC8E8DBD570B}" type="presParOf" srcId="{C2ECECDC-641D-41EB-A95F-8D772013F0E4}" destId="{2647C75C-5513-4393-AF7E-ABDF1B630A61}" srcOrd="3" destOrd="0" presId="urn:microsoft.com/office/officeart/2005/8/layout/b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6.xml><?xml version="1.0" encoding="utf-8"?>
<dgm:dataModel xmlns:dgm="http://schemas.openxmlformats.org/drawingml/2006/diagram" xmlns:a="http://schemas.openxmlformats.org/drawingml/2006/main">
  <dgm:ptLst>
    <dgm:pt modelId="{9428449B-F511-45AC-A37F-F86BC4862943}"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s-ES"/>
        </a:p>
      </dgm:t>
    </dgm:pt>
    <dgm:pt modelId="{56636B67-E9BB-460F-8025-EBCF6ADC910B}">
      <dgm:prSet phldrT="[Texto]" custT="1"/>
      <dgm:spPr/>
      <dgm:t>
        <a:bodyPr/>
        <a:lstStyle/>
        <a:p>
          <a:r>
            <a:rPr lang="es-ES" sz="2000" dirty="0" smtClean="0"/>
            <a:t>Introducción</a:t>
          </a:r>
          <a:endParaRPr lang="es-ES" sz="2000" dirty="0"/>
        </a:p>
      </dgm:t>
    </dgm:pt>
    <dgm:pt modelId="{1B4C136A-EAC7-4DE6-9573-CF7217C0F334}" type="parTrans" cxnId="{3A8DF792-5CFE-48F9-A577-2C37228562A9}">
      <dgm:prSet/>
      <dgm:spPr/>
      <dgm:t>
        <a:bodyPr/>
        <a:lstStyle/>
        <a:p>
          <a:endParaRPr lang="es-ES" sz="1400"/>
        </a:p>
      </dgm:t>
    </dgm:pt>
    <dgm:pt modelId="{A2015D6D-0AA0-42A4-AB28-DB0668EE6767}" type="sibTrans" cxnId="{3A8DF792-5CFE-48F9-A577-2C37228562A9}">
      <dgm:prSet/>
      <dgm:spPr/>
      <dgm:t>
        <a:bodyPr/>
        <a:lstStyle/>
        <a:p>
          <a:endParaRPr lang="es-ES" sz="1400"/>
        </a:p>
      </dgm:t>
    </dgm:pt>
    <dgm:pt modelId="{44BAD678-5EA7-44CF-8BE9-103DE6E613CB}">
      <dgm:prSet phldrT="[Texto]" custT="1"/>
      <dgm:spPr/>
      <dgm:t>
        <a:bodyPr/>
        <a:lstStyle/>
        <a:p>
          <a:r>
            <a:rPr lang="es-ES" sz="2000" dirty="0" smtClean="0"/>
            <a:t>Justificación</a:t>
          </a:r>
          <a:endParaRPr lang="es-ES" sz="2000" dirty="0"/>
        </a:p>
      </dgm:t>
    </dgm:pt>
    <dgm:pt modelId="{2FE4B53C-07C1-42BF-A7F5-5B0EA0EAE945}" type="parTrans" cxnId="{8708C44C-0796-462F-A579-39DF993B3FB2}">
      <dgm:prSet/>
      <dgm:spPr/>
      <dgm:t>
        <a:bodyPr/>
        <a:lstStyle/>
        <a:p>
          <a:endParaRPr lang="es-ES" sz="1400"/>
        </a:p>
      </dgm:t>
    </dgm:pt>
    <dgm:pt modelId="{7E5F1CA9-B77A-4448-911B-FC476DC96856}" type="sibTrans" cxnId="{8708C44C-0796-462F-A579-39DF993B3FB2}">
      <dgm:prSet/>
      <dgm:spPr/>
      <dgm:t>
        <a:bodyPr/>
        <a:lstStyle/>
        <a:p>
          <a:endParaRPr lang="es-ES" sz="1400"/>
        </a:p>
      </dgm:t>
    </dgm:pt>
    <dgm:pt modelId="{0FD24616-8C30-4660-B0B4-2738BB12FE52}">
      <dgm:prSet phldrT="[Texto]" custT="1"/>
      <dgm:spPr>
        <a:solidFill>
          <a:schemeClr val="accent2">
            <a:lumMod val="60000"/>
            <a:lumOff val="40000"/>
          </a:schemeClr>
        </a:solidFill>
      </dgm:spPr>
      <dgm:t>
        <a:bodyPr/>
        <a:lstStyle/>
        <a:p>
          <a:r>
            <a:rPr lang="es-ES" sz="2000" dirty="0" smtClean="0"/>
            <a:t>Objetivos</a:t>
          </a:r>
        </a:p>
      </dgm:t>
    </dgm:pt>
    <dgm:pt modelId="{514C6CD9-D32C-4B6E-B65C-5B8ED24BB29C}" type="parTrans" cxnId="{CBC566F4-F850-4344-BABA-4D9E7BEFE833}">
      <dgm:prSet/>
      <dgm:spPr/>
      <dgm:t>
        <a:bodyPr/>
        <a:lstStyle/>
        <a:p>
          <a:endParaRPr lang="es-ES" sz="1400"/>
        </a:p>
      </dgm:t>
    </dgm:pt>
    <dgm:pt modelId="{A1C609E5-13B8-4E13-A124-1458A201E64C}" type="sibTrans" cxnId="{CBC566F4-F850-4344-BABA-4D9E7BEFE833}">
      <dgm:prSet/>
      <dgm:spPr/>
      <dgm:t>
        <a:bodyPr/>
        <a:lstStyle/>
        <a:p>
          <a:endParaRPr lang="es-ES" sz="1400"/>
        </a:p>
      </dgm:t>
    </dgm:pt>
    <dgm:pt modelId="{2CCD07A2-0EDD-4F17-AE32-AAAA8FF8D8D6}">
      <dgm:prSet phldrT="[Texto]" custT="1"/>
      <dgm:spPr/>
      <dgm:t>
        <a:bodyPr/>
        <a:lstStyle/>
        <a:p>
          <a:r>
            <a:rPr lang="es-ES" sz="2000" dirty="0" smtClean="0"/>
            <a:t>Metodología</a:t>
          </a:r>
        </a:p>
      </dgm:t>
    </dgm:pt>
    <dgm:pt modelId="{F5E1F50F-7609-4F69-8327-9CECD6EAB031}" type="parTrans" cxnId="{A23DE12A-6117-40FB-B334-55FF29F69DC2}">
      <dgm:prSet/>
      <dgm:spPr/>
      <dgm:t>
        <a:bodyPr/>
        <a:lstStyle/>
        <a:p>
          <a:endParaRPr lang="es-ES" sz="1400"/>
        </a:p>
      </dgm:t>
    </dgm:pt>
    <dgm:pt modelId="{6C4720C2-2C52-4791-B9D4-AB2372712858}" type="sibTrans" cxnId="{A23DE12A-6117-40FB-B334-55FF29F69DC2}">
      <dgm:prSet/>
      <dgm:spPr/>
      <dgm:t>
        <a:bodyPr/>
        <a:lstStyle/>
        <a:p>
          <a:endParaRPr lang="es-ES" sz="1400"/>
        </a:p>
      </dgm:t>
    </dgm:pt>
    <dgm:pt modelId="{8DF9D930-B94D-4F28-856D-3CC5CD9A1BD1}">
      <dgm:prSet phldrT="[Texto]" custT="1"/>
      <dgm:spPr/>
      <dgm:t>
        <a:bodyPr/>
        <a:lstStyle/>
        <a:p>
          <a:r>
            <a:rPr lang="es-ES" sz="2000" dirty="0" smtClean="0"/>
            <a:t>Resultados y Discusión</a:t>
          </a:r>
        </a:p>
      </dgm:t>
    </dgm:pt>
    <dgm:pt modelId="{3DDFB843-D2A8-402D-899B-EF5886DA80EA}" type="parTrans" cxnId="{CBE7EE34-77F2-4775-9927-0AF2125A8CEB}">
      <dgm:prSet/>
      <dgm:spPr/>
      <dgm:t>
        <a:bodyPr/>
        <a:lstStyle/>
        <a:p>
          <a:endParaRPr lang="es-ES" sz="1400"/>
        </a:p>
      </dgm:t>
    </dgm:pt>
    <dgm:pt modelId="{88A0B38A-A04E-4EC8-8638-AF4C91D27064}" type="sibTrans" cxnId="{CBE7EE34-77F2-4775-9927-0AF2125A8CEB}">
      <dgm:prSet/>
      <dgm:spPr/>
      <dgm:t>
        <a:bodyPr/>
        <a:lstStyle/>
        <a:p>
          <a:endParaRPr lang="es-ES" sz="1400"/>
        </a:p>
      </dgm:t>
    </dgm:pt>
    <dgm:pt modelId="{14243E40-4D91-4534-B9EF-EB6FB29D1EF9}">
      <dgm:prSet phldrT="[Texto]" custT="1"/>
      <dgm:spPr/>
      <dgm:t>
        <a:bodyPr/>
        <a:lstStyle/>
        <a:p>
          <a:r>
            <a:rPr lang="es-ES" sz="2000" dirty="0" smtClean="0"/>
            <a:t>Conclusiones</a:t>
          </a:r>
        </a:p>
      </dgm:t>
    </dgm:pt>
    <dgm:pt modelId="{1B49CE95-C25C-4117-8189-60A5D072A147}" type="parTrans" cxnId="{989A566F-46E5-4DCD-9802-EF0FB966F675}">
      <dgm:prSet/>
      <dgm:spPr/>
      <dgm:t>
        <a:bodyPr/>
        <a:lstStyle/>
        <a:p>
          <a:endParaRPr lang="es-ES" sz="1400"/>
        </a:p>
      </dgm:t>
    </dgm:pt>
    <dgm:pt modelId="{9B420275-80C8-443C-B1B1-E2CF2D8CFDE4}" type="sibTrans" cxnId="{989A566F-46E5-4DCD-9802-EF0FB966F675}">
      <dgm:prSet/>
      <dgm:spPr/>
      <dgm:t>
        <a:bodyPr/>
        <a:lstStyle/>
        <a:p>
          <a:endParaRPr lang="es-ES" sz="1400"/>
        </a:p>
      </dgm:t>
    </dgm:pt>
    <dgm:pt modelId="{E7A791CC-E4E0-4F02-9A76-CB85B8C0EEBD}">
      <dgm:prSet phldrT="[Texto]"/>
      <dgm:spPr/>
      <dgm:t>
        <a:bodyPr/>
        <a:lstStyle/>
        <a:p>
          <a:endParaRPr lang="es-ES"/>
        </a:p>
      </dgm:t>
    </dgm:pt>
    <dgm:pt modelId="{1E6FB69C-BEB3-4F86-9973-BB905AD32AA3}" type="parTrans" cxnId="{9C30A825-A95E-4996-A043-8AE65606F091}">
      <dgm:prSet/>
      <dgm:spPr/>
      <dgm:t>
        <a:bodyPr/>
        <a:lstStyle/>
        <a:p>
          <a:endParaRPr lang="es-ES" sz="1400"/>
        </a:p>
      </dgm:t>
    </dgm:pt>
    <dgm:pt modelId="{7CCDB508-D516-4122-8B3B-C69821451C72}" type="sibTrans" cxnId="{9C30A825-A95E-4996-A043-8AE65606F091}">
      <dgm:prSet/>
      <dgm:spPr/>
      <dgm:t>
        <a:bodyPr/>
        <a:lstStyle/>
        <a:p>
          <a:endParaRPr lang="es-ES" sz="1400"/>
        </a:p>
      </dgm:t>
    </dgm:pt>
    <dgm:pt modelId="{4DAC942D-6CB8-41D7-B067-87C20F2F12BF}">
      <dgm:prSet phldrT="[Texto]"/>
      <dgm:spPr/>
      <dgm:t>
        <a:bodyPr/>
        <a:lstStyle/>
        <a:p>
          <a:endParaRPr lang="es-ES" sz="1400"/>
        </a:p>
      </dgm:t>
    </dgm:pt>
    <dgm:pt modelId="{CFE4A4DA-3261-494C-9FB5-2248934B4103}" type="parTrans" cxnId="{7343D08E-9F51-402F-AFC7-BC5FB35888C1}">
      <dgm:prSet/>
      <dgm:spPr/>
      <dgm:t>
        <a:bodyPr/>
        <a:lstStyle/>
        <a:p>
          <a:endParaRPr lang="es-ES" sz="1400"/>
        </a:p>
      </dgm:t>
    </dgm:pt>
    <dgm:pt modelId="{99E70966-CD18-4390-9DD3-31E982ABB022}" type="sibTrans" cxnId="{7343D08E-9F51-402F-AFC7-BC5FB35888C1}">
      <dgm:prSet/>
      <dgm:spPr/>
      <dgm:t>
        <a:bodyPr/>
        <a:lstStyle/>
        <a:p>
          <a:endParaRPr lang="es-ES" sz="1400"/>
        </a:p>
      </dgm:t>
    </dgm:pt>
    <dgm:pt modelId="{B36EDB23-C030-42AE-A6EF-7B3821CB7546}">
      <dgm:prSet phldrT="[Texto]" custT="1"/>
      <dgm:spPr/>
      <dgm:t>
        <a:bodyPr/>
        <a:lstStyle/>
        <a:p>
          <a:r>
            <a:rPr lang="es-ES" sz="2000" dirty="0" smtClean="0"/>
            <a:t>Hipótesis</a:t>
          </a:r>
        </a:p>
      </dgm:t>
    </dgm:pt>
    <dgm:pt modelId="{322F897D-7924-45F4-B46F-2F40EE02995E}" type="parTrans" cxnId="{C950FF4F-BE17-41E2-AC87-4731FFC5FC67}">
      <dgm:prSet/>
      <dgm:spPr/>
      <dgm:t>
        <a:bodyPr/>
        <a:lstStyle/>
        <a:p>
          <a:endParaRPr lang="es-ES" sz="1400"/>
        </a:p>
      </dgm:t>
    </dgm:pt>
    <dgm:pt modelId="{A893C486-0AC5-4770-9BDC-F8F644E50A0E}" type="sibTrans" cxnId="{C950FF4F-BE17-41E2-AC87-4731FFC5FC67}">
      <dgm:prSet/>
      <dgm:spPr/>
      <dgm:t>
        <a:bodyPr/>
        <a:lstStyle/>
        <a:p>
          <a:endParaRPr lang="es-ES" sz="1400"/>
        </a:p>
      </dgm:t>
    </dgm:pt>
    <dgm:pt modelId="{BE2BBCC6-658F-4D5E-B806-817663817A95}" type="pres">
      <dgm:prSet presAssocID="{9428449B-F511-45AC-A37F-F86BC4862943}" presName="Name0" presStyleCnt="0">
        <dgm:presLayoutVars>
          <dgm:chMax val="7"/>
          <dgm:chPref val="7"/>
          <dgm:dir/>
        </dgm:presLayoutVars>
      </dgm:prSet>
      <dgm:spPr/>
      <dgm:t>
        <a:bodyPr/>
        <a:lstStyle/>
        <a:p>
          <a:endParaRPr lang="es-ES"/>
        </a:p>
      </dgm:t>
    </dgm:pt>
    <dgm:pt modelId="{6F44CD8D-0E86-4971-BECE-361D6F69671A}" type="pres">
      <dgm:prSet presAssocID="{9428449B-F511-45AC-A37F-F86BC4862943}" presName="Name1" presStyleCnt="0"/>
      <dgm:spPr/>
      <dgm:t>
        <a:bodyPr/>
        <a:lstStyle/>
        <a:p>
          <a:endParaRPr lang="es-ES"/>
        </a:p>
      </dgm:t>
    </dgm:pt>
    <dgm:pt modelId="{16FE7997-6F6C-4F66-97A5-BEF68F7BF513}" type="pres">
      <dgm:prSet presAssocID="{9428449B-F511-45AC-A37F-F86BC4862943}" presName="cycle" presStyleCnt="0"/>
      <dgm:spPr/>
      <dgm:t>
        <a:bodyPr/>
        <a:lstStyle/>
        <a:p>
          <a:endParaRPr lang="es-ES"/>
        </a:p>
      </dgm:t>
    </dgm:pt>
    <dgm:pt modelId="{55CA58DA-E9BB-4120-9850-A459DC324574}" type="pres">
      <dgm:prSet presAssocID="{9428449B-F511-45AC-A37F-F86BC4862943}" presName="srcNode" presStyleLbl="node1" presStyleIdx="0" presStyleCnt="7"/>
      <dgm:spPr/>
      <dgm:t>
        <a:bodyPr/>
        <a:lstStyle/>
        <a:p>
          <a:endParaRPr lang="es-ES"/>
        </a:p>
      </dgm:t>
    </dgm:pt>
    <dgm:pt modelId="{54810C88-0428-4993-8383-3232F3DC1F96}" type="pres">
      <dgm:prSet presAssocID="{9428449B-F511-45AC-A37F-F86BC4862943}" presName="conn" presStyleLbl="parChTrans1D2" presStyleIdx="0" presStyleCnt="1"/>
      <dgm:spPr/>
      <dgm:t>
        <a:bodyPr/>
        <a:lstStyle/>
        <a:p>
          <a:endParaRPr lang="es-ES"/>
        </a:p>
      </dgm:t>
    </dgm:pt>
    <dgm:pt modelId="{53CC1FC8-D1E5-4BAB-B1C9-5CFEA775E8B6}" type="pres">
      <dgm:prSet presAssocID="{9428449B-F511-45AC-A37F-F86BC4862943}" presName="extraNode" presStyleLbl="node1" presStyleIdx="0" presStyleCnt="7"/>
      <dgm:spPr/>
      <dgm:t>
        <a:bodyPr/>
        <a:lstStyle/>
        <a:p>
          <a:endParaRPr lang="es-ES"/>
        </a:p>
      </dgm:t>
    </dgm:pt>
    <dgm:pt modelId="{B8E08528-CA6B-4E2A-AB6F-A1772AA6CE95}" type="pres">
      <dgm:prSet presAssocID="{9428449B-F511-45AC-A37F-F86BC4862943}" presName="dstNode" presStyleLbl="node1" presStyleIdx="0" presStyleCnt="7"/>
      <dgm:spPr/>
      <dgm:t>
        <a:bodyPr/>
        <a:lstStyle/>
        <a:p>
          <a:endParaRPr lang="es-ES"/>
        </a:p>
      </dgm:t>
    </dgm:pt>
    <dgm:pt modelId="{F6607E68-AF26-4677-BCCA-F037CB8475F9}" type="pres">
      <dgm:prSet presAssocID="{56636B67-E9BB-460F-8025-EBCF6ADC910B}" presName="text_1" presStyleLbl="node1" presStyleIdx="0" presStyleCnt="7">
        <dgm:presLayoutVars>
          <dgm:bulletEnabled val="1"/>
        </dgm:presLayoutVars>
      </dgm:prSet>
      <dgm:spPr/>
      <dgm:t>
        <a:bodyPr/>
        <a:lstStyle/>
        <a:p>
          <a:endParaRPr lang="es-ES"/>
        </a:p>
      </dgm:t>
    </dgm:pt>
    <dgm:pt modelId="{4060D4C9-7CB2-4C37-95A1-9F6ED7D363F5}" type="pres">
      <dgm:prSet presAssocID="{56636B67-E9BB-460F-8025-EBCF6ADC910B}" presName="accent_1" presStyleCnt="0"/>
      <dgm:spPr/>
      <dgm:t>
        <a:bodyPr/>
        <a:lstStyle/>
        <a:p>
          <a:endParaRPr lang="es-ES"/>
        </a:p>
      </dgm:t>
    </dgm:pt>
    <dgm:pt modelId="{2179348E-A990-4A26-86C4-66BA76F28FB6}" type="pres">
      <dgm:prSet presAssocID="{56636B67-E9BB-460F-8025-EBCF6ADC910B}" presName="accentRepeatNode" presStyleLbl="solidFgAcc1" presStyleIdx="0" presStyleCnt="7"/>
      <dgm:spPr/>
      <dgm:t>
        <a:bodyPr/>
        <a:lstStyle/>
        <a:p>
          <a:endParaRPr lang="es-ES"/>
        </a:p>
      </dgm:t>
    </dgm:pt>
    <dgm:pt modelId="{33859D5F-1704-4730-891C-4CB7B5D05B80}" type="pres">
      <dgm:prSet presAssocID="{44BAD678-5EA7-44CF-8BE9-103DE6E613CB}" presName="text_2" presStyleLbl="node1" presStyleIdx="1" presStyleCnt="7">
        <dgm:presLayoutVars>
          <dgm:bulletEnabled val="1"/>
        </dgm:presLayoutVars>
      </dgm:prSet>
      <dgm:spPr/>
      <dgm:t>
        <a:bodyPr/>
        <a:lstStyle/>
        <a:p>
          <a:endParaRPr lang="es-ES"/>
        </a:p>
      </dgm:t>
    </dgm:pt>
    <dgm:pt modelId="{67461CAB-D8FA-4E48-AD06-8BFF540D8D64}" type="pres">
      <dgm:prSet presAssocID="{44BAD678-5EA7-44CF-8BE9-103DE6E613CB}" presName="accent_2" presStyleCnt="0"/>
      <dgm:spPr/>
      <dgm:t>
        <a:bodyPr/>
        <a:lstStyle/>
        <a:p>
          <a:endParaRPr lang="es-ES"/>
        </a:p>
      </dgm:t>
    </dgm:pt>
    <dgm:pt modelId="{2EC55219-752A-46D9-BE90-929EDBD6E967}" type="pres">
      <dgm:prSet presAssocID="{44BAD678-5EA7-44CF-8BE9-103DE6E613CB}" presName="accentRepeatNode" presStyleLbl="solidFgAcc1" presStyleIdx="1" presStyleCnt="7"/>
      <dgm:spPr/>
      <dgm:t>
        <a:bodyPr/>
        <a:lstStyle/>
        <a:p>
          <a:endParaRPr lang="es-ES"/>
        </a:p>
      </dgm:t>
    </dgm:pt>
    <dgm:pt modelId="{A5F222ED-A70B-45AE-B9F6-73F8241C9EF5}" type="pres">
      <dgm:prSet presAssocID="{0FD24616-8C30-4660-B0B4-2738BB12FE52}" presName="text_3" presStyleLbl="node1" presStyleIdx="2" presStyleCnt="7">
        <dgm:presLayoutVars>
          <dgm:bulletEnabled val="1"/>
        </dgm:presLayoutVars>
      </dgm:prSet>
      <dgm:spPr/>
      <dgm:t>
        <a:bodyPr/>
        <a:lstStyle/>
        <a:p>
          <a:endParaRPr lang="es-ES"/>
        </a:p>
      </dgm:t>
    </dgm:pt>
    <dgm:pt modelId="{4BF2E032-8E0C-45F0-9629-5D64AAFF8884}" type="pres">
      <dgm:prSet presAssocID="{0FD24616-8C30-4660-B0B4-2738BB12FE52}" presName="accent_3" presStyleCnt="0"/>
      <dgm:spPr/>
      <dgm:t>
        <a:bodyPr/>
        <a:lstStyle/>
        <a:p>
          <a:endParaRPr lang="es-ES"/>
        </a:p>
      </dgm:t>
    </dgm:pt>
    <dgm:pt modelId="{C115EE05-811D-4E6E-94FF-164CE8CCF13C}" type="pres">
      <dgm:prSet presAssocID="{0FD24616-8C30-4660-B0B4-2738BB12FE52}" presName="accentRepeatNode" presStyleLbl="solidFgAcc1" presStyleIdx="2" presStyleCnt="7"/>
      <dgm:spPr/>
      <dgm:t>
        <a:bodyPr/>
        <a:lstStyle/>
        <a:p>
          <a:endParaRPr lang="es-ES"/>
        </a:p>
      </dgm:t>
    </dgm:pt>
    <dgm:pt modelId="{29A33A1B-1ACB-47CD-B556-370CCFAC0A38}" type="pres">
      <dgm:prSet presAssocID="{B36EDB23-C030-42AE-A6EF-7B3821CB7546}" presName="text_4" presStyleLbl="node1" presStyleIdx="3" presStyleCnt="7">
        <dgm:presLayoutVars>
          <dgm:bulletEnabled val="1"/>
        </dgm:presLayoutVars>
      </dgm:prSet>
      <dgm:spPr/>
      <dgm:t>
        <a:bodyPr/>
        <a:lstStyle/>
        <a:p>
          <a:endParaRPr lang="es-ES"/>
        </a:p>
      </dgm:t>
    </dgm:pt>
    <dgm:pt modelId="{EF18E057-4925-45DB-A5ED-CF0BBD41FB22}" type="pres">
      <dgm:prSet presAssocID="{B36EDB23-C030-42AE-A6EF-7B3821CB7546}" presName="accent_4" presStyleCnt="0"/>
      <dgm:spPr/>
      <dgm:t>
        <a:bodyPr/>
        <a:lstStyle/>
        <a:p>
          <a:endParaRPr lang="es-ES"/>
        </a:p>
      </dgm:t>
    </dgm:pt>
    <dgm:pt modelId="{A53215ED-27B4-4166-B83E-21B36A94F032}" type="pres">
      <dgm:prSet presAssocID="{B36EDB23-C030-42AE-A6EF-7B3821CB7546}" presName="accentRepeatNode" presStyleLbl="solidFgAcc1" presStyleIdx="3" presStyleCnt="7"/>
      <dgm:spPr/>
      <dgm:t>
        <a:bodyPr/>
        <a:lstStyle/>
        <a:p>
          <a:endParaRPr lang="es-ES"/>
        </a:p>
      </dgm:t>
    </dgm:pt>
    <dgm:pt modelId="{E4DDAAAD-D730-43BC-979A-C624D6A8E78C}" type="pres">
      <dgm:prSet presAssocID="{2CCD07A2-0EDD-4F17-AE32-AAAA8FF8D8D6}" presName="text_5" presStyleLbl="node1" presStyleIdx="4" presStyleCnt="7">
        <dgm:presLayoutVars>
          <dgm:bulletEnabled val="1"/>
        </dgm:presLayoutVars>
      </dgm:prSet>
      <dgm:spPr/>
      <dgm:t>
        <a:bodyPr/>
        <a:lstStyle/>
        <a:p>
          <a:endParaRPr lang="es-ES"/>
        </a:p>
      </dgm:t>
    </dgm:pt>
    <dgm:pt modelId="{9639B311-7233-4981-94D4-8E4364C527AA}" type="pres">
      <dgm:prSet presAssocID="{2CCD07A2-0EDD-4F17-AE32-AAAA8FF8D8D6}" presName="accent_5" presStyleCnt="0"/>
      <dgm:spPr/>
      <dgm:t>
        <a:bodyPr/>
        <a:lstStyle/>
        <a:p>
          <a:endParaRPr lang="es-ES"/>
        </a:p>
      </dgm:t>
    </dgm:pt>
    <dgm:pt modelId="{883D7F66-4852-4BD0-80A6-5104653AC255}" type="pres">
      <dgm:prSet presAssocID="{2CCD07A2-0EDD-4F17-AE32-AAAA8FF8D8D6}" presName="accentRepeatNode" presStyleLbl="solidFgAcc1" presStyleIdx="4" presStyleCnt="7"/>
      <dgm:spPr/>
      <dgm:t>
        <a:bodyPr/>
        <a:lstStyle/>
        <a:p>
          <a:endParaRPr lang="es-ES"/>
        </a:p>
      </dgm:t>
    </dgm:pt>
    <dgm:pt modelId="{15EEDD95-F5B9-4997-88D0-C8D45847F0DA}" type="pres">
      <dgm:prSet presAssocID="{8DF9D930-B94D-4F28-856D-3CC5CD9A1BD1}" presName="text_6" presStyleLbl="node1" presStyleIdx="5" presStyleCnt="7">
        <dgm:presLayoutVars>
          <dgm:bulletEnabled val="1"/>
        </dgm:presLayoutVars>
      </dgm:prSet>
      <dgm:spPr/>
      <dgm:t>
        <a:bodyPr/>
        <a:lstStyle/>
        <a:p>
          <a:endParaRPr lang="es-ES"/>
        </a:p>
      </dgm:t>
    </dgm:pt>
    <dgm:pt modelId="{F9945B24-C893-4C83-B70D-2724E78F8E7A}" type="pres">
      <dgm:prSet presAssocID="{8DF9D930-B94D-4F28-856D-3CC5CD9A1BD1}" presName="accent_6" presStyleCnt="0"/>
      <dgm:spPr/>
      <dgm:t>
        <a:bodyPr/>
        <a:lstStyle/>
        <a:p>
          <a:endParaRPr lang="es-ES"/>
        </a:p>
      </dgm:t>
    </dgm:pt>
    <dgm:pt modelId="{5A3A4C7E-1FA7-427E-9AD7-B9D34AA27AC6}" type="pres">
      <dgm:prSet presAssocID="{8DF9D930-B94D-4F28-856D-3CC5CD9A1BD1}" presName="accentRepeatNode" presStyleLbl="solidFgAcc1" presStyleIdx="5" presStyleCnt="7"/>
      <dgm:spPr/>
      <dgm:t>
        <a:bodyPr/>
        <a:lstStyle/>
        <a:p>
          <a:endParaRPr lang="es-ES"/>
        </a:p>
      </dgm:t>
    </dgm:pt>
    <dgm:pt modelId="{E67B9D81-28AC-4080-92F0-BFC6B1F90EF9}" type="pres">
      <dgm:prSet presAssocID="{14243E40-4D91-4534-B9EF-EB6FB29D1EF9}" presName="text_7" presStyleLbl="node1" presStyleIdx="6" presStyleCnt="7">
        <dgm:presLayoutVars>
          <dgm:bulletEnabled val="1"/>
        </dgm:presLayoutVars>
      </dgm:prSet>
      <dgm:spPr/>
      <dgm:t>
        <a:bodyPr/>
        <a:lstStyle/>
        <a:p>
          <a:endParaRPr lang="es-ES"/>
        </a:p>
      </dgm:t>
    </dgm:pt>
    <dgm:pt modelId="{AFF74D3F-1675-4546-8BDA-75B0F013A4E7}" type="pres">
      <dgm:prSet presAssocID="{14243E40-4D91-4534-B9EF-EB6FB29D1EF9}" presName="accent_7" presStyleCnt="0"/>
      <dgm:spPr/>
      <dgm:t>
        <a:bodyPr/>
        <a:lstStyle/>
        <a:p>
          <a:endParaRPr lang="es-ES"/>
        </a:p>
      </dgm:t>
    </dgm:pt>
    <dgm:pt modelId="{94226154-4BBF-4D2E-ABAC-0FB46D23FF6F}" type="pres">
      <dgm:prSet presAssocID="{14243E40-4D91-4534-B9EF-EB6FB29D1EF9}" presName="accentRepeatNode" presStyleLbl="solidFgAcc1" presStyleIdx="6" presStyleCnt="7"/>
      <dgm:spPr/>
      <dgm:t>
        <a:bodyPr/>
        <a:lstStyle/>
        <a:p>
          <a:endParaRPr lang="es-ES"/>
        </a:p>
      </dgm:t>
    </dgm:pt>
  </dgm:ptLst>
  <dgm:cxnLst>
    <dgm:cxn modelId="{C950FF4F-BE17-41E2-AC87-4731FFC5FC67}" srcId="{9428449B-F511-45AC-A37F-F86BC4862943}" destId="{B36EDB23-C030-42AE-A6EF-7B3821CB7546}" srcOrd="3" destOrd="0" parTransId="{322F897D-7924-45F4-B46F-2F40EE02995E}" sibTransId="{A893C486-0AC5-4770-9BDC-F8F644E50A0E}"/>
    <dgm:cxn modelId="{9B549919-3537-4F3C-89D0-9CDF6279CA9E}" type="presOf" srcId="{A2015D6D-0AA0-42A4-AB28-DB0668EE6767}" destId="{54810C88-0428-4993-8383-3232F3DC1F96}" srcOrd="0" destOrd="0" presId="urn:microsoft.com/office/officeart/2008/layout/VerticalCurvedList"/>
    <dgm:cxn modelId="{AAB4E7C9-B0E8-4D0F-92DB-1CBFF636C618}" type="presOf" srcId="{2CCD07A2-0EDD-4F17-AE32-AAAA8FF8D8D6}" destId="{E4DDAAAD-D730-43BC-979A-C624D6A8E78C}" srcOrd="0" destOrd="0" presId="urn:microsoft.com/office/officeart/2008/layout/VerticalCurvedList"/>
    <dgm:cxn modelId="{9A589834-903A-4B3D-A74B-149CBCF49176}" type="presOf" srcId="{14243E40-4D91-4534-B9EF-EB6FB29D1EF9}" destId="{E67B9D81-28AC-4080-92F0-BFC6B1F90EF9}" srcOrd="0" destOrd="0" presId="urn:microsoft.com/office/officeart/2008/layout/VerticalCurvedList"/>
    <dgm:cxn modelId="{989A566F-46E5-4DCD-9802-EF0FB966F675}" srcId="{9428449B-F511-45AC-A37F-F86BC4862943}" destId="{14243E40-4D91-4534-B9EF-EB6FB29D1EF9}" srcOrd="6" destOrd="0" parTransId="{1B49CE95-C25C-4117-8189-60A5D072A147}" sibTransId="{9B420275-80C8-443C-B1B1-E2CF2D8CFDE4}"/>
    <dgm:cxn modelId="{0A900EBB-2C02-48AA-9283-8CFF120E3328}" type="presOf" srcId="{56636B67-E9BB-460F-8025-EBCF6ADC910B}" destId="{F6607E68-AF26-4677-BCCA-F037CB8475F9}" srcOrd="0" destOrd="0" presId="urn:microsoft.com/office/officeart/2008/layout/VerticalCurvedList"/>
    <dgm:cxn modelId="{FD5ECF19-60C1-406C-B3BC-07C387F91B92}" type="presOf" srcId="{44BAD678-5EA7-44CF-8BE9-103DE6E613CB}" destId="{33859D5F-1704-4730-891C-4CB7B5D05B80}" srcOrd="0" destOrd="0" presId="urn:microsoft.com/office/officeart/2008/layout/VerticalCurvedList"/>
    <dgm:cxn modelId="{CBC566F4-F850-4344-BABA-4D9E7BEFE833}" srcId="{9428449B-F511-45AC-A37F-F86BC4862943}" destId="{0FD24616-8C30-4660-B0B4-2738BB12FE52}" srcOrd="2" destOrd="0" parTransId="{514C6CD9-D32C-4B6E-B65C-5B8ED24BB29C}" sibTransId="{A1C609E5-13B8-4E13-A124-1458A201E64C}"/>
    <dgm:cxn modelId="{8708C44C-0796-462F-A579-39DF993B3FB2}" srcId="{9428449B-F511-45AC-A37F-F86BC4862943}" destId="{44BAD678-5EA7-44CF-8BE9-103DE6E613CB}" srcOrd="1" destOrd="0" parTransId="{2FE4B53C-07C1-42BF-A7F5-5B0EA0EAE945}" sibTransId="{7E5F1CA9-B77A-4448-911B-FC476DC96856}"/>
    <dgm:cxn modelId="{B191F05F-0428-46FE-89E3-8A4883E8BCD7}" type="presOf" srcId="{9428449B-F511-45AC-A37F-F86BC4862943}" destId="{BE2BBCC6-658F-4D5E-B806-817663817A95}" srcOrd="0" destOrd="0" presId="urn:microsoft.com/office/officeart/2008/layout/VerticalCurvedList"/>
    <dgm:cxn modelId="{CBE7EE34-77F2-4775-9927-0AF2125A8CEB}" srcId="{9428449B-F511-45AC-A37F-F86BC4862943}" destId="{8DF9D930-B94D-4F28-856D-3CC5CD9A1BD1}" srcOrd="5" destOrd="0" parTransId="{3DDFB843-D2A8-402D-899B-EF5886DA80EA}" sibTransId="{88A0B38A-A04E-4EC8-8638-AF4C91D27064}"/>
    <dgm:cxn modelId="{5C24E2DB-39A3-4729-BA20-52FE6934F3DE}" type="presOf" srcId="{B36EDB23-C030-42AE-A6EF-7B3821CB7546}" destId="{29A33A1B-1ACB-47CD-B556-370CCFAC0A38}" srcOrd="0" destOrd="0" presId="urn:microsoft.com/office/officeart/2008/layout/VerticalCurvedList"/>
    <dgm:cxn modelId="{9C30A825-A95E-4996-A043-8AE65606F091}" srcId="{9428449B-F511-45AC-A37F-F86BC4862943}" destId="{E7A791CC-E4E0-4F02-9A76-CB85B8C0EEBD}" srcOrd="7" destOrd="0" parTransId="{1E6FB69C-BEB3-4F86-9973-BB905AD32AA3}" sibTransId="{7CCDB508-D516-4122-8B3B-C69821451C72}"/>
    <dgm:cxn modelId="{7343D08E-9F51-402F-AFC7-BC5FB35888C1}" srcId="{9428449B-F511-45AC-A37F-F86BC4862943}" destId="{4DAC942D-6CB8-41D7-B067-87C20F2F12BF}" srcOrd="8" destOrd="0" parTransId="{CFE4A4DA-3261-494C-9FB5-2248934B4103}" sibTransId="{99E70966-CD18-4390-9DD3-31E982ABB022}"/>
    <dgm:cxn modelId="{A23DE12A-6117-40FB-B334-55FF29F69DC2}" srcId="{9428449B-F511-45AC-A37F-F86BC4862943}" destId="{2CCD07A2-0EDD-4F17-AE32-AAAA8FF8D8D6}" srcOrd="4" destOrd="0" parTransId="{F5E1F50F-7609-4F69-8327-9CECD6EAB031}" sibTransId="{6C4720C2-2C52-4791-B9D4-AB2372712858}"/>
    <dgm:cxn modelId="{3811EC62-8C56-4CB6-A7DB-21A0BE9BD198}" type="presOf" srcId="{8DF9D930-B94D-4F28-856D-3CC5CD9A1BD1}" destId="{15EEDD95-F5B9-4997-88D0-C8D45847F0DA}" srcOrd="0" destOrd="0" presId="urn:microsoft.com/office/officeart/2008/layout/VerticalCurvedList"/>
    <dgm:cxn modelId="{1B39B84A-6BBD-4816-9FB0-2184DC6976C6}" type="presOf" srcId="{0FD24616-8C30-4660-B0B4-2738BB12FE52}" destId="{A5F222ED-A70B-45AE-B9F6-73F8241C9EF5}" srcOrd="0" destOrd="0" presId="urn:microsoft.com/office/officeart/2008/layout/VerticalCurvedList"/>
    <dgm:cxn modelId="{3A8DF792-5CFE-48F9-A577-2C37228562A9}" srcId="{9428449B-F511-45AC-A37F-F86BC4862943}" destId="{56636B67-E9BB-460F-8025-EBCF6ADC910B}" srcOrd="0" destOrd="0" parTransId="{1B4C136A-EAC7-4DE6-9573-CF7217C0F334}" sibTransId="{A2015D6D-0AA0-42A4-AB28-DB0668EE6767}"/>
    <dgm:cxn modelId="{FFD54289-D3B5-456C-ADF2-9B17B11AE007}" type="presParOf" srcId="{BE2BBCC6-658F-4D5E-B806-817663817A95}" destId="{6F44CD8D-0E86-4971-BECE-361D6F69671A}" srcOrd="0" destOrd="0" presId="urn:microsoft.com/office/officeart/2008/layout/VerticalCurvedList"/>
    <dgm:cxn modelId="{5B555234-A583-4602-BF93-5DE46A935E64}" type="presParOf" srcId="{6F44CD8D-0E86-4971-BECE-361D6F69671A}" destId="{16FE7997-6F6C-4F66-97A5-BEF68F7BF513}" srcOrd="0" destOrd="0" presId="urn:microsoft.com/office/officeart/2008/layout/VerticalCurvedList"/>
    <dgm:cxn modelId="{CB43EFDF-B7AF-4A6D-B1BA-42AD4B7141A2}" type="presParOf" srcId="{16FE7997-6F6C-4F66-97A5-BEF68F7BF513}" destId="{55CA58DA-E9BB-4120-9850-A459DC324574}" srcOrd="0" destOrd="0" presId="urn:microsoft.com/office/officeart/2008/layout/VerticalCurvedList"/>
    <dgm:cxn modelId="{510D8D93-85AE-4357-BB7F-D3A585CBA14D}" type="presParOf" srcId="{16FE7997-6F6C-4F66-97A5-BEF68F7BF513}" destId="{54810C88-0428-4993-8383-3232F3DC1F96}" srcOrd="1" destOrd="0" presId="urn:microsoft.com/office/officeart/2008/layout/VerticalCurvedList"/>
    <dgm:cxn modelId="{24641D5F-A3E0-45A0-861A-B8BA67399CA4}" type="presParOf" srcId="{16FE7997-6F6C-4F66-97A5-BEF68F7BF513}" destId="{53CC1FC8-D1E5-4BAB-B1C9-5CFEA775E8B6}" srcOrd="2" destOrd="0" presId="urn:microsoft.com/office/officeart/2008/layout/VerticalCurvedList"/>
    <dgm:cxn modelId="{11E5078C-AB5C-40A8-8992-37E0A9378047}" type="presParOf" srcId="{16FE7997-6F6C-4F66-97A5-BEF68F7BF513}" destId="{B8E08528-CA6B-4E2A-AB6F-A1772AA6CE95}" srcOrd="3" destOrd="0" presId="urn:microsoft.com/office/officeart/2008/layout/VerticalCurvedList"/>
    <dgm:cxn modelId="{277D3D65-C607-40D8-B4CD-463C7D526B39}" type="presParOf" srcId="{6F44CD8D-0E86-4971-BECE-361D6F69671A}" destId="{F6607E68-AF26-4677-BCCA-F037CB8475F9}" srcOrd="1" destOrd="0" presId="urn:microsoft.com/office/officeart/2008/layout/VerticalCurvedList"/>
    <dgm:cxn modelId="{5071C9DF-302B-4A8C-B6FD-53B3C5044C24}" type="presParOf" srcId="{6F44CD8D-0E86-4971-BECE-361D6F69671A}" destId="{4060D4C9-7CB2-4C37-95A1-9F6ED7D363F5}" srcOrd="2" destOrd="0" presId="urn:microsoft.com/office/officeart/2008/layout/VerticalCurvedList"/>
    <dgm:cxn modelId="{9F496A57-D881-4EA4-8F36-9C85418DC5CC}" type="presParOf" srcId="{4060D4C9-7CB2-4C37-95A1-9F6ED7D363F5}" destId="{2179348E-A990-4A26-86C4-66BA76F28FB6}" srcOrd="0" destOrd="0" presId="urn:microsoft.com/office/officeart/2008/layout/VerticalCurvedList"/>
    <dgm:cxn modelId="{CD2B669A-45E8-44E1-BD54-24D6C1B7F27F}" type="presParOf" srcId="{6F44CD8D-0E86-4971-BECE-361D6F69671A}" destId="{33859D5F-1704-4730-891C-4CB7B5D05B80}" srcOrd="3" destOrd="0" presId="urn:microsoft.com/office/officeart/2008/layout/VerticalCurvedList"/>
    <dgm:cxn modelId="{E03E4E39-87A1-470D-AC34-10A3621170C0}" type="presParOf" srcId="{6F44CD8D-0E86-4971-BECE-361D6F69671A}" destId="{67461CAB-D8FA-4E48-AD06-8BFF540D8D64}" srcOrd="4" destOrd="0" presId="urn:microsoft.com/office/officeart/2008/layout/VerticalCurvedList"/>
    <dgm:cxn modelId="{253518BD-C865-4F53-B215-3B6F590FCE7E}" type="presParOf" srcId="{67461CAB-D8FA-4E48-AD06-8BFF540D8D64}" destId="{2EC55219-752A-46D9-BE90-929EDBD6E967}" srcOrd="0" destOrd="0" presId="urn:microsoft.com/office/officeart/2008/layout/VerticalCurvedList"/>
    <dgm:cxn modelId="{0B68064C-2AFD-4602-82BA-1346CC28C6C6}" type="presParOf" srcId="{6F44CD8D-0E86-4971-BECE-361D6F69671A}" destId="{A5F222ED-A70B-45AE-B9F6-73F8241C9EF5}" srcOrd="5" destOrd="0" presId="urn:microsoft.com/office/officeart/2008/layout/VerticalCurvedList"/>
    <dgm:cxn modelId="{7E5D6DB3-5F93-4E6D-8EDB-003B91B4EA89}" type="presParOf" srcId="{6F44CD8D-0E86-4971-BECE-361D6F69671A}" destId="{4BF2E032-8E0C-45F0-9629-5D64AAFF8884}" srcOrd="6" destOrd="0" presId="urn:microsoft.com/office/officeart/2008/layout/VerticalCurvedList"/>
    <dgm:cxn modelId="{FD7848A0-7FCE-493C-AE10-74FF6687320C}" type="presParOf" srcId="{4BF2E032-8E0C-45F0-9629-5D64AAFF8884}" destId="{C115EE05-811D-4E6E-94FF-164CE8CCF13C}" srcOrd="0" destOrd="0" presId="urn:microsoft.com/office/officeart/2008/layout/VerticalCurvedList"/>
    <dgm:cxn modelId="{49A7CF52-315C-4C51-8DD5-10908A0B800A}" type="presParOf" srcId="{6F44CD8D-0E86-4971-BECE-361D6F69671A}" destId="{29A33A1B-1ACB-47CD-B556-370CCFAC0A38}" srcOrd="7" destOrd="0" presId="urn:microsoft.com/office/officeart/2008/layout/VerticalCurvedList"/>
    <dgm:cxn modelId="{A612F888-D01F-4F07-8393-21CA42A13D3A}" type="presParOf" srcId="{6F44CD8D-0E86-4971-BECE-361D6F69671A}" destId="{EF18E057-4925-45DB-A5ED-CF0BBD41FB22}" srcOrd="8" destOrd="0" presId="urn:microsoft.com/office/officeart/2008/layout/VerticalCurvedList"/>
    <dgm:cxn modelId="{0E4158C8-7381-4D86-B7C8-E66920CBFD84}" type="presParOf" srcId="{EF18E057-4925-45DB-A5ED-CF0BBD41FB22}" destId="{A53215ED-27B4-4166-B83E-21B36A94F032}" srcOrd="0" destOrd="0" presId="urn:microsoft.com/office/officeart/2008/layout/VerticalCurvedList"/>
    <dgm:cxn modelId="{7EA17C4F-E859-490C-98BD-79E9CB3CE774}" type="presParOf" srcId="{6F44CD8D-0E86-4971-BECE-361D6F69671A}" destId="{E4DDAAAD-D730-43BC-979A-C624D6A8E78C}" srcOrd="9" destOrd="0" presId="urn:microsoft.com/office/officeart/2008/layout/VerticalCurvedList"/>
    <dgm:cxn modelId="{A771654A-8F3A-4BE4-A456-879F0A14B4F1}" type="presParOf" srcId="{6F44CD8D-0E86-4971-BECE-361D6F69671A}" destId="{9639B311-7233-4981-94D4-8E4364C527AA}" srcOrd="10" destOrd="0" presId="urn:microsoft.com/office/officeart/2008/layout/VerticalCurvedList"/>
    <dgm:cxn modelId="{F8ADEF98-C870-4221-961C-13EA22A5FFD9}" type="presParOf" srcId="{9639B311-7233-4981-94D4-8E4364C527AA}" destId="{883D7F66-4852-4BD0-80A6-5104653AC255}" srcOrd="0" destOrd="0" presId="urn:microsoft.com/office/officeart/2008/layout/VerticalCurvedList"/>
    <dgm:cxn modelId="{25C40E30-9916-4A95-9AD5-9EEEA9BE5011}" type="presParOf" srcId="{6F44CD8D-0E86-4971-BECE-361D6F69671A}" destId="{15EEDD95-F5B9-4997-88D0-C8D45847F0DA}" srcOrd="11" destOrd="0" presId="urn:microsoft.com/office/officeart/2008/layout/VerticalCurvedList"/>
    <dgm:cxn modelId="{606C6D9B-A676-4117-8770-0A226000D0C1}" type="presParOf" srcId="{6F44CD8D-0E86-4971-BECE-361D6F69671A}" destId="{F9945B24-C893-4C83-B70D-2724E78F8E7A}" srcOrd="12" destOrd="0" presId="urn:microsoft.com/office/officeart/2008/layout/VerticalCurvedList"/>
    <dgm:cxn modelId="{0D28442F-85BA-4257-8462-82D1DD5C4E2C}" type="presParOf" srcId="{F9945B24-C893-4C83-B70D-2724E78F8E7A}" destId="{5A3A4C7E-1FA7-427E-9AD7-B9D34AA27AC6}" srcOrd="0" destOrd="0" presId="urn:microsoft.com/office/officeart/2008/layout/VerticalCurvedList"/>
    <dgm:cxn modelId="{3B7E711E-4AEF-42FF-B768-18D09BE99923}" type="presParOf" srcId="{6F44CD8D-0E86-4971-BECE-361D6F69671A}" destId="{E67B9D81-28AC-4080-92F0-BFC6B1F90EF9}" srcOrd="13" destOrd="0" presId="urn:microsoft.com/office/officeart/2008/layout/VerticalCurvedList"/>
    <dgm:cxn modelId="{BC20CA77-ECC9-463D-9386-816DB6FF09D2}" type="presParOf" srcId="{6F44CD8D-0E86-4971-BECE-361D6F69671A}" destId="{AFF74D3F-1675-4546-8BDA-75B0F013A4E7}" srcOrd="14" destOrd="0" presId="urn:microsoft.com/office/officeart/2008/layout/VerticalCurvedList"/>
    <dgm:cxn modelId="{2CCE614B-BB17-47A7-95B5-563CAB3FD776}" type="presParOf" srcId="{AFF74D3F-1675-4546-8BDA-75B0F013A4E7}" destId="{94226154-4BBF-4D2E-ABAC-0FB46D23FF6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7.xml><?xml version="1.0" encoding="utf-8"?>
<dgm:dataModel xmlns:dgm="http://schemas.openxmlformats.org/drawingml/2006/diagram" xmlns:a="http://schemas.openxmlformats.org/drawingml/2006/main">
  <dgm:ptLst>
    <dgm:pt modelId="{9428449B-F511-45AC-A37F-F86BC4862943}"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s-ES"/>
        </a:p>
      </dgm:t>
    </dgm:pt>
    <dgm:pt modelId="{56636B67-E9BB-460F-8025-EBCF6ADC910B}">
      <dgm:prSet phldrT="[Texto]" custT="1"/>
      <dgm:spPr/>
      <dgm:t>
        <a:bodyPr/>
        <a:lstStyle/>
        <a:p>
          <a:r>
            <a:rPr lang="es-ES" sz="2000" dirty="0" smtClean="0"/>
            <a:t>Introducción</a:t>
          </a:r>
          <a:endParaRPr lang="es-ES" sz="2000" dirty="0"/>
        </a:p>
      </dgm:t>
    </dgm:pt>
    <dgm:pt modelId="{1B4C136A-EAC7-4DE6-9573-CF7217C0F334}" type="parTrans" cxnId="{3A8DF792-5CFE-48F9-A577-2C37228562A9}">
      <dgm:prSet/>
      <dgm:spPr/>
      <dgm:t>
        <a:bodyPr/>
        <a:lstStyle/>
        <a:p>
          <a:endParaRPr lang="es-ES" sz="1400"/>
        </a:p>
      </dgm:t>
    </dgm:pt>
    <dgm:pt modelId="{A2015D6D-0AA0-42A4-AB28-DB0668EE6767}" type="sibTrans" cxnId="{3A8DF792-5CFE-48F9-A577-2C37228562A9}">
      <dgm:prSet/>
      <dgm:spPr/>
      <dgm:t>
        <a:bodyPr/>
        <a:lstStyle/>
        <a:p>
          <a:endParaRPr lang="es-ES" sz="1400"/>
        </a:p>
      </dgm:t>
    </dgm:pt>
    <dgm:pt modelId="{44BAD678-5EA7-44CF-8BE9-103DE6E613CB}">
      <dgm:prSet phldrT="[Texto]" custT="1"/>
      <dgm:spPr/>
      <dgm:t>
        <a:bodyPr/>
        <a:lstStyle/>
        <a:p>
          <a:r>
            <a:rPr lang="es-ES" sz="2000" dirty="0" smtClean="0"/>
            <a:t>Justificación</a:t>
          </a:r>
          <a:endParaRPr lang="es-ES" sz="2000" dirty="0"/>
        </a:p>
      </dgm:t>
    </dgm:pt>
    <dgm:pt modelId="{2FE4B53C-07C1-42BF-A7F5-5B0EA0EAE945}" type="parTrans" cxnId="{8708C44C-0796-462F-A579-39DF993B3FB2}">
      <dgm:prSet/>
      <dgm:spPr/>
      <dgm:t>
        <a:bodyPr/>
        <a:lstStyle/>
        <a:p>
          <a:endParaRPr lang="es-ES" sz="1400"/>
        </a:p>
      </dgm:t>
    </dgm:pt>
    <dgm:pt modelId="{7E5F1CA9-B77A-4448-911B-FC476DC96856}" type="sibTrans" cxnId="{8708C44C-0796-462F-A579-39DF993B3FB2}">
      <dgm:prSet/>
      <dgm:spPr/>
      <dgm:t>
        <a:bodyPr/>
        <a:lstStyle/>
        <a:p>
          <a:endParaRPr lang="es-ES" sz="1400"/>
        </a:p>
      </dgm:t>
    </dgm:pt>
    <dgm:pt modelId="{0FD24616-8C30-4660-B0B4-2738BB12FE52}">
      <dgm:prSet phldrT="[Texto]" custT="1"/>
      <dgm:spPr/>
      <dgm:t>
        <a:bodyPr/>
        <a:lstStyle/>
        <a:p>
          <a:r>
            <a:rPr lang="es-ES" sz="2000" dirty="0" smtClean="0"/>
            <a:t>Objetivos</a:t>
          </a:r>
        </a:p>
      </dgm:t>
    </dgm:pt>
    <dgm:pt modelId="{514C6CD9-D32C-4B6E-B65C-5B8ED24BB29C}" type="parTrans" cxnId="{CBC566F4-F850-4344-BABA-4D9E7BEFE833}">
      <dgm:prSet/>
      <dgm:spPr/>
      <dgm:t>
        <a:bodyPr/>
        <a:lstStyle/>
        <a:p>
          <a:endParaRPr lang="es-ES" sz="1400"/>
        </a:p>
      </dgm:t>
    </dgm:pt>
    <dgm:pt modelId="{A1C609E5-13B8-4E13-A124-1458A201E64C}" type="sibTrans" cxnId="{CBC566F4-F850-4344-BABA-4D9E7BEFE833}">
      <dgm:prSet/>
      <dgm:spPr/>
      <dgm:t>
        <a:bodyPr/>
        <a:lstStyle/>
        <a:p>
          <a:endParaRPr lang="es-ES" sz="1400"/>
        </a:p>
      </dgm:t>
    </dgm:pt>
    <dgm:pt modelId="{2CCD07A2-0EDD-4F17-AE32-AAAA8FF8D8D6}">
      <dgm:prSet phldrT="[Texto]" custT="1"/>
      <dgm:spPr/>
      <dgm:t>
        <a:bodyPr/>
        <a:lstStyle/>
        <a:p>
          <a:r>
            <a:rPr lang="es-ES" sz="2000" dirty="0" smtClean="0"/>
            <a:t>Metodología</a:t>
          </a:r>
        </a:p>
      </dgm:t>
    </dgm:pt>
    <dgm:pt modelId="{F5E1F50F-7609-4F69-8327-9CECD6EAB031}" type="parTrans" cxnId="{A23DE12A-6117-40FB-B334-55FF29F69DC2}">
      <dgm:prSet/>
      <dgm:spPr/>
      <dgm:t>
        <a:bodyPr/>
        <a:lstStyle/>
        <a:p>
          <a:endParaRPr lang="es-ES" sz="1400"/>
        </a:p>
      </dgm:t>
    </dgm:pt>
    <dgm:pt modelId="{6C4720C2-2C52-4791-B9D4-AB2372712858}" type="sibTrans" cxnId="{A23DE12A-6117-40FB-B334-55FF29F69DC2}">
      <dgm:prSet/>
      <dgm:spPr/>
      <dgm:t>
        <a:bodyPr/>
        <a:lstStyle/>
        <a:p>
          <a:endParaRPr lang="es-ES" sz="1400"/>
        </a:p>
      </dgm:t>
    </dgm:pt>
    <dgm:pt modelId="{8DF9D930-B94D-4F28-856D-3CC5CD9A1BD1}">
      <dgm:prSet phldrT="[Texto]" custT="1"/>
      <dgm:spPr/>
      <dgm:t>
        <a:bodyPr/>
        <a:lstStyle/>
        <a:p>
          <a:r>
            <a:rPr lang="es-ES" sz="2000" dirty="0" smtClean="0"/>
            <a:t>Resultados y Discusión</a:t>
          </a:r>
        </a:p>
      </dgm:t>
    </dgm:pt>
    <dgm:pt modelId="{3DDFB843-D2A8-402D-899B-EF5886DA80EA}" type="parTrans" cxnId="{CBE7EE34-77F2-4775-9927-0AF2125A8CEB}">
      <dgm:prSet/>
      <dgm:spPr/>
      <dgm:t>
        <a:bodyPr/>
        <a:lstStyle/>
        <a:p>
          <a:endParaRPr lang="es-ES" sz="1400"/>
        </a:p>
      </dgm:t>
    </dgm:pt>
    <dgm:pt modelId="{88A0B38A-A04E-4EC8-8638-AF4C91D27064}" type="sibTrans" cxnId="{CBE7EE34-77F2-4775-9927-0AF2125A8CEB}">
      <dgm:prSet/>
      <dgm:spPr/>
      <dgm:t>
        <a:bodyPr/>
        <a:lstStyle/>
        <a:p>
          <a:endParaRPr lang="es-ES" sz="1400"/>
        </a:p>
      </dgm:t>
    </dgm:pt>
    <dgm:pt modelId="{14243E40-4D91-4534-B9EF-EB6FB29D1EF9}">
      <dgm:prSet phldrT="[Texto]" custT="1"/>
      <dgm:spPr/>
      <dgm:t>
        <a:bodyPr/>
        <a:lstStyle/>
        <a:p>
          <a:r>
            <a:rPr lang="es-ES" sz="2000" dirty="0" smtClean="0"/>
            <a:t>Conclusiones</a:t>
          </a:r>
        </a:p>
      </dgm:t>
    </dgm:pt>
    <dgm:pt modelId="{1B49CE95-C25C-4117-8189-60A5D072A147}" type="parTrans" cxnId="{989A566F-46E5-4DCD-9802-EF0FB966F675}">
      <dgm:prSet/>
      <dgm:spPr/>
      <dgm:t>
        <a:bodyPr/>
        <a:lstStyle/>
        <a:p>
          <a:endParaRPr lang="es-ES" sz="1400"/>
        </a:p>
      </dgm:t>
    </dgm:pt>
    <dgm:pt modelId="{9B420275-80C8-443C-B1B1-E2CF2D8CFDE4}" type="sibTrans" cxnId="{989A566F-46E5-4DCD-9802-EF0FB966F675}">
      <dgm:prSet/>
      <dgm:spPr/>
      <dgm:t>
        <a:bodyPr/>
        <a:lstStyle/>
        <a:p>
          <a:endParaRPr lang="es-ES" sz="1400"/>
        </a:p>
      </dgm:t>
    </dgm:pt>
    <dgm:pt modelId="{E7A791CC-E4E0-4F02-9A76-CB85B8C0EEBD}">
      <dgm:prSet phldrT="[Texto]"/>
      <dgm:spPr/>
      <dgm:t>
        <a:bodyPr/>
        <a:lstStyle/>
        <a:p>
          <a:endParaRPr lang="es-ES"/>
        </a:p>
      </dgm:t>
    </dgm:pt>
    <dgm:pt modelId="{1E6FB69C-BEB3-4F86-9973-BB905AD32AA3}" type="parTrans" cxnId="{9C30A825-A95E-4996-A043-8AE65606F091}">
      <dgm:prSet/>
      <dgm:spPr/>
      <dgm:t>
        <a:bodyPr/>
        <a:lstStyle/>
        <a:p>
          <a:endParaRPr lang="es-ES" sz="1400"/>
        </a:p>
      </dgm:t>
    </dgm:pt>
    <dgm:pt modelId="{7CCDB508-D516-4122-8B3B-C69821451C72}" type="sibTrans" cxnId="{9C30A825-A95E-4996-A043-8AE65606F091}">
      <dgm:prSet/>
      <dgm:spPr/>
      <dgm:t>
        <a:bodyPr/>
        <a:lstStyle/>
        <a:p>
          <a:endParaRPr lang="es-ES" sz="1400"/>
        </a:p>
      </dgm:t>
    </dgm:pt>
    <dgm:pt modelId="{4DAC942D-6CB8-41D7-B067-87C20F2F12BF}">
      <dgm:prSet phldrT="[Texto]"/>
      <dgm:spPr/>
      <dgm:t>
        <a:bodyPr/>
        <a:lstStyle/>
        <a:p>
          <a:endParaRPr lang="es-ES" sz="1400"/>
        </a:p>
      </dgm:t>
    </dgm:pt>
    <dgm:pt modelId="{CFE4A4DA-3261-494C-9FB5-2248934B4103}" type="parTrans" cxnId="{7343D08E-9F51-402F-AFC7-BC5FB35888C1}">
      <dgm:prSet/>
      <dgm:spPr/>
      <dgm:t>
        <a:bodyPr/>
        <a:lstStyle/>
        <a:p>
          <a:endParaRPr lang="es-ES" sz="1400"/>
        </a:p>
      </dgm:t>
    </dgm:pt>
    <dgm:pt modelId="{99E70966-CD18-4390-9DD3-31E982ABB022}" type="sibTrans" cxnId="{7343D08E-9F51-402F-AFC7-BC5FB35888C1}">
      <dgm:prSet/>
      <dgm:spPr/>
      <dgm:t>
        <a:bodyPr/>
        <a:lstStyle/>
        <a:p>
          <a:endParaRPr lang="es-ES" sz="1400"/>
        </a:p>
      </dgm:t>
    </dgm:pt>
    <dgm:pt modelId="{B36EDB23-C030-42AE-A6EF-7B3821CB7546}">
      <dgm:prSet phldrT="[Texto]" custT="1"/>
      <dgm:spPr>
        <a:solidFill>
          <a:schemeClr val="accent2">
            <a:lumMod val="60000"/>
            <a:lumOff val="40000"/>
          </a:schemeClr>
        </a:solidFill>
      </dgm:spPr>
      <dgm:t>
        <a:bodyPr/>
        <a:lstStyle/>
        <a:p>
          <a:r>
            <a:rPr lang="es-ES" sz="2000" dirty="0" smtClean="0"/>
            <a:t>Hipótesis</a:t>
          </a:r>
        </a:p>
      </dgm:t>
    </dgm:pt>
    <dgm:pt modelId="{322F897D-7924-45F4-B46F-2F40EE02995E}" type="parTrans" cxnId="{C950FF4F-BE17-41E2-AC87-4731FFC5FC67}">
      <dgm:prSet/>
      <dgm:spPr/>
      <dgm:t>
        <a:bodyPr/>
        <a:lstStyle/>
        <a:p>
          <a:endParaRPr lang="es-ES" sz="1400"/>
        </a:p>
      </dgm:t>
    </dgm:pt>
    <dgm:pt modelId="{A893C486-0AC5-4770-9BDC-F8F644E50A0E}" type="sibTrans" cxnId="{C950FF4F-BE17-41E2-AC87-4731FFC5FC67}">
      <dgm:prSet/>
      <dgm:spPr/>
      <dgm:t>
        <a:bodyPr/>
        <a:lstStyle/>
        <a:p>
          <a:endParaRPr lang="es-ES" sz="1400"/>
        </a:p>
      </dgm:t>
    </dgm:pt>
    <dgm:pt modelId="{BE2BBCC6-658F-4D5E-B806-817663817A95}" type="pres">
      <dgm:prSet presAssocID="{9428449B-F511-45AC-A37F-F86BC4862943}" presName="Name0" presStyleCnt="0">
        <dgm:presLayoutVars>
          <dgm:chMax val="7"/>
          <dgm:chPref val="7"/>
          <dgm:dir/>
        </dgm:presLayoutVars>
      </dgm:prSet>
      <dgm:spPr/>
      <dgm:t>
        <a:bodyPr/>
        <a:lstStyle/>
        <a:p>
          <a:endParaRPr lang="es-ES"/>
        </a:p>
      </dgm:t>
    </dgm:pt>
    <dgm:pt modelId="{6F44CD8D-0E86-4971-BECE-361D6F69671A}" type="pres">
      <dgm:prSet presAssocID="{9428449B-F511-45AC-A37F-F86BC4862943}" presName="Name1" presStyleCnt="0"/>
      <dgm:spPr/>
      <dgm:t>
        <a:bodyPr/>
        <a:lstStyle/>
        <a:p>
          <a:endParaRPr lang="es-ES"/>
        </a:p>
      </dgm:t>
    </dgm:pt>
    <dgm:pt modelId="{16FE7997-6F6C-4F66-97A5-BEF68F7BF513}" type="pres">
      <dgm:prSet presAssocID="{9428449B-F511-45AC-A37F-F86BC4862943}" presName="cycle" presStyleCnt="0"/>
      <dgm:spPr/>
      <dgm:t>
        <a:bodyPr/>
        <a:lstStyle/>
        <a:p>
          <a:endParaRPr lang="es-ES"/>
        </a:p>
      </dgm:t>
    </dgm:pt>
    <dgm:pt modelId="{55CA58DA-E9BB-4120-9850-A459DC324574}" type="pres">
      <dgm:prSet presAssocID="{9428449B-F511-45AC-A37F-F86BC4862943}" presName="srcNode" presStyleLbl="node1" presStyleIdx="0" presStyleCnt="7"/>
      <dgm:spPr/>
      <dgm:t>
        <a:bodyPr/>
        <a:lstStyle/>
        <a:p>
          <a:endParaRPr lang="es-ES"/>
        </a:p>
      </dgm:t>
    </dgm:pt>
    <dgm:pt modelId="{54810C88-0428-4993-8383-3232F3DC1F96}" type="pres">
      <dgm:prSet presAssocID="{9428449B-F511-45AC-A37F-F86BC4862943}" presName="conn" presStyleLbl="parChTrans1D2" presStyleIdx="0" presStyleCnt="1"/>
      <dgm:spPr/>
      <dgm:t>
        <a:bodyPr/>
        <a:lstStyle/>
        <a:p>
          <a:endParaRPr lang="es-ES"/>
        </a:p>
      </dgm:t>
    </dgm:pt>
    <dgm:pt modelId="{53CC1FC8-D1E5-4BAB-B1C9-5CFEA775E8B6}" type="pres">
      <dgm:prSet presAssocID="{9428449B-F511-45AC-A37F-F86BC4862943}" presName="extraNode" presStyleLbl="node1" presStyleIdx="0" presStyleCnt="7"/>
      <dgm:spPr/>
      <dgm:t>
        <a:bodyPr/>
        <a:lstStyle/>
        <a:p>
          <a:endParaRPr lang="es-ES"/>
        </a:p>
      </dgm:t>
    </dgm:pt>
    <dgm:pt modelId="{B8E08528-CA6B-4E2A-AB6F-A1772AA6CE95}" type="pres">
      <dgm:prSet presAssocID="{9428449B-F511-45AC-A37F-F86BC4862943}" presName="dstNode" presStyleLbl="node1" presStyleIdx="0" presStyleCnt="7"/>
      <dgm:spPr/>
      <dgm:t>
        <a:bodyPr/>
        <a:lstStyle/>
        <a:p>
          <a:endParaRPr lang="es-ES"/>
        </a:p>
      </dgm:t>
    </dgm:pt>
    <dgm:pt modelId="{F6607E68-AF26-4677-BCCA-F037CB8475F9}" type="pres">
      <dgm:prSet presAssocID="{56636B67-E9BB-460F-8025-EBCF6ADC910B}" presName="text_1" presStyleLbl="node1" presStyleIdx="0" presStyleCnt="7">
        <dgm:presLayoutVars>
          <dgm:bulletEnabled val="1"/>
        </dgm:presLayoutVars>
      </dgm:prSet>
      <dgm:spPr/>
      <dgm:t>
        <a:bodyPr/>
        <a:lstStyle/>
        <a:p>
          <a:endParaRPr lang="es-ES"/>
        </a:p>
      </dgm:t>
    </dgm:pt>
    <dgm:pt modelId="{4060D4C9-7CB2-4C37-95A1-9F6ED7D363F5}" type="pres">
      <dgm:prSet presAssocID="{56636B67-E9BB-460F-8025-EBCF6ADC910B}" presName="accent_1" presStyleCnt="0"/>
      <dgm:spPr/>
      <dgm:t>
        <a:bodyPr/>
        <a:lstStyle/>
        <a:p>
          <a:endParaRPr lang="es-ES"/>
        </a:p>
      </dgm:t>
    </dgm:pt>
    <dgm:pt modelId="{2179348E-A990-4A26-86C4-66BA76F28FB6}" type="pres">
      <dgm:prSet presAssocID="{56636B67-E9BB-460F-8025-EBCF6ADC910B}" presName="accentRepeatNode" presStyleLbl="solidFgAcc1" presStyleIdx="0" presStyleCnt="7"/>
      <dgm:spPr/>
      <dgm:t>
        <a:bodyPr/>
        <a:lstStyle/>
        <a:p>
          <a:endParaRPr lang="es-ES"/>
        </a:p>
      </dgm:t>
    </dgm:pt>
    <dgm:pt modelId="{33859D5F-1704-4730-891C-4CB7B5D05B80}" type="pres">
      <dgm:prSet presAssocID="{44BAD678-5EA7-44CF-8BE9-103DE6E613CB}" presName="text_2" presStyleLbl="node1" presStyleIdx="1" presStyleCnt="7">
        <dgm:presLayoutVars>
          <dgm:bulletEnabled val="1"/>
        </dgm:presLayoutVars>
      </dgm:prSet>
      <dgm:spPr/>
      <dgm:t>
        <a:bodyPr/>
        <a:lstStyle/>
        <a:p>
          <a:endParaRPr lang="es-ES"/>
        </a:p>
      </dgm:t>
    </dgm:pt>
    <dgm:pt modelId="{67461CAB-D8FA-4E48-AD06-8BFF540D8D64}" type="pres">
      <dgm:prSet presAssocID="{44BAD678-5EA7-44CF-8BE9-103DE6E613CB}" presName="accent_2" presStyleCnt="0"/>
      <dgm:spPr/>
      <dgm:t>
        <a:bodyPr/>
        <a:lstStyle/>
        <a:p>
          <a:endParaRPr lang="es-ES"/>
        </a:p>
      </dgm:t>
    </dgm:pt>
    <dgm:pt modelId="{2EC55219-752A-46D9-BE90-929EDBD6E967}" type="pres">
      <dgm:prSet presAssocID="{44BAD678-5EA7-44CF-8BE9-103DE6E613CB}" presName="accentRepeatNode" presStyleLbl="solidFgAcc1" presStyleIdx="1" presStyleCnt="7"/>
      <dgm:spPr/>
      <dgm:t>
        <a:bodyPr/>
        <a:lstStyle/>
        <a:p>
          <a:endParaRPr lang="es-ES"/>
        </a:p>
      </dgm:t>
    </dgm:pt>
    <dgm:pt modelId="{A5F222ED-A70B-45AE-B9F6-73F8241C9EF5}" type="pres">
      <dgm:prSet presAssocID="{0FD24616-8C30-4660-B0B4-2738BB12FE52}" presName="text_3" presStyleLbl="node1" presStyleIdx="2" presStyleCnt="7">
        <dgm:presLayoutVars>
          <dgm:bulletEnabled val="1"/>
        </dgm:presLayoutVars>
      </dgm:prSet>
      <dgm:spPr/>
      <dgm:t>
        <a:bodyPr/>
        <a:lstStyle/>
        <a:p>
          <a:endParaRPr lang="es-ES"/>
        </a:p>
      </dgm:t>
    </dgm:pt>
    <dgm:pt modelId="{4BF2E032-8E0C-45F0-9629-5D64AAFF8884}" type="pres">
      <dgm:prSet presAssocID="{0FD24616-8C30-4660-B0B4-2738BB12FE52}" presName="accent_3" presStyleCnt="0"/>
      <dgm:spPr/>
      <dgm:t>
        <a:bodyPr/>
        <a:lstStyle/>
        <a:p>
          <a:endParaRPr lang="es-ES"/>
        </a:p>
      </dgm:t>
    </dgm:pt>
    <dgm:pt modelId="{C115EE05-811D-4E6E-94FF-164CE8CCF13C}" type="pres">
      <dgm:prSet presAssocID="{0FD24616-8C30-4660-B0B4-2738BB12FE52}" presName="accentRepeatNode" presStyleLbl="solidFgAcc1" presStyleIdx="2" presStyleCnt="7"/>
      <dgm:spPr/>
      <dgm:t>
        <a:bodyPr/>
        <a:lstStyle/>
        <a:p>
          <a:endParaRPr lang="es-ES"/>
        </a:p>
      </dgm:t>
    </dgm:pt>
    <dgm:pt modelId="{29A33A1B-1ACB-47CD-B556-370CCFAC0A38}" type="pres">
      <dgm:prSet presAssocID="{B36EDB23-C030-42AE-A6EF-7B3821CB7546}" presName="text_4" presStyleLbl="node1" presStyleIdx="3" presStyleCnt="7">
        <dgm:presLayoutVars>
          <dgm:bulletEnabled val="1"/>
        </dgm:presLayoutVars>
      </dgm:prSet>
      <dgm:spPr/>
      <dgm:t>
        <a:bodyPr/>
        <a:lstStyle/>
        <a:p>
          <a:endParaRPr lang="es-ES"/>
        </a:p>
      </dgm:t>
    </dgm:pt>
    <dgm:pt modelId="{EF18E057-4925-45DB-A5ED-CF0BBD41FB22}" type="pres">
      <dgm:prSet presAssocID="{B36EDB23-C030-42AE-A6EF-7B3821CB7546}" presName="accent_4" presStyleCnt="0"/>
      <dgm:spPr/>
      <dgm:t>
        <a:bodyPr/>
        <a:lstStyle/>
        <a:p>
          <a:endParaRPr lang="es-ES"/>
        </a:p>
      </dgm:t>
    </dgm:pt>
    <dgm:pt modelId="{A53215ED-27B4-4166-B83E-21B36A94F032}" type="pres">
      <dgm:prSet presAssocID="{B36EDB23-C030-42AE-A6EF-7B3821CB7546}" presName="accentRepeatNode" presStyleLbl="solidFgAcc1" presStyleIdx="3" presStyleCnt="7"/>
      <dgm:spPr/>
      <dgm:t>
        <a:bodyPr/>
        <a:lstStyle/>
        <a:p>
          <a:endParaRPr lang="es-ES"/>
        </a:p>
      </dgm:t>
    </dgm:pt>
    <dgm:pt modelId="{E4DDAAAD-D730-43BC-979A-C624D6A8E78C}" type="pres">
      <dgm:prSet presAssocID="{2CCD07A2-0EDD-4F17-AE32-AAAA8FF8D8D6}" presName="text_5" presStyleLbl="node1" presStyleIdx="4" presStyleCnt="7">
        <dgm:presLayoutVars>
          <dgm:bulletEnabled val="1"/>
        </dgm:presLayoutVars>
      </dgm:prSet>
      <dgm:spPr/>
      <dgm:t>
        <a:bodyPr/>
        <a:lstStyle/>
        <a:p>
          <a:endParaRPr lang="es-ES"/>
        </a:p>
      </dgm:t>
    </dgm:pt>
    <dgm:pt modelId="{9639B311-7233-4981-94D4-8E4364C527AA}" type="pres">
      <dgm:prSet presAssocID="{2CCD07A2-0EDD-4F17-AE32-AAAA8FF8D8D6}" presName="accent_5" presStyleCnt="0"/>
      <dgm:spPr/>
      <dgm:t>
        <a:bodyPr/>
        <a:lstStyle/>
        <a:p>
          <a:endParaRPr lang="es-ES"/>
        </a:p>
      </dgm:t>
    </dgm:pt>
    <dgm:pt modelId="{883D7F66-4852-4BD0-80A6-5104653AC255}" type="pres">
      <dgm:prSet presAssocID="{2CCD07A2-0EDD-4F17-AE32-AAAA8FF8D8D6}" presName="accentRepeatNode" presStyleLbl="solidFgAcc1" presStyleIdx="4" presStyleCnt="7"/>
      <dgm:spPr/>
      <dgm:t>
        <a:bodyPr/>
        <a:lstStyle/>
        <a:p>
          <a:endParaRPr lang="es-ES"/>
        </a:p>
      </dgm:t>
    </dgm:pt>
    <dgm:pt modelId="{15EEDD95-F5B9-4997-88D0-C8D45847F0DA}" type="pres">
      <dgm:prSet presAssocID="{8DF9D930-B94D-4F28-856D-3CC5CD9A1BD1}" presName="text_6" presStyleLbl="node1" presStyleIdx="5" presStyleCnt="7">
        <dgm:presLayoutVars>
          <dgm:bulletEnabled val="1"/>
        </dgm:presLayoutVars>
      </dgm:prSet>
      <dgm:spPr/>
      <dgm:t>
        <a:bodyPr/>
        <a:lstStyle/>
        <a:p>
          <a:endParaRPr lang="es-ES"/>
        </a:p>
      </dgm:t>
    </dgm:pt>
    <dgm:pt modelId="{F9945B24-C893-4C83-B70D-2724E78F8E7A}" type="pres">
      <dgm:prSet presAssocID="{8DF9D930-B94D-4F28-856D-3CC5CD9A1BD1}" presName="accent_6" presStyleCnt="0"/>
      <dgm:spPr/>
      <dgm:t>
        <a:bodyPr/>
        <a:lstStyle/>
        <a:p>
          <a:endParaRPr lang="es-ES"/>
        </a:p>
      </dgm:t>
    </dgm:pt>
    <dgm:pt modelId="{5A3A4C7E-1FA7-427E-9AD7-B9D34AA27AC6}" type="pres">
      <dgm:prSet presAssocID="{8DF9D930-B94D-4F28-856D-3CC5CD9A1BD1}" presName="accentRepeatNode" presStyleLbl="solidFgAcc1" presStyleIdx="5" presStyleCnt="7"/>
      <dgm:spPr/>
      <dgm:t>
        <a:bodyPr/>
        <a:lstStyle/>
        <a:p>
          <a:endParaRPr lang="es-ES"/>
        </a:p>
      </dgm:t>
    </dgm:pt>
    <dgm:pt modelId="{E67B9D81-28AC-4080-92F0-BFC6B1F90EF9}" type="pres">
      <dgm:prSet presAssocID="{14243E40-4D91-4534-B9EF-EB6FB29D1EF9}" presName="text_7" presStyleLbl="node1" presStyleIdx="6" presStyleCnt="7">
        <dgm:presLayoutVars>
          <dgm:bulletEnabled val="1"/>
        </dgm:presLayoutVars>
      </dgm:prSet>
      <dgm:spPr/>
      <dgm:t>
        <a:bodyPr/>
        <a:lstStyle/>
        <a:p>
          <a:endParaRPr lang="es-ES"/>
        </a:p>
      </dgm:t>
    </dgm:pt>
    <dgm:pt modelId="{AFF74D3F-1675-4546-8BDA-75B0F013A4E7}" type="pres">
      <dgm:prSet presAssocID="{14243E40-4D91-4534-B9EF-EB6FB29D1EF9}" presName="accent_7" presStyleCnt="0"/>
      <dgm:spPr/>
      <dgm:t>
        <a:bodyPr/>
        <a:lstStyle/>
        <a:p>
          <a:endParaRPr lang="es-ES"/>
        </a:p>
      </dgm:t>
    </dgm:pt>
    <dgm:pt modelId="{94226154-4BBF-4D2E-ABAC-0FB46D23FF6F}" type="pres">
      <dgm:prSet presAssocID="{14243E40-4D91-4534-B9EF-EB6FB29D1EF9}" presName="accentRepeatNode" presStyleLbl="solidFgAcc1" presStyleIdx="6" presStyleCnt="7"/>
      <dgm:spPr/>
      <dgm:t>
        <a:bodyPr/>
        <a:lstStyle/>
        <a:p>
          <a:endParaRPr lang="es-ES"/>
        </a:p>
      </dgm:t>
    </dgm:pt>
  </dgm:ptLst>
  <dgm:cxnLst>
    <dgm:cxn modelId="{C950FF4F-BE17-41E2-AC87-4731FFC5FC67}" srcId="{9428449B-F511-45AC-A37F-F86BC4862943}" destId="{B36EDB23-C030-42AE-A6EF-7B3821CB7546}" srcOrd="3" destOrd="0" parTransId="{322F897D-7924-45F4-B46F-2F40EE02995E}" sibTransId="{A893C486-0AC5-4770-9BDC-F8F644E50A0E}"/>
    <dgm:cxn modelId="{9B549919-3537-4F3C-89D0-9CDF6279CA9E}" type="presOf" srcId="{A2015D6D-0AA0-42A4-AB28-DB0668EE6767}" destId="{54810C88-0428-4993-8383-3232F3DC1F96}" srcOrd="0" destOrd="0" presId="urn:microsoft.com/office/officeart/2008/layout/VerticalCurvedList"/>
    <dgm:cxn modelId="{AAB4E7C9-B0E8-4D0F-92DB-1CBFF636C618}" type="presOf" srcId="{2CCD07A2-0EDD-4F17-AE32-AAAA8FF8D8D6}" destId="{E4DDAAAD-D730-43BC-979A-C624D6A8E78C}" srcOrd="0" destOrd="0" presId="urn:microsoft.com/office/officeart/2008/layout/VerticalCurvedList"/>
    <dgm:cxn modelId="{9A589834-903A-4B3D-A74B-149CBCF49176}" type="presOf" srcId="{14243E40-4D91-4534-B9EF-EB6FB29D1EF9}" destId="{E67B9D81-28AC-4080-92F0-BFC6B1F90EF9}" srcOrd="0" destOrd="0" presId="urn:microsoft.com/office/officeart/2008/layout/VerticalCurvedList"/>
    <dgm:cxn modelId="{989A566F-46E5-4DCD-9802-EF0FB966F675}" srcId="{9428449B-F511-45AC-A37F-F86BC4862943}" destId="{14243E40-4D91-4534-B9EF-EB6FB29D1EF9}" srcOrd="6" destOrd="0" parTransId="{1B49CE95-C25C-4117-8189-60A5D072A147}" sibTransId="{9B420275-80C8-443C-B1B1-E2CF2D8CFDE4}"/>
    <dgm:cxn modelId="{0A900EBB-2C02-48AA-9283-8CFF120E3328}" type="presOf" srcId="{56636B67-E9BB-460F-8025-EBCF6ADC910B}" destId="{F6607E68-AF26-4677-BCCA-F037CB8475F9}" srcOrd="0" destOrd="0" presId="urn:microsoft.com/office/officeart/2008/layout/VerticalCurvedList"/>
    <dgm:cxn modelId="{FD5ECF19-60C1-406C-B3BC-07C387F91B92}" type="presOf" srcId="{44BAD678-5EA7-44CF-8BE9-103DE6E613CB}" destId="{33859D5F-1704-4730-891C-4CB7B5D05B80}" srcOrd="0" destOrd="0" presId="urn:microsoft.com/office/officeart/2008/layout/VerticalCurvedList"/>
    <dgm:cxn modelId="{CBC566F4-F850-4344-BABA-4D9E7BEFE833}" srcId="{9428449B-F511-45AC-A37F-F86BC4862943}" destId="{0FD24616-8C30-4660-B0B4-2738BB12FE52}" srcOrd="2" destOrd="0" parTransId="{514C6CD9-D32C-4B6E-B65C-5B8ED24BB29C}" sibTransId="{A1C609E5-13B8-4E13-A124-1458A201E64C}"/>
    <dgm:cxn modelId="{8708C44C-0796-462F-A579-39DF993B3FB2}" srcId="{9428449B-F511-45AC-A37F-F86BC4862943}" destId="{44BAD678-5EA7-44CF-8BE9-103DE6E613CB}" srcOrd="1" destOrd="0" parTransId="{2FE4B53C-07C1-42BF-A7F5-5B0EA0EAE945}" sibTransId="{7E5F1CA9-B77A-4448-911B-FC476DC96856}"/>
    <dgm:cxn modelId="{B191F05F-0428-46FE-89E3-8A4883E8BCD7}" type="presOf" srcId="{9428449B-F511-45AC-A37F-F86BC4862943}" destId="{BE2BBCC6-658F-4D5E-B806-817663817A95}" srcOrd="0" destOrd="0" presId="urn:microsoft.com/office/officeart/2008/layout/VerticalCurvedList"/>
    <dgm:cxn modelId="{CBE7EE34-77F2-4775-9927-0AF2125A8CEB}" srcId="{9428449B-F511-45AC-A37F-F86BC4862943}" destId="{8DF9D930-B94D-4F28-856D-3CC5CD9A1BD1}" srcOrd="5" destOrd="0" parTransId="{3DDFB843-D2A8-402D-899B-EF5886DA80EA}" sibTransId="{88A0B38A-A04E-4EC8-8638-AF4C91D27064}"/>
    <dgm:cxn modelId="{5C24E2DB-39A3-4729-BA20-52FE6934F3DE}" type="presOf" srcId="{B36EDB23-C030-42AE-A6EF-7B3821CB7546}" destId="{29A33A1B-1ACB-47CD-B556-370CCFAC0A38}" srcOrd="0" destOrd="0" presId="urn:microsoft.com/office/officeart/2008/layout/VerticalCurvedList"/>
    <dgm:cxn modelId="{9C30A825-A95E-4996-A043-8AE65606F091}" srcId="{9428449B-F511-45AC-A37F-F86BC4862943}" destId="{E7A791CC-E4E0-4F02-9A76-CB85B8C0EEBD}" srcOrd="7" destOrd="0" parTransId="{1E6FB69C-BEB3-4F86-9973-BB905AD32AA3}" sibTransId="{7CCDB508-D516-4122-8B3B-C69821451C72}"/>
    <dgm:cxn modelId="{7343D08E-9F51-402F-AFC7-BC5FB35888C1}" srcId="{9428449B-F511-45AC-A37F-F86BC4862943}" destId="{4DAC942D-6CB8-41D7-B067-87C20F2F12BF}" srcOrd="8" destOrd="0" parTransId="{CFE4A4DA-3261-494C-9FB5-2248934B4103}" sibTransId="{99E70966-CD18-4390-9DD3-31E982ABB022}"/>
    <dgm:cxn modelId="{A23DE12A-6117-40FB-B334-55FF29F69DC2}" srcId="{9428449B-F511-45AC-A37F-F86BC4862943}" destId="{2CCD07A2-0EDD-4F17-AE32-AAAA8FF8D8D6}" srcOrd="4" destOrd="0" parTransId="{F5E1F50F-7609-4F69-8327-9CECD6EAB031}" sibTransId="{6C4720C2-2C52-4791-B9D4-AB2372712858}"/>
    <dgm:cxn modelId="{3811EC62-8C56-4CB6-A7DB-21A0BE9BD198}" type="presOf" srcId="{8DF9D930-B94D-4F28-856D-3CC5CD9A1BD1}" destId="{15EEDD95-F5B9-4997-88D0-C8D45847F0DA}" srcOrd="0" destOrd="0" presId="urn:microsoft.com/office/officeart/2008/layout/VerticalCurvedList"/>
    <dgm:cxn modelId="{1B39B84A-6BBD-4816-9FB0-2184DC6976C6}" type="presOf" srcId="{0FD24616-8C30-4660-B0B4-2738BB12FE52}" destId="{A5F222ED-A70B-45AE-B9F6-73F8241C9EF5}" srcOrd="0" destOrd="0" presId="urn:microsoft.com/office/officeart/2008/layout/VerticalCurvedList"/>
    <dgm:cxn modelId="{3A8DF792-5CFE-48F9-A577-2C37228562A9}" srcId="{9428449B-F511-45AC-A37F-F86BC4862943}" destId="{56636B67-E9BB-460F-8025-EBCF6ADC910B}" srcOrd="0" destOrd="0" parTransId="{1B4C136A-EAC7-4DE6-9573-CF7217C0F334}" sibTransId="{A2015D6D-0AA0-42A4-AB28-DB0668EE6767}"/>
    <dgm:cxn modelId="{FFD54289-D3B5-456C-ADF2-9B17B11AE007}" type="presParOf" srcId="{BE2BBCC6-658F-4D5E-B806-817663817A95}" destId="{6F44CD8D-0E86-4971-BECE-361D6F69671A}" srcOrd="0" destOrd="0" presId="urn:microsoft.com/office/officeart/2008/layout/VerticalCurvedList"/>
    <dgm:cxn modelId="{5B555234-A583-4602-BF93-5DE46A935E64}" type="presParOf" srcId="{6F44CD8D-0E86-4971-BECE-361D6F69671A}" destId="{16FE7997-6F6C-4F66-97A5-BEF68F7BF513}" srcOrd="0" destOrd="0" presId="urn:microsoft.com/office/officeart/2008/layout/VerticalCurvedList"/>
    <dgm:cxn modelId="{CB43EFDF-B7AF-4A6D-B1BA-42AD4B7141A2}" type="presParOf" srcId="{16FE7997-6F6C-4F66-97A5-BEF68F7BF513}" destId="{55CA58DA-E9BB-4120-9850-A459DC324574}" srcOrd="0" destOrd="0" presId="urn:microsoft.com/office/officeart/2008/layout/VerticalCurvedList"/>
    <dgm:cxn modelId="{510D8D93-85AE-4357-BB7F-D3A585CBA14D}" type="presParOf" srcId="{16FE7997-6F6C-4F66-97A5-BEF68F7BF513}" destId="{54810C88-0428-4993-8383-3232F3DC1F96}" srcOrd="1" destOrd="0" presId="urn:microsoft.com/office/officeart/2008/layout/VerticalCurvedList"/>
    <dgm:cxn modelId="{24641D5F-A3E0-45A0-861A-B8BA67399CA4}" type="presParOf" srcId="{16FE7997-6F6C-4F66-97A5-BEF68F7BF513}" destId="{53CC1FC8-D1E5-4BAB-B1C9-5CFEA775E8B6}" srcOrd="2" destOrd="0" presId="urn:microsoft.com/office/officeart/2008/layout/VerticalCurvedList"/>
    <dgm:cxn modelId="{11E5078C-AB5C-40A8-8992-37E0A9378047}" type="presParOf" srcId="{16FE7997-6F6C-4F66-97A5-BEF68F7BF513}" destId="{B8E08528-CA6B-4E2A-AB6F-A1772AA6CE95}" srcOrd="3" destOrd="0" presId="urn:microsoft.com/office/officeart/2008/layout/VerticalCurvedList"/>
    <dgm:cxn modelId="{277D3D65-C607-40D8-B4CD-463C7D526B39}" type="presParOf" srcId="{6F44CD8D-0E86-4971-BECE-361D6F69671A}" destId="{F6607E68-AF26-4677-BCCA-F037CB8475F9}" srcOrd="1" destOrd="0" presId="urn:microsoft.com/office/officeart/2008/layout/VerticalCurvedList"/>
    <dgm:cxn modelId="{5071C9DF-302B-4A8C-B6FD-53B3C5044C24}" type="presParOf" srcId="{6F44CD8D-0E86-4971-BECE-361D6F69671A}" destId="{4060D4C9-7CB2-4C37-95A1-9F6ED7D363F5}" srcOrd="2" destOrd="0" presId="urn:microsoft.com/office/officeart/2008/layout/VerticalCurvedList"/>
    <dgm:cxn modelId="{9F496A57-D881-4EA4-8F36-9C85418DC5CC}" type="presParOf" srcId="{4060D4C9-7CB2-4C37-95A1-9F6ED7D363F5}" destId="{2179348E-A990-4A26-86C4-66BA76F28FB6}" srcOrd="0" destOrd="0" presId="urn:microsoft.com/office/officeart/2008/layout/VerticalCurvedList"/>
    <dgm:cxn modelId="{CD2B669A-45E8-44E1-BD54-24D6C1B7F27F}" type="presParOf" srcId="{6F44CD8D-0E86-4971-BECE-361D6F69671A}" destId="{33859D5F-1704-4730-891C-4CB7B5D05B80}" srcOrd="3" destOrd="0" presId="urn:microsoft.com/office/officeart/2008/layout/VerticalCurvedList"/>
    <dgm:cxn modelId="{E03E4E39-87A1-470D-AC34-10A3621170C0}" type="presParOf" srcId="{6F44CD8D-0E86-4971-BECE-361D6F69671A}" destId="{67461CAB-D8FA-4E48-AD06-8BFF540D8D64}" srcOrd="4" destOrd="0" presId="urn:microsoft.com/office/officeart/2008/layout/VerticalCurvedList"/>
    <dgm:cxn modelId="{253518BD-C865-4F53-B215-3B6F590FCE7E}" type="presParOf" srcId="{67461CAB-D8FA-4E48-AD06-8BFF540D8D64}" destId="{2EC55219-752A-46D9-BE90-929EDBD6E967}" srcOrd="0" destOrd="0" presId="urn:microsoft.com/office/officeart/2008/layout/VerticalCurvedList"/>
    <dgm:cxn modelId="{0B68064C-2AFD-4602-82BA-1346CC28C6C6}" type="presParOf" srcId="{6F44CD8D-0E86-4971-BECE-361D6F69671A}" destId="{A5F222ED-A70B-45AE-B9F6-73F8241C9EF5}" srcOrd="5" destOrd="0" presId="urn:microsoft.com/office/officeart/2008/layout/VerticalCurvedList"/>
    <dgm:cxn modelId="{7E5D6DB3-5F93-4E6D-8EDB-003B91B4EA89}" type="presParOf" srcId="{6F44CD8D-0E86-4971-BECE-361D6F69671A}" destId="{4BF2E032-8E0C-45F0-9629-5D64AAFF8884}" srcOrd="6" destOrd="0" presId="urn:microsoft.com/office/officeart/2008/layout/VerticalCurvedList"/>
    <dgm:cxn modelId="{FD7848A0-7FCE-493C-AE10-74FF6687320C}" type="presParOf" srcId="{4BF2E032-8E0C-45F0-9629-5D64AAFF8884}" destId="{C115EE05-811D-4E6E-94FF-164CE8CCF13C}" srcOrd="0" destOrd="0" presId="urn:microsoft.com/office/officeart/2008/layout/VerticalCurvedList"/>
    <dgm:cxn modelId="{49A7CF52-315C-4C51-8DD5-10908A0B800A}" type="presParOf" srcId="{6F44CD8D-0E86-4971-BECE-361D6F69671A}" destId="{29A33A1B-1ACB-47CD-B556-370CCFAC0A38}" srcOrd="7" destOrd="0" presId="urn:microsoft.com/office/officeart/2008/layout/VerticalCurvedList"/>
    <dgm:cxn modelId="{A612F888-D01F-4F07-8393-21CA42A13D3A}" type="presParOf" srcId="{6F44CD8D-0E86-4971-BECE-361D6F69671A}" destId="{EF18E057-4925-45DB-A5ED-CF0BBD41FB22}" srcOrd="8" destOrd="0" presId="urn:microsoft.com/office/officeart/2008/layout/VerticalCurvedList"/>
    <dgm:cxn modelId="{0E4158C8-7381-4D86-B7C8-E66920CBFD84}" type="presParOf" srcId="{EF18E057-4925-45DB-A5ED-CF0BBD41FB22}" destId="{A53215ED-27B4-4166-B83E-21B36A94F032}" srcOrd="0" destOrd="0" presId="urn:microsoft.com/office/officeart/2008/layout/VerticalCurvedList"/>
    <dgm:cxn modelId="{7EA17C4F-E859-490C-98BD-79E9CB3CE774}" type="presParOf" srcId="{6F44CD8D-0E86-4971-BECE-361D6F69671A}" destId="{E4DDAAAD-D730-43BC-979A-C624D6A8E78C}" srcOrd="9" destOrd="0" presId="urn:microsoft.com/office/officeart/2008/layout/VerticalCurvedList"/>
    <dgm:cxn modelId="{A771654A-8F3A-4BE4-A456-879F0A14B4F1}" type="presParOf" srcId="{6F44CD8D-0E86-4971-BECE-361D6F69671A}" destId="{9639B311-7233-4981-94D4-8E4364C527AA}" srcOrd="10" destOrd="0" presId="urn:microsoft.com/office/officeart/2008/layout/VerticalCurvedList"/>
    <dgm:cxn modelId="{F8ADEF98-C870-4221-961C-13EA22A5FFD9}" type="presParOf" srcId="{9639B311-7233-4981-94D4-8E4364C527AA}" destId="{883D7F66-4852-4BD0-80A6-5104653AC255}" srcOrd="0" destOrd="0" presId="urn:microsoft.com/office/officeart/2008/layout/VerticalCurvedList"/>
    <dgm:cxn modelId="{25C40E30-9916-4A95-9AD5-9EEEA9BE5011}" type="presParOf" srcId="{6F44CD8D-0E86-4971-BECE-361D6F69671A}" destId="{15EEDD95-F5B9-4997-88D0-C8D45847F0DA}" srcOrd="11" destOrd="0" presId="urn:microsoft.com/office/officeart/2008/layout/VerticalCurvedList"/>
    <dgm:cxn modelId="{606C6D9B-A676-4117-8770-0A226000D0C1}" type="presParOf" srcId="{6F44CD8D-0E86-4971-BECE-361D6F69671A}" destId="{F9945B24-C893-4C83-B70D-2724E78F8E7A}" srcOrd="12" destOrd="0" presId="urn:microsoft.com/office/officeart/2008/layout/VerticalCurvedList"/>
    <dgm:cxn modelId="{0D28442F-85BA-4257-8462-82D1DD5C4E2C}" type="presParOf" srcId="{F9945B24-C893-4C83-B70D-2724E78F8E7A}" destId="{5A3A4C7E-1FA7-427E-9AD7-B9D34AA27AC6}" srcOrd="0" destOrd="0" presId="urn:microsoft.com/office/officeart/2008/layout/VerticalCurvedList"/>
    <dgm:cxn modelId="{3B7E711E-4AEF-42FF-B768-18D09BE99923}" type="presParOf" srcId="{6F44CD8D-0E86-4971-BECE-361D6F69671A}" destId="{E67B9D81-28AC-4080-92F0-BFC6B1F90EF9}" srcOrd="13" destOrd="0" presId="urn:microsoft.com/office/officeart/2008/layout/VerticalCurvedList"/>
    <dgm:cxn modelId="{BC20CA77-ECC9-463D-9386-816DB6FF09D2}" type="presParOf" srcId="{6F44CD8D-0E86-4971-BECE-361D6F69671A}" destId="{AFF74D3F-1675-4546-8BDA-75B0F013A4E7}" srcOrd="14" destOrd="0" presId="urn:microsoft.com/office/officeart/2008/layout/VerticalCurvedList"/>
    <dgm:cxn modelId="{2CCE614B-BB17-47A7-95B5-563CAB3FD776}" type="presParOf" srcId="{AFF74D3F-1675-4546-8BDA-75B0F013A4E7}" destId="{94226154-4BBF-4D2E-ABAC-0FB46D23FF6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8.xml><?xml version="1.0" encoding="utf-8"?>
<dgm:dataModel xmlns:dgm="http://schemas.openxmlformats.org/drawingml/2006/diagram" xmlns:a="http://schemas.openxmlformats.org/drawingml/2006/main">
  <dgm:ptLst>
    <dgm:pt modelId="{9428449B-F511-45AC-A37F-F86BC4862943}" type="doc">
      <dgm:prSet loTypeId="urn:microsoft.com/office/officeart/2008/layout/VerticalCurvedList" loCatId="list" qsTypeId="urn:microsoft.com/office/officeart/2005/8/quickstyle/simple5" qsCatId="simple" csTypeId="urn:microsoft.com/office/officeart/2005/8/colors/accent0_1" csCatId="mainScheme" phldr="1"/>
      <dgm:spPr/>
      <dgm:t>
        <a:bodyPr/>
        <a:lstStyle/>
        <a:p>
          <a:endParaRPr lang="es-ES"/>
        </a:p>
      </dgm:t>
    </dgm:pt>
    <dgm:pt modelId="{56636B67-E9BB-460F-8025-EBCF6ADC910B}">
      <dgm:prSet phldrT="[Texto]" custT="1"/>
      <dgm:spPr/>
      <dgm:t>
        <a:bodyPr/>
        <a:lstStyle/>
        <a:p>
          <a:r>
            <a:rPr lang="es-ES" sz="2000" dirty="0" smtClean="0"/>
            <a:t>Introducción</a:t>
          </a:r>
          <a:endParaRPr lang="es-ES" sz="2000" dirty="0"/>
        </a:p>
      </dgm:t>
    </dgm:pt>
    <dgm:pt modelId="{1B4C136A-EAC7-4DE6-9573-CF7217C0F334}" type="parTrans" cxnId="{3A8DF792-5CFE-48F9-A577-2C37228562A9}">
      <dgm:prSet/>
      <dgm:spPr/>
      <dgm:t>
        <a:bodyPr/>
        <a:lstStyle/>
        <a:p>
          <a:endParaRPr lang="es-ES" sz="1400"/>
        </a:p>
      </dgm:t>
    </dgm:pt>
    <dgm:pt modelId="{A2015D6D-0AA0-42A4-AB28-DB0668EE6767}" type="sibTrans" cxnId="{3A8DF792-5CFE-48F9-A577-2C37228562A9}">
      <dgm:prSet/>
      <dgm:spPr/>
      <dgm:t>
        <a:bodyPr/>
        <a:lstStyle/>
        <a:p>
          <a:endParaRPr lang="es-ES" sz="1400"/>
        </a:p>
      </dgm:t>
    </dgm:pt>
    <dgm:pt modelId="{44BAD678-5EA7-44CF-8BE9-103DE6E613CB}">
      <dgm:prSet phldrT="[Texto]" custT="1"/>
      <dgm:spPr/>
      <dgm:t>
        <a:bodyPr/>
        <a:lstStyle/>
        <a:p>
          <a:r>
            <a:rPr lang="es-ES" sz="2000" dirty="0" smtClean="0"/>
            <a:t>Justificación</a:t>
          </a:r>
          <a:endParaRPr lang="es-ES" sz="2000" dirty="0"/>
        </a:p>
      </dgm:t>
    </dgm:pt>
    <dgm:pt modelId="{2FE4B53C-07C1-42BF-A7F5-5B0EA0EAE945}" type="parTrans" cxnId="{8708C44C-0796-462F-A579-39DF993B3FB2}">
      <dgm:prSet/>
      <dgm:spPr/>
      <dgm:t>
        <a:bodyPr/>
        <a:lstStyle/>
        <a:p>
          <a:endParaRPr lang="es-ES" sz="1400"/>
        </a:p>
      </dgm:t>
    </dgm:pt>
    <dgm:pt modelId="{7E5F1CA9-B77A-4448-911B-FC476DC96856}" type="sibTrans" cxnId="{8708C44C-0796-462F-A579-39DF993B3FB2}">
      <dgm:prSet/>
      <dgm:spPr/>
      <dgm:t>
        <a:bodyPr/>
        <a:lstStyle/>
        <a:p>
          <a:endParaRPr lang="es-ES" sz="1400"/>
        </a:p>
      </dgm:t>
    </dgm:pt>
    <dgm:pt modelId="{0FD24616-8C30-4660-B0B4-2738BB12FE52}">
      <dgm:prSet phldrT="[Texto]" custT="1"/>
      <dgm:spPr/>
      <dgm:t>
        <a:bodyPr/>
        <a:lstStyle/>
        <a:p>
          <a:r>
            <a:rPr lang="es-ES" sz="2000" dirty="0" smtClean="0"/>
            <a:t>Objetivos</a:t>
          </a:r>
        </a:p>
      </dgm:t>
    </dgm:pt>
    <dgm:pt modelId="{514C6CD9-D32C-4B6E-B65C-5B8ED24BB29C}" type="parTrans" cxnId="{CBC566F4-F850-4344-BABA-4D9E7BEFE833}">
      <dgm:prSet/>
      <dgm:spPr/>
      <dgm:t>
        <a:bodyPr/>
        <a:lstStyle/>
        <a:p>
          <a:endParaRPr lang="es-ES" sz="1400"/>
        </a:p>
      </dgm:t>
    </dgm:pt>
    <dgm:pt modelId="{A1C609E5-13B8-4E13-A124-1458A201E64C}" type="sibTrans" cxnId="{CBC566F4-F850-4344-BABA-4D9E7BEFE833}">
      <dgm:prSet/>
      <dgm:spPr/>
      <dgm:t>
        <a:bodyPr/>
        <a:lstStyle/>
        <a:p>
          <a:endParaRPr lang="es-ES" sz="1400"/>
        </a:p>
      </dgm:t>
    </dgm:pt>
    <dgm:pt modelId="{2CCD07A2-0EDD-4F17-AE32-AAAA8FF8D8D6}">
      <dgm:prSet phldrT="[Texto]" custT="1"/>
      <dgm:spPr>
        <a:solidFill>
          <a:schemeClr val="accent2">
            <a:lumMod val="60000"/>
            <a:lumOff val="40000"/>
          </a:schemeClr>
        </a:solidFill>
      </dgm:spPr>
      <dgm:t>
        <a:bodyPr/>
        <a:lstStyle/>
        <a:p>
          <a:r>
            <a:rPr lang="es-ES" sz="2000" dirty="0" smtClean="0"/>
            <a:t>Metodología</a:t>
          </a:r>
        </a:p>
      </dgm:t>
    </dgm:pt>
    <dgm:pt modelId="{F5E1F50F-7609-4F69-8327-9CECD6EAB031}" type="parTrans" cxnId="{A23DE12A-6117-40FB-B334-55FF29F69DC2}">
      <dgm:prSet/>
      <dgm:spPr/>
      <dgm:t>
        <a:bodyPr/>
        <a:lstStyle/>
        <a:p>
          <a:endParaRPr lang="es-ES" sz="1400"/>
        </a:p>
      </dgm:t>
    </dgm:pt>
    <dgm:pt modelId="{6C4720C2-2C52-4791-B9D4-AB2372712858}" type="sibTrans" cxnId="{A23DE12A-6117-40FB-B334-55FF29F69DC2}">
      <dgm:prSet/>
      <dgm:spPr/>
      <dgm:t>
        <a:bodyPr/>
        <a:lstStyle/>
        <a:p>
          <a:endParaRPr lang="es-ES" sz="1400"/>
        </a:p>
      </dgm:t>
    </dgm:pt>
    <dgm:pt modelId="{8DF9D930-B94D-4F28-856D-3CC5CD9A1BD1}">
      <dgm:prSet phldrT="[Texto]" custT="1"/>
      <dgm:spPr/>
      <dgm:t>
        <a:bodyPr/>
        <a:lstStyle/>
        <a:p>
          <a:r>
            <a:rPr lang="es-ES" sz="2000" dirty="0" smtClean="0"/>
            <a:t>Resultados y Discusión</a:t>
          </a:r>
        </a:p>
      </dgm:t>
    </dgm:pt>
    <dgm:pt modelId="{3DDFB843-D2A8-402D-899B-EF5886DA80EA}" type="parTrans" cxnId="{CBE7EE34-77F2-4775-9927-0AF2125A8CEB}">
      <dgm:prSet/>
      <dgm:spPr/>
      <dgm:t>
        <a:bodyPr/>
        <a:lstStyle/>
        <a:p>
          <a:endParaRPr lang="es-ES" sz="1400"/>
        </a:p>
      </dgm:t>
    </dgm:pt>
    <dgm:pt modelId="{88A0B38A-A04E-4EC8-8638-AF4C91D27064}" type="sibTrans" cxnId="{CBE7EE34-77F2-4775-9927-0AF2125A8CEB}">
      <dgm:prSet/>
      <dgm:spPr/>
      <dgm:t>
        <a:bodyPr/>
        <a:lstStyle/>
        <a:p>
          <a:endParaRPr lang="es-ES" sz="1400"/>
        </a:p>
      </dgm:t>
    </dgm:pt>
    <dgm:pt modelId="{14243E40-4D91-4534-B9EF-EB6FB29D1EF9}">
      <dgm:prSet phldrT="[Texto]" custT="1"/>
      <dgm:spPr/>
      <dgm:t>
        <a:bodyPr/>
        <a:lstStyle/>
        <a:p>
          <a:r>
            <a:rPr lang="es-ES" sz="2000" dirty="0" smtClean="0"/>
            <a:t>Conclusiones</a:t>
          </a:r>
        </a:p>
      </dgm:t>
    </dgm:pt>
    <dgm:pt modelId="{1B49CE95-C25C-4117-8189-60A5D072A147}" type="parTrans" cxnId="{989A566F-46E5-4DCD-9802-EF0FB966F675}">
      <dgm:prSet/>
      <dgm:spPr/>
      <dgm:t>
        <a:bodyPr/>
        <a:lstStyle/>
        <a:p>
          <a:endParaRPr lang="es-ES" sz="1400"/>
        </a:p>
      </dgm:t>
    </dgm:pt>
    <dgm:pt modelId="{9B420275-80C8-443C-B1B1-E2CF2D8CFDE4}" type="sibTrans" cxnId="{989A566F-46E5-4DCD-9802-EF0FB966F675}">
      <dgm:prSet/>
      <dgm:spPr/>
      <dgm:t>
        <a:bodyPr/>
        <a:lstStyle/>
        <a:p>
          <a:endParaRPr lang="es-ES" sz="1400"/>
        </a:p>
      </dgm:t>
    </dgm:pt>
    <dgm:pt modelId="{E7A791CC-E4E0-4F02-9A76-CB85B8C0EEBD}">
      <dgm:prSet phldrT="[Texto]"/>
      <dgm:spPr/>
      <dgm:t>
        <a:bodyPr/>
        <a:lstStyle/>
        <a:p>
          <a:endParaRPr lang="es-ES"/>
        </a:p>
      </dgm:t>
    </dgm:pt>
    <dgm:pt modelId="{1E6FB69C-BEB3-4F86-9973-BB905AD32AA3}" type="parTrans" cxnId="{9C30A825-A95E-4996-A043-8AE65606F091}">
      <dgm:prSet/>
      <dgm:spPr/>
      <dgm:t>
        <a:bodyPr/>
        <a:lstStyle/>
        <a:p>
          <a:endParaRPr lang="es-ES" sz="1400"/>
        </a:p>
      </dgm:t>
    </dgm:pt>
    <dgm:pt modelId="{7CCDB508-D516-4122-8B3B-C69821451C72}" type="sibTrans" cxnId="{9C30A825-A95E-4996-A043-8AE65606F091}">
      <dgm:prSet/>
      <dgm:spPr/>
      <dgm:t>
        <a:bodyPr/>
        <a:lstStyle/>
        <a:p>
          <a:endParaRPr lang="es-ES" sz="1400"/>
        </a:p>
      </dgm:t>
    </dgm:pt>
    <dgm:pt modelId="{4DAC942D-6CB8-41D7-B067-87C20F2F12BF}">
      <dgm:prSet phldrT="[Texto]"/>
      <dgm:spPr/>
      <dgm:t>
        <a:bodyPr/>
        <a:lstStyle/>
        <a:p>
          <a:endParaRPr lang="es-ES" sz="1400"/>
        </a:p>
      </dgm:t>
    </dgm:pt>
    <dgm:pt modelId="{CFE4A4DA-3261-494C-9FB5-2248934B4103}" type="parTrans" cxnId="{7343D08E-9F51-402F-AFC7-BC5FB35888C1}">
      <dgm:prSet/>
      <dgm:spPr/>
      <dgm:t>
        <a:bodyPr/>
        <a:lstStyle/>
        <a:p>
          <a:endParaRPr lang="es-ES" sz="1400"/>
        </a:p>
      </dgm:t>
    </dgm:pt>
    <dgm:pt modelId="{99E70966-CD18-4390-9DD3-31E982ABB022}" type="sibTrans" cxnId="{7343D08E-9F51-402F-AFC7-BC5FB35888C1}">
      <dgm:prSet/>
      <dgm:spPr/>
      <dgm:t>
        <a:bodyPr/>
        <a:lstStyle/>
        <a:p>
          <a:endParaRPr lang="es-ES" sz="1400"/>
        </a:p>
      </dgm:t>
    </dgm:pt>
    <dgm:pt modelId="{B36EDB23-C030-42AE-A6EF-7B3821CB7546}">
      <dgm:prSet phldrT="[Texto]" custT="1"/>
      <dgm:spPr/>
      <dgm:t>
        <a:bodyPr/>
        <a:lstStyle/>
        <a:p>
          <a:r>
            <a:rPr lang="es-ES" sz="2000" dirty="0" smtClean="0"/>
            <a:t>Hipótesis</a:t>
          </a:r>
        </a:p>
      </dgm:t>
    </dgm:pt>
    <dgm:pt modelId="{322F897D-7924-45F4-B46F-2F40EE02995E}" type="parTrans" cxnId="{C950FF4F-BE17-41E2-AC87-4731FFC5FC67}">
      <dgm:prSet/>
      <dgm:spPr/>
      <dgm:t>
        <a:bodyPr/>
        <a:lstStyle/>
        <a:p>
          <a:endParaRPr lang="es-ES" sz="1400"/>
        </a:p>
      </dgm:t>
    </dgm:pt>
    <dgm:pt modelId="{A893C486-0AC5-4770-9BDC-F8F644E50A0E}" type="sibTrans" cxnId="{C950FF4F-BE17-41E2-AC87-4731FFC5FC67}">
      <dgm:prSet/>
      <dgm:spPr/>
      <dgm:t>
        <a:bodyPr/>
        <a:lstStyle/>
        <a:p>
          <a:endParaRPr lang="es-ES" sz="1400"/>
        </a:p>
      </dgm:t>
    </dgm:pt>
    <dgm:pt modelId="{BE2BBCC6-658F-4D5E-B806-817663817A95}" type="pres">
      <dgm:prSet presAssocID="{9428449B-F511-45AC-A37F-F86BC4862943}" presName="Name0" presStyleCnt="0">
        <dgm:presLayoutVars>
          <dgm:chMax val="7"/>
          <dgm:chPref val="7"/>
          <dgm:dir/>
        </dgm:presLayoutVars>
      </dgm:prSet>
      <dgm:spPr/>
      <dgm:t>
        <a:bodyPr/>
        <a:lstStyle/>
        <a:p>
          <a:endParaRPr lang="es-ES"/>
        </a:p>
      </dgm:t>
    </dgm:pt>
    <dgm:pt modelId="{6F44CD8D-0E86-4971-BECE-361D6F69671A}" type="pres">
      <dgm:prSet presAssocID="{9428449B-F511-45AC-A37F-F86BC4862943}" presName="Name1" presStyleCnt="0"/>
      <dgm:spPr/>
      <dgm:t>
        <a:bodyPr/>
        <a:lstStyle/>
        <a:p>
          <a:endParaRPr lang="es-ES"/>
        </a:p>
      </dgm:t>
    </dgm:pt>
    <dgm:pt modelId="{16FE7997-6F6C-4F66-97A5-BEF68F7BF513}" type="pres">
      <dgm:prSet presAssocID="{9428449B-F511-45AC-A37F-F86BC4862943}" presName="cycle" presStyleCnt="0"/>
      <dgm:spPr/>
      <dgm:t>
        <a:bodyPr/>
        <a:lstStyle/>
        <a:p>
          <a:endParaRPr lang="es-ES"/>
        </a:p>
      </dgm:t>
    </dgm:pt>
    <dgm:pt modelId="{55CA58DA-E9BB-4120-9850-A459DC324574}" type="pres">
      <dgm:prSet presAssocID="{9428449B-F511-45AC-A37F-F86BC4862943}" presName="srcNode" presStyleLbl="node1" presStyleIdx="0" presStyleCnt="7"/>
      <dgm:spPr/>
      <dgm:t>
        <a:bodyPr/>
        <a:lstStyle/>
        <a:p>
          <a:endParaRPr lang="es-ES"/>
        </a:p>
      </dgm:t>
    </dgm:pt>
    <dgm:pt modelId="{54810C88-0428-4993-8383-3232F3DC1F96}" type="pres">
      <dgm:prSet presAssocID="{9428449B-F511-45AC-A37F-F86BC4862943}" presName="conn" presStyleLbl="parChTrans1D2" presStyleIdx="0" presStyleCnt="1"/>
      <dgm:spPr/>
      <dgm:t>
        <a:bodyPr/>
        <a:lstStyle/>
        <a:p>
          <a:endParaRPr lang="es-ES"/>
        </a:p>
      </dgm:t>
    </dgm:pt>
    <dgm:pt modelId="{53CC1FC8-D1E5-4BAB-B1C9-5CFEA775E8B6}" type="pres">
      <dgm:prSet presAssocID="{9428449B-F511-45AC-A37F-F86BC4862943}" presName="extraNode" presStyleLbl="node1" presStyleIdx="0" presStyleCnt="7"/>
      <dgm:spPr/>
      <dgm:t>
        <a:bodyPr/>
        <a:lstStyle/>
        <a:p>
          <a:endParaRPr lang="es-ES"/>
        </a:p>
      </dgm:t>
    </dgm:pt>
    <dgm:pt modelId="{B8E08528-CA6B-4E2A-AB6F-A1772AA6CE95}" type="pres">
      <dgm:prSet presAssocID="{9428449B-F511-45AC-A37F-F86BC4862943}" presName="dstNode" presStyleLbl="node1" presStyleIdx="0" presStyleCnt="7"/>
      <dgm:spPr/>
      <dgm:t>
        <a:bodyPr/>
        <a:lstStyle/>
        <a:p>
          <a:endParaRPr lang="es-ES"/>
        </a:p>
      </dgm:t>
    </dgm:pt>
    <dgm:pt modelId="{F6607E68-AF26-4677-BCCA-F037CB8475F9}" type="pres">
      <dgm:prSet presAssocID="{56636B67-E9BB-460F-8025-EBCF6ADC910B}" presName="text_1" presStyleLbl="node1" presStyleIdx="0" presStyleCnt="7">
        <dgm:presLayoutVars>
          <dgm:bulletEnabled val="1"/>
        </dgm:presLayoutVars>
      </dgm:prSet>
      <dgm:spPr/>
      <dgm:t>
        <a:bodyPr/>
        <a:lstStyle/>
        <a:p>
          <a:endParaRPr lang="es-ES"/>
        </a:p>
      </dgm:t>
    </dgm:pt>
    <dgm:pt modelId="{4060D4C9-7CB2-4C37-95A1-9F6ED7D363F5}" type="pres">
      <dgm:prSet presAssocID="{56636B67-E9BB-460F-8025-EBCF6ADC910B}" presName="accent_1" presStyleCnt="0"/>
      <dgm:spPr/>
      <dgm:t>
        <a:bodyPr/>
        <a:lstStyle/>
        <a:p>
          <a:endParaRPr lang="es-ES"/>
        </a:p>
      </dgm:t>
    </dgm:pt>
    <dgm:pt modelId="{2179348E-A990-4A26-86C4-66BA76F28FB6}" type="pres">
      <dgm:prSet presAssocID="{56636B67-E9BB-460F-8025-EBCF6ADC910B}" presName="accentRepeatNode" presStyleLbl="solidFgAcc1" presStyleIdx="0" presStyleCnt="7"/>
      <dgm:spPr/>
      <dgm:t>
        <a:bodyPr/>
        <a:lstStyle/>
        <a:p>
          <a:endParaRPr lang="es-ES"/>
        </a:p>
      </dgm:t>
    </dgm:pt>
    <dgm:pt modelId="{33859D5F-1704-4730-891C-4CB7B5D05B80}" type="pres">
      <dgm:prSet presAssocID="{44BAD678-5EA7-44CF-8BE9-103DE6E613CB}" presName="text_2" presStyleLbl="node1" presStyleIdx="1" presStyleCnt="7">
        <dgm:presLayoutVars>
          <dgm:bulletEnabled val="1"/>
        </dgm:presLayoutVars>
      </dgm:prSet>
      <dgm:spPr/>
      <dgm:t>
        <a:bodyPr/>
        <a:lstStyle/>
        <a:p>
          <a:endParaRPr lang="es-ES"/>
        </a:p>
      </dgm:t>
    </dgm:pt>
    <dgm:pt modelId="{67461CAB-D8FA-4E48-AD06-8BFF540D8D64}" type="pres">
      <dgm:prSet presAssocID="{44BAD678-5EA7-44CF-8BE9-103DE6E613CB}" presName="accent_2" presStyleCnt="0"/>
      <dgm:spPr/>
      <dgm:t>
        <a:bodyPr/>
        <a:lstStyle/>
        <a:p>
          <a:endParaRPr lang="es-ES"/>
        </a:p>
      </dgm:t>
    </dgm:pt>
    <dgm:pt modelId="{2EC55219-752A-46D9-BE90-929EDBD6E967}" type="pres">
      <dgm:prSet presAssocID="{44BAD678-5EA7-44CF-8BE9-103DE6E613CB}" presName="accentRepeatNode" presStyleLbl="solidFgAcc1" presStyleIdx="1" presStyleCnt="7"/>
      <dgm:spPr/>
      <dgm:t>
        <a:bodyPr/>
        <a:lstStyle/>
        <a:p>
          <a:endParaRPr lang="es-ES"/>
        </a:p>
      </dgm:t>
    </dgm:pt>
    <dgm:pt modelId="{A5F222ED-A70B-45AE-B9F6-73F8241C9EF5}" type="pres">
      <dgm:prSet presAssocID="{0FD24616-8C30-4660-B0B4-2738BB12FE52}" presName="text_3" presStyleLbl="node1" presStyleIdx="2" presStyleCnt="7">
        <dgm:presLayoutVars>
          <dgm:bulletEnabled val="1"/>
        </dgm:presLayoutVars>
      </dgm:prSet>
      <dgm:spPr/>
      <dgm:t>
        <a:bodyPr/>
        <a:lstStyle/>
        <a:p>
          <a:endParaRPr lang="es-ES"/>
        </a:p>
      </dgm:t>
    </dgm:pt>
    <dgm:pt modelId="{4BF2E032-8E0C-45F0-9629-5D64AAFF8884}" type="pres">
      <dgm:prSet presAssocID="{0FD24616-8C30-4660-B0B4-2738BB12FE52}" presName="accent_3" presStyleCnt="0"/>
      <dgm:spPr/>
      <dgm:t>
        <a:bodyPr/>
        <a:lstStyle/>
        <a:p>
          <a:endParaRPr lang="es-ES"/>
        </a:p>
      </dgm:t>
    </dgm:pt>
    <dgm:pt modelId="{C115EE05-811D-4E6E-94FF-164CE8CCF13C}" type="pres">
      <dgm:prSet presAssocID="{0FD24616-8C30-4660-B0B4-2738BB12FE52}" presName="accentRepeatNode" presStyleLbl="solidFgAcc1" presStyleIdx="2" presStyleCnt="7"/>
      <dgm:spPr/>
      <dgm:t>
        <a:bodyPr/>
        <a:lstStyle/>
        <a:p>
          <a:endParaRPr lang="es-ES"/>
        </a:p>
      </dgm:t>
    </dgm:pt>
    <dgm:pt modelId="{29A33A1B-1ACB-47CD-B556-370CCFAC0A38}" type="pres">
      <dgm:prSet presAssocID="{B36EDB23-C030-42AE-A6EF-7B3821CB7546}" presName="text_4" presStyleLbl="node1" presStyleIdx="3" presStyleCnt="7">
        <dgm:presLayoutVars>
          <dgm:bulletEnabled val="1"/>
        </dgm:presLayoutVars>
      </dgm:prSet>
      <dgm:spPr/>
      <dgm:t>
        <a:bodyPr/>
        <a:lstStyle/>
        <a:p>
          <a:endParaRPr lang="es-ES"/>
        </a:p>
      </dgm:t>
    </dgm:pt>
    <dgm:pt modelId="{EF18E057-4925-45DB-A5ED-CF0BBD41FB22}" type="pres">
      <dgm:prSet presAssocID="{B36EDB23-C030-42AE-A6EF-7B3821CB7546}" presName="accent_4" presStyleCnt="0"/>
      <dgm:spPr/>
      <dgm:t>
        <a:bodyPr/>
        <a:lstStyle/>
        <a:p>
          <a:endParaRPr lang="es-ES"/>
        </a:p>
      </dgm:t>
    </dgm:pt>
    <dgm:pt modelId="{A53215ED-27B4-4166-B83E-21B36A94F032}" type="pres">
      <dgm:prSet presAssocID="{B36EDB23-C030-42AE-A6EF-7B3821CB7546}" presName="accentRepeatNode" presStyleLbl="solidFgAcc1" presStyleIdx="3" presStyleCnt="7"/>
      <dgm:spPr/>
      <dgm:t>
        <a:bodyPr/>
        <a:lstStyle/>
        <a:p>
          <a:endParaRPr lang="es-ES"/>
        </a:p>
      </dgm:t>
    </dgm:pt>
    <dgm:pt modelId="{E4DDAAAD-D730-43BC-979A-C624D6A8E78C}" type="pres">
      <dgm:prSet presAssocID="{2CCD07A2-0EDD-4F17-AE32-AAAA8FF8D8D6}" presName="text_5" presStyleLbl="node1" presStyleIdx="4" presStyleCnt="7">
        <dgm:presLayoutVars>
          <dgm:bulletEnabled val="1"/>
        </dgm:presLayoutVars>
      </dgm:prSet>
      <dgm:spPr/>
      <dgm:t>
        <a:bodyPr/>
        <a:lstStyle/>
        <a:p>
          <a:endParaRPr lang="es-ES"/>
        </a:p>
      </dgm:t>
    </dgm:pt>
    <dgm:pt modelId="{9639B311-7233-4981-94D4-8E4364C527AA}" type="pres">
      <dgm:prSet presAssocID="{2CCD07A2-0EDD-4F17-AE32-AAAA8FF8D8D6}" presName="accent_5" presStyleCnt="0"/>
      <dgm:spPr/>
      <dgm:t>
        <a:bodyPr/>
        <a:lstStyle/>
        <a:p>
          <a:endParaRPr lang="es-ES"/>
        </a:p>
      </dgm:t>
    </dgm:pt>
    <dgm:pt modelId="{883D7F66-4852-4BD0-80A6-5104653AC255}" type="pres">
      <dgm:prSet presAssocID="{2CCD07A2-0EDD-4F17-AE32-AAAA8FF8D8D6}" presName="accentRepeatNode" presStyleLbl="solidFgAcc1" presStyleIdx="4" presStyleCnt="7"/>
      <dgm:spPr/>
      <dgm:t>
        <a:bodyPr/>
        <a:lstStyle/>
        <a:p>
          <a:endParaRPr lang="es-ES"/>
        </a:p>
      </dgm:t>
    </dgm:pt>
    <dgm:pt modelId="{15EEDD95-F5B9-4997-88D0-C8D45847F0DA}" type="pres">
      <dgm:prSet presAssocID="{8DF9D930-B94D-4F28-856D-3CC5CD9A1BD1}" presName="text_6" presStyleLbl="node1" presStyleIdx="5" presStyleCnt="7">
        <dgm:presLayoutVars>
          <dgm:bulletEnabled val="1"/>
        </dgm:presLayoutVars>
      </dgm:prSet>
      <dgm:spPr/>
      <dgm:t>
        <a:bodyPr/>
        <a:lstStyle/>
        <a:p>
          <a:endParaRPr lang="es-ES"/>
        </a:p>
      </dgm:t>
    </dgm:pt>
    <dgm:pt modelId="{F9945B24-C893-4C83-B70D-2724E78F8E7A}" type="pres">
      <dgm:prSet presAssocID="{8DF9D930-B94D-4F28-856D-3CC5CD9A1BD1}" presName="accent_6" presStyleCnt="0"/>
      <dgm:spPr/>
      <dgm:t>
        <a:bodyPr/>
        <a:lstStyle/>
        <a:p>
          <a:endParaRPr lang="es-ES"/>
        </a:p>
      </dgm:t>
    </dgm:pt>
    <dgm:pt modelId="{5A3A4C7E-1FA7-427E-9AD7-B9D34AA27AC6}" type="pres">
      <dgm:prSet presAssocID="{8DF9D930-B94D-4F28-856D-3CC5CD9A1BD1}" presName="accentRepeatNode" presStyleLbl="solidFgAcc1" presStyleIdx="5" presStyleCnt="7"/>
      <dgm:spPr/>
      <dgm:t>
        <a:bodyPr/>
        <a:lstStyle/>
        <a:p>
          <a:endParaRPr lang="es-ES"/>
        </a:p>
      </dgm:t>
    </dgm:pt>
    <dgm:pt modelId="{E67B9D81-28AC-4080-92F0-BFC6B1F90EF9}" type="pres">
      <dgm:prSet presAssocID="{14243E40-4D91-4534-B9EF-EB6FB29D1EF9}" presName="text_7" presStyleLbl="node1" presStyleIdx="6" presStyleCnt="7">
        <dgm:presLayoutVars>
          <dgm:bulletEnabled val="1"/>
        </dgm:presLayoutVars>
      </dgm:prSet>
      <dgm:spPr/>
      <dgm:t>
        <a:bodyPr/>
        <a:lstStyle/>
        <a:p>
          <a:endParaRPr lang="es-ES"/>
        </a:p>
      </dgm:t>
    </dgm:pt>
    <dgm:pt modelId="{AFF74D3F-1675-4546-8BDA-75B0F013A4E7}" type="pres">
      <dgm:prSet presAssocID="{14243E40-4D91-4534-B9EF-EB6FB29D1EF9}" presName="accent_7" presStyleCnt="0"/>
      <dgm:spPr/>
      <dgm:t>
        <a:bodyPr/>
        <a:lstStyle/>
        <a:p>
          <a:endParaRPr lang="es-ES"/>
        </a:p>
      </dgm:t>
    </dgm:pt>
    <dgm:pt modelId="{94226154-4BBF-4D2E-ABAC-0FB46D23FF6F}" type="pres">
      <dgm:prSet presAssocID="{14243E40-4D91-4534-B9EF-EB6FB29D1EF9}" presName="accentRepeatNode" presStyleLbl="solidFgAcc1" presStyleIdx="6" presStyleCnt="7"/>
      <dgm:spPr/>
      <dgm:t>
        <a:bodyPr/>
        <a:lstStyle/>
        <a:p>
          <a:endParaRPr lang="es-ES"/>
        </a:p>
      </dgm:t>
    </dgm:pt>
  </dgm:ptLst>
  <dgm:cxnLst>
    <dgm:cxn modelId="{C950FF4F-BE17-41E2-AC87-4731FFC5FC67}" srcId="{9428449B-F511-45AC-A37F-F86BC4862943}" destId="{B36EDB23-C030-42AE-A6EF-7B3821CB7546}" srcOrd="3" destOrd="0" parTransId="{322F897D-7924-45F4-B46F-2F40EE02995E}" sibTransId="{A893C486-0AC5-4770-9BDC-F8F644E50A0E}"/>
    <dgm:cxn modelId="{9B549919-3537-4F3C-89D0-9CDF6279CA9E}" type="presOf" srcId="{A2015D6D-0AA0-42A4-AB28-DB0668EE6767}" destId="{54810C88-0428-4993-8383-3232F3DC1F96}" srcOrd="0" destOrd="0" presId="urn:microsoft.com/office/officeart/2008/layout/VerticalCurvedList"/>
    <dgm:cxn modelId="{AAB4E7C9-B0E8-4D0F-92DB-1CBFF636C618}" type="presOf" srcId="{2CCD07A2-0EDD-4F17-AE32-AAAA8FF8D8D6}" destId="{E4DDAAAD-D730-43BC-979A-C624D6A8E78C}" srcOrd="0" destOrd="0" presId="urn:microsoft.com/office/officeart/2008/layout/VerticalCurvedList"/>
    <dgm:cxn modelId="{9A589834-903A-4B3D-A74B-149CBCF49176}" type="presOf" srcId="{14243E40-4D91-4534-B9EF-EB6FB29D1EF9}" destId="{E67B9D81-28AC-4080-92F0-BFC6B1F90EF9}" srcOrd="0" destOrd="0" presId="urn:microsoft.com/office/officeart/2008/layout/VerticalCurvedList"/>
    <dgm:cxn modelId="{989A566F-46E5-4DCD-9802-EF0FB966F675}" srcId="{9428449B-F511-45AC-A37F-F86BC4862943}" destId="{14243E40-4D91-4534-B9EF-EB6FB29D1EF9}" srcOrd="6" destOrd="0" parTransId="{1B49CE95-C25C-4117-8189-60A5D072A147}" sibTransId="{9B420275-80C8-443C-B1B1-E2CF2D8CFDE4}"/>
    <dgm:cxn modelId="{0A900EBB-2C02-48AA-9283-8CFF120E3328}" type="presOf" srcId="{56636B67-E9BB-460F-8025-EBCF6ADC910B}" destId="{F6607E68-AF26-4677-BCCA-F037CB8475F9}" srcOrd="0" destOrd="0" presId="urn:microsoft.com/office/officeart/2008/layout/VerticalCurvedList"/>
    <dgm:cxn modelId="{FD5ECF19-60C1-406C-B3BC-07C387F91B92}" type="presOf" srcId="{44BAD678-5EA7-44CF-8BE9-103DE6E613CB}" destId="{33859D5F-1704-4730-891C-4CB7B5D05B80}" srcOrd="0" destOrd="0" presId="urn:microsoft.com/office/officeart/2008/layout/VerticalCurvedList"/>
    <dgm:cxn modelId="{CBC566F4-F850-4344-BABA-4D9E7BEFE833}" srcId="{9428449B-F511-45AC-A37F-F86BC4862943}" destId="{0FD24616-8C30-4660-B0B4-2738BB12FE52}" srcOrd="2" destOrd="0" parTransId="{514C6CD9-D32C-4B6E-B65C-5B8ED24BB29C}" sibTransId="{A1C609E5-13B8-4E13-A124-1458A201E64C}"/>
    <dgm:cxn modelId="{8708C44C-0796-462F-A579-39DF993B3FB2}" srcId="{9428449B-F511-45AC-A37F-F86BC4862943}" destId="{44BAD678-5EA7-44CF-8BE9-103DE6E613CB}" srcOrd="1" destOrd="0" parTransId="{2FE4B53C-07C1-42BF-A7F5-5B0EA0EAE945}" sibTransId="{7E5F1CA9-B77A-4448-911B-FC476DC96856}"/>
    <dgm:cxn modelId="{B191F05F-0428-46FE-89E3-8A4883E8BCD7}" type="presOf" srcId="{9428449B-F511-45AC-A37F-F86BC4862943}" destId="{BE2BBCC6-658F-4D5E-B806-817663817A95}" srcOrd="0" destOrd="0" presId="urn:microsoft.com/office/officeart/2008/layout/VerticalCurvedList"/>
    <dgm:cxn modelId="{CBE7EE34-77F2-4775-9927-0AF2125A8CEB}" srcId="{9428449B-F511-45AC-A37F-F86BC4862943}" destId="{8DF9D930-B94D-4F28-856D-3CC5CD9A1BD1}" srcOrd="5" destOrd="0" parTransId="{3DDFB843-D2A8-402D-899B-EF5886DA80EA}" sibTransId="{88A0B38A-A04E-4EC8-8638-AF4C91D27064}"/>
    <dgm:cxn modelId="{5C24E2DB-39A3-4729-BA20-52FE6934F3DE}" type="presOf" srcId="{B36EDB23-C030-42AE-A6EF-7B3821CB7546}" destId="{29A33A1B-1ACB-47CD-B556-370CCFAC0A38}" srcOrd="0" destOrd="0" presId="urn:microsoft.com/office/officeart/2008/layout/VerticalCurvedList"/>
    <dgm:cxn modelId="{9C30A825-A95E-4996-A043-8AE65606F091}" srcId="{9428449B-F511-45AC-A37F-F86BC4862943}" destId="{E7A791CC-E4E0-4F02-9A76-CB85B8C0EEBD}" srcOrd="7" destOrd="0" parTransId="{1E6FB69C-BEB3-4F86-9973-BB905AD32AA3}" sibTransId="{7CCDB508-D516-4122-8B3B-C69821451C72}"/>
    <dgm:cxn modelId="{7343D08E-9F51-402F-AFC7-BC5FB35888C1}" srcId="{9428449B-F511-45AC-A37F-F86BC4862943}" destId="{4DAC942D-6CB8-41D7-B067-87C20F2F12BF}" srcOrd="8" destOrd="0" parTransId="{CFE4A4DA-3261-494C-9FB5-2248934B4103}" sibTransId="{99E70966-CD18-4390-9DD3-31E982ABB022}"/>
    <dgm:cxn modelId="{A23DE12A-6117-40FB-B334-55FF29F69DC2}" srcId="{9428449B-F511-45AC-A37F-F86BC4862943}" destId="{2CCD07A2-0EDD-4F17-AE32-AAAA8FF8D8D6}" srcOrd="4" destOrd="0" parTransId="{F5E1F50F-7609-4F69-8327-9CECD6EAB031}" sibTransId="{6C4720C2-2C52-4791-B9D4-AB2372712858}"/>
    <dgm:cxn modelId="{3811EC62-8C56-4CB6-A7DB-21A0BE9BD198}" type="presOf" srcId="{8DF9D930-B94D-4F28-856D-3CC5CD9A1BD1}" destId="{15EEDD95-F5B9-4997-88D0-C8D45847F0DA}" srcOrd="0" destOrd="0" presId="urn:microsoft.com/office/officeart/2008/layout/VerticalCurvedList"/>
    <dgm:cxn modelId="{1B39B84A-6BBD-4816-9FB0-2184DC6976C6}" type="presOf" srcId="{0FD24616-8C30-4660-B0B4-2738BB12FE52}" destId="{A5F222ED-A70B-45AE-B9F6-73F8241C9EF5}" srcOrd="0" destOrd="0" presId="urn:microsoft.com/office/officeart/2008/layout/VerticalCurvedList"/>
    <dgm:cxn modelId="{3A8DF792-5CFE-48F9-A577-2C37228562A9}" srcId="{9428449B-F511-45AC-A37F-F86BC4862943}" destId="{56636B67-E9BB-460F-8025-EBCF6ADC910B}" srcOrd="0" destOrd="0" parTransId="{1B4C136A-EAC7-4DE6-9573-CF7217C0F334}" sibTransId="{A2015D6D-0AA0-42A4-AB28-DB0668EE6767}"/>
    <dgm:cxn modelId="{FFD54289-D3B5-456C-ADF2-9B17B11AE007}" type="presParOf" srcId="{BE2BBCC6-658F-4D5E-B806-817663817A95}" destId="{6F44CD8D-0E86-4971-BECE-361D6F69671A}" srcOrd="0" destOrd="0" presId="urn:microsoft.com/office/officeart/2008/layout/VerticalCurvedList"/>
    <dgm:cxn modelId="{5B555234-A583-4602-BF93-5DE46A935E64}" type="presParOf" srcId="{6F44CD8D-0E86-4971-BECE-361D6F69671A}" destId="{16FE7997-6F6C-4F66-97A5-BEF68F7BF513}" srcOrd="0" destOrd="0" presId="urn:microsoft.com/office/officeart/2008/layout/VerticalCurvedList"/>
    <dgm:cxn modelId="{CB43EFDF-B7AF-4A6D-B1BA-42AD4B7141A2}" type="presParOf" srcId="{16FE7997-6F6C-4F66-97A5-BEF68F7BF513}" destId="{55CA58DA-E9BB-4120-9850-A459DC324574}" srcOrd="0" destOrd="0" presId="urn:microsoft.com/office/officeart/2008/layout/VerticalCurvedList"/>
    <dgm:cxn modelId="{510D8D93-85AE-4357-BB7F-D3A585CBA14D}" type="presParOf" srcId="{16FE7997-6F6C-4F66-97A5-BEF68F7BF513}" destId="{54810C88-0428-4993-8383-3232F3DC1F96}" srcOrd="1" destOrd="0" presId="urn:microsoft.com/office/officeart/2008/layout/VerticalCurvedList"/>
    <dgm:cxn modelId="{24641D5F-A3E0-45A0-861A-B8BA67399CA4}" type="presParOf" srcId="{16FE7997-6F6C-4F66-97A5-BEF68F7BF513}" destId="{53CC1FC8-D1E5-4BAB-B1C9-5CFEA775E8B6}" srcOrd="2" destOrd="0" presId="urn:microsoft.com/office/officeart/2008/layout/VerticalCurvedList"/>
    <dgm:cxn modelId="{11E5078C-AB5C-40A8-8992-37E0A9378047}" type="presParOf" srcId="{16FE7997-6F6C-4F66-97A5-BEF68F7BF513}" destId="{B8E08528-CA6B-4E2A-AB6F-A1772AA6CE95}" srcOrd="3" destOrd="0" presId="urn:microsoft.com/office/officeart/2008/layout/VerticalCurvedList"/>
    <dgm:cxn modelId="{277D3D65-C607-40D8-B4CD-463C7D526B39}" type="presParOf" srcId="{6F44CD8D-0E86-4971-BECE-361D6F69671A}" destId="{F6607E68-AF26-4677-BCCA-F037CB8475F9}" srcOrd="1" destOrd="0" presId="urn:microsoft.com/office/officeart/2008/layout/VerticalCurvedList"/>
    <dgm:cxn modelId="{5071C9DF-302B-4A8C-B6FD-53B3C5044C24}" type="presParOf" srcId="{6F44CD8D-0E86-4971-BECE-361D6F69671A}" destId="{4060D4C9-7CB2-4C37-95A1-9F6ED7D363F5}" srcOrd="2" destOrd="0" presId="urn:microsoft.com/office/officeart/2008/layout/VerticalCurvedList"/>
    <dgm:cxn modelId="{9F496A57-D881-4EA4-8F36-9C85418DC5CC}" type="presParOf" srcId="{4060D4C9-7CB2-4C37-95A1-9F6ED7D363F5}" destId="{2179348E-A990-4A26-86C4-66BA76F28FB6}" srcOrd="0" destOrd="0" presId="urn:microsoft.com/office/officeart/2008/layout/VerticalCurvedList"/>
    <dgm:cxn modelId="{CD2B669A-45E8-44E1-BD54-24D6C1B7F27F}" type="presParOf" srcId="{6F44CD8D-0E86-4971-BECE-361D6F69671A}" destId="{33859D5F-1704-4730-891C-4CB7B5D05B80}" srcOrd="3" destOrd="0" presId="urn:microsoft.com/office/officeart/2008/layout/VerticalCurvedList"/>
    <dgm:cxn modelId="{E03E4E39-87A1-470D-AC34-10A3621170C0}" type="presParOf" srcId="{6F44CD8D-0E86-4971-BECE-361D6F69671A}" destId="{67461CAB-D8FA-4E48-AD06-8BFF540D8D64}" srcOrd="4" destOrd="0" presId="urn:microsoft.com/office/officeart/2008/layout/VerticalCurvedList"/>
    <dgm:cxn modelId="{253518BD-C865-4F53-B215-3B6F590FCE7E}" type="presParOf" srcId="{67461CAB-D8FA-4E48-AD06-8BFF540D8D64}" destId="{2EC55219-752A-46D9-BE90-929EDBD6E967}" srcOrd="0" destOrd="0" presId="urn:microsoft.com/office/officeart/2008/layout/VerticalCurvedList"/>
    <dgm:cxn modelId="{0B68064C-2AFD-4602-82BA-1346CC28C6C6}" type="presParOf" srcId="{6F44CD8D-0E86-4971-BECE-361D6F69671A}" destId="{A5F222ED-A70B-45AE-B9F6-73F8241C9EF5}" srcOrd="5" destOrd="0" presId="urn:microsoft.com/office/officeart/2008/layout/VerticalCurvedList"/>
    <dgm:cxn modelId="{7E5D6DB3-5F93-4E6D-8EDB-003B91B4EA89}" type="presParOf" srcId="{6F44CD8D-0E86-4971-BECE-361D6F69671A}" destId="{4BF2E032-8E0C-45F0-9629-5D64AAFF8884}" srcOrd="6" destOrd="0" presId="urn:microsoft.com/office/officeart/2008/layout/VerticalCurvedList"/>
    <dgm:cxn modelId="{FD7848A0-7FCE-493C-AE10-74FF6687320C}" type="presParOf" srcId="{4BF2E032-8E0C-45F0-9629-5D64AAFF8884}" destId="{C115EE05-811D-4E6E-94FF-164CE8CCF13C}" srcOrd="0" destOrd="0" presId="urn:microsoft.com/office/officeart/2008/layout/VerticalCurvedList"/>
    <dgm:cxn modelId="{49A7CF52-315C-4C51-8DD5-10908A0B800A}" type="presParOf" srcId="{6F44CD8D-0E86-4971-BECE-361D6F69671A}" destId="{29A33A1B-1ACB-47CD-B556-370CCFAC0A38}" srcOrd="7" destOrd="0" presId="urn:microsoft.com/office/officeart/2008/layout/VerticalCurvedList"/>
    <dgm:cxn modelId="{A612F888-D01F-4F07-8393-21CA42A13D3A}" type="presParOf" srcId="{6F44CD8D-0E86-4971-BECE-361D6F69671A}" destId="{EF18E057-4925-45DB-A5ED-CF0BBD41FB22}" srcOrd="8" destOrd="0" presId="urn:microsoft.com/office/officeart/2008/layout/VerticalCurvedList"/>
    <dgm:cxn modelId="{0E4158C8-7381-4D86-B7C8-E66920CBFD84}" type="presParOf" srcId="{EF18E057-4925-45DB-A5ED-CF0BBD41FB22}" destId="{A53215ED-27B4-4166-B83E-21B36A94F032}" srcOrd="0" destOrd="0" presId="urn:microsoft.com/office/officeart/2008/layout/VerticalCurvedList"/>
    <dgm:cxn modelId="{7EA17C4F-E859-490C-98BD-79E9CB3CE774}" type="presParOf" srcId="{6F44CD8D-0E86-4971-BECE-361D6F69671A}" destId="{E4DDAAAD-D730-43BC-979A-C624D6A8E78C}" srcOrd="9" destOrd="0" presId="urn:microsoft.com/office/officeart/2008/layout/VerticalCurvedList"/>
    <dgm:cxn modelId="{A771654A-8F3A-4BE4-A456-879F0A14B4F1}" type="presParOf" srcId="{6F44CD8D-0E86-4971-BECE-361D6F69671A}" destId="{9639B311-7233-4981-94D4-8E4364C527AA}" srcOrd="10" destOrd="0" presId="urn:microsoft.com/office/officeart/2008/layout/VerticalCurvedList"/>
    <dgm:cxn modelId="{F8ADEF98-C870-4221-961C-13EA22A5FFD9}" type="presParOf" srcId="{9639B311-7233-4981-94D4-8E4364C527AA}" destId="{883D7F66-4852-4BD0-80A6-5104653AC255}" srcOrd="0" destOrd="0" presId="urn:microsoft.com/office/officeart/2008/layout/VerticalCurvedList"/>
    <dgm:cxn modelId="{25C40E30-9916-4A95-9AD5-9EEEA9BE5011}" type="presParOf" srcId="{6F44CD8D-0E86-4971-BECE-361D6F69671A}" destId="{15EEDD95-F5B9-4997-88D0-C8D45847F0DA}" srcOrd="11" destOrd="0" presId="urn:microsoft.com/office/officeart/2008/layout/VerticalCurvedList"/>
    <dgm:cxn modelId="{606C6D9B-A676-4117-8770-0A226000D0C1}" type="presParOf" srcId="{6F44CD8D-0E86-4971-BECE-361D6F69671A}" destId="{F9945B24-C893-4C83-B70D-2724E78F8E7A}" srcOrd="12" destOrd="0" presId="urn:microsoft.com/office/officeart/2008/layout/VerticalCurvedList"/>
    <dgm:cxn modelId="{0D28442F-85BA-4257-8462-82D1DD5C4E2C}" type="presParOf" srcId="{F9945B24-C893-4C83-B70D-2724E78F8E7A}" destId="{5A3A4C7E-1FA7-427E-9AD7-B9D34AA27AC6}" srcOrd="0" destOrd="0" presId="urn:microsoft.com/office/officeart/2008/layout/VerticalCurvedList"/>
    <dgm:cxn modelId="{3B7E711E-4AEF-42FF-B768-18D09BE99923}" type="presParOf" srcId="{6F44CD8D-0E86-4971-BECE-361D6F69671A}" destId="{E67B9D81-28AC-4080-92F0-BFC6B1F90EF9}" srcOrd="13" destOrd="0" presId="urn:microsoft.com/office/officeart/2008/layout/VerticalCurvedList"/>
    <dgm:cxn modelId="{BC20CA77-ECC9-463D-9386-816DB6FF09D2}" type="presParOf" srcId="{6F44CD8D-0E86-4971-BECE-361D6F69671A}" destId="{AFF74D3F-1675-4546-8BDA-75B0F013A4E7}" srcOrd="14" destOrd="0" presId="urn:microsoft.com/office/officeart/2008/layout/VerticalCurvedList"/>
    <dgm:cxn modelId="{2CCE614B-BB17-47A7-95B5-563CAB3FD776}" type="presParOf" srcId="{AFF74D3F-1675-4546-8BDA-75B0F013A4E7}" destId="{94226154-4BBF-4D2E-ABAC-0FB46D23FF6F}" srcOrd="0" destOrd="0" presId="urn:microsoft.com/office/officeart/2008/layout/VerticalCurvedList"/>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ata9.xml><?xml version="1.0" encoding="utf-8"?>
<dgm:dataModel xmlns:dgm="http://schemas.openxmlformats.org/drawingml/2006/diagram" xmlns:a="http://schemas.openxmlformats.org/drawingml/2006/main">
  <dgm:ptLst>
    <dgm:pt modelId="{1AB22A44-6A39-46A5-9627-AA9F4E7CF83E}" type="doc">
      <dgm:prSet loTypeId="urn:microsoft.com/office/officeart/2005/8/layout/hList7" loCatId="list" qsTypeId="urn:microsoft.com/office/officeart/2005/8/quickstyle/simple3" qsCatId="simple" csTypeId="urn:microsoft.com/office/officeart/2005/8/colors/accent0_1" csCatId="mainScheme" phldr="1"/>
      <dgm:spPr/>
      <dgm:t>
        <a:bodyPr/>
        <a:lstStyle/>
        <a:p>
          <a:endParaRPr lang="es-ES"/>
        </a:p>
      </dgm:t>
    </dgm:pt>
    <dgm:pt modelId="{F52164F3-01D5-40B4-9CE5-51A6F879B81C}">
      <dgm:prSet phldrT="[Texto]"/>
      <dgm:spPr/>
      <dgm:t>
        <a:bodyPr/>
        <a:lstStyle/>
        <a:p>
          <a:pPr algn="ctr"/>
          <a:r>
            <a:rPr lang="es-ES" b="1" dirty="0" smtClean="0"/>
            <a:t>Ensayo de Cristal Violeta</a:t>
          </a:r>
          <a:endParaRPr lang="es-ES" b="1" dirty="0"/>
        </a:p>
      </dgm:t>
    </dgm:pt>
    <dgm:pt modelId="{0F1EFCB3-469D-48B4-B4C6-A25A76318F72}" type="parTrans" cxnId="{AA511B58-A570-45AD-A765-743D0A788BC9}">
      <dgm:prSet/>
      <dgm:spPr/>
      <dgm:t>
        <a:bodyPr/>
        <a:lstStyle/>
        <a:p>
          <a:endParaRPr lang="es-ES"/>
        </a:p>
      </dgm:t>
    </dgm:pt>
    <dgm:pt modelId="{46B41583-7A87-4FF6-BA35-F2426B435257}" type="sibTrans" cxnId="{AA511B58-A570-45AD-A765-743D0A788BC9}">
      <dgm:prSet/>
      <dgm:spPr/>
      <dgm:t>
        <a:bodyPr/>
        <a:lstStyle/>
        <a:p>
          <a:endParaRPr lang="es-ES"/>
        </a:p>
      </dgm:t>
    </dgm:pt>
    <dgm:pt modelId="{9E9F459C-E7A9-4800-8814-8A5ED3A72334}">
      <dgm:prSet phldrT="[Texto]"/>
      <dgm:spPr/>
      <dgm:t>
        <a:bodyPr/>
        <a:lstStyle/>
        <a:p>
          <a:pPr algn="just"/>
          <a:r>
            <a:rPr lang="es-ES" dirty="0" smtClean="0"/>
            <a:t>136 aislados x 4 repeticiones</a:t>
          </a:r>
          <a:endParaRPr lang="es-ES" dirty="0"/>
        </a:p>
      </dgm:t>
    </dgm:pt>
    <dgm:pt modelId="{D0BB7481-7382-46F4-8E18-5CEC85470D7F}" type="parTrans" cxnId="{4135929F-A4BD-458F-8E05-A553DF3CC43A}">
      <dgm:prSet/>
      <dgm:spPr/>
      <dgm:t>
        <a:bodyPr/>
        <a:lstStyle/>
        <a:p>
          <a:endParaRPr lang="es-ES"/>
        </a:p>
      </dgm:t>
    </dgm:pt>
    <dgm:pt modelId="{B12E44B2-8D80-4AFC-94EF-9168186AA121}" type="sibTrans" cxnId="{4135929F-A4BD-458F-8E05-A553DF3CC43A}">
      <dgm:prSet/>
      <dgm:spPr/>
      <dgm:t>
        <a:bodyPr/>
        <a:lstStyle/>
        <a:p>
          <a:endParaRPr lang="es-ES"/>
        </a:p>
      </dgm:t>
    </dgm:pt>
    <dgm:pt modelId="{2CD48D5C-F801-4C03-B46A-88F003F71580}">
      <dgm:prSet phldrT="[Texto]"/>
      <dgm:spPr/>
      <dgm:t>
        <a:bodyPr/>
        <a:lstStyle/>
        <a:p>
          <a:pPr algn="just"/>
          <a:r>
            <a:rPr lang="es-ES" dirty="0" smtClean="0"/>
            <a:t>Cristal violeta 0.4%</a:t>
          </a:r>
          <a:endParaRPr lang="es-ES" dirty="0"/>
        </a:p>
      </dgm:t>
    </dgm:pt>
    <dgm:pt modelId="{A3618CF1-ED56-493E-A1B9-141502EA0C93}" type="parTrans" cxnId="{F7A21F3C-5A96-4C05-AA56-4610E2B24A94}">
      <dgm:prSet/>
      <dgm:spPr/>
      <dgm:t>
        <a:bodyPr/>
        <a:lstStyle/>
        <a:p>
          <a:endParaRPr lang="es-ES"/>
        </a:p>
      </dgm:t>
    </dgm:pt>
    <dgm:pt modelId="{E4D30BF1-7A2C-459B-B041-81AA2EBCA9E2}" type="sibTrans" cxnId="{F7A21F3C-5A96-4C05-AA56-4610E2B24A94}">
      <dgm:prSet/>
      <dgm:spPr/>
      <dgm:t>
        <a:bodyPr/>
        <a:lstStyle/>
        <a:p>
          <a:endParaRPr lang="es-ES"/>
        </a:p>
      </dgm:t>
    </dgm:pt>
    <dgm:pt modelId="{5F854301-8E3A-43FD-9411-1CEFAFA0C2ED}">
      <dgm:prSet phldrT="[Texto]"/>
      <dgm:spPr/>
      <dgm:t>
        <a:bodyPr/>
        <a:lstStyle/>
        <a:p>
          <a:pPr algn="ctr"/>
          <a:r>
            <a:rPr lang="es-ES" b="1" dirty="0" smtClean="0"/>
            <a:t>Ensayo de XTT</a:t>
          </a:r>
          <a:endParaRPr lang="es-ES" b="1" dirty="0"/>
        </a:p>
      </dgm:t>
    </dgm:pt>
    <dgm:pt modelId="{609D9539-E263-493E-8777-0B0AAE61A36A}" type="parTrans" cxnId="{A2A1F85A-9BE7-4909-A6B5-B63C5F08210A}">
      <dgm:prSet/>
      <dgm:spPr/>
      <dgm:t>
        <a:bodyPr/>
        <a:lstStyle/>
        <a:p>
          <a:endParaRPr lang="es-ES"/>
        </a:p>
      </dgm:t>
    </dgm:pt>
    <dgm:pt modelId="{E663E02E-8453-42E7-B33C-E3DD4C1AEDEE}" type="sibTrans" cxnId="{A2A1F85A-9BE7-4909-A6B5-B63C5F08210A}">
      <dgm:prSet/>
      <dgm:spPr/>
      <dgm:t>
        <a:bodyPr/>
        <a:lstStyle/>
        <a:p>
          <a:endParaRPr lang="es-ES"/>
        </a:p>
      </dgm:t>
    </dgm:pt>
    <dgm:pt modelId="{9A7EABA5-CD1D-4494-AB36-895842EB9488}">
      <dgm:prSet phldrT="[Texto]"/>
      <dgm:spPr/>
      <dgm:t>
        <a:bodyPr/>
        <a:lstStyle/>
        <a:p>
          <a:pPr algn="just"/>
          <a:r>
            <a:rPr lang="es-ES" dirty="0" smtClean="0"/>
            <a:t>136 aislados x 4 repeticiones</a:t>
          </a:r>
          <a:endParaRPr lang="es-ES" dirty="0"/>
        </a:p>
      </dgm:t>
    </dgm:pt>
    <dgm:pt modelId="{BD782EA3-B9C4-44C0-9603-0B27DEE45250}" type="parTrans" cxnId="{BE83353C-23A5-4CF7-9AB3-DFD1F9EF0FF4}">
      <dgm:prSet/>
      <dgm:spPr/>
      <dgm:t>
        <a:bodyPr/>
        <a:lstStyle/>
        <a:p>
          <a:endParaRPr lang="es-ES"/>
        </a:p>
      </dgm:t>
    </dgm:pt>
    <dgm:pt modelId="{67938D0B-0854-4FAB-B641-5EBC89D05EA4}" type="sibTrans" cxnId="{BE83353C-23A5-4CF7-9AB3-DFD1F9EF0FF4}">
      <dgm:prSet/>
      <dgm:spPr/>
      <dgm:t>
        <a:bodyPr/>
        <a:lstStyle/>
        <a:p>
          <a:endParaRPr lang="es-ES"/>
        </a:p>
      </dgm:t>
    </dgm:pt>
    <dgm:pt modelId="{3CD36339-A341-47F4-B9C2-D3413137C14B}">
      <dgm:prSet phldrT="[Texto]"/>
      <dgm:spPr/>
      <dgm:t>
        <a:bodyPr/>
        <a:lstStyle/>
        <a:p>
          <a:pPr algn="just"/>
          <a:r>
            <a:rPr lang="es-ES" dirty="0" smtClean="0"/>
            <a:t>XTT (1mg/</a:t>
          </a:r>
          <a:r>
            <a:rPr lang="es-ES" dirty="0" err="1" smtClean="0"/>
            <a:t>mL</a:t>
          </a:r>
          <a:r>
            <a:rPr lang="es-ES" dirty="0" smtClean="0"/>
            <a:t>) – </a:t>
          </a:r>
          <a:r>
            <a:rPr lang="es-ES" dirty="0" err="1" smtClean="0"/>
            <a:t>menadiona</a:t>
          </a:r>
          <a:r>
            <a:rPr lang="es-ES" dirty="0" smtClean="0"/>
            <a:t> (0.4 </a:t>
          </a:r>
          <a:r>
            <a:rPr lang="es-ES" dirty="0" err="1" smtClean="0"/>
            <a:t>mM</a:t>
          </a:r>
          <a:r>
            <a:rPr lang="es-ES" dirty="0" smtClean="0"/>
            <a:t>)</a:t>
          </a:r>
          <a:endParaRPr lang="es-ES" dirty="0"/>
        </a:p>
      </dgm:t>
    </dgm:pt>
    <dgm:pt modelId="{16B736AD-B774-4675-ACDF-1F444C71482F}" type="parTrans" cxnId="{65708483-F973-438F-9310-7C4CDECA78DA}">
      <dgm:prSet/>
      <dgm:spPr/>
      <dgm:t>
        <a:bodyPr/>
        <a:lstStyle/>
        <a:p>
          <a:endParaRPr lang="es-ES"/>
        </a:p>
      </dgm:t>
    </dgm:pt>
    <dgm:pt modelId="{8DD4A967-C25F-4DD7-AC62-18C59453BACA}" type="sibTrans" cxnId="{65708483-F973-438F-9310-7C4CDECA78DA}">
      <dgm:prSet/>
      <dgm:spPr/>
      <dgm:t>
        <a:bodyPr/>
        <a:lstStyle/>
        <a:p>
          <a:endParaRPr lang="es-ES"/>
        </a:p>
      </dgm:t>
    </dgm:pt>
    <dgm:pt modelId="{4B73F6BA-B3D7-45D7-9536-0EECEAC5538D}">
      <dgm:prSet phldrT="[Texto]"/>
      <dgm:spPr/>
      <dgm:t>
        <a:bodyPr/>
        <a:lstStyle/>
        <a:p>
          <a:pPr algn="just"/>
          <a:r>
            <a:rPr lang="es-ES" dirty="0" smtClean="0"/>
            <a:t>Lectura a 595 </a:t>
          </a:r>
          <a:r>
            <a:rPr lang="es-ES" dirty="0" err="1" smtClean="0"/>
            <a:t>nm</a:t>
          </a:r>
          <a:endParaRPr lang="es-ES" dirty="0"/>
        </a:p>
      </dgm:t>
    </dgm:pt>
    <dgm:pt modelId="{B148206C-6CA0-468B-B71E-2F28854B9D66}" type="parTrans" cxnId="{FB0C7595-9643-448A-87EB-6FEDA7CFC0F5}">
      <dgm:prSet/>
      <dgm:spPr/>
      <dgm:t>
        <a:bodyPr/>
        <a:lstStyle/>
        <a:p>
          <a:endParaRPr lang="es-ES"/>
        </a:p>
      </dgm:t>
    </dgm:pt>
    <dgm:pt modelId="{6D2085FD-AC9B-47B8-A19B-F8752269B213}" type="sibTrans" cxnId="{FB0C7595-9643-448A-87EB-6FEDA7CFC0F5}">
      <dgm:prSet/>
      <dgm:spPr/>
      <dgm:t>
        <a:bodyPr/>
        <a:lstStyle/>
        <a:p>
          <a:endParaRPr lang="es-ES"/>
        </a:p>
      </dgm:t>
    </dgm:pt>
    <dgm:pt modelId="{3661ABCF-88B6-4D20-9DB5-181FCED5F759}">
      <dgm:prSet phldrT="[Texto]"/>
      <dgm:spPr/>
      <dgm:t>
        <a:bodyPr/>
        <a:lstStyle/>
        <a:p>
          <a:pPr algn="just"/>
          <a:r>
            <a:rPr lang="es-ES" dirty="0" smtClean="0"/>
            <a:t>Lectura 490 </a:t>
          </a:r>
          <a:r>
            <a:rPr lang="es-ES" dirty="0" err="1" smtClean="0"/>
            <a:t>nm</a:t>
          </a:r>
          <a:endParaRPr lang="es-ES" dirty="0"/>
        </a:p>
      </dgm:t>
    </dgm:pt>
    <dgm:pt modelId="{F686D0FF-CAF0-461D-9CA1-F46378042AE9}" type="parTrans" cxnId="{A5DCC221-821E-4B24-AA97-DA367F73F7D1}">
      <dgm:prSet/>
      <dgm:spPr/>
      <dgm:t>
        <a:bodyPr/>
        <a:lstStyle/>
        <a:p>
          <a:endParaRPr lang="es-ES"/>
        </a:p>
      </dgm:t>
    </dgm:pt>
    <dgm:pt modelId="{B07CE09A-C7DD-41C4-89E7-60F83EDA4896}" type="sibTrans" cxnId="{A5DCC221-821E-4B24-AA97-DA367F73F7D1}">
      <dgm:prSet/>
      <dgm:spPr/>
      <dgm:t>
        <a:bodyPr/>
        <a:lstStyle/>
        <a:p>
          <a:endParaRPr lang="es-ES"/>
        </a:p>
      </dgm:t>
    </dgm:pt>
    <dgm:pt modelId="{E463C88F-15A2-4D37-9C5F-E970D305F444}" type="pres">
      <dgm:prSet presAssocID="{1AB22A44-6A39-46A5-9627-AA9F4E7CF83E}" presName="Name0" presStyleCnt="0">
        <dgm:presLayoutVars>
          <dgm:dir/>
          <dgm:resizeHandles val="exact"/>
        </dgm:presLayoutVars>
      </dgm:prSet>
      <dgm:spPr/>
      <dgm:t>
        <a:bodyPr/>
        <a:lstStyle/>
        <a:p>
          <a:endParaRPr lang="es-ES"/>
        </a:p>
      </dgm:t>
    </dgm:pt>
    <dgm:pt modelId="{B49A1C09-64CA-4A53-83E9-BC066BE253A5}" type="pres">
      <dgm:prSet presAssocID="{1AB22A44-6A39-46A5-9627-AA9F4E7CF83E}" presName="fgShape" presStyleLbl="fgShp" presStyleIdx="0" presStyleCnt="1"/>
      <dgm:spPr/>
    </dgm:pt>
    <dgm:pt modelId="{46073D26-41EB-453A-912C-829D7F23C453}" type="pres">
      <dgm:prSet presAssocID="{1AB22A44-6A39-46A5-9627-AA9F4E7CF83E}" presName="linComp" presStyleCnt="0"/>
      <dgm:spPr/>
    </dgm:pt>
    <dgm:pt modelId="{00C3F9D8-8295-4B9B-A0F0-F591B58C438F}" type="pres">
      <dgm:prSet presAssocID="{F52164F3-01D5-40B4-9CE5-51A6F879B81C}" presName="compNode" presStyleCnt="0"/>
      <dgm:spPr/>
    </dgm:pt>
    <dgm:pt modelId="{2B552057-DA82-4694-9E72-3AFDF549231D}" type="pres">
      <dgm:prSet presAssocID="{F52164F3-01D5-40B4-9CE5-51A6F879B81C}" presName="bkgdShape" presStyleLbl="node1" presStyleIdx="0" presStyleCnt="2"/>
      <dgm:spPr/>
      <dgm:t>
        <a:bodyPr/>
        <a:lstStyle/>
        <a:p>
          <a:endParaRPr lang="es-ES"/>
        </a:p>
      </dgm:t>
    </dgm:pt>
    <dgm:pt modelId="{6680E3C4-B03D-42B4-BDB3-3DD4FDB35804}" type="pres">
      <dgm:prSet presAssocID="{F52164F3-01D5-40B4-9CE5-51A6F879B81C}" presName="nodeTx" presStyleLbl="node1" presStyleIdx="0" presStyleCnt="2">
        <dgm:presLayoutVars>
          <dgm:bulletEnabled val="1"/>
        </dgm:presLayoutVars>
      </dgm:prSet>
      <dgm:spPr/>
      <dgm:t>
        <a:bodyPr/>
        <a:lstStyle/>
        <a:p>
          <a:endParaRPr lang="es-ES"/>
        </a:p>
      </dgm:t>
    </dgm:pt>
    <dgm:pt modelId="{AC330452-A286-440D-9E3C-AE0776208049}" type="pres">
      <dgm:prSet presAssocID="{F52164F3-01D5-40B4-9CE5-51A6F879B81C}" presName="invisiNode" presStyleLbl="node1" presStyleIdx="0" presStyleCnt="2"/>
      <dgm:spPr/>
    </dgm:pt>
    <dgm:pt modelId="{C529DB82-8EBB-4E95-9F0B-28CDFF1E02C2}" type="pres">
      <dgm:prSet presAssocID="{F52164F3-01D5-40B4-9CE5-51A6F879B81C}" presName="imagNode" presStyleLbl="fgImgPlace1" presStyleIdx="0" presStyleCnt="2"/>
      <dgm:spPr>
        <a:blipFill rotWithShape="1">
          <a:blip xmlns:r="http://schemas.openxmlformats.org/officeDocument/2006/relationships" r:embed="rId1"/>
          <a:stretch>
            <a:fillRect/>
          </a:stretch>
        </a:blipFill>
      </dgm:spPr>
      <dgm:t>
        <a:bodyPr/>
        <a:lstStyle/>
        <a:p>
          <a:endParaRPr lang="es-ES"/>
        </a:p>
      </dgm:t>
    </dgm:pt>
    <dgm:pt modelId="{89184146-DE48-48D3-83E7-27C63784DEAF}" type="pres">
      <dgm:prSet presAssocID="{46B41583-7A87-4FF6-BA35-F2426B435257}" presName="sibTrans" presStyleLbl="sibTrans2D1" presStyleIdx="0" presStyleCnt="0"/>
      <dgm:spPr/>
      <dgm:t>
        <a:bodyPr/>
        <a:lstStyle/>
        <a:p>
          <a:endParaRPr lang="es-ES"/>
        </a:p>
      </dgm:t>
    </dgm:pt>
    <dgm:pt modelId="{8A5F9616-E785-4973-89B8-CCB92EB9CE9E}" type="pres">
      <dgm:prSet presAssocID="{5F854301-8E3A-43FD-9411-1CEFAFA0C2ED}" presName="compNode" presStyleCnt="0"/>
      <dgm:spPr/>
    </dgm:pt>
    <dgm:pt modelId="{8DA3EBA8-23D5-42B8-9B18-F10D85D206B7}" type="pres">
      <dgm:prSet presAssocID="{5F854301-8E3A-43FD-9411-1CEFAFA0C2ED}" presName="bkgdShape" presStyleLbl="node1" presStyleIdx="1" presStyleCnt="2"/>
      <dgm:spPr/>
      <dgm:t>
        <a:bodyPr/>
        <a:lstStyle/>
        <a:p>
          <a:endParaRPr lang="es-ES"/>
        </a:p>
      </dgm:t>
    </dgm:pt>
    <dgm:pt modelId="{CB15358C-F30A-4076-A5FA-B95B20B9F9B5}" type="pres">
      <dgm:prSet presAssocID="{5F854301-8E3A-43FD-9411-1CEFAFA0C2ED}" presName="nodeTx" presStyleLbl="node1" presStyleIdx="1" presStyleCnt="2">
        <dgm:presLayoutVars>
          <dgm:bulletEnabled val="1"/>
        </dgm:presLayoutVars>
      </dgm:prSet>
      <dgm:spPr/>
      <dgm:t>
        <a:bodyPr/>
        <a:lstStyle/>
        <a:p>
          <a:endParaRPr lang="es-ES"/>
        </a:p>
      </dgm:t>
    </dgm:pt>
    <dgm:pt modelId="{7EB51335-3286-44C7-88CC-D25E965ECC6F}" type="pres">
      <dgm:prSet presAssocID="{5F854301-8E3A-43FD-9411-1CEFAFA0C2ED}" presName="invisiNode" presStyleLbl="node1" presStyleIdx="1" presStyleCnt="2"/>
      <dgm:spPr/>
    </dgm:pt>
    <dgm:pt modelId="{26286D49-22B7-4113-A56D-333B5A9A480A}" type="pres">
      <dgm:prSet presAssocID="{5F854301-8E3A-43FD-9411-1CEFAFA0C2ED}" presName="imagNode" presStyleLbl="fgImgPlace1" presStyleIdx="1" presStyleCnt="2"/>
      <dgm:spPr>
        <a:blipFill rotWithShape="1">
          <a:blip xmlns:r="http://schemas.openxmlformats.org/officeDocument/2006/relationships" r:embed="rId2"/>
          <a:stretch>
            <a:fillRect/>
          </a:stretch>
        </a:blipFill>
      </dgm:spPr>
      <dgm:t>
        <a:bodyPr/>
        <a:lstStyle/>
        <a:p>
          <a:endParaRPr lang="es-ES"/>
        </a:p>
      </dgm:t>
    </dgm:pt>
  </dgm:ptLst>
  <dgm:cxnLst>
    <dgm:cxn modelId="{F7A21F3C-5A96-4C05-AA56-4610E2B24A94}" srcId="{F52164F3-01D5-40B4-9CE5-51A6F879B81C}" destId="{2CD48D5C-F801-4C03-B46A-88F003F71580}" srcOrd="1" destOrd="0" parTransId="{A3618CF1-ED56-493E-A1B9-141502EA0C93}" sibTransId="{E4D30BF1-7A2C-459B-B041-81AA2EBCA9E2}"/>
    <dgm:cxn modelId="{0087C77D-6554-4E1E-BC92-F72B2F506707}" type="presOf" srcId="{5F854301-8E3A-43FD-9411-1CEFAFA0C2ED}" destId="{8DA3EBA8-23D5-42B8-9B18-F10D85D206B7}" srcOrd="0" destOrd="0" presId="urn:microsoft.com/office/officeart/2005/8/layout/hList7"/>
    <dgm:cxn modelId="{B1DA2C28-6C20-4F6C-9CA1-3D2F77AD14F5}" type="presOf" srcId="{1AB22A44-6A39-46A5-9627-AA9F4E7CF83E}" destId="{E463C88F-15A2-4D37-9C5F-E970D305F444}" srcOrd="0" destOrd="0" presId="urn:microsoft.com/office/officeart/2005/8/layout/hList7"/>
    <dgm:cxn modelId="{347CD73C-717A-4BBB-B818-FACDEB658B67}" type="presOf" srcId="{3661ABCF-88B6-4D20-9DB5-181FCED5F759}" destId="{8DA3EBA8-23D5-42B8-9B18-F10D85D206B7}" srcOrd="0" destOrd="3" presId="urn:microsoft.com/office/officeart/2005/8/layout/hList7"/>
    <dgm:cxn modelId="{A37801C4-D82F-4422-AA04-7D61BABF8AB4}" type="presOf" srcId="{46B41583-7A87-4FF6-BA35-F2426B435257}" destId="{89184146-DE48-48D3-83E7-27C63784DEAF}" srcOrd="0" destOrd="0" presId="urn:microsoft.com/office/officeart/2005/8/layout/hList7"/>
    <dgm:cxn modelId="{E846C2AD-81CC-4899-93C4-BBBCF8A8A465}" type="presOf" srcId="{9E9F459C-E7A9-4800-8814-8A5ED3A72334}" destId="{2B552057-DA82-4694-9E72-3AFDF549231D}" srcOrd="0" destOrd="1" presId="urn:microsoft.com/office/officeart/2005/8/layout/hList7"/>
    <dgm:cxn modelId="{C1B2C77F-0CE7-4B1C-895A-99461ED9A39C}" type="presOf" srcId="{4B73F6BA-B3D7-45D7-9536-0EECEAC5538D}" destId="{6680E3C4-B03D-42B4-BDB3-3DD4FDB35804}" srcOrd="1" destOrd="3" presId="urn:microsoft.com/office/officeart/2005/8/layout/hList7"/>
    <dgm:cxn modelId="{F07D3ADB-CA9A-4698-9214-DBCF8BB7558F}" type="presOf" srcId="{3CD36339-A341-47F4-B9C2-D3413137C14B}" destId="{8DA3EBA8-23D5-42B8-9B18-F10D85D206B7}" srcOrd="0" destOrd="2" presId="urn:microsoft.com/office/officeart/2005/8/layout/hList7"/>
    <dgm:cxn modelId="{A2A1F85A-9BE7-4909-A6B5-B63C5F08210A}" srcId="{1AB22A44-6A39-46A5-9627-AA9F4E7CF83E}" destId="{5F854301-8E3A-43FD-9411-1CEFAFA0C2ED}" srcOrd="1" destOrd="0" parTransId="{609D9539-E263-493E-8777-0B0AAE61A36A}" sibTransId="{E663E02E-8453-42E7-B33C-E3DD4C1AEDEE}"/>
    <dgm:cxn modelId="{FB0C7595-9643-448A-87EB-6FEDA7CFC0F5}" srcId="{F52164F3-01D5-40B4-9CE5-51A6F879B81C}" destId="{4B73F6BA-B3D7-45D7-9536-0EECEAC5538D}" srcOrd="2" destOrd="0" parTransId="{B148206C-6CA0-468B-B71E-2F28854B9D66}" sibTransId="{6D2085FD-AC9B-47B8-A19B-F8752269B213}"/>
    <dgm:cxn modelId="{A5DCC221-821E-4B24-AA97-DA367F73F7D1}" srcId="{5F854301-8E3A-43FD-9411-1CEFAFA0C2ED}" destId="{3661ABCF-88B6-4D20-9DB5-181FCED5F759}" srcOrd="2" destOrd="0" parTransId="{F686D0FF-CAF0-461D-9CA1-F46378042AE9}" sibTransId="{B07CE09A-C7DD-41C4-89E7-60F83EDA4896}"/>
    <dgm:cxn modelId="{F25EFB6B-6C98-44AC-9066-3F1D5D59D757}" type="presOf" srcId="{F52164F3-01D5-40B4-9CE5-51A6F879B81C}" destId="{6680E3C4-B03D-42B4-BDB3-3DD4FDB35804}" srcOrd="1" destOrd="0" presId="urn:microsoft.com/office/officeart/2005/8/layout/hList7"/>
    <dgm:cxn modelId="{65708483-F973-438F-9310-7C4CDECA78DA}" srcId="{5F854301-8E3A-43FD-9411-1CEFAFA0C2ED}" destId="{3CD36339-A341-47F4-B9C2-D3413137C14B}" srcOrd="1" destOrd="0" parTransId="{16B736AD-B774-4675-ACDF-1F444C71482F}" sibTransId="{8DD4A967-C25F-4DD7-AC62-18C59453BACA}"/>
    <dgm:cxn modelId="{D2330D42-3800-4CF4-92E6-8B0D79F83779}" type="presOf" srcId="{3661ABCF-88B6-4D20-9DB5-181FCED5F759}" destId="{CB15358C-F30A-4076-A5FA-B95B20B9F9B5}" srcOrd="1" destOrd="3" presId="urn:microsoft.com/office/officeart/2005/8/layout/hList7"/>
    <dgm:cxn modelId="{AA511B58-A570-45AD-A765-743D0A788BC9}" srcId="{1AB22A44-6A39-46A5-9627-AA9F4E7CF83E}" destId="{F52164F3-01D5-40B4-9CE5-51A6F879B81C}" srcOrd="0" destOrd="0" parTransId="{0F1EFCB3-469D-48B4-B4C6-A25A76318F72}" sibTransId="{46B41583-7A87-4FF6-BA35-F2426B435257}"/>
    <dgm:cxn modelId="{718A3B47-82AB-4FBC-85BE-5B5B0987C589}" type="presOf" srcId="{9E9F459C-E7A9-4800-8814-8A5ED3A72334}" destId="{6680E3C4-B03D-42B4-BDB3-3DD4FDB35804}" srcOrd="1" destOrd="1" presId="urn:microsoft.com/office/officeart/2005/8/layout/hList7"/>
    <dgm:cxn modelId="{A7F6D579-4013-454E-879A-735B5E908831}" type="presOf" srcId="{4B73F6BA-B3D7-45D7-9536-0EECEAC5538D}" destId="{2B552057-DA82-4694-9E72-3AFDF549231D}" srcOrd="0" destOrd="3" presId="urn:microsoft.com/office/officeart/2005/8/layout/hList7"/>
    <dgm:cxn modelId="{CF99982F-43E1-4613-A9A8-38B80F9C4A15}" type="presOf" srcId="{3CD36339-A341-47F4-B9C2-D3413137C14B}" destId="{CB15358C-F30A-4076-A5FA-B95B20B9F9B5}" srcOrd="1" destOrd="2" presId="urn:microsoft.com/office/officeart/2005/8/layout/hList7"/>
    <dgm:cxn modelId="{4135929F-A4BD-458F-8E05-A553DF3CC43A}" srcId="{F52164F3-01D5-40B4-9CE5-51A6F879B81C}" destId="{9E9F459C-E7A9-4800-8814-8A5ED3A72334}" srcOrd="0" destOrd="0" parTransId="{D0BB7481-7382-46F4-8E18-5CEC85470D7F}" sibTransId="{B12E44B2-8D80-4AFC-94EF-9168186AA121}"/>
    <dgm:cxn modelId="{BE83353C-23A5-4CF7-9AB3-DFD1F9EF0FF4}" srcId="{5F854301-8E3A-43FD-9411-1CEFAFA0C2ED}" destId="{9A7EABA5-CD1D-4494-AB36-895842EB9488}" srcOrd="0" destOrd="0" parTransId="{BD782EA3-B9C4-44C0-9603-0B27DEE45250}" sibTransId="{67938D0B-0854-4FAB-B641-5EBC89D05EA4}"/>
    <dgm:cxn modelId="{ACDB0547-BE05-410C-8AD1-EF8AF36A0EE9}" type="presOf" srcId="{F52164F3-01D5-40B4-9CE5-51A6F879B81C}" destId="{2B552057-DA82-4694-9E72-3AFDF549231D}" srcOrd="0" destOrd="0" presId="urn:microsoft.com/office/officeart/2005/8/layout/hList7"/>
    <dgm:cxn modelId="{50D86288-B4A7-4AD3-823A-CE458FDC04EE}" type="presOf" srcId="{5F854301-8E3A-43FD-9411-1CEFAFA0C2ED}" destId="{CB15358C-F30A-4076-A5FA-B95B20B9F9B5}" srcOrd="1" destOrd="0" presId="urn:microsoft.com/office/officeart/2005/8/layout/hList7"/>
    <dgm:cxn modelId="{F6E013C7-05F5-47A2-B0F9-E6C27AFEC193}" type="presOf" srcId="{2CD48D5C-F801-4C03-B46A-88F003F71580}" destId="{6680E3C4-B03D-42B4-BDB3-3DD4FDB35804}" srcOrd="1" destOrd="2" presId="urn:microsoft.com/office/officeart/2005/8/layout/hList7"/>
    <dgm:cxn modelId="{FB4A1DD9-CD1E-4C46-B8A0-BEF67CBC578C}" type="presOf" srcId="{9A7EABA5-CD1D-4494-AB36-895842EB9488}" destId="{CB15358C-F30A-4076-A5FA-B95B20B9F9B5}" srcOrd="1" destOrd="1" presId="urn:microsoft.com/office/officeart/2005/8/layout/hList7"/>
    <dgm:cxn modelId="{209B2C40-2653-4D6E-90D8-968DEF5FD8CE}" type="presOf" srcId="{9A7EABA5-CD1D-4494-AB36-895842EB9488}" destId="{8DA3EBA8-23D5-42B8-9B18-F10D85D206B7}" srcOrd="0" destOrd="1" presId="urn:microsoft.com/office/officeart/2005/8/layout/hList7"/>
    <dgm:cxn modelId="{CF190814-2908-4DB4-8823-F8F2186B39AC}" type="presOf" srcId="{2CD48D5C-F801-4C03-B46A-88F003F71580}" destId="{2B552057-DA82-4694-9E72-3AFDF549231D}" srcOrd="0" destOrd="2" presId="urn:microsoft.com/office/officeart/2005/8/layout/hList7"/>
    <dgm:cxn modelId="{1F1B05D9-8D8C-4702-9534-0796B92590A1}" type="presParOf" srcId="{E463C88F-15A2-4D37-9C5F-E970D305F444}" destId="{B49A1C09-64CA-4A53-83E9-BC066BE253A5}" srcOrd="0" destOrd="0" presId="urn:microsoft.com/office/officeart/2005/8/layout/hList7"/>
    <dgm:cxn modelId="{239B820E-5383-492B-AF88-3CCB8BB032E2}" type="presParOf" srcId="{E463C88F-15A2-4D37-9C5F-E970D305F444}" destId="{46073D26-41EB-453A-912C-829D7F23C453}" srcOrd="1" destOrd="0" presId="urn:microsoft.com/office/officeart/2005/8/layout/hList7"/>
    <dgm:cxn modelId="{AF73E709-B735-4BDA-9341-CE8FF55E7B24}" type="presParOf" srcId="{46073D26-41EB-453A-912C-829D7F23C453}" destId="{00C3F9D8-8295-4B9B-A0F0-F591B58C438F}" srcOrd="0" destOrd="0" presId="urn:microsoft.com/office/officeart/2005/8/layout/hList7"/>
    <dgm:cxn modelId="{DA57579E-9E28-4BFD-9D5A-6D31E0D55680}" type="presParOf" srcId="{00C3F9D8-8295-4B9B-A0F0-F591B58C438F}" destId="{2B552057-DA82-4694-9E72-3AFDF549231D}" srcOrd="0" destOrd="0" presId="urn:microsoft.com/office/officeart/2005/8/layout/hList7"/>
    <dgm:cxn modelId="{39980755-43EF-470A-B9E1-857F1570B163}" type="presParOf" srcId="{00C3F9D8-8295-4B9B-A0F0-F591B58C438F}" destId="{6680E3C4-B03D-42B4-BDB3-3DD4FDB35804}" srcOrd="1" destOrd="0" presId="urn:microsoft.com/office/officeart/2005/8/layout/hList7"/>
    <dgm:cxn modelId="{F8D8A87C-8557-4CBE-9EF2-D6A39ABC2C3A}" type="presParOf" srcId="{00C3F9D8-8295-4B9B-A0F0-F591B58C438F}" destId="{AC330452-A286-440D-9E3C-AE0776208049}" srcOrd="2" destOrd="0" presId="urn:microsoft.com/office/officeart/2005/8/layout/hList7"/>
    <dgm:cxn modelId="{E18F72D7-D394-4187-BBBC-954677699E36}" type="presParOf" srcId="{00C3F9D8-8295-4B9B-A0F0-F591B58C438F}" destId="{C529DB82-8EBB-4E95-9F0B-28CDFF1E02C2}" srcOrd="3" destOrd="0" presId="urn:microsoft.com/office/officeart/2005/8/layout/hList7"/>
    <dgm:cxn modelId="{48732EEB-3808-4815-A582-FE28BB3A0335}" type="presParOf" srcId="{46073D26-41EB-453A-912C-829D7F23C453}" destId="{89184146-DE48-48D3-83E7-27C63784DEAF}" srcOrd="1" destOrd="0" presId="urn:microsoft.com/office/officeart/2005/8/layout/hList7"/>
    <dgm:cxn modelId="{791CAEDC-7434-4BE0-B68E-8ED752232295}" type="presParOf" srcId="{46073D26-41EB-453A-912C-829D7F23C453}" destId="{8A5F9616-E785-4973-89B8-CCB92EB9CE9E}" srcOrd="2" destOrd="0" presId="urn:microsoft.com/office/officeart/2005/8/layout/hList7"/>
    <dgm:cxn modelId="{A7C5625C-531B-421F-8AED-6B414A59B056}" type="presParOf" srcId="{8A5F9616-E785-4973-89B8-CCB92EB9CE9E}" destId="{8DA3EBA8-23D5-42B8-9B18-F10D85D206B7}" srcOrd="0" destOrd="0" presId="urn:microsoft.com/office/officeart/2005/8/layout/hList7"/>
    <dgm:cxn modelId="{19BD27F0-E827-4252-9FB8-EEDABC60AE1B}" type="presParOf" srcId="{8A5F9616-E785-4973-89B8-CCB92EB9CE9E}" destId="{CB15358C-F30A-4076-A5FA-B95B20B9F9B5}" srcOrd="1" destOrd="0" presId="urn:microsoft.com/office/officeart/2005/8/layout/hList7"/>
    <dgm:cxn modelId="{91605318-EE0B-4F86-808E-B15502FB0C20}" type="presParOf" srcId="{8A5F9616-E785-4973-89B8-CCB92EB9CE9E}" destId="{7EB51335-3286-44C7-88CC-D25E965ECC6F}" srcOrd="2" destOrd="0" presId="urn:microsoft.com/office/officeart/2005/8/layout/hList7"/>
    <dgm:cxn modelId="{18B37AA6-15F8-446B-B6AF-DF6E549CFED7}" type="presParOf" srcId="{8A5F9616-E785-4973-89B8-CCB92EB9CE9E}" destId="{26286D49-22B7-4113-A56D-333B5A9A480A}" srcOrd="3" destOrd="0" presId="urn:microsoft.com/office/officeart/2005/8/layout/hList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10C88-0428-4993-8383-3232F3DC1F96}">
      <dsp:nvSpPr>
        <dsp:cNvPr id="0" name=""/>
        <dsp:cNvSpPr/>
      </dsp:nvSpPr>
      <dsp:spPr>
        <a:xfrm>
          <a:off x="-6228341" y="-953499"/>
          <a:ext cx="7419208" cy="7419208"/>
        </a:xfrm>
        <a:prstGeom prst="blockArc">
          <a:avLst>
            <a:gd name="adj1" fmla="val 18900000"/>
            <a:gd name="adj2" fmla="val 2700000"/>
            <a:gd name="adj3" fmla="val 29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07E68-AF26-4677-BCCA-F037CB8475F9}">
      <dsp:nvSpPr>
        <dsp:cNvPr id="0" name=""/>
        <dsp:cNvSpPr/>
      </dsp:nvSpPr>
      <dsp:spPr>
        <a:xfrm>
          <a:off x="386681" y="250585"/>
          <a:ext cx="5330930" cy="500949"/>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Introducción</a:t>
          </a:r>
          <a:endParaRPr lang="es-ES" sz="2000" kern="1200" dirty="0"/>
        </a:p>
      </dsp:txBody>
      <dsp:txXfrm>
        <a:off x="386681" y="250585"/>
        <a:ext cx="5330930" cy="500949"/>
      </dsp:txXfrm>
    </dsp:sp>
    <dsp:sp modelId="{2179348E-A990-4A26-86C4-66BA76F28FB6}">
      <dsp:nvSpPr>
        <dsp:cNvPr id="0" name=""/>
        <dsp:cNvSpPr/>
      </dsp:nvSpPr>
      <dsp:spPr>
        <a:xfrm>
          <a:off x="73587" y="18796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3859D5F-1704-4730-891C-4CB7B5D05B80}">
      <dsp:nvSpPr>
        <dsp:cNvPr id="0" name=""/>
        <dsp:cNvSpPr/>
      </dsp:nvSpPr>
      <dsp:spPr>
        <a:xfrm>
          <a:off x="840336" y="1002450"/>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Justificación</a:t>
          </a:r>
          <a:endParaRPr lang="es-ES" sz="2000" kern="1200" dirty="0"/>
        </a:p>
      </dsp:txBody>
      <dsp:txXfrm>
        <a:off x="840336" y="1002450"/>
        <a:ext cx="4877275" cy="500949"/>
      </dsp:txXfrm>
    </dsp:sp>
    <dsp:sp modelId="{2EC55219-752A-46D9-BE90-929EDBD6E967}">
      <dsp:nvSpPr>
        <dsp:cNvPr id="0" name=""/>
        <dsp:cNvSpPr/>
      </dsp:nvSpPr>
      <dsp:spPr>
        <a:xfrm>
          <a:off x="527242" y="93983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F222ED-A70B-45AE-B9F6-73F8241C9EF5}">
      <dsp:nvSpPr>
        <dsp:cNvPr id="0" name=""/>
        <dsp:cNvSpPr/>
      </dsp:nvSpPr>
      <dsp:spPr>
        <a:xfrm>
          <a:off x="1088936" y="1753764"/>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Objetivos</a:t>
          </a:r>
        </a:p>
      </dsp:txBody>
      <dsp:txXfrm>
        <a:off x="1088936" y="1753764"/>
        <a:ext cx="4628675" cy="500949"/>
      </dsp:txXfrm>
    </dsp:sp>
    <dsp:sp modelId="{C115EE05-811D-4E6E-94FF-164CE8CCF13C}">
      <dsp:nvSpPr>
        <dsp:cNvPr id="0" name=""/>
        <dsp:cNvSpPr/>
      </dsp:nvSpPr>
      <dsp:spPr>
        <a:xfrm>
          <a:off x="775843" y="169114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9A33A1B-1ACB-47CD-B556-370CCFAC0A38}">
      <dsp:nvSpPr>
        <dsp:cNvPr id="0" name=""/>
        <dsp:cNvSpPr/>
      </dsp:nvSpPr>
      <dsp:spPr>
        <a:xfrm>
          <a:off x="1168312" y="2505629"/>
          <a:ext cx="4549299"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Hipótesis</a:t>
          </a:r>
        </a:p>
      </dsp:txBody>
      <dsp:txXfrm>
        <a:off x="1168312" y="2505629"/>
        <a:ext cx="4549299" cy="500949"/>
      </dsp:txXfrm>
    </dsp:sp>
    <dsp:sp modelId="{A53215ED-27B4-4166-B83E-21B36A94F032}">
      <dsp:nvSpPr>
        <dsp:cNvPr id="0" name=""/>
        <dsp:cNvSpPr/>
      </dsp:nvSpPr>
      <dsp:spPr>
        <a:xfrm>
          <a:off x="855219" y="244301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4DDAAAD-D730-43BC-979A-C624D6A8E78C}">
      <dsp:nvSpPr>
        <dsp:cNvPr id="0" name=""/>
        <dsp:cNvSpPr/>
      </dsp:nvSpPr>
      <dsp:spPr>
        <a:xfrm>
          <a:off x="1088936" y="3257495"/>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Metodología</a:t>
          </a:r>
        </a:p>
      </dsp:txBody>
      <dsp:txXfrm>
        <a:off x="1088936" y="3257495"/>
        <a:ext cx="4628675" cy="500949"/>
      </dsp:txXfrm>
    </dsp:sp>
    <dsp:sp modelId="{883D7F66-4852-4BD0-80A6-5104653AC255}">
      <dsp:nvSpPr>
        <dsp:cNvPr id="0" name=""/>
        <dsp:cNvSpPr/>
      </dsp:nvSpPr>
      <dsp:spPr>
        <a:xfrm>
          <a:off x="775843" y="319487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5EEDD95-F5B9-4997-88D0-C8D45847F0DA}">
      <dsp:nvSpPr>
        <dsp:cNvPr id="0" name=""/>
        <dsp:cNvSpPr/>
      </dsp:nvSpPr>
      <dsp:spPr>
        <a:xfrm>
          <a:off x="840336" y="4008809"/>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Resultados y Discusión</a:t>
          </a:r>
        </a:p>
      </dsp:txBody>
      <dsp:txXfrm>
        <a:off x="840336" y="4008809"/>
        <a:ext cx="4877275" cy="500949"/>
      </dsp:txXfrm>
    </dsp:sp>
    <dsp:sp modelId="{5A3A4C7E-1FA7-427E-9AD7-B9D34AA27AC6}">
      <dsp:nvSpPr>
        <dsp:cNvPr id="0" name=""/>
        <dsp:cNvSpPr/>
      </dsp:nvSpPr>
      <dsp:spPr>
        <a:xfrm>
          <a:off x="527242" y="3946190"/>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67B9D81-28AC-4080-92F0-BFC6B1F90EF9}">
      <dsp:nvSpPr>
        <dsp:cNvPr id="0" name=""/>
        <dsp:cNvSpPr/>
      </dsp:nvSpPr>
      <dsp:spPr>
        <a:xfrm>
          <a:off x="386681" y="4760674"/>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Conclusiones</a:t>
          </a:r>
        </a:p>
      </dsp:txBody>
      <dsp:txXfrm>
        <a:off x="386681" y="4760674"/>
        <a:ext cx="5330930" cy="500949"/>
      </dsp:txXfrm>
    </dsp:sp>
    <dsp:sp modelId="{94226154-4BBF-4D2E-ABAC-0FB46D23FF6F}">
      <dsp:nvSpPr>
        <dsp:cNvPr id="0" name=""/>
        <dsp:cNvSpPr/>
      </dsp:nvSpPr>
      <dsp:spPr>
        <a:xfrm>
          <a:off x="73587" y="469805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0.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0966A22-FC41-436C-8234-D12508732798}">
      <dsp:nvSpPr>
        <dsp:cNvPr id="0" name=""/>
        <dsp:cNvSpPr/>
      </dsp:nvSpPr>
      <dsp:spPr>
        <a:xfrm>
          <a:off x="105376" y="907167"/>
          <a:ext cx="1661369" cy="1572894"/>
        </a:xfrm>
        <a:prstGeom prst="rect">
          <a:avLst/>
        </a:prstGeom>
        <a:blipFill rotWithShape="1">
          <a:blip xmlns:r="http://schemas.openxmlformats.org/officeDocument/2006/relationships" r:embed="rId1"/>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A51C4A51-0E55-4C47-9BE8-EED458DAAD73}">
      <dsp:nvSpPr>
        <dsp:cNvPr id="0" name=""/>
        <dsp:cNvSpPr/>
      </dsp:nvSpPr>
      <dsp:spPr>
        <a:xfrm>
          <a:off x="1832978" y="2352920"/>
          <a:ext cx="2617575" cy="1616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es-ES" sz="1800" b="1" kern="1200" dirty="0" smtClean="0"/>
            <a:t>Fosfolipasa</a:t>
          </a:r>
          <a:endParaRPr lang="es-ES" sz="1800" b="1" kern="1200" dirty="0"/>
        </a:p>
        <a:p>
          <a:pPr marL="114300" lvl="1" indent="-114300" algn="just" defTabSz="622300">
            <a:lnSpc>
              <a:spcPct val="90000"/>
            </a:lnSpc>
            <a:spcBef>
              <a:spcPct val="0"/>
            </a:spcBef>
            <a:spcAft>
              <a:spcPct val="15000"/>
            </a:spcAft>
            <a:buChar char="••"/>
          </a:pPr>
          <a:endParaRPr lang="es-ES" sz="1400" kern="1200" dirty="0"/>
        </a:p>
        <a:p>
          <a:pPr marL="114300" lvl="1" indent="-114300" algn="just" defTabSz="622300">
            <a:lnSpc>
              <a:spcPct val="90000"/>
            </a:lnSpc>
            <a:spcBef>
              <a:spcPct val="0"/>
            </a:spcBef>
            <a:spcAft>
              <a:spcPct val="15000"/>
            </a:spcAft>
            <a:buChar char="••"/>
          </a:pPr>
          <a:r>
            <a:rPr lang="es-ES" sz="1400" kern="1200" dirty="0" smtClean="0"/>
            <a:t>136 aislados x 2 repeticiones</a:t>
          </a:r>
          <a:endParaRPr lang="es-ES" sz="1400" kern="1200" dirty="0"/>
        </a:p>
        <a:p>
          <a:pPr marL="114300" lvl="1" indent="-114300" algn="just" defTabSz="622300">
            <a:lnSpc>
              <a:spcPct val="90000"/>
            </a:lnSpc>
            <a:spcBef>
              <a:spcPct val="0"/>
            </a:spcBef>
            <a:spcAft>
              <a:spcPct val="15000"/>
            </a:spcAft>
            <a:buChar char="••"/>
          </a:pPr>
          <a:r>
            <a:rPr lang="es-ES" sz="1400" kern="1200" dirty="0" smtClean="0"/>
            <a:t>Medio SDA-YEA (</a:t>
          </a:r>
          <a:r>
            <a:rPr lang="es-ES" sz="1400" b="1" kern="1200" dirty="0" smtClean="0"/>
            <a:t>Agar </a:t>
          </a:r>
          <a:r>
            <a:rPr lang="es-ES" sz="1400" b="1" kern="1200" dirty="0" err="1" smtClean="0"/>
            <a:t>Sabouraud</a:t>
          </a:r>
          <a:r>
            <a:rPr lang="es-ES" sz="1400" kern="1200" dirty="0" smtClean="0"/>
            <a:t> 6.5%, </a:t>
          </a:r>
          <a:r>
            <a:rPr lang="es-ES" sz="1400" b="1" kern="1200" dirty="0" smtClean="0"/>
            <a:t>Emulsión de yema de huevo </a:t>
          </a:r>
          <a:r>
            <a:rPr lang="es-ES" sz="1400" kern="1200" dirty="0" smtClean="0"/>
            <a:t>8%, </a:t>
          </a:r>
          <a:r>
            <a:rPr lang="es-ES" sz="1400" kern="1200" dirty="0" err="1" smtClean="0"/>
            <a:t>NaCl</a:t>
          </a:r>
          <a:r>
            <a:rPr lang="es-ES" sz="1400" kern="1200" dirty="0" smtClean="0"/>
            <a:t> 1M, CaCl2 5 </a:t>
          </a:r>
          <a:r>
            <a:rPr lang="es-ES" sz="1400" kern="1200" dirty="0" err="1" smtClean="0"/>
            <a:t>mM</a:t>
          </a:r>
          <a:r>
            <a:rPr lang="es-ES" sz="1400" kern="1200" dirty="0" smtClean="0"/>
            <a:t>)</a:t>
          </a:r>
          <a:endParaRPr lang="es-ES" sz="1400" kern="1200" dirty="0"/>
        </a:p>
        <a:p>
          <a:pPr marL="114300" lvl="1" indent="-114300" algn="just" defTabSz="622300">
            <a:lnSpc>
              <a:spcPct val="90000"/>
            </a:lnSpc>
            <a:spcBef>
              <a:spcPct val="0"/>
            </a:spcBef>
            <a:spcAft>
              <a:spcPct val="15000"/>
            </a:spcAft>
            <a:buChar char="••"/>
          </a:pPr>
          <a:r>
            <a:rPr lang="es-ES" sz="1400" kern="1200" dirty="0" smtClean="0"/>
            <a:t>Incubación a 37ºC por 72 h</a:t>
          </a:r>
          <a:endParaRPr lang="es-ES" sz="1400" kern="1200" dirty="0"/>
        </a:p>
      </dsp:txBody>
      <dsp:txXfrm>
        <a:off x="1832978" y="2352920"/>
        <a:ext cx="2617575" cy="1616830"/>
      </dsp:txXfrm>
    </dsp:sp>
    <dsp:sp modelId="{06908E01-3D13-46BF-B4A1-9A357360124E}">
      <dsp:nvSpPr>
        <dsp:cNvPr id="0" name=""/>
        <dsp:cNvSpPr/>
      </dsp:nvSpPr>
      <dsp:spPr>
        <a:xfrm>
          <a:off x="1602030" y="2122170"/>
          <a:ext cx="628639" cy="628802"/>
        </a:xfrm>
        <a:prstGeom prst="halfFrame">
          <a:avLst>
            <a:gd name="adj1" fmla="val 25770"/>
            <a:gd name="adj2" fmla="val 257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682CCB04-4CE2-4F80-9ACB-9AA7DDE57496}">
      <dsp:nvSpPr>
        <dsp:cNvPr id="0" name=""/>
        <dsp:cNvSpPr/>
      </dsp:nvSpPr>
      <dsp:spPr>
        <a:xfrm rot="5400000">
          <a:off x="4070988" y="2122251"/>
          <a:ext cx="628802" cy="628639"/>
        </a:xfrm>
        <a:prstGeom prst="halfFrame">
          <a:avLst>
            <a:gd name="adj1" fmla="val 25770"/>
            <a:gd name="adj2" fmla="val 257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F70F19F-AA8C-4B81-A4CD-A0F7FD13E385}">
      <dsp:nvSpPr>
        <dsp:cNvPr id="0" name=""/>
        <dsp:cNvSpPr/>
      </dsp:nvSpPr>
      <dsp:spPr>
        <a:xfrm rot="16200000">
          <a:off x="1601948" y="4199382"/>
          <a:ext cx="628802" cy="628639"/>
        </a:xfrm>
        <a:prstGeom prst="halfFrame">
          <a:avLst>
            <a:gd name="adj1" fmla="val 25770"/>
            <a:gd name="adj2" fmla="val 257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D2241024-72C1-44C5-B46B-60A1CEA15F99}">
      <dsp:nvSpPr>
        <dsp:cNvPr id="0" name=""/>
        <dsp:cNvSpPr/>
      </dsp:nvSpPr>
      <dsp:spPr>
        <a:xfrm rot="10800000">
          <a:off x="4097196" y="4147676"/>
          <a:ext cx="628639" cy="628802"/>
        </a:xfrm>
        <a:prstGeom prst="halfFrame">
          <a:avLst>
            <a:gd name="adj1" fmla="val 25770"/>
            <a:gd name="adj2" fmla="val 257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704B3812-DD11-4608-8ED4-3CAAC15D1FB1}">
      <dsp:nvSpPr>
        <dsp:cNvPr id="0" name=""/>
        <dsp:cNvSpPr/>
      </dsp:nvSpPr>
      <dsp:spPr>
        <a:xfrm>
          <a:off x="5325721" y="835607"/>
          <a:ext cx="1737231" cy="1724827"/>
        </a:xfrm>
        <a:prstGeom prst="rect">
          <a:avLst/>
        </a:prstGeom>
        <a:blipFill rotWithShape="1">
          <a:blip xmlns:r="http://schemas.openxmlformats.org/officeDocument/2006/relationships" r:embed="rId2"/>
          <a:stretch>
            <a:fillRect/>
          </a:stretch>
        </a:blipFill>
        <a:ln>
          <a:noFill/>
        </a:ln>
        <a:effectLst>
          <a:outerShdw blurRad="40000" dist="23000" dir="5400000" rotWithShape="0">
            <a:srgbClr val="000000">
              <a:alpha val="35000"/>
            </a:srgbClr>
          </a:outerShdw>
        </a:effectLst>
      </dsp:spPr>
      <dsp:style>
        <a:lnRef idx="0">
          <a:scrgbClr r="0" g="0" b="0"/>
        </a:lnRef>
        <a:fillRef idx="1">
          <a:scrgbClr r="0" g="0" b="0"/>
        </a:fillRef>
        <a:effectRef idx="2">
          <a:scrgbClr r="0" g="0" b="0"/>
        </a:effectRef>
        <a:fontRef idx="minor"/>
      </dsp:style>
    </dsp:sp>
    <dsp:sp modelId="{05293AD5-369A-495A-9B2C-20EC395CB9A0}">
      <dsp:nvSpPr>
        <dsp:cNvPr id="0" name=""/>
        <dsp:cNvSpPr/>
      </dsp:nvSpPr>
      <dsp:spPr>
        <a:xfrm>
          <a:off x="7195273" y="2390903"/>
          <a:ext cx="2617575" cy="16168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68580" tIns="68580" rIns="68580" bIns="68580" numCol="1" spcCol="1270" anchor="t" anchorCtr="0">
          <a:noAutofit/>
        </a:bodyPr>
        <a:lstStyle/>
        <a:p>
          <a:pPr lvl="0" algn="just" defTabSz="800100">
            <a:lnSpc>
              <a:spcPct val="90000"/>
            </a:lnSpc>
            <a:spcBef>
              <a:spcPct val="0"/>
            </a:spcBef>
            <a:spcAft>
              <a:spcPct val="35000"/>
            </a:spcAft>
          </a:pPr>
          <a:r>
            <a:rPr lang="es-ES" sz="1800" b="1" kern="1200" dirty="0" smtClean="0"/>
            <a:t>Proteasa</a:t>
          </a:r>
          <a:endParaRPr lang="es-ES" sz="1800" b="1" kern="1200" dirty="0"/>
        </a:p>
        <a:p>
          <a:pPr marL="114300" lvl="1" indent="-114300" algn="just" defTabSz="622300">
            <a:lnSpc>
              <a:spcPct val="90000"/>
            </a:lnSpc>
            <a:spcBef>
              <a:spcPct val="0"/>
            </a:spcBef>
            <a:spcAft>
              <a:spcPct val="15000"/>
            </a:spcAft>
            <a:buChar char="••"/>
          </a:pPr>
          <a:endParaRPr lang="es-ES" sz="1400" kern="1200" dirty="0"/>
        </a:p>
        <a:p>
          <a:pPr marL="114300" lvl="1" indent="-114300" algn="just" defTabSz="622300">
            <a:lnSpc>
              <a:spcPct val="90000"/>
            </a:lnSpc>
            <a:spcBef>
              <a:spcPct val="0"/>
            </a:spcBef>
            <a:spcAft>
              <a:spcPct val="15000"/>
            </a:spcAft>
            <a:buChar char="••"/>
          </a:pPr>
          <a:r>
            <a:rPr lang="es-ES" sz="1400" kern="1200" dirty="0" smtClean="0"/>
            <a:t>136 aislados x 2 repeticiones</a:t>
          </a:r>
          <a:endParaRPr lang="es-ES" sz="1400" kern="1200" dirty="0"/>
        </a:p>
        <a:p>
          <a:pPr marL="114300" lvl="1" indent="-114300" algn="just" defTabSz="622300">
            <a:lnSpc>
              <a:spcPct val="90000"/>
            </a:lnSpc>
            <a:spcBef>
              <a:spcPct val="0"/>
            </a:spcBef>
            <a:spcAft>
              <a:spcPct val="15000"/>
            </a:spcAft>
            <a:buChar char="••"/>
          </a:pPr>
          <a:r>
            <a:rPr lang="es-ES" sz="1400" kern="1200" dirty="0" smtClean="0"/>
            <a:t>Medio YCB-BSA (</a:t>
          </a:r>
          <a:r>
            <a:rPr lang="es-ES" sz="1400" b="1" kern="1200" dirty="0" smtClean="0"/>
            <a:t>Base de Carbón de Levadura </a:t>
          </a:r>
          <a:r>
            <a:rPr lang="es-ES" sz="1400" kern="1200" dirty="0" smtClean="0"/>
            <a:t>1,17%, </a:t>
          </a:r>
          <a:r>
            <a:rPr lang="es-ES" sz="1400" b="1" kern="1200" dirty="0" smtClean="0"/>
            <a:t>Suero de albúmina bovina </a:t>
          </a:r>
          <a:r>
            <a:rPr lang="es-ES" sz="1400" kern="1200" dirty="0" smtClean="0"/>
            <a:t>0.2%, Agar 2%)</a:t>
          </a:r>
          <a:endParaRPr lang="es-ES" sz="1400" kern="1200" dirty="0"/>
        </a:p>
        <a:p>
          <a:pPr marL="114300" lvl="1" indent="-114300" algn="just" defTabSz="622300">
            <a:lnSpc>
              <a:spcPct val="90000"/>
            </a:lnSpc>
            <a:spcBef>
              <a:spcPct val="0"/>
            </a:spcBef>
            <a:spcAft>
              <a:spcPct val="15000"/>
            </a:spcAft>
            <a:buChar char="••"/>
          </a:pPr>
          <a:r>
            <a:rPr lang="es-ES" sz="1400" kern="1200" dirty="0" smtClean="0"/>
            <a:t>Incubación a 37ºC por 72 h</a:t>
          </a:r>
          <a:endParaRPr lang="es-ES" sz="1400" kern="1200" dirty="0"/>
        </a:p>
        <a:p>
          <a:pPr marL="171450" lvl="1" indent="-171450" algn="just" defTabSz="711200">
            <a:lnSpc>
              <a:spcPct val="90000"/>
            </a:lnSpc>
            <a:spcBef>
              <a:spcPct val="0"/>
            </a:spcBef>
            <a:spcAft>
              <a:spcPct val="15000"/>
            </a:spcAft>
            <a:buChar char="••"/>
          </a:pPr>
          <a:endParaRPr lang="es-ES" sz="1600" kern="1200" dirty="0"/>
        </a:p>
      </dsp:txBody>
      <dsp:txXfrm>
        <a:off x="7195273" y="2390903"/>
        <a:ext cx="2617575" cy="1616830"/>
      </dsp:txXfrm>
    </dsp:sp>
    <dsp:sp modelId="{48E3CFD4-267A-4AD6-902B-D4281F0698D2}">
      <dsp:nvSpPr>
        <dsp:cNvPr id="0" name=""/>
        <dsp:cNvSpPr/>
      </dsp:nvSpPr>
      <dsp:spPr>
        <a:xfrm>
          <a:off x="6964325" y="2160153"/>
          <a:ext cx="628639" cy="628802"/>
        </a:xfrm>
        <a:prstGeom prst="halfFrame">
          <a:avLst>
            <a:gd name="adj1" fmla="val 25770"/>
            <a:gd name="adj2" fmla="val 257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5E0D7144-FAFF-49C0-AE15-4A60CAA4954B}">
      <dsp:nvSpPr>
        <dsp:cNvPr id="0" name=""/>
        <dsp:cNvSpPr/>
      </dsp:nvSpPr>
      <dsp:spPr>
        <a:xfrm rot="5400000">
          <a:off x="9433284" y="2160234"/>
          <a:ext cx="628802" cy="628639"/>
        </a:xfrm>
        <a:prstGeom prst="halfFrame">
          <a:avLst>
            <a:gd name="adj1" fmla="val 25770"/>
            <a:gd name="adj2" fmla="val 257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167334EE-3433-436A-90E9-225946DFD368}">
      <dsp:nvSpPr>
        <dsp:cNvPr id="0" name=""/>
        <dsp:cNvSpPr/>
      </dsp:nvSpPr>
      <dsp:spPr>
        <a:xfrm rot="16200000">
          <a:off x="7003848" y="4199008"/>
          <a:ext cx="628802" cy="628639"/>
        </a:xfrm>
        <a:prstGeom prst="halfFrame">
          <a:avLst>
            <a:gd name="adj1" fmla="val 25770"/>
            <a:gd name="adj2" fmla="val 257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 modelId="{2F4B441A-D635-4D58-A846-45EBDF5D0FE4}">
      <dsp:nvSpPr>
        <dsp:cNvPr id="0" name=""/>
        <dsp:cNvSpPr/>
      </dsp:nvSpPr>
      <dsp:spPr>
        <a:xfrm rot="10800000">
          <a:off x="9406824" y="4224431"/>
          <a:ext cx="628639" cy="628802"/>
        </a:xfrm>
        <a:prstGeom prst="halfFrame">
          <a:avLst>
            <a:gd name="adj1" fmla="val 25770"/>
            <a:gd name="adj2" fmla="val 2577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sp>
  </dsp:spTree>
</dsp:drawing>
</file>

<file path=ppt/diagrams/drawing1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AF42A68-5D5A-457D-BD3D-600ED58C7490}">
      <dsp:nvSpPr>
        <dsp:cNvPr id="0" name=""/>
        <dsp:cNvSpPr/>
      </dsp:nvSpPr>
      <dsp:spPr>
        <a:xfrm>
          <a:off x="2188045" y="0"/>
          <a:ext cx="8673736" cy="5421085"/>
        </a:xfrm>
        <a:prstGeom prst="swooshArrow">
          <a:avLst>
            <a:gd name="adj1" fmla="val 25000"/>
            <a:gd name="adj2" fmla="val 25000"/>
          </a:avLst>
        </a:prstGeom>
        <a:solidFill>
          <a:schemeClr val="accent2">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8B22C25B-44F1-4B82-80CA-DDA399F6E6BE}">
      <dsp:nvSpPr>
        <dsp:cNvPr id="0" name=""/>
        <dsp:cNvSpPr/>
      </dsp:nvSpPr>
      <dsp:spPr>
        <a:xfrm>
          <a:off x="3133833" y="3900490"/>
          <a:ext cx="199495" cy="199495"/>
        </a:xfrm>
        <a:prstGeom prst="ellipse">
          <a:avLst/>
        </a:prstGeom>
        <a:gradFill rotWithShape="0">
          <a:gsLst>
            <a:gs pos="0">
              <a:schemeClr val="accent2">
                <a:hueOff val="0"/>
                <a:satOff val="0"/>
                <a:lumOff val="0"/>
                <a:alphaOff val="0"/>
                <a:tint val="50000"/>
                <a:satMod val="300000"/>
              </a:schemeClr>
            </a:gs>
            <a:gs pos="35000">
              <a:schemeClr val="accent2">
                <a:hueOff val="0"/>
                <a:satOff val="0"/>
                <a:lumOff val="0"/>
                <a:alphaOff val="0"/>
                <a:tint val="37000"/>
                <a:satMod val="300000"/>
              </a:schemeClr>
            </a:gs>
            <a:gs pos="100000">
              <a:schemeClr val="accent2">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611966F1-1F43-4A30-89B3-263DD3A76694}">
      <dsp:nvSpPr>
        <dsp:cNvPr id="0" name=""/>
        <dsp:cNvSpPr/>
      </dsp:nvSpPr>
      <dsp:spPr>
        <a:xfrm>
          <a:off x="2738289" y="4130866"/>
          <a:ext cx="2212532" cy="1290218"/>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05709" tIns="0" rIns="0" bIns="0" numCol="1" spcCol="1270" anchor="t" anchorCtr="0">
          <a:noAutofit/>
        </a:bodyPr>
        <a:lstStyle/>
        <a:p>
          <a:pPr lvl="0" algn="l" defTabSz="711200">
            <a:lnSpc>
              <a:spcPct val="90000"/>
            </a:lnSpc>
            <a:spcBef>
              <a:spcPct val="0"/>
            </a:spcBef>
            <a:spcAft>
              <a:spcPct val="35000"/>
            </a:spcAft>
          </a:pPr>
          <a:r>
            <a:rPr lang="es-ES" sz="1600" b="1" kern="1200" dirty="0" smtClean="0"/>
            <a:t>Aislados</a:t>
          </a:r>
        </a:p>
        <a:p>
          <a:pPr lvl="0" algn="l" defTabSz="711200">
            <a:lnSpc>
              <a:spcPct val="90000"/>
            </a:lnSpc>
            <a:spcBef>
              <a:spcPct val="0"/>
            </a:spcBef>
            <a:spcAft>
              <a:spcPct val="35000"/>
            </a:spcAft>
          </a:pPr>
          <a:r>
            <a:rPr lang="es-ES" sz="1600" kern="1200" dirty="0" smtClean="0"/>
            <a:t>- 6 Micosis sistémicas</a:t>
          </a:r>
        </a:p>
        <a:p>
          <a:pPr lvl="0" algn="l" defTabSz="711200">
            <a:lnSpc>
              <a:spcPct val="90000"/>
            </a:lnSpc>
            <a:spcBef>
              <a:spcPct val="0"/>
            </a:spcBef>
            <a:spcAft>
              <a:spcPct val="35000"/>
            </a:spcAft>
          </a:pPr>
          <a:r>
            <a:rPr lang="es-ES" sz="1600" kern="1200" dirty="0" smtClean="0"/>
            <a:t>- 6 Infecciones locales</a:t>
          </a:r>
          <a:endParaRPr lang="es-ES" sz="1600" kern="1200" dirty="0"/>
        </a:p>
      </dsp:txBody>
      <dsp:txXfrm>
        <a:off x="2738289" y="4130866"/>
        <a:ext cx="2212532" cy="1290218"/>
      </dsp:txXfrm>
    </dsp:sp>
    <dsp:sp modelId="{E6EDD3C9-45DE-40C8-8119-C4DA75CD038A}">
      <dsp:nvSpPr>
        <dsp:cNvPr id="0" name=""/>
        <dsp:cNvSpPr/>
      </dsp:nvSpPr>
      <dsp:spPr>
        <a:xfrm>
          <a:off x="4635527" y="2561168"/>
          <a:ext cx="346949" cy="346949"/>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953776DE-FF19-4C31-B6E6-835B6AA8A259}">
      <dsp:nvSpPr>
        <dsp:cNvPr id="0" name=""/>
        <dsp:cNvSpPr/>
      </dsp:nvSpPr>
      <dsp:spPr>
        <a:xfrm>
          <a:off x="4214185" y="2943649"/>
          <a:ext cx="2565433" cy="2477435"/>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83841" tIns="0" rIns="0" bIns="0" numCol="1" spcCol="1270" anchor="t" anchorCtr="0">
          <a:noAutofit/>
        </a:bodyPr>
        <a:lstStyle/>
        <a:p>
          <a:pPr lvl="0" algn="l" defTabSz="711200">
            <a:lnSpc>
              <a:spcPct val="90000"/>
            </a:lnSpc>
            <a:spcBef>
              <a:spcPct val="0"/>
            </a:spcBef>
            <a:spcAft>
              <a:spcPct val="35000"/>
            </a:spcAft>
          </a:pPr>
          <a:r>
            <a:rPr lang="es-ES" sz="1600" b="1" kern="1200" dirty="0" smtClean="0"/>
            <a:t>Fijación</a:t>
          </a:r>
        </a:p>
        <a:p>
          <a:pPr lvl="0" algn="l" defTabSz="711200">
            <a:lnSpc>
              <a:spcPct val="90000"/>
            </a:lnSpc>
            <a:spcBef>
              <a:spcPct val="0"/>
            </a:spcBef>
            <a:spcAft>
              <a:spcPct val="35000"/>
            </a:spcAft>
          </a:pPr>
          <a:r>
            <a:rPr lang="es-ES" sz="1600" kern="1200" dirty="0" smtClean="0"/>
            <a:t>- </a:t>
          </a:r>
          <a:r>
            <a:rPr lang="es-ES" sz="1600" kern="1200" dirty="0" err="1" smtClean="0"/>
            <a:t>Glutaraldehído</a:t>
          </a:r>
          <a:r>
            <a:rPr lang="es-ES" sz="1600" kern="1200" dirty="0" smtClean="0"/>
            <a:t> 2%</a:t>
          </a:r>
        </a:p>
        <a:p>
          <a:pPr lvl="0" algn="l" defTabSz="711200">
            <a:lnSpc>
              <a:spcPct val="90000"/>
            </a:lnSpc>
            <a:spcBef>
              <a:spcPct val="0"/>
            </a:spcBef>
            <a:spcAft>
              <a:spcPct val="35000"/>
            </a:spcAft>
          </a:pPr>
          <a:r>
            <a:rPr lang="es-ES" sz="1600" kern="1200" dirty="0" smtClean="0"/>
            <a:t>- </a:t>
          </a:r>
          <a:r>
            <a:rPr lang="es-ES" sz="1600" kern="1200" dirty="0" err="1" smtClean="0"/>
            <a:t>Tetraóxido</a:t>
          </a:r>
          <a:r>
            <a:rPr lang="es-ES" sz="1600" kern="1200" dirty="0" smtClean="0"/>
            <a:t> de osmio 1%</a:t>
          </a:r>
        </a:p>
        <a:p>
          <a:pPr lvl="0" algn="l" defTabSz="711200">
            <a:lnSpc>
              <a:spcPct val="90000"/>
            </a:lnSpc>
            <a:spcBef>
              <a:spcPct val="0"/>
            </a:spcBef>
            <a:spcAft>
              <a:spcPct val="35000"/>
            </a:spcAft>
          </a:pPr>
          <a:r>
            <a:rPr lang="es-ES" sz="1600" kern="1200" dirty="0" smtClean="0"/>
            <a:t>- Ácido tánico 1%</a:t>
          </a:r>
          <a:endParaRPr lang="es-ES" sz="1600" kern="1200" dirty="0"/>
        </a:p>
      </dsp:txBody>
      <dsp:txXfrm>
        <a:off x="4214185" y="2943649"/>
        <a:ext cx="2565433" cy="2477435"/>
      </dsp:txXfrm>
    </dsp:sp>
    <dsp:sp modelId="{54842CB1-189D-49BE-BF54-6D6F750C3BE8}">
      <dsp:nvSpPr>
        <dsp:cNvPr id="0" name=""/>
        <dsp:cNvSpPr/>
      </dsp:nvSpPr>
      <dsp:spPr>
        <a:xfrm>
          <a:off x="6499867" y="1553618"/>
          <a:ext cx="459708" cy="459708"/>
        </a:xfrm>
        <a:prstGeom prst="ellipse">
          <a:avLst/>
        </a:prstGeom>
        <a:gradFill rotWithShape="0">
          <a:gsLst>
            <a:gs pos="0">
              <a:schemeClr val="accent4">
                <a:hueOff val="0"/>
                <a:satOff val="0"/>
                <a:lumOff val="0"/>
                <a:alphaOff val="0"/>
                <a:tint val="50000"/>
                <a:satMod val="300000"/>
              </a:schemeClr>
            </a:gs>
            <a:gs pos="35000">
              <a:schemeClr val="accent4">
                <a:hueOff val="0"/>
                <a:satOff val="0"/>
                <a:lumOff val="0"/>
                <a:alphaOff val="0"/>
                <a:tint val="37000"/>
                <a:satMod val="300000"/>
              </a:schemeClr>
            </a:gs>
            <a:gs pos="100000">
              <a:schemeClr val="accent4">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E8B6A8B-4D61-416E-B324-6D4A6C6E2565}">
      <dsp:nvSpPr>
        <dsp:cNvPr id="0" name=""/>
        <dsp:cNvSpPr/>
      </dsp:nvSpPr>
      <dsp:spPr>
        <a:xfrm>
          <a:off x="6084682" y="2070854"/>
          <a:ext cx="2536799" cy="3350230"/>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243590" tIns="0" rIns="0" bIns="0" numCol="1" spcCol="1270" anchor="t" anchorCtr="0">
          <a:noAutofit/>
        </a:bodyPr>
        <a:lstStyle/>
        <a:p>
          <a:pPr lvl="0" algn="l" defTabSz="711200">
            <a:lnSpc>
              <a:spcPct val="90000"/>
            </a:lnSpc>
            <a:spcBef>
              <a:spcPct val="0"/>
            </a:spcBef>
            <a:spcAft>
              <a:spcPct val="35000"/>
            </a:spcAft>
          </a:pPr>
          <a:r>
            <a:rPr lang="es-ES" sz="1600" b="1" kern="1200" dirty="0" smtClean="0"/>
            <a:t>Deshidratación</a:t>
          </a:r>
        </a:p>
        <a:p>
          <a:pPr lvl="0" algn="l" defTabSz="711200">
            <a:lnSpc>
              <a:spcPct val="90000"/>
            </a:lnSpc>
            <a:spcBef>
              <a:spcPct val="0"/>
            </a:spcBef>
            <a:spcAft>
              <a:spcPct val="35000"/>
            </a:spcAft>
          </a:pPr>
          <a:r>
            <a:rPr lang="es-ES" sz="1600" kern="1200" dirty="0" smtClean="0"/>
            <a:t>- Etanol </a:t>
          </a:r>
          <a:r>
            <a:rPr lang="es-ES" sz="1600" kern="1200" dirty="0" smtClean="0">
              <a:sym typeface="Wingdings" panose="05000000000000000000" pitchFamily="2" charset="2"/>
            </a:rPr>
            <a:t> [30-100]%</a:t>
          </a:r>
          <a:endParaRPr lang="es-ES" sz="1600" kern="1200" dirty="0"/>
        </a:p>
      </dsp:txBody>
      <dsp:txXfrm>
        <a:off x="6084682" y="2070854"/>
        <a:ext cx="2536799" cy="3350230"/>
      </dsp:txXfrm>
    </dsp:sp>
    <dsp:sp modelId="{3123AA58-9AB7-4625-AFCD-0D83DFEA7EA7}">
      <dsp:nvSpPr>
        <dsp:cNvPr id="0" name=""/>
        <dsp:cNvSpPr/>
      </dsp:nvSpPr>
      <dsp:spPr>
        <a:xfrm>
          <a:off x="8786707" y="847424"/>
          <a:ext cx="615835" cy="615835"/>
        </a:xfrm>
        <a:prstGeom prst="ellipse">
          <a:avLst/>
        </a:prstGeom>
        <a:gradFill rotWithShape="0">
          <a:gsLst>
            <a:gs pos="0">
              <a:schemeClr val="accent5">
                <a:hueOff val="0"/>
                <a:satOff val="0"/>
                <a:lumOff val="0"/>
                <a:alphaOff val="0"/>
                <a:tint val="50000"/>
                <a:satMod val="300000"/>
              </a:schemeClr>
            </a:gs>
            <a:gs pos="35000">
              <a:schemeClr val="accent5">
                <a:hueOff val="0"/>
                <a:satOff val="0"/>
                <a:lumOff val="0"/>
                <a:alphaOff val="0"/>
                <a:tint val="37000"/>
                <a:satMod val="300000"/>
              </a:schemeClr>
            </a:gs>
            <a:gs pos="100000">
              <a:schemeClr val="accent5">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4C75997E-682A-4C80-BE93-13A6BDB62C0F}">
      <dsp:nvSpPr>
        <dsp:cNvPr id="0" name=""/>
        <dsp:cNvSpPr/>
      </dsp:nvSpPr>
      <dsp:spPr>
        <a:xfrm>
          <a:off x="8110469" y="1534167"/>
          <a:ext cx="2561881" cy="3886917"/>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326318" tIns="0" rIns="0" bIns="0" numCol="1" spcCol="1270" anchor="t" anchorCtr="0">
          <a:noAutofit/>
        </a:bodyPr>
        <a:lstStyle/>
        <a:p>
          <a:pPr lvl="0" algn="l" defTabSz="711200">
            <a:lnSpc>
              <a:spcPct val="90000"/>
            </a:lnSpc>
            <a:spcBef>
              <a:spcPct val="0"/>
            </a:spcBef>
            <a:spcAft>
              <a:spcPct val="35000"/>
            </a:spcAft>
          </a:pPr>
          <a:r>
            <a:rPr lang="es-ES" sz="1600" b="1" kern="1200" dirty="0" smtClean="0"/>
            <a:t>Visualización</a:t>
          </a:r>
        </a:p>
        <a:p>
          <a:pPr lvl="0" algn="l" defTabSz="711200">
            <a:lnSpc>
              <a:spcPct val="90000"/>
            </a:lnSpc>
            <a:spcBef>
              <a:spcPct val="0"/>
            </a:spcBef>
            <a:spcAft>
              <a:spcPct val="35000"/>
            </a:spcAft>
          </a:pPr>
          <a:r>
            <a:rPr lang="es-ES" sz="1600" kern="1200" dirty="0" smtClean="0"/>
            <a:t>- ZEISS DSM-960A</a:t>
          </a:r>
        </a:p>
      </dsp:txBody>
      <dsp:txXfrm>
        <a:off x="8110469" y="1534167"/>
        <a:ext cx="2561881" cy="3886917"/>
      </dsp:txXfrm>
    </dsp:sp>
  </dsp:spTree>
</dsp:drawing>
</file>

<file path=ppt/diagrams/drawing1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8E71FBA0-1990-45C8-A15A-E5FDA41D8949}">
      <dsp:nvSpPr>
        <dsp:cNvPr id="0" name=""/>
        <dsp:cNvSpPr/>
      </dsp:nvSpPr>
      <dsp:spPr>
        <a:xfrm>
          <a:off x="0" y="1559342"/>
          <a:ext cx="10489474" cy="2079123"/>
        </a:xfrm>
        <a:prstGeom prst="notchedRightArrow">
          <a:avLst/>
        </a:prstGeom>
        <a:solidFill>
          <a:schemeClr val="accent3">
            <a:tint val="40000"/>
            <a:hueOff val="0"/>
            <a:satOff val="0"/>
            <a:lumOff val="0"/>
            <a:alphaOff val="0"/>
          </a:schemeClr>
        </a:solidFill>
        <a:ln>
          <a:noFill/>
        </a:ln>
        <a:effectLst>
          <a:outerShdw blurRad="40000" dist="20000" dir="5400000" rotWithShape="0">
            <a:srgbClr val="000000">
              <a:alpha val="38000"/>
            </a:srgbClr>
          </a:outerShdw>
        </a:effectLst>
      </dsp:spPr>
      <dsp:style>
        <a:lnRef idx="0">
          <a:scrgbClr r="0" g="0" b="0"/>
        </a:lnRef>
        <a:fillRef idx="1">
          <a:scrgbClr r="0" g="0" b="0"/>
        </a:fillRef>
        <a:effectRef idx="1">
          <a:scrgbClr r="0" g="0" b="0"/>
        </a:effectRef>
        <a:fontRef idx="minor"/>
      </dsp:style>
    </dsp:sp>
    <dsp:sp modelId="{9C1BC2B5-F95C-40EF-BE43-692817EDDA8D}">
      <dsp:nvSpPr>
        <dsp:cNvPr id="0" name=""/>
        <dsp:cNvSpPr/>
      </dsp:nvSpPr>
      <dsp:spPr>
        <a:xfrm>
          <a:off x="4609" y="0"/>
          <a:ext cx="3042357" cy="2079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s-ES" sz="1800" b="1" kern="1200" dirty="0" smtClean="0"/>
            <a:t>Estandarización de protocolo de tinción</a:t>
          </a:r>
          <a:endParaRPr lang="es-ES" sz="1800" b="1" kern="1200" dirty="0"/>
        </a:p>
      </dsp:txBody>
      <dsp:txXfrm>
        <a:off x="4609" y="0"/>
        <a:ext cx="3042357" cy="2079123"/>
      </dsp:txXfrm>
    </dsp:sp>
    <dsp:sp modelId="{FBDF8C1D-4C92-4ABF-940D-D4D0E8865433}">
      <dsp:nvSpPr>
        <dsp:cNvPr id="0" name=""/>
        <dsp:cNvSpPr/>
      </dsp:nvSpPr>
      <dsp:spPr>
        <a:xfrm>
          <a:off x="1265897" y="2339013"/>
          <a:ext cx="519780" cy="519780"/>
        </a:xfrm>
        <a:prstGeom prst="ellipse">
          <a:avLst/>
        </a:prstGeom>
        <a:gradFill rotWithShape="0">
          <a:gsLst>
            <a:gs pos="0">
              <a:schemeClr val="accent3">
                <a:hueOff val="0"/>
                <a:satOff val="0"/>
                <a:lumOff val="0"/>
                <a:alphaOff val="0"/>
                <a:tint val="50000"/>
                <a:satMod val="300000"/>
              </a:schemeClr>
            </a:gs>
            <a:gs pos="35000">
              <a:schemeClr val="accent3">
                <a:hueOff val="0"/>
                <a:satOff val="0"/>
                <a:lumOff val="0"/>
                <a:alphaOff val="0"/>
                <a:tint val="37000"/>
                <a:satMod val="300000"/>
              </a:schemeClr>
            </a:gs>
            <a:gs pos="100000">
              <a:schemeClr val="accent3">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A12D2047-1126-43CD-9E8B-6513A65EA7F7}">
      <dsp:nvSpPr>
        <dsp:cNvPr id="0" name=""/>
        <dsp:cNvSpPr/>
      </dsp:nvSpPr>
      <dsp:spPr>
        <a:xfrm>
          <a:off x="3199084" y="3118684"/>
          <a:ext cx="3042357" cy="2079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t" anchorCtr="0">
          <a:noAutofit/>
        </a:bodyPr>
        <a:lstStyle/>
        <a:p>
          <a:pPr lvl="0" algn="ctr" defTabSz="800100">
            <a:lnSpc>
              <a:spcPct val="90000"/>
            </a:lnSpc>
            <a:spcBef>
              <a:spcPct val="0"/>
            </a:spcBef>
            <a:spcAft>
              <a:spcPct val="35000"/>
            </a:spcAft>
          </a:pPr>
          <a:r>
            <a:rPr lang="es-ES" sz="1800" b="1" kern="1200" dirty="0" smtClean="0"/>
            <a:t>Tinción</a:t>
          </a:r>
          <a:endParaRPr lang="es-ES" sz="1800" b="1" kern="1200" dirty="0"/>
        </a:p>
      </dsp:txBody>
      <dsp:txXfrm>
        <a:off x="3199084" y="3118684"/>
        <a:ext cx="3042357" cy="2079123"/>
      </dsp:txXfrm>
    </dsp:sp>
    <dsp:sp modelId="{D0B4DD60-349D-4CEF-A268-BB3CF8B5E627}">
      <dsp:nvSpPr>
        <dsp:cNvPr id="0" name=""/>
        <dsp:cNvSpPr/>
      </dsp:nvSpPr>
      <dsp:spPr>
        <a:xfrm>
          <a:off x="4460372" y="2339013"/>
          <a:ext cx="519780" cy="519780"/>
        </a:xfrm>
        <a:prstGeom prst="ellipse">
          <a:avLst/>
        </a:prstGeom>
        <a:gradFill rotWithShape="0">
          <a:gsLst>
            <a:gs pos="0">
              <a:schemeClr val="accent3">
                <a:hueOff val="1355300"/>
                <a:satOff val="50000"/>
                <a:lumOff val="-7353"/>
                <a:alphaOff val="0"/>
                <a:tint val="50000"/>
                <a:satMod val="300000"/>
              </a:schemeClr>
            </a:gs>
            <a:gs pos="35000">
              <a:schemeClr val="accent3">
                <a:hueOff val="1355300"/>
                <a:satOff val="50000"/>
                <a:lumOff val="-7353"/>
                <a:alphaOff val="0"/>
                <a:tint val="37000"/>
                <a:satMod val="300000"/>
              </a:schemeClr>
            </a:gs>
            <a:gs pos="100000">
              <a:schemeClr val="accent3">
                <a:hueOff val="1355300"/>
                <a:satOff val="50000"/>
                <a:lumOff val="-7353"/>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 modelId="{3DBE3151-6401-452F-BFA9-5B9DEEDBD306}">
      <dsp:nvSpPr>
        <dsp:cNvPr id="0" name=""/>
        <dsp:cNvSpPr/>
      </dsp:nvSpPr>
      <dsp:spPr>
        <a:xfrm>
          <a:off x="6393559" y="0"/>
          <a:ext cx="3042357" cy="2079123"/>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28016" tIns="128016" rIns="128016" bIns="128016" numCol="1" spcCol="1270" anchor="b" anchorCtr="0">
          <a:noAutofit/>
        </a:bodyPr>
        <a:lstStyle/>
        <a:p>
          <a:pPr lvl="0" algn="ctr" defTabSz="800100">
            <a:lnSpc>
              <a:spcPct val="90000"/>
            </a:lnSpc>
            <a:spcBef>
              <a:spcPct val="0"/>
            </a:spcBef>
            <a:spcAft>
              <a:spcPct val="35000"/>
            </a:spcAft>
          </a:pPr>
          <a:r>
            <a:rPr lang="es-ES" sz="1800" b="1" kern="1200" dirty="0" smtClean="0"/>
            <a:t>Visualización</a:t>
          </a:r>
          <a:endParaRPr lang="es-ES" sz="1800" b="1" kern="1200" dirty="0"/>
        </a:p>
      </dsp:txBody>
      <dsp:txXfrm>
        <a:off x="6393559" y="0"/>
        <a:ext cx="3042357" cy="2079123"/>
      </dsp:txXfrm>
    </dsp:sp>
    <dsp:sp modelId="{661DEA0C-C3DC-48EE-989E-7509743CC1C4}">
      <dsp:nvSpPr>
        <dsp:cNvPr id="0" name=""/>
        <dsp:cNvSpPr/>
      </dsp:nvSpPr>
      <dsp:spPr>
        <a:xfrm>
          <a:off x="7654847" y="2339013"/>
          <a:ext cx="519780" cy="519780"/>
        </a:xfrm>
        <a:prstGeom prst="ellipse">
          <a:avLst/>
        </a:prstGeom>
        <a:gradFill rotWithShape="0">
          <a:gsLst>
            <a:gs pos="0">
              <a:schemeClr val="accent3">
                <a:hueOff val="2710599"/>
                <a:satOff val="100000"/>
                <a:lumOff val="-14706"/>
                <a:alphaOff val="0"/>
                <a:tint val="50000"/>
                <a:satMod val="300000"/>
              </a:schemeClr>
            </a:gs>
            <a:gs pos="35000">
              <a:schemeClr val="accent3">
                <a:hueOff val="2710599"/>
                <a:satOff val="100000"/>
                <a:lumOff val="-14706"/>
                <a:alphaOff val="0"/>
                <a:tint val="37000"/>
                <a:satMod val="300000"/>
              </a:schemeClr>
            </a:gs>
            <a:gs pos="100000">
              <a:schemeClr val="accent3">
                <a:hueOff val="2710599"/>
                <a:satOff val="100000"/>
                <a:lumOff val="-14706"/>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sp>
  </dsp:spTree>
</dsp:drawing>
</file>

<file path=ppt/diagrams/drawing1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1C83DC13-F0E2-49E5-AA61-F9554786CEF9}">
      <dsp:nvSpPr>
        <dsp:cNvPr id="0" name=""/>
        <dsp:cNvSpPr/>
      </dsp:nvSpPr>
      <dsp:spPr>
        <a:xfrm>
          <a:off x="898722" y="405629"/>
          <a:ext cx="2562146" cy="2562435"/>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90000"/>
            </a:lnSpc>
            <a:spcBef>
              <a:spcPct val="0"/>
            </a:spcBef>
            <a:spcAft>
              <a:spcPct val="35000"/>
            </a:spcAft>
          </a:pPr>
          <a:r>
            <a:rPr lang="es-ES" sz="1400" b="1" kern="1200" dirty="0" smtClean="0"/>
            <a:t>Análisis estadístico</a:t>
          </a:r>
          <a:endParaRPr lang="es-ES" sz="1400" b="1" kern="1200" dirty="0"/>
        </a:p>
      </dsp:txBody>
      <dsp:txXfrm>
        <a:off x="1273940" y="780889"/>
        <a:ext cx="1811710" cy="1811915"/>
      </dsp:txXfrm>
    </dsp:sp>
    <dsp:sp modelId="{55728EFB-E37E-4957-8478-BB288B86148C}">
      <dsp:nvSpPr>
        <dsp:cNvPr id="0" name=""/>
        <dsp:cNvSpPr/>
      </dsp:nvSpPr>
      <dsp:spPr>
        <a:xfrm>
          <a:off x="2360854" y="288882"/>
          <a:ext cx="284858" cy="28498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2B84528-F2CB-4058-858F-997C4D229C3E}">
      <dsp:nvSpPr>
        <dsp:cNvPr id="0" name=""/>
        <dsp:cNvSpPr/>
      </dsp:nvSpPr>
      <dsp:spPr>
        <a:xfrm>
          <a:off x="1686549" y="2777677"/>
          <a:ext cx="206548" cy="20655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B9AAD547-FB5C-42DD-B3A3-359962AD5389}">
      <dsp:nvSpPr>
        <dsp:cNvPr id="0" name=""/>
        <dsp:cNvSpPr/>
      </dsp:nvSpPr>
      <dsp:spPr>
        <a:xfrm>
          <a:off x="3625897" y="1445570"/>
          <a:ext cx="206548" cy="20655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467D7A30-F934-4C34-9C90-FEB0674CA3FD}">
      <dsp:nvSpPr>
        <dsp:cNvPr id="0" name=""/>
        <dsp:cNvSpPr/>
      </dsp:nvSpPr>
      <dsp:spPr>
        <a:xfrm>
          <a:off x="2638879" y="2997400"/>
          <a:ext cx="284858" cy="28498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952420E-5E47-4505-AB97-75264C910E09}">
      <dsp:nvSpPr>
        <dsp:cNvPr id="0" name=""/>
        <dsp:cNvSpPr/>
      </dsp:nvSpPr>
      <dsp:spPr>
        <a:xfrm>
          <a:off x="1744362" y="693902"/>
          <a:ext cx="206548" cy="20655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FC6B3C3C-FA86-4528-A60F-D08AC1E99428}">
      <dsp:nvSpPr>
        <dsp:cNvPr id="0" name=""/>
        <dsp:cNvSpPr/>
      </dsp:nvSpPr>
      <dsp:spPr>
        <a:xfrm>
          <a:off x="1094233" y="1875436"/>
          <a:ext cx="206548" cy="20655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516C6B78-AF25-485B-9BE9-329E364898A3}">
      <dsp:nvSpPr>
        <dsp:cNvPr id="0" name=""/>
        <dsp:cNvSpPr/>
      </dsp:nvSpPr>
      <dsp:spPr>
        <a:xfrm>
          <a:off x="97755" y="868124"/>
          <a:ext cx="1041676" cy="1041438"/>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smtClean="0"/>
            <a:t>Prueba t de </a:t>
          </a:r>
          <a:r>
            <a:rPr lang="es-ES" sz="1200" kern="1200" dirty="0" err="1" smtClean="0"/>
            <a:t>Student</a:t>
          </a:r>
          <a:endParaRPr lang="es-ES" sz="1200" kern="1200" dirty="0"/>
        </a:p>
      </dsp:txBody>
      <dsp:txXfrm>
        <a:off x="250305" y="1020639"/>
        <a:ext cx="736576" cy="736408"/>
      </dsp:txXfrm>
    </dsp:sp>
    <dsp:sp modelId="{2E48A914-BE69-4507-8DEC-1807289752DB}">
      <dsp:nvSpPr>
        <dsp:cNvPr id="0" name=""/>
        <dsp:cNvSpPr/>
      </dsp:nvSpPr>
      <dsp:spPr>
        <a:xfrm>
          <a:off x="2072842" y="702883"/>
          <a:ext cx="284858" cy="28498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DF5896B9-CD65-48BC-A737-3BEBAC9E2B54}">
      <dsp:nvSpPr>
        <dsp:cNvPr id="0" name=""/>
        <dsp:cNvSpPr/>
      </dsp:nvSpPr>
      <dsp:spPr>
        <a:xfrm>
          <a:off x="196037" y="2214899"/>
          <a:ext cx="515057" cy="51518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C6AE6121-29F8-41A0-8C62-93959387CC00}">
      <dsp:nvSpPr>
        <dsp:cNvPr id="0" name=""/>
        <dsp:cNvSpPr/>
      </dsp:nvSpPr>
      <dsp:spPr>
        <a:xfrm>
          <a:off x="3724179" y="378088"/>
          <a:ext cx="1041676" cy="1041438"/>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err="1" smtClean="0"/>
            <a:t>Dif</a:t>
          </a:r>
          <a:r>
            <a:rPr lang="es-ES" sz="1200" kern="1200" dirty="0" smtClean="0"/>
            <a:t>. Medias</a:t>
          </a:r>
          <a:endParaRPr lang="es-ES" sz="1200" kern="1200" dirty="0"/>
        </a:p>
      </dsp:txBody>
      <dsp:txXfrm>
        <a:off x="3876729" y="530603"/>
        <a:ext cx="736576" cy="736408"/>
      </dsp:txXfrm>
    </dsp:sp>
    <dsp:sp modelId="{22F3ED8B-F3D9-4E59-AB6F-9D4FADDE6A1F}">
      <dsp:nvSpPr>
        <dsp:cNvPr id="0" name=""/>
        <dsp:cNvSpPr/>
      </dsp:nvSpPr>
      <dsp:spPr>
        <a:xfrm>
          <a:off x="3259050" y="1097127"/>
          <a:ext cx="284858" cy="28498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AEB68DE-1EAF-4E6A-8814-03732B79415A}">
      <dsp:nvSpPr>
        <dsp:cNvPr id="0" name=""/>
        <dsp:cNvSpPr/>
      </dsp:nvSpPr>
      <dsp:spPr>
        <a:xfrm>
          <a:off x="0" y="2827968"/>
          <a:ext cx="206548" cy="20655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E8DF5B3E-32B5-4A56-B130-80864788B2A1}">
      <dsp:nvSpPr>
        <dsp:cNvPr id="0" name=""/>
        <dsp:cNvSpPr/>
      </dsp:nvSpPr>
      <dsp:spPr>
        <a:xfrm>
          <a:off x="2058126" y="2534006"/>
          <a:ext cx="206548" cy="20655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 modelId="{6B62507D-372F-41A7-A482-688611528DF3}">
      <dsp:nvSpPr>
        <dsp:cNvPr id="0" name=""/>
        <dsp:cNvSpPr/>
      </dsp:nvSpPr>
      <dsp:spPr>
        <a:xfrm>
          <a:off x="4214009" y="2178379"/>
          <a:ext cx="1041676" cy="1041438"/>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txBody>
        <a:bodyPr spcFirstLastPara="0" vert="horz" wrap="square" lIns="45720" tIns="45720" rIns="45720" bIns="45720" numCol="1" spcCol="1270" anchor="ctr" anchorCtr="0">
          <a:noAutofit/>
        </a:bodyPr>
        <a:lstStyle/>
        <a:p>
          <a:pPr lvl="0" algn="ctr" defTabSz="533400">
            <a:lnSpc>
              <a:spcPct val="90000"/>
            </a:lnSpc>
            <a:spcBef>
              <a:spcPct val="0"/>
            </a:spcBef>
            <a:spcAft>
              <a:spcPct val="35000"/>
            </a:spcAft>
          </a:pPr>
          <a:r>
            <a:rPr lang="es-ES" sz="1200" kern="1200" dirty="0" err="1" smtClean="0"/>
            <a:t>Coef</a:t>
          </a:r>
          <a:r>
            <a:rPr lang="es-ES" sz="1200" kern="1200" dirty="0" smtClean="0"/>
            <a:t>. Variación &lt; 10%</a:t>
          </a:r>
          <a:endParaRPr lang="es-ES" sz="1200" kern="1200" dirty="0"/>
        </a:p>
      </dsp:txBody>
      <dsp:txXfrm>
        <a:off x="4366559" y="2330894"/>
        <a:ext cx="736576" cy="736408"/>
      </dsp:txXfrm>
    </dsp:sp>
    <dsp:sp modelId="{CC21CDCC-A7CB-47C2-92DA-B8072E939B0F}">
      <dsp:nvSpPr>
        <dsp:cNvPr id="0" name=""/>
        <dsp:cNvSpPr/>
      </dsp:nvSpPr>
      <dsp:spPr>
        <a:xfrm>
          <a:off x="3920216" y="2141858"/>
          <a:ext cx="206548" cy="206551"/>
        </a:xfrm>
        <a:prstGeom prst="ellipse">
          <a:avLst/>
        </a:prstGeom>
        <a:solidFill>
          <a:schemeClr val="lt1">
            <a:hueOff val="0"/>
            <a:satOff val="0"/>
            <a:lumOff val="0"/>
            <a:alphaOff val="0"/>
          </a:schemeClr>
        </a:solidFill>
        <a:ln w="38100" cap="flat" cmpd="sng" algn="ctr">
          <a:solidFill>
            <a:schemeClr val="accent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3">
          <a:scrgbClr r="0" g="0" b="0"/>
        </a:lnRef>
        <a:fillRef idx="1">
          <a:scrgbClr r="0" g="0" b="0"/>
        </a:fillRef>
        <a:effectRef idx="1">
          <a:scrgbClr r="0" g="0" b="0"/>
        </a:effectRef>
        <a:fontRef idx="minor">
          <a:schemeClr val="lt1"/>
        </a:fontRef>
      </dsp:style>
    </dsp:sp>
  </dsp:spTree>
</dsp:drawing>
</file>

<file path=ppt/diagrams/drawing1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EAEF5623-41F4-431E-8863-8C96B1F86380}">
      <dsp:nvSpPr>
        <dsp:cNvPr id="0" name=""/>
        <dsp:cNvSpPr/>
      </dsp:nvSpPr>
      <dsp:spPr>
        <a:xfrm>
          <a:off x="913237" y="299777"/>
          <a:ext cx="3337327" cy="1159009"/>
        </a:xfrm>
        <a:prstGeom prst="ellipse">
          <a:avLst/>
        </a:prstGeom>
        <a:solidFill>
          <a:schemeClr val="bg1">
            <a:alpha val="40000"/>
          </a:schemeClr>
        </a:solidFill>
        <a:ln>
          <a:noFill/>
        </a:ln>
        <a:effectLst/>
      </dsp:spPr>
      <dsp:style>
        <a:lnRef idx="0">
          <a:scrgbClr r="0" g="0" b="0"/>
        </a:lnRef>
        <a:fillRef idx="1">
          <a:scrgbClr r="0" g="0" b="0"/>
        </a:fillRef>
        <a:effectRef idx="0">
          <a:scrgbClr r="0" g="0" b="0"/>
        </a:effectRef>
        <a:fontRef idx="minor"/>
      </dsp:style>
    </dsp:sp>
    <dsp:sp modelId="{BD9BB4A6-283A-4769-A83F-CD2419FB322A}">
      <dsp:nvSpPr>
        <dsp:cNvPr id="0" name=""/>
        <dsp:cNvSpPr/>
      </dsp:nvSpPr>
      <dsp:spPr>
        <a:xfrm>
          <a:off x="2263691" y="3137798"/>
          <a:ext cx="646768" cy="413932"/>
        </a:xfrm>
        <a:prstGeom prst="downArrow">
          <a:avLst/>
        </a:prstGeom>
        <a:gradFill rotWithShape="0">
          <a:gsLst>
            <a:gs pos="0">
              <a:schemeClr val="accent2">
                <a:tint val="60000"/>
                <a:hueOff val="0"/>
                <a:satOff val="0"/>
                <a:lumOff val="0"/>
                <a:alphaOff val="0"/>
                <a:tint val="50000"/>
                <a:satMod val="300000"/>
              </a:schemeClr>
            </a:gs>
            <a:gs pos="35000">
              <a:schemeClr val="accent2">
                <a:tint val="60000"/>
                <a:hueOff val="0"/>
                <a:satOff val="0"/>
                <a:lumOff val="0"/>
                <a:alphaOff val="0"/>
                <a:tint val="37000"/>
                <a:satMod val="300000"/>
              </a:schemeClr>
            </a:gs>
            <a:gs pos="100000">
              <a:schemeClr val="accent2">
                <a:tint val="6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 modelId="{313FD006-5FF6-4882-BA5E-037B8F763074}">
      <dsp:nvSpPr>
        <dsp:cNvPr id="0" name=""/>
        <dsp:cNvSpPr/>
      </dsp:nvSpPr>
      <dsp:spPr>
        <a:xfrm>
          <a:off x="1034830" y="3468944"/>
          <a:ext cx="3104490" cy="776122"/>
        </a:xfrm>
        <a:prstGeom prst="rect">
          <a:avLst/>
        </a:prstGeom>
        <a:noFill/>
        <a:ln>
          <a:noFill/>
        </a:ln>
        <a:effectLst/>
      </dsp:spPr>
      <dsp:style>
        <a:lnRef idx="0">
          <a:scrgbClr r="0" g="0" b="0"/>
        </a:lnRef>
        <a:fillRef idx="0">
          <a:scrgbClr r="0" g="0" b="0"/>
        </a:fillRef>
        <a:effectRef idx="0">
          <a:scrgbClr r="0" g="0" b="0"/>
        </a:effectRef>
        <a:fontRef idx="minor"/>
      </dsp:style>
      <dsp:txBody>
        <a:bodyPr spcFirstLastPara="0" vert="horz" wrap="square" lIns="199136" tIns="199136" rIns="199136" bIns="199136" numCol="1" spcCol="1270" anchor="ctr" anchorCtr="0">
          <a:noAutofit/>
        </a:bodyPr>
        <a:lstStyle/>
        <a:p>
          <a:pPr lvl="0" algn="ctr" defTabSz="1244600">
            <a:lnSpc>
              <a:spcPct val="90000"/>
            </a:lnSpc>
            <a:spcBef>
              <a:spcPct val="0"/>
            </a:spcBef>
            <a:spcAft>
              <a:spcPct val="35000"/>
            </a:spcAft>
          </a:pPr>
          <a:r>
            <a:rPr lang="es-ES" sz="2800" kern="1200" dirty="0" smtClean="0"/>
            <a:t>Gráficos</a:t>
          </a:r>
          <a:endParaRPr lang="es-ES" sz="2800" kern="1200" dirty="0"/>
        </a:p>
      </dsp:txBody>
      <dsp:txXfrm>
        <a:off x="1034830" y="3468944"/>
        <a:ext cx="3104490" cy="776122"/>
      </dsp:txXfrm>
    </dsp:sp>
    <dsp:sp modelId="{A7122EDF-B285-4BDF-A597-9E0C64DA8028}">
      <dsp:nvSpPr>
        <dsp:cNvPr id="0" name=""/>
        <dsp:cNvSpPr/>
      </dsp:nvSpPr>
      <dsp:spPr>
        <a:xfrm>
          <a:off x="776122" y="157487"/>
          <a:ext cx="3621905" cy="2897524"/>
        </a:xfrm>
        <a:prstGeom prst="funnel">
          <a:avLst/>
        </a:prstGeom>
        <a:solidFill>
          <a:schemeClr val="accent2">
            <a:alpha val="40000"/>
            <a:tint val="40000"/>
            <a:hueOff val="0"/>
            <a:satOff val="0"/>
            <a:lumOff val="0"/>
            <a:alphaOff val="0"/>
          </a:schemeClr>
        </a:solidFill>
        <a:ln w="9525" cap="flat" cmpd="sng" algn="ctr">
          <a:solidFill>
            <a:schemeClr val="accent2">
              <a:hueOff val="0"/>
              <a:satOff val="0"/>
              <a:lumOff val="0"/>
              <a:alphaOff val="0"/>
            </a:schemeClr>
          </a:solidFill>
          <a:prstDash val="solid"/>
        </a:ln>
        <a:effectLst/>
      </dsp:spPr>
      <dsp:style>
        <a:lnRef idx="1">
          <a:scrgbClr r="0" g="0" b="0"/>
        </a:lnRef>
        <a:fillRef idx="1">
          <a:scrgbClr r="0" g="0" b="0"/>
        </a:fillRef>
        <a:effectRef idx="0">
          <a:scrgbClr r="0" g="0" b="0"/>
        </a:effectRef>
        <a:fontRef idx="minor"/>
      </dsp:style>
    </dsp:sp>
  </dsp:spTree>
</dsp:drawing>
</file>

<file path=ppt/diagrams/drawing1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10C88-0428-4993-8383-3232F3DC1F96}">
      <dsp:nvSpPr>
        <dsp:cNvPr id="0" name=""/>
        <dsp:cNvSpPr/>
      </dsp:nvSpPr>
      <dsp:spPr>
        <a:xfrm>
          <a:off x="-6228341" y="-953499"/>
          <a:ext cx="7419208" cy="7419208"/>
        </a:xfrm>
        <a:prstGeom prst="blockArc">
          <a:avLst>
            <a:gd name="adj1" fmla="val 18900000"/>
            <a:gd name="adj2" fmla="val 2700000"/>
            <a:gd name="adj3" fmla="val 29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07E68-AF26-4677-BCCA-F037CB8475F9}">
      <dsp:nvSpPr>
        <dsp:cNvPr id="0" name=""/>
        <dsp:cNvSpPr/>
      </dsp:nvSpPr>
      <dsp:spPr>
        <a:xfrm>
          <a:off x="386681" y="250585"/>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Introducción</a:t>
          </a:r>
          <a:endParaRPr lang="es-ES" sz="2000" kern="1200" dirty="0"/>
        </a:p>
      </dsp:txBody>
      <dsp:txXfrm>
        <a:off x="386681" y="250585"/>
        <a:ext cx="5330930" cy="500949"/>
      </dsp:txXfrm>
    </dsp:sp>
    <dsp:sp modelId="{2179348E-A990-4A26-86C4-66BA76F28FB6}">
      <dsp:nvSpPr>
        <dsp:cNvPr id="0" name=""/>
        <dsp:cNvSpPr/>
      </dsp:nvSpPr>
      <dsp:spPr>
        <a:xfrm>
          <a:off x="73587" y="18796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3859D5F-1704-4730-891C-4CB7B5D05B80}">
      <dsp:nvSpPr>
        <dsp:cNvPr id="0" name=""/>
        <dsp:cNvSpPr/>
      </dsp:nvSpPr>
      <dsp:spPr>
        <a:xfrm>
          <a:off x="840336" y="1002450"/>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Justificación</a:t>
          </a:r>
          <a:endParaRPr lang="es-ES" sz="2000" kern="1200" dirty="0"/>
        </a:p>
      </dsp:txBody>
      <dsp:txXfrm>
        <a:off x="840336" y="1002450"/>
        <a:ext cx="4877275" cy="500949"/>
      </dsp:txXfrm>
    </dsp:sp>
    <dsp:sp modelId="{2EC55219-752A-46D9-BE90-929EDBD6E967}">
      <dsp:nvSpPr>
        <dsp:cNvPr id="0" name=""/>
        <dsp:cNvSpPr/>
      </dsp:nvSpPr>
      <dsp:spPr>
        <a:xfrm>
          <a:off x="527242" y="93983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F222ED-A70B-45AE-B9F6-73F8241C9EF5}">
      <dsp:nvSpPr>
        <dsp:cNvPr id="0" name=""/>
        <dsp:cNvSpPr/>
      </dsp:nvSpPr>
      <dsp:spPr>
        <a:xfrm>
          <a:off x="1088936" y="1753764"/>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Objetivos</a:t>
          </a:r>
        </a:p>
      </dsp:txBody>
      <dsp:txXfrm>
        <a:off x="1088936" y="1753764"/>
        <a:ext cx="4628675" cy="500949"/>
      </dsp:txXfrm>
    </dsp:sp>
    <dsp:sp modelId="{C115EE05-811D-4E6E-94FF-164CE8CCF13C}">
      <dsp:nvSpPr>
        <dsp:cNvPr id="0" name=""/>
        <dsp:cNvSpPr/>
      </dsp:nvSpPr>
      <dsp:spPr>
        <a:xfrm>
          <a:off x="775843" y="169114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9A33A1B-1ACB-47CD-B556-370CCFAC0A38}">
      <dsp:nvSpPr>
        <dsp:cNvPr id="0" name=""/>
        <dsp:cNvSpPr/>
      </dsp:nvSpPr>
      <dsp:spPr>
        <a:xfrm>
          <a:off x="1168312" y="2505629"/>
          <a:ext cx="4549299"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Hipótesis</a:t>
          </a:r>
        </a:p>
      </dsp:txBody>
      <dsp:txXfrm>
        <a:off x="1168312" y="2505629"/>
        <a:ext cx="4549299" cy="500949"/>
      </dsp:txXfrm>
    </dsp:sp>
    <dsp:sp modelId="{A53215ED-27B4-4166-B83E-21B36A94F032}">
      <dsp:nvSpPr>
        <dsp:cNvPr id="0" name=""/>
        <dsp:cNvSpPr/>
      </dsp:nvSpPr>
      <dsp:spPr>
        <a:xfrm>
          <a:off x="855219" y="244301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4DDAAAD-D730-43BC-979A-C624D6A8E78C}">
      <dsp:nvSpPr>
        <dsp:cNvPr id="0" name=""/>
        <dsp:cNvSpPr/>
      </dsp:nvSpPr>
      <dsp:spPr>
        <a:xfrm>
          <a:off x="1088936" y="3257495"/>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Metodología</a:t>
          </a:r>
        </a:p>
      </dsp:txBody>
      <dsp:txXfrm>
        <a:off x="1088936" y="3257495"/>
        <a:ext cx="4628675" cy="500949"/>
      </dsp:txXfrm>
    </dsp:sp>
    <dsp:sp modelId="{883D7F66-4852-4BD0-80A6-5104653AC255}">
      <dsp:nvSpPr>
        <dsp:cNvPr id="0" name=""/>
        <dsp:cNvSpPr/>
      </dsp:nvSpPr>
      <dsp:spPr>
        <a:xfrm>
          <a:off x="775843" y="319487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5EEDD95-F5B9-4997-88D0-C8D45847F0DA}">
      <dsp:nvSpPr>
        <dsp:cNvPr id="0" name=""/>
        <dsp:cNvSpPr/>
      </dsp:nvSpPr>
      <dsp:spPr>
        <a:xfrm>
          <a:off x="840336" y="4008809"/>
          <a:ext cx="4877275" cy="500949"/>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Resultados y Discusión</a:t>
          </a:r>
        </a:p>
      </dsp:txBody>
      <dsp:txXfrm>
        <a:off x="840336" y="4008809"/>
        <a:ext cx="4877275" cy="500949"/>
      </dsp:txXfrm>
    </dsp:sp>
    <dsp:sp modelId="{5A3A4C7E-1FA7-427E-9AD7-B9D34AA27AC6}">
      <dsp:nvSpPr>
        <dsp:cNvPr id="0" name=""/>
        <dsp:cNvSpPr/>
      </dsp:nvSpPr>
      <dsp:spPr>
        <a:xfrm>
          <a:off x="527242" y="3946190"/>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67B9D81-28AC-4080-92F0-BFC6B1F90EF9}">
      <dsp:nvSpPr>
        <dsp:cNvPr id="0" name=""/>
        <dsp:cNvSpPr/>
      </dsp:nvSpPr>
      <dsp:spPr>
        <a:xfrm>
          <a:off x="386681" y="4760674"/>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Conclusiones</a:t>
          </a:r>
        </a:p>
      </dsp:txBody>
      <dsp:txXfrm>
        <a:off x="386681" y="4760674"/>
        <a:ext cx="5330930" cy="500949"/>
      </dsp:txXfrm>
    </dsp:sp>
    <dsp:sp modelId="{94226154-4BBF-4D2E-ABAC-0FB46D23FF6F}">
      <dsp:nvSpPr>
        <dsp:cNvPr id="0" name=""/>
        <dsp:cNvSpPr/>
      </dsp:nvSpPr>
      <dsp:spPr>
        <a:xfrm>
          <a:off x="73587" y="469805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10C88-0428-4993-8383-3232F3DC1F96}">
      <dsp:nvSpPr>
        <dsp:cNvPr id="0" name=""/>
        <dsp:cNvSpPr/>
      </dsp:nvSpPr>
      <dsp:spPr>
        <a:xfrm>
          <a:off x="-6228341" y="-953499"/>
          <a:ext cx="7419208" cy="7419208"/>
        </a:xfrm>
        <a:prstGeom prst="blockArc">
          <a:avLst>
            <a:gd name="adj1" fmla="val 18900000"/>
            <a:gd name="adj2" fmla="val 2700000"/>
            <a:gd name="adj3" fmla="val 29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07E68-AF26-4677-BCCA-F037CB8475F9}">
      <dsp:nvSpPr>
        <dsp:cNvPr id="0" name=""/>
        <dsp:cNvSpPr/>
      </dsp:nvSpPr>
      <dsp:spPr>
        <a:xfrm>
          <a:off x="386681" y="250585"/>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Introducción</a:t>
          </a:r>
          <a:endParaRPr lang="es-ES" sz="2000" kern="1200" dirty="0"/>
        </a:p>
      </dsp:txBody>
      <dsp:txXfrm>
        <a:off x="386681" y="250585"/>
        <a:ext cx="5330930" cy="500949"/>
      </dsp:txXfrm>
    </dsp:sp>
    <dsp:sp modelId="{2179348E-A990-4A26-86C4-66BA76F28FB6}">
      <dsp:nvSpPr>
        <dsp:cNvPr id="0" name=""/>
        <dsp:cNvSpPr/>
      </dsp:nvSpPr>
      <dsp:spPr>
        <a:xfrm>
          <a:off x="73587" y="18796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3859D5F-1704-4730-891C-4CB7B5D05B80}">
      <dsp:nvSpPr>
        <dsp:cNvPr id="0" name=""/>
        <dsp:cNvSpPr/>
      </dsp:nvSpPr>
      <dsp:spPr>
        <a:xfrm>
          <a:off x="840336" y="1002450"/>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Justificación</a:t>
          </a:r>
          <a:endParaRPr lang="es-ES" sz="2000" kern="1200" dirty="0"/>
        </a:p>
      </dsp:txBody>
      <dsp:txXfrm>
        <a:off x="840336" y="1002450"/>
        <a:ext cx="4877275" cy="500949"/>
      </dsp:txXfrm>
    </dsp:sp>
    <dsp:sp modelId="{2EC55219-752A-46D9-BE90-929EDBD6E967}">
      <dsp:nvSpPr>
        <dsp:cNvPr id="0" name=""/>
        <dsp:cNvSpPr/>
      </dsp:nvSpPr>
      <dsp:spPr>
        <a:xfrm>
          <a:off x="527242" y="93983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F222ED-A70B-45AE-B9F6-73F8241C9EF5}">
      <dsp:nvSpPr>
        <dsp:cNvPr id="0" name=""/>
        <dsp:cNvSpPr/>
      </dsp:nvSpPr>
      <dsp:spPr>
        <a:xfrm>
          <a:off x="1088936" y="1753764"/>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Objetivos</a:t>
          </a:r>
        </a:p>
      </dsp:txBody>
      <dsp:txXfrm>
        <a:off x="1088936" y="1753764"/>
        <a:ext cx="4628675" cy="500949"/>
      </dsp:txXfrm>
    </dsp:sp>
    <dsp:sp modelId="{C115EE05-811D-4E6E-94FF-164CE8CCF13C}">
      <dsp:nvSpPr>
        <dsp:cNvPr id="0" name=""/>
        <dsp:cNvSpPr/>
      </dsp:nvSpPr>
      <dsp:spPr>
        <a:xfrm>
          <a:off x="775843" y="169114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9A33A1B-1ACB-47CD-B556-370CCFAC0A38}">
      <dsp:nvSpPr>
        <dsp:cNvPr id="0" name=""/>
        <dsp:cNvSpPr/>
      </dsp:nvSpPr>
      <dsp:spPr>
        <a:xfrm>
          <a:off x="1168312" y="2505629"/>
          <a:ext cx="4549299"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Hipótesis</a:t>
          </a:r>
        </a:p>
      </dsp:txBody>
      <dsp:txXfrm>
        <a:off x="1168312" y="2505629"/>
        <a:ext cx="4549299" cy="500949"/>
      </dsp:txXfrm>
    </dsp:sp>
    <dsp:sp modelId="{A53215ED-27B4-4166-B83E-21B36A94F032}">
      <dsp:nvSpPr>
        <dsp:cNvPr id="0" name=""/>
        <dsp:cNvSpPr/>
      </dsp:nvSpPr>
      <dsp:spPr>
        <a:xfrm>
          <a:off x="855219" y="244301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4DDAAAD-D730-43BC-979A-C624D6A8E78C}">
      <dsp:nvSpPr>
        <dsp:cNvPr id="0" name=""/>
        <dsp:cNvSpPr/>
      </dsp:nvSpPr>
      <dsp:spPr>
        <a:xfrm>
          <a:off x="1088936" y="3257495"/>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Metodología</a:t>
          </a:r>
        </a:p>
      </dsp:txBody>
      <dsp:txXfrm>
        <a:off x="1088936" y="3257495"/>
        <a:ext cx="4628675" cy="500949"/>
      </dsp:txXfrm>
    </dsp:sp>
    <dsp:sp modelId="{883D7F66-4852-4BD0-80A6-5104653AC255}">
      <dsp:nvSpPr>
        <dsp:cNvPr id="0" name=""/>
        <dsp:cNvSpPr/>
      </dsp:nvSpPr>
      <dsp:spPr>
        <a:xfrm>
          <a:off x="775843" y="319487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5EEDD95-F5B9-4997-88D0-C8D45847F0DA}">
      <dsp:nvSpPr>
        <dsp:cNvPr id="0" name=""/>
        <dsp:cNvSpPr/>
      </dsp:nvSpPr>
      <dsp:spPr>
        <a:xfrm>
          <a:off x="840336" y="4008809"/>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Resultados y Discusión</a:t>
          </a:r>
        </a:p>
      </dsp:txBody>
      <dsp:txXfrm>
        <a:off x="840336" y="4008809"/>
        <a:ext cx="4877275" cy="500949"/>
      </dsp:txXfrm>
    </dsp:sp>
    <dsp:sp modelId="{5A3A4C7E-1FA7-427E-9AD7-B9D34AA27AC6}">
      <dsp:nvSpPr>
        <dsp:cNvPr id="0" name=""/>
        <dsp:cNvSpPr/>
      </dsp:nvSpPr>
      <dsp:spPr>
        <a:xfrm>
          <a:off x="527242" y="3946190"/>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67B9D81-28AC-4080-92F0-BFC6B1F90EF9}">
      <dsp:nvSpPr>
        <dsp:cNvPr id="0" name=""/>
        <dsp:cNvSpPr/>
      </dsp:nvSpPr>
      <dsp:spPr>
        <a:xfrm>
          <a:off x="386681" y="4760674"/>
          <a:ext cx="5330930" cy="500949"/>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Conclusiones</a:t>
          </a:r>
        </a:p>
      </dsp:txBody>
      <dsp:txXfrm>
        <a:off x="386681" y="4760674"/>
        <a:ext cx="5330930" cy="500949"/>
      </dsp:txXfrm>
    </dsp:sp>
    <dsp:sp modelId="{94226154-4BBF-4D2E-ABAC-0FB46D23FF6F}">
      <dsp:nvSpPr>
        <dsp:cNvPr id="0" name=""/>
        <dsp:cNvSpPr/>
      </dsp:nvSpPr>
      <dsp:spPr>
        <a:xfrm>
          <a:off x="73587" y="469805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10C88-0428-4993-8383-3232F3DC1F96}">
      <dsp:nvSpPr>
        <dsp:cNvPr id="0" name=""/>
        <dsp:cNvSpPr/>
      </dsp:nvSpPr>
      <dsp:spPr>
        <a:xfrm>
          <a:off x="-6228341" y="-953499"/>
          <a:ext cx="7419208" cy="7419208"/>
        </a:xfrm>
        <a:prstGeom prst="blockArc">
          <a:avLst>
            <a:gd name="adj1" fmla="val 18900000"/>
            <a:gd name="adj2" fmla="val 2700000"/>
            <a:gd name="adj3" fmla="val 29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A6FCA3DA-2618-4C00-9749-52BD28721487}">
      <dsp:nvSpPr>
        <dsp:cNvPr id="0" name=""/>
        <dsp:cNvSpPr/>
      </dsp:nvSpPr>
      <dsp:spPr>
        <a:xfrm>
          <a:off x="386681" y="250585"/>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Justificación</a:t>
          </a:r>
          <a:endParaRPr lang="es-ES" sz="2000" kern="1200" dirty="0"/>
        </a:p>
      </dsp:txBody>
      <dsp:txXfrm>
        <a:off x="386681" y="250585"/>
        <a:ext cx="5330930" cy="500949"/>
      </dsp:txXfrm>
    </dsp:sp>
    <dsp:sp modelId="{2EC55219-752A-46D9-BE90-929EDBD6E967}">
      <dsp:nvSpPr>
        <dsp:cNvPr id="0" name=""/>
        <dsp:cNvSpPr/>
      </dsp:nvSpPr>
      <dsp:spPr>
        <a:xfrm>
          <a:off x="73587" y="18796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4E12CCA6-0BEC-4CDD-AFEF-50ADDF71E410}">
      <dsp:nvSpPr>
        <dsp:cNvPr id="0" name=""/>
        <dsp:cNvSpPr/>
      </dsp:nvSpPr>
      <dsp:spPr>
        <a:xfrm>
          <a:off x="840336" y="1002450"/>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Objetivos</a:t>
          </a:r>
        </a:p>
      </dsp:txBody>
      <dsp:txXfrm>
        <a:off x="840336" y="1002450"/>
        <a:ext cx="4877275" cy="500949"/>
      </dsp:txXfrm>
    </dsp:sp>
    <dsp:sp modelId="{C115EE05-811D-4E6E-94FF-164CE8CCF13C}">
      <dsp:nvSpPr>
        <dsp:cNvPr id="0" name=""/>
        <dsp:cNvSpPr/>
      </dsp:nvSpPr>
      <dsp:spPr>
        <a:xfrm>
          <a:off x="527242" y="93983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924B848A-00C0-4F0C-977A-3A4B725C876F}">
      <dsp:nvSpPr>
        <dsp:cNvPr id="0" name=""/>
        <dsp:cNvSpPr/>
      </dsp:nvSpPr>
      <dsp:spPr>
        <a:xfrm>
          <a:off x="1088936" y="1753764"/>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Hipótesis</a:t>
          </a:r>
        </a:p>
      </dsp:txBody>
      <dsp:txXfrm>
        <a:off x="1088936" y="1753764"/>
        <a:ext cx="4628675" cy="500949"/>
      </dsp:txXfrm>
    </dsp:sp>
    <dsp:sp modelId="{A53215ED-27B4-4166-B83E-21B36A94F032}">
      <dsp:nvSpPr>
        <dsp:cNvPr id="0" name=""/>
        <dsp:cNvSpPr/>
      </dsp:nvSpPr>
      <dsp:spPr>
        <a:xfrm>
          <a:off x="775843" y="169114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F32AD5B-AF9B-4FCC-9665-4B58D8CD0429}">
      <dsp:nvSpPr>
        <dsp:cNvPr id="0" name=""/>
        <dsp:cNvSpPr/>
      </dsp:nvSpPr>
      <dsp:spPr>
        <a:xfrm>
          <a:off x="1168312" y="2505629"/>
          <a:ext cx="4549299"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Metodología</a:t>
          </a:r>
        </a:p>
      </dsp:txBody>
      <dsp:txXfrm>
        <a:off x="1168312" y="2505629"/>
        <a:ext cx="4549299" cy="500949"/>
      </dsp:txXfrm>
    </dsp:sp>
    <dsp:sp modelId="{883D7F66-4852-4BD0-80A6-5104653AC255}">
      <dsp:nvSpPr>
        <dsp:cNvPr id="0" name=""/>
        <dsp:cNvSpPr/>
      </dsp:nvSpPr>
      <dsp:spPr>
        <a:xfrm>
          <a:off x="855219" y="244301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7EE8797-0ADA-4DD9-B45C-8D08051869E0}">
      <dsp:nvSpPr>
        <dsp:cNvPr id="0" name=""/>
        <dsp:cNvSpPr/>
      </dsp:nvSpPr>
      <dsp:spPr>
        <a:xfrm>
          <a:off x="1088936" y="3257495"/>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Resultados y Discusión</a:t>
          </a:r>
        </a:p>
      </dsp:txBody>
      <dsp:txXfrm>
        <a:off x="1088936" y="3257495"/>
        <a:ext cx="4628675" cy="500949"/>
      </dsp:txXfrm>
    </dsp:sp>
    <dsp:sp modelId="{5A3A4C7E-1FA7-427E-9AD7-B9D34AA27AC6}">
      <dsp:nvSpPr>
        <dsp:cNvPr id="0" name=""/>
        <dsp:cNvSpPr/>
      </dsp:nvSpPr>
      <dsp:spPr>
        <a:xfrm>
          <a:off x="775843" y="319487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B900686-A781-4988-9E91-2706499A74CF}">
      <dsp:nvSpPr>
        <dsp:cNvPr id="0" name=""/>
        <dsp:cNvSpPr/>
      </dsp:nvSpPr>
      <dsp:spPr>
        <a:xfrm>
          <a:off x="840336" y="4008809"/>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Conclusiones</a:t>
          </a:r>
        </a:p>
      </dsp:txBody>
      <dsp:txXfrm>
        <a:off x="840336" y="4008809"/>
        <a:ext cx="4877275" cy="500949"/>
      </dsp:txXfrm>
    </dsp:sp>
    <dsp:sp modelId="{94226154-4BBF-4D2E-ABAC-0FB46D23FF6F}">
      <dsp:nvSpPr>
        <dsp:cNvPr id="0" name=""/>
        <dsp:cNvSpPr/>
      </dsp:nvSpPr>
      <dsp:spPr>
        <a:xfrm>
          <a:off x="527242" y="3946190"/>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0E43D32-93AC-4A0F-A897-E295C1121E6F}">
      <dsp:nvSpPr>
        <dsp:cNvPr id="0" name=""/>
        <dsp:cNvSpPr/>
      </dsp:nvSpPr>
      <dsp:spPr>
        <a:xfrm>
          <a:off x="386681" y="4760674"/>
          <a:ext cx="5330930" cy="500949"/>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Recomendaciones</a:t>
          </a:r>
        </a:p>
      </dsp:txBody>
      <dsp:txXfrm>
        <a:off x="386681" y="4760674"/>
        <a:ext cx="5330930" cy="500949"/>
      </dsp:txXfrm>
    </dsp:sp>
    <dsp:sp modelId="{BE6397F4-BDD6-4269-B1A2-4FF629B446F7}">
      <dsp:nvSpPr>
        <dsp:cNvPr id="0" name=""/>
        <dsp:cNvSpPr/>
      </dsp:nvSpPr>
      <dsp:spPr>
        <a:xfrm>
          <a:off x="73587" y="469805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1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10C88-0428-4993-8383-3232F3DC1F96}">
      <dsp:nvSpPr>
        <dsp:cNvPr id="0" name=""/>
        <dsp:cNvSpPr/>
      </dsp:nvSpPr>
      <dsp:spPr>
        <a:xfrm>
          <a:off x="-6228341" y="-953499"/>
          <a:ext cx="7419208" cy="7419208"/>
        </a:xfrm>
        <a:prstGeom prst="blockArc">
          <a:avLst>
            <a:gd name="adj1" fmla="val 18900000"/>
            <a:gd name="adj2" fmla="val 2700000"/>
            <a:gd name="adj3" fmla="val 29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28F9155A-5ACA-48F7-81B9-2687C1764B7C}">
      <dsp:nvSpPr>
        <dsp:cNvPr id="0" name=""/>
        <dsp:cNvSpPr/>
      </dsp:nvSpPr>
      <dsp:spPr>
        <a:xfrm>
          <a:off x="386681" y="250585"/>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Objetivos</a:t>
          </a:r>
        </a:p>
      </dsp:txBody>
      <dsp:txXfrm>
        <a:off x="386681" y="250585"/>
        <a:ext cx="5330930" cy="500949"/>
      </dsp:txXfrm>
    </dsp:sp>
    <dsp:sp modelId="{C115EE05-811D-4E6E-94FF-164CE8CCF13C}">
      <dsp:nvSpPr>
        <dsp:cNvPr id="0" name=""/>
        <dsp:cNvSpPr/>
      </dsp:nvSpPr>
      <dsp:spPr>
        <a:xfrm>
          <a:off x="73587" y="18796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8AFDF11-57D7-49FE-AEFD-0F1692033196}">
      <dsp:nvSpPr>
        <dsp:cNvPr id="0" name=""/>
        <dsp:cNvSpPr/>
      </dsp:nvSpPr>
      <dsp:spPr>
        <a:xfrm>
          <a:off x="840336" y="1002450"/>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Hipótesis</a:t>
          </a:r>
        </a:p>
      </dsp:txBody>
      <dsp:txXfrm>
        <a:off x="840336" y="1002450"/>
        <a:ext cx="4877275" cy="500949"/>
      </dsp:txXfrm>
    </dsp:sp>
    <dsp:sp modelId="{A53215ED-27B4-4166-B83E-21B36A94F032}">
      <dsp:nvSpPr>
        <dsp:cNvPr id="0" name=""/>
        <dsp:cNvSpPr/>
      </dsp:nvSpPr>
      <dsp:spPr>
        <a:xfrm>
          <a:off x="527242" y="93983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84F55019-ADA6-4524-B275-2D76E02DAE9E}">
      <dsp:nvSpPr>
        <dsp:cNvPr id="0" name=""/>
        <dsp:cNvSpPr/>
      </dsp:nvSpPr>
      <dsp:spPr>
        <a:xfrm>
          <a:off x="1088936" y="1753764"/>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Metodología</a:t>
          </a:r>
        </a:p>
      </dsp:txBody>
      <dsp:txXfrm>
        <a:off x="1088936" y="1753764"/>
        <a:ext cx="4628675" cy="500949"/>
      </dsp:txXfrm>
    </dsp:sp>
    <dsp:sp modelId="{883D7F66-4852-4BD0-80A6-5104653AC255}">
      <dsp:nvSpPr>
        <dsp:cNvPr id="0" name=""/>
        <dsp:cNvSpPr/>
      </dsp:nvSpPr>
      <dsp:spPr>
        <a:xfrm>
          <a:off x="775843" y="169114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7F6F2C21-CB11-4EA5-BACE-66AABD9FC7AE}">
      <dsp:nvSpPr>
        <dsp:cNvPr id="0" name=""/>
        <dsp:cNvSpPr/>
      </dsp:nvSpPr>
      <dsp:spPr>
        <a:xfrm>
          <a:off x="1168312" y="2505629"/>
          <a:ext cx="4549299"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Resultados y Discusión</a:t>
          </a:r>
        </a:p>
      </dsp:txBody>
      <dsp:txXfrm>
        <a:off x="1168312" y="2505629"/>
        <a:ext cx="4549299" cy="500949"/>
      </dsp:txXfrm>
    </dsp:sp>
    <dsp:sp modelId="{5A3A4C7E-1FA7-427E-9AD7-B9D34AA27AC6}">
      <dsp:nvSpPr>
        <dsp:cNvPr id="0" name=""/>
        <dsp:cNvSpPr/>
      </dsp:nvSpPr>
      <dsp:spPr>
        <a:xfrm>
          <a:off x="855219" y="244301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B816F6A-17D2-4C3C-BFA4-21ED1D540A73}">
      <dsp:nvSpPr>
        <dsp:cNvPr id="0" name=""/>
        <dsp:cNvSpPr/>
      </dsp:nvSpPr>
      <dsp:spPr>
        <a:xfrm>
          <a:off x="1088936" y="3257495"/>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Conclusiones</a:t>
          </a:r>
        </a:p>
      </dsp:txBody>
      <dsp:txXfrm>
        <a:off x="1088936" y="3257495"/>
        <a:ext cx="4628675" cy="500949"/>
      </dsp:txXfrm>
    </dsp:sp>
    <dsp:sp modelId="{94226154-4BBF-4D2E-ABAC-0FB46D23FF6F}">
      <dsp:nvSpPr>
        <dsp:cNvPr id="0" name=""/>
        <dsp:cNvSpPr/>
      </dsp:nvSpPr>
      <dsp:spPr>
        <a:xfrm>
          <a:off x="775843" y="319487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D8877A53-4AFA-4377-9C7B-9A801A0FB02C}">
      <dsp:nvSpPr>
        <dsp:cNvPr id="0" name=""/>
        <dsp:cNvSpPr/>
      </dsp:nvSpPr>
      <dsp:spPr>
        <a:xfrm>
          <a:off x="840336" y="4008809"/>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Recomendaciones</a:t>
          </a:r>
        </a:p>
      </dsp:txBody>
      <dsp:txXfrm>
        <a:off x="840336" y="4008809"/>
        <a:ext cx="4877275" cy="500949"/>
      </dsp:txXfrm>
    </dsp:sp>
    <dsp:sp modelId="{BE6397F4-BDD6-4269-B1A2-4FF629B446F7}">
      <dsp:nvSpPr>
        <dsp:cNvPr id="0" name=""/>
        <dsp:cNvSpPr/>
      </dsp:nvSpPr>
      <dsp:spPr>
        <a:xfrm>
          <a:off x="527242" y="3946190"/>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CE75C6F2-436A-4CB1-B875-170AC44CAB03}">
      <dsp:nvSpPr>
        <dsp:cNvPr id="0" name=""/>
        <dsp:cNvSpPr/>
      </dsp:nvSpPr>
      <dsp:spPr>
        <a:xfrm>
          <a:off x="386681" y="4760674"/>
          <a:ext cx="5330930" cy="500949"/>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Agradecimientos</a:t>
          </a:r>
          <a:endParaRPr lang="es-ES" sz="2000" kern="1200" dirty="0"/>
        </a:p>
      </dsp:txBody>
      <dsp:txXfrm>
        <a:off x="386681" y="4760674"/>
        <a:ext cx="5330930" cy="500949"/>
      </dsp:txXfrm>
    </dsp:sp>
    <dsp:sp modelId="{9B832CE3-97E8-4B62-BF4F-FC434C1612DD}">
      <dsp:nvSpPr>
        <dsp:cNvPr id="0" name=""/>
        <dsp:cNvSpPr/>
      </dsp:nvSpPr>
      <dsp:spPr>
        <a:xfrm>
          <a:off x="73587" y="469805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DCC3DD9-835C-4BA6-922A-2CB97C748738}">
      <dsp:nvSpPr>
        <dsp:cNvPr id="0" name=""/>
        <dsp:cNvSpPr/>
      </dsp:nvSpPr>
      <dsp:spPr>
        <a:xfrm>
          <a:off x="697318" y="0"/>
          <a:ext cx="4247707" cy="1699083"/>
        </a:xfrm>
        <a:prstGeom prst="leftRightRibbon">
          <a:avLst/>
        </a:prstGeom>
        <a:solidFill>
          <a:schemeClr val="lt1">
            <a:hueOff val="0"/>
            <a:satOff val="0"/>
            <a:lumOff val="0"/>
            <a:alphaOff val="0"/>
          </a:schemeClr>
        </a:solidFill>
        <a:ln w="25400" cap="flat" cmpd="sng" algn="ctr">
          <a:solidFill>
            <a:schemeClr val="dk1">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sp>
    <dsp:sp modelId="{7CCE4E60-4690-4278-9519-AC7880E210D0}">
      <dsp:nvSpPr>
        <dsp:cNvPr id="0" name=""/>
        <dsp:cNvSpPr/>
      </dsp:nvSpPr>
      <dsp:spPr>
        <a:xfrm>
          <a:off x="1207043" y="297339"/>
          <a:ext cx="1401743" cy="83255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s-ES" sz="2000" kern="1200" dirty="0" smtClean="0">
              <a:solidFill>
                <a:schemeClr val="accent1">
                  <a:lumMod val="75000"/>
                </a:schemeClr>
              </a:solidFill>
            </a:rPr>
            <a:t>Infección local</a:t>
          </a:r>
          <a:endParaRPr lang="es-ES" sz="2000" kern="1200" dirty="0">
            <a:solidFill>
              <a:schemeClr val="accent1">
                <a:lumMod val="75000"/>
              </a:schemeClr>
            </a:solidFill>
          </a:endParaRPr>
        </a:p>
      </dsp:txBody>
      <dsp:txXfrm>
        <a:off x="1207043" y="297339"/>
        <a:ext cx="1401743" cy="832550"/>
      </dsp:txXfrm>
    </dsp:sp>
    <dsp:sp modelId="{20CA168B-76DA-4FBE-9415-408F5571F98F}">
      <dsp:nvSpPr>
        <dsp:cNvPr id="0" name=""/>
        <dsp:cNvSpPr/>
      </dsp:nvSpPr>
      <dsp:spPr>
        <a:xfrm>
          <a:off x="2821172" y="569192"/>
          <a:ext cx="1656605" cy="832550"/>
        </a:xfrm>
        <a:prstGeom prst="rect">
          <a:avLst/>
        </a:prstGeom>
        <a:noFill/>
        <a:ln w="25400" cap="flat" cmpd="sng" algn="ctr">
          <a:noFill/>
          <a:prstDash val="solid"/>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71120" rIns="0" bIns="76200" numCol="1" spcCol="1270" anchor="ctr" anchorCtr="0">
          <a:noAutofit/>
        </a:bodyPr>
        <a:lstStyle/>
        <a:p>
          <a:pPr lvl="0" algn="ctr" defTabSz="889000">
            <a:lnSpc>
              <a:spcPct val="90000"/>
            </a:lnSpc>
            <a:spcBef>
              <a:spcPct val="0"/>
            </a:spcBef>
            <a:spcAft>
              <a:spcPct val="35000"/>
            </a:spcAft>
          </a:pPr>
          <a:r>
            <a:rPr lang="es-ES" sz="2000" kern="1200" dirty="0" smtClean="0">
              <a:solidFill>
                <a:srgbClr val="FF0000"/>
              </a:solidFill>
            </a:rPr>
            <a:t>Micosis sistémica</a:t>
          </a:r>
          <a:endParaRPr lang="es-ES" sz="2000" kern="1200" dirty="0">
            <a:solidFill>
              <a:srgbClr val="FF0000"/>
            </a:solidFill>
          </a:endParaRPr>
        </a:p>
      </dsp:txBody>
      <dsp:txXfrm>
        <a:off x="2821172" y="569192"/>
        <a:ext cx="1656605" cy="832550"/>
      </dsp:txXfrm>
    </dsp:sp>
  </dsp:spTree>
</dsp:drawing>
</file>

<file path=ppt/diagrams/drawing3.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4A38C2EE-1C6D-4378-8278-987E6B7F31DF}">
      <dsp:nvSpPr>
        <dsp:cNvPr id="0" name=""/>
        <dsp:cNvSpPr/>
      </dsp:nvSpPr>
      <dsp:spPr>
        <a:xfrm rot="5400000">
          <a:off x="3072487" y="-962788"/>
          <a:ext cx="1247291" cy="3486215"/>
        </a:xfrm>
        <a:prstGeom prst="round2SameRect">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247650" tIns="123825" rIns="247650" bIns="123825" numCol="1" spcCol="1270" anchor="ctr" anchorCtr="0">
          <a:noAutofit/>
        </a:bodyPr>
        <a:lstStyle/>
        <a:p>
          <a:pPr marL="171450" lvl="1" indent="-171450" algn="l" defTabSz="711200">
            <a:lnSpc>
              <a:spcPct val="90000"/>
            </a:lnSpc>
            <a:spcBef>
              <a:spcPct val="0"/>
            </a:spcBef>
            <a:spcAft>
              <a:spcPct val="15000"/>
            </a:spcAft>
            <a:buChar char="••"/>
          </a:pPr>
          <a:r>
            <a:rPr lang="es-ES" sz="1600" kern="1200" dirty="0" smtClean="0"/>
            <a:t>Edad paciente</a:t>
          </a:r>
          <a:endParaRPr lang="es-ES" sz="1600" kern="1200" dirty="0"/>
        </a:p>
        <a:p>
          <a:pPr marL="171450" lvl="1" indent="-171450" algn="l" defTabSz="711200">
            <a:lnSpc>
              <a:spcPct val="90000"/>
            </a:lnSpc>
            <a:spcBef>
              <a:spcPct val="0"/>
            </a:spcBef>
            <a:spcAft>
              <a:spcPct val="15000"/>
            </a:spcAft>
            <a:buChar char="••"/>
          </a:pPr>
          <a:r>
            <a:rPr lang="es-ES" sz="1600" kern="1200" dirty="0" smtClean="0"/>
            <a:t>Inmunodeficiencias</a:t>
          </a:r>
          <a:endParaRPr lang="es-ES" sz="1600" kern="1200" dirty="0"/>
        </a:p>
        <a:p>
          <a:pPr marL="171450" lvl="1" indent="-171450" algn="l" defTabSz="711200">
            <a:lnSpc>
              <a:spcPct val="90000"/>
            </a:lnSpc>
            <a:spcBef>
              <a:spcPct val="0"/>
            </a:spcBef>
            <a:spcAft>
              <a:spcPct val="15000"/>
            </a:spcAft>
            <a:buChar char="••"/>
          </a:pPr>
          <a:r>
            <a:rPr lang="es-ES" sz="1600" kern="1200" dirty="0" smtClean="0"/>
            <a:t>Trasplantes</a:t>
          </a:r>
          <a:endParaRPr lang="es-ES" sz="1600" kern="1200" dirty="0"/>
        </a:p>
        <a:p>
          <a:pPr marL="171450" lvl="1" indent="-171450" algn="l" defTabSz="711200">
            <a:lnSpc>
              <a:spcPct val="90000"/>
            </a:lnSpc>
            <a:spcBef>
              <a:spcPct val="0"/>
            </a:spcBef>
            <a:spcAft>
              <a:spcPct val="15000"/>
            </a:spcAft>
            <a:buChar char="••"/>
          </a:pPr>
          <a:r>
            <a:rPr lang="es-ES" sz="1600" kern="1200" dirty="0" smtClean="0"/>
            <a:t>Tratamientos de quimioterapia</a:t>
          </a:r>
          <a:endParaRPr lang="es-ES" sz="1600" kern="1200" dirty="0"/>
        </a:p>
      </dsp:txBody>
      <dsp:txXfrm rot="-5400000">
        <a:off x="1953025" y="217562"/>
        <a:ext cx="3425327" cy="1125515"/>
      </dsp:txXfrm>
    </dsp:sp>
    <dsp:sp modelId="{6B1D269F-007D-4D76-8ADC-E39371765333}">
      <dsp:nvSpPr>
        <dsp:cNvPr id="0" name=""/>
        <dsp:cNvSpPr/>
      </dsp:nvSpPr>
      <dsp:spPr>
        <a:xfrm>
          <a:off x="20173" y="762"/>
          <a:ext cx="1945053" cy="1559113"/>
        </a:xfrm>
        <a:prstGeom prst="round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76200" tIns="38100" rIns="76200" bIns="38100" numCol="1" spcCol="1270" anchor="ctr" anchorCtr="0">
          <a:noAutofit/>
        </a:bodyPr>
        <a:lstStyle/>
        <a:p>
          <a:pPr lvl="0" algn="l" defTabSz="889000">
            <a:lnSpc>
              <a:spcPct val="90000"/>
            </a:lnSpc>
            <a:spcBef>
              <a:spcPct val="0"/>
            </a:spcBef>
            <a:spcAft>
              <a:spcPct val="35000"/>
            </a:spcAft>
          </a:pPr>
          <a:r>
            <a:rPr lang="es-ES" sz="2000" kern="1200" dirty="0" smtClean="0"/>
            <a:t>Incidencia de </a:t>
          </a:r>
          <a:r>
            <a:rPr lang="es-ES" sz="2000" b="1" kern="1200" dirty="0" smtClean="0"/>
            <a:t>Candidiasis</a:t>
          </a:r>
          <a:endParaRPr lang="es-ES" sz="2000" b="1" kern="1200" dirty="0"/>
        </a:p>
      </dsp:txBody>
      <dsp:txXfrm>
        <a:off x="96283" y="76872"/>
        <a:ext cx="1792833" cy="1406893"/>
      </dsp:txXfrm>
    </dsp:sp>
  </dsp:spTree>
</dsp:drawing>
</file>

<file path=ppt/diagrams/drawing4.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10C88-0428-4993-8383-3232F3DC1F96}">
      <dsp:nvSpPr>
        <dsp:cNvPr id="0" name=""/>
        <dsp:cNvSpPr/>
      </dsp:nvSpPr>
      <dsp:spPr>
        <a:xfrm>
          <a:off x="-6228341" y="-953499"/>
          <a:ext cx="7419208" cy="7419208"/>
        </a:xfrm>
        <a:prstGeom prst="blockArc">
          <a:avLst>
            <a:gd name="adj1" fmla="val 18900000"/>
            <a:gd name="adj2" fmla="val 2700000"/>
            <a:gd name="adj3" fmla="val 29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07E68-AF26-4677-BCCA-F037CB8475F9}">
      <dsp:nvSpPr>
        <dsp:cNvPr id="0" name=""/>
        <dsp:cNvSpPr/>
      </dsp:nvSpPr>
      <dsp:spPr>
        <a:xfrm>
          <a:off x="386681" y="250585"/>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Introducción</a:t>
          </a:r>
          <a:endParaRPr lang="es-ES" sz="2000" kern="1200" dirty="0"/>
        </a:p>
      </dsp:txBody>
      <dsp:txXfrm>
        <a:off x="386681" y="250585"/>
        <a:ext cx="5330930" cy="500949"/>
      </dsp:txXfrm>
    </dsp:sp>
    <dsp:sp modelId="{2179348E-A990-4A26-86C4-66BA76F28FB6}">
      <dsp:nvSpPr>
        <dsp:cNvPr id="0" name=""/>
        <dsp:cNvSpPr/>
      </dsp:nvSpPr>
      <dsp:spPr>
        <a:xfrm>
          <a:off x="73587" y="18796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3859D5F-1704-4730-891C-4CB7B5D05B80}">
      <dsp:nvSpPr>
        <dsp:cNvPr id="0" name=""/>
        <dsp:cNvSpPr/>
      </dsp:nvSpPr>
      <dsp:spPr>
        <a:xfrm>
          <a:off x="840336" y="1002450"/>
          <a:ext cx="4877275" cy="500949"/>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Justificación</a:t>
          </a:r>
          <a:endParaRPr lang="es-ES" sz="2000" kern="1200" dirty="0"/>
        </a:p>
      </dsp:txBody>
      <dsp:txXfrm>
        <a:off x="840336" y="1002450"/>
        <a:ext cx="4877275" cy="500949"/>
      </dsp:txXfrm>
    </dsp:sp>
    <dsp:sp modelId="{2EC55219-752A-46D9-BE90-929EDBD6E967}">
      <dsp:nvSpPr>
        <dsp:cNvPr id="0" name=""/>
        <dsp:cNvSpPr/>
      </dsp:nvSpPr>
      <dsp:spPr>
        <a:xfrm>
          <a:off x="527242" y="93983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F222ED-A70B-45AE-B9F6-73F8241C9EF5}">
      <dsp:nvSpPr>
        <dsp:cNvPr id="0" name=""/>
        <dsp:cNvSpPr/>
      </dsp:nvSpPr>
      <dsp:spPr>
        <a:xfrm>
          <a:off x="1088936" y="1753764"/>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Objetivos</a:t>
          </a:r>
        </a:p>
      </dsp:txBody>
      <dsp:txXfrm>
        <a:off x="1088936" y="1753764"/>
        <a:ext cx="4628675" cy="500949"/>
      </dsp:txXfrm>
    </dsp:sp>
    <dsp:sp modelId="{C115EE05-811D-4E6E-94FF-164CE8CCF13C}">
      <dsp:nvSpPr>
        <dsp:cNvPr id="0" name=""/>
        <dsp:cNvSpPr/>
      </dsp:nvSpPr>
      <dsp:spPr>
        <a:xfrm>
          <a:off x="775843" y="169114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9A33A1B-1ACB-47CD-B556-370CCFAC0A38}">
      <dsp:nvSpPr>
        <dsp:cNvPr id="0" name=""/>
        <dsp:cNvSpPr/>
      </dsp:nvSpPr>
      <dsp:spPr>
        <a:xfrm>
          <a:off x="1168312" y="2505629"/>
          <a:ext cx="4549299"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Hipótesis</a:t>
          </a:r>
        </a:p>
      </dsp:txBody>
      <dsp:txXfrm>
        <a:off x="1168312" y="2505629"/>
        <a:ext cx="4549299" cy="500949"/>
      </dsp:txXfrm>
    </dsp:sp>
    <dsp:sp modelId="{A53215ED-27B4-4166-B83E-21B36A94F032}">
      <dsp:nvSpPr>
        <dsp:cNvPr id="0" name=""/>
        <dsp:cNvSpPr/>
      </dsp:nvSpPr>
      <dsp:spPr>
        <a:xfrm>
          <a:off x="855219" y="244301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4DDAAAD-D730-43BC-979A-C624D6A8E78C}">
      <dsp:nvSpPr>
        <dsp:cNvPr id="0" name=""/>
        <dsp:cNvSpPr/>
      </dsp:nvSpPr>
      <dsp:spPr>
        <a:xfrm>
          <a:off x="1088936" y="3257495"/>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Metodología</a:t>
          </a:r>
        </a:p>
      </dsp:txBody>
      <dsp:txXfrm>
        <a:off x="1088936" y="3257495"/>
        <a:ext cx="4628675" cy="500949"/>
      </dsp:txXfrm>
    </dsp:sp>
    <dsp:sp modelId="{883D7F66-4852-4BD0-80A6-5104653AC255}">
      <dsp:nvSpPr>
        <dsp:cNvPr id="0" name=""/>
        <dsp:cNvSpPr/>
      </dsp:nvSpPr>
      <dsp:spPr>
        <a:xfrm>
          <a:off x="775843" y="319487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5EEDD95-F5B9-4997-88D0-C8D45847F0DA}">
      <dsp:nvSpPr>
        <dsp:cNvPr id="0" name=""/>
        <dsp:cNvSpPr/>
      </dsp:nvSpPr>
      <dsp:spPr>
        <a:xfrm>
          <a:off x="840336" y="4008809"/>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Resultados y Discusión</a:t>
          </a:r>
        </a:p>
      </dsp:txBody>
      <dsp:txXfrm>
        <a:off x="840336" y="4008809"/>
        <a:ext cx="4877275" cy="500949"/>
      </dsp:txXfrm>
    </dsp:sp>
    <dsp:sp modelId="{5A3A4C7E-1FA7-427E-9AD7-B9D34AA27AC6}">
      <dsp:nvSpPr>
        <dsp:cNvPr id="0" name=""/>
        <dsp:cNvSpPr/>
      </dsp:nvSpPr>
      <dsp:spPr>
        <a:xfrm>
          <a:off x="527242" y="3946190"/>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67B9D81-28AC-4080-92F0-BFC6B1F90EF9}">
      <dsp:nvSpPr>
        <dsp:cNvPr id="0" name=""/>
        <dsp:cNvSpPr/>
      </dsp:nvSpPr>
      <dsp:spPr>
        <a:xfrm>
          <a:off x="386681" y="4760674"/>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Conclusiones</a:t>
          </a:r>
        </a:p>
      </dsp:txBody>
      <dsp:txXfrm>
        <a:off x="386681" y="4760674"/>
        <a:ext cx="5330930" cy="500949"/>
      </dsp:txXfrm>
    </dsp:sp>
    <dsp:sp modelId="{94226154-4BBF-4D2E-ABAC-0FB46D23FF6F}">
      <dsp:nvSpPr>
        <dsp:cNvPr id="0" name=""/>
        <dsp:cNvSpPr/>
      </dsp:nvSpPr>
      <dsp:spPr>
        <a:xfrm>
          <a:off x="73587" y="469805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5.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B1C1D3DC-5B76-4D86-8ACD-BEDFDBBB7EA4}">
      <dsp:nvSpPr>
        <dsp:cNvPr id="0" name=""/>
        <dsp:cNvSpPr/>
      </dsp:nvSpPr>
      <dsp:spPr>
        <a:xfrm>
          <a:off x="268482" y="3406"/>
          <a:ext cx="3333717" cy="2488549"/>
        </a:xfrm>
        <a:prstGeom prst="round2SameRect">
          <a:avLst>
            <a:gd name="adj1" fmla="val 8000"/>
            <a:gd name="adj2" fmla="val 0"/>
          </a:avLst>
        </a:prstGeom>
        <a:blipFill rotWithShape="0">
          <a:blip xmlns:r="http://schemas.openxmlformats.org/officeDocument/2006/relationships" r:embed="rId1"/>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25FBBD9C-21B3-45B1-94BD-CD42DA402F41}">
      <dsp:nvSpPr>
        <dsp:cNvPr id="0" name=""/>
        <dsp:cNvSpPr/>
      </dsp:nvSpPr>
      <dsp:spPr>
        <a:xfrm>
          <a:off x="268482" y="2491956"/>
          <a:ext cx="3333717" cy="107007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ctr" defTabSz="800100">
            <a:lnSpc>
              <a:spcPct val="90000"/>
            </a:lnSpc>
            <a:spcBef>
              <a:spcPct val="0"/>
            </a:spcBef>
            <a:spcAft>
              <a:spcPct val="35000"/>
            </a:spcAft>
          </a:pPr>
          <a:r>
            <a:rPr lang="es-ES" sz="1800" kern="1200" dirty="0" smtClean="0"/>
            <a:t>Plasticidad celular</a:t>
          </a:r>
          <a:endParaRPr lang="es-ES" sz="1800" kern="1200" dirty="0"/>
        </a:p>
      </dsp:txBody>
      <dsp:txXfrm>
        <a:off x="268482" y="2491956"/>
        <a:ext cx="2347688" cy="1070076"/>
      </dsp:txXfrm>
    </dsp:sp>
    <dsp:sp modelId="{BEF77941-FA6F-4ED7-95D2-C410A938E614}">
      <dsp:nvSpPr>
        <dsp:cNvPr id="0" name=""/>
        <dsp:cNvSpPr/>
      </dsp:nvSpPr>
      <dsp:spPr>
        <a:xfrm>
          <a:off x="2710476" y="2661928"/>
          <a:ext cx="1166801" cy="1166801"/>
        </a:xfrm>
        <a:prstGeom prst="ellipse">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 modelId="{D229402D-D787-4778-9C01-C8D3D2076371}">
      <dsp:nvSpPr>
        <dsp:cNvPr id="0" name=""/>
        <dsp:cNvSpPr/>
      </dsp:nvSpPr>
      <dsp:spPr>
        <a:xfrm>
          <a:off x="4166345" y="3406"/>
          <a:ext cx="3333717" cy="2488549"/>
        </a:xfrm>
        <a:prstGeom prst="round2SameRect">
          <a:avLst>
            <a:gd name="adj1" fmla="val 8000"/>
            <a:gd name="adj2" fmla="val 0"/>
          </a:avLst>
        </a:prstGeom>
        <a:blipFill rotWithShape="0">
          <a:blip xmlns:r="http://schemas.openxmlformats.org/officeDocument/2006/relationships" r:embed="rId2"/>
          <a:stretch>
            <a:fillRect/>
          </a:stretch>
        </a:blipFill>
        <a:ln w="25400" cap="flat" cmpd="sng" algn="ctr">
          <a:solidFill>
            <a:schemeClr val="accent2">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txBody>
        <a:bodyPr spcFirstLastPara="0" vert="horz" wrap="square" lIns="50800" tIns="152400" rIns="50800" bIns="50800" numCol="1" spcCol="1270" anchor="t" anchorCtr="0">
          <a:noAutofit/>
        </a:bodyPr>
        <a:lstStyle/>
        <a:p>
          <a:pPr marL="285750" lvl="1" indent="-285750" algn="ctr" defTabSz="1778000">
            <a:lnSpc>
              <a:spcPct val="90000"/>
            </a:lnSpc>
            <a:spcBef>
              <a:spcPct val="0"/>
            </a:spcBef>
            <a:spcAft>
              <a:spcPct val="15000"/>
            </a:spcAft>
            <a:buChar char="••"/>
          </a:pPr>
          <a:endParaRPr lang="es-ES" sz="4000" kern="1200" dirty="0"/>
        </a:p>
      </dsp:txBody>
      <dsp:txXfrm>
        <a:off x="4224655" y="61716"/>
        <a:ext cx="3217097" cy="2430239"/>
      </dsp:txXfrm>
    </dsp:sp>
    <dsp:sp modelId="{C8449655-EF33-4015-ABFE-899F3687A76D}">
      <dsp:nvSpPr>
        <dsp:cNvPr id="0" name=""/>
        <dsp:cNvSpPr/>
      </dsp:nvSpPr>
      <dsp:spPr>
        <a:xfrm>
          <a:off x="4166345" y="2491956"/>
          <a:ext cx="3333717" cy="1070076"/>
        </a:xfrm>
        <a:prstGeom prst="rect">
          <a:avLst/>
        </a:prstGeom>
        <a:solidFill>
          <a:schemeClr val="lt1">
            <a:hueOff val="0"/>
            <a:satOff val="0"/>
            <a:lumOff val="0"/>
            <a:alphaOff val="0"/>
          </a:schemeClr>
        </a:solidFill>
        <a:ln w="25400" cap="flat" cmpd="sng" algn="ctr">
          <a:solidFill>
            <a:schemeClr val="accent2">
              <a:shade val="80000"/>
              <a:hueOff val="0"/>
              <a:satOff val="0"/>
              <a:lumOff val="0"/>
              <a:alphaOff val="0"/>
            </a:schemeClr>
          </a:solidFill>
          <a:prstDash val="solid"/>
        </a:ln>
        <a:effectLst/>
      </dsp:spPr>
      <dsp:style>
        <a:lnRef idx="2">
          <a:scrgbClr r="0" g="0" b="0"/>
        </a:lnRef>
        <a:fillRef idx="1">
          <a:scrgbClr r="0" g="0" b="0"/>
        </a:fillRef>
        <a:effectRef idx="0">
          <a:scrgbClr r="0" g="0" b="0"/>
        </a:effectRef>
        <a:fontRef idx="minor">
          <a:schemeClr val="lt1"/>
        </a:fontRef>
      </dsp:style>
      <dsp:txBody>
        <a:bodyPr spcFirstLastPara="0" vert="horz" wrap="square" lIns="68580" tIns="0" rIns="22860" bIns="0" numCol="1" spcCol="1270" anchor="ctr" anchorCtr="0">
          <a:noAutofit/>
        </a:bodyPr>
        <a:lstStyle/>
        <a:p>
          <a:pPr lvl="0" algn="ctr" defTabSz="800100">
            <a:lnSpc>
              <a:spcPct val="90000"/>
            </a:lnSpc>
            <a:spcBef>
              <a:spcPct val="0"/>
            </a:spcBef>
            <a:spcAft>
              <a:spcPct val="35000"/>
            </a:spcAft>
          </a:pPr>
          <a:r>
            <a:rPr lang="es-ES" sz="1800" b="0" kern="1200" dirty="0" smtClean="0"/>
            <a:t>Secreción de enzimas hidrolíticas</a:t>
          </a:r>
          <a:endParaRPr lang="es-ES" sz="1800" b="0" kern="1200" dirty="0"/>
        </a:p>
      </dsp:txBody>
      <dsp:txXfrm>
        <a:off x="4166345" y="2491956"/>
        <a:ext cx="2347688" cy="1070076"/>
      </dsp:txXfrm>
    </dsp:sp>
    <dsp:sp modelId="{2647C75C-5513-4393-AF7E-ABDF1B630A61}">
      <dsp:nvSpPr>
        <dsp:cNvPr id="0" name=""/>
        <dsp:cNvSpPr/>
      </dsp:nvSpPr>
      <dsp:spPr>
        <a:xfrm>
          <a:off x="6608339" y="2661928"/>
          <a:ext cx="1166801" cy="1166801"/>
        </a:xfrm>
        <a:prstGeom prst="ellipse">
          <a:avLst/>
        </a:prstGeom>
        <a:solidFill>
          <a:schemeClr val="lt1">
            <a:alpha val="90000"/>
            <a:tint val="40000"/>
            <a:hueOff val="0"/>
            <a:satOff val="0"/>
            <a:lumOff val="0"/>
            <a:alphaOff val="0"/>
          </a:schemeClr>
        </a:solidFill>
        <a:ln w="25400" cap="flat" cmpd="sng" algn="ctr">
          <a:solidFill>
            <a:schemeClr val="accent2">
              <a:alpha val="90000"/>
              <a:hueOff val="0"/>
              <a:satOff val="0"/>
              <a:lumOff val="0"/>
              <a:alphaOff val="0"/>
            </a:schemeClr>
          </a:solidFill>
          <a:prstDash val="solid"/>
        </a:ln>
        <a:effectLst/>
      </dsp:spPr>
      <dsp:style>
        <a:lnRef idx="2">
          <a:scrgbClr r="0" g="0" b="0"/>
        </a:lnRef>
        <a:fillRef idx="1">
          <a:scrgbClr r="0" g="0" b="0"/>
        </a:fillRef>
        <a:effectRef idx="0">
          <a:scrgbClr r="0" g="0" b="0"/>
        </a:effectRef>
        <a:fontRef idx="minor"/>
      </dsp:style>
    </dsp:sp>
  </dsp:spTree>
</dsp:drawing>
</file>

<file path=ppt/diagrams/drawing6.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10C88-0428-4993-8383-3232F3DC1F96}">
      <dsp:nvSpPr>
        <dsp:cNvPr id="0" name=""/>
        <dsp:cNvSpPr/>
      </dsp:nvSpPr>
      <dsp:spPr>
        <a:xfrm>
          <a:off x="-6228341" y="-953499"/>
          <a:ext cx="7419208" cy="7419208"/>
        </a:xfrm>
        <a:prstGeom prst="blockArc">
          <a:avLst>
            <a:gd name="adj1" fmla="val 18900000"/>
            <a:gd name="adj2" fmla="val 2700000"/>
            <a:gd name="adj3" fmla="val 29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07E68-AF26-4677-BCCA-F037CB8475F9}">
      <dsp:nvSpPr>
        <dsp:cNvPr id="0" name=""/>
        <dsp:cNvSpPr/>
      </dsp:nvSpPr>
      <dsp:spPr>
        <a:xfrm>
          <a:off x="386681" y="250585"/>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Introducción</a:t>
          </a:r>
          <a:endParaRPr lang="es-ES" sz="2000" kern="1200" dirty="0"/>
        </a:p>
      </dsp:txBody>
      <dsp:txXfrm>
        <a:off x="386681" y="250585"/>
        <a:ext cx="5330930" cy="500949"/>
      </dsp:txXfrm>
    </dsp:sp>
    <dsp:sp modelId="{2179348E-A990-4A26-86C4-66BA76F28FB6}">
      <dsp:nvSpPr>
        <dsp:cNvPr id="0" name=""/>
        <dsp:cNvSpPr/>
      </dsp:nvSpPr>
      <dsp:spPr>
        <a:xfrm>
          <a:off x="73587" y="18796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3859D5F-1704-4730-891C-4CB7B5D05B80}">
      <dsp:nvSpPr>
        <dsp:cNvPr id="0" name=""/>
        <dsp:cNvSpPr/>
      </dsp:nvSpPr>
      <dsp:spPr>
        <a:xfrm>
          <a:off x="840336" y="1002450"/>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Justificación</a:t>
          </a:r>
          <a:endParaRPr lang="es-ES" sz="2000" kern="1200" dirty="0"/>
        </a:p>
      </dsp:txBody>
      <dsp:txXfrm>
        <a:off x="840336" y="1002450"/>
        <a:ext cx="4877275" cy="500949"/>
      </dsp:txXfrm>
    </dsp:sp>
    <dsp:sp modelId="{2EC55219-752A-46D9-BE90-929EDBD6E967}">
      <dsp:nvSpPr>
        <dsp:cNvPr id="0" name=""/>
        <dsp:cNvSpPr/>
      </dsp:nvSpPr>
      <dsp:spPr>
        <a:xfrm>
          <a:off x="527242" y="93983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F222ED-A70B-45AE-B9F6-73F8241C9EF5}">
      <dsp:nvSpPr>
        <dsp:cNvPr id="0" name=""/>
        <dsp:cNvSpPr/>
      </dsp:nvSpPr>
      <dsp:spPr>
        <a:xfrm>
          <a:off x="1088936" y="1753764"/>
          <a:ext cx="4628675" cy="500949"/>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Objetivos</a:t>
          </a:r>
        </a:p>
      </dsp:txBody>
      <dsp:txXfrm>
        <a:off x="1088936" y="1753764"/>
        <a:ext cx="4628675" cy="500949"/>
      </dsp:txXfrm>
    </dsp:sp>
    <dsp:sp modelId="{C115EE05-811D-4E6E-94FF-164CE8CCF13C}">
      <dsp:nvSpPr>
        <dsp:cNvPr id="0" name=""/>
        <dsp:cNvSpPr/>
      </dsp:nvSpPr>
      <dsp:spPr>
        <a:xfrm>
          <a:off x="775843" y="169114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9A33A1B-1ACB-47CD-B556-370CCFAC0A38}">
      <dsp:nvSpPr>
        <dsp:cNvPr id="0" name=""/>
        <dsp:cNvSpPr/>
      </dsp:nvSpPr>
      <dsp:spPr>
        <a:xfrm>
          <a:off x="1168312" y="2505629"/>
          <a:ext cx="4549299"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Hipótesis</a:t>
          </a:r>
        </a:p>
      </dsp:txBody>
      <dsp:txXfrm>
        <a:off x="1168312" y="2505629"/>
        <a:ext cx="4549299" cy="500949"/>
      </dsp:txXfrm>
    </dsp:sp>
    <dsp:sp modelId="{A53215ED-27B4-4166-B83E-21B36A94F032}">
      <dsp:nvSpPr>
        <dsp:cNvPr id="0" name=""/>
        <dsp:cNvSpPr/>
      </dsp:nvSpPr>
      <dsp:spPr>
        <a:xfrm>
          <a:off x="855219" y="244301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4DDAAAD-D730-43BC-979A-C624D6A8E78C}">
      <dsp:nvSpPr>
        <dsp:cNvPr id="0" name=""/>
        <dsp:cNvSpPr/>
      </dsp:nvSpPr>
      <dsp:spPr>
        <a:xfrm>
          <a:off x="1088936" y="3257495"/>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Metodología</a:t>
          </a:r>
        </a:p>
      </dsp:txBody>
      <dsp:txXfrm>
        <a:off x="1088936" y="3257495"/>
        <a:ext cx="4628675" cy="500949"/>
      </dsp:txXfrm>
    </dsp:sp>
    <dsp:sp modelId="{883D7F66-4852-4BD0-80A6-5104653AC255}">
      <dsp:nvSpPr>
        <dsp:cNvPr id="0" name=""/>
        <dsp:cNvSpPr/>
      </dsp:nvSpPr>
      <dsp:spPr>
        <a:xfrm>
          <a:off x="775843" y="319487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5EEDD95-F5B9-4997-88D0-C8D45847F0DA}">
      <dsp:nvSpPr>
        <dsp:cNvPr id="0" name=""/>
        <dsp:cNvSpPr/>
      </dsp:nvSpPr>
      <dsp:spPr>
        <a:xfrm>
          <a:off x="840336" y="4008809"/>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Resultados y Discusión</a:t>
          </a:r>
        </a:p>
      </dsp:txBody>
      <dsp:txXfrm>
        <a:off x="840336" y="4008809"/>
        <a:ext cx="4877275" cy="500949"/>
      </dsp:txXfrm>
    </dsp:sp>
    <dsp:sp modelId="{5A3A4C7E-1FA7-427E-9AD7-B9D34AA27AC6}">
      <dsp:nvSpPr>
        <dsp:cNvPr id="0" name=""/>
        <dsp:cNvSpPr/>
      </dsp:nvSpPr>
      <dsp:spPr>
        <a:xfrm>
          <a:off x="527242" y="3946190"/>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67B9D81-28AC-4080-92F0-BFC6B1F90EF9}">
      <dsp:nvSpPr>
        <dsp:cNvPr id="0" name=""/>
        <dsp:cNvSpPr/>
      </dsp:nvSpPr>
      <dsp:spPr>
        <a:xfrm>
          <a:off x="386681" y="4760674"/>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Conclusiones</a:t>
          </a:r>
        </a:p>
      </dsp:txBody>
      <dsp:txXfrm>
        <a:off x="386681" y="4760674"/>
        <a:ext cx="5330930" cy="500949"/>
      </dsp:txXfrm>
    </dsp:sp>
    <dsp:sp modelId="{94226154-4BBF-4D2E-ABAC-0FB46D23FF6F}">
      <dsp:nvSpPr>
        <dsp:cNvPr id="0" name=""/>
        <dsp:cNvSpPr/>
      </dsp:nvSpPr>
      <dsp:spPr>
        <a:xfrm>
          <a:off x="73587" y="469805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7.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10C88-0428-4993-8383-3232F3DC1F96}">
      <dsp:nvSpPr>
        <dsp:cNvPr id="0" name=""/>
        <dsp:cNvSpPr/>
      </dsp:nvSpPr>
      <dsp:spPr>
        <a:xfrm>
          <a:off x="-6228341" y="-953499"/>
          <a:ext cx="7419208" cy="7419208"/>
        </a:xfrm>
        <a:prstGeom prst="blockArc">
          <a:avLst>
            <a:gd name="adj1" fmla="val 18900000"/>
            <a:gd name="adj2" fmla="val 2700000"/>
            <a:gd name="adj3" fmla="val 29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07E68-AF26-4677-BCCA-F037CB8475F9}">
      <dsp:nvSpPr>
        <dsp:cNvPr id="0" name=""/>
        <dsp:cNvSpPr/>
      </dsp:nvSpPr>
      <dsp:spPr>
        <a:xfrm>
          <a:off x="386681" y="250585"/>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Introducción</a:t>
          </a:r>
          <a:endParaRPr lang="es-ES" sz="2000" kern="1200" dirty="0"/>
        </a:p>
      </dsp:txBody>
      <dsp:txXfrm>
        <a:off x="386681" y="250585"/>
        <a:ext cx="5330930" cy="500949"/>
      </dsp:txXfrm>
    </dsp:sp>
    <dsp:sp modelId="{2179348E-A990-4A26-86C4-66BA76F28FB6}">
      <dsp:nvSpPr>
        <dsp:cNvPr id="0" name=""/>
        <dsp:cNvSpPr/>
      </dsp:nvSpPr>
      <dsp:spPr>
        <a:xfrm>
          <a:off x="73587" y="18796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3859D5F-1704-4730-891C-4CB7B5D05B80}">
      <dsp:nvSpPr>
        <dsp:cNvPr id="0" name=""/>
        <dsp:cNvSpPr/>
      </dsp:nvSpPr>
      <dsp:spPr>
        <a:xfrm>
          <a:off x="840336" y="1002450"/>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Justificación</a:t>
          </a:r>
          <a:endParaRPr lang="es-ES" sz="2000" kern="1200" dirty="0"/>
        </a:p>
      </dsp:txBody>
      <dsp:txXfrm>
        <a:off x="840336" y="1002450"/>
        <a:ext cx="4877275" cy="500949"/>
      </dsp:txXfrm>
    </dsp:sp>
    <dsp:sp modelId="{2EC55219-752A-46D9-BE90-929EDBD6E967}">
      <dsp:nvSpPr>
        <dsp:cNvPr id="0" name=""/>
        <dsp:cNvSpPr/>
      </dsp:nvSpPr>
      <dsp:spPr>
        <a:xfrm>
          <a:off x="527242" y="93983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F222ED-A70B-45AE-B9F6-73F8241C9EF5}">
      <dsp:nvSpPr>
        <dsp:cNvPr id="0" name=""/>
        <dsp:cNvSpPr/>
      </dsp:nvSpPr>
      <dsp:spPr>
        <a:xfrm>
          <a:off x="1088936" y="1753764"/>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Objetivos</a:t>
          </a:r>
        </a:p>
      </dsp:txBody>
      <dsp:txXfrm>
        <a:off x="1088936" y="1753764"/>
        <a:ext cx="4628675" cy="500949"/>
      </dsp:txXfrm>
    </dsp:sp>
    <dsp:sp modelId="{C115EE05-811D-4E6E-94FF-164CE8CCF13C}">
      <dsp:nvSpPr>
        <dsp:cNvPr id="0" name=""/>
        <dsp:cNvSpPr/>
      </dsp:nvSpPr>
      <dsp:spPr>
        <a:xfrm>
          <a:off x="775843" y="169114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9A33A1B-1ACB-47CD-B556-370CCFAC0A38}">
      <dsp:nvSpPr>
        <dsp:cNvPr id="0" name=""/>
        <dsp:cNvSpPr/>
      </dsp:nvSpPr>
      <dsp:spPr>
        <a:xfrm>
          <a:off x="1168312" y="2505629"/>
          <a:ext cx="4549299" cy="500949"/>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Hipótesis</a:t>
          </a:r>
        </a:p>
      </dsp:txBody>
      <dsp:txXfrm>
        <a:off x="1168312" y="2505629"/>
        <a:ext cx="4549299" cy="500949"/>
      </dsp:txXfrm>
    </dsp:sp>
    <dsp:sp modelId="{A53215ED-27B4-4166-B83E-21B36A94F032}">
      <dsp:nvSpPr>
        <dsp:cNvPr id="0" name=""/>
        <dsp:cNvSpPr/>
      </dsp:nvSpPr>
      <dsp:spPr>
        <a:xfrm>
          <a:off x="855219" y="244301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4DDAAAD-D730-43BC-979A-C624D6A8E78C}">
      <dsp:nvSpPr>
        <dsp:cNvPr id="0" name=""/>
        <dsp:cNvSpPr/>
      </dsp:nvSpPr>
      <dsp:spPr>
        <a:xfrm>
          <a:off x="1088936" y="3257495"/>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Metodología</a:t>
          </a:r>
        </a:p>
      </dsp:txBody>
      <dsp:txXfrm>
        <a:off x="1088936" y="3257495"/>
        <a:ext cx="4628675" cy="500949"/>
      </dsp:txXfrm>
    </dsp:sp>
    <dsp:sp modelId="{883D7F66-4852-4BD0-80A6-5104653AC255}">
      <dsp:nvSpPr>
        <dsp:cNvPr id="0" name=""/>
        <dsp:cNvSpPr/>
      </dsp:nvSpPr>
      <dsp:spPr>
        <a:xfrm>
          <a:off x="775843" y="319487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5EEDD95-F5B9-4997-88D0-C8D45847F0DA}">
      <dsp:nvSpPr>
        <dsp:cNvPr id="0" name=""/>
        <dsp:cNvSpPr/>
      </dsp:nvSpPr>
      <dsp:spPr>
        <a:xfrm>
          <a:off x="840336" y="4008809"/>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Resultados y Discusión</a:t>
          </a:r>
        </a:p>
      </dsp:txBody>
      <dsp:txXfrm>
        <a:off x="840336" y="4008809"/>
        <a:ext cx="4877275" cy="500949"/>
      </dsp:txXfrm>
    </dsp:sp>
    <dsp:sp modelId="{5A3A4C7E-1FA7-427E-9AD7-B9D34AA27AC6}">
      <dsp:nvSpPr>
        <dsp:cNvPr id="0" name=""/>
        <dsp:cNvSpPr/>
      </dsp:nvSpPr>
      <dsp:spPr>
        <a:xfrm>
          <a:off x="527242" y="3946190"/>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67B9D81-28AC-4080-92F0-BFC6B1F90EF9}">
      <dsp:nvSpPr>
        <dsp:cNvPr id="0" name=""/>
        <dsp:cNvSpPr/>
      </dsp:nvSpPr>
      <dsp:spPr>
        <a:xfrm>
          <a:off x="386681" y="4760674"/>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Conclusiones</a:t>
          </a:r>
        </a:p>
      </dsp:txBody>
      <dsp:txXfrm>
        <a:off x="386681" y="4760674"/>
        <a:ext cx="5330930" cy="500949"/>
      </dsp:txXfrm>
    </dsp:sp>
    <dsp:sp modelId="{94226154-4BBF-4D2E-ABAC-0FB46D23FF6F}">
      <dsp:nvSpPr>
        <dsp:cNvPr id="0" name=""/>
        <dsp:cNvSpPr/>
      </dsp:nvSpPr>
      <dsp:spPr>
        <a:xfrm>
          <a:off x="73587" y="469805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8.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54810C88-0428-4993-8383-3232F3DC1F96}">
      <dsp:nvSpPr>
        <dsp:cNvPr id="0" name=""/>
        <dsp:cNvSpPr/>
      </dsp:nvSpPr>
      <dsp:spPr>
        <a:xfrm>
          <a:off x="-6228341" y="-953499"/>
          <a:ext cx="7419208" cy="7419208"/>
        </a:xfrm>
        <a:prstGeom prst="blockArc">
          <a:avLst>
            <a:gd name="adj1" fmla="val 18900000"/>
            <a:gd name="adj2" fmla="val 2700000"/>
            <a:gd name="adj3" fmla="val 291"/>
          </a:avLst>
        </a:prstGeom>
        <a:noFill/>
        <a:ln w="25400" cap="flat" cmpd="sng" algn="ctr">
          <a:solidFill>
            <a:schemeClr val="dk1">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sp>
    <dsp:sp modelId="{F6607E68-AF26-4677-BCCA-F037CB8475F9}">
      <dsp:nvSpPr>
        <dsp:cNvPr id="0" name=""/>
        <dsp:cNvSpPr/>
      </dsp:nvSpPr>
      <dsp:spPr>
        <a:xfrm>
          <a:off x="386681" y="250585"/>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Introducción</a:t>
          </a:r>
          <a:endParaRPr lang="es-ES" sz="2000" kern="1200" dirty="0"/>
        </a:p>
      </dsp:txBody>
      <dsp:txXfrm>
        <a:off x="386681" y="250585"/>
        <a:ext cx="5330930" cy="500949"/>
      </dsp:txXfrm>
    </dsp:sp>
    <dsp:sp modelId="{2179348E-A990-4A26-86C4-66BA76F28FB6}">
      <dsp:nvSpPr>
        <dsp:cNvPr id="0" name=""/>
        <dsp:cNvSpPr/>
      </dsp:nvSpPr>
      <dsp:spPr>
        <a:xfrm>
          <a:off x="73587" y="18796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33859D5F-1704-4730-891C-4CB7B5D05B80}">
      <dsp:nvSpPr>
        <dsp:cNvPr id="0" name=""/>
        <dsp:cNvSpPr/>
      </dsp:nvSpPr>
      <dsp:spPr>
        <a:xfrm>
          <a:off x="840336" y="1002450"/>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Justificación</a:t>
          </a:r>
          <a:endParaRPr lang="es-ES" sz="2000" kern="1200" dirty="0"/>
        </a:p>
      </dsp:txBody>
      <dsp:txXfrm>
        <a:off x="840336" y="1002450"/>
        <a:ext cx="4877275" cy="500949"/>
      </dsp:txXfrm>
    </dsp:sp>
    <dsp:sp modelId="{2EC55219-752A-46D9-BE90-929EDBD6E967}">
      <dsp:nvSpPr>
        <dsp:cNvPr id="0" name=""/>
        <dsp:cNvSpPr/>
      </dsp:nvSpPr>
      <dsp:spPr>
        <a:xfrm>
          <a:off x="527242" y="93983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A5F222ED-A70B-45AE-B9F6-73F8241C9EF5}">
      <dsp:nvSpPr>
        <dsp:cNvPr id="0" name=""/>
        <dsp:cNvSpPr/>
      </dsp:nvSpPr>
      <dsp:spPr>
        <a:xfrm>
          <a:off x="1088936" y="1753764"/>
          <a:ext cx="46286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Objetivos</a:t>
          </a:r>
        </a:p>
      </dsp:txBody>
      <dsp:txXfrm>
        <a:off x="1088936" y="1753764"/>
        <a:ext cx="4628675" cy="500949"/>
      </dsp:txXfrm>
    </dsp:sp>
    <dsp:sp modelId="{C115EE05-811D-4E6E-94FF-164CE8CCF13C}">
      <dsp:nvSpPr>
        <dsp:cNvPr id="0" name=""/>
        <dsp:cNvSpPr/>
      </dsp:nvSpPr>
      <dsp:spPr>
        <a:xfrm>
          <a:off x="775843" y="169114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29A33A1B-1ACB-47CD-B556-370CCFAC0A38}">
      <dsp:nvSpPr>
        <dsp:cNvPr id="0" name=""/>
        <dsp:cNvSpPr/>
      </dsp:nvSpPr>
      <dsp:spPr>
        <a:xfrm>
          <a:off x="1168312" y="2505629"/>
          <a:ext cx="4549299"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Hipótesis</a:t>
          </a:r>
        </a:p>
      </dsp:txBody>
      <dsp:txXfrm>
        <a:off x="1168312" y="2505629"/>
        <a:ext cx="4549299" cy="500949"/>
      </dsp:txXfrm>
    </dsp:sp>
    <dsp:sp modelId="{A53215ED-27B4-4166-B83E-21B36A94F032}">
      <dsp:nvSpPr>
        <dsp:cNvPr id="0" name=""/>
        <dsp:cNvSpPr/>
      </dsp:nvSpPr>
      <dsp:spPr>
        <a:xfrm>
          <a:off x="855219" y="2443011"/>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4DDAAAD-D730-43BC-979A-C624D6A8E78C}">
      <dsp:nvSpPr>
        <dsp:cNvPr id="0" name=""/>
        <dsp:cNvSpPr/>
      </dsp:nvSpPr>
      <dsp:spPr>
        <a:xfrm>
          <a:off x="1088936" y="3257495"/>
          <a:ext cx="4628675" cy="500949"/>
        </a:xfrm>
        <a:prstGeom prst="rect">
          <a:avLst/>
        </a:prstGeom>
        <a:solidFill>
          <a:schemeClr val="accent2">
            <a:lumMod val="60000"/>
            <a:lumOff val="40000"/>
          </a:schemeClr>
        </a:soli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Metodología</a:t>
          </a:r>
        </a:p>
      </dsp:txBody>
      <dsp:txXfrm>
        <a:off x="1088936" y="3257495"/>
        <a:ext cx="4628675" cy="500949"/>
      </dsp:txXfrm>
    </dsp:sp>
    <dsp:sp modelId="{883D7F66-4852-4BD0-80A6-5104653AC255}">
      <dsp:nvSpPr>
        <dsp:cNvPr id="0" name=""/>
        <dsp:cNvSpPr/>
      </dsp:nvSpPr>
      <dsp:spPr>
        <a:xfrm>
          <a:off x="775843" y="3194876"/>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15EEDD95-F5B9-4997-88D0-C8D45847F0DA}">
      <dsp:nvSpPr>
        <dsp:cNvPr id="0" name=""/>
        <dsp:cNvSpPr/>
      </dsp:nvSpPr>
      <dsp:spPr>
        <a:xfrm>
          <a:off x="840336" y="4008809"/>
          <a:ext cx="4877275"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Resultados y Discusión</a:t>
          </a:r>
        </a:p>
      </dsp:txBody>
      <dsp:txXfrm>
        <a:off x="840336" y="4008809"/>
        <a:ext cx="4877275" cy="500949"/>
      </dsp:txXfrm>
    </dsp:sp>
    <dsp:sp modelId="{5A3A4C7E-1FA7-427E-9AD7-B9D34AA27AC6}">
      <dsp:nvSpPr>
        <dsp:cNvPr id="0" name=""/>
        <dsp:cNvSpPr/>
      </dsp:nvSpPr>
      <dsp:spPr>
        <a:xfrm>
          <a:off x="527242" y="3946190"/>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 modelId="{E67B9D81-28AC-4080-92F0-BFC6B1F90EF9}">
      <dsp:nvSpPr>
        <dsp:cNvPr id="0" name=""/>
        <dsp:cNvSpPr/>
      </dsp:nvSpPr>
      <dsp:spPr>
        <a:xfrm>
          <a:off x="386681" y="4760674"/>
          <a:ext cx="5330930" cy="500949"/>
        </a:xfrm>
        <a:prstGeom prst="rect">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397629" tIns="50800" rIns="50800" bIns="50800" numCol="1" spcCol="1270" anchor="ctr" anchorCtr="0">
          <a:noAutofit/>
        </a:bodyPr>
        <a:lstStyle/>
        <a:p>
          <a:pPr lvl="0" algn="l" defTabSz="889000">
            <a:lnSpc>
              <a:spcPct val="90000"/>
            </a:lnSpc>
            <a:spcBef>
              <a:spcPct val="0"/>
            </a:spcBef>
            <a:spcAft>
              <a:spcPct val="35000"/>
            </a:spcAft>
          </a:pPr>
          <a:r>
            <a:rPr lang="es-ES" sz="2000" kern="1200" dirty="0" smtClean="0"/>
            <a:t>Conclusiones</a:t>
          </a:r>
        </a:p>
      </dsp:txBody>
      <dsp:txXfrm>
        <a:off x="386681" y="4760674"/>
        <a:ext cx="5330930" cy="500949"/>
      </dsp:txXfrm>
    </dsp:sp>
    <dsp:sp modelId="{94226154-4BBF-4D2E-ABAC-0FB46D23FF6F}">
      <dsp:nvSpPr>
        <dsp:cNvPr id="0" name=""/>
        <dsp:cNvSpPr/>
      </dsp:nvSpPr>
      <dsp:spPr>
        <a:xfrm>
          <a:off x="73587" y="4698055"/>
          <a:ext cx="626186" cy="626186"/>
        </a:xfrm>
        <a:prstGeom prst="ellipse">
          <a:avLst/>
        </a:prstGeom>
        <a:solidFill>
          <a:schemeClr val="lt1">
            <a:hueOff val="0"/>
            <a:satOff val="0"/>
            <a:lumOff val="0"/>
            <a:alphaOff val="0"/>
          </a:schemeClr>
        </a:solidFill>
        <a:ln w="9525" cap="flat" cmpd="sng" algn="ctr">
          <a:solidFill>
            <a:schemeClr val="dk1">
              <a:hueOff val="0"/>
              <a:satOff val="0"/>
              <a:lumOff val="0"/>
              <a:alphaOff val="0"/>
            </a:schemeClr>
          </a:solidFill>
          <a:prstDash val="solid"/>
        </a:ln>
        <a:effectLst>
          <a:outerShdw blurRad="40000" dist="23000" dir="5400000" rotWithShape="0">
            <a:srgbClr val="000000">
              <a:alpha val="35000"/>
            </a:srgbClr>
          </a:outerShdw>
        </a:effectLst>
      </dsp:spPr>
      <dsp:style>
        <a:lnRef idx="1">
          <a:scrgbClr r="0" g="0" b="0"/>
        </a:lnRef>
        <a:fillRef idx="1">
          <a:scrgbClr r="0" g="0" b="0"/>
        </a:fillRef>
        <a:effectRef idx="2">
          <a:scrgbClr r="0" g="0" b="0"/>
        </a:effectRef>
        <a:fontRef idx="minor"/>
      </dsp:style>
    </dsp:sp>
  </dsp:spTree>
</dsp:drawing>
</file>

<file path=ppt/diagrams/drawing9.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B552057-DA82-4694-9E72-3AFDF549231D}">
      <dsp:nvSpPr>
        <dsp:cNvPr id="0" name=""/>
        <dsp:cNvSpPr/>
      </dsp:nvSpPr>
      <dsp:spPr>
        <a:xfrm>
          <a:off x="2873" y="0"/>
          <a:ext cx="3291840" cy="4558938"/>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t" anchorCtr="1">
          <a:noAutofit/>
        </a:bodyPr>
        <a:lstStyle/>
        <a:p>
          <a:pPr lvl="0" algn="ctr" defTabSz="977900">
            <a:lnSpc>
              <a:spcPct val="90000"/>
            </a:lnSpc>
            <a:spcBef>
              <a:spcPct val="0"/>
            </a:spcBef>
            <a:spcAft>
              <a:spcPct val="35000"/>
            </a:spcAft>
          </a:pPr>
          <a:r>
            <a:rPr lang="es-ES" sz="2200" b="1" kern="1200" dirty="0" smtClean="0"/>
            <a:t>Ensayo de Cristal Violeta</a:t>
          </a:r>
          <a:endParaRPr lang="es-ES" sz="2200" b="1" kern="1200" dirty="0"/>
        </a:p>
        <a:p>
          <a:pPr marL="171450" lvl="1" indent="-171450" algn="just" defTabSz="755650">
            <a:lnSpc>
              <a:spcPct val="90000"/>
            </a:lnSpc>
            <a:spcBef>
              <a:spcPct val="0"/>
            </a:spcBef>
            <a:spcAft>
              <a:spcPct val="15000"/>
            </a:spcAft>
            <a:buChar char="••"/>
          </a:pPr>
          <a:r>
            <a:rPr lang="es-ES" sz="1700" kern="1200" dirty="0" smtClean="0"/>
            <a:t>136 aislados x 4 repeticiones</a:t>
          </a:r>
          <a:endParaRPr lang="es-ES" sz="1700" kern="1200" dirty="0"/>
        </a:p>
        <a:p>
          <a:pPr marL="171450" lvl="1" indent="-171450" algn="just" defTabSz="755650">
            <a:lnSpc>
              <a:spcPct val="90000"/>
            </a:lnSpc>
            <a:spcBef>
              <a:spcPct val="0"/>
            </a:spcBef>
            <a:spcAft>
              <a:spcPct val="15000"/>
            </a:spcAft>
            <a:buChar char="••"/>
          </a:pPr>
          <a:r>
            <a:rPr lang="es-ES" sz="1700" kern="1200" dirty="0" smtClean="0"/>
            <a:t>Cristal violeta 0.4%</a:t>
          </a:r>
          <a:endParaRPr lang="es-ES" sz="1700" kern="1200" dirty="0"/>
        </a:p>
        <a:p>
          <a:pPr marL="171450" lvl="1" indent="-171450" algn="just" defTabSz="755650">
            <a:lnSpc>
              <a:spcPct val="90000"/>
            </a:lnSpc>
            <a:spcBef>
              <a:spcPct val="0"/>
            </a:spcBef>
            <a:spcAft>
              <a:spcPct val="15000"/>
            </a:spcAft>
            <a:buChar char="••"/>
          </a:pPr>
          <a:r>
            <a:rPr lang="es-ES" sz="1700" kern="1200" dirty="0" smtClean="0"/>
            <a:t>Lectura a 595 </a:t>
          </a:r>
          <a:r>
            <a:rPr lang="es-ES" sz="1700" kern="1200" dirty="0" err="1" smtClean="0"/>
            <a:t>nm</a:t>
          </a:r>
          <a:endParaRPr lang="es-ES" sz="1700" kern="1200" dirty="0"/>
        </a:p>
      </dsp:txBody>
      <dsp:txXfrm>
        <a:off x="2873" y="1823575"/>
        <a:ext cx="3291840" cy="1823575"/>
      </dsp:txXfrm>
    </dsp:sp>
    <dsp:sp modelId="{C529DB82-8EBB-4E95-9F0B-28CDFF1E02C2}">
      <dsp:nvSpPr>
        <dsp:cNvPr id="0" name=""/>
        <dsp:cNvSpPr/>
      </dsp:nvSpPr>
      <dsp:spPr>
        <a:xfrm>
          <a:off x="889730" y="273536"/>
          <a:ext cx="1518126" cy="1518126"/>
        </a:xfrm>
        <a:prstGeom prst="ellipse">
          <a:avLst/>
        </a:prstGeom>
        <a:blipFill rotWithShape="1">
          <a:blip xmlns:r="http://schemas.openxmlformats.org/officeDocument/2006/relationships" r:embed="rId1"/>
          <a:stretch>
            <a:fillRect/>
          </a:stretch>
        </a:blipFill>
        <a:ln w="9525"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8DA3EBA8-23D5-42B8-9B18-F10D85D206B7}">
      <dsp:nvSpPr>
        <dsp:cNvPr id="0" name=""/>
        <dsp:cNvSpPr/>
      </dsp:nvSpPr>
      <dsp:spPr>
        <a:xfrm>
          <a:off x="3393469" y="0"/>
          <a:ext cx="3291840" cy="4558938"/>
        </a:xfrm>
        <a:prstGeom prst="roundRect">
          <a:avLst>
            <a:gd name="adj" fmla="val 10000"/>
          </a:avLst>
        </a:prstGeom>
        <a:gradFill rotWithShape="0">
          <a:gsLst>
            <a:gs pos="0">
              <a:schemeClr val="lt1">
                <a:hueOff val="0"/>
                <a:satOff val="0"/>
                <a:lumOff val="0"/>
                <a:alphaOff val="0"/>
                <a:tint val="50000"/>
                <a:satMod val="300000"/>
              </a:schemeClr>
            </a:gs>
            <a:gs pos="35000">
              <a:schemeClr val="lt1">
                <a:hueOff val="0"/>
                <a:satOff val="0"/>
                <a:lumOff val="0"/>
                <a:alphaOff val="0"/>
                <a:tint val="37000"/>
                <a:satMod val="300000"/>
              </a:schemeClr>
            </a:gs>
            <a:gs pos="100000">
              <a:schemeClr val="lt1">
                <a:hueOff val="0"/>
                <a:satOff val="0"/>
                <a:lumOff val="0"/>
                <a:alphaOff val="0"/>
                <a:tint val="15000"/>
                <a:satMod val="350000"/>
              </a:schemeClr>
            </a:gs>
          </a:gsLst>
          <a:lin ang="16200000" scaled="1"/>
        </a:gradFill>
        <a:ln>
          <a:noFill/>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0">
          <a:scrgbClr r="0" g="0" b="0"/>
        </a:lnRef>
        <a:fillRef idx="2">
          <a:scrgbClr r="0" g="0" b="0"/>
        </a:fillRef>
        <a:effectRef idx="1">
          <a:scrgbClr r="0" g="0" b="0"/>
        </a:effectRef>
        <a:fontRef idx="minor">
          <a:schemeClr val="dk1"/>
        </a:fontRef>
      </dsp:style>
      <dsp:txBody>
        <a:bodyPr spcFirstLastPara="0" vert="horz" wrap="square" lIns="156464" tIns="156464" rIns="156464" bIns="156464" numCol="1" spcCol="1270" anchor="t" anchorCtr="1">
          <a:noAutofit/>
        </a:bodyPr>
        <a:lstStyle/>
        <a:p>
          <a:pPr lvl="0" algn="ctr" defTabSz="977900">
            <a:lnSpc>
              <a:spcPct val="90000"/>
            </a:lnSpc>
            <a:spcBef>
              <a:spcPct val="0"/>
            </a:spcBef>
            <a:spcAft>
              <a:spcPct val="35000"/>
            </a:spcAft>
          </a:pPr>
          <a:r>
            <a:rPr lang="es-ES" sz="2200" b="1" kern="1200" dirty="0" smtClean="0"/>
            <a:t>Ensayo de XTT</a:t>
          </a:r>
          <a:endParaRPr lang="es-ES" sz="2200" b="1" kern="1200" dirty="0"/>
        </a:p>
        <a:p>
          <a:pPr marL="171450" lvl="1" indent="-171450" algn="just" defTabSz="755650">
            <a:lnSpc>
              <a:spcPct val="90000"/>
            </a:lnSpc>
            <a:spcBef>
              <a:spcPct val="0"/>
            </a:spcBef>
            <a:spcAft>
              <a:spcPct val="15000"/>
            </a:spcAft>
            <a:buChar char="••"/>
          </a:pPr>
          <a:r>
            <a:rPr lang="es-ES" sz="1700" kern="1200" dirty="0" smtClean="0"/>
            <a:t>136 aislados x 4 repeticiones</a:t>
          </a:r>
          <a:endParaRPr lang="es-ES" sz="1700" kern="1200" dirty="0"/>
        </a:p>
        <a:p>
          <a:pPr marL="171450" lvl="1" indent="-171450" algn="just" defTabSz="755650">
            <a:lnSpc>
              <a:spcPct val="90000"/>
            </a:lnSpc>
            <a:spcBef>
              <a:spcPct val="0"/>
            </a:spcBef>
            <a:spcAft>
              <a:spcPct val="15000"/>
            </a:spcAft>
            <a:buChar char="••"/>
          </a:pPr>
          <a:r>
            <a:rPr lang="es-ES" sz="1700" kern="1200" dirty="0" smtClean="0"/>
            <a:t>XTT (1mg/</a:t>
          </a:r>
          <a:r>
            <a:rPr lang="es-ES" sz="1700" kern="1200" dirty="0" err="1" smtClean="0"/>
            <a:t>mL</a:t>
          </a:r>
          <a:r>
            <a:rPr lang="es-ES" sz="1700" kern="1200" dirty="0" smtClean="0"/>
            <a:t>) – </a:t>
          </a:r>
          <a:r>
            <a:rPr lang="es-ES" sz="1700" kern="1200" dirty="0" err="1" smtClean="0"/>
            <a:t>menadiona</a:t>
          </a:r>
          <a:r>
            <a:rPr lang="es-ES" sz="1700" kern="1200" dirty="0" smtClean="0"/>
            <a:t> (0.4 </a:t>
          </a:r>
          <a:r>
            <a:rPr lang="es-ES" sz="1700" kern="1200" dirty="0" err="1" smtClean="0"/>
            <a:t>mM</a:t>
          </a:r>
          <a:r>
            <a:rPr lang="es-ES" sz="1700" kern="1200" dirty="0" smtClean="0"/>
            <a:t>)</a:t>
          </a:r>
          <a:endParaRPr lang="es-ES" sz="1700" kern="1200" dirty="0"/>
        </a:p>
        <a:p>
          <a:pPr marL="171450" lvl="1" indent="-171450" algn="just" defTabSz="755650">
            <a:lnSpc>
              <a:spcPct val="90000"/>
            </a:lnSpc>
            <a:spcBef>
              <a:spcPct val="0"/>
            </a:spcBef>
            <a:spcAft>
              <a:spcPct val="15000"/>
            </a:spcAft>
            <a:buChar char="••"/>
          </a:pPr>
          <a:r>
            <a:rPr lang="es-ES" sz="1700" kern="1200" dirty="0" smtClean="0"/>
            <a:t>Lectura 490 </a:t>
          </a:r>
          <a:r>
            <a:rPr lang="es-ES" sz="1700" kern="1200" dirty="0" err="1" smtClean="0"/>
            <a:t>nm</a:t>
          </a:r>
          <a:endParaRPr lang="es-ES" sz="1700" kern="1200" dirty="0"/>
        </a:p>
      </dsp:txBody>
      <dsp:txXfrm>
        <a:off x="3393469" y="1823575"/>
        <a:ext cx="3291840" cy="1823575"/>
      </dsp:txXfrm>
    </dsp:sp>
    <dsp:sp modelId="{26286D49-22B7-4113-A56D-333B5A9A480A}">
      <dsp:nvSpPr>
        <dsp:cNvPr id="0" name=""/>
        <dsp:cNvSpPr/>
      </dsp:nvSpPr>
      <dsp:spPr>
        <a:xfrm>
          <a:off x="4280325" y="273536"/>
          <a:ext cx="1518126" cy="1518126"/>
        </a:xfrm>
        <a:prstGeom prst="ellipse">
          <a:avLst/>
        </a:prstGeom>
        <a:blipFill rotWithShape="1">
          <a:blip xmlns:r="http://schemas.openxmlformats.org/officeDocument/2006/relationships" r:embed="rId2"/>
          <a:stretch>
            <a:fillRect/>
          </a:stretch>
        </a:blipFill>
        <a:ln w="9525" cap="flat" cmpd="sng" algn="ctr">
          <a:solidFill>
            <a:schemeClr val="dk1">
              <a:shade val="80000"/>
              <a:hueOff val="0"/>
              <a:satOff val="0"/>
              <a:lumOff val="0"/>
              <a:alphaOff val="0"/>
            </a:schemeClr>
          </a:solidFill>
          <a:prstDash val="solid"/>
        </a:ln>
        <a:effectLst>
          <a:outerShdw blurRad="40000" dist="20000" dir="5400000" rotWithShape="0">
            <a:srgbClr val="000000">
              <a:alpha val="38000"/>
            </a:srgbClr>
          </a:outerShdw>
        </a:effectLst>
      </dsp:spPr>
      <dsp:style>
        <a:lnRef idx="1">
          <a:scrgbClr r="0" g="0" b="0"/>
        </a:lnRef>
        <a:fillRef idx="1">
          <a:scrgbClr r="0" g="0" b="0"/>
        </a:fillRef>
        <a:effectRef idx="1">
          <a:scrgbClr r="0" g="0" b="0"/>
        </a:effectRef>
        <a:fontRef idx="minor"/>
      </dsp:style>
    </dsp:sp>
    <dsp:sp modelId="{B49A1C09-64CA-4A53-83E9-BC066BE253A5}">
      <dsp:nvSpPr>
        <dsp:cNvPr id="0" name=""/>
        <dsp:cNvSpPr/>
      </dsp:nvSpPr>
      <dsp:spPr>
        <a:xfrm>
          <a:off x="267527" y="3647150"/>
          <a:ext cx="6153128" cy="683840"/>
        </a:xfrm>
        <a:prstGeom prst="leftRightArrow">
          <a:avLst/>
        </a:prstGeom>
        <a:gradFill rotWithShape="0">
          <a:gsLst>
            <a:gs pos="0">
              <a:schemeClr val="dk1">
                <a:tint val="60000"/>
                <a:hueOff val="0"/>
                <a:satOff val="0"/>
                <a:lumOff val="0"/>
                <a:alphaOff val="0"/>
                <a:tint val="50000"/>
                <a:satMod val="300000"/>
              </a:schemeClr>
            </a:gs>
            <a:gs pos="35000">
              <a:schemeClr val="dk1">
                <a:tint val="60000"/>
                <a:hueOff val="0"/>
                <a:satOff val="0"/>
                <a:lumOff val="0"/>
                <a:alphaOff val="0"/>
                <a:tint val="37000"/>
                <a:satMod val="300000"/>
              </a:schemeClr>
            </a:gs>
            <a:gs pos="100000">
              <a:schemeClr val="dk1">
                <a:tint val="60000"/>
                <a:hueOff val="0"/>
                <a:satOff val="0"/>
                <a:lumOff val="0"/>
                <a:alphaOff val="0"/>
                <a:tint val="15000"/>
                <a:satMod val="350000"/>
              </a:schemeClr>
            </a:gs>
          </a:gsLst>
          <a:lin ang="16200000" scaled="1"/>
        </a:gradFill>
        <a:ln w="9525" cap="flat" cmpd="sng" algn="ctr">
          <a:solidFill>
            <a:schemeClr val="lt1">
              <a:hueOff val="0"/>
              <a:satOff val="0"/>
              <a:lumOff val="0"/>
              <a:alphaOff val="0"/>
            </a:schemeClr>
          </a:solidFill>
          <a:prstDash val="solid"/>
        </a:ln>
        <a:effectLst>
          <a:outerShdw blurRad="40000" dist="20000" dir="5400000" rotWithShape="0">
            <a:srgbClr val="000000">
              <a:alpha val="38000"/>
            </a:srgbClr>
          </a:outerShdw>
        </a:effectLst>
        <a:scene3d>
          <a:camera prst="orthographicFront"/>
          <a:lightRig rig="flat" dir="t"/>
        </a:scene3d>
        <a:sp3d prstMaterial="dkEdge">
          <a:bevelT w="8200" h="38100"/>
        </a:sp3d>
      </dsp:spPr>
      <dsp:style>
        <a:lnRef idx="1">
          <a:scrgbClr r="0" g="0" b="0"/>
        </a:lnRef>
        <a:fillRef idx="2">
          <a:scrgbClr r="0" g="0" b="0"/>
        </a:fillRef>
        <a:effectRef idx="1">
          <a:scrgbClr r="0" g="0" b="0"/>
        </a:effectRef>
        <a:fontRef idx="minor"/>
      </dsp:style>
    </dsp:sp>
  </dsp:spTree>
</dsp:drawing>
</file>

<file path=ppt/diagrams/layout1.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0.xml><?xml version="1.0" encoding="utf-8"?>
<dgm:layoutDef xmlns:dgm="http://schemas.openxmlformats.org/drawingml/2006/diagram" xmlns:a="http://schemas.openxmlformats.org/drawingml/2006/main" uniqueId="urn:microsoft.com/office/officeart/2009/3/layout/FramedTextPicture">
  <dgm:title val=""/>
  <dgm:desc val=""/>
  <dgm:catLst>
    <dgm:cat type="picture" pri="20000"/>
    <dgm:cat type="pictureconvert" pri="20000"/>
  </dgm:catLst>
  <dgm:sampData>
    <dgm:dataModel>
      <dgm:ptLst>
        <dgm:pt modelId="0" type="doc"/>
        <dgm:pt modelId="10">
          <dgm:prSet phldr="1"/>
        </dgm:pt>
      </dgm:ptLst>
      <dgm:cxnLst>
        <dgm:cxn modelId="20" srcId="0" destId="10" srcOrd="0" destOrd="0"/>
      </dgm:cxnLst>
      <dgm:bg/>
      <dgm:whole/>
    </dgm:dataModel>
  </dgm:sampData>
  <dgm:styleData>
    <dgm:dataModel>
      <dgm:ptLst>
        <dgm:pt modelId="0" type="doc"/>
        <dgm:pt modelId="10">
          <dgm:prSet phldr="1"/>
        </dgm:pt>
      </dgm:ptLst>
      <dgm:cxnLst>
        <dgm:cxn modelId="20" srcId="0" destId="10" srcOrd="0" destOrd="0"/>
      </dgm:cxnLst>
      <dgm:bg/>
      <dgm:whole/>
    </dgm:dataModel>
  </dgm:styleData>
  <dgm:clrData>
    <dgm:dataModel>
      <dgm:ptLst>
        <dgm:pt modelId="0" type="doc"/>
        <dgm:pt modelId="10">
          <dgm:prSet phldr="1"/>
        </dgm:pt>
      </dgm:ptLst>
      <dgm:cxnLst>
        <dgm:cxn modelId="20" srcId="0" destId="10" srcOrd="0" destOrd="0"/>
      </dgm:cxnLst>
      <dgm:bg/>
      <dgm:whole/>
    </dgm:dataModel>
  </dgm:clrData>
  <dgm:layoutNode name="Name0">
    <dgm:varLst>
      <dgm:chMax/>
      <dgm:chPref/>
      <dgm:dir/>
    </dgm:varLst>
    <dgm:choose name="Name1">
      <dgm:if name="Name2" func="var" arg="dir" op="equ" val="norm">
        <dgm:alg type="snake">
          <dgm:param type="grDir" val="tL"/>
          <dgm:param type="off" val="ctr"/>
        </dgm:alg>
      </dgm:if>
      <dgm:else name="Name3">
        <dgm:alg type="snake">
          <dgm:param type="grDir" val="tR"/>
          <dgm:param type="off" val="ctr"/>
        </dgm:alg>
      </dgm:else>
    </dgm:choose>
    <dgm:shape xmlns:r="http://schemas.openxmlformats.org/officeDocument/2006/relationships" r:blip="">
      <dgm:adjLst/>
    </dgm:shape>
    <dgm:constrLst>
      <dgm:constr type="w" for="ch" forName="composite" refType="w"/>
      <dgm:constr type="h" for="ch" forName="composite" refType="h"/>
      <dgm:constr type="primFontSz" for="des" ptType="node" op="equ" val="65"/>
      <dgm:constr type="sp" refType="w" refFor="ch" refForName="composite" op="equ" fact="0.1"/>
      <dgm:constr type="w" for="ch" forName="sibTrans" refType="w" refFor="ch" refForName="composite" op="equ" fact="0.1"/>
      <dgm:constr type="h" for="ch" forName="sibTrans" refType="w" refFor="ch" refForName="sibTrans" op="equ"/>
    </dgm:constrLst>
    <dgm:forEach name="nodesForEach" axis="ch" ptType="node">
      <dgm:layoutNode name="composite">
        <dgm:varLst>
          <dgm:chMax/>
          <dgm:chPref/>
        </dgm:varLst>
        <dgm:alg type="composite">
          <dgm:param type="ar" val="1.5179"/>
        </dgm:alg>
        <dgm:shape xmlns:r="http://schemas.openxmlformats.org/officeDocument/2006/relationships" r:blip="">
          <dgm:adjLst/>
        </dgm:shape>
        <dgm:choose name="Name4">
          <dgm:if name="Name5" func="var" arg="dir" op="equ" val="norm">
            <dgm:constrLst>
              <dgm:constr type="l" for="ch" forName="Image" refType="w" fact="0"/>
              <dgm:constr type="t" for="ch" forName="Image" refType="h" fact="0"/>
              <dgm:constr type="w" for="ch" forName="Image" refType="w" fact="0.3856"/>
              <dgm:constr type="h" for="ch" forName="Image" refType="h" fact="0.3902"/>
              <dgm:constr type="l" for="ch" forName="ParentText" refType="w" fact="0.4017"/>
              <dgm:constr type="t" for="ch" forName="ParentText" refType="h" fact="0.4146"/>
              <dgm:constr type="w" for="ch" forName="ParentText" refType="w" fact="0.5463"/>
              <dgm:constr type="h" for="ch" forName="ParentText" refType="h" fact="0.5122"/>
              <dgm:constr type="l" for="ch" forName="tlFrame" refType="w" fact="0.3535"/>
              <dgm:constr type="t" for="ch" forName="tlFrame" refType="h" fact="0.3415"/>
              <dgm:constr type="w" for="ch" forName="tlFrame" refType="w" fact="0.1312"/>
              <dgm:constr type="h" for="ch" forName="tlFrame" refType="h" fact="0.1992"/>
              <dgm:constr type="l" for="ch" forName="trFrame" refType="w" fact="0.8688"/>
              <dgm:constr type="t" for="ch" forName="trFrame" refType="h" fact="0.3415"/>
              <dgm:constr type="w" for="ch" forName="trFrame" refType="w" fact="0.1312"/>
              <dgm:constr type="h" for="ch" forName="trFrame" refType="h" fact="0.1992"/>
              <dgm:constr type="l" for="ch" forName="blFrame" refType="w" fact="0.3535"/>
              <dgm:constr type="t" for="ch" forName="blFrame" refType="h" fact="0.8008"/>
              <dgm:constr type="w" for="ch" forName="blFrame" refType="w" fact="0.1312"/>
              <dgm:constr type="h" for="ch" forName="blFrame" refType="h" fact="0.1992"/>
              <dgm:constr type="l" for="ch" forName="brFrame" refType="w" fact="0.8688"/>
              <dgm:constr type="t" for="ch" forName="brFrame" refType="h" fact="0.8008"/>
              <dgm:constr type="w" for="ch" forName="brFrame" refType="w" fact="0.1312"/>
              <dgm:constr type="h" for="ch" forName="brFrame" refType="h" fact="0.1992"/>
            </dgm:constrLst>
          </dgm:if>
          <dgm:else name="Name6">
            <dgm:constrLst>
              <dgm:constr type="l" for="ch" forName="Image" refType="w" fact="0.6144"/>
              <dgm:constr type="t" for="ch" forName="Image" refType="h" fact="0"/>
              <dgm:constr type="w" for="ch" forName="Image" refType="w" fact="0.3856"/>
              <dgm:constr type="h" for="ch" forName="Image" refType="h" fact="0.3902"/>
              <dgm:constr type="l" for="ch" forName="ParentText" refType="w" fact="0.0482"/>
              <dgm:constr type="t" for="ch" forName="ParentText" refType="h" fact="0.4146"/>
              <dgm:constr type="w" for="ch" forName="ParentText" refType="w" fact="0.5463"/>
              <dgm:constr type="h" for="ch" forName="ParentText" refType="h" fact="0.5122"/>
              <dgm:constr type="l" for="ch" forName="tlFrame" refType="w" fact="0"/>
              <dgm:constr type="t" for="ch" forName="tlFrame" refType="h" fact="0.3415"/>
              <dgm:constr type="w" for="ch" forName="tlFrame" refType="w" fact="0.1312"/>
              <dgm:constr type="h" for="ch" forName="tlFrame" refType="h" fact="0.1992"/>
              <dgm:constr type="l" for="ch" forName="trFrame" refType="w" fact="0.5153"/>
              <dgm:constr type="t" for="ch" forName="trFrame" refType="h" fact="0.3415"/>
              <dgm:constr type="w" for="ch" forName="trFrame" refType="w" fact="0.1312"/>
              <dgm:constr type="h" for="ch" forName="trFrame" refType="h" fact="0.1992"/>
              <dgm:constr type="l" for="ch" forName="blFrame" refType="w" fact="0"/>
              <dgm:constr type="t" for="ch" forName="blFrame" refType="h" fact="0.8008"/>
              <dgm:constr type="w" for="ch" forName="blFrame" refType="w" fact="0.1312"/>
              <dgm:constr type="h" for="ch" forName="blFrame" refType="h" fact="0.1992"/>
              <dgm:constr type="l" for="ch" forName="brFrame" refType="w" fact="0.5153"/>
              <dgm:constr type="t" for="ch" forName="brFrame" refType="h" fact="0.8008"/>
              <dgm:constr type="w" for="ch" forName="brFrame" refType="w" fact="0.1312"/>
              <dgm:constr type="h" for="ch" forName="brFrame" refType="h" fact="0.1992"/>
            </dgm:constrLst>
          </dgm:else>
        </dgm:choose>
        <dgm:layoutNode name="Image" styleLbl="bgImgPlace1">
          <dgm:alg type="sp"/>
          <dgm:shape xmlns:r="http://schemas.openxmlformats.org/officeDocument/2006/relationships" type="rect" r:blip="" blipPhldr="1">
            <dgm:adjLst/>
          </dgm:shape>
          <dgm:presOf/>
        </dgm:layoutNode>
        <dgm:layoutNode name="ParentText" styleLbl="revTx">
          <dgm:varLst>
            <dgm:chMax val="0"/>
            <dgm:chPref val="0"/>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tlFrame" styleLbl="node1">
          <dgm:alg type="sp"/>
          <dgm:shape xmlns:r="http://schemas.openxmlformats.org/officeDocument/2006/relationships" type="halfFrame" r:blip="">
            <dgm:adjLst>
              <dgm:adj idx="1" val="0.2577"/>
              <dgm:adj idx="2" val="0.2577"/>
            </dgm:adjLst>
          </dgm:shape>
          <dgm:presOf/>
        </dgm:layoutNode>
        <dgm:layoutNode name="trFrame" styleLbl="node1">
          <dgm:alg type="sp"/>
          <dgm:shape xmlns:r="http://schemas.openxmlformats.org/officeDocument/2006/relationships" rot="90" type="halfFrame" r:blip="">
            <dgm:adjLst>
              <dgm:adj idx="1" val="0.2577"/>
              <dgm:adj idx="2" val="0.2577"/>
            </dgm:adjLst>
          </dgm:shape>
          <dgm:presOf/>
        </dgm:layoutNode>
        <dgm:layoutNode name="blFrame" styleLbl="node1">
          <dgm:alg type="sp"/>
          <dgm:shape xmlns:r="http://schemas.openxmlformats.org/officeDocument/2006/relationships" rot="270" type="halfFrame" r:blip="">
            <dgm:adjLst>
              <dgm:adj idx="1" val="0.2577"/>
              <dgm:adj idx="2" val="0.2577"/>
            </dgm:adjLst>
          </dgm:shape>
          <dgm:presOf/>
        </dgm:layoutNode>
        <dgm:layoutNode name="brFrame" styleLbl="node1">
          <dgm:alg type="sp"/>
          <dgm:shape xmlns:r="http://schemas.openxmlformats.org/officeDocument/2006/relationships" rot="180" type="halfFrame" r:blip="">
            <dgm:adjLst>
              <dgm:adj idx="1" val="0.2577"/>
              <dgm:adj idx="2" val="0.2577"/>
            </dgm:adjLst>
          </dgm:shape>
          <dgm:presOf/>
        </dgm:layoutNode>
      </dgm:layoutNode>
      <dgm:forEach name="sibTransForEach" axis="followSib" ptType="sibTrans" cnt="1">
        <dgm:layoutNode name="sibTrans">
          <dgm:alg type="sp"/>
          <dgm:shape xmlns:r="http://schemas.openxmlformats.org/officeDocument/2006/relationships" r:blip="">
            <dgm:adjLst/>
          </dgm:shape>
        </dgm:layoutNode>
      </dgm:forEach>
    </dgm:forEach>
  </dgm:layoutNode>
</dgm:layoutDef>
</file>

<file path=ppt/diagrams/layout11.xml><?xml version="1.0" encoding="utf-8"?>
<dgm:layoutDef xmlns:dgm="http://schemas.openxmlformats.org/drawingml/2006/diagram" xmlns:a="http://schemas.openxmlformats.org/drawingml/2006/main" uniqueId="urn:microsoft.com/office/officeart/2005/8/layout/arrow2">
  <dgm:title val=""/>
  <dgm:desc val=""/>
  <dgm:catLst>
    <dgm:cat type="process" pri="23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arrowDiagram">
    <dgm:varLst>
      <dgm:chMax val="5"/>
      <dgm:dir/>
      <dgm:resizeHandles val="exact"/>
    </dgm:varLst>
    <dgm:alg type="composite">
      <dgm:param type="ar" val="1.6"/>
    </dgm:alg>
    <dgm:shape xmlns:r="http://schemas.openxmlformats.org/officeDocument/2006/relationships" r:blip="">
      <dgm:adjLst/>
    </dgm:shape>
    <dgm:presOf/>
    <dgm:constrLst>
      <dgm:constr type="l" for="ch" forName="arrow"/>
      <dgm:constr type="t" for="ch" forName="arrow"/>
      <dgm:constr type="w" for="ch" forName="arrow" refType="w"/>
      <dgm:constr type="h" for="ch" forName="arrow" refType="h"/>
      <dgm:constr type="ctrX" for="ch" forName="arrowDiagram1" refType="w" fact="0.5"/>
      <dgm:constr type="ctrY" for="ch" forName="arrowDiagram1" refType="h" fact="0.5"/>
      <dgm:constr type="w" for="ch" forName="arrowDiagram1" refType="w"/>
      <dgm:constr type="h" for="ch" forName="arrowDiagram1" refType="h"/>
      <dgm:constr type="ctrX" for="ch" forName="arrowDiagram2" refType="w" fact="0.5"/>
      <dgm:constr type="ctrY" for="ch" forName="arrowDiagram2" refType="h" fact="0.5"/>
      <dgm:constr type="w" for="ch" forName="arrowDiagram2" refType="w"/>
      <dgm:constr type="h" for="ch" forName="arrowDiagram2" refType="h"/>
      <dgm:constr type="ctrX" for="ch" forName="arrowDiagram3" refType="w" fact="0.5"/>
      <dgm:constr type="ctrY" for="ch" forName="arrowDiagram3" refType="h" fact="0.5"/>
      <dgm:constr type="w" for="ch" forName="arrowDiagram3" refType="w"/>
      <dgm:constr type="h" for="ch" forName="arrowDiagram3" refType="h"/>
      <dgm:constr type="ctrX" for="ch" forName="arrowDiagram4" refType="w" fact="0.5"/>
      <dgm:constr type="ctrY" for="ch" forName="arrowDiagram4" refType="h" fact="0.5"/>
      <dgm:constr type="w" for="ch" forName="arrowDiagram4" refType="w"/>
      <dgm:constr type="h" for="ch" forName="arrowDiagram4" refType="h"/>
      <dgm:constr type="ctrX" for="ch" forName="arrowDiagram5" refType="w" fact="0.5"/>
      <dgm:constr type="ctrY" for="ch" forName="arrowDiagram5" refType="h" fact="0.5"/>
      <dgm:constr type="w" for="ch" forName="arrowDiagram5" refType="w"/>
      <dgm:constr type="h" for="ch" forName="arrowDiagram5" refType="h"/>
    </dgm:constrLst>
    <dgm:ruleLst/>
    <dgm:choose name="Name0">
      <dgm:if name="Name1" axis="ch" ptType="node" func="cnt" op="gte" val="1">
        <dgm:layoutNode name="arrow" styleLbl="bgShp">
          <dgm:alg type="sp"/>
          <dgm:shape xmlns:r="http://schemas.openxmlformats.org/officeDocument/2006/relationships" type="swooshArrow" r:blip="">
            <dgm:adjLst>
              <dgm:adj idx="2" val="0.25"/>
            </dgm:adjLst>
          </dgm:shape>
          <dgm:presOf/>
          <dgm:constrLst/>
          <dgm:ruleLst/>
        </dgm:layoutNode>
        <dgm:choose name="Name2">
          <dgm:if name="Name3" axis="ch" ptType="node" func="cnt" op="lt" val="1"/>
          <dgm:if name="Name4" axis="ch" ptType="node" func="cnt" op="equ" val="1">
            <dgm:layoutNode name="arrowDiagram1">
              <dgm:varLst>
                <dgm:bulletEnabled val="1"/>
              </dgm:varLst>
              <dgm:alg type="composite">
                <dgm:param type="vertAlign" val="none"/>
                <dgm:param type="horzAlign" val="none"/>
              </dgm:alg>
              <dgm:shape xmlns:r="http://schemas.openxmlformats.org/officeDocument/2006/relationships" r:blip="">
                <dgm:adjLst/>
              </dgm:shape>
              <dgm:presOf/>
              <dgm:constrLst>
                <dgm:constr type="ctrX" for="ch" forName="bullet1" refType="w" fact="0.8"/>
                <dgm:constr type="ctrY" for="ch" forName="bullet1" refType="h" fact="0.262"/>
                <dgm:constr type="w" for="ch" forName="bullet1" refType="w" fact="0.074"/>
                <dgm:constr type="h" for="ch" forName="bullet1" refType="w" refFor="ch" refForName="bullet1"/>
                <dgm:constr type="r" for="ch" forName="textBox1" refType="ctrX" refFor="ch" refForName="bullet1"/>
                <dgm:constr type="t" for="ch" forName="textBox1" refType="ctrY" refFor="ch" refForName="bullet1"/>
                <dgm:constr type="w" for="ch" forName="textBox1" refType="w" fact="0.4"/>
                <dgm:constr type="h" for="ch" forName="textBox1" refType="h" fact="0.738"/>
                <dgm:constr type="userA" refType="h" refFor="ch" refForName="bullet1" fact="0.53"/>
                <dgm:constr type="rMarg" for="ch" forName="textBox1" refType="userA" fact="2.834"/>
                <dgm:constr type="primFontSz" for="ch" ptType="node" op="equ" val="65"/>
              </dgm:constrLst>
              <dgm:ruleLst/>
              <dgm:forEach name="Name5" axis="ch" ptType="node" cnt="1">
                <dgm:layoutNode name="bullet1" styleLbl="node1">
                  <dgm:alg type="sp"/>
                  <dgm:shape xmlns:r="http://schemas.openxmlformats.org/officeDocument/2006/relationships" type="ellipse" r:blip="">
                    <dgm:adjLst/>
                  </dgm:shape>
                  <dgm:presOf/>
                  <dgm:constrLst/>
                  <dgm:ruleLst/>
                </dgm:layoutNode>
                <dgm:layoutNode name="textBox1" styleLbl="revTx">
                  <dgm:varLst>
                    <dgm:bulletEnabled val="1"/>
                  </dgm:varLst>
                  <dgm:alg type="tx">
                    <dgm:param type="txAnchorVert" val="t"/>
                    <dgm:param type="parTxLTRAlign" val="r"/>
                    <dgm:param type="parTxRTLAlign" val="r"/>
                  </dgm:alg>
                  <dgm:shape xmlns:r="http://schemas.openxmlformats.org/officeDocument/2006/relationships" type="round2DiagRect" r:blip="">
                    <dgm:adjLst/>
                  </dgm:shape>
                  <dgm:presOf axis="desOrSelf" ptType="node"/>
                  <dgm:constrLst>
                    <dgm:constr type="lMarg"/>
                    <dgm:constr type="tMarg"/>
                    <dgm:constr type="bMarg"/>
                  </dgm:constrLst>
                  <dgm:ruleLst>
                    <dgm:rule type="primFontSz" val="5" fact="NaN" max="NaN"/>
                  </dgm:ruleLst>
                </dgm:layoutNode>
              </dgm:forEach>
            </dgm:layoutNode>
          </dgm:if>
          <dgm:if name="Name6" axis="ch" ptType="node" func="cnt" op="equ" val="2">
            <dgm:layoutNode name="arrowDiagram2">
              <dgm:alg type="composite">
                <dgm:param type="vertAlign" val="none"/>
                <dgm:param type="horzAlign" val="none"/>
              </dgm:alg>
              <dgm:shape xmlns:r="http://schemas.openxmlformats.org/officeDocument/2006/relationships" r:blip="">
                <dgm:adjLst/>
              </dgm:shape>
              <dgm:presOf/>
              <dgm:choose name="Name7">
                <dgm:if name="Name8" func="var" arg="dir" op="equ" val="norm">
                  <dgm:constrLst>
                    <dgm:constr type="ctrX" for="ch" forName="bullet2a" refType="w" fact="0.25"/>
                    <dgm:constr type="ctrY" for="ch" forName="bullet2a" refType="h" fact="0.573"/>
                    <dgm:constr type="w" for="ch" forName="bullet2a" refType="w" fact="0.035"/>
                    <dgm:constr type="h" for="ch" forName="bullet2a" refType="w" refFor="ch" refForName="bullet2a"/>
                    <dgm:constr type="l" for="ch" forName="textBox2a" refType="ctrX" refFor="ch" refForName="bullet2a"/>
                    <dgm:constr type="t" for="ch" forName="textBox2a" refType="ctrY" refFor="ch" refForName="bullet2a"/>
                    <dgm:constr type="w" for="ch" forName="textBox2a" refType="w" fact="0.325"/>
                    <dgm:constr type="h" for="ch" forName="textBox2a" refType="h" fact="0.427"/>
                    <dgm:constr type="userA" refType="h" refFor="ch" refForName="bullet2a" fact="0.53"/>
                    <dgm:constr type="l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l" for="ch" forName="textBox2b" refType="ctrX" refFor="ch" refForName="bullet2b"/>
                    <dgm:constr type="t" for="ch" forName="textBox2b" refType="ctrY" refFor="ch" refForName="bullet2b"/>
                    <dgm:constr type="w" for="ch" forName="textBox2b" refType="w" fact="0.325"/>
                    <dgm:constr type="h" for="ch" forName="textBox2b" refType="h" fact="0.662"/>
                    <dgm:constr type="userB" refType="h" refFor="ch" refForName="bullet2b" fact="0.53"/>
                    <dgm:constr type="lMarg" for="ch" forName="textBox2b" refType="userB" fact="2.834"/>
                    <dgm:constr type="primFontSz" for="ch" ptType="node" op="equ" val="65"/>
                  </dgm:constrLst>
                </dgm:if>
                <dgm:else name="Name9">
                  <dgm:constrLst>
                    <dgm:constr type="ctrX" for="ch" forName="bullet2a" refType="w" fact="0.25"/>
                    <dgm:constr type="ctrY" for="ch" forName="bullet2a" refType="h" fact="0.573"/>
                    <dgm:constr type="w" for="ch" forName="bullet2a" refType="w" fact="0.035"/>
                    <dgm:constr type="h" for="ch" forName="bullet2a" refType="w" refFor="ch" refForName="bullet2a"/>
                    <dgm:constr type="r" for="ch" forName="textBox2a" refType="ctrX" refFor="ch" refForName="bullet2a"/>
                    <dgm:constr type="b" for="ch" forName="textBox2a" refType="ctrY" refFor="ch" refForName="bullet2a"/>
                    <dgm:constr type="w" for="ch" forName="textBox2a" refType="w" fact="0.25"/>
                    <dgm:constr type="h" for="ch" forName="textBox2a" refType="h" fact="0.573"/>
                    <dgm:constr type="userA" refType="h" refFor="ch" refForName="bullet2a" fact="0.53"/>
                    <dgm:constr type="rMarg" for="ch" forName="textBox2a" refType="userA" fact="2.834"/>
                    <dgm:constr type="ctrX" for="ch" forName="bullet2b" refType="w" fact="0.585"/>
                    <dgm:constr type="ctrY" for="ch" forName="bullet2b" refType="h" fact="0.338"/>
                    <dgm:constr type="w" for="ch" forName="bullet2b" refType="w" fact="0.06"/>
                    <dgm:constr type="h" for="ch" forName="bullet2b" refType="w" refFor="ch" refForName="bullet2b"/>
                    <dgm:constr type="r" for="ch" forName="textBox2b" refType="ctrX" refFor="ch" refForName="bullet2b"/>
                    <dgm:constr type="b" for="ch" forName="textBox2b" refType="ctrY" refFor="ch" refForName="bullet2b"/>
                    <dgm:constr type="w" for="ch" forName="textBox2b" refType="w" fact="0.28"/>
                    <dgm:constr type="h" for="ch" forName="textBox2b" refType="h" fact="0.338"/>
                    <dgm:constr type="userB" refType="h" refFor="ch" refForName="bullet2b" fact="0.53"/>
                    <dgm:constr type="rMarg" for="ch" forName="textBox2b" refType="userB" fact="2.834"/>
                    <dgm:constr type="primFontSz" for="ch" ptType="node" op="equ" val="65"/>
                  </dgm:constrLst>
                </dgm:else>
              </dgm:choose>
              <dgm:ruleLst/>
              <dgm:forEach name="Name10" axis="ch" ptType="node" cnt="1">
                <dgm:layoutNode name="bullet2a" styleLbl="node1">
                  <dgm:alg type="sp"/>
                  <dgm:shape xmlns:r="http://schemas.openxmlformats.org/officeDocument/2006/relationships" type="ellipse" r:blip="">
                    <dgm:adjLst/>
                  </dgm:shape>
                  <dgm:presOf/>
                  <dgm:constrLst/>
                  <dgm:ruleLst/>
                </dgm:layoutNode>
                <dgm:layoutNode name="textBox2a" styleLbl="revTx">
                  <dgm:varLst>
                    <dgm:bulletEnabled val="1"/>
                  </dgm:varLst>
                  <dgm:choose name="Name11">
                    <dgm:if name="Name12" func="var" arg="dir" op="equ" val="norm">
                      <dgm:choose name="Name13">
                        <dgm:if name="Name14" axis="root des" ptType="all node" func="maxDepth" op="gt" val="1">
                          <dgm:alg type="tx">
                            <dgm:param type="txAnchorVert" val="t"/>
                            <dgm:param type="parTxLTRAlign" val="l"/>
                            <dgm:param type="parTxRTLAlign" val="r"/>
                          </dgm:alg>
                        </dgm:if>
                        <dgm:else name="Name15">
                          <dgm:alg type="tx">
                            <dgm:param type="txAnchorVert" val="t"/>
                            <dgm:param type="parTxLTRAlign" val="l"/>
                            <dgm:param type="parTxRTLAlign" val="l"/>
                          </dgm:alg>
                        </dgm:else>
                      </dgm:choose>
                    </dgm:if>
                    <dgm:else name="Name16">
                      <dgm:choose name="Name17">
                        <dgm:if name="Name18" axis="root des" ptType="all node" func="maxDepth" op="gt" val="1">
                          <dgm:alg type="tx">
                            <dgm:param type="txAnchorVert" val="b"/>
                            <dgm:param type="txAnchorVertCh" val="b"/>
                            <dgm:param type="parTxLTRAlign" val="l"/>
                            <dgm:param type="parTxRTLAlign" val="r"/>
                          </dgm:alg>
                        </dgm:if>
                        <dgm:else name="Name1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
                    <dgm:if name="Name21" func="var" arg="dir" op="equ" val="norm">
                      <dgm:constrLst>
                        <dgm:constr type="rMarg"/>
                        <dgm:constr type="tMarg"/>
                        <dgm:constr type="bMarg"/>
                      </dgm:constrLst>
                    </dgm:if>
                    <dgm:else name="Name22">
                      <dgm:constrLst>
                        <dgm:constr type="lMarg"/>
                        <dgm:constr type="tMarg"/>
                        <dgm:constr type="bMarg"/>
                      </dgm:constrLst>
                    </dgm:else>
                  </dgm:choose>
                  <dgm:ruleLst>
                    <dgm:rule type="primFontSz" val="5" fact="NaN" max="NaN"/>
                  </dgm:ruleLst>
                </dgm:layoutNode>
              </dgm:forEach>
              <dgm:forEach name="Name23" axis="ch" ptType="node" st="2" cnt="1">
                <dgm:layoutNode name="bullet2b" styleLbl="node1">
                  <dgm:alg type="sp"/>
                  <dgm:shape xmlns:r="http://schemas.openxmlformats.org/officeDocument/2006/relationships" type="ellipse" r:blip="">
                    <dgm:adjLst/>
                  </dgm:shape>
                  <dgm:presOf/>
                  <dgm:constrLst/>
                  <dgm:ruleLst/>
                </dgm:layoutNode>
                <dgm:layoutNode name="textBox2b" styleLbl="revTx">
                  <dgm:varLst>
                    <dgm:bulletEnabled val="1"/>
                  </dgm:varLst>
                  <dgm:choose name="Name24">
                    <dgm:if name="Name25" func="var" arg="dir" op="equ" val="norm">
                      <dgm:choose name="Name26">
                        <dgm:if name="Name27" axis="root des" ptType="all node" func="maxDepth" op="gt" val="1">
                          <dgm:alg type="tx">
                            <dgm:param type="txAnchorVert" val="t"/>
                            <dgm:param type="parTxLTRAlign" val="l"/>
                            <dgm:param type="parTxRTLAlign" val="r"/>
                          </dgm:alg>
                        </dgm:if>
                        <dgm:else name="Name28">
                          <dgm:alg type="tx">
                            <dgm:param type="txAnchorVert" val="t"/>
                            <dgm:param type="parTxLTRAlign" val="l"/>
                            <dgm:param type="parTxRTLAlign" val="l"/>
                          </dgm:alg>
                        </dgm:else>
                      </dgm:choose>
                    </dgm:if>
                    <dgm:else name="Name29">
                      <dgm:choose name="Name30">
                        <dgm:if name="Name31" axis="root des" ptType="all node" func="maxDepth" op="gt" val="1">
                          <dgm:alg type="tx">
                            <dgm:param type="txAnchorVert" val="b"/>
                            <dgm:param type="txAnchorVertCh" val="b"/>
                            <dgm:param type="parTxLTRAlign" val="l"/>
                            <dgm:param type="parTxRTLAlign" val="r"/>
                          </dgm:alg>
                        </dgm:if>
                        <dgm:else name="Name3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33">
                    <dgm:if name="Name34" func="var" arg="dir" op="equ" val="norm">
                      <dgm:constrLst>
                        <dgm:constr type="rMarg"/>
                        <dgm:constr type="tMarg"/>
                        <dgm:constr type="bMarg"/>
                      </dgm:constrLst>
                    </dgm:if>
                    <dgm:else name="Name35">
                      <dgm:constrLst>
                        <dgm:constr type="lMarg"/>
                        <dgm:constr type="tMarg"/>
                        <dgm:constr type="bMarg"/>
                      </dgm:constrLst>
                    </dgm:else>
                  </dgm:choose>
                  <dgm:ruleLst>
                    <dgm:rule type="primFontSz" val="5" fact="NaN" max="NaN"/>
                  </dgm:ruleLst>
                </dgm:layoutNode>
              </dgm:forEach>
            </dgm:layoutNode>
          </dgm:if>
          <dgm:if name="Name36" axis="ch" ptType="node" func="cnt" op="equ" val="3">
            <dgm:layoutNode name="arrowDiagram3">
              <dgm:alg type="composite">
                <dgm:param type="vertAlign" val="none"/>
                <dgm:param type="horzAlign" val="none"/>
              </dgm:alg>
              <dgm:shape xmlns:r="http://schemas.openxmlformats.org/officeDocument/2006/relationships" r:blip="">
                <dgm:adjLst/>
              </dgm:shape>
              <dgm:presOf/>
              <dgm:choose name="Name37">
                <dgm:if name="Name38" func="var" arg="dir" op="equ" val="norm">
                  <dgm:constrLst>
                    <dgm:constr type="ctrX" for="ch" forName="bullet3a" refType="w" fact="0.14"/>
                    <dgm:constr type="ctrY" for="ch" forName="bullet3a" refType="h" fact="0.711"/>
                    <dgm:constr type="w" for="ch" forName="bullet3a" refType="w" fact="0.026"/>
                    <dgm:constr type="h" for="ch" forName="bullet3a" refType="w" refFor="ch" refForName="bullet3a"/>
                    <dgm:constr type="l" for="ch" forName="textBox3a" refType="ctrX" refFor="ch" refForName="bullet3a"/>
                    <dgm:constr type="t" for="ch" forName="textBox3a" refType="ctrY" refFor="ch" refForName="bullet3a"/>
                    <dgm:constr type="w" for="ch" forName="textBox3a" refType="w" fact="0.233"/>
                    <dgm:constr type="h" for="ch" forName="textBox3a" refType="h" fact="0.289"/>
                    <dgm:constr type="userA" refType="h" refFor="ch" refForName="bullet3a" fact="0.53"/>
                    <dgm:constr type="l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l" for="ch" forName="textBox3b" refType="ctrX" refFor="ch" refForName="bullet3b"/>
                    <dgm:constr type="t" for="ch" forName="textBox3b" refType="ctrY" refFor="ch" refForName="bullet3b"/>
                    <dgm:constr type="w" for="ch" forName="textBox3b" refType="w" fact="0.24"/>
                    <dgm:constr type="h" for="ch" forName="textBox3b" refType="h" fact="0.544"/>
                    <dgm:constr type="userB" refType="h" refFor="ch" refForName="bullet3b" fact="0.53"/>
                    <dgm:constr type="l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l" for="ch" forName="textBox3c" refType="ctrX" refFor="ch" refForName="bullet3c"/>
                    <dgm:constr type="t" for="ch" forName="textBox3c" refType="ctrY" refFor="ch" refForName="bullet3c"/>
                    <dgm:constr type="w" for="ch" forName="textBox3c" refType="w" fact="0.24"/>
                    <dgm:constr type="h" for="ch" forName="textBox3c" refType="h" fact="0.695"/>
                    <dgm:constr type="userC" refType="h" refFor="ch" refForName="bullet3c" fact="0.53"/>
                    <dgm:constr type="lMarg" for="ch" forName="textBox3c" refType="userC" fact="2.834"/>
                    <dgm:constr type="primFontSz" for="ch" ptType="node" op="equ" val="65"/>
                  </dgm:constrLst>
                </dgm:if>
                <dgm:else name="Name39">
                  <dgm:constrLst>
                    <dgm:constr type="ctrX" for="ch" forName="bullet3a" refType="w" fact="0.14"/>
                    <dgm:constr type="ctrY" for="ch" forName="bullet3a" refType="h" fact="0.711"/>
                    <dgm:constr type="w" for="ch" forName="bullet3a" refType="w" fact="0.026"/>
                    <dgm:constr type="h" for="ch" forName="bullet3a" refType="w" refFor="ch" refForName="bullet3a"/>
                    <dgm:constr type="r" for="ch" forName="textBox3a" refType="ctrX" refFor="ch" refForName="bullet3a"/>
                    <dgm:constr type="b" for="ch" forName="textBox3a" refType="ctrY" refFor="ch" refForName="bullet3a"/>
                    <dgm:constr type="w" for="ch" forName="textBox3a" refType="w" fact="0.14"/>
                    <dgm:constr type="h" for="ch" forName="textBox3a" refType="h" fact="0.711"/>
                    <dgm:constr type="userA" refType="h" refFor="ch" refForName="bullet3a" fact="0.53"/>
                    <dgm:constr type="rMarg" for="ch" forName="textBox3a" refType="userA" fact="2.834"/>
                    <dgm:constr type="ctrX" for="ch" forName="bullet3b" refType="w" fact="0.38"/>
                    <dgm:constr type="ctrY" for="ch" forName="bullet3b" refType="h" fact="0.456"/>
                    <dgm:constr type="w" for="ch" forName="bullet3b" refType="w" fact="0.047"/>
                    <dgm:constr type="h" for="ch" forName="bullet3b" refType="w" refFor="ch" refForName="bullet3b"/>
                    <dgm:constr type="r" for="ch" forName="textBox3b" refType="ctrX" refFor="ch" refForName="bullet3b"/>
                    <dgm:constr type="b" for="ch" forName="textBox3b" refType="ctrY" refFor="ch" refForName="bullet3b"/>
                    <dgm:constr type="w" for="ch" forName="textBox3b" refType="w" fact="0.24"/>
                    <dgm:constr type="h" for="ch" forName="textBox3b" refType="h" fact="0.456"/>
                    <dgm:constr type="userB" refType="h" refFor="ch" refForName="bullet3b" fact="0.53"/>
                    <dgm:constr type="rMarg" for="ch" forName="textBox3b" refType="userB" fact="2.834"/>
                    <dgm:constr type="ctrX" for="ch" forName="bullet3c" refType="w" fact="0.665"/>
                    <dgm:constr type="ctrY" for="ch" forName="bullet3c" refType="h" fact="0.305"/>
                    <dgm:constr type="w" for="ch" forName="bullet3c" refType="w" fact="0.065"/>
                    <dgm:constr type="h" for="ch" forName="bullet3c" refType="w" refFor="ch" refForName="bullet3c"/>
                    <dgm:constr type="r" for="ch" forName="textBox3c" refType="ctrX" refFor="ch" refForName="bullet3c"/>
                    <dgm:constr type="b" for="ch" forName="textBox3c" refType="ctrY" refFor="ch" refForName="bullet3c"/>
                    <dgm:constr type="w" for="ch" forName="textBox3c" refType="w" fact="0.24"/>
                    <dgm:constr type="h" for="ch" forName="textBox3c" refType="h" fact="0.305"/>
                    <dgm:constr type="userC" refType="h" refFor="ch" refForName="bullet3c" fact="0.53"/>
                    <dgm:constr type="rMarg" for="ch" forName="textBox3c" refType="userC" fact="2.834"/>
                    <dgm:constr type="primFontSz" for="ch" ptType="node" op="equ" val="65"/>
                  </dgm:constrLst>
                </dgm:else>
              </dgm:choose>
              <dgm:ruleLst/>
              <dgm:forEach name="Name40" axis="ch" ptType="node" cnt="1">
                <dgm:layoutNode name="bullet3a" styleLbl="node1">
                  <dgm:alg type="sp"/>
                  <dgm:shape xmlns:r="http://schemas.openxmlformats.org/officeDocument/2006/relationships" type="ellipse" r:blip="">
                    <dgm:adjLst/>
                  </dgm:shape>
                  <dgm:presOf/>
                  <dgm:constrLst/>
                  <dgm:ruleLst/>
                </dgm:layoutNode>
                <dgm:layoutNode name="textBox3a" styleLbl="revTx">
                  <dgm:varLst>
                    <dgm:bulletEnabled val="1"/>
                  </dgm:varLst>
                  <dgm:choose name="Name41">
                    <dgm:if name="Name42" func="var" arg="dir" op="equ" val="norm">
                      <dgm:choose name="Name43">
                        <dgm:if name="Name44" axis="root des" ptType="all node" func="maxDepth" op="gt" val="1">
                          <dgm:alg type="tx">
                            <dgm:param type="txAnchorVert" val="t"/>
                            <dgm:param type="parTxLTRAlign" val="l"/>
                            <dgm:param type="parTxRTLAlign" val="r"/>
                          </dgm:alg>
                        </dgm:if>
                        <dgm:else name="Name45">
                          <dgm:alg type="tx">
                            <dgm:param type="txAnchorVert" val="t"/>
                            <dgm:param type="parTxLTRAlign" val="l"/>
                            <dgm:param type="parTxRTLAlign" val="l"/>
                          </dgm:alg>
                        </dgm:else>
                      </dgm:choose>
                    </dgm:if>
                    <dgm:else name="Name46">
                      <dgm:choose name="Name47">
                        <dgm:if name="Name48" axis="root des" ptType="all node" func="maxDepth" op="gt" val="1">
                          <dgm:alg type="tx">
                            <dgm:param type="txAnchorVert" val="b"/>
                            <dgm:param type="txAnchorVertCh" val="b"/>
                            <dgm:param type="parTxLTRAlign" val="l"/>
                            <dgm:param type="parTxRTLAlign" val="r"/>
                          </dgm:alg>
                        </dgm:if>
                        <dgm:else name="Name49">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50">
                    <dgm:if name="Name51" func="var" arg="dir" op="equ" val="norm">
                      <dgm:constrLst>
                        <dgm:constr type="rMarg"/>
                        <dgm:constr type="tMarg"/>
                        <dgm:constr type="bMarg"/>
                      </dgm:constrLst>
                    </dgm:if>
                    <dgm:else name="Name52">
                      <dgm:constrLst>
                        <dgm:constr type="lMarg"/>
                        <dgm:constr type="tMarg"/>
                        <dgm:constr type="bMarg"/>
                      </dgm:constrLst>
                    </dgm:else>
                  </dgm:choose>
                  <dgm:ruleLst>
                    <dgm:rule type="primFontSz" val="5" fact="NaN" max="NaN"/>
                  </dgm:ruleLst>
                </dgm:layoutNode>
              </dgm:forEach>
              <dgm:forEach name="Name53" axis="ch" ptType="node" st="2" cnt="1">
                <dgm:layoutNode name="bullet3b" styleLbl="node1">
                  <dgm:alg type="sp"/>
                  <dgm:shape xmlns:r="http://schemas.openxmlformats.org/officeDocument/2006/relationships" type="ellipse" r:blip="">
                    <dgm:adjLst/>
                  </dgm:shape>
                  <dgm:presOf/>
                  <dgm:constrLst/>
                  <dgm:ruleLst/>
                </dgm:layoutNode>
                <dgm:layoutNode name="textBox3b" styleLbl="revTx">
                  <dgm:varLst>
                    <dgm:bulletEnabled val="1"/>
                  </dgm:varLst>
                  <dgm:choose name="Name54">
                    <dgm:if name="Name55" func="var" arg="dir" op="equ" val="norm">
                      <dgm:choose name="Name56">
                        <dgm:if name="Name57" axis="root des" ptType="all node" func="maxDepth" op="gt" val="1">
                          <dgm:alg type="tx">
                            <dgm:param type="txAnchorVert" val="t"/>
                            <dgm:param type="parTxLTRAlign" val="l"/>
                            <dgm:param type="parTxRTLAlign" val="r"/>
                          </dgm:alg>
                        </dgm:if>
                        <dgm:else name="Name58">
                          <dgm:alg type="tx">
                            <dgm:param type="txAnchorVert" val="t"/>
                            <dgm:param type="parTxLTRAlign" val="l"/>
                            <dgm:param type="parTxRTLAlign" val="l"/>
                          </dgm:alg>
                        </dgm:else>
                      </dgm:choose>
                    </dgm:if>
                    <dgm:else name="Name59">
                      <dgm:choose name="Name60">
                        <dgm:if name="Name61" axis="root des" ptType="all node" func="maxDepth" op="gt" val="1">
                          <dgm:alg type="tx">
                            <dgm:param type="txAnchorVert" val="b"/>
                            <dgm:param type="txAnchorVertCh" val="b"/>
                            <dgm:param type="parTxLTRAlign" val="l"/>
                            <dgm:param type="parTxRTLAlign" val="r"/>
                          </dgm:alg>
                        </dgm:if>
                        <dgm:else name="Name6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63">
                    <dgm:if name="Name64" func="var" arg="dir" op="equ" val="norm">
                      <dgm:constrLst>
                        <dgm:constr type="rMarg"/>
                        <dgm:constr type="tMarg"/>
                        <dgm:constr type="bMarg"/>
                      </dgm:constrLst>
                    </dgm:if>
                    <dgm:else name="Name65">
                      <dgm:constrLst>
                        <dgm:constr type="lMarg"/>
                        <dgm:constr type="tMarg"/>
                        <dgm:constr type="bMarg"/>
                      </dgm:constrLst>
                    </dgm:else>
                  </dgm:choose>
                  <dgm:ruleLst>
                    <dgm:rule type="primFontSz" val="5" fact="NaN" max="NaN"/>
                  </dgm:ruleLst>
                </dgm:layoutNode>
              </dgm:forEach>
              <dgm:forEach name="Name66" axis="ch" ptType="node" st="3" cnt="1">
                <dgm:layoutNode name="bullet3c" styleLbl="node1">
                  <dgm:alg type="sp"/>
                  <dgm:shape xmlns:r="http://schemas.openxmlformats.org/officeDocument/2006/relationships" type="ellipse" r:blip="">
                    <dgm:adjLst/>
                  </dgm:shape>
                  <dgm:presOf/>
                  <dgm:constrLst/>
                  <dgm:ruleLst/>
                </dgm:layoutNode>
                <dgm:layoutNode name="textBox3c" styleLbl="revTx">
                  <dgm:varLst>
                    <dgm:bulletEnabled val="1"/>
                  </dgm:varLst>
                  <dgm:choose name="Name67">
                    <dgm:if name="Name68" func="var" arg="dir" op="equ" val="norm">
                      <dgm:choose name="Name69">
                        <dgm:if name="Name70" axis="root des" ptType="all node" func="maxDepth" op="gt" val="1">
                          <dgm:alg type="tx">
                            <dgm:param type="txAnchorVert" val="t"/>
                            <dgm:param type="parTxLTRAlign" val="l"/>
                            <dgm:param type="parTxRTLAlign" val="r"/>
                          </dgm:alg>
                        </dgm:if>
                        <dgm:else name="Name71">
                          <dgm:alg type="tx">
                            <dgm:param type="txAnchorVert" val="t"/>
                            <dgm:param type="parTxLTRAlign" val="l"/>
                            <dgm:param type="parTxRTLAlign" val="l"/>
                          </dgm:alg>
                        </dgm:else>
                      </dgm:choose>
                    </dgm:if>
                    <dgm:else name="Name72">
                      <dgm:choose name="Name73">
                        <dgm:if name="Name74" axis="root des" ptType="all node" func="maxDepth" op="gt" val="1">
                          <dgm:alg type="tx">
                            <dgm:param type="txAnchorVert" val="b"/>
                            <dgm:param type="txAnchorVertCh" val="b"/>
                            <dgm:param type="parTxLTRAlign" val="l"/>
                            <dgm:param type="parTxRTLAlign" val="r"/>
                          </dgm:alg>
                        </dgm:if>
                        <dgm:else name="Name7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76">
                    <dgm:if name="Name77" func="var" arg="dir" op="equ" val="norm">
                      <dgm:constrLst>
                        <dgm:constr type="rMarg"/>
                        <dgm:constr type="tMarg"/>
                        <dgm:constr type="bMarg"/>
                      </dgm:constrLst>
                    </dgm:if>
                    <dgm:else name="Name78">
                      <dgm:constrLst>
                        <dgm:constr type="lMarg"/>
                        <dgm:constr type="tMarg"/>
                        <dgm:constr type="bMarg"/>
                      </dgm:constrLst>
                    </dgm:else>
                  </dgm:choose>
                  <dgm:ruleLst>
                    <dgm:rule type="primFontSz" val="5" fact="NaN" max="NaN"/>
                  </dgm:ruleLst>
                </dgm:layoutNode>
              </dgm:forEach>
            </dgm:layoutNode>
          </dgm:if>
          <dgm:if name="Name79" axis="ch" ptType="node" func="cnt" op="equ" val="4">
            <dgm:layoutNode name="arrowDiagram4">
              <dgm:alg type="composite">
                <dgm:param type="vertAlign" val="none"/>
                <dgm:param type="horzAlign" val="none"/>
              </dgm:alg>
              <dgm:shape xmlns:r="http://schemas.openxmlformats.org/officeDocument/2006/relationships" r:blip="">
                <dgm:adjLst/>
              </dgm:shape>
              <dgm:presOf/>
              <dgm:choose name="Name80">
                <dgm:if name="Name81" func="var" arg="dir" op="equ" val="norm">
                  <dgm:constrLst>
                    <dgm:constr type="ctrX" for="ch" forName="bullet4a" refType="w" fact="0.11"/>
                    <dgm:constr type="ctrY" for="ch" forName="bullet4a" refType="h" fact="0.762"/>
                    <dgm:constr type="w" for="ch" forName="bullet4a" refType="w" fact="0.023"/>
                    <dgm:constr type="h" for="ch" forName="bullet4a" refType="w" refFor="ch" refForName="bullet4a"/>
                    <dgm:constr type="l" for="ch" forName="textBox4a" refType="ctrX" refFor="ch" refForName="bullet4a"/>
                    <dgm:constr type="t" for="ch" forName="textBox4a" refType="ctrY" refFor="ch" refForName="bullet4a"/>
                    <dgm:constr type="w" for="ch" forName="textBox4a" refType="w" fact="0.171"/>
                    <dgm:constr type="h" for="ch" forName="textBox4a" refType="h" fact="0.238"/>
                    <dgm:constr type="userA" refType="h" refFor="ch" refForName="bullet4a" fact="0.53"/>
                    <dgm:constr type="l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l" for="ch" forName="textBox4b" refType="ctrX" refFor="ch" refForName="bullet4b"/>
                    <dgm:constr type="t" for="ch" forName="textBox4b" refType="ctrY" refFor="ch" refForName="bullet4b"/>
                    <dgm:constr type="w" for="ch" forName="textBox4b" refType="w" fact="0.21"/>
                    <dgm:constr type="h" for="ch" forName="textBox4b" refType="h" fact="0.457"/>
                    <dgm:constr type="userB" refType="h" refFor="ch" refForName="bullet4b" fact="0.53"/>
                    <dgm:constr type="l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l" for="ch" forName="textBox4c" refType="ctrX" refFor="ch" refForName="bullet4c"/>
                    <dgm:constr type="t" for="ch" forName="textBox4c" refType="ctrY" refFor="ch" refForName="bullet4c"/>
                    <dgm:constr type="w" for="ch" forName="textBox4c" refType="w" fact="0.21"/>
                    <dgm:constr type="h" for="ch" forName="textBox4c" refType="h" fact="0.618"/>
                    <dgm:constr type="userC" refType="h" refFor="ch" refForName="bullet4c" fact="0.53"/>
                    <dgm:constr type="l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l" for="ch" forName="textBox4d" refType="ctrX" refFor="ch" refForName="bullet4d"/>
                    <dgm:constr type="t" for="ch" forName="textBox4d" refType="ctrY" refFor="ch" refForName="bullet4d"/>
                    <dgm:constr type="w" for="ch" forName="textBox4d" refType="w" fact="0.21"/>
                    <dgm:constr type="h" for="ch" forName="textBox4d" refType="h" fact="0.717"/>
                    <dgm:constr type="userD" refType="h" refFor="ch" refForName="bullet4d" fact="0.53"/>
                    <dgm:constr type="lMarg" for="ch" forName="textBox4d" refType="userD" fact="2.834"/>
                    <dgm:constr type="primFontSz" for="ch" ptType="node" op="equ" val="65"/>
                  </dgm:constrLst>
                </dgm:if>
                <dgm:else name="Name82">
                  <dgm:constrLst>
                    <dgm:constr type="ctrX" for="ch" forName="bullet4a" refType="w" fact="0.11"/>
                    <dgm:constr type="ctrY" for="ch" forName="bullet4a" refType="h" fact="0.762"/>
                    <dgm:constr type="w" for="ch" forName="bullet4a" refType="w" fact="0.023"/>
                    <dgm:constr type="h" for="ch" forName="bullet4a" refType="w" refFor="ch" refForName="bullet4a"/>
                    <dgm:constr type="r" for="ch" forName="textBox4a" refType="ctrX" refFor="ch" refForName="bullet4a"/>
                    <dgm:constr type="b" for="ch" forName="textBox4a" refType="ctrY" refFor="ch" refForName="bullet4a"/>
                    <dgm:constr type="w" for="ch" forName="textBox4a" refType="w" fact="0.11"/>
                    <dgm:constr type="h" for="ch" forName="textBox4a" refType="h" fact="0.762"/>
                    <dgm:constr type="userA" refType="h" refFor="ch" refForName="bullet4a" fact="0.53"/>
                    <dgm:constr type="rMarg" for="ch" forName="textBox4a" refType="userA" fact="2.834"/>
                    <dgm:constr type="ctrX" for="ch" forName="bullet4b" refType="w" fact="0.281"/>
                    <dgm:constr type="ctrY" for="ch" forName="bullet4b" refType="h" fact="0.543"/>
                    <dgm:constr type="w" for="ch" forName="bullet4b" refType="w" fact="0.04"/>
                    <dgm:constr type="h" for="ch" forName="bullet4b" refType="w" refFor="ch" refForName="bullet4b"/>
                    <dgm:constr type="r" for="ch" forName="textBox4b" refType="ctrX" refFor="ch" refForName="bullet4b"/>
                    <dgm:constr type="b" for="ch" forName="textBox4b" refType="ctrY" refFor="ch" refForName="bullet4b"/>
                    <dgm:constr type="w" for="ch" forName="textBox4b" refType="w" fact="0.171"/>
                    <dgm:constr type="h" for="ch" forName="textBox4b" refType="h" fact="0.543"/>
                    <dgm:constr type="userB" refType="h" refFor="ch" refForName="bullet4b" fact="0.53"/>
                    <dgm:constr type="rMarg" for="ch" forName="textBox4b" refType="userB" fact="2.834"/>
                    <dgm:constr type="ctrX" for="ch" forName="bullet4c" refType="w" fact="0.495"/>
                    <dgm:constr type="ctrY" for="ch" forName="bullet4c" refType="h" fact="0.382"/>
                    <dgm:constr type="w" for="ch" forName="bullet4c" refType="w" fact="0.053"/>
                    <dgm:constr type="h" for="ch" forName="bullet4c" refType="w" refFor="ch" refForName="bullet4c"/>
                    <dgm:constr type="r" for="ch" forName="textBox4c" refType="ctrX" refFor="ch" refForName="bullet4c"/>
                    <dgm:constr type="b" for="ch" forName="textBox4c" refType="ctrY" refFor="ch" refForName="bullet4c"/>
                    <dgm:constr type="w" for="ch" forName="textBox4c" refType="w" fact="0.21"/>
                    <dgm:constr type="h" for="ch" forName="textBox4c" refType="h" fact="0.382"/>
                    <dgm:constr type="userC" refType="h" refFor="ch" refForName="bullet4c" fact="0.53"/>
                    <dgm:constr type="rMarg" for="ch" forName="textBox4c" refType="userC" fact="2.834"/>
                    <dgm:constr type="ctrX" for="ch" forName="bullet4d" refType="w" fact="0.73"/>
                    <dgm:constr type="ctrY" for="ch" forName="bullet4d" refType="h" fact="0.283"/>
                    <dgm:constr type="w" for="ch" forName="bullet4d" refType="w" fact="0.071"/>
                    <dgm:constr type="h" for="ch" forName="bullet4d" refType="w" refFor="ch" refForName="bullet4d"/>
                    <dgm:constr type="r" for="ch" forName="textBox4d" refType="ctrX" refFor="ch" refForName="bullet4d"/>
                    <dgm:constr type="b" for="ch" forName="textBox4d" refType="ctrY" refFor="ch" refForName="bullet4d"/>
                    <dgm:constr type="w" for="ch" forName="textBox4d" refType="w" fact="0.21"/>
                    <dgm:constr type="h" for="ch" forName="textBox4d" refType="h" fact="0.283"/>
                    <dgm:constr type="userD" refType="h" refFor="ch" refForName="bullet4d" fact="0.53"/>
                    <dgm:constr type="rMarg" for="ch" forName="textBox4d" refType="userD" fact="2.834"/>
                    <dgm:constr type="primFontSz" for="ch" ptType="node" op="equ" val="65"/>
                  </dgm:constrLst>
                </dgm:else>
              </dgm:choose>
              <dgm:ruleLst/>
              <dgm:forEach name="Name83" axis="ch" ptType="node" cnt="1">
                <dgm:layoutNode name="bullet4a" styleLbl="node1">
                  <dgm:alg type="sp"/>
                  <dgm:shape xmlns:r="http://schemas.openxmlformats.org/officeDocument/2006/relationships" type="ellipse" r:blip="">
                    <dgm:adjLst/>
                  </dgm:shape>
                  <dgm:presOf/>
                  <dgm:constrLst/>
                  <dgm:ruleLst/>
                </dgm:layoutNode>
                <dgm:layoutNode name="textBox4a" styleLbl="revTx">
                  <dgm:varLst>
                    <dgm:bulletEnabled val="1"/>
                  </dgm:varLst>
                  <dgm:choose name="Name84">
                    <dgm:if name="Name85" func="var" arg="dir" op="equ" val="norm">
                      <dgm:choose name="Name86">
                        <dgm:if name="Name87" axis="root des" ptType="all node" func="maxDepth" op="gt" val="1">
                          <dgm:alg type="tx">
                            <dgm:param type="txAnchorVert" val="t"/>
                            <dgm:param type="parTxLTRAlign" val="l"/>
                            <dgm:param type="parTxRTLAlign" val="r"/>
                          </dgm:alg>
                        </dgm:if>
                        <dgm:else name="Name88">
                          <dgm:alg type="tx">
                            <dgm:param type="txAnchorVert" val="t"/>
                            <dgm:param type="parTxLTRAlign" val="l"/>
                            <dgm:param type="parTxRTLAlign" val="l"/>
                          </dgm:alg>
                        </dgm:else>
                      </dgm:choose>
                    </dgm:if>
                    <dgm:else name="Name89">
                      <dgm:choose name="Name90">
                        <dgm:if name="Name91" axis="root des" ptType="all node" func="maxDepth" op="gt" val="1">
                          <dgm:alg type="tx">
                            <dgm:param type="txAnchorVert" val="b"/>
                            <dgm:param type="txAnchorVertCh" val="b"/>
                            <dgm:param type="parTxLTRAlign" val="l"/>
                            <dgm:param type="parTxRTLAlign" val="r"/>
                          </dgm:alg>
                        </dgm:if>
                        <dgm:else name="Name92">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93">
                    <dgm:if name="Name94" func="var" arg="dir" op="equ" val="norm">
                      <dgm:constrLst>
                        <dgm:constr type="rMarg"/>
                        <dgm:constr type="tMarg"/>
                        <dgm:constr type="bMarg"/>
                      </dgm:constrLst>
                    </dgm:if>
                    <dgm:else name="Name95">
                      <dgm:constrLst>
                        <dgm:constr type="lMarg"/>
                        <dgm:constr type="tMarg"/>
                        <dgm:constr type="bMarg"/>
                      </dgm:constrLst>
                    </dgm:else>
                  </dgm:choose>
                  <dgm:ruleLst>
                    <dgm:rule type="primFontSz" val="5" fact="NaN" max="NaN"/>
                  </dgm:ruleLst>
                </dgm:layoutNode>
              </dgm:forEach>
              <dgm:forEach name="Name96" axis="ch" ptType="node" st="2" cnt="1">
                <dgm:layoutNode name="bullet4b" styleLbl="node1">
                  <dgm:alg type="sp"/>
                  <dgm:shape xmlns:r="http://schemas.openxmlformats.org/officeDocument/2006/relationships" type="ellipse" r:blip="">
                    <dgm:adjLst/>
                  </dgm:shape>
                  <dgm:presOf/>
                  <dgm:constrLst/>
                  <dgm:ruleLst/>
                </dgm:layoutNode>
                <dgm:layoutNode name="textBox4b" styleLbl="revTx">
                  <dgm:varLst>
                    <dgm:bulletEnabled val="1"/>
                  </dgm:varLst>
                  <dgm:choose name="Name97">
                    <dgm:if name="Name98" func="var" arg="dir" op="equ" val="norm">
                      <dgm:choose name="Name99">
                        <dgm:if name="Name100" axis="root des" ptType="all node" func="maxDepth" op="gt" val="1">
                          <dgm:alg type="tx">
                            <dgm:param type="txAnchorVert" val="t"/>
                            <dgm:param type="parTxLTRAlign" val="l"/>
                            <dgm:param type="parTxRTLAlign" val="r"/>
                          </dgm:alg>
                        </dgm:if>
                        <dgm:else name="Name101">
                          <dgm:alg type="tx">
                            <dgm:param type="txAnchorVert" val="t"/>
                            <dgm:param type="parTxLTRAlign" val="l"/>
                            <dgm:param type="parTxRTLAlign" val="l"/>
                          </dgm:alg>
                        </dgm:else>
                      </dgm:choose>
                    </dgm:if>
                    <dgm:else name="Name102">
                      <dgm:choose name="Name103">
                        <dgm:if name="Name104" axis="root des" ptType="all node" func="maxDepth" op="gt" val="1">
                          <dgm:alg type="tx">
                            <dgm:param type="txAnchorVert" val="b"/>
                            <dgm:param type="txAnchorVertCh" val="b"/>
                            <dgm:param type="parTxLTRAlign" val="l"/>
                            <dgm:param type="parTxRTLAlign" val="r"/>
                          </dgm:alg>
                        </dgm:if>
                        <dgm:else name="Name105">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06">
                    <dgm:if name="Name107" func="var" arg="dir" op="equ" val="norm">
                      <dgm:constrLst>
                        <dgm:constr type="rMarg"/>
                        <dgm:constr type="tMarg"/>
                        <dgm:constr type="bMarg"/>
                      </dgm:constrLst>
                    </dgm:if>
                    <dgm:else name="Name108">
                      <dgm:constrLst>
                        <dgm:constr type="lMarg"/>
                        <dgm:constr type="tMarg"/>
                        <dgm:constr type="bMarg"/>
                      </dgm:constrLst>
                    </dgm:else>
                  </dgm:choose>
                  <dgm:ruleLst>
                    <dgm:rule type="primFontSz" val="5" fact="NaN" max="NaN"/>
                  </dgm:ruleLst>
                </dgm:layoutNode>
              </dgm:forEach>
              <dgm:forEach name="Name109" axis="ch" ptType="node" st="3" cnt="1">
                <dgm:layoutNode name="bullet4c" styleLbl="node1">
                  <dgm:alg type="sp"/>
                  <dgm:shape xmlns:r="http://schemas.openxmlformats.org/officeDocument/2006/relationships" type="ellipse" r:blip="">
                    <dgm:adjLst/>
                  </dgm:shape>
                  <dgm:presOf/>
                  <dgm:constrLst/>
                  <dgm:ruleLst/>
                </dgm:layoutNode>
                <dgm:layoutNode name="textBox4c" styleLbl="revTx">
                  <dgm:varLst>
                    <dgm:bulletEnabled val="1"/>
                  </dgm:varLst>
                  <dgm:choose name="Name110">
                    <dgm:if name="Name111" func="var" arg="dir" op="equ" val="norm">
                      <dgm:choose name="Name112">
                        <dgm:if name="Name113" axis="root des" ptType="all node" func="maxDepth" op="gt" val="1">
                          <dgm:alg type="tx">
                            <dgm:param type="txAnchorVert" val="t"/>
                            <dgm:param type="parTxLTRAlign" val="l"/>
                            <dgm:param type="parTxRTLAlign" val="r"/>
                          </dgm:alg>
                        </dgm:if>
                        <dgm:else name="Name114">
                          <dgm:alg type="tx">
                            <dgm:param type="txAnchorVert" val="t"/>
                            <dgm:param type="parTxLTRAlign" val="l"/>
                            <dgm:param type="parTxRTLAlign" val="l"/>
                          </dgm:alg>
                        </dgm:else>
                      </dgm:choose>
                    </dgm:if>
                    <dgm:else name="Name115">
                      <dgm:choose name="Name116">
                        <dgm:if name="Name117" axis="root des" ptType="all node" func="maxDepth" op="gt" val="1">
                          <dgm:alg type="tx">
                            <dgm:param type="txAnchorVert" val="b"/>
                            <dgm:param type="txAnchorVertCh" val="b"/>
                            <dgm:param type="parTxLTRAlign" val="l"/>
                            <dgm:param type="parTxRTLAlign" val="r"/>
                          </dgm:alg>
                        </dgm:if>
                        <dgm:else name="Name11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19">
                    <dgm:if name="Name120" func="var" arg="dir" op="equ" val="norm">
                      <dgm:constrLst>
                        <dgm:constr type="rMarg"/>
                        <dgm:constr type="tMarg"/>
                        <dgm:constr type="bMarg"/>
                      </dgm:constrLst>
                    </dgm:if>
                    <dgm:else name="Name121">
                      <dgm:constrLst>
                        <dgm:constr type="lMarg"/>
                        <dgm:constr type="tMarg"/>
                        <dgm:constr type="bMarg"/>
                      </dgm:constrLst>
                    </dgm:else>
                  </dgm:choose>
                  <dgm:ruleLst>
                    <dgm:rule type="primFontSz" val="5" fact="NaN" max="NaN"/>
                  </dgm:ruleLst>
                </dgm:layoutNode>
              </dgm:forEach>
              <dgm:forEach name="Name122" axis="ch" ptType="node" st="4" cnt="1">
                <dgm:layoutNode name="bullet4d" styleLbl="node1">
                  <dgm:alg type="sp"/>
                  <dgm:shape xmlns:r="http://schemas.openxmlformats.org/officeDocument/2006/relationships" type="ellipse" r:blip="">
                    <dgm:adjLst/>
                  </dgm:shape>
                  <dgm:presOf/>
                  <dgm:constrLst/>
                  <dgm:ruleLst/>
                </dgm:layoutNode>
                <dgm:layoutNode name="textBox4d" styleLbl="revTx">
                  <dgm:varLst>
                    <dgm:bulletEnabled val="1"/>
                  </dgm:varLst>
                  <dgm:choose name="Name123">
                    <dgm:if name="Name124" func="var" arg="dir" op="equ" val="norm">
                      <dgm:choose name="Name125">
                        <dgm:if name="Name126" axis="root des" ptType="all node" func="maxDepth" op="gt" val="1">
                          <dgm:alg type="tx">
                            <dgm:param type="txAnchorVert" val="t"/>
                            <dgm:param type="parTxLTRAlign" val="l"/>
                            <dgm:param type="parTxRTLAlign" val="r"/>
                          </dgm:alg>
                        </dgm:if>
                        <dgm:else name="Name127">
                          <dgm:alg type="tx">
                            <dgm:param type="txAnchorVert" val="t"/>
                            <dgm:param type="parTxLTRAlign" val="l"/>
                            <dgm:param type="parTxRTLAlign" val="l"/>
                          </dgm:alg>
                        </dgm:else>
                      </dgm:choose>
                    </dgm:if>
                    <dgm:else name="Name128">
                      <dgm:choose name="Name129">
                        <dgm:if name="Name130" axis="root des" ptType="all node" func="maxDepth" op="gt" val="1">
                          <dgm:alg type="tx">
                            <dgm:param type="txAnchorVert" val="b"/>
                            <dgm:param type="txAnchorVertCh" val="b"/>
                            <dgm:param type="parTxLTRAlign" val="l"/>
                            <dgm:param type="parTxRTLAlign" val="r"/>
                          </dgm:alg>
                        </dgm:if>
                        <dgm:else name="Name13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32">
                    <dgm:if name="Name133" func="var" arg="dir" op="equ" val="norm">
                      <dgm:constrLst>
                        <dgm:constr type="rMarg"/>
                        <dgm:constr type="tMarg"/>
                        <dgm:constr type="bMarg"/>
                      </dgm:constrLst>
                    </dgm:if>
                    <dgm:else name="Name134">
                      <dgm:constrLst>
                        <dgm:constr type="lMarg"/>
                        <dgm:constr type="tMarg"/>
                        <dgm:constr type="bMarg"/>
                      </dgm:constrLst>
                    </dgm:else>
                  </dgm:choose>
                  <dgm:ruleLst>
                    <dgm:rule type="primFontSz" val="5" fact="NaN" max="NaN"/>
                  </dgm:ruleLst>
                </dgm:layoutNode>
              </dgm:forEach>
            </dgm:layoutNode>
          </dgm:if>
          <dgm:else name="Name135">
            <dgm:layoutNode name="arrowDiagram5">
              <dgm:alg type="composite">
                <dgm:param type="vertAlign" val="none"/>
                <dgm:param type="horzAlign" val="none"/>
              </dgm:alg>
              <dgm:shape xmlns:r="http://schemas.openxmlformats.org/officeDocument/2006/relationships" r:blip="">
                <dgm:adjLst/>
              </dgm:shape>
              <dgm:presOf/>
              <dgm:choose name="Name136">
                <dgm:if name="Name137" func="var" arg="dir" op="equ" val="norm">
                  <dgm:constrLst>
                    <dgm:constr type="ctrX" for="ch" forName="bullet5a" refType="w" fact="0.11"/>
                    <dgm:constr type="ctrY" for="ch" forName="bullet5a" refType="h" fact="0.762"/>
                    <dgm:constr type="w" for="ch" forName="bullet5a" refType="w" fact="0.023"/>
                    <dgm:constr type="h" for="ch" forName="bullet5a" refType="w" refFor="ch" refForName="bullet5a"/>
                    <dgm:constr type="l" for="ch" forName="textBox5a" refType="ctrX" refFor="ch" refForName="bullet5a"/>
                    <dgm:constr type="t" for="ch" forName="textBox5a" refType="ctrY" refFor="ch" refForName="bullet5a"/>
                    <dgm:constr type="w" for="ch" forName="textBox5a" refType="w" fact="0.131"/>
                    <dgm:constr type="h" for="ch" forName="textBox5a" refType="h" fact="0.238"/>
                    <dgm:constr type="userA" refType="h" refFor="ch" refForName="bullet5a" fact="0.53"/>
                    <dgm:constr type="l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l" for="ch" forName="textBox5b" refType="ctrX" refFor="ch" refForName="bullet5b"/>
                    <dgm:constr type="t" for="ch" forName="textBox5b" refType="ctrY" refFor="ch" refForName="bullet5b"/>
                    <dgm:constr type="w" for="ch" forName="textBox5b" refType="w" fact="0.166"/>
                    <dgm:constr type="h" for="ch" forName="textBox5b" refType="h" fact="0.419"/>
                    <dgm:constr type="userB" refType="h" refFor="ch" refForName="bullet5b" fact="0.53"/>
                    <dgm:constr type="l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l" for="ch" forName="textBox5c" refType="ctrX" refFor="ch" refForName="bullet5c"/>
                    <dgm:constr type="t" for="ch" forName="textBox5c" refType="ctrY" refFor="ch" refForName="bullet5c"/>
                    <dgm:constr type="w" for="ch" forName="textBox5c" refType="w" fact="0.193"/>
                    <dgm:constr type="h" for="ch" forName="textBox5c" refType="h" fact="0.562"/>
                    <dgm:constr type="userC" refType="h" refFor="ch" refForName="bullet5c" fact="0.53"/>
                    <dgm:constr type="l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l" for="ch" forName="textBox5d" refType="ctrX" refFor="ch" refForName="bullet5d"/>
                    <dgm:constr type="t" for="ch" forName="textBox5d" refType="ctrY" refFor="ch" refForName="bullet5d"/>
                    <dgm:constr type="w" for="ch" forName="textBox5d" refType="w" fact="0.2"/>
                    <dgm:constr type="h" for="ch" forName="textBox5d" refType="h" fact="0.67"/>
                    <dgm:constr type="userD" refType="h" refFor="ch" refForName="bullet5d" fact="0.53"/>
                    <dgm:constr type="l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l" for="ch" forName="textBox5e" refType="ctrX" refFor="ch" refForName="bullet5e"/>
                    <dgm:constr type="t" for="ch" forName="textBox5e" refType="ctrY" refFor="ch" refForName="bullet5e"/>
                    <dgm:constr type="w" for="ch" forName="textBox5e" refType="w" fact="0.2"/>
                    <dgm:constr type="h" for="ch" forName="textBox5e" refType="h" fact="0.736"/>
                    <dgm:constr type="userE" refType="h" refFor="ch" refForName="bullet5e" fact="0.53"/>
                    <dgm:constr type="lMarg" for="ch" forName="textBox5e" refType="userE" fact="2.834"/>
                    <dgm:constr type="primFontSz" for="ch" ptType="node" op="equ" val="65"/>
                  </dgm:constrLst>
                </dgm:if>
                <dgm:else name="Name138">
                  <dgm:constrLst>
                    <dgm:constr type="ctrX" for="ch" forName="bullet5a" refType="w" fact="0.11"/>
                    <dgm:constr type="ctrY" for="ch" forName="bullet5a" refType="h" fact="0.762"/>
                    <dgm:constr type="w" for="ch" forName="bullet5a" refType="w" fact="0.023"/>
                    <dgm:constr type="h" for="ch" forName="bullet5a" refType="w" refFor="ch" refForName="bullet5a"/>
                    <dgm:constr type="r" for="ch" forName="textBox5a" refType="ctrX" refFor="ch" refForName="bullet5a"/>
                    <dgm:constr type="b" for="ch" forName="textBox5a" refType="ctrY" refFor="ch" refForName="bullet5a"/>
                    <dgm:constr type="w" for="ch" forName="textBox5a" refType="w" fact="0.11"/>
                    <dgm:constr type="h" for="ch" forName="textBox5a" refType="h" fact="0.762"/>
                    <dgm:constr type="userA" refType="h" refFor="ch" refForName="bullet5a" fact="0.53"/>
                    <dgm:constr type="rMarg" for="ch" forName="textBox5a" refType="userA" fact="2.834"/>
                    <dgm:constr type="ctrX" for="ch" forName="bullet5b" refType="w" fact="0.241"/>
                    <dgm:constr type="ctrY" for="ch" forName="bullet5b" refType="h" fact="0.581"/>
                    <dgm:constr type="w" for="ch" forName="bullet5b" refType="w" fact="0.036"/>
                    <dgm:constr type="h" for="ch" forName="bullet5b" refType="w" refFor="ch" refForName="bullet5b"/>
                    <dgm:constr type="r" for="ch" forName="textBox5b" refType="ctrX" refFor="ch" refForName="bullet5b"/>
                    <dgm:constr type="b" for="ch" forName="textBox5b" refType="ctrY" refFor="ch" refForName="bullet5b"/>
                    <dgm:constr type="w" for="ch" forName="textBox5b" refType="w" fact="0.131"/>
                    <dgm:constr type="h" for="ch" forName="textBox5b" refType="h" fact="0.581"/>
                    <dgm:constr type="userB" refType="h" refFor="ch" refForName="bullet5b" fact="0.53"/>
                    <dgm:constr type="rMarg" for="ch" forName="textBox5b" refType="userB" fact="2.834"/>
                    <dgm:constr type="ctrX" for="ch" forName="bullet5c" refType="w" fact="0.407"/>
                    <dgm:constr type="ctrY" for="ch" forName="bullet5c" refType="h" fact="0.438"/>
                    <dgm:constr type="w" for="ch" forName="bullet5c" refType="w" fact="0.048"/>
                    <dgm:constr type="h" for="ch" forName="bullet5c" refType="w" refFor="ch" refForName="bullet5c"/>
                    <dgm:constr type="r" for="ch" forName="textBox5c" refType="ctrX" refFor="ch" refForName="bullet5c"/>
                    <dgm:constr type="b" for="ch" forName="textBox5c" refType="ctrY" refFor="ch" refForName="bullet5c"/>
                    <dgm:constr type="w" for="ch" forName="textBox5c" refType="w" fact="0.166"/>
                    <dgm:constr type="h" for="ch" forName="textBox5c" refType="h" fact="0.438"/>
                    <dgm:constr type="userC" refType="h" refFor="ch" refForName="bullet5c" fact="0.53"/>
                    <dgm:constr type="rMarg" for="ch" forName="textBox5c" refType="userC" fact="2.834"/>
                    <dgm:constr type="ctrX" for="ch" forName="bullet5d" refType="w" fact="0.6"/>
                    <dgm:constr type="ctrY" for="ch" forName="bullet5d" refType="h" fact="0.33"/>
                    <dgm:constr type="w" for="ch" forName="bullet5d" refType="w" fact="0.062"/>
                    <dgm:constr type="h" for="ch" forName="bullet5d" refType="w" refFor="ch" refForName="bullet5d"/>
                    <dgm:constr type="r" for="ch" forName="textBox5d" refType="ctrX" refFor="ch" refForName="bullet5d"/>
                    <dgm:constr type="b" for="ch" forName="textBox5d" refType="ctrY" refFor="ch" refForName="bullet5d"/>
                    <dgm:constr type="w" for="ch" forName="textBox5d" refType="w" fact="0.193"/>
                    <dgm:constr type="h" for="ch" forName="textBox5d" refType="h" fact="0.33"/>
                    <dgm:constr type="userD" refType="h" refFor="ch" refForName="bullet5d" fact="0.53"/>
                    <dgm:constr type="rMarg" for="ch" forName="textBox5d" refType="userD" fact="2.834"/>
                    <dgm:constr type="ctrX" for="ch" forName="bullet5e" refType="w" fact="0.8"/>
                    <dgm:constr type="ctrY" for="ch" forName="bullet5e" refType="h" fact="0.264"/>
                    <dgm:constr type="w" for="ch" forName="bullet5e" refType="w" fact="0.079"/>
                    <dgm:constr type="h" for="ch" forName="bullet5e" refType="w" refFor="ch" refForName="bullet5e"/>
                    <dgm:constr type="r" for="ch" forName="textBox5e" refType="ctrX" refFor="ch" refForName="bullet5e"/>
                    <dgm:constr type="b" for="ch" forName="textBox5e" refType="ctrY" refFor="ch" refForName="bullet5e"/>
                    <dgm:constr type="w" for="ch" forName="textBox5e" refType="w" fact="0.2"/>
                    <dgm:constr type="h" for="ch" forName="textBox5e" refType="h" fact="0.264"/>
                    <dgm:constr type="userE" refType="h" refFor="ch" refForName="bullet5e" fact="0.53"/>
                    <dgm:constr type="rMarg" for="ch" forName="textBox5e" refType="userE" fact="2.834"/>
                    <dgm:constr type="primFontSz" for="ch" ptType="node" op="equ" val="65"/>
                  </dgm:constrLst>
                </dgm:else>
              </dgm:choose>
              <dgm:ruleLst/>
              <dgm:forEach name="Name139" axis="ch" ptType="node" cnt="1">
                <dgm:layoutNode name="bullet5a" styleLbl="node1">
                  <dgm:alg type="sp"/>
                  <dgm:shape xmlns:r="http://schemas.openxmlformats.org/officeDocument/2006/relationships" type="ellipse" r:blip="">
                    <dgm:adjLst/>
                  </dgm:shape>
                  <dgm:presOf/>
                  <dgm:constrLst/>
                  <dgm:ruleLst/>
                </dgm:layoutNode>
                <dgm:layoutNode name="textBox5a" styleLbl="revTx">
                  <dgm:varLst>
                    <dgm:bulletEnabled val="1"/>
                  </dgm:varLst>
                  <dgm:choose name="Name140">
                    <dgm:if name="Name141" func="var" arg="dir" op="equ" val="norm">
                      <dgm:choose name="Name142">
                        <dgm:if name="Name143" axis="root des" ptType="all node" func="maxDepth" op="gt" val="1">
                          <dgm:alg type="tx">
                            <dgm:param type="txAnchorVert" val="t"/>
                            <dgm:param type="parTxLTRAlign" val="l"/>
                            <dgm:param type="parTxRTLAlign" val="r"/>
                          </dgm:alg>
                        </dgm:if>
                        <dgm:else name="Name144">
                          <dgm:alg type="tx">
                            <dgm:param type="txAnchorVert" val="t"/>
                            <dgm:param type="parTxLTRAlign" val="l"/>
                            <dgm:param type="parTxRTLAlign" val="l"/>
                          </dgm:alg>
                        </dgm:else>
                      </dgm:choose>
                    </dgm:if>
                    <dgm:else name="Name145">
                      <dgm:choose name="Name146">
                        <dgm:if name="Name147" axis="root des" ptType="all node" func="maxDepth" op="gt" val="1">
                          <dgm:alg type="tx">
                            <dgm:param type="txAnchorVert" val="b"/>
                            <dgm:param type="txAnchorVertCh" val="b"/>
                            <dgm:param type="parTxLTRAlign" val="l"/>
                            <dgm:param type="parTxRTLAlign" val="r"/>
                          </dgm:alg>
                        </dgm:if>
                        <dgm:else name="Name148">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49">
                    <dgm:if name="Name150" func="var" arg="dir" op="equ" val="norm">
                      <dgm:constrLst>
                        <dgm:constr type="rMarg"/>
                        <dgm:constr type="tMarg"/>
                        <dgm:constr type="bMarg"/>
                      </dgm:constrLst>
                    </dgm:if>
                    <dgm:else name="Name151">
                      <dgm:constrLst>
                        <dgm:constr type="lMarg"/>
                        <dgm:constr type="tMarg"/>
                        <dgm:constr type="bMarg"/>
                      </dgm:constrLst>
                    </dgm:else>
                  </dgm:choose>
                  <dgm:ruleLst>
                    <dgm:rule type="primFontSz" val="5" fact="NaN" max="NaN"/>
                  </dgm:ruleLst>
                </dgm:layoutNode>
              </dgm:forEach>
              <dgm:forEach name="Name152" axis="ch" ptType="node" st="2" cnt="1">
                <dgm:layoutNode name="bullet5b" styleLbl="node1">
                  <dgm:alg type="sp"/>
                  <dgm:shape xmlns:r="http://schemas.openxmlformats.org/officeDocument/2006/relationships" type="ellipse" r:blip="">
                    <dgm:adjLst/>
                  </dgm:shape>
                  <dgm:presOf/>
                  <dgm:constrLst/>
                  <dgm:ruleLst/>
                </dgm:layoutNode>
                <dgm:layoutNode name="textBox5b" styleLbl="revTx">
                  <dgm:varLst>
                    <dgm:bulletEnabled val="1"/>
                  </dgm:varLst>
                  <dgm:choose name="Name153">
                    <dgm:if name="Name154" func="var" arg="dir" op="equ" val="norm">
                      <dgm:choose name="Name155">
                        <dgm:if name="Name156" axis="root des" ptType="all node" func="maxDepth" op="gt" val="1">
                          <dgm:alg type="tx">
                            <dgm:param type="txAnchorVert" val="t"/>
                            <dgm:param type="parTxLTRAlign" val="l"/>
                            <dgm:param type="parTxRTLAlign" val="r"/>
                          </dgm:alg>
                        </dgm:if>
                        <dgm:else name="Name157">
                          <dgm:alg type="tx">
                            <dgm:param type="txAnchorVert" val="t"/>
                            <dgm:param type="parTxLTRAlign" val="l"/>
                            <dgm:param type="parTxRTLAlign" val="l"/>
                          </dgm:alg>
                        </dgm:else>
                      </dgm:choose>
                    </dgm:if>
                    <dgm:else name="Name158">
                      <dgm:choose name="Name159">
                        <dgm:if name="Name160" axis="root des" ptType="all node" func="maxDepth" op="gt" val="1">
                          <dgm:alg type="tx">
                            <dgm:param type="txAnchorVert" val="b"/>
                            <dgm:param type="txAnchorVertCh" val="b"/>
                            <dgm:param type="parTxLTRAlign" val="l"/>
                            <dgm:param type="parTxRTLAlign" val="r"/>
                          </dgm:alg>
                        </dgm:if>
                        <dgm:else name="Name161">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62">
                    <dgm:if name="Name163" func="var" arg="dir" op="equ" val="norm">
                      <dgm:constrLst>
                        <dgm:constr type="rMarg"/>
                        <dgm:constr type="tMarg"/>
                        <dgm:constr type="bMarg"/>
                      </dgm:constrLst>
                    </dgm:if>
                    <dgm:else name="Name164">
                      <dgm:constrLst>
                        <dgm:constr type="lMarg"/>
                        <dgm:constr type="tMarg"/>
                        <dgm:constr type="bMarg"/>
                      </dgm:constrLst>
                    </dgm:else>
                  </dgm:choose>
                  <dgm:ruleLst>
                    <dgm:rule type="primFontSz" val="5" fact="NaN" max="NaN"/>
                  </dgm:ruleLst>
                </dgm:layoutNode>
              </dgm:forEach>
              <dgm:forEach name="Name165" axis="ch" ptType="node" st="3" cnt="1">
                <dgm:layoutNode name="bullet5c" styleLbl="node1">
                  <dgm:alg type="sp"/>
                  <dgm:shape xmlns:r="http://schemas.openxmlformats.org/officeDocument/2006/relationships" type="ellipse" r:blip="">
                    <dgm:adjLst/>
                  </dgm:shape>
                  <dgm:presOf/>
                  <dgm:constrLst/>
                  <dgm:ruleLst/>
                </dgm:layoutNode>
                <dgm:layoutNode name="textBox5c" styleLbl="revTx">
                  <dgm:varLst>
                    <dgm:bulletEnabled val="1"/>
                  </dgm:varLst>
                  <dgm:choose name="Name166">
                    <dgm:if name="Name167" func="var" arg="dir" op="equ" val="norm">
                      <dgm:choose name="Name168">
                        <dgm:if name="Name169" axis="root des" ptType="all node" func="maxDepth" op="gt" val="1">
                          <dgm:alg type="tx">
                            <dgm:param type="txAnchorVert" val="t"/>
                            <dgm:param type="parTxLTRAlign" val="l"/>
                            <dgm:param type="parTxRTLAlign" val="r"/>
                          </dgm:alg>
                        </dgm:if>
                        <dgm:else name="Name170">
                          <dgm:alg type="tx">
                            <dgm:param type="txAnchorVert" val="t"/>
                            <dgm:param type="parTxLTRAlign" val="l"/>
                            <dgm:param type="parTxRTLAlign" val="l"/>
                          </dgm:alg>
                        </dgm:else>
                      </dgm:choose>
                    </dgm:if>
                    <dgm:else name="Name171">
                      <dgm:choose name="Name172">
                        <dgm:if name="Name173" axis="root des" ptType="all node" func="maxDepth" op="gt" val="1">
                          <dgm:alg type="tx">
                            <dgm:param type="txAnchorVert" val="b"/>
                            <dgm:param type="txAnchorVertCh" val="b"/>
                            <dgm:param type="parTxLTRAlign" val="l"/>
                            <dgm:param type="parTxRTLAlign" val="r"/>
                          </dgm:alg>
                        </dgm:if>
                        <dgm:else name="Name174">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75">
                    <dgm:if name="Name176" func="var" arg="dir" op="equ" val="norm">
                      <dgm:constrLst>
                        <dgm:constr type="rMarg"/>
                        <dgm:constr type="tMarg"/>
                        <dgm:constr type="bMarg"/>
                      </dgm:constrLst>
                    </dgm:if>
                    <dgm:else name="Name177">
                      <dgm:constrLst>
                        <dgm:constr type="lMarg"/>
                        <dgm:constr type="tMarg"/>
                        <dgm:constr type="bMarg"/>
                      </dgm:constrLst>
                    </dgm:else>
                  </dgm:choose>
                  <dgm:ruleLst>
                    <dgm:rule type="primFontSz" val="5" fact="NaN" max="NaN"/>
                  </dgm:ruleLst>
                </dgm:layoutNode>
              </dgm:forEach>
              <dgm:forEach name="Name178" axis="ch" ptType="node" st="4" cnt="1">
                <dgm:layoutNode name="bullet5d" styleLbl="node1">
                  <dgm:alg type="sp"/>
                  <dgm:shape xmlns:r="http://schemas.openxmlformats.org/officeDocument/2006/relationships" type="ellipse" r:blip="">
                    <dgm:adjLst/>
                  </dgm:shape>
                  <dgm:presOf/>
                  <dgm:constrLst/>
                  <dgm:ruleLst/>
                </dgm:layoutNode>
                <dgm:layoutNode name="textBox5d" styleLbl="revTx">
                  <dgm:varLst>
                    <dgm:bulletEnabled val="1"/>
                  </dgm:varLst>
                  <dgm:choose name="Name179">
                    <dgm:if name="Name180" func="var" arg="dir" op="equ" val="norm">
                      <dgm:choose name="Name181">
                        <dgm:if name="Name182" axis="root des" ptType="all node" func="maxDepth" op="gt" val="1">
                          <dgm:alg type="tx">
                            <dgm:param type="txAnchorVert" val="t"/>
                            <dgm:param type="parTxLTRAlign" val="l"/>
                            <dgm:param type="parTxRTLAlign" val="r"/>
                          </dgm:alg>
                        </dgm:if>
                        <dgm:else name="Name183">
                          <dgm:alg type="tx">
                            <dgm:param type="txAnchorVert" val="t"/>
                            <dgm:param type="parTxLTRAlign" val="l"/>
                            <dgm:param type="parTxRTLAlign" val="l"/>
                          </dgm:alg>
                        </dgm:else>
                      </dgm:choose>
                    </dgm:if>
                    <dgm:else name="Name184">
                      <dgm:choose name="Name185">
                        <dgm:if name="Name186" axis="root des" ptType="all node" func="maxDepth" op="gt" val="1">
                          <dgm:alg type="tx">
                            <dgm:param type="txAnchorVert" val="b"/>
                            <dgm:param type="txAnchorVertCh" val="b"/>
                            <dgm:param type="parTxLTRAlign" val="l"/>
                            <dgm:param type="parTxRTLAlign" val="r"/>
                          </dgm:alg>
                        </dgm:if>
                        <dgm:else name="Name187">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188">
                    <dgm:if name="Name189" func="var" arg="dir" op="equ" val="norm">
                      <dgm:constrLst>
                        <dgm:constr type="rMarg"/>
                        <dgm:constr type="tMarg"/>
                        <dgm:constr type="bMarg"/>
                      </dgm:constrLst>
                    </dgm:if>
                    <dgm:else name="Name190">
                      <dgm:constrLst>
                        <dgm:constr type="lMarg"/>
                        <dgm:constr type="tMarg"/>
                        <dgm:constr type="bMarg"/>
                      </dgm:constrLst>
                    </dgm:else>
                  </dgm:choose>
                  <dgm:ruleLst>
                    <dgm:rule type="primFontSz" val="5" fact="NaN" max="NaN"/>
                  </dgm:ruleLst>
                </dgm:layoutNode>
              </dgm:forEach>
              <dgm:forEach name="Name191" axis="ch" ptType="node" st="5" cnt="1">
                <dgm:layoutNode name="bullet5e" styleLbl="node1">
                  <dgm:alg type="sp"/>
                  <dgm:shape xmlns:r="http://schemas.openxmlformats.org/officeDocument/2006/relationships" type="ellipse" r:blip="">
                    <dgm:adjLst/>
                  </dgm:shape>
                  <dgm:presOf/>
                  <dgm:constrLst/>
                  <dgm:ruleLst/>
                </dgm:layoutNode>
                <dgm:layoutNode name="textBox5e" styleLbl="revTx">
                  <dgm:varLst>
                    <dgm:bulletEnabled val="1"/>
                  </dgm:varLst>
                  <dgm:choose name="Name192">
                    <dgm:if name="Name193" func="var" arg="dir" op="equ" val="norm">
                      <dgm:choose name="Name194">
                        <dgm:if name="Name195" axis="root des" ptType="all node" func="maxDepth" op="gt" val="1">
                          <dgm:alg type="tx">
                            <dgm:param type="txAnchorVert" val="t"/>
                            <dgm:param type="parTxLTRAlign" val="l"/>
                            <dgm:param type="parTxRTLAlign" val="r"/>
                          </dgm:alg>
                        </dgm:if>
                        <dgm:else name="Name196">
                          <dgm:alg type="tx">
                            <dgm:param type="txAnchorVert" val="t"/>
                            <dgm:param type="parTxLTRAlign" val="l"/>
                            <dgm:param type="parTxRTLAlign" val="l"/>
                          </dgm:alg>
                        </dgm:else>
                      </dgm:choose>
                    </dgm:if>
                    <dgm:else name="Name197">
                      <dgm:choose name="Name198">
                        <dgm:if name="Name199" axis="root des" ptType="all node" func="maxDepth" op="gt" val="1">
                          <dgm:alg type="tx">
                            <dgm:param type="txAnchorVert" val="b"/>
                            <dgm:param type="txAnchorVertCh" val="b"/>
                            <dgm:param type="parTxLTRAlign" val="l"/>
                            <dgm:param type="parTxRTLAlign" val="r"/>
                          </dgm:alg>
                        </dgm:if>
                        <dgm:else name="Name200">
                          <dgm:alg type="tx">
                            <dgm:param type="txAnchorVert" val="b"/>
                            <dgm:param type="parTxLTRAlign" val="r"/>
                            <dgm:param type="parTxRTLAlign" val="r"/>
                          </dgm:alg>
                        </dgm:else>
                      </dgm:choose>
                    </dgm:else>
                  </dgm:choose>
                  <dgm:shape xmlns:r="http://schemas.openxmlformats.org/officeDocument/2006/relationships" type="rect" r:blip="">
                    <dgm:adjLst/>
                  </dgm:shape>
                  <dgm:presOf axis="desOrSelf" ptType="node"/>
                  <dgm:choose name="Name201">
                    <dgm:if name="Name202" func="var" arg="dir" op="equ" val="norm">
                      <dgm:constrLst>
                        <dgm:constr type="rMarg"/>
                        <dgm:constr type="tMarg"/>
                        <dgm:constr type="bMarg"/>
                      </dgm:constrLst>
                    </dgm:if>
                    <dgm:else name="Name203">
                      <dgm:constrLst>
                        <dgm:constr type="lMarg"/>
                        <dgm:constr type="tMarg"/>
                        <dgm:constr type="bMarg"/>
                      </dgm:constrLst>
                    </dgm:else>
                  </dgm:choose>
                  <dgm:ruleLst>
                    <dgm:rule type="primFontSz" val="5" fact="NaN" max="NaN"/>
                  </dgm:ruleLst>
                </dgm:layoutNode>
              </dgm:forEach>
            </dgm:layoutNode>
          </dgm:else>
        </dgm:choose>
      </dgm:if>
      <dgm:else name="Name204"/>
    </dgm:choose>
  </dgm:layoutNode>
</dgm:layoutDef>
</file>

<file path=ppt/diagrams/layout12.xml><?xml version="1.0" encoding="utf-8"?>
<dgm:layoutDef xmlns:dgm="http://schemas.openxmlformats.org/drawingml/2006/diagram" xmlns:a="http://schemas.openxmlformats.org/drawingml/2006/main" uniqueId="urn:microsoft.com/office/officeart/2005/8/layout/hProcess11">
  <dgm:title val=""/>
  <dgm:desc val=""/>
  <dgm:catLst>
    <dgm:cat type="process" pri="8000"/>
    <dgm:cat type="convert" pri="14000"/>
  </dgm:catLst>
  <dgm:sampData useDef="1">
    <dgm:dataModel>
      <dgm:ptLst/>
      <dgm:bg/>
      <dgm:whole/>
    </dgm:dataModel>
  </dgm:sampData>
  <dgm:styleData>
    <dgm:dataModel>
      <dgm:ptLst>
        <dgm:pt modelId="0" type="doc"/>
        <dgm:pt modelId="1"/>
        <dgm:pt modelId="2"/>
      </dgm:ptLst>
      <dgm:cxnLst>
        <dgm:cxn modelId="4" srcId="0" destId="1" srcOrd="0" destOrd="0"/>
        <dgm:cxn modelId="5"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hoose name="Name1">
      <dgm:if name="Name2" func="var" arg="dir" op="equ" val="norm">
        <dgm:constrLst>
          <dgm:constr type="w" for="ch" forName="arrow" refType="w"/>
          <dgm:constr type="h" for="ch" forName="arrow" refType="h" fact="0.4"/>
          <dgm:constr type="ctrY" for="ch" forName="arrow" refType="h" fact="0.5"/>
          <dgm:constr type="l" for="ch" forName="arrow"/>
          <dgm:constr type="w" for="ch" forName="points" refType="w" fact="0.9"/>
          <dgm:constr type="h" for="ch" forName="points" refType="h"/>
          <dgm:constr type="t" for="ch" forName="points"/>
          <dgm:constr type="l" for="ch" forName="points"/>
        </dgm:constrLst>
      </dgm:if>
      <dgm:else name="Name3">
        <dgm:constrLst>
          <dgm:constr type="w" for="ch" forName="arrow" refType="w"/>
          <dgm:constr type="h" for="ch" forName="arrow" refType="h" fact="0.4"/>
          <dgm:constr type="ctrY" for="ch" forName="arrow" refType="h" fact="0.5"/>
          <dgm:constr type="r" for="ch" forName="arrow" refType="w"/>
          <dgm:constr type="w" for="ch" forName="points" refType="w" fact="0.9"/>
          <dgm:constr type="h" for="ch" forName="points" refType="h"/>
          <dgm:constr type="t" for="ch" forName="points"/>
          <dgm:constr type="r" for="ch" forName="points" refType="w"/>
        </dgm:constrLst>
      </dgm:else>
    </dgm:choose>
    <dgm:ruleLst/>
    <dgm:layoutNode name="arrow" styleLbl="bgShp">
      <dgm:alg type="sp"/>
      <dgm:choose name="Name4">
        <dgm:if name="Name5" func="var" arg="dir" op="equ" val="norm">
          <dgm:shape xmlns:r="http://schemas.openxmlformats.org/officeDocument/2006/relationships" type="notchedRightArrow" r:blip="">
            <dgm:adjLst/>
          </dgm:shape>
        </dgm:if>
        <dgm:else name="Name6">
          <dgm:shape xmlns:r="http://schemas.openxmlformats.org/officeDocument/2006/relationships" rot="180" type="notchedRightArrow" r:blip="">
            <dgm:adjLst/>
          </dgm:shape>
        </dgm:else>
      </dgm:choose>
      <dgm:presOf/>
      <dgm:constrLst/>
      <dgm:ruleLst/>
    </dgm:layoutNode>
    <dgm:layoutNode name="points">
      <dgm:choose name="Name7">
        <dgm:if name="Name8" func="var" arg="dir" op="equ" val="norm">
          <dgm:alg type="lin">
            <dgm:param type="linDir" val="fromL"/>
          </dgm:alg>
        </dgm:if>
        <dgm:else name="Name9">
          <dgm:alg type="lin">
            <dgm:param type="linDir" val="fromR"/>
          </dgm:alg>
        </dgm:else>
      </dgm:choose>
      <dgm:shape xmlns:r="http://schemas.openxmlformats.org/officeDocument/2006/relationships" r:blip="">
        <dgm:adjLst/>
      </dgm:shape>
      <dgm:presOf/>
      <dgm:constrLst>
        <dgm:constr type="w" for="ch" forName="compositeA" refType="w"/>
        <dgm:constr type="h" for="ch" forName="compositeA" refType="h"/>
        <dgm:constr type="w" for="ch" forName="compositeB" refType="w" refFor="ch" refForName="compositeA" op="equ"/>
        <dgm:constr type="h" for="ch" forName="compositeB" refType="h" refFor="ch" refForName="compositeA" op="equ"/>
        <dgm:constr type="primFontSz" for="des" ptType="node" op="equ" val="65"/>
        <dgm:constr type="w" for="ch" forName="space" refType="w" refFor="ch" refForName="compositeA" op="equ" fact="0.05"/>
      </dgm:constrLst>
      <dgm:ruleLst/>
      <dgm:forEach name="Name10" axis="ch" ptType="node">
        <dgm:choose name="Name11">
          <dgm:if name="Name12" axis="self" ptType="node" func="posOdd" op="equ" val="1">
            <dgm:layoutNode name="compositeA">
              <dgm:alg type="composite"/>
              <dgm:shape xmlns:r="http://schemas.openxmlformats.org/officeDocument/2006/relationships" r:blip="">
                <dgm:adjLst/>
              </dgm:shape>
              <dgm:presOf/>
              <dgm:constrLst>
                <dgm:constr type="w" for="ch" forName="textA" refType="w"/>
                <dgm:constr type="h" for="ch" forName="textA" refType="h" fact="0.4"/>
                <dgm:constr type="t" for="ch" forName="textA"/>
                <dgm:constr type="l" for="ch" forName="textA"/>
                <dgm:constr type="h" for="ch" forName="circleA" refType="h" fact="0.1"/>
                <dgm:constr type="h" for="ch" forName="circleA" refType="w" op="lte"/>
                <dgm:constr type="w" for="ch" forName="circleA" refType="h" refFor="ch" refForName="circleA" op="equ"/>
                <dgm:constr type="ctrY" for="ch" forName="circleA" refType="h" fact="0.5"/>
                <dgm:constr type="ctrX" for="ch" forName="circleA" refType="w" refFor="ch" refForName="textA" fact="0.5"/>
                <dgm:constr type="w" for="ch" forName="spaceA" refType="w"/>
                <dgm:constr type="h" for="ch" forName="spaceA" refType="h" fact="0.4"/>
                <dgm:constr type="b" for="ch" forName="spaceA" refType="h"/>
                <dgm:constr type="l" for="ch" forName="spaceA"/>
              </dgm:constrLst>
              <dgm:ruleLst/>
              <dgm:layoutNode name="textA" styleLbl="revTx">
                <dgm:varLst>
                  <dgm:bulletEnabled val="1"/>
                </dgm:varLst>
                <dgm:alg type="tx">
                  <dgm:param type="txAnchorVert" val="b"/>
                  <dgm:param type="txAnchorVertCh" val="b"/>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A">
                <dgm:alg type="sp"/>
                <dgm:shape xmlns:r="http://schemas.openxmlformats.org/officeDocument/2006/relationships" type="ellipse" r:blip="">
                  <dgm:adjLst/>
                </dgm:shape>
                <dgm:presOf/>
                <dgm:constrLst/>
                <dgm:ruleLst/>
              </dgm:layoutNode>
              <dgm:layoutNode name="spaceA">
                <dgm:alg type="sp"/>
                <dgm:shape xmlns:r="http://schemas.openxmlformats.org/officeDocument/2006/relationships" r:blip="">
                  <dgm:adjLst/>
                </dgm:shape>
                <dgm:presOf/>
                <dgm:constrLst/>
                <dgm:ruleLst/>
              </dgm:layoutNode>
            </dgm:layoutNode>
          </dgm:if>
          <dgm:else name="Name13">
            <dgm:layoutNode name="compositeB">
              <dgm:alg type="composite"/>
              <dgm:shape xmlns:r="http://schemas.openxmlformats.org/officeDocument/2006/relationships" r:blip="">
                <dgm:adjLst/>
              </dgm:shape>
              <dgm:presOf/>
              <dgm:constrLst>
                <dgm:constr type="w" for="ch" forName="textB" refType="w"/>
                <dgm:constr type="h" for="ch" forName="textB" refType="h" fact="0.4"/>
                <dgm:constr type="b" for="ch" forName="textB" refType="h"/>
                <dgm:constr type="l" for="ch" forName="textB"/>
                <dgm:constr type="h" for="ch" forName="circleB" refType="h" fact="0.1"/>
                <dgm:constr type="w" for="ch" forName="circleB" refType="h" refFor="ch" refForName="circleB" op="equ"/>
                <dgm:constr type="h" for="ch" forName="circleB" refType="w" op="lte"/>
                <dgm:constr type="ctrY" for="ch" forName="circleB" refType="h" fact="0.5"/>
                <dgm:constr type="ctrX" for="ch" forName="circleB" refType="w" refFor="ch" refForName="textB" fact="0.5"/>
                <dgm:constr type="w" for="ch" forName="spaceB" refType="w"/>
                <dgm:constr type="h" for="ch" forName="spaceB" refType="h" fact="0.4"/>
                <dgm:constr type="t" for="ch" forName="spaceB"/>
                <dgm:constr type="l" for="ch" forName="spaceB"/>
              </dgm:constrLst>
              <dgm:ruleLst/>
              <dgm:layoutNode name="textB" styleLbl="revTx">
                <dgm:varLst>
                  <dgm:bulletEnabled val="1"/>
                </dgm:varLst>
                <dgm:alg type="tx">
                  <dgm:param type="txAnchorVert" val="t"/>
                  <dgm:param type="txAnchorVertCh" val="t"/>
                  <dgm:param type="txAnchorHorzCh" val="ctr"/>
                </dgm:alg>
                <dgm:shape xmlns:r="http://schemas.openxmlformats.org/officeDocument/2006/relationships" type="rect" r:blip="">
                  <dgm:adjLst/>
                </dgm:shape>
                <dgm:presOf axis="desOrSelf" ptType="node"/>
                <dgm:constrLst/>
                <dgm:ruleLst>
                  <dgm:rule type="primFontSz" val="5" fact="NaN" max="NaN"/>
                </dgm:ruleLst>
              </dgm:layoutNode>
              <dgm:layoutNode name="circleB">
                <dgm:alg type="sp"/>
                <dgm:shape xmlns:r="http://schemas.openxmlformats.org/officeDocument/2006/relationships" type="ellipse" r:blip="">
                  <dgm:adjLst/>
                </dgm:shape>
                <dgm:presOf/>
                <dgm:constrLst/>
                <dgm:ruleLst/>
              </dgm:layoutNode>
              <dgm:layoutNode name="spaceB">
                <dgm:alg type="sp"/>
                <dgm:shape xmlns:r="http://schemas.openxmlformats.org/officeDocument/2006/relationships" r:blip="">
                  <dgm:adjLst/>
                </dgm:shape>
                <dgm:presOf/>
                <dgm:constrLst/>
                <dgm:ruleLst/>
              </dgm:layoutNode>
            </dgm:layoutNode>
          </dgm:else>
        </dgm:choose>
        <dgm:forEach name="Name14" axis="followSib" ptType="sibTrans" cnt="1">
          <dgm:layoutNode name="space">
            <dgm:alg type="sp"/>
            <dgm:shape xmlns:r="http://schemas.openxmlformats.org/officeDocument/2006/relationships" r:blip="">
              <dgm:adjLst/>
            </dgm:shape>
            <dgm:presOf/>
            <dgm:constrLst/>
            <dgm:ruleLst/>
          </dgm:layoutNode>
        </dgm:forEach>
      </dgm:forEach>
    </dgm:layoutNode>
  </dgm:layoutNode>
</dgm:layoutDef>
</file>

<file path=ppt/diagrams/layout13.xml><?xml version="1.0" encoding="utf-8"?>
<dgm:layoutDef xmlns:dgm="http://schemas.openxmlformats.org/drawingml/2006/diagram" xmlns:a="http://schemas.openxmlformats.org/drawingml/2006/main" uniqueId="urn:microsoft.com/office/officeart/2009/3/layout/CircleRelationship">
  <dgm:title val=""/>
  <dgm:desc val=""/>
  <dgm:catLst>
    <dgm:cat type="relationship" pri="1500"/>
  </dgm:catLst>
  <dgm:samp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ampData>
  <dgm:style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styleData>
  <dgm:clrData>
    <dgm:dataModel>
      <dgm:ptLst>
        <dgm:pt modelId="0" type="doc"/>
        <dgm:pt modelId="10">
          <dgm:prSet phldr="1"/>
        </dgm:pt>
        <dgm:pt modelId="11">
          <dgm:prSet phldr="1"/>
        </dgm:pt>
        <dgm:pt modelId="12">
          <dgm:prSet phldr="1"/>
        </dgm:pt>
      </dgm:ptLst>
      <dgm:cxnLst>
        <dgm:cxn modelId="20" srcId="0" destId="10" srcOrd="0" destOrd="0"/>
        <dgm:cxn modelId="21" srcId="10" destId="11" srcOrd="0" destOrd="0"/>
        <dgm:cxn modelId="22" srcId="10" destId="12" srcOrd="0" destOrd="0"/>
      </dgm:cxnLst>
      <dgm:bg/>
      <dgm:whole/>
    </dgm:dataModel>
  </dgm:clrData>
  <dgm:layoutNode name="Name0">
    <dgm:varLst>
      <dgm:chMax val="1"/>
      <dgm:chPref val="1"/>
    </dgm:varLst>
    <dgm:shape xmlns:r="http://schemas.openxmlformats.org/officeDocument/2006/relationships" r:blip="">
      <dgm:adjLst/>
    </dgm:shape>
    <dgm:choose name="Name1">
      <dgm:if name="Name2" axis="ch ch" ptType="node node" func="cnt" op="equ" val="0">
        <dgm:alg type="composite">
          <dgm:param type="ar" val="0.98"/>
        </dgm:alg>
        <dgm:constrLst>
          <dgm:constr type="primFontSz" for="des" ptType="node" op="equ" val="65"/>
          <dgm:constr type="l" for="ch" forName="Parent" refType="w" fact="0"/>
          <dgm:constr type="t" for="ch" forName="Parent" refType="h" fact="0.039"/>
          <dgm:constr type="w" for="ch" forName="Parent" refType="w" fact="0.8734"/>
          <dgm:constr type="h" for="ch" forName="Parent" refType="h" fact="0.856"/>
          <dgm:constr type="l" for="ch" forName="Accent1" refType="w" fact="0.4984"/>
          <dgm:constr type="t" for="ch" forName="Accent1" refType="h" fact="0"/>
          <dgm:constr type="w" for="ch" forName="Accent1" refType="w" fact="0.0972"/>
          <dgm:constr type="h" for="ch" forName="Accent1" refType="h" fact="0.0952"/>
          <dgm:constr type="l" for="ch" forName="Accent2" refType="w" fact="0.2684"/>
          <dgm:constr type="t" for="ch" forName="Accent2" refType="h" fact="0.8314"/>
          <dgm:constr type="w" for="ch" forName="Accent2" refType="w" fact="0.0704"/>
          <dgm:constr type="h" for="ch" forName="Accent2" refType="h" fact="0.069"/>
          <dgm:constr type="l" for="ch" forName="Accent3" refType="w" fact="0.9296"/>
          <dgm:constr type="t" for="ch" forName="Accent3" refType="h" fact="0.3864"/>
          <dgm:constr type="w" for="ch" forName="Accent3" refType="w" fact="0.0704"/>
          <dgm:constr type="h" for="ch" forName="Accent3" refType="h" fact="0.069"/>
          <dgm:constr type="l" for="ch" forName="Accent4" refType="w" fact="0.5931"/>
          <dgm:constr type="t" for="ch" forName="Accent4" refType="h" fact="0.9048"/>
          <dgm:constr type="w" for="ch" forName="Accent4" refType="w" fact="0.0972"/>
          <dgm:constr type="h" for="ch" forName="Accent4" refType="h" fact="0.0952"/>
          <dgm:constr type="l" for="ch" forName="Accent5" refType="w" fact="0.2883"/>
          <dgm:constr type="t" for="ch" forName="Accent5" refType="h" fact="0.1353"/>
          <dgm:constr type="w" for="ch" forName="Accent5" refType="w" fact="0.0704"/>
          <dgm:constr type="h" for="ch" forName="Accent5" refType="h" fact="0.069"/>
          <dgm:constr type="l" for="ch" forName="Accent6" refType="w" fact="0.0666"/>
          <dgm:constr type="t" for="ch" forName="Accent6" refType="h" fact="0.53"/>
          <dgm:constr type="w" for="ch" forName="Accent6" refType="w" fact="0.0704"/>
          <dgm:constr type="h" for="ch" forName="Accent6" refType="h" fact="0.069"/>
        </dgm:constrLst>
      </dgm:if>
      <dgm:if name="Name3" axis="ch ch" ptType="node node" func="cnt" op="equ" val="1">
        <dgm:alg type="composite">
          <dgm:param type="ar" val="1.2476"/>
        </dgm:alg>
        <dgm:constrLst>
          <dgm:constr type="primFontSz" for="des" ptType="node" op="equ" val="65"/>
          <dgm:constr type="l" for="ch" forName="Parent" refType="w" fact="0.2145"/>
          <dgm:constr type="t" for="ch" forName="Parent" refType="h" fact="0.039"/>
          <dgm:constr type="w" for="ch" forName="Parent" refType="w" fact="0.6861"/>
          <dgm:constr type="h" for="ch" forName="Parent" refType="h" fact="0.856"/>
          <dgm:constr type="l" for="ch" forName="Accent8" refType="w" fact="0.0262"/>
          <dgm:constr type="t" for="ch" forName="Accent8" refType="h" fact="0.6434"/>
          <dgm:constr type="w" for="ch" forName="Accent8" refType="w" fact="0.138"/>
          <dgm:constr type="h" for="ch" forName="Accent8" refType="h" fact="0.1721"/>
          <dgm:constr type="l" for="ch" forName="Accent1" refType="w" fact="0.6059"/>
          <dgm:constr type="t" for="ch" forName="Accent1" refType="h" fact="0"/>
          <dgm:constr type="w" for="ch" forName="Accent1" refType="w" fact="0.0763"/>
          <dgm:constr type="h" for="ch" forName="Accent1" refType="h" fact="0.0952"/>
          <dgm:constr type="l" for="ch" forName="Accent2" refType="w" fact="0.4253"/>
          <dgm:constr type="t" for="ch" forName="Accent2" refType="h" fact="0.8314"/>
          <dgm:constr type="w" for="ch" forName="Accent2" refType="w" fact="0.0553"/>
          <dgm:constr type="h" for="ch" forName="Accent2" refType="h" fact="0.069"/>
          <dgm:constr type="l" for="ch" forName="Accent3" refType="w" fact="0.9447"/>
          <dgm:constr type="t" for="ch" forName="Accent3" refType="h" fact="0.3864"/>
          <dgm:constr type="w" for="ch" forName="Accent3" refType="w" fact="0.0553"/>
          <dgm:constr type="h" for="ch" forName="Accent3" refType="h" fact="0.069"/>
          <dgm:constr type="l" for="ch" forName="Child1" refType="w" fact="0"/>
          <dgm:constr type="t" for="ch" forName="Child1" refType="h" fact="0.1935"/>
          <dgm:constr type="w" for="ch" forName="Child1" refType="w" fact="0.2789"/>
          <dgm:constr type="h" for="ch" forName="Child1" refType="h" fact="0.3479"/>
          <dgm:constr type="l" for="ch" forName="Accent4" refType="w" fact="0.6803"/>
          <dgm:constr type="t" for="ch" forName="Accent4" refType="h" fact="0.9048"/>
          <dgm:constr type="w" for="ch" forName="Accent4" refType="w" fact="0.0763"/>
          <dgm:constr type="h" for="ch" forName="Accent4" refType="h" fact="0.0952"/>
          <dgm:constr type="l" for="ch" forName="Accent7" refType="w" fact="0.5287"/>
          <dgm:constr type="t" for="ch" forName="Accent7" refType="h" fact="0.1383"/>
          <dgm:constr type="w" for="ch" forName="Accent7" refType="w" fact="0.0763"/>
          <dgm:constr type="h" for="ch" forName="Accent7" refType="h" fact="0.0952"/>
          <dgm:constr type="l" for="ch" forName="Accent5" refType="w" fact="0.4409"/>
          <dgm:constr type="t" for="ch" forName="Accent5" refType="h" fact="0.1353"/>
          <dgm:constr type="w" for="ch" forName="Accent5" refType="w" fact="0.0553"/>
          <dgm:constr type="h" for="ch" forName="Accent5" refType="h" fact="0.069"/>
          <dgm:constr type="l" for="ch" forName="Accent6" refType="w" fact="0.2668"/>
          <dgm:constr type="t" for="ch" forName="Accent6" refType="h" fact="0.53"/>
          <dgm:constr type="w" for="ch" forName="Accent6" refType="w" fact="0.0553"/>
          <dgm:constr type="h" for="ch" forName="Accent6" refType="h" fact="0.069"/>
        </dgm:constrLst>
      </dgm:if>
      <dgm:if name="Name4" axis="ch ch" ptType="node node" func="cnt" op="equ" val="2">
        <dgm:alg type="composite">
          <dgm:param type="ar" val="1.592"/>
        </dgm:alg>
        <dgm:constrLst>
          <dgm:constr type="primFontSz" for="des" ptType="node" op="equ" val="65"/>
          <dgm:constr type="l" for="ch" forName="Parent" refType="w" fact="0.1886"/>
          <dgm:constr type="t" for="ch" forName="Parent" refType="h" fact="0.039"/>
          <dgm:constr type="w" for="ch" forName="Parent" refType="w" fact="0.5377"/>
          <dgm:constr type="h" for="ch" forName="Parent" refType="h" fact="0.856"/>
          <dgm:constr type="l" for="ch" forName="Accent8" refType="w" fact="0.0411"/>
          <dgm:constr type="t" for="ch" forName="Accent8" refType="h" fact="0.6434"/>
          <dgm:constr type="w" for="ch" forName="Accent8" refType="w" fact="0.1081"/>
          <dgm:constr type="h" for="ch" forName="Accent8" refType="h" fact="0.1721"/>
          <dgm:constr type="l" for="ch" forName="Accent1" refType="w" fact="0.4954"/>
          <dgm:constr type="t" for="ch" forName="Accent1" refType="h" fact="0"/>
          <dgm:constr type="w" for="ch" forName="Accent1" refType="w" fact="0.0598"/>
          <dgm:constr type="h" for="ch" forName="Accent1" refType="h" fact="0.0952"/>
          <dgm:constr type="l" for="ch" forName="Accent2" refType="w" fact="0.3538"/>
          <dgm:constr type="t" for="ch" forName="Accent2" refType="h" fact="0.8314"/>
          <dgm:constr type="w" for="ch" forName="Accent2" refType="w" fact="0.0433"/>
          <dgm:constr type="h" for="ch" forName="Accent2" refType="h" fact="0.069"/>
          <dgm:constr type="l" for="ch" forName="Accent3" refType="w" fact="0.7609"/>
          <dgm:constr type="t" for="ch" forName="Accent3" refType="h" fact="0.3864"/>
          <dgm:constr type="w" for="ch" forName="Accent3" refType="w" fact="0.0433"/>
          <dgm:constr type="h" for="ch" forName="Accent3" refType="h" fact="0.069"/>
          <dgm:constr type="l" for="ch" forName="Accent9" refType="w" fact="0.6839"/>
          <dgm:constr type="t" for="ch" forName="Accent9" refType="h" fact="0.27"/>
          <dgm:constr type="w" for="ch" forName="Accent9" refType="w" fact="0.0598"/>
          <dgm:constr type="h" for="ch" forName="Accent9" refType="h" fact="0.0952"/>
          <dgm:constr type="l" for="ch" forName="Child1" refType="w" fact="0.0206"/>
          <dgm:constr type="t" for="ch" forName="Child1" refType="h" fact="0.1935"/>
          <dgm:constr type="w" for="ch" forName="Child1" refType="w" fact="0.2186"/>
          <dgm:constr type="h" for="ch" forName="Child1" refType="h" fact="0.3479"/>
          <dgm:constr type="l" for="ch" forName="Child2" refType="w" fact="0.7814"/>
          <dgm:constr type="t" for="ch" forName="Child2" refType="h" fact="0.0298"/>
          <dgm:constr type="w" for="ch" forName="Child2" refType="w" fact="0.2186"/>
          <dgm:constr type="h" for="ch" forName="Child2" refType="h" fact="0.3479"/>
          <dgm:constr type="l" for="ch" forName="Accent10" refType="w" fact="0"/>
          <dgm:constr type="t" for="ch" forName="Accent10" refType="h" fact="0.8482"/>
          <dgm:constr type="w" for="ch" forName="Accent10" refType="w" fact="0.0433"/>
          <dgm:constr type="h" for="ch" forName="Accent10" refType="h" fact="0.069"/>
          <dgm:constr type="l" for="ch" forName="Accent11" refType="w" fact="0.4318"/>
          <dgm:constr type="t" for="ch" forName="Accent11" refType="h" fact="0.75"/>
          <dgm:constr type="w" for="ch" forName="Accent11" refType="w" fact="0.0433"/>
          <dgm:constr type="h" for="ch" forName="Accent11" refType="h" fact="0.069"/>
          <dgm:constr type="l" for="ch" forName="Accent7" refType="w" fact="0.4349"/>
          <dgm:constr type="t" for="ch" forName="Accent7" refType="h" fact="0.1383"/>
          <dgm:constr type="w" for="ch" forName="Accent7" refType="w" fact="0.0598"/>
          <dgm:constr type="h" for="ch" forName="Accent7" refType="h" fact="0.0952"/>
          <dgm:constr type="l" for="ch" forName="Accent5" refType="w" fact="0.3661"/>
          <dgm:constr type="t" for="ch" forName="Accent5" refType="h" fact="0.1353"/>
          <dgm:constr type="w" for="ch" forName="Accent5" refType="w" fact="0.0433"/>
          <dgm:constr type="h" for="ch" forName="Accent5" refType="h" fact="0.069"/>
          <dgm:constr type="l" for="ch" forName="Accent6" refType="w" fact="0.2296"/>
          <dgm:constr type="t" for="ch" forName="Accent6" refType="h" fact="0.53"/>
          <dgm:constr type="w" for="ch" forName="Accent6" refType="w" fact="0.0433"/>
          <dgm:constr type="h" for="ch" forName="Accent6" refType="h" fact="0.069"/>
          <dgm:constr type="l" for="ch" forName="Accent4" refType="w" fact="0.5537"/>
          <dgm:constr type="t" for="ch" forName="Accent4" refType="h" fact="0.9048"/>
          <dgm:constr type="w" for="ch" forName="Accent4" refType="w" fact="0.0598"/>
          <dgm:constr type="h" for="ch" forName="Accent4" refType="h" fact="0.0952"/>
        </dgm:constrLst>
      </dgm:if>
      <dgm:if name="Name5" axis="ch ch" ptType="node node" func="cnt" op="equ" val="3">
        <dgm:alg type="composite">
          <dgm:param type="ar" val="1.7557"/>
        </dgm:alg>
        <dgm:constrLst>
          <dgm:constr type="primFontSz" for="des" ptType="node" op="equ" val="65"/>
          <dgm:constr type="l" for="ch" forName="Parent" refType="w" fact="0.171"/>
          <dgm:constr type="t" for="ch" forName="Parent" refType="h" fact="0.039"/>
          <dgm:constr type="w" for="ch" forName="Parent" refType="w" fact="0.4875"/>
          <dgm:constr type="h" for="ch" forName="Parent" refType="h" fact="0.856"/>
          <dgm:constr type="l" for="ch" forName="Accent8" refType="w" fact="0.0373"/>
          <dgm:constr type="t" for="ch" forName="Accent8" refType="h" fact="0.6434"/>
          <dgm:constr type="w" for="ch" forName="Accent8" refType="w" fact="0.098"/>
          <dgm:constr type="h" for="ch" forName="Accent8" refType="h" fact="0.1721"/>
          <dgm:constr type="l" for="ch" forName="Accent1" refType="w" fact="0.4492"/>
          <dgm:constr type="t" for="ch" forName="Accent1" refType="h" fact="0"/>
          <dgm:constr type="w" for="ch" forName="Accent1" refType="w" fact="0.0542"/>
          <dgm:constr type="h" for="ch" forName="Accent1" refType="h" fact="0.0952"/>
          <dgm:constr type="l" for="ch" forName="Accent2" refType="w" fact="0.3209"/>
          <dgm:constr type="t" for="ch" forName="Accent2" refType="h" fact="0.8314"/>
          <dgm:constr type="w" for="ch" forName="Accent2" refType="w" fact="0.0393"/>
          <dgm:constr type="h" for="ch" forName="Accent2" refType="h" fact="0.069"/>
          <dgm:constr type="l" for="ch" forName="Accent3" refType="w" fact="0.6899"/>
          <dgm:constr type="t" for="ch" forName="Accent3" refType="h" fact="0.3864"/>
          <dgm:constr type="w" for="ch" forName="Accent3" refType="w" fact="0.0393"/>
          <dgm:constr type="h" for="ch" forName="Accent3" refType="h" fact="0.069"/>
          <dgm:constr type="l" for="ch" forName="Accent9" refType="w" fact="0.6201"/>
          <dgm:constr type="t" for="ch" forName="Accent9" refType="h" fact="0.27"/>
          <dgm:constr type="w" for="ch" forName="Accent9" refType="w" fact="0.0542"/>
          <dgm:constr type="h" for="ch" forName="Accent9" refType="h" fact="0.0952"/>
          <dgm:constr type="l" for="ch" forName="Child1" refType="w" fact="0.0186"/>
          <dgm:constr type="t" for="ch" forName="Child1" refType="h" fact="0.1935"/>
          <dgm:constr type="w" for="ch" forName="Child1" refType="w" fact="0.1982"/>
          <dgm:constr type="h" for="ch" forName="Child1" refType="h" fact="0.3479"/>
          <dgm:constr type="l" for="ch" forName="Child2" refType="w" fact="0.7086"/>
          <dgm:constr type="t" for="ch" forName="Child2" refType="h" fact="0.0298"/>
          <dgm:constr type="w" for="ch" forName="Child2" refType="w" fact="0.1982"/>
          <dgm:constr type="h" for="ch" forName="Child2" refType="h" fact="0.3479"/>
          <dgm:constr type="l" for="ch" forName="Child3" refType="w" fact="0.8018"/>
          <dgm:constr type="t" for="ch" forName="Child3" refType="h" fact="0.6312"/>
          <dgm:constr type="w" for="ch" forName="Child3" refType="w" fact="0.1982"/>
          <dgm:constr type="h" for="ch" forName="Child3" refType="h" fact="0.3479"/>
          <dgm:constr type="l" for="ch" forName="Accent12" refType="w" fact="0.7459"/>
          <dgm:constr type="t" for="ch" forName="Accent12" refType="h" fact="0.619"/>
          <dgm:constr type="w" for="ch" forName="Accent12" refType="w" fact="0.0393"/>
          <dgm:constr type="h" for="ch" forName="Accent12" refType="h" fact="0.069"/>
          <dgm:constr type="l" for="ch" forName="Accent4" refType="w" fact="0.5021"/>
          <dgm:constr type="t" for="ch" forName="Accent4" refType="h" fact="0.9048"/>
          <dgm:constr type="w" for="ch" forName="Accent4" refType="w" fact="0.0542"/>
          <dgm:constr type="h" for="ch" forName="Accent4" refType="h" fact="0.0952"/>
          <dgm:constr type="l" for="ch" forName="Accent10" refType="w" fact="0"/>
          <dgm:constr type="t" for="ch" forName="Accent10" refType="h" fact="0.8482"/>
          <dgm:constr type="w" for="ch" forName="Accent10" refType="w" fact="0.0393"/>
          <dgm:constr type="h" for="ch" forName="Accent10" refType="h" fact="0.069"/>
          <dgm:constr type="l" for="ch" forName="Accent11" refType="w" fact="0.3916"/>
          <dgm:constr type="t" for="ch" forName="Accent11" refType="h" fact="0.75"/>
          <dgm:constr type="w" for="ch" forName="Accent11" refType="w" fact="0.0393"/>
          <dgm:constr type="h" for="ch" forName="Accent11" refType="h" fact="0.069"/>
          <dgm:constr type="l" for="ch" forName="Accent7" refType="w" fact="0.3944"/>
          <dgm:constr type="t" for="ch" forName="Accent7" refType="h" fact="0.1383"/>
          <dgm:constr type="w" for="ch" forName="Accent7" refType="w" fact="0.0542"/>
          <dgm:constr type="h" for="ch" forName="Accent7" refType="h" fact="0.0952"/>
          <dgm:constr type="l" for="ch" forName="Accent5" refType="w" fact="0.3319"/>
          <dgm:constr type="t" for="ch" forName="Accent5" refType="h" fact="0.1353"/>
          <dgm:constr type="w" for="ch" forName="Accent5" refType="w" fact="0.0393"/>
          <dgm:constr type="h" for="ch" forName="Accent5" refType="h" fact="0.069"/>
          <dgm:constr type="l" for="ch" forName="Accent6" refType="w" fact="0.2082"/>
          <dgm:constr type="t" for="ch" forName="Accent6" refType="h" fact="0.53"/>
          <dgm:constr type="w" for="ch" forName="Accent6" refType="w" fact="0.0393"/>
          <dgm:constr type="h" for="ch" forName="Accent6" refType="h" fact="0.069"/>
        </dgm:constrLst>
      </dgm:if>
      <dgm:if name="Name6" axis="ch ch" ptType="node node" func="cnt" op="equ" val="4">
        <dgm:alg type="composite">
          <dgm:param type="ar" val="1.3749"/>
        </dgm:alg>
        <dgm:constrLst>
          <dgm:constr type="primFontSz" for="des" ptType="node" op="equ" val="65"/>
          <dgm:constr type="l" for="ch" forName="Parent" refType="w" fact="0.171"/>
          <dgm:constr type="t" for="ch" forName="Parent" refType="h" fact="0.0306"/>
          <dgm:constr type="w" for="ch" forName="Parent" refType="w" fact="0.4875"/>
          <dgm:constr type="h" for="ch" forName="Parent" refType="h" fact="0.6703"/>
          <dgm:constr type="l" for="ch" forName="Accent8" refType="w" fact="0.0373"/>
          <dgm:constr type="t" for="ch" forName="Accent8" refType="h" fact="0.5038"/>
          <dgm:constr type="w" for="ch" forName="Accent8" refType="w" fact="0.098"/>
          <dgm:constr type="h" for="ch" forName="Accent8" refType="h" fact="0.1348"/>
          <dgm:constr type="l" for="ch" forName="Accent1" refType="w" fact="0.4492"/>
          <dgm:constr type="t" for="ch" forName="Accent1" refType="h" fact="0"/>
          <dgm:constr type="w" for="ch" forName="Accent1" refType="w" fact="0.0542"/>
          <dgm:constr type="h" for="ch" forName="Accent1" refType="h" fact="0.0746"/>
          <dgm:constr type="l" for="ch" forName="Accent2" refType="w" fact="0.3209"/>
          <dgm:constr type="t" for="ch" forName="Accent2" refType="h" fact="0.6511"/>
          <dgm:constr type="w" for="ch" forName="Accent2" refType="w" fact="0.0393"/>
          <dgm:constr type="h" for="ch" forName="Accent2" refType="h" fact="0.054"/>
          <dgm:constr type="l" for="ch" forName="Accent3" refType="w" fact="0.6899"/>
          <dgm:constr type="t" for="ch" forName="Accent3" refType="h" fact="0.3026"/>
          <dgm:constr type="w" for="ch" forName="Accent3" refType="w" fact="0.0393"/>
          <dgm:constr type="h" for="ch" forName="Accent3" refType="h" fact="0.054"/>
          <dgm:constr type="l" for="ch" forName="Accent9" refType="w" fact="0.6201"/>
          <dgm:constr type="t" for="ch" forName="Accent9" refType="h" fact="0.2115"/>
          <dgm:constr type="w" for="ch" forName="Accent9" refType="w" fact="0.0542"/>
          <dgm:constr type="h" for="ch" forName="Accent9" refType="h" fact="0.0746"/>
          <dgm:constr type="l" for="ch" forName="Child1" refType="w" fact="0.0186"/>
          <dgm:constr type="t" for="ch" forName="Child1" refType="h" fact="0.1515"/>
          <dgm:constr type="w" for="ch" forName="Child1" refType="w" fact="0.1982"/>
          <dgm:constr type="h" for="ch" forName="Child1" refType="h" fact="0.2725"/>
          <dgm:constr type="l" for="ch" forName="Child2" refType="w" fact="0.7086"/>
          <dgm:constr type="t" for="ch" forName="Child2" refType="h" fact="0.0233"/>
          <dgm:constr type="w" for="ch" forName="Child2" refType="w" fact="0.1982"/>
          <dgm:constr type="h" for="ch" forName="Child2" refType="h" fact="0.2725"/>
          <dgm:constr type="l" for="ch" forName="Child3" refType="w" fact="0.8018"/>
          <dgm:constr type="t" for="ch" forName="Child3" refType="h" fact="0.4943"/>
          <dgm:constr type="w" for="ch" forName="Child3" refType="w" fact="0.1982"/>
          <dgm:constr type="h" for="ch" forName="Child3" refType="h" fact="0.2725"/>
          <dgm:constr type="l" for="ch" forName="Accent12" refType="w" fact="0.7459"/>
          <dgm:constr type="t" for="ch" forName="Accent12" refType="h" fact="0.4848"/>
          <dgm:constr type="w" for="ch" forName="Accent12" refType="w" fact="0.0393"/>
          <dgm:constr type="h" for="ch" forName="Accent12" refType="h" fact="0.054"/>
          <dgm:constr type="l" for="ch" forName="Accent4" refType="w" fact="0.5021"/>
          <dgm:constr type="t" for="ch" forName="Accent4" refType="h" fact="0.7085"/>
          <dgm:constr type="w" for="ch" forName="Accent4" refType="w" fact="0.0542"/>
          <dgm:constr type="h" for="ch" forName="Accent4" refType="h" fact="0.0746"/>
          <dgm:constr type="l" for="ch" forName="Accent10" refType="w" fact="0"/>
          <dgm:constr type="t" for="ch" forName="Accent10" refType="h" fact="0.6642"/>
          <dgm:constr type="w" for="ch" forName="Accent10" refType="w" fact="0.0393"/>
          <dgm:constr type="h" for="ch" forName="Accent10" refType="h" fact="0.054"/>
          <dgm:constr type="l" for="ch" forName="Accent11" refType="w" fact="0.3916"/>
          <dgm:constr type="t" for="ch" forName="Accent11" refType="h" fact="0.5873"/>
          <dgm:constr type="w" for="ch" forName="Accent11" refType="w" fact="0.0393"/>
          <dgm:constr type="h" for="ch" forName="Accent11" refType="h" fact="0.054"/>
          <dgm:constr type="l" for="ch" forName="Accent7" refType="w" fact="0.3944"/>
          <dgm:constr type="t" for="ch" forName="Accent7" refType="h" fact="0.1083"/>
          <dgm:constr type="w" for="ch" forName="Accent7" refType="w" fact="0.0542"/>
          <dgm:constr type="h" for="ch" forName="Accent7" refType="h" fact="0.0746"/>
          <dgm:constr type="l" for="ch" forName="Accent5" refType="w" fact="0.3319"/>
          <dgm:constr type="t" for="ch" forName="Accent5" refType="h" fact="0.1059"/>
          <dgm:constr type="w" for="ch" forName="Accent5" refType="w" fact="0.0393"/>
          <dgm:constr type="h" for="ch" forName="Accent5" refType="h" fact="0.054"/>
          <dgm:constr type="l" for="ch" forName="Accent6" refType="w" fact="0.2082"/>
          <dgm:constr type="t" for="ch" forName="Accent6" refType="h" fact="0.4151"/>
          <dgm:constr type="w" for="ch" forName="Accent6" refType="w" fact="0.0393"/>
          <dgm:constr type="h" for="ch" forName="Accent6" refType="h" fact="0.054"/>
          <dgm:constr type="l" for="ch" forName="Child4" refType="w" fact="0.2329"/>
          <dgm:constr type="t" for="ch" forName="Child4" refType="h" fact="0.7275"/>
          <dgm:constr type="w" for="ch" forName="Child4" refType="w" fact="0.1982"/>
          <dgm:constr type="h" for="ch" forName="Child4" refType="h" fact="0.2725"/>
          <dgm:constr type="l" for="ch" forName="Accent13" refType="w" fact="0.4099"/>
          <dgm:constr type="t" for="ch" forName="Accent13" refType="h" fact="0.7183"/>
          <dgm:constr type="w" for="ch" forName="Accent13" refType="w" fact="0.0393"/>
          <dgm:constr type="h" for="ch" forName="Accent13" refType="h" fact="0.054"/>
        </dgm:constrLst>
      </dgm:if>
      <dgm:else name="Name7">
        <dgm:alg type="composite">
          <dgm:param type="ar" val="1.1477"/>
        </dgm:alg>
        <dgm:constrLst>
          <dgm:constr type="primFontSz" for="des" ptType="node" op="equ" val="65"/>
          <dgm:constr type="l" for="ch" forName="Parent" refType="w" fact="0.171"/>
          <dgm:constr type="t" for="ch" forName="Parent" refType="h" fact="0.1907"/>
          <dgm:constr type="w" for="ch" forName="Parent" refType="w" fact="0.4875"/>
          <dgm:constr type="h" for="ch" forName="Parent" refType="h" fact="0.5596"/>
          <dgm:constr type="l" for="ch" forName="Accent8" refType="w" fact="0.0373"/>
          <dgm:constr type="t" for="ch" forName="Accent8" refType="h" fact="0.5858"/>
          <dgm:constr type="w" for="ch" forName="Accent8" refType="w" fact="0.098"/>
          <dgm:constr type="h" for="ch" forName="Accent8" refType="h" fact="0.1125"/>
          <dgm:constr type="l" for="ch" forName="Accent1" refType="w" fact="0.4492"/>
          <dgm:constr type="t" for="ch" forName="Accent1" refType="h" fact="0.1652"/>
          <dgm:constr type="w" for="ch" forName="Accent1" refType="w" fact="0.0542"/>
          <dgm:constr type="h" for="ch" forName="Accent1" refType="h" fact="0.0623"/>
          <dgm:constr type="l" for="ch" forName="Accent2" refType="w" fact="0.3209"/>
          <dgm:constr type="t" for="ch" forName="Accent2" refType="h" fact="0.7087"/>
          <dgm:constr type="w" for="ch" forName="Accent2" refType="w" fact="0.0393"/>
          <dgm:constr type="h" for="ch" forName="Accent2" refType="h" fact="0.0451"/>
          <dgm:constr type="l" for="ch" forName="Accent3" refType="w" fact="0.6899"/>
          <dgm:constr type="t" for="ch" forName="Accent3" refType="h" fact="0.4178"/>
          <dgm:constr type="w" for="ch" forName="Accent3" refType="w" fact="0.0393"/>
          <dgm:constr type="h" for="ch" forName="Accent3" refType="h" fact="0.0451"/>
          <dgm:constr type="l" for="ch" forName="Accent9" refType="w" fact="0.6201"/>
          <dgm:constr type="t" for="ch" forName="Accent9" refType="h" fact="0.3417"/>
          <dgm:constr type="w" for="ch" forName="Accent9" refType="w" fact="0.0542"/>
          <dgm:constr type="h" for="ch" forName="Accent9" refType="h" fact="0.0623"/>
          <dgm:constr type="l" for="ch" forName="Child1" refType="w" fact="0.0186"/>
          <dgm:constr type="t" for="ch" forName="Child1" refType="h" fact="0.2917"/>
          <dgm:constr type="w" for="ch" forName="Child1" refType="w" fact="0.1982"/>
          <dgm:constr type="h" for="ch" forName="Child1" refType="h" fact="0.2275"/>
          <dgm:constr type="l" for="ch" forName="Child2" refType="w" fact="0.7086"/>
          <dgm:constr type="t" for="ch" forName="Child2" refType="h" fact="0.1847"/>
          <dgm:constr type="w" for="ch" forName="Child2" refType="w" fact="0.1982"/>
          <dgm:constr type="h" for="ch" forName="Child2" refType="h" fact="0.2275"/>
          <dgm:constr type="l" for="ch" forName="Child3" refType="w" fact="0.8018"/>
          <dgm:constr type="t" for="ch" forName="Child3" refType="h" fact="0.5778"/>
          <dgm:constr type="w" for="ch" forName="Child3" refType="w" fact="0.1982"/>
          <dgm:constr type="h" for="ch" forName="Child3" refType="h" fact="0.2275"/>
          <dgm:constr type="l" for="ch" forName="Accent12" refType="w" fact="0.7459"/>
          <dgm:constr type="t" for="ch" forName="Accent12" refType="h" fact="0.5699"/>
          <dgm:constr type="w" for="ch" forName="Accent12" refType="w" fact="0.0393"/>
          <dgm:constr type="h" for="ch" forName="Accent12" refType="h" fact="0.0451"/>
          <dgm:constr type="l" for="ch" forName="Accent4" refType="w" fact="0.5021"/>
          <dgm:constr type="t" for="ch" forName="Accent4" refType="h" fact="0.7567"/>
          <dgm:constr type="w" for="ch" forName="Accent4" refType="w" fact="0.0542"/>
          <dgm:constr type="h" for="ch" forName="Accent4" refType="h" fact="0.0623"/>
          <dgm:constr type="l" for="ch" forName="Accent10" refType="w" fact="0"/>
          <dgm:constr type="t" for="ch" forName="Accent10" refType="h" fact="0.7197"/>
          <dgm:constr type="w" for="ch" forName="Accent10" refType="w" fact="0.0393"/>
          <dgm:constr type="h" for="ch" forName="Accent10" refType="h" fact="0.0451"/>
          <dgm:constr type="l" for="ch" forName="Accent11" refType="w" fact="0.3916"/>
          <dgm:constr type="t" for="ch" forName="Accent11" refType="h" fact="0.6555"/>
          <dgm:constr type="w" for="ch" forName="Accent11" refType="w" fact="0.0393"/>
          <dgm:constr type="h" for="ch" forName="Accent11" refType="h" fact="0.0451"/>
          <dgm:constr type="l" for="ch" forName="Accent7" refType="w" fact="0.3944"/>
          <dgm:constr type="t" for="ch" forName="Accent7" refType="h" fact="0.2556"/>
          <dgm:constr type="w" for="ch" forName="Accent7" refType="w" fact="0.0542"/>
          <dgm:constr type="h" for="ch" forName="Accent7" refType="h" fact="0.0623"/>
          <dgm:constr type="l" for="ch" forName="Accent5" refType="w" fact="0.3319"/>
          <dgm:constr type="t" for="ch" forName="Accent5" refType="h" fact="0.2536"/>
          <dgm:constr type="w" for="ch" forName="Accent5" refType="w" fact="0.0393"/>
          <dgm:constr type="h" for="ch" forName="Accent5" refType="h" fact="0.0451"/>
          <dgm:constr type="l" for="ch" forName="Accent6" refType="w" fact="0.2082"/>
          <dgm:constr type="t" for="ch" forName="Accent6" refType="h" fact="0.5117"/>
          <dgm:constr type="w" for="ch" forName="Accent6" refType="w" fact="0.0393"/>
          <dgm:constr type="h" for="ch" forName="Accent6" refType="h" fact="0.0451"/>
          <dgm:constr type="l" for="ch" forName="Child5" refType="w" fact="0.4219"/>
          <dgm:constr type="t" for="ch" forName="Child5" refType="h" fact="0"/>
          <dgm:constr type="w" for="ch" forName="Child5" refType="w" fact="0.1982"/>
          <dgm:constr type="h" for="ch" forName="Child5" refType="h" fact="0.2275"/>
          <dgm:constr type="l" for="ch" forName="Child4" refType="w" fact="0.2329"/>
          <dgm:constr type="t" for="ch" forName="Child4" refType="h" fact="0.7725"/>
          <dgm:constr type="w" for="ch" forName="Child4" refType="w" fact="0.1982"/>
          <dgm:constr type="h" for="ch" forName="Child4" refType="h" fact="0.2275"/>
          <dgm:constr type="l" for="ch" forName="Accent15" refType="w" fact="0.1775"/>
          <dgm:constr type="t" for="ch" forName="Accent15" refType="h" fact="0.2466"/>
          <dgm:constr type="w" for="ch" forName="Accent15" refType="w" fact="0.0393"/>
          <dgm:constr type="h" for="ch" forName="Accent15" refType="h" fact="0.0451"/>
          <dgm:constr type="l" for="ch" forName="Accent16" refType="w" fact="0.6351"/>
          <dgm:constr type="t" for="ch" forName="Accent16" refType="h" fact="0.056"/>
          <dgm:constr type="w" for="ch" forName="Accent16" refType="w" fact="0.0393"/>
          <dgm:constr type="h" for="ch" forName="Accent16" refType="h" fact="0.0451"/>
          <dgm:constr type="l" for="ch" forName="Accent13" refType="w" fact="0.4099"/>
          <dgm:constr type="t" for="ch" forName="Accent13" refType="h" fact="0.7648"/>
          <dgm:constr type="w" for="ch" forName="Accent13" refType="w" fact="0.0393"/>
          <dgm:constr type="h" for="ch" forName="Accent13" refType="h" fact="0.0451"/>
        </dgm:constrLst>
      </dgm:else>
    </dgm:choose>
    <dgm:forEach name="wrapper" axis="self" ptType="parTrans">
      <dgm:forEach name="accentRepeat1" axis="self">
        <dgm:layoutNode name="AccentHold1" styleLbl="node1">
          <dgm:alg type="sp"/>
          <dgm:shape xmlns:r="http://schemas.openxmlformats.org/officeDocument/2006/relationships" type="ellipse" r:blip="">
            <dgm:adjLst/>
          </dgm:shape>
          <dgm:presOf/>
        </dgm:layoutNode>
      </dgm:forEach>
      <dgm:forEach name="accentRepeat2" axis="self">
        <dgm:layoutNode name="AccentHold2" styleLbl="node1">
          <dgm:alg type="sp"/>
          <dgm:shape xmlns:r="http://schemas.openxmlformats.org/officeDocument/2006/relationships" type="ellipse" r:blip="">
            <dgm:adjLst/>
          </dgm:shape>
          <dgm:presOf/>
        </dgm:layoutNode>
      </dgm:forEach>
      <dgm:forEach name="accentRepeat3" axis="self">
        <dgm:layoutNode name="AccentHold3" styleLbl="node1">
          <dgm:alg type="sp"/>
          <dgm:shape xmlns:r="http://schemas.openxmlformats.org/officeDocument/2006/relationships" type="ellipse" r:blip="">
            <dgm:adjLst/>
          </dgm:shape>
          <dgm:presOf/>
        </dgm:layoutNode>
      </dgm:forEach>
    </dgm:forEach>
    <dgm:forEach name="Name8" axis="ch" ptType="node" cnt="1">
      <dgm:layoutNode name="Parent" styleLbl="node0">
        <dgm:varLst>
          <dgm:chMax val="5"/>
          <dgm:chPref val="5"/>
        </dgm:varLst>
        <dgm:alg type="tx"/>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choose name="Name9">
        <dgm:if name="Name10" axis="ch" ptType="node" func="cnt" op="lte" val="4">
          <dgm:layoutNode name="Accent1" styleLbl="node1">
            <dgm:alg type="sp"/>
            <dgm:shape xmlns:r="http://schemas.openxmlformats.org/officeDocument/2006/relationships" type="ellipse" r:blip="">
              <dgm:adjLst/>
            </dgm:shape>
            <dgm:presOf/>
            <dgm:constrLst/>
          </dgm:layoutNode>
        </dgm:if>
        <dgm:else name="Name11"/>
      </dgm:choose>
      <dgm:layoutNode name="Accent2" styleLbl="node1">
        <dgm:alg type="sp"/>
        <dgm:shape xmlns:r="http://schemas.openxmlformats.org/officeDocument/2006/relationships" type="ellipse" r:blip="">
          <dgm:adjLst/>
        </dgm:shape>
        <dgm:presOf/>
        <dgm:constrLst/>
      </dgm:layoutNode>
      <dgm:layoutNode name="Accent3" styleLbl="node1">
        <dgm:alg type="sp"/>
        <dgm:shape xmlns:r="http://schemas.openxmlformats.org/officeDocument/2006/relationships" type="ellipse" r:blip="">
          <dgm:adjLst/>
        </dgm:shape>
        <dgm:presOf/>
        <dgm:constrLst/>
      </dgm:layoutNode>
      <dgm:layoutNode name="Accent4" styleLbl="node1">
        <dgm:alg type="sp"/>
        <dgm:shape xmlns:r="http://schemas.openxmlformats.org/officeDocument/2006/relationships" type="ellipse" r:blip="">
          <dgm:adjLst/>
        </dgm:shape>
        <dgm:presOf/>
        <dgm:constrLst/>
      </dgm:layoutNode>
      <dgm:layoutNode name="Accent5" styleLbl="node1">
        <dgm:alg type="sp"/>
        <dgm:shape xmlns:r="http://schemas.openxmlformats.org/officeDocument/2006/relationships" type="ellipse" r:blip="">
          <dgm:adjLst/>
        </dgm:shape>
        <dgm:presOf/>
        <dgm:constrLst/>
      </dgm:layoutNode>
      <dgm:layoutNode name="Accent6" styleLbl="node1">
        <dgm:alg type="sp"/>
        <dgm:shape xmlns:r="http://schemas.openxmlformats.org/officeDocument/2006/relationships" type="ellipse" r:blip="">
          <dgm:adjLst/>
        </dgm:shape>
        <dgm:presOf/>
        <dgm:constrLst/>
      </dgm:layoutNode>
    </dgm:forEach>
    <dgm:forEach name="Name12" axis="ch ch" ptType="node node" st="1 1" cnt="1 1">
      <dgm:layoutNode name="Child1"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7">
        <dgm:alg type="sp"/>
        <dgm:shape xmlns:r="http://schemas.openxmlformats.org/officeDocument/2006/relationships" r:blip="">
          <dgm:adjLst/>
        </dgm:shape>
        <dgm:presOf/>
        <dgm:constrLst/>
        <dgm:forEach name="Name13" ref="accentRepeat1"/>
      </dgm:layoutNode>
      <dgm:layoutNode name="Accent8">
        <dgm:alg type="sp"/>
        <dgm:shape xmlns:r="http://schemas.openxmlformats.org/officeDocument/2006/relationships" r:blip="">
          <dgm:adjLst/>
        </dgm:shape>
        <dgm:presOf/>
        <dgm:constrLst/>
        <dgm:forEach name="Name14" ref="accentRepeat2"/>
      </dgm:layoutNode>
    </dgm:forEach>
    <dgm:forEach name="Name15" axis="ch ch" ptType="node node" st="1 2" cnt="1 1">
      <dgm:layoutNode name="Child2"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9">
        <dgm:alg type="sp"/>
        <dgm:shape xmlns:r="http://schemas.openxmlformats.org/officeDocument/2006/relationships" r:blip="">
          <dgm:adjLst/>
        </dgm:shape>
        <dgm:presOf/>
        <dgm:constrLst/>
        <dgm:forEach name="Name16" ref="accentRepeat1"/>
      </dgm:layoutNode>
      <dgm:layoutNode name="Accent10">
        <dgm:alg type="sp"/>
        <dgm:shape xmlns:r="http://schemas.openxmlformats.org/officeDocument/2006/relationships" r:blip="">
          <dgm:adjLst/>
        </dgm:shape>
        <dgm:presOf/>
        <dgm:constrLst/>
        <dgm:forEach name="Name17" ref="accentRepeat2"/>
      </dgm:layoutNode>
      <dgm:layoutNode name="Accent11">
        <dgm:alg type="sp"/>
        <dgm:shape xmlns:r="http://schemas.openxmlformats.org/officeDocument/2006/relationships" r:blip="">
          <dgm:adjLst/>
        </dgm:shape>
        <dgm:presOf/>
        <dgm:constrLst/>
        <dgm:forEach name="Name18" ref="accentRepeat3"/>
      </dgm:layoutNode>
    </dgm:forEach>
    <dgm:forEach name="Name19" axis="ch ch" ptType="node node" st="1 3" cnt="1 1">
      <dgm:layoutNode name="Child3"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2">
        <dgm:alg type="sp"/>
        <dgm:shape xmlns:r="http://schemas.openxmlformats.org/officeDocument/2006/relationships" r:blip="">
          <dgm:adjLst/>
        </dgm:shape>
        <dgm:presOf/>
        <dgm:constrLst/>
        <dgm:forEach name="Name20" ref="accentRepeat1"/>
      </dgm:layoutNode>
    </dgm:forEach>
    <dgm:forEach name="Name21" axis="ch ch" ptType="node node" st="1 4" cnt="1 1">
      <dgm:layoutNode name="Child4"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3">
        <dgm:alg type="sp"/>
        <dgm:shape xmlns:r="http://schemas.openxmlformats.org/officeDocument/2006/relationships" r:blip="">
          <dgm:adjLst/>
        </dgm:shape>
        <dgm:presOf/>
        <dgm:constrLst/>
        <dgm:forEach name="Name22" ref="accentRepeat1"/>
      </dgm:layoutNode>
    </dgm:forEach>
    <dgm:forEach name="Name23" axis="ch ch" ptType="node node" st="1 5" cnt="1 1">
      <dgm:layoutNode name="Child5" styleLbl="node1">
        <dgm:varLst>
          <dgm:chMax val="0"/>
          <dgm:chPref val="0"/>
        </dgm:varLst>
        <dgm:alg type="tx">
          <dgm:param type="shpTxLTRAlignCh" val="ctr"/>
          <dgm:param type="txAnchorVertCh" val="mid"/>
        </dgm:alg>
        <dgm:shape xmlns:r="http://schemas.openxmlformats.org/officeDocument/2006/relationships" type="ellipse" r:blip="">
          <dgm:adjLst/>
        </dgm:shape>
        <dgm:presOf axis="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layoutNode name="Accent15">
        <dgm:alg type="sp"/>
        <dgm:shape xmlns:r="http://schemas.openxmlformats.org/officeDocument/2006/relationships" r:blip="">
          <dgm:adjLst/>
        </dgm:shape>
        <dgm:presOf/>
        <dgm:constrLst/>
        <dgm:forEach name="Name24" ref="accentRepeat2"/>
      </dgm:layoutNode>
      <dgm:layoutNode name="Accent16">
        <dgm:alg type="sp"/>
        <dgm:shape xmlns:r="http://schemas.openxmlformats.org/officeDocument/2006/relationships" r:blip="">
          <dgm:adjLst/>
        </dgm:shape>
        <dgm:presOf/>
        <dgm:constrLst/>
        <dgm:forEach name="Name25" ref="accentRepeat3"/>
      </dgm:layoutNode>
    </dgm:forEach>
  </dgm:layoutNode>
</dgm:layoutDef>
</file>

<file path=ppt/diagrams/layout14.xml><?xml version="1.0" encoding="utf-8"?>
<dgm:layoutDef xmlns:dgm="http://schemas.openxmlformats.org/drawingml/2006/diagram" xmlns:a="http://schemas.openxmlformats.org/drawingml/2006/main" uniqueId="urn:microsoft.com/office/officeart/2005/8/layout/funnel1">
  <dgm:title val=""/>
  <dgm:desc val=""/>
  <dgm:catLst>
    <dgm:cat type="relationship" pri="2000"/>
    <dgm:cat type="process" pri="27000"/>
  </dgm:catLst>
  <dgm:samp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4"/>
      <dgm:resizeHandles val="exact"/>
    </dgm:varLst>
    <dgm:alg type="composite">
      <dgm:param type="ar" val="1.25"/>
    </dgm:alg>
    <dgm:shape xmlns:r="http://schemas.openxmlformats.org/officeDocument/2006/relationships" r:blip="">
      <dgm:adjLst/>
    </dgm:shape>
    <dgm:presOf/>
    <dgm:choose name="Name1">
      <dgm:if name="Name2" axis="ch" ptType="node" func="cnt" op="equ" val="2">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w" for="ch" forName="item1" refType="w" fact="0.35"/>
          <dgm:constr type="h" for="ch" forName="item1" refType="w" fact="0.35"/>
          <dgm:constr type="t" for="ch" forName="item1" refType="h" fact="0.05"/>
          <dgm:constr type="l" for="ch" forName="item1" refType="w" fact="0.125"/>
          <dgm:constr type="primFontSz" for="ch" forName="item1" op="equ" val="65"/>
          <dgm:constr type="w" for="ch" forName="funnel" refType="w" fact="0.7"/>
          <dgm:constr type="h" for="ch" forName="funnel" refType="h" fact="0.7"/>
          <dgm:constr type="t" for="ch" forName="funnel"/>
          <dgm:constr type="l" for="ch" forName="funnel"/>
        </dgm:constrLst>
      </dgm:if>
      <dgm:else name="Name3">
        <dgm:constrLst>
          <dgm:constr type="w" for="ch" forName="ellipse" refType="w" fact="0.645"/>
          <dgm:constr type="h" for="ch" forName="ellipse" refType="h" fact="0.28"/>
          <dgm:constr type="t" for="ch" forName="ellipse" refType="w" fact="0.0275"/>
          <dgm:constr type="l" for="ch" forName="ellipse" refType="w" fact="0.0265"/>
          <dgm:constr type="w" for="ch" forName="arrow1" refType="w" fact="0.125"/>
          <dgm:constr type="h" for="ch" forName="arrow1" refType="h" fact="0.1"/>
          <dgm:constr type="t" for="ch" forName="arrow1" refType="h" fact="0.72"/>
          <dgm:constr type="l" for="ch" forName="arrow1" refType="w" fact="0.2875"/>
          <dgm:constr type="w" for="ch" forName="rectangle" refType="w" fact="0.6"/>
          <dgm:constr type="h" for="ch" forName="rectangle" refType="w" refFor="ch" refForName="rectangle" fact="0.25"/>
          <dgm:constr type="t" for="ch" forName="rectangle" refType="h" fact="0.8"/>
          <dgm:constr type="l" for="ch" forName="rectangle" refType="w" fact="0.05"/>
          <dgm:constr type="primFontSz" for="ch" forName="rectangle" val="65"/>
          <dgm:constr type="w" for="ch" forName="item1" refType="w" fact="0.225"/>
          <dgm:constr type="h" for="ch" forName="item1" refType="w" fact="0.225"/>
          <dgm:constr type="t" for="ch" forName="item1" refType="h" fact="0.336"/>
          <dgm:constr type="l" for="ch" forName="item1" refType="w" fact="0.261"/>
          <dgm:constr type="primFontSz" for="ch" forName="item1" val="65"/>
          <dgm:constr type="w" for="ch" forName="item2" refType="w" fact="0.225"/>
          <dgm:constr type="h" for="ch" forName="item2" refType="w" fact="0.225"/>
          <dgm:constr type="t" for="ch" forName="item2" refType="h" fact="0.125"/>
          <dgm:constr type="l" for="ch" forName="item2" refType="w" fact="0.1"/>
          <dgm:constr type="primFontSz" for="ch" forName="item2" refType="primFontSz" refFor="ch" refForName="item1" op="equ"/>
          <dgm:constr type="w" for="ch" forName="item3" refType="w" fact="0.225"/>
          <dgm:constr type="h" for="ch" forName="item3" refType="w" fact="0.225"/>
          <dgm:constr type="t" for="ch" forName="item3" refType="h" fact="0.057"/>
          <dgm:constr type="l" for="ch" forName="item3" refType="w" fact="0.33"/>
          <dgm:constr type="primFontSz" for="ch" forName="item3" refType="primFontSz" refFor="ch" refForName="item1" op="equ"/>
          <dgm:constr type="w" for="ch" forName="funnel" refType="w" fact="0.7"/>
          <dgm:constr type="h" for="ch" forName="funnel" refType="h" fact="0.7"/>
          <dgm:constr type="t" for="ch" forName="funnel"/>
          <dgm:constr type="l" for="ch" forName="funnel"/>
        </dgm:constrLst>
      </dgm:else>
    </dgm:choose>
    <dgm:ruleLst/>
    <dgm:choose name="Name4">
      <dgm:if name="Name5" axis="ch" ptType="node" func="cnt" op="gte" val="1">
        <dgm:layoutNode name="ellipse" styleLbl="trBgShp">
          <dgm:alg type="sp"/>
          <dgm:shape xmlns:r="http://schemas.openxmlformats.org/officeDocument/2006/relationships" type="ellipse" r:blip="">
            <dgm:adjLst/>
          </dgm:shape>
          <dgm:presOf/>
          <dgm:constrLst/>
          <dgm:ruleLst/>
        </dgm:layoutNode>
        <dgm:layoutNode name="arrow1" styleLbl="fgShp">
          <dgm:alg type="sp"/>
          <dgm:shape xmlns:r="http://schemas.openxmlformats.org/officeDocument/2006/relationships" type="downArrow" r:blip="">
            <dgm:adjLst/>
          </dgm:shape>
          <dgm:presOf/>
          <dgm:constrLst/>
          <dgm:ruleLst/>
        </dgm:layoutNode>
        <dgm:layoutNode name="rectangle" styleLbl="revTx">
          <dgm:varLst>
            <dgm:bulletEnabled val="1"/>
          </dgm:varLst>
          <dgm:alg type="tx">
            <dgm:param type="txAnchorHorzCh" val="ctr"/>
          </dgm:alg>
          <dgm:shape xmlns:r="http://schemas.openxmlformats.org/officeDocument/2006/relationships" type="rect" r:blip="">
            <dgm:adjLst/>
          </dgm:shape>
          <dgm:choose name="Name6">
            <dgm:if name="Name7" axis="ch" ptType="node" func="cnt" op="equ" val="1">
              <dgm:presOf axis="ch desOrSelf" ptType="node node" st="1 1" cnt="1 0"/>
            </dgm:if>
            <dgm:if name="Name8" axis="ch" ptType="node" func="cnt" op="equ" val="2">
              <dgm:presOf axis="ch desOrSelf" ptType="node node" st="2 1" cnt="1 0"/>
            </dgm:if>
            <dgm:if name="Name9" axis="ch" ptType="node" func="cnt" op="equ" val="3">
              <dgm:presOf axis="ch desOrSelf" ptType="node node" st="3 1" cnt="1 0"/>
            </dgm:if>
            <dgm:else name="Name10">
              <dgm:presOf axis="ch desOrSelf" ptType="node node" st="4 1" cnt="1 0"/>
            </dgm:else>
          </dgm:choose>
          <dgm:constrLst/>
          <dgm:ruleLst>
            <dgm:rule type="primFontSz" val="5" fact="NaN" max="NaN"/>
          </dgm:ruleLst>
        </dgm:layoutNode>
        <dgm:forEach name="Name11" axis="ch" ptType="node" st="2" cnt="1">
          <dgm:layoutNode name="item1" styleLbl="node1">
            <dgm:varLst>
              <dgm:bulletEnabled val="1"/>
            </dgm:varLst>
            <dgm:alg type="tx">
              <dgm:param type="txAnchorVertCh" val="mid"/>
            </dgm:alg>
            <dgm:shape xmlns:r="http://schemas.openxmlformats.org/officeDocument/2006/relationships" type="ellipse" r:blip="">
              <dgm:adjLst/>
            </dgm:shape>
            <dgm:choose name="Name12">
              <dgm:if name="Name13" axis="root ch" ptType="all node" func="cnt" op="equ" val="1">
                <dgm:presOf/>
              </dgm:if>
              <dgm:if name="Name14" axis="root ch" ptType="all node" func="cnt" op="equ" val="2">
                <dgm:presOf axis="root ch desOrSelf" ptType="all node node" st="1 1 1" cnt="0 1 0"/>
              </dgm:if>
              <dgm:if name="Name15" axis="root ch" ptType="all node" func="cnt" op="equ" val="3">
                <dgm:presOf axis="root ch desOrSelf" ptType="all node node" st="1 2 1" cnt="0 1 0"/>
              </dgm:if>
              <dgm:else name="Name16">
                <dgm:presOf axis="root ch desOrSelf" ptType="all node node" st="1 3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17" axis="ch" ptType="node" st="3" cnt="1">
          <dgm:layoutNode name="item2" styleLbl="node1">
            <dgm:varLst>
              <dgm:bulletEnabled val="1"/>
            </dgm:varLst>
            <dgm:alg type="tx">
              <dgm:param type="txAnchorVertCh" val="mid"/>
            </dgm:alg>
            <dgm:shape xmlns:r="http://schemas.openxmlformats.org/officeDocument/2006/relationships" type="ellipse" r:blip="">
              <dgm:adjLst/>
            </dgm:shape>
            <dgm:choose name="Name18">
              <dgm:if name="Name19" axis="root ch" ptType="all node" func="cnt" op="equ" val="1">
                <dgm:presOf/>
              </dgm:if>
              <dgm:if name="Name20" axis="root ch" ptType="all node" func="cnt" op="equ" val="2">
                <dgm:presOf/>
              </dgm:if>
              <dgm:if name="Name21" axis="root ch" ptType="all node" func="cnt" op="equ" val="3">
                <dgm:presOf axis="root ch desOrSelf" ptType="all node node" st="1 1 1" cnt="0 1 0"/>
              </dgm:if>
              <dgm:else name="Name22">
                <dgm:presOf axis="root ch desOrSelf" ptType="all node node" st="1 2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forEach name="Name23" axis="ch" ptType="node" st="4" cnt="1">
          <dgm:layoutNode name="item3" styleLbl="node1">
            <dgm:varLst>
              <dgm:bulletEnabled val="1"/>
            </dgm:varLst>
            <dgm:alg type="tx">
              <dgm:param type="txAnchorVertCh" val="mid"/>
            </dgm:alg>
            <dgm:shape xmlns:r="http://schemas.openxmlformats.org/officeDocument/2006/relationships" type="ellipse" r:blip="">
              <dgm:adjLst/>
            </dgm:shape>
            <dgm:choose name="Name24">
              <dgm:if name="Name25" axis="root ch" ptType="all node" func="cnt" op="equ" val="1">
                <dgm:presOf/>
              </dgm:if>
              <dgm:if name="Name26" axis="root ch" ptType="all node" func="cnt" op="equ" val="2">
                <dgm:presOf/>
              </dgm:if>
              <dgm:if name="Name27" axis="root ch" ptType="all node" func="cnt" op="equ" val="3">
                <dgm:presOf/>
              </dgm:if>
              <dgm:else name="Name28">
                <dgm:presOf axis="root ch desOrSelf" ptType="all node node" st="1 1 1" cnt="0 1 0"/>
              </dgm:else>
            </dgm:choose>
            <dgm:constrLst>
              <dgm:constr type="tMarg" refType="primFontSz" fact="0.1"/>
              <dgm:constr type="bMarg" refType="primFontSz" fact="0.1"/>
              <dgm:constr type="lMarg" refType="primFontSz" fact="0.1"/>
              <dgm:constr type="rMarg" refType="primFontSz" fact="0.1"/>
            </dgm:constrLst>
            <dgm:ruleLst>
              <dgm:rule type="primFontSz" val="5" fact="NaN" max="NaN"/>
            </dgm:ruleLst>
          </dgm:layoutNode>
        </dgm:forEach>
        <dgm:layoutNode name="funnel" styleLbl="trAlignAcc1">
          <dgm:alg type="sp"/>
          <dgm:shape xmlns:r="http://schemas.openxmlformats.org/officeDocument/2006/relationships" type="funnel" r:blip="">
            <dgm:adjLst/>
          </dgm:shape>
          <dgm:presOf/>
          <dgm:constrLst/>
          <dgm:ruleLst/>
        </dgm:layoutNode>
      </dgm:if>
      <dgm:else name="Name29"/>
    </dgm:choose>
  </dgm:layoutNode>
</dgm:layoutDef>
</file>

<file path=ppt/diagrams/layout15.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1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2.xml><?xml version="1.0" encoding="utf-8"?>
<dgm:layoutDef xmlns:dgm="http://schemas.openxmlformats.org/drawingml/2006/diagram" xmlns:a="http://schemas.openxmlformats.org/drawingml/2006/main" uniqueId="urn:microsoft.com/office/officeart/2005/8/layout/arrow6">
  <dgm:title val=""/>
  <dgm:desc val=""/>
  <dgm:catLst>
    <dgm:cat type="relationship" pri="4000"/>
    <dgm:cat type="process" pri="29000"/>
  </dgm:catLst>
  <dgm:sampData>
    <dgm:dataModel>
      <dgm:ptLst>
        <dgm:pt modelId="0" type="doc"/>
        <dgm:pt modelId="1">
          <dgm:prSet phldr="1"/>
        </dgm:pt>
        <dgm:pt modelId="2">
          <dgm:prSet phldr="1"/>
        </dgm:pt>
      </dgm:ptLst>
      <dgm:cxnLst>
        <dgm:cxn modelId="4" srcId="0" destId="1" srcOrd="0" destOrd="0"/>
        <dgm:cxn modelId="5" srcId="0" destId="2" srcOrd="1"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Lst>
      <dgm:cxnLst>
        <dgm:cxn modelId="3" srcId="0" destId="1" srcOrd="0" destOrd="0"/>
        <dgm:cxn modelId="4" srcId="0" destId="2" srcOrd="1" destOrd="0"/>
      </dgm:cxnLst>
      <dgm:bg/>
      <dgm:whole/>
    </dgm:dataModel>
  </dgm:clrData>
  <dgm:layoutNode name="compositeShape">
    <dgm:varLst>
      <dgm:chMax val="2"/>
      <dgm:dir/>
      <dgm:resizeHandles val="exact"/>
    </dgm:varLst>
    <dgm:alg type="composite">
      <dgm:param type="horzAlign" val="ctr"/>
      <dgm:param type="vertAlign" val="mid"/>
      <dgm:param type="ar" val="2.5"/>
    </dgm:alg>
    <dgm:shape xmlns:r="http://schemas.openxmlformats.org/officeDocument/2006/relationships" r:blip="">
      <dgm:adjLst/>
    </dgm:shape>
    <dgm:presOf/>
    <dgm:constrLst>
      <dgm:constr type="primFontSz" for="des" ptType="node" op="equ"/>
      <dgm:constr type="w" for="ch" forName="ribbon" refType="h" refFor="ch" refForName="ribbon" fact="2.5"/>
      <dgm:constr type="h" for="ch" forName="leftArrowText" refType="h" fact="0.49"/>
      <dgm:constr type="ctrY" for="ch" forName="leftArrowText" refType="ctrY" refFor="ch" refForName="ribbon"/>
      <dgm:constr type="ctrYOff" for="ch" forName="leftArrowText" refType="h" refFor="ch" refForName="ribbon" fact="-0.08"/>
      <dgm:constr type="l" for="ch" forName="leftArrowText" refType="w" refFor="ch" refForName="ribbon" fact="0.12"/>
      <dgm:constr type="r" for="ch" forName="leftArrowText" refType="w" refFor="ch" refForName="ribbon" fact="0.45"/>
      <dgm:constr type="h" for="ch" forName="rightArrowText" refType="h" fact="0.49"/>
      <dgm:constr type="ctrY" for="ch" forName="rightArrowText" refType="ctrY" refFor="ch" refForName="ribbon"/>
      <dgm:constr type="ctrYOff" for="ch" forName="rightArrowText" refType="h" refFor="ch" refForName="ribbon" fact="0.08"/>
      <dgm:constr type="l" for="ch" forName="rightArrowText" refType="w" refFor="ch" refForName="ribbon" fact="0.5"/>
      <dgm:constr type="r" for="ch" forName="rightArrowText" refType="w" refFor="ch" refForName="ribbon" fact="0.89"/>
    </dgm:constrLst>
    <dgm:ruleLst/>
    <dgm:choose name="Name0">
      <dgm:if name="Name1" axis="ch" ptType="node" func="cnt" op="gte" val="1">
        <dgm:layoutNode name="ribbon" styleLbl="node1">
          <dgm:alg type="sp"/>
          <dgm:shape xmlns:r="http://schemas.openxmlformats.org/officeDocument/2006/relationships" type="leftRightRibbon" r:blip="">
            <dgm:adjLst/>
          </dgm:shape>
          <dgm:presOf/>
          <dgm:constrLst/>
          <dgm:ruleLst/>
        </dgm:layoutNode>
        <dgm:layoutNode name="leftArrowText" styleLbl="node1">
          <dgm:varLst>
            <dgm:chMax val="0"/>
            <dgm:bulletEnabled val="1"/>
          </dgm:varLst>
          <dgm:alg type="tx">
            <dgm:param type="txAnchorVertCh" val="mid"/>
          </dgm:alg>
          <dgm:shape xmlns:r="http://schemas.openxmlformats.org/officeDocument/2006/relationships" type="rect" r:blip="" hideGeom="1">
            <dgm:adjLst/>
          </dgm:shape>
          <dgm:choose name="Name2">
            <dgm:if name="Name3" func="var" arg="dir" op="equ" val="norm">
              <dgm:presOf axis="ch desOrSelf" ptType="node node" st="1 1" cnt="1 0"/>
            </dgm:if>
            <dgm:else name="Name4">
              <dgm:presOf axis="ch desOrSelf" ptType="node node" st="2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layoutNode name="rightArrowText" styleLbl="node1">
          <dgm:varLst>
            <dgm:chMax val="0"/>
            <dgm:bulletEnabled val="1"/>
          </dgm:varLst>
          <dgm:alg type="tx">
            <dgm:param type="txAnchorVertCh" val="mid"/>
          </dgm:alg>
          <dgm:shape xmlns:r="http://schemas.openxmlformats.org/officeDocument/2006/relationships" type="rect" r:blip="" hideGeom="1">
            <dgm:adjLst/>
          </dgm:shape>
          <dgm:choose name="Name5">
            <dgm:if name="Name6" func="var" arg="dir" op="equ" val="norm">
              <dgm:presOf axis="ch desOrSelf" ptType="node node" st="2 1" cnt="1 0"/>
            </dgm:if>
            <dgm:else name="Name7">
              <dgm:presOf axis="ch desOrSelf" ptType="node node" st="1 1" cnt="1 0"/>
            </dgm:else>
          </dgm:choose>
          <dgm:constrLst>
            <dgm:constr type="primFontSz" val="65"/>
            <dgm:constr type="tMarg" refType="primFontSz" fact="0.28"/>
            <dgm:constr type="lMarg"/>
            <dgm:constr type="bMarg" refType="primFontSz" fact="0.3"/>
            <dgm:constr type="rMarg"/>
          </dgm:constrLst>
          <dgm:ruleLst>
            <dgm:rule type="primFontSz" val="5" fact="NaN" max="NaN"/>
          </dgm:ruleLst>
        </dgm:layoutNode>
      </dgm:if>
      <dgm:else name="Name8"/>
    </dgm:choose>
  </dgm:layoutNode>
</dgm:layoutDef>
</file>

<file path=ppt/diagrams/layout3.xml><?xml version="1.0" encoding="utf-8"?>
<dgm:layoutDef xmlns:dgm="http://schemas.openxmlformats.org/drawingml/2006/diagram" xmlns:a="http://schemas.openxmlformats.org/drawingml/2006/main" uniqueId="urn:microsoft.com/office/officeart/2005/8/layout/vList5">
  <dgm:title val=""/>
  <dgm:desc val=""/>
  <dgm:catLst>
    <dgm:cat type="list" pri="15000"/>
    <dgm:cat type="convert" pri="2000"/>
  </dgm:catLst>
  <dgm:sampData>
    <dgm:dataModel>
      <dgm:ptLst>
        <dgm:pt modelId="0" type="doc"/>
        <dgm:pt modelId="1">
          <dgm:prSet phldr="1"/>
        </dgm:pt>
        <dgm:pt modelId="11">
          <dgm:prSet phldr="1"/>
        </dgm:pt>
        <dgm:pt modelId="12">
          <dgm:prSet phldr="1"/>
        </dgm:pt>
        <dgm:pt modelId="2">
          <dgm:prSet phldr="1"/>
        </dgm:pt>
        <dgm:pt modelId="21">
          <dgm:prSet phldr="1"/>
        </dgm:pt>
        <dgm:pt modelId="22">
          <dgm:prSet phldr="1"/>
        </dgm:pt>
        <dgm:pt modelId="3">
          <dgm:prSet phldr="1"/>
        </dgm:pt>
        <dgm:pt modelId="31">
          <dgm:prSet phldr="1"/>
        </dgm:pt>
        <dgm:pt modelId="32">
          <dgm:prSet phldr="1"/>
        </dgm:pt>
      </dgm:ptLst>
      <dgm:cxnLst>
        <dgm:cxn modelId="4" srcId="0" destId="1" srcOrd="0" destOrd="0"/>
        <dgm:cxn modelId="5" srcId="0" destId="2" srcOrd="1" destOrd="0"/>
        <dgm:cxn modelId="6" srcId="0" destId="3" srcOrd="2" destOrd="0"/>
        <dgm:cxn modelId="13" srcId="1" destId="11" srcOrd="0" destOrd="0"/>
        <dgm:cxn modelId="14" srcId="1" destId="12" srcOrd="1" destOrd="0"/>
        <dgm:cxn modelId="23" srcId="2" destId="21" srcOrd="0" destOrd="0"/>
        <dgm:cxn modelId="24" srcId="2" destId="22" srcOrd="1" destOrd="0"/>
        <dgm:cxn modelId="33" srcId="3" destId="31" srcOrd="0" destOrd="0"/>
        <dgm:cxn modelId="34" srcId="3" destId="32" srcOrd="1"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T"/>
          <dgm:param type="nodeHorzAlign" val="l"/>
        </dgm:alg>
      </dgm:if>
      <dgm:else name="Name3">
        <dgm:alg type="lin">
          <dgm:param type="linDir" val="fromT"/>
          <dgm:param type="nodeHorzAlign" val="r"/>
        </dgm:alg>
      </dgm:else>
    </dgm:choose>
    <dgm:shape xmlns:r="http://schemas.openxmlformats.org/officeDocument/2006/relationships" r:blip="">
      <dgm:adjLst/>
    </dgm:shape>
    <dgm:presOf/>
    <dgm:constrLst>
      <dgm:constr type="h" for="ch" forName="linNode" refType="h"/>
      <dgm:constr type="w" for="ch" forName="linNode" refType="w"/>
      <dgm:constr type="h" for="ch" forName="sp" refType="h" fact="0.05"/>
      <dgm:constr type="primFontSz" for="des" forName="parentText" op="equ" val="65"/>
      <dgm:constr type="secFontSz" for="des" forName="descendantText" op="equ"/>
    </dgm:constrLst>
    <dgm:ruleLst/>
    <dgm:forEach name="Name4" axis="ch" ptType="node">
      <dgm:layoutNode name="linNode">
        <dgm:choose name="Name5">
          <dgm:if name="Name6" func="var" arg="dir" op="equ" val="norm">
            <dgm:alg type="lin">
              <dgm:param type="linDir" val="fromL"/>
            </dgm:alg>
          </dgm:if>
          <dgm:else name="Name7">
            <dgm:alg type="lin">
              <dgm:param type="linDir" val="fromR"/>
            </dgm:alg>
          </dgm:else>
        </dgm:choose>
        <dgm:shape xmlns:r="http://schemas.openxmlformats.org/officeDocument/2006/relationships" r:blip="">
          <dgm:adjLst/>
        </dgm:shape>
        <dgm:presOf/>
        <dgm:constrLst>
          <dgm:constr type="w" for="ch" forName="parentText" refType="w" fact="0.36"/>
          <dgm:constr type="w" for="ch" forName="descendantText" refType="w" fact="0.64"/>
          <dgm:constr type="h" for="ch" forName="parentText" refType="h"/>
          <dgm:constr type="h" for="ch" forName="descendantText" refType="h" refFor="ch" refForName="parentText" fact="0.8"/>
        </dgm:constrLst>
        <dgm:ruleLst/>
        <dgm:layoutNode name="parentText">
          <dgm:varLst>
            <dgm:chMax val="1"/>
            <dgm:bulletEnabled val="1"/>
          </dgm:varLst>
          <dgm:alg type="tx"/>
          <dgm:shape xmlns:r="http://schemas.openxmlformats.org/officeDocument/2006/relationships" type="roundRect" r:blip="" zOrderOff="3">
            <dgm:adjLst/>
          </dgm:shape>
          <dgm:presOf axis="self" ptType="node"/>
          <dgm:constrLst>
            <dgm:constr type="tMarg" refType="primFontSz" fact="0.15"/>
            <dgm:constr type="bMarg" refType="primFontSz" fact="0.15"/>
            <dgm:constr type="lMarg" refType="primFontSz" fact="0.3"/>
            <dgm:constr type="rMarg" refType="primFontSz" fact="0.3"/>
          </dgm:constrLst>
          <dgm:ruleLst>
            <dgm:rule type="primFontSz" val="5" fact="NaN" max="NaN"/>
          </dgm:ruleLst>
        </dgm:layoutNode>
        <dgm:choose name="Name8">
          <dgm:if name="Name9" axis="ch" ptType="node" func="cnt" op="gte" val="1">
            <dgm:layoutNode name="descendantText" styleLbl="alignAccFollowNode1">
              <dgm:varLst>
                <dgm:bulletEnabled val="1"/>
              </dgm:varLst>
              <dgm:alg type="tx">
                <dgm:param type="stBulletLvl" val="1"/>
                <dgm:param type="txAnchorVertCh" val="mid"/>
              </dgm:alg>
              <dgm:choose name="Name10">
                <dgm:if name="Name11" func="var" arg="dir" op="equ" val="norm">
                  <dgm:shape xmlns:r="http://schemas.openxmlformats.org/officeDocument/2006/relationships" rot="90" type="round2SameRect" r:blip="">
                    <dgm:adjLst/>
                  </dgm:shape>
                </dgm:if>
                <dgm:else name="Name12">
                  <dgm:shape xmlns:r="http://schemas.openxmlformats.org/officeDocument/2006/relationships" rot="-90" type="round2SameRect" r:blip="">
                    <dgm:adjLst/>
                  </dgm:shape>
                </dgm:else>
              </dgm:choose>
              <dgm:presOf axis="des" ptType="node"/>
              <dgm:constrLst>
                <dgm:constr type="secFontSz" val="65"/>
                <dgm:constr type="primFontSz" refType="secFontSz"/>
                <dgm:constr type="lMarg" refType="secFontSz" fact="0.3"/>
                <dgm:constr type="rMarg" refType="secFontSz" fact="0.3"/>
                <dgm:constr type="tMarg" refType="secFontSz" fact="0.15"/>
                <dgm:constr type="bMarg" refType="secFontSz" fact="0.15"/>
              </dgm:constrLst>
              <dgm:ruleLst>
                <dgm:rule type="secFontSz" val="5" fact="NaN" max="NaN"/>
              </dgm:ruleLst>
            </dgm:layoutNode>
          </dgm:if>
          <dgm:else name="Name13"/>
        </dgm:choose>
      </dgm:layoutNode>
      <dgm:forEach name="Name14" axis="followSib" ptType="sibTrans" cnt="1">
        <dgm:layoutNode name="sp">
          <dgm:alg type="sp"/>
          <dgm:shape xmlns:r="http://schemas.openxmlformats.org/officeDocument/2006/relationships" r:blip="">
            <dgm:adjLst/>
          </dgm:shape>
          <dgm:presOf/>
          <dgm:constrLst/>
          <dgm:ruleLst/>
        </dgm:layoutNode>
      </dgm:forEach>
    </dgm:forEach>
  </dgm:layoutNode>
</dgm:layoutDef>
</file>

<file path=ppt/diagrams/layout4.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5.xml><?xml version="1.0" encoding="utf-8"?>
<dgm:layoutDef xmlns:dgm="http://schemas.openxmlformats.org/drawingml/2006/diagram" xmlns:a="http://schemas.openxmlformats.org/drawingml/2006/main" uniqueId="urn:microsoft.com/office/officeart/2005/8/layout/bList2">
  <dgm:title val=""/>
  <dgm:desc val=""/>
  <dgm:catLst>
    <dgm:cat type="list" pri="7000"/>
    <dgm:cat type="convert" pri="16000"/>
    <dgm:cat type="picture" pri="28000"/>
    <dgm:cat type="pictureconvert" pri="28000"/>
  </dgm:catLst>
  <dgm:sampData useDef="1">
    <dgm:dataModel>
      <dgm:pt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diagram">
    <dgm:varLst>
      <dgm:dir/>
      <dgm:animLvl val="lvl"/>
      <dgm:resizeHandles val="exact"/>
    </dgm:varLst>
    <dgm:choose name="Name0">
      <dgm:if name="Name1" axis="self"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compNode" refType="w"/>
      <dgm:constr type="w" for="ch" ptType="sibTrans" refType="w" refFor="ch" refForName="compNode" op="equ" fact="0.08"/>
      <dgm:constr type="sp" refType="w" refFor="ch" refForName="compNode" op="equ" fact="0.16"/>
      <dgm:constr type="primFontSz" for="des" forName="parentText" op="equ" val="65"/>
      <dgm:constr type="primFontSz" for="des" forName="childRect" op="equ" val="65"/>
    </dgm:constrLst>
    <dgm:ruleLst/>
    <dgm:forEach name="nodesForEach" axis="ch" ptType="node">
      <dgm:layoutNode name="compNode">
        <dgm:alg type="composite">
          <dgm:param type="ar" val="0.943"/>
        </dgm:alg>
        <dgm:shape xmlns:r="http://schemas.openxmlformats.org/officeDocument/2006/relationships" r:blip="">
          <dgm:adjLst/>
        </dgm:shape>
        <dgm:presOf/>
        <dgm:choose name="Name3">
          <dgm:if name="Name4" axis="self" func="var" arg="dir" op="equ" val="norm">
            <dgm:constrLst>
              <dgm:constr type="w" val="1"/>
              <dgm:constr type="h" refType="w" fact="1.06"/>
              <dgm:constr type="h" for="ch" forName="childRect" refType="h" fact="0.65"/>
              <dgm:constr type="w" for="ch" forName="childRect" refType="w" fact="0.923"/>
              <dgm:constr type="l" for="ch" forName="childRect"/>
              <dgm:constr type="t" for="ch" forName="childRect"/>
              <dgm:constr type="w" for="ch" forName="parentText" refType="w" fact="0.65"/>
              <dgm:constr type="h" for="ch" forName="parentText" refType="h" refFor="ch" refForName="childRect" fact="0.43"/>
              <dgm:constr type="l" for="ch" forName="parentText"/>
              <dgm:constr type="t" for="ch" forName="parentText" refType="h" refFor="ch" refForName="childRect"/>
              <dgm:constr type="w" for="ch" forName="parentRect" refType="w" fact="0.923"/>
              <dgm:constr type="h" for="ch" forName="parentRect" refType="h" refFor="ch" refForName="parentText"/>
              <dgm:constr type="l" for="ch" forName="parentRect"/>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r" for="ch" forName="adorn" refType="w"/>
            </dgm:constrLst>
          </dgm:if>
          <dgm:else name="Name5">
            <dgm:constrLst>
              <dgm:constr type="w" val="1"/>
              <dgm:constr type="h" refType="w" fact="1.06"/>
              <dgm:constr type="h" for="ch" forName="childRect" refType="h" fact="0.65"/>
              <dgm:constr type="w" for="ch" forName="childRect" refType="w" fact="0.923"/>
              <dgm:constr type="r" for="ch" forName="childRect" refType="w"/>
              <dgm:constr type="t" for="ch" forName="childRect"/>
              <dgm:constr type="w" for="ch" forName="parentText" refType="w" fact="0.65"/>
              <dgm:constr type="h" for="ch" forName="parentText" refType="h" refFor="ch" refForName="childRect" fact="0.43"/>
              <dgm:constr type="r" for="ch" forName="parentText" refType="w"/>
              <dgm:constr type="t" for="ch" forName="parentText" refType="h" refFor="ch" refForName="childRect"/>
              <dgm:constr type="w" for="ch" forName="parentRect" refType="w" fact="0.923"/>
              <dgm:constr type="h" for="ch" forName="parentRect" refType="h" refFor="ch" refForName="parentText"/>
              <dgm:constr type="r" for="ch" forName="parentRect" refType="w"/>
              <dgm:constr type="t" for="ch" forName="parentRect" refType="t" refFor="ch" refForName="parentText"/>
              <dgm:constr type="w" for="ch" forName="adorn" refType="w" refFor="ch" refForName="parentRect" fact="0.35"/>
              <dgm:constr type="h" for="ch" forName="adorn" refType="w" refFor="ch" refForName="parentRect" fact="0.35"/>
              <dgm:constr type="b" for="ch" forName="adorn" refType="h"/>
              <dgm:constr type="l" for="ch" forName="adorn"/>
            </dgm:constrLst>
          </dgm:else>
        </dgm:choose>
        <dgm:ruleLst/>
        <dgm:layoutNode name="childRect" styleLbl="bgAcc1">
          <dgm:varLst>
            <dgm:bulletEnabled val="1"/>
          </dgm:varLst>
          <dgm:alg type="tx">
            <dgm:param type="stBulletLvl" val="1"/>
          </dgm:alg>
          <dgm:shape xmlns:r="http://schemas.openxmlformats.org/officeDocument/2006/relationships" type="round2SameRect" r:blip="">
            <dgm:adjLst>
              <dgm:adj idx="1" val="0.08"/>
            </dgm:adjLst>
          </dgm:shape>
          <dgm:presOf axis="des" ptType="node"/>
          <dgm:constrLst>
            <dgm:constr type="secFontSz" refType="primFontSz"/>
            <dgm:constr type="tMarg" refType="primFontSz" fact="0.3"/>
            <dgm:constr type="bMarg" refType="primFontSz" fact="0.1"/>
            <dgm:constr type="lMarg" refType="primFontSz" fact="0.1"/>
            <dgm:constr type="rMarg" refType="primFontSz" fact="0.1"/>
          </dgm:constrLst>
          <dgm:ruleLst>
            <dgm:rule type="primFontSz" val="5" fact="NaN" max="NaN"/>
          </dgm:ruleLst>
        </dgm:layoutNode>
        <dgm:layoutNode name="parentText">
          <dgm:varLst>
            <dgm:chMax val="0"/>
            <dgm:bulletEnabled val="1"/>
          </dgm:varLst>
          <dgm:choose name="Name6">
            <dgm:if name="Name7" func="var" arg="dir" op="equ" val="norm">
              <dgm:alg type="tx">
                <dgm:param type="parTxLTRAlign" val="l"/>
                <dgm:param type="parTxRTLAlign" val="l"/>
              </dgm:alg>
            </dgm:if>
            <dgm:else name="Name8">
              <dgm:alg type="tx">
                <dgm:param type="parTxLTRAlign" val="r"/>
                <dgm:param type="parTxRTLAlign" val="r"/>
              </dgm:alg>
            </dgm:else>
          </dgm:choose>
          <dgm:shape xmlns:r="http://schemas.openxmlformats.org/officeDocument/2006/relationships" type="rect" r:blip="" zOrderOff="1" hideGeom="1">
            <dgm:adjLst/>
          </dgm:shape>
          <dgm:presOf axis="self" ptType="node"/>
          <dgm:constrLst>
            <dgm:constr type="tMarg"/>
            <dgm:constr type="bMarg"/>
            <dgm:constr type="lMarg" refType="primFontSz" fact="0.3"/>
            <dgm:constr type="rMarg" refType="primFontSz" fact="0.1"/>
          </dgm:constrLst>
          <dgm:ruleLst>
            <dgm:rule type="primFontSz" val="5" fact="NaN" max="NaN"/>
          </dgm:ruleLst>
        </dgm:layoutNode>
        <dgm:layoutNode name="parentRect" styleLbl="alignNode1">
          <dgm:alg type="sp"/>
          <dgm:shape xmlns:r="http://schemas.openxmlformats.org/officeDocument/2006/relationships" type="rect" r:blip="">
            <dgm:adjLst/>
          </dgm:shape>
          <dgm:presOf axis="self" ptType="node"/>
          <dgm:constrLst/>
          <dgm:ruleLst/>
        </dgm:layoutNode>
        <dgm:layoutNode name="adorn" styleLbl="fgAccFollowNod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constr type="w" val="1"/>
            <dgm:constr type="h" refType="w"/>
          </dgm:constrLst>
          <dgm:ruleLst/>
        </dgm:layoutNode>
      </dgm:forEach>
    </dgm:forEach>
  </dgm:layoutNode>
</dgm:layoutDef>
</file>

<file path=ppt/diagrams/layout6.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7.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8.xml><?xml version="1.0" encoding="utf-8"?>
<dgm:layoutDef xmlns:dgm="http://schemas.openxmlformats.org/drawingml/2006/diagram" xmlns:a="http://schemas.openxmlformats.org/drawingml/2006/main" uniqueId="urn:microsoft.com/office/officeart/2008/layout/VerticalCurvedList">
  <dgm:title val=""/>
  <dgm:desc val=""/>
  <dgm:catLst>
    <dgm:cat type="list" pri="20000"/>
  </dgm:catLst>
  <dgm:sampData>
    <dgm:dataModel>
      <dgm:ptLst>
        <dgm:pt modelId="0" type="doc"/>
        <dgm:pt modelId="1">
          <dgm:prSet phldr="1"/>
        </dgm:pt>
        <dgm:pt modelId="2">
          <dgm:prSet phldr="1"/>
        </dgm:pt>
        <dgm:pt modelId="3">
          <dgm:prSet phldr="1"/>
        </dgm:pt>
      </dgm:ptLst>
      <dgm:cxnLst>
        <dgm:cxn modelId="4" srcId="0" destId="1" srcOrd="0" destOrd="0"/>
        <dgm:cxn modelId="5" srcId="0" destId="2" srcOrd="1" destOrd="0"/>
        <dgm:cxn modelId="6" srcId="0" destId="3" srcOrd="2" destOrd="0"/>
      </dgm:cxnLst>
      <dgm:bg/>
      <dgm:whole/>
    </dgm:dataModel>
  </dgm:sampData>
  <dgm:styleData>
    <dgm:dataModel>
      <dgm:ptLst>
        <dgm:pt modelId="0" type="doc"/>
        <dgm:pt modelId="1">
          <dgm:prSet phldr="1"/>
        </dgm:pt>
        <dgm:pt modelId="2">
          <dgm:prSet phldr="1"/>
        </dgm:pt>
      </dgm:ptLst>
      <dgm:cxnLst>
        <dgm:cxn modelId="3" srcId="0" destId="1" srcOrd="0" destOrd="0"/>
        <dgm:cxn modelId="4" srcId="0" destId="2" srcOrd="1" destOrd="0"/>
      </dgm:cxnLst>
      <dgm:bg/>
      <dgm:whole/>
    </dgm:dataModel>
  </dgm:styleData>
  <dgm:clrData>
    <dgm:dataModel>
      <dgm:ptLst>
        <dgm:pt modelId="0" type="doc"/>
        <dgm:pt modelId="1">
          <dgm:prSet phldr="1"/>
        </dgm:pt>
        <dgm:pt modelId="2">
          <dgm:prSet phldr="1"/>
        </dgm:pt>
        <dgm:pt modelId="3">
          <dgm:prSet phldr="1"/>
        </dgm:pt>
        <dgm:pt modelId="4">
          <dgm:prSet phldr="1"/>
        </dgm:pt>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chMax val="7"/>
      <dgm:chPref val="7"/>
      <dgm:dir/>
    </dgm:varLst>
    <dgm:alg type="composite"/>
    <dgm:shape xmlns:r="http://schemas.openxmlformats.org/officeDocument/2006/relationships" r:blip="">
      <dgm:adjLst/>
    </dgm:shape>
    <dgm:constrLst>
      <dgm:constr type="w" for="ch" refType="h" refFor="ch" op="gte" fact="0.8"/>
    </dgm:constrLst>
    <dgm:layoutNode name="Name1">
      <dgm:alg type="composite"/>
      <dgm:shape xmlns:r="http://schemas.openxmlformats.org/officeDocument/2006/relationships" r:blip="">
        <dgm:adjLst/>
      </dgm:shape>
      <dgm:choose name="Name2">
        <dgm:if name="Name3" func="var" arg="dir" op="equ" val="norm">
          <dgm:choose name="Name4">
            <dgm:if name="Name5" axis="ch" ptType="node" func="cnt" op="equ" val="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h" fact="0.225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primFontSz" for="ch" ptType="node" op="equ" val="65"/>
              </dgm:constrLst>
            </dgm:if>
            <dgm:if name="Name6" axis="ch" ptType="node" func="cnt" op="equ" val="2">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h" fact="0.1891"/>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h" fact="0.1891"/>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primFontSz" for="ch" ptType="node" op="equ" val="65"/>
              </dgm:constrLst>
            </dgm:if>
            <dgm:if name="Name7" axis="ch" ptType="node" func="cnt" op="equ" val="3">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h" fact="0.1526"/>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h" fact="0.2253"/>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h" fact="0.1526"/>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primFontSz" for="ch" ptType="node" op="equ" val="65"/>
              </dgm:constrLst>
            </dgm:if>
            <dgm:if name="Name8" axis="ch" ptType="node" func="cnt" op="equ" val="4">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h" fact="0.1268"/>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h" fact="0.215"/>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h" fact="0.21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h" fact="0.126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primFontSz" for="ch" ptType="node" op="equ" val="65"/>
              </dgm:constrLst>
            </dgm:if>
            <dgm:if name="Name9" axis="ch" ptType="node" func="cnt" op="equ" val="5">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h" fact="0.1082"/>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h" fact="0.197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h" fact="0.2253"/>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h" fact="0.1978"/>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h" fact="0.1082"/>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primFontSz" for="ch" ptType="node" op="equ" val="65"/>
              </dgm:constrLst>
            </dgm:if>
            <dgm:if name="Name10" axis="ch" ptType="node" func="cnt" op="equ" val="6">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h" fact="0.0943"/>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h" fact="0.1809"/>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h" fact="0.2205"/>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h" fact="0.2205"/>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h" fact="0.18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h" fact="0.0943"/>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primFontSz" for="ch" ptType="node" op="equ" val="65"/>
              </dgm:constrLst>
            </dgm:if>
            <dgm:else name="Name11">
              <dgm:constrLst>
                <dgm:constr type="h" for="ch" forName="cycle" refType="h"/>
                <dgm:constr type="w" for="ch" forName="cycle" refType="h" refFor="ch" refForName="cycle" fact="0.26"/>
                <dgm:constr type="l" for="ch" forName="cycle"/>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h" fact="0.0835"/>
                <dgm:constr type="l" for="ch" forName="text_1" refType="ctrX" refFor="ch" refForName="accent_1"/>
                <dgm:constr type="r" for="ch" forName="text_1" refType="w"/>
                <dgm:constr type="w" for="ch" forName="text_1" refType="h" refFor="ch" refForName="text_1" op="gte"/>
                <dgm:constr type="h" for="ch" forName="text_1" refType="h" refFor="ch" refForName="accent_1" fact="0.8"/>
                <dgm:constr type="ctrY" for="ch" forName="text_1" refType="ctrY" refFor="ch" refForName="accent_1"/>
                <dgm:constr type="l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h" fact="0.1658"/>
                <dgm:constr type="l" for="ch" forName="text_2" refType="ctrX" refFor="ch" refForName="accent_2"/>
                <dgm:constr type="r" for="ch" forName="text_2" refType="w"/>
                <dgm:constr type="w" for="ch" forName="text_2" refType="h" refFor="ch" refForName="text_2" op="gte"/>
                <dgm:constr type="h" for="ch" forName="text_2" refType="h" refFor="ch" refForName="accent_2" fact="0.8"/>
                <dgm:constr type="ctrY" for="ch" forName="text_2" refType="ctrY" refFor="ch" refForName="accent_2"/>
                <dgm:constr type="l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h" fact="0.2109"/>
                <dgm:constr type="l" for="ch" forName="text_3" refType="ctrX" refFor="ch" refForName="accent_3"/>
                <dgm:constr type="r" for="ch" forName="text_3" refType="w"/>
                <dgm:constr type="w" for="ch" forName="text_3" refType="h" refFor="ch" refForName="text_3" op="gte"/>
                <dgm:constr type="h" for="ch" forName="text_3" refType="h" refFor="ch" refForName="accent_3" fact="0.8"/>
                <dgm:constr type="ctrY" for="ch" forName="text_3" refType="ctrY" refFor="ch" refForName="accent_3"/>
                <dgm:constr type="l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h" fact="0.2253"/>
                <dgm:constr type="l" for="ch" forName="text_4" refType="ctrX" refFor="ch" refForName="accent_4"/>
                <dgm:constr type="r" for="ch" forName="text_4" refType="w"/>
                <dgm:constr type="w" for="ch" forName="text_4" refType="h" refFor="ch" refForName="text_4" op="gte"/>
                <dgm:constr type="h" for="ch" forName="text_4" refType="h" refFor="ch" refForName="accent_4" fact="0.8"/>
                <dgm:constr type="ctrY" for="ch" forName="text_4" refType="ctrY" refFor="ch" refForName="accent_4"/>
                <dgm:constr type="l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h" fact="0.2109"/>
                <dgm:constr type="l" for="ch" forName="text_5" refType="ctrX" refFor="ch" refForName="accent_5"/>
                <dgm:constr type="r" for="ch" forName="text_5" refType="w"/>
                <dgm:constr type="w" for="ch" forName="text_5" refType="h" refFor="ch" refForName="text_5" op="gte"/>
                <dgm:constr type="h" for="ch" forName="text_5" refType="h" refFor="ch" refForName="accent_5" fact="0.8"/>
                <dgm:constr type="ctrY" for="ch" forName="text_5" refType="ctrY" refFor="ch" refForName="accent_5"/>
                <dgm:constr type="l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h" fact="0.1658"/>
                <dgm:constr type="l" for="ch" forName="text_6" refType="ctrX" refFor="ch" refForName="accent_6"/>
                <dgm:constr type="r" for="ch" forName="text_6" refType="w"/>
                <dgm:constr type="w" for="ch" forName="text_6" refType="h" refFor="ch" refForName="text_6" op="gte"/>
                <dgm:constr type="h" for="ch" forName="text_6" refType="h" refFor="ch" refForName="accent_6" fact="0.8"/>
                <dgm:constr type="ctrY" for="ch" forName="text_6" refType="ctrY" refFor="ch" refForName="accent_6"/>
                <dgm:constr type="l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h" fact="0.0835"/>
                <dgm:constr type="l" for="ch" forName="text_7" refType="ctrX" refFor="ch" refForName="accent_7"/>
                <dgm:constr type="r" for="ch" forName="text_7" refType="w"/>
                <dgm:constr type="w" for="ch" forName="text_7" refType="h" refFor="ch" refForName="text_7" op="gte"/>
                <dgm:constr type="h" for="ch" forName="text_7" refType="h" refFor="ch" refForName="accent_7" fact="0.8"/>
                <dgm:constr type="ctrY" for="ch" forName="text_7" refType="ctrY" refFor="ch" refForName="accent_7"/>
                <dgm:constr type="lMarg" for="ch" forName="text_7" refType="w" refFor="ch" refForName="accent_7" fact="1.8"/>
                <dgm:constr type="primFontSz" for="ch" ptType="node" op="equ" val="65"/>
              </dgm:constrLst>
            </dgm:else>
          </dgm:choose>
        </dgm:if>
        <dgm:else name="Name12">
          <dgm:choose name="Name13">
            <dgm:if name="Name14" axis="ch" ptType="node" func="cnt" op="equ" val="1">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625"/>
                <dgm:constr type="w" for="ch" forName="accent_1" refType="h" refFor="ch" refForName="accent_1" op="equ"/>
                <dgm:constr type="ctrY" for="ch" forName="accent_1" refType="h" fact="0.5"/>
                <dgm:constr type="ctrX" for="ch" forName="accent_1" refType="w"/>
                <dgm:constr type="ctrXOff" for="ch" forName="accent_1" refType="h" fact="-0.225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primFontSz" for="ch" ptType="node" op="equ" val="65"/>
              </dgm:constrLst>
            </dgm:if>
            <dgm:if name="Name15" axis="ch" ptType="node" func="cnt" op="equ" val="2">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3571"/>
                <dgm:constr type="w" for="ch" forName="accent_1" refType="h" refFor="ch" refForName="accent_1" op="equ"/>
                <dgm:constr type="ctrY" for="ch" forName="accent_1" refType="h" fact="0.2857"/>
                <dgm:constr type="ctrX" for="ch" forName="accent_1" refType="w"/>
                <dgm:constr type="ctrXOff" for="ch" forName="accent_1" refType="h" fact="-0.1891"/>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3571"/>
                <dgm:constr type="w" for="ch" forName="accent_2" refType="h" refFor="ch" refForName="accent_2" op="equ"/>
                <dgm:constr type="ctrY" for="ch" forName="accent_2" refType="h" fact="0.7143"/>
                <dgm:constr type="ctrX" for="ch" forName="accent_2" refType="w"/>
                <dgm:constr type="ctrXOff" for="ch" forName="accent_2" refType="h" fact="-0.1891"/>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primFontSz" for="ch" ptType="node" op="equ" val="65"/>
              </dgm:constrLst>
            </dgm:if>
            <dgm:if name="Name16" axis="ch" ptType="node" func="cnt" op="equ" val="3">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25"/>
                <dgm:constr type="w" for="ch" forName="accent_1" refType="h" refFor="ch" refForName="accent_1" op="equ"/>
                <dgm:constr type="ctrY" for="ch" forName="accent_1" refType="h" fact="0.2"/>
                <dgm:constr type="ctrX" for="ch" forName="accent_1" refType="w"/>
                <dgm:constr type="ctrXOff" for="ch" forName="accent_1" refType="h" fact="-0.1526"/>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25"/>
                <dgm:constr type="w" for="ch" forName="accent_2" refType="h" refFor="ch" refForName="accent_2" op="equ"/>
                <dgm:constr type="ctrY" for="ch" forName="accent_2" refType="h" fact="0.5"/>
                <dgm:constr type="ctrX" for="ch" forName="accent_2" refType="w"/>
                <dgm:constr type="ctrXOff" for="ch" forName="accent_2" refType="h" fact="-0.2253"/>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25"/>
                <dgm:constr type="w" for="ch" forName="accent_3" refType="h" refFor="ch" refForName="accent_3" op="equ"/>
                <dgm:constr type="ctrY" for="ch" forName="accent_3" refType="h" fact="0.8"/>
                <dgm:constr type="ctrX" for="ch" forName="accent_3" refType="w"/>
                <dgm:constr type="ctrXOff" for="ch" forName="accent_3" refType="h" fact="-0.1526"/>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primFontSz" for="ch" ptType="node" op="equ" val="65"/>
              </dgm:constrLst>
            </dgm:if>
            <dgm:if name="Name17" axis="ch" ptType="node" func="cnt" op="equ" val="4">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923"/>
                <dgm:constr type="w" for="ch" forName="accent_1" refType="h" refFor="ch" refForName="accent_1" op="equ"/>
                <dgm:constr type="ctrY" for="ch" forName="accent_1" refType="h" fact="0.1538"/>
                <dgm:constr type="ctrX" for="ch" forName="accent_1" refType="w"/>
                <dgm:constr type="ctrXOff" for="ch" forName="accent_1" refType="h" fact="-0.1268"/>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923"/>
                <dgm:constr type="w" for="ch" forName="accent_2" refType="h" refFor="ch" refForName="accent_2" op="equ"/>
                <dgm:constr type="ctrY" for="ch" forName="accent_2" refType="h" fact="0.3846"/>
                <dgm:constr type="ctrX" for="ch" forName="accent_2" refType="w"/>
                <dgm:constr type="ctrXOff" for="ch" forName="accent_2" refType="h" fact="-0.215"/>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923"/>
                <dgm:constr type="w" for="ch" forName="accent_3" refType="h" refFor="ch" refForName="accent_3" op="equ"/>
                <dgm:constr type="ctrY" for="ch" forName="accent_3" refType="h" fact="0.6154"/>
                <dgm:constr type="ctrX" for="ch" forName="accent_3" refType="w"/>
                <dgm:constr type="ctrXOff" for="ch" forName="accent_3" refType="h" fact="-0.21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923"/>
                <dgm:constr type="w" for="ch" forName="accent_4" refType="h" refFor="ch" refForName="accent_4" op="equ"/>
                <dgm:constr type="ctrY" for="ch" forName="accent_4" refType="h" fact="0.8462"/>
                <dgm:constr type="ctrX" for="ch" forName="accent_4" refType="w"/>
                <dgm:constr type="ctrXOff" for="ch" forName="accent_4" refType="h" fact="-0.126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primFontSz" for="ch" ptType="node" op="equ" val="65"/>
              </dgm:constrLst>
            </dgm:if>
            <dgm:if name="Name18" axis="ch" ptType="node" func="cnt" op="equ" val="5">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563"/>
                <dgm:constr type="w" for="ch" forName="accent_1" refType="h" refFor="ch" refForName="accent_1" op="equ"/>
                <dgm:constr type="ctrY" for="ch" forName="accent_1" refType="h" fact="0.125"/>
                <dgm:constr type="ctrX" for="ch" forName="accent_1" refType="w"/>
                <dgm:constr type="ctrXOff" for="ch" forName="accent_1" refType="h" fact="-0.1082"/>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563"/>
                <dgm:constr type="w" for="ch" forName="accent_2" refType="h" refFor="ch" refForName="accent_2" op="equ"/>
                <dgm:constr type="ctrY" for="ch" forName="accent_2" refType="h" fact="0.3125"/>
                <dgm:constr type="ctrX" for="ch" forName="accent_2" refType="w"/>
                <dgm:constr type="ctrXOff" for="ch" forName="accent_2" refType="h" fact="-0.197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563"/>
                <dgm:constr type="w" for="ch" forName="accent_3" refType="h" refFor="ch" refForName="accent_3" op="equ"/>
                <dgm:constr type="ctrY" for="ch" forName="accent_3" refType="h" fact="0.5"/>
                <dgm:constr type="ctrX" for="ch" forName="accent_3" refType="w"/>
                <dgm:constr type="ctrXOff" for="ch" forName="accent_3" refType="h" fact="-0.2253"/>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563"/>
                <dgm:constr type="w" for="ch" forName="accent_4" refType="h" refFor="ch" refForName="accent_4" op="equ"/>
                <dgm:constr type="ctrY" for="ch" forName="accent_4" refType="h" fact="0.6875"/>
                <dgm:constr type="ctrX" for="ch" forName="accent_4" refType="w"/>
                <dgm:constr type="ctrXOff" for="ch" forName="accent_4" refType="h" fact="-0.1978"/>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563"/>
                <dgm:constr type="w" for="ch" forName="accent_5" refType="h" refFor="ch" refForName="accent_5" op="equ"/>
                <dgm:constr type="ctrY" for="ch" forName="accent_5" refType="h" fact="0.875"/>
                <dgm:constr type="ctrX" for="ch" forName="accent_5" refType="w"/>
                <dgm:constr type="ctrXOff" for="ch" forName="accent_5" refType="h" fact="-0.1082"/>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primFontSz" for="ch" ptType="node" op="equ" val="65"/>
              </dgm:constrLst>
            </dgm:if>
            <dgm:if name="Name19" axis="ch" ptType="node" func="cnt" op="equ" val="6">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316"/>
                <dgm:constr type="w" for="ch" forName="accent_1" refType="h" refFor="ch" refForName="accent_1" op="equ"/>
                <dgm:constr type="ctrY" for="ch" forName="accent_1" refType="h" fact="0.1053"/>
                <dgm:constr type="ctrX" for="ch" forName="accent_1" refType="w"/>
                <dgm:constr type="ctrXOff" for="ch" forName="accent_1" refType="h" fact="-0.0943"/>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316"/>
                <dgm:constr type="w" for="ch" forName="accent_2" refType="h" refFor="ch" refForName="accent_2" op="equ"/>
                <dgm:constr type="ctrY" for="ch" forName="accent_2" refType="h" fact="0.2632"/>
                <dgm:constr type="ctrX" for="ch" forName="accent_2" refType="w"/>
                <dgm:constr type="ctrXOff" for="ch" forName="accent_2" refType="h" fact="-0.1809"/>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316"/>
                <dgm:constr type="w" for="ch" forName="accent_3" refType="h" refFor="ch" refForName="accent_3" op="equ"/>
                <dgm:constr type="ctrY" for="ch" forName="accent_3" refType="h" fact="0.4211"/>
                <dgm:constr type="ctrX" for="ch" forName="accent_3" refType="w"/>
                <dgm:constr type="ctrXOff" for="ch" forName="accent_3" refType="h" fact="-0.2205"/>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316"/>
                <dgm:constr type="w" for="ch" forName="accent_4" refType="h" refFor="ch" refForName="accent_4" op="equ"/>
                <dgm:constr type="ctrY" for="ch" forName="accent_4" refType="h" fact="0.5789"/>
                <dgm:constr type="ctrX" for="ch" forName="accent_4" refType="w"/>
                <dgm:constr type="ctrXOff" for="ch" forName="accent_4" refType="h" fact="-0.2205"/>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316"/>
                <dgm:constr type="w" for="ch" forName="accent_5" refType="h" refFor="ch" refForName="accent_5" op="equ"/>
                <dgm:constr type="ctrY" for="ch" forName="accent_5" refType="h" fact="0.7368"/>
                <dgm:constr type="ctrX" for="ch" forName="accent_5" refType="w"/>
                <dgm:constr type="ctrXOff" for="ch" forName="accent_5" refType="h" fact="-0.18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316"/>
                <dgm:constr type="w" for="ch" forName="accent_6" refType="h" refFor="ch" refForName="accent_6" op="equ"/>
                <dgm:constr type="ctrY" for="ch" forName="accent_6" refType="h" fact="0.8947"/>
                <dgm:constr type="ctrX" for="ch" forName="accent_6" refType="w"/>
                <dgm:constr type="ctrXOff" for="ch" forName="accent_6" refType="h" fact="-0.0943"/>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primFontSz" for="ch" ptType="node" op="equ" val="65"/>
              </dgm:constrLst>
            </dgm:if>
            <dgm:else name="Name20">
              <dgm:constrLst>
                <dgm:constr type="h" for="ch" forName="cycle" refType="h"/>
                <dgm:constr type="w" for="ch" forName="cycle" refType="h" refFor="ch" refForName="cycle" fact="0.26"/>
                <dgm:constr type="r" for="ch" forName="cycle" refType="w"/>
                <dgm:constr type="ctrY" for="ch" forName="cycle" refType="h" fact="0.5"/>
                <dgm:constr type="diam" for="ch" forName="cycle" refType="h" fact="1.344"/>
                <dgm:constr type="h" for="ch" forName="accent_1" refType="h" fact="0.1136"/>
                <dgm:constr type="w" for="ch" forName="accent_1" refType="h" refFor="ch" refForName="accent_1" op="equ"/>
                <dgm:constr type="ctrY" for="ch" forName="accent_1" refType="h" fact="0.0909"/>
                <dgm:constr type="ctrX" for="ch" forName="accent_1" refType="w"/>
                <dgm:constr type="ctrXOff" for="ch" forName="accent_1" refType="h" fact="-0.0835"/>
                <dgm:constr type="r" for="ch" forName="text_1" refType="ctrX" refFor="ch" refForName="accent_1"/>
                <dgm:constr type="rOff" for="ch" forName="text_1" refType="ctrXOff" refFor="ch" refForName="accent_1"/>
                <dgm:constr type="l" for="ch" forName="text_1"/>
                <dgm:constr type="w" for="ch" forName="text_1" refType="h" refFor="ch" refForName="text_1" op="gte"/>
                <dgm:constr type="h" for="ch" forName="text_1" refType="h" refFor="ch" refForName="accent_1" fact="0.8"/>
                <dgm:constr type="ctrY" for="ch" forName="text_1" refType="ctrY" refFor="ch" refForName="accent_1"/>
                <dgm:constr type="rMarg" for="ch" forName="text_1" refType="w" refFor="ch" refForName="accent_1" fact="1.8"/>
                <dgm:constr type="h" for="ch" forName="accent_2" refType="h" fact="0.1136"/>
                <dgm:constr type="w" for="ch" forName="accent_2" refType="h" refFor="ch" refForName="accent_2" op="equ"/>
                <dgm:constr type="ctrY" for="ch" forName="accent_2" refType="h" fact="0.2273"/>
                <dgm:constr type="ctrX" for="ch" forName="accent_2" refType="w"/>
                <dgm:constr type="ctrXOff" for="ch" forName="accent_2" refType="h" fact="-0.1658"/>
                <dgm:constr type="r" for="ch" forName="text_2" refType="ctrX" refFor="ch" refForName="accent_2"/>
                <dgm:constr type="rOff" for="ch" forName="text_2" refType="ctrXOff" refFor="ch" refForName="accent_2"/>
                <dgm:constr type="l" for="ch" forName="text_2"/>
                <dgm:constr type="w" for="ch" forName="text_2" refType="h" refFor="ch" refForName="text_2" op="gte"/>
                <dgm:constr type="h" for="ch" forName="text_2" refType="h" refFor="ch" refForName="accent_2" fact="0.8"/>
                <dgm:constr type="ctrY" for="ch" forName="text_2" refType="ctrY" refFor="ch" refForName="accent_2"/>
                <dgm:constr type="rMarg" for="ch" forName="text_2" refType="w" refFor="ch" refForName="accent_2" fact="1.8"/>
                <dgm:constr type="h" for="ch" forName="accent_3" refType="h" fact="0.1136"/>
                <dgm:constr type="w" for="ch" forName="accent_3" refType="h" refFor="ch" refForName="accent_3" op="equ"/>
                <dgm:constr type="ctrY" for="ch" forName="accent_3" refType="h" fact="0.3636"/>
                <dgm:constr type="ctrX" for="ch" forName="accent_3" refType="w"/>
                <dgm:constr type="ctrXOff" for="ch" forName="accent_3" refType="h" fact="-0.2109"/>
                <dgm:constr type="r" for="ch" forName="text_3" refType="ctrX" refFor="ch" refForName="accent_3"/>
                <dgm:constr type="rOff" for="ch" forName="text_3" refType="ctrXOff" refFor="ch" refForName="accent_3"/>
                <dgm:constr type="l" for="ch" forName="text_3"/>
                <dgm:constr type="w" for="ch" forName="text_3" refType="h" refFor="ch" refForName="text_3" op="gte"/>
                <dgm:constr type="h" for="ch" forName="text_3" refType="h" refFor="ch" refForName="accent_3" fact="0.8"/>
                <dgm:constr type="ctrY" for="ch" forName="text_3" refType="ctrY" refFor="ch" refForName="accent_3"/>
                <dgm:constr type="rMarg" for="ch" forName="text_3" refType="w" refFor="ch" refForName="accent_3" fact="1.8"/>
                <dgm:constr type="h" for="ch" forName="accent_4" refType="h" fact="0.1136"/>
                <dgm:constr type="w" for="ch" forName="accent_4" refType="h" refFor="ch" refForName="accent_4" op="equ"/>
                <dgm:constr type="ctrY" for="ch" forName="accent_4" refType="h" fact="0.5"/>
                <dgm:constr type="ctrX" for="ch" forName="accent_4" refType="w"/>
                <dgm:constr type="ctrXOff" for="ch" forName="accent_4" refType="h" fact="-0.2253"/>
                <dgm:constr type="r" for="ch" forName="text_4" refType="ctrX" refFor="ch" refForName="accent_4"/>
                <dgm:constr type="rOff" for="ch" forName="text_4" refType="ctrXOff" refFor="ch" refForName="accent_4"/>
                <dgm:constr type="l" for="ch" forName="text_4"/>
                <dgm:constr type="w" for="ch" forName="text_4" refType="h" refFor="ch" refForName="text_4" op="gte"/>
                <dgm:constr type="h" for="ch" forName="text_4" refType="h" refFor="ch" refForName="accent_4" fact="0.8"/>
                <dgm:constr type="ctrY" for="ch" forName="text_4" refType="ctrY" refFor="ch" refForName="accent_4"/>
                <dgm:constr type="rMarg" for="ch" forName="text_4" refType="w" refFor="ch" refForName="accent_4" fact="1.8"/>
                <dgm:constr type="h" for="ch" forName="accent_5" refType="h" fact="0.1136"/>
                <dgm:constr type="w" for="ch" forName="accent_5" refType="h" refFor="ch" refForName="accent_5" op="equ"/>
                <dgm:constr type="ctrY" for="ch" forName="accent_5" refType="h" fact="0.6364"/>
                <dgm:constr type="ctrX" for="ch" forName="accent_5" refType="w"/>
                <dgm:constr type="ctrXOff" for="ch" forName="accent_5" refType="h" fact="-0.2109"/>
                <dgm:constr type="r" for="ch" forName="text_5" refType="ctrX" refFor="ch" refForName="accent_5"/>
                <dgm:constr type="rOff" for="ch" forName="text_5" refType="ctrXOff" refFor="ch" refForName="accent_5"/>
                <dgm:constr type="l" for="ch" forName="text_5"/>
                <dgm:constr type="w" for="ch" forName="text_5" refType="h" refFor="ch" refForName="text_5" op="gte"/>
                <dgm:constr type="h" for="ch" forName="text_5" refType="h" refFor="ch" refForName="accent_5" fact="0.8"/>
                <dgm:constr type="ctrY" for="ch" forName="text_5" refType="ctrY" refFor="ch" refForName="accent_5"/>
                <dgm:constr type="rMarg" for="ch" forName="text_5" refType="w" refFor="ch" refForName="accent_5" fact="1.8"/>
                <dgm:constr type="h" for="ch" forName="accent_6" refType="h" fact="0.1136"/>
                <dgm:constr type="w" for="ch" forName="accent_6" refType="h" refFor="ch" refForName="accent_6" op="equ"/>
                <dgm:constr type="ctrY" for="ch" forName="accent_6" refType="h" fact="0.7727"/>
                <dgm:constr type="ctrX" for="ch" forName="accent_6" refType="w"/>
                <dgm:constr type="ctrXOff" for="ch" forName="accent_6" refType="h" fact="-0.1658"/>
                <dgm:constr type="r" for="ch" forName="text_6" refType="ctrX" refFor="ch" refForName="accent_6"/>
                <dgm:constr type="rOff" for="ch" forName="text_6" refType="ctrXOff" refFor="ch" refForName="accent_6"/>
                <dgm:constr type="l" for="ch" forName="text_6"/>
                <dgm:constr type="w" for="ch" forName="text_6" refType="h" refFor="ch" refForName="text_6" op="gte"/>
                <dgm:constr type="h" for="ch" forName="text_6" refType="h" refFor="ch" refForName="accent_6" fact="0.8"/>
                <dgm:constr type="ctrY" for="ch" forName="text_6" refType="ctrY" refFor="ch" refForName="accent_6"/>
                <dgm:constr type="rMarg" for="ch" forName="text_6" refType="w" refFor="ch" refForName="accent_6" fact="1.8"/>
                <dgm:constr type="h" for="ch" forName="accent_7" refType="h" fact="0.1136"/>
                <dgm:constr type="w" for="ch" forName="accent_7" refType="h" refFor="ch" refForName="accent_7" op="equ"/>
                <dgm:constr type="ctrY" for="ch" forName="accent_7" refType="h" fact="0.9091"/>
                <dgm:constr type="ctrX" for="ch" forName="accent_7" refType="w"/>
                <dgm:constr type="ctrXOff" for="ch" forName="accent_7" refType="h" fact="-0.0835"/>
                <dgm:constr type="r" for="ch" forName="text_7" refType="ctrX" refFor="ch" refForName="accent_7"/>
                <dgm:constr type="rOff" for="ch" forName="text_7" refType="ctrXOff" refFor="ch" refForName="accent_7"/>
                <dgm:constr type="l" for="ch" forName="text_7"/>
                <dgm:constr type="w" for="ch" forName="text_7" refType="h" refFor="ch" refForName="text_7" op="gte"/>
                <dgm:constr type="h" for="ch" forName="text_7" refType="h" refFor="ch" refForName="accent_7" fact="0.8"/>
                <dgm:constr type="ctrY" for="ch" forName="text_7" refType="ctrY" refFor="ch" refForName="accent_7"/>
                <dgm:constr type="rMarg" for="ch" forName="text_7" refType="w" refFor="ch" refForName="accent_7" fact="1.8"/>
                <dgm:constr type="primFontSz" for="ch" ptType="node" op="equ" val="65"/>
              </dgm:constrLst>
            </dgm:else>
          </dgm:choose>
        </dgm:else>
      </dgm:choose>
      <dgm:layoutNode name="cycle">
        <dgm:choose name="Name21">
          <dgm:if name="Name22" func="var" arg="dir" op="equ" val="norm">
            <dgm:alg type="cycle">
              <dgm:param type="stAng" val="45"/>
              <dgm:param type="spanAng" val="90"/>
            </dgm:alg>
          </dgm:if>
          <dgm:else name="Name23">
            <dgm:alg type="cycle">
              <dgm:param type="stAng" val="225"/>
              <dgm:param type="spanAng" val="90"/>
            </dgm:alg>
          </dgm:else>
        </dgm:choose>
        <dgm:shape xmlns:r="http://schemas.openxmlformats.org/officeDocument/2006/relationships" r:blip="">
          <dgm:adjLst/>
        </dgm:shape>
        <dgm:presOf/>
        <dgm:constrLst>
          <dgm:constr type="w" for="ch" val="1"/>
          <dgm:constr type="h" for="ch" val="1"/>
          <dgm:constr type="diam" for="ch" forName="conn" refType="diam"/>
        </dgm:constrLst>
        <dgm:layoutNode name="srcNode">
          <dgm:alg type="sp"/>
          <dgm:shape xmlns:r="http://schemas.openxmlformats.org/officeDocument/2006/relationships" type="rect" r:blip="" hideGeom="1">
            <dgm:adjLst/>
          </dgm:shape>
          <dgm:presOf/>
        </dgm:layoutNode>
        <dgm:layoutNode name="conn" styleLbl="parChTrans1D2">
          <dgm:alg type="conn">
            <dgm:param type="connRout" val="curve"/>
            <dgm:param type="srcNode" val="srcNode"/>
            <dgm:param type="dstNode" val="dstNode"/>
            <dgm:param type="begPts" val="ctr"/>
            <dgm:param type="endPts" val="ctr"/>
            <dgm:param type="endSty" val="noArr"/>
          </dgm:alg>
          <dgm:shape xmlns:r="http://schemas.openxmlformats.org/officeDocument/2006/relationships" type="conn" r:blip="">
            <dgm:adjLst/>
          </dgm:shape>
          <dgm:presOf axis="desOrSelf" ptType="sibTrans" hideLastTrans="0" st="0" cnt="1"/>
          <dgm:constrLst>
            <dgm:constr type="begPad"/>
            <dgm:constr type="endPad"/>
          </dgm:constrLst>
        </dgm:layoutNode>
        <dgm:layoutNode name="extraNode">
          <dgm:alg type="sp"/>
          <dgm:shape xmlns:r="http://schemas.openxmlformats.org/officeDocument/2006/relationships" type="rect" r:blip="" hideGeom="1">
            <dgm:adjLst/>
          </dgm:shape>
          <dgm:presOf/>
        </dgm:layoutNode>
        <dgm:layoutNode name="dstNode">
          <dgm:alg type="sp"/>
          <dgm:shape xmlns:r="http://schemas.openxmlformats.org/officeDocument/2006/relationships" type="rect" r:blip="" hideGeom="1">
            <dgm:adjLst/>
          </dgm:shape>
          <dgm:presOf/>
        </dgm:layoutNode>
      </dgm:layoutNode>
      <dgm:forEach name="wrapper" axis="self" ptType="parTrans">
        <dgm:forEach name="wrapper2" axis="self" ptType="sibTrans" st="2">
          <dgm:forEach name="accentRepeat" axis="self">
            <dgm:layoutNode name="accentRepeatNode" styleLbl="solidFgAcc1">
              <dgm:alg type="sp"/>
              <dgm:shape xmlns:r="http://schemas.openxmlformats.org/officeDocument/2006/relationships" type="ellipse" r:blip="">
                <dgm:adjLst/>
              </dgm:shape>
              <dgm:presOf/>
            </dgm:layoutNode>
          </dgm:forEach>
        </dgm:forEach>
      </dgm:forEach>
      <dgm:forEach name="Name24" axis="ch" ptType="node" cnt="1">
        <dgm:layoutNode name="text_1" styleLbl="node1">
          <dgm:varLst>
            <dgm:bulletEnabled val="1"/>
          </dgm:varLst>
          <dgm:choose name="Name25">
            <dgm:if name="Name26" func="var" arg="dir" op="equ" val="norm">
              <dgm:alg type="tx">
                <dgm:param type="parTxLTRAlign" val="l"/>
                <dgm:param type="shpTxLTRAlignCh" val="l"/>
                <dgm:param type="parTxRTLAlign" val="l"/>
                <dgm:param type="shpTxRTLAlignCh" val="l"/>
              </dgm:alg>
            </dgm:if>
            <dgm:else name="Name2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1">
          <dgm:alg type="sp"/>
          <dgm:shape xmlns:r="http://schemas.openxmlformats.org/officeDocument/2006/relationships" r:blip="">
            <dgm:adjLst/>
          </dgm:shape>
          <dgm:presOf/>
          <dgm:constrLst/>
          <dgm:forEach name="Name28" ref="accentRepeat"/>
        </dgm:layoutNode>
      </dgm:forEach>
      <dgm:forEach name="Name29" axis="ch" ptType="node" st="2" cnt="1">
        <dgm:layoutNode name="text_2" styleLbl="node1">
          <dgm:varLst>
            <dgm:bulletEnabled val="1"/>
          </dgm:varLst>
          <dgm:choose name="Name30">
            <dgm:if name="Name31" func="var" arg="dir" op="equ" val="norm">
              <dgm:alg type="tx">
                <dgm:param type="parTxLTRAlign" val="l"/>
                <dgm:param type="shpTxLTRAlignCh" val="l"/>
                <dgm:param type="parTxRTLAlign" val="l"/>
                <dgm:param type="shpTxRTLAlignCh" val="l"/>
              </dgm:alg>
            </dgm:if>
            <dgm:else name="Name3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2">
          <dgm:alg type="sp"/>
          <dgm:shape xmlns:r="http://schemas.openxmlformats.org/officeDocument/2006/relationships" r:blip="">
            <dgm:adjLst/>
          </dgm:shape>
          <dgm:presOf/>
          <dgm:constrLst/>
          <dgm:forEach name="Name33" ref="accentRepeat"/>
        </dgm:layoutNode>
      </dgm:forEach>
      <dgm:forEach name="Name34" axis="ch" ptType="node" st="3" cnt="1">
        <dgm:layoutNode name="text_3" styleLbl="node1">
          <dgm:varLst>
            <dgm:bulletEnabled val="1"/>
          </dgm:varLst>
          <dgm:choose name="Name35">
            <dgm:if name="Name36" func="var" arg="dir" op="equ" val="norm">
              <dgm:alg type="tx">
                <dgm:param type="parTxLTRAlign" val="l"/>
                <dgm:param type="shpTxLTRAlignCh" val="l"/>
                <dgm:param type="parTxRTLAlign" val="l"/>
                <dgm:param type="shpTxRTLAlignCh" val="l"/>
              </dgm:alg>
            </dgm:if>
            <dgm:else name="Name3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3">
          <dgm:alg type="sp"/>
          <dgm:shape xmlns:r="http://schemas.openxmlformats.org/officeDocument/2006/relationships" r:blip="">
            <dgm:adjLst/>
          </dgm:shape>
          <dgm:presOf/>
          <dgm:constrLst/>
          <dgm:forEach name="Name38" ref="accentRepeat"/>
        </dgm:layoutNode>
      </dgm:forEach>
      <dgm:forEach name="Name39" axis="ch" ptType="node" st="4" cnt="1">
        <dgm:layoutNode name="text_4" styleLbl="node1">
          <dgm:varLst>
            <dgm:bulletEnabled val="1"/>
          </dgm:varLst>
          <dgm:choose name="Name40">
            <dgm:if name="Name41" func="var" arg="dir" op="equ" val="norm">
              <dgm:alg type="tx">
                <dgm:param type="parTxLTRAlign" val="l"/>
                <dgm:param type="shpTxLTRAlignCh" val="l"/>
                <dgm:param type="parTxRTLAlign" val="l"/>
                <dgm:param type="shpTxRTLAlignCh" val="l"/>
              </dgm:alg>
            </dgm:if>
            <dgm:else name="Name4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4">
          <dgm:alg type="sp"/>
          <dgm:shape xmlns:r="http://schemas.openxmlformats.org/officeDocument/2006/relationships" r:blip="">
            <dgm:adjLst/>
          </dgm:shape>
          <dgm:presOf/>
          <dgm:constrLst/>
          <dgm:forEach name="Name43" ref="accentRepeat"/>
        </dgm:layoutNode>
      </dgm:forEach>
      <dgm:forEach name="Name44" axis="ch" ptType="node" st="5" cnt="1">
        <dgm:layoutNode name="text_5" styleLbl="node1">
          <dgm:varLst>
            <dgm:bulletEnabled val="1"/>
          </dgm:varLst>
          <dgm:choose name="Name45">
            <dgm:if name="Name46" func="var" arg="dir" op="equ" val="norm">
              <dgm:alg type="tx">
                <dgm:param type="parTxLTRAlign" val="l"/>
                <dgm:param type="shpTxLTRAlignCh" val="l"/>
                <dgm:param type="parTxRTLAlign" val="l"/>
                <dgm:param type="shpTxRTLAlignCh" val="l"/>
              </dgm:alg>
            </dgm:if>
            <dgm:else name="Name4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5">
          <dgm:alg type="sp"/>
          <dgm:shape xmlns:r="http://schemas.openxmlformats.org/officeDocument/2006/relationships" r:blip="">
            <dgm:adjLst/>
          </dgm:shape>
          <dgm:presOf/>
          <dgm:constrLst/>
          <dgm:forEach name="Name48" ref="accentRepeat"/>
        </dgm:layoutNode>
      </dgm:forEach>
      <dgm:forEach name="Name49" axis="ch" ptType="node" st="6" cnt="1">
        <dgm:layoutNode name="text_6" styleLbl="node1">
          <dgm:varLst>
            <dgm:bulletEnabled val="1"/>
          </dgm:varLst>
          <dgm:choose name="Name50">
            <dgm:if name="Name51" func="var" arg="dir" op="equ" val="norm">
              <dgm:alg type="tx">
                <dgm:param type="parTxLTRAlign" val="l"/>
                <dgm:param type="shpTxLTRAlignCh" val="l"/>
                <dgm:param type="parTxRTLAlign" val="l"/>
                <dgm:param type="shpTxRTLAlignCh" val="l"/>
              </dgm:alg>
            </dgm:if>
            <dgm:else name="Name52">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6">
          <dgm:alg type="sp"/>
          <dgm:shape xmlns:r="http://schemas.openxmlformats.org/officeDocument/2006/relationships" r:blip="">
            <dgm:adjLst/>
          </dgm:shape>
          <dgm:presOf/>
          <dgm:constrLst/>
          <dgm:forEach name="Name53" ref="accentRepeat"/>
        </dgm:layoutNode>
      </dgm:forEach>
      <dgm:forEach name="Name54" axis="ch" ptType="node" st="7" cnt="1">
        <dgm:layoutNode name="text_7" styleLbl="node1">
          <dgm:varLst>
            <dgm:bulletEnabled val="1"/>
          </dgm:varLst>
          <dgm:choose name="Name55">
            <dgm:if name="Name56" func="var" arg="dir" op="equ" val="norm">
              <dgm:alg type="tx">
                <dgm:param type="parTxLTRAlign" val="l"/>
                <dgm:param type="shpTxLTRAlignCh" val="l"/>
                <dgm:param type="parTxRTLAlign" val="l"/>
                <dgm:param type="shpTxRTLAlignCh" val="l"/>
              </dgm:alg>
            </dgm:if>
            <dgm:else name="Name57">
              <dgm:alg type="tx">
                <dgm:param type="parTxLTRAlign" val="r"/>
                <dgm:param type="shpTxLTRAlignCh" val="r"/>
                <dgm:param type="parTxRTLAlign" val="r"/>
                <dgm:param type="shpTxRTLAlignCh" val="r"/>
              </dgm:alg>
            </dgm:else>
          </dgm:choose>
          <dgm:shape xmlns:r="http://schemas.openxmlformats.org/officeDocument/2006/relationships" type="rect" r:blip="">
            <dgm:adjLst/>
          </dgm:shape>
          <dgm:presOf axis="desOrSelf" ptType="node"/>
          <dgm:constrLst>
            <dgm:constr type="primFontSz" val="65"/>
            <dgm:constr type="lMarg" refType="primFontSz" fact="0.2"/>
            <dgm:constr type="rMarg" refType="primFontSz" fact="0.2"/>
            <dgm:constr type="tMarg" refType="primFontSz" fact="0.2"/>
            <dgm:constr type="bMarg" refType="primFontSz" fact="0.2"/>
          </dgm:constrLst>
          <dgm:ruleLst>
            <dgm:rule type="primFontSz" val="5" fact="NaN" max="NaN"/>
          </dgm:ruleLst>
        </dgm:layoutNode>
        <dgm:layoutNode name="accent_7">
          <dgm:alg type="sp"/>
          <dgm:shape xmlns:r="http://schemas.openxmlformats.org/officeDocument/2006/relationships" r:blip="">
            <dgm:adjLst/>
          </dgm:shape>
          <dgm:presOf/>
          <dgm:constrLst/>
          <dgm:forEach name="Name58" ref="accentRepeat"/>
        </dgm:layoutNode>
      </dgm:forEach>
    </dgm:layoutNode>
  </dgm:layoutNode>
</dgm:layoutDef>
</file>

<file path=ppt/diagrams/layout9.xml><?xml version="1.0" encoding="utf-8"?>
<dgm:layoutDef xmlns:dgm="http://schemas.openxmlformats.org/drawingml/2006/diagram" xmlns:a="http://schemas.openxmlformats.org/drawingml/2006/main" uniqueId="urn:microsoft.com/office/officeart/2005/8/layout/hList7">
  <dgm:title val=""/>
  <dgm:desc val=""/>
  <dgm:catLst>
    <dgm:cat type="list" pri="12000"/>
    <dgm:cat type="process" pri="20000"/>
    <dgm:cat type="relationship" pri="14000"/>
    <dgm:cat type="convert" pri="8000"/>
    <dgm:cat type="picture" pri="25000"/>
    <dgm:cat type="pictureconvert" pri="25000"/>
  </dgm:catLst>
  <dgm:sampData useDef="1">
    <dgm:dataModel>
      <dgm:pt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Name0">
    <dgm:varLst>
      <dgm:dir/>
      <dgm:resizeHandles val="exact"/>
    </dgm:varLst>
    <dgm:alg type="composite"/>
    <dgm:shape xmlns:r="http://schemas.openxmlformats.org/officeDocument/2006/relationships" r:blip="">
      <dgm:adjLst/>
    </dgm:shape>
    <dgm:presOf/>
    <dgm:constrLst>
      <dgm:constr type="w" for="ch" forName="fgShape" refType="w" fact="0.92"/>
      <dgm:constr type="h" for="ch" forName="fgShape" refType="h" fact="0.15"/>
      <dgm:constr type="b" for="ch" forName="fgShape" refType="h" fact="0.95"/>
      <dgm:constr type="ctrX" for="ch" forName="fgShape" refType="w" fact="0.5"/>
      <dgm:constr type="w" for="ch" forName="linComp" refType="w"/>
      <dgm:constr type="h" for="ch" forName="linComp" refType="h"/>
      <dgm:constr type="ctrX" for="ch" forName="linComp" refType="w" fact="0.5"/>
    </dgm:constrLst>
    <dgm:ruleLst/>
    <dgm:layoutNode name="fgShape" styleLbl="fgShp">
      <dgm:alg type="sp"/>
      <dgm:shape xmlns:r="http://schemas.openxmlformats.org/officeDocument/2006/relationships" type="leftRightArrow" r:blip="" zOrderOff="99999">
        <dgm:adjLst/>
      </dgm:shape>
      <dgm:presOf/>
      <dgm:constrLst/>
      <dgm:ruleLst/>
    </dgm:layoutNode>
    <dgm:layoutNode name="linComp">
      <dgm:choose name="Name1">
        <dgm:if name="Name2" func="var" arg="dir" op="equ" val="norm">
          <dgm:alg type="lin"/>
        </dgm:if>
        <dgm:else name="Name3">
          <dgm:alg type="lin">
            <dgm:param type="linDir" val="fromR"/>
          </dgm:alg>
        </dgm:else>
      </dgm:choose>
      <dgm:shape xmlns:r="http://schemas.openxmlformats.org/officeDocument/2006/relationships" r:blip="">
        <dgm:adjLst/>
      </dgm:shape>
      <dgm:presOf/>
      <dgm:constrLst>
        <dgm:constr type="w" for="ch" forName="compNode" refType="w"/>
        <dgm:constr type="h" for="ch" forName="compNode" refType="h"/>
        <dgm:constr type="w" for="ch" ptType="sibTrans" refType="w" refFor="ch" refForName="compNode" fact="0.03"/>
        <dgm:constr type="primFontSz" for="des" ptType="node" op="equ" val="65"/>
      </dgm:constrLst>
      <dgm:ruleLst/>
      <dgm:forEach name="nodesForEach" axis="ch" ptType="node">
        <dgm:layoutNode name="compNode">
          <dgm:alg type="composite"/>
          <dgm:shape xmlns:r="http://schemas.openxmlformats.org/officeDocument/2006/relationships" r:blip="">
            <dgm:adjLst/>
          </dgm:shape>
          <dgm:presOf/>
          <dgm:constrLst>
            <dgm:constr type="w" for="ch" forName="bkgdShape" refType="w"/>
            <dgm:constr type="h" for="ch" forName="bkgdShape" refType="h"/>
            <dgm:constr type="w" for="ch" forName="nodeTx" refType="w"/>
            <dgm:constr type="h" for="ch" forName="nodeTx" refType="h" fact="0.4"/>
            <dgm:constr type="b" for="ch" forName="nodeTx" refType="h" fact="0.8"/>
            <dgm:constr type="w" for="ch" forName="invisiNode" refType="w" fact="0.01"/>
            <dgm:constr type="h" for="ch" forName="invisiNode" refType="h" fact="0.06"/>
            <dgm:constr type="t" for="ch" forName="invisiNode"/>
            <dgm:constr type="ctrX" for="ch" forName="invisiNode" refType="w" fact="0.5"/>
            <dgm:constr type="h" for="ch" forName="imagNode" refType="h" fact="0.333"/>
            <dgm:constr type="w" for="ch" forName="imagNode" refType="h" refFor="ch" refForName="imagNode"/>
            <dgm:constr type="ctrX" for="ch" forName="imagNode" refType="w" fact="0.5"/>
            <dgm:constr type="t" for="ch" forName="imagNode" refType="h" fact="0.06"/>
            <dgm:constr type="w" for="ch" forName="imagNode" refType="w" op="lte" fact="0.94"/>
          </dgm:constrLst>
          <dgm:ruleLst/>
          <dgm:layoutNode name="bkgdShape">
            <dgm:alg type="sp"/>
            <dgm:shape xmlns:r="http://schemas.openxmlformats.org/officeDocument/2006/relationships" type="roundRect" r:blip="">
              <dgm:adjLst>
                <dgm:adj idx="1" val="0.1"/>
              </dgm:adjLst>
            </dgm:shape>
            <dgm:presOf axis="desOrSelf" ptType="node"/>
            <dgm:constrLst/>
            <dgm:ruleLst/>
          </dgm:layoutNode>
          <dgm:layoutNode name="nodeTx">
            <dgm:varLst>
              <dgm:bulletEnabled val="1"/>
            </dgm:varLst>
            <dgm:alg type="tx">
              <dgm:param type="txAnchorVert" val="mid"/>
              <dgm:param type="txAnchorHorzCh" val="ctr"/>
              <dgm:param type="stBulletLvl" val="2"/>
            </dgm:alg>
            <dgm:shape xmlns:r="http://schemas.openxmlformats.org/officeDocument/2006/relationships" type="rect" r:blip="" hideGeom="1">
              <dgm:adjLst/>
            </dgm:shape>
            <dgm:presOf axis="desOrSelf" ptType="node"/>
            <dgm:constrLst/>
            <dgm:ruleLst>
              <dgm:rule type="primFontSz" val="5" fact="NaN" max="NaN"/>
            </dgm:ruleLst>
          </dgm:layoutNode>
          <dgm:layoutNode name="invisiNode">
            <dgm:alg type="sp"/>
            <dgm:shape xmlns:r="http://schemas.openxmlformats.org/officeDocument/2006/relationships" type="roundRect" r:blip="" hideGeom="1">
              <dgm:adjLst>
                <dgm:adj idx="1" val="0.1"/>
              </dgm:adjLst>
            </dgm:shape>
            <dgm:presOf/>
            <dgm:constrLst/>
            <dgm:ruleLst/>
          </dgm:layoutNode>
          <dgm:layoutNode name="imagNode" styleLbl="fgImgPlace1">
            <dgm:alg type="sp"/>
            <dgm:shape xmlns:r="http://schemas.openxmlformats.org/officeDocument/2006/relationships" type="ellipse" r:blip="" blipPhldr="1">
              <dgm:adjLst/>
            </dgm:shape>
            <dgm:presOf/>
            <dgm:constrLst/>
            <dgm:ruleLst/>
          </dgm:layoutNode>
        </dgm:layoutNode>
        <dgm:forEach name="sibTransForEach" axis="followSib" ptType="sibTrans" cnt="1">
          <dgm:layoutNode name="sibTrans">
            <dgm:alg type="sp"/>
            <dgm:shape xmlns:r="http://schemas.openxmlformats.org/officeDocument/2006/relationships" type="rect" r:blip="" hideGeom="1">
              <dgm:adjLst/>
            </dgm:shape>
            <dgm:presOf axis="self"/>
            <dgm:constrLst/>
            <dgm:ruleLst/>
          </dgm:layoutNode>
        </dgm:forEach>
      </dgm:forEach>
    </dgm:layoutNode>
  </dgm:layoutNode>
</dgm:layoutDef>
</file>

<file path=ppt/diagrams/quickStyle1.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0.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1.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2.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3.xml><?xml version="1.0" encoding="utf-8"?>
<dgm:styleDef xmlns:dgm="http://schemas.openxmlformats.org/drawingml/2006/diagram" xmlns:a="http://schemas.openxmlformats.org/drawingml/2006/main" uniqueId="urn:microsoft.com/office/officeart/2005/8/quickstyle/simple2">
  <dgm:title val=""/>
  <dgm:desc val=""/>
  <dgm:catLst>
    <dgm:cat type="simple" pri="10200"/>
  </dgm:catLst>
  <dgm:scene3d>
    <a:camera prst="orthographicFront"/>
    <a:lightRig rig="threePt" dir="t"/>
  </dgm:scene3d>
  <dgm:styleLbl name="node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ln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vennNode1">
    <dgm:scene3d>
      <a:camera prst="orthographicFront"/>
      <a:lightRig rig="threePt" dir="t"/>
    </dgm:scene3d>
    <dgm:sp3d/>
    <dgm:txPr/>
    <dgm:style>
      <a:lnRef idx="3">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1">
        <a:scrgbClr r="0" g="0" b="0"/>
      </a:effectRef>
      <a:fontRef idx="minor">
        <a:schemeClr val="lt1"/>
      </a:fontRef>
    </dgm:style>
  </dgm:styleLbl>
  <dgm:styleLbl name="node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node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f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1">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asst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1">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2">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3">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2D4">
    <dgm:scene3d>
      <a:camera prst="orthographicFront"/>
      <a:lightRig rig="threePt" dir="t"/>
    </dgm:scene3d>
    <dgm:sp3d/>
    <dgm:txPr/>
    <dgm:style>
      <a:lnRef idx="3">
        <a:scrgbClr r="0" g="0" b="0"/>
      </a:lnRef>
      <a:fillRef idx="1">
        <a:scrgbClr r="0" g="0" b="0"/>
      </a:fillRef>
      <a:effectRef idx="1">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3">
        <a:scrgbClr r="0" g="0" b="0"/>
      </a:lnRef>
      <a:fillRef idx="1">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4.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5.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1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3.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4.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5.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6.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7.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8.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9.xml><?xml version="1.0" encoding="utf-8"?>
<dgm:styleDef xmlns:dgm="http://schemas.openxmlformats.org/drawingml/2006/diagram" xmlns:a="http://schemas.openxmlformats.org/drawingml/2006/main" uniqueId="urn:microsoft.com/office/officeart/2005/8/quickstyle/simple3">
  <dgm:title val=""/>
  <dgm:desc val=""/>
  <dgm:catLst>
    <dgm:cat type="simple" pri="10300"/>
  </dgm:catLst>
  <dgm:scene3d>
    <a:camera prst="orthographicFront"/>
    <a:lightRig rig="threePt" dir="t"/>
  </dgm:scene3d>
  <dgm:styleLbl name="node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lnNode1">
    <dgm:scene3d>
      <a:camera prst="orthographicFront"/>
      <a:lightRig rig="flat" dir="t"/>
    </dgm:scene3d>
    <dgm:sp3d prstMaterial="dkEdge">
      <a:bevelT w="8200" h="38100"/>
    </dgm:sp3d>
    <dgm:txPr/>
    <dgm:style>
      <a:lnRef idx="1">
        <a:scrgbClr r="0" g="0" b="0"/>
      </a:lnRef>
      <a:fillRef idx="2">
        <a:scrgbClr r="0" g="0" b="0"/>
      </a:fillRef>
      <a:effectRef idx="0">
        <a:scrgbClr r="0" g="0" b="0"/>
      </a:effectRef>
      <a:fontRef idx="minor">
        <a:schemeClr val="dk1"/>
      </a:fontRef>
    </dgm:style>
  </dgm:styleLbl>
  <dgm:styleLbl name="vennNode1">
    <dgm:scene3d>
      <a:camera prst="orthographicFront"/>
      <a:lightRig rig="flat" dir="t"/>
    </dgm:scene3d>
    <dgm:sp3d prstMaterial="dkEdge">
      <a:bevelT w="8200" h="38100"/>
    </dgm:sp3d>
    <dgm:txPr/>
    <dgm:style>
      <a:lnRef idx="0">
        <a:scrgbClr r="0" g="0" b="0"/>
      </a:lnRef>
      <a:fillRef idx="2">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node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node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f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align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bgImgPlace1">
    <dgm:scene3d>
      <a:camera prst="orthographicFront"/>
      <a:lightRig rig="threePt" dir="t"/>
    </dgm:scene3d>
    <dgm:sp3d/>
    <dgm:txPr/>
    <dgm:style>
      <a:lnRef idx="1">
        <a:scrgbClr r="0" g="0" b="0"/>
      </a:lnRef>
      <a:fillRef idx="1">
        <a:scrgbClr r="0" g="0" b="0"/>
      </a:fillRef>
      <a:effectRef idx="1">
        <a:scrgbClr r="0" g="0" b="0"/>
      </a:effectRef>
      <a:fontRef idx="minor"/>
    </dgm:style>
  </dgm:styleLbl>
  <dgm:styleLbl name="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f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bgSibTrans2D1">
    <dgm:scene3d>
      <a:camera prst="orthographicFront"/>
      <a:lightRig rig="threePt" dir="t"/>
    </dgm:scene3d>
    <dgm:sp3d/>
    <dgm:txPr/>
    <dgm:style>
      <a:lnRef idx="0">
        <a:scrgbClr r="0" g="0" b="0"/>
      </a:lnRef>
      <a:fillRef idx="2">
        <a:scrgbClr r="0" g="0" b="0"/>
      </a:fillRef>
      <a:effectRef idx="1">
        <a:scrgbClr r="0" g="0" b="0"/>
      </a:effectRef>
      <a:fontRef idx="minor">
        <a:schemeClr val="dk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2">
        <a:scrgbClr r="0" g="0" b="0"/>
      </a:fillRef>
      <a:effectRef idx="1">
        <a:scrgbClr r="0" g="0" b="0"/>
      </a:effectRef>
      <a:fontRef idx="minor"/>
    </dgm:style>
  </dgm:styleLbl>
  <dgm:styleLbl name="asst0">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1">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2">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3">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asst4">
    <dgm:scene3d>
      <a:camera prst="orthographicFront"/>
      <a:lightRig rig="flat" dir="t"/>
    </dgm:scene3d>
    <dgm:sp3d prstMaterial="dkEdge">
      <a:bevelT w="8200" h="38100"/>
    </dgm:sp3d>
    <dgm:txPr/>
    <dgm:style>
      <a:lnRef idx="0">
        <a:scrgbClr r="0" g="0" b="0"/>
      </a:lnRef>
      <a:fillRef idx="2">
        <a:scrgbClr r="0" g="0" b="0"/>
      </a:fillRef>
      <a:effectRef idx="1">
        <a:scrgbClr r="0" g="0" b="0"/>
      </a:effectRef>
      <a:fontRef idx="minor">
        <a:schemeClr val="dk1"/>
      </a:fontRef>
    </dgm:style>
  </dgm:styleLbl>
  <dgm:styleLbl name="parChTrans2D1">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2">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3">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2D4">
    <dgm:scene3d>
      <a:camera prst="orthographicFront"/>
      <a:lightRig rig="threePt" dir="t"/>
    </dgm:scene3d>
    <dgm:sp3d/>
    <dgm:txPr/>
    <dgm:style>
      <a:lnRef idx="1">
        <a:scrgbClr r="0" g="0" b="0"/>
      </a:lnRef>
      <a:fillRef idx="2">
        <a:scrgbClr r="0" g="0" b="0"/>
      </a:fillRef>
      <a:effectRef idx="1">
        <a:scrgbClr r="0" g="0" b="0"/>
      </a:effectRef>
      <a:fontRef idx="minor">
        <a:schemeClr val="dk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2">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1">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flat" dir="t"/>
    </dgm:scene3d>
    <dgm:sp3d prstMaterial="dkEdge">
      <a:bevelT w="8200" h="38100"/>
    </dgm:sp3d>
    <dgm:txPr/>
    <dgm:style>
      <a:lnRef idx="1">
        <a:scrgbClr r="0" g="0" b="0"/>
      </a:lnRef>
      <a:fillRef idx="2">
        <a:scrgbClr r="0" g="0" b="0"/>
      </a:fillRef>
      <a:effectRef idx="1">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emf"/></Relationships>
</file>

<file path=ppt/drawings/_rels/vmlDrawing3.vml.rels><?xml version="1.0" encoding="UTF-8" standalone="yes"?>
<Relationships xmlns="http://schemas.openxmlformats.org/package/2006/relationships"><Relationship Id="rId1" Type="http://schemas.openxmlformats.org/officeDocument/2006/relationships/image" Target="../media/image61.emf"/></Relationships>
</file>

<file path=ppt/drawings/_rels/vmlDrawing4.vml.rels><?xml version="1.0" encoding="UTF-8" standalone="yes"?>
<Relationships xmlns="http://schemas.openxmlformats.org/package/2006/relationships"><Relationship Id="rId1" Type="http://schemas.openxmlformats.org/officeDocument/2006/relationships/image" Target="../media/image62.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encabezado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s-ES"/>
          </a:p>
        </p:txBody>
      </p:sp>
      <p:sp>
        <p:nvSpPr>
          <p:cNvPr id="3" name="Marcador de fecha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4EC5A23-6724-4DE0-B69C-961D837E0534}" type="datetimeFigureOut">
              <a:rPr lang="es-ES" smtClean="0"/>
              <a:t>17/07/2019</a:t>
            </a:fld>
            <a:endParaRPr lang="es-ES"/>
          </a:p>
        </p:txBody>
      </p:sp>
      <p:sp>
        <p:nvSpPr>
          <p:cNvPr id="4" name="Marcador de imagen de diapositiva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s-ES"/>
          </a:p>
        </p:txBody>
      </p:sp>
      <p:sp>
        <p:nvSpPr>
          <p:cNvPr id="5" name="Marcador de notas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6" name="Marcador de pie de página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s-ES"/>
          </a:p>
        </p:txBody>
      </p:sp>
      <p:sp>
        <p:nvSpPr>
          <p:cNvPr id="7" name="Marcador de número de diapositiva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C899FA56-9F44-4FCA-BDDF-DB4770751CA4}" type="slidenum">
              <a:rPr lang="es-ES" smtClean="0"/>
              <a:t>‹Nº›</a:t>
            </a:fld>
            <a:endParaRPr lang="es-ES"/>
          </a:p>
        </p:txBody>
      </p:sp>
    </p:spTree>
    <p:extLst>
      <p:ext uri="{BB962C8B-B14F-4D97-AF65-F5344CB8AC3E}">
        <p14:creationId xmlns:p14="http://schemas.microsoft.com/office/powerpoint/2010/main" val="9534253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n-US" dirty="0" smtClean="0"/>
              <a:t>A. Adherence of round yeast cells to a surface. B. Initiation of biofilm formation, where cells proliferate to form a basal layer of adhered cells. C. Maturation of the biofilm, where complex layers of polymorphic cells develop and become encased in an extracellular matrix. D. Dispersion, where round yeast cells leave the mature biofilm to seed new sites.</a:t>
            </a:r>
            <a:endParaRPr lang="es-ES" dirty="0"/>
          </a:p>
        </p:txBody>
      </p:sp>
      <p:sp>
        <p:nvSpPr>
          <p:cNvPr id="4" name="Marcador de número de diapositiva 3"/>
          <p:cNvSpPr>
            <a:spLocks noGrp="1"/>
          </p:cNvSpPr>
          <p:nvPr>
            <p:ph type="sldNum" sz="quarter" idx="10"/>
          </p:nvPr>
        </p:nvSpPr>
        <p:spPr/>
        <p:txBody>
          <a:bodyPr/>
          <a:lstStyle/>
          <a:p>
            <a:fld id="{C899FA56-9F44-4FCA-BDDF-DB4770751CA4}" type="slidenum">
              <a:rPr lang="es-ES" smtClean="0"/>
              <a:t>10</a:t>
            </a:fld>
            <a:endParaRPr lang="es-ES"/>
          </a:p>
        </p:txBody>
      </p:sp>
    </p:spTree>
    <p:extLst>
      <p:ext uri="{BB962C8B-B14F-4D97-AF65-F5344CB8AC3E}">
        <p14:creationId xmlns:p14="http://schemas.microsoft.com/office/powerpoint/2010/main" val="2672787664"/>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Marcador de imagen de diapositiva 1"/>
          <p:cNvSpPr>
            <a:spLocks noGrp="1" noRot="1" noChangeAspect="1"/>
          </p:cNvSpPr>
          <p:nvPr>
            <p:ph type="sldImg"/>
          </p:nvPr>
        </p:nvSpPr>
        <p:spPr/>
      </p:sp>
      <p:sp>
        <p:nvSpPr>
          <p:cNvPr id="3" name="Marcador de notas 2"/>
          <p:cNvSpPr>
            <a:spLocks noGrp="1"/>
          </p:cNvSpPr>
          <p:nvPr>
            <p:ph type="body" idx="1"/>
          </p:nvPr>
        </p:nvSpPr>
        <p:spPr/>
        <p:txBody>
          <a:bodyPr/>
          <a:lstStyle/>
          <a:p>
            <a:r>
              <a:rPr lang="es-ES" sz="1200" b="0" i="0" kern="1200" dirty="0" smtClean="0">
                <a:solidFill>
                  <a:schemeClr val="tx1"/>
                </a:solidFill>
                <a:effectLst/>
                <a:latin typeface="+mn-lt"/>
                <a:ea typeface="+mn-ea"/>
                <a:cs typeface="+mn-cs"/>
              </a:rPr>
              <a:t>Una </a:t>
            </a:r>
            <a:r>
              <a:rPr lang="es-ES" sz="1200" b="0" i="0" kern="1200" dirty="0" err="1" smtClean="0">
                <a:solidFill>
                  <a:schemeClr val="tx1"/>
                </a:solidFill>
                <a:effectLst/>
                <a:latin typeface="+mn-lt"/>
                <a:ea typeface="+mn-ea"/>
                <a:cs typeface="+mn-cs"/>
              </a:rPr>
              <a:t>clamidospora</a:t>
            </a:r>
            <a:r>
              <a:rPr lang="es-ES" sz="1200" b="0" i="0" kern="1200" dirty="0" smtClean="0">
                <a:solidFill>
                  <a:schemeClr val="tx1"/>
                </a:solidFill>
                <a:effectLst/>
                <a:latin typeface="+mn-lt"/>
                <a:ea typeface="+mn-ea"/>
                <a:cs typeface="+mn-cs"/>
              </a:rPr>
              <a:t> es un tipo de espora de paredes gruesas de varias clases de los hongos. Es una etapa del ciclo vital del organismo que sobrevive en condiciones desfavorables, tales como estaciones secas o cálidas. </a:t>
            </a:r>
            <a:endParaRPr lang="es-ES" dirty="0"/>
          </a:p>
        </p:txBody>
      </p:sp>
      <p:sp>
        <p:nvSpPr>
          <p:cNvPr id="4" name="Marcador de número de diapositiva 3"/>
          <p:cNvSpPr>
            <a:spLocks noGrp="1"/>
          </p:cNvSpPr>
          <p:nvPr>
            <p:ph type="sldNum" sz="quarter" idx="10"/>
          </p:nvPr>
        </p:nvSpPr>
        <p:spPr/>
        <p:txBody>
          <a:bodyPr/>
          <a:lstStyle/>
          <a:p>
            <a:fld id="{C899FA56-9F44-4FCA-BDDF-DB4770751CA4}" type="slidenum">
              <a:rPr lang="es-ES" smtClean="0"/>
              <a:t>11</a:t>
            </a:fld>
            <a:endParaRPr lang="es-ES"/>
          </a:p>
        </p:txBody>
      </p:sp>
    </p:spTree>
    <p:extLst>
      <p:ext uri="{BB962C8B-B14F-4D97-AF65-F5344CB8AC3E}">
        <p14:creationId xmlns:p14="http://schemas.microsoft.com/office/powerpoint/2010/main" val="5790113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Master" Target="../slideMasters/slideMaster1.xml"/><Relationship Id="rId1" Type="http://schemas.openxmlformats.org/officeDocument/2006/relationships/vmlDrawing" Target="../drawings/vmlDrawing1.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3.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Master" Target="../slideMasters/slideMaster2.xml"/><Relationship Id="rId1" Type="http://schemas.openxmlformats.org/officeDocument/2006/relationships/vmlDrawing" Target="../drawings/vmlDrawing2.vml"/><Relationship Id="rId6" Type="http://schemas.openxmlformats.org/officeDocument/2006/relationships/image" Target="../media/image3.jpeg"/><Relationship Id="rId5" Type="http://schemas.openxmlformats.org/officeDocument/2006/relationships/image" Target="../media/image2.png"/><Relationship Id="rId4" Type="http://schemas.openxmlformats.org/officeDocument/2006/relationships/image" Target="../media/image1.emf"/></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6.jpeg"/><Relationship Id="rId2" Type="http://schemas.openxmlformats.org/officeDocument/2006/relationships/image" Target="../media/image5.jpeg"/><Relationship Id="rId1" Type="http://schemas.openxmlformats.org/officeDocument/2006/relationships/slideMaster" Target="../slideMasters/slideMaster2.xml"/><Relationship Id="rId6" Type="http://schemas.openxmlformats.org/officeDocument/2006/relationships/image" Target="../media/image9.jpeg"/><Relationship Id="rId5" Type="http://schemas.openxmlformats.org/officeDocument/2006/relationships/image" Target="../media/image8.jpeg"/><Relationship Id="rId4" Type="http://schemas.openxmlformats.org/officeDocument/2006/relationships/image" Target="../media/image7.jpe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Diapositiva de título">
    <p:spTree>
      <p:nvGrpSpPr>
        <p:cNvPr id="1" name=""/>
        <p:cNvGrpSpPr/>
        <p:nvPr/>
      </p:nvGrpSpPr>
      <p:grpSpPr>
        <a:xfrm>
          <a:off x="0" y="0"/>
          <a:ext cx="0" cy="0"/>
          <a:chOff x="0" y="0"/>
          <a:chExt cx="0" cy="0"/>
        </a:xfrm>
      </p:grpSpPr>
      <p:sp>
        <p:nvSpPr>
          <p:cNvPr id="2" name="Título 1"/>
          <p:cNvSpPr>
            <a:spLocks noGrp="1"/>
          </p:cNvSpPr>
          <p:nvPr>
            <p:ph type="ctrTitle"/>
          </p:nvPr>
        </p:nvSpPr>
        <p:spPr>
          <a:xfrm>
            <a:off x="1524000" y="1122363"/>
            <a:ext cx="9144000" cy="2387600"/>
          </a:xfrm>
        </p:spPr>
        <p:txBody>
          <a:bodyPr anchor="b"/>
          <a:lstStyle>
            <a:lvl1pPr algn="ctr">
              <a:defRPr sz="6000"/>
            </a:lvl1pPr>
          </a:lstStyle>
          <a:p>
            <a:r>
              <a:rPr lang="es-ES" smtClean="0"/>
              <a:t>Haga clic para modificar el estilo de título del patrón</a:t>
            </a:r>
            <a:endParaRPr lang="es-ES"/>
          </a:p>
        </p:txBody>
      </p:sp>
      <p:sp>
        <p:nvSpPr>
          <p:cNvPr id="3" name="Subtítulo 2"/>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s-ES" smtClean="0"/>
              <a:t>Haga clic para editar el estilo de subtítulo del patrón</a:t>
            </a:r>
            <a:endParaRPr lang="es-ES"/>
          </a:p>
        </p:txBody>
      </p:sp>
      <p:sp>
        <p:nvSpPr>
          <p:cNvPr id="4" name="Marcador de fecha 3"/>
          <p:cNvSpPr>
            <a:spLocks noGrp="1"/>
          </p:cNvSpPr>
          <p:nvPr>
            <p:ph type="dt" sz="half" idx="10"/>
          </p:nvPr>
        </p:nvSpPr>
        <p:spPr/>
        <p:txBody>
          <a:bodyPr/>
          <a:lstStyle/>
          <a:p>
            <a:fld id="{2637EFC0-C424-4DCF-9DF4-7327F0DC8749}" type="datetimeFigureOut">
              <a:rPr lang="es-ES" smtClean="0"/>
              <a:t>17/07/2019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1144136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637EFC0-C424-4DCF-9DF4-7327F0DC8749}" type="datetimeFigureOut">
              <a:rPr lang="es-ES" smtClean="0"/>
              <a:t>17/07/2019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3563596626"/>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Título vertical 1"/>
          <p:cNvSpPr>
            <a:spLocks noGrp="1"/>
          </p:cNvSpPr>
          <p:nvPr>
            <p:ph type="title" orient="vert"/>
          </p:nvPr>
        </p:nvSpPr>
        <p:spPr>
          <a:xfrm>
            <a:off x="8724900" y="365125"/>
            <a:ext cx="2628900" cy="5811838"/>
          </a:xfrm>
        </p:spPr>
        <p:txBody>
          <a:bodyPr vert="eaVert"/>
          <a:lstStyle/>
          <a:p>
            <a:r>
              <a:rPr lang="es-ES" smtClean="0"/>
              <a:t>Haga clic para modificar el estilo de título del patrón</a:t>
            </a:r>
            <a:endParaRPr lang="es-ES"/>
          </a:p>
        </p:txBody>
      </p:sp>
      <p:sp>
        <p:nvSpPr>
          <p:cNvPr id="3" name="Marcador de texto vertical 2"/>
          <p:cNvSpPr>
            <a:spLocks noGrp="1"/>
          </p:cNvSpPr>
          <p:nvPr>
            <p:ph type="body" orient="vert" idx="1"/>
          </p:nvPr>
        </p:nvSpPr>
        <p:spPr>
          <a:xfrm>
            <a:off x="838200" y="365125"/>
            <a:ext cx="7734300" cy="5811838"/>
          </a:xfrm>
        </p:spPr>
        <p:txBody>
          <a:bodyPr vert="eaVert"/>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637EFC0-C424-4DCF-9DF4-7327F0DC8749}" type="datetimeFigureOut">
              <a:rPr lang="es-ES" smtClean="0"/>
              <a:t>17/07/2019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4258019506"/>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Sp="0" type="title">
  <p:cSld name="1_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1060" name="CorelDRAW" r:id="rId3" imgW="9151920" imgH="5621400" progId="">
                  <p:embed/>
                </p:oleObj>
              </mc:Choice>
              <mc:Fallback>
                <p:oleObj name="CorelDRAW" r:id="rId3" imgW="9151920" imgH="5621400" progId="">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174534705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Sp="0" type="title" preserve="1">
  <p:cSld name="Diapositiva de título">
    <p:spTree>
      <p:nvGrpSpPr>
        <p:cNvPr id="1" name=""/>
        <p:cNvGrpSpPr/>
        <p:nvPr/>
      </p:nvGrpSpPr>
      <p:grpSpPr>
        <a:xfrm>
          <a:off x="0" y="0"/>
          <a:ext cx="0" cy="0"/>
          <a:chOff x="0" y="0"/>
          <a:chExt cx="0" cy="0"/>
        </a:xfrm>
      </p:grpSpPr>
      <p:graphicFrame>
        <p:nvGraphicFramePr>
          <p:cNvPr id="2" name="Object 46"/>
          <p:cNvGraphicFramePr>
            <a:graphicFrameLocks noChangeAspect="1"/>
          </p:cNvGraphicFramePr>
          <p:nvPr/>
        </p:nvGraphicFramePr>
        <p:xfrm>
          <a:off x="0" y="981075"/>
          <a:ext cx="12192000" cy="5616575"/>
        </p:xfrm>
        <a:graphic>
          <a:graphicData uri="http://schemas.openxmlformats.org/presentationml/2006/ole">
            <mc:AlternateContent xmlns:mc="http://schemas.openxmlformats.org/markup-compatibility/2006">
              <mc:Choice xmlns:v="urn:schemas-microsoft-com:vml" Requires="v">
                <p:oleObj spid="_x0000_s2084" name="CorelDRAW" r:id="rId3" imgW="9151920" imgH="5621400" progId="">
                  <p:embed/>
                </p:oleObj>
              </mc:Choice>
              <mc:Fallback>
                <p:oleObj name="CorelDRAW" r:id="rId3" imgW="9151920" imgH="5621400" progId="">
                  <p:embed/>
                  <p:pic>
                    <p:nvPicPr>
                      <p:cNvPr id="2" name="Object 46"/>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981075"/>
                        <a:ext cx="12192000" cy="5616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
        <p:nvSpPr>
          <p:cNvPr id="3" name="Rectangle 24"/>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4" name="Rectangle 25"/>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sp>
        <p:nvSpPr>
          <p:cNvPr id="5" name="Rectangle 26"/>
          <p:cNvSpPr>
            <a:spLocks noChangeArrowheads="1"/>
          </p:cNvSpPr>
          <p:nvPr/>
        </p:nvSpPr>
        <p:spPr bwMode="auto">
          <a:xfrm>
            <a:off x="609600" y="6245225"/>
            <a:ext cx="2844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sz="1400">
              <a:solidFill>
                <a:srgbClr val="000000"/>
              </a:solidFill>
            </a:endParaRPr>
          </a:p>
        </p:txBody>
      </p:sp>
      <p:sp>
        <p:nvSpPr>
          <p:cNvPr id="6" name="Rectangle 27"/>
          <p:cNvSpPr>
            <a:spLocks noChangeArrowheads="1"/>
          </p:cNvSpPr>
          <p:nvPr/>
        </p:nvSpPr>
        <p:spPr bwMode="auto">
          <a:xfrm>
            <a:off x="4165600" y="6245225"/>
            <a:ext cx="3860800" cy="4762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algn="ctr" eaLnBrk="1" fontAlgn="base" hangingPunct="1">
              <a:spcBef>
                <a:spcPct val="0"/>
              </a:spcBef>
              <a:spcAft>
                <a:spcPct val="0"/>
              </a:spcAft>
            </a:pPr>
            <a:endParaRPr lang="es-EC" altLang="es-EC" sz="1400">
              <a:solidFill>
                <a:srgbClr val="000000"/>
              </a:solidFill>
            </a:endParaRPr>
          </a:p>
        </p:txBody>
      </p:sp>
      <p:pic>
        <p:nvPicPr>
          <p:cNvPr id="7" name="Picture 48" descr="bannner 2"/>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0" y="5722938"/>
            <a:ext cx="12192000" cy="113506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8" name="Oval 50"/>
          <p:cNvSpPr>
            <a:spLocks noChangeArrowheads="1"/>
          </p:cNvSpPr>
          <p:nvPr/>
        </p:nvSpPr>
        <p:spPr bwMode="auto">
          <a:xfrm>
            <a:off x="289984" y="260351"/>
            <a:ext cx="1056216" cy="792163"/>
          </a:xfrm>
          <a:prstGeom prst="ellipse">
            <a:avLst/>
          </a:prstGeom>
          <a:solidFill>
            <a:schemeClr val="bg1"/>
          </a:solidFill>
          <a:ln>
            <a:noFill/>
          </a:ln>
          <a:extLst>
            <a:ext uri="{91240B29-F687-4F45-9708-019B960494DF}">
              <a14:hiddenLine xmlns:a14="http://schemas.microsoft.com/office/drawing/2010/main" w="9525">
                <a:solidFill>
                  <a:srgbClr val="000000"/>
                </a:solidFill>
                <a:round/>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pic>
        <p:nvPicPr>
          <p:cNvPr id="9" name="Picture 49" descr="LOGO ESPE ORIGINAL copi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143934" y="115888"/>
            <a:ext cx="4417484" cy="8874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742169229"/>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idx="1"/>
          </p:nvPr>
        </p:nvSpPr>
        <p:spPr>
          <a:xfrm>
            <a:off x="609600" y="1600201"/>
            <a:ext cx="10972800" cy="4525963"/>
          </a:xfrm>
          <a:prstGeom prst="rect">
            <a:avLst/>
          </a:prstGeom>
        </p:spPr>
        <p:txBody>
          <a:body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7999803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1 Título"/>
          <p:cNvSpPr>
            <a:spLocks noGrp="1"/>
          </p:cNvSpPr>
          <p:nvPr>
            <p:ph type="title"/>
          </p:nvPr>
        </p:nvSpPr>
        <p:spPr>
          <a:xfrm>
            <a:off x="963084" y="4406901"/>
            <a:ext cx="10363200" cy="1362075"/>
          </a:xfrm>
          <a:prstGeom prst="rect">
            <a:avLst/>
          </a:prstGeom>
        </p:spPr>
        <p:txBody>
          <a:bodyPr anchor="t"/>
          <a:lstStyle>
            <a:lvl1pPr algn="l">
              <a:defRPr sz="4000" b="1" cap="all"/>
            </a:lvl1pPr>
          </a:lstStyle>
          <a:p>
            <a:r>
              <a:rPr lang="es-ES"/>
              <a:t>Haga clic para modificar el estilo de título del patrón</a:t>
            </a:r>
            <a:endParaRPr lang="es-EC"/>
          </a:p>
        </p:txBody>
      </p:sp>
      <p:sp>
        <p:nvSpPr>
          <p:cNvPr id="3" name="2 Marcador de texto"/>
          <p:cNvSpPr>
            <a:spLocks noGrp="1"/>
          </p:cNvSpPr>
          <p:nvPr>
            <p:ph type="body" idx="1"/>
          </p:nvPr>
        </p:nvSpPr>
        <p:spPr>
          <a:xfrm>
            <a:off x="963084" y="2906713"/>
            <a:ext cx="10363200" cy="1500187"/>
          </a:xfrm>
          <a:prstGeom prst="rect">
            <a:avLst/>
          </a:prstGeo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s-ES"/>
              <a:t>Haga clic para modificar el estilo de texto del patrón</a:t>
            </a:r>
          </a:p>
        </p:txBody>
      </p:sp>
    </p:spTree>
    <p:extLst>
      <p:ext uri="{BB962C8B-B14F-4D97-AF65-F5344CB8AC3E}">
        <p14:creationId xmlns:p14="http://schemas.microsoft.com/office/powerpoint/2010/main" val="21261853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contenido"/>
          <p:cNvSpPr>
            <a:spLocks noGrp="1"/>
          </p:cNvSpPr>
          <p:nvPr>
            <p:ph sz="half" idx="1"/>
          </p:nvPr>
        </p:nvSpPr>
        <p:spPr>
          <a:xfrm>
            <a:off x="609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contenido"/>
          <p:cNvSpPr>
            <a:spLocks noGrp="1"/>
          </p:cNvSpPr>
          <p:nvPr>
            <p:ph sz="half" idx="2"/>
          </p:nvPr>
        </p:nvSpPr>
        <p:spPr>
          <a:xfrm>
            <a:off x="6197600" y="1600201"/>
            <a:ext cx="5384800" cy="4525963"/>
          </a:xfrm>
          <a:prstGeom prst="rect">
            <a:avLst/>
          </a:prstGeo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334384443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lvl1pPr>
              <a:defRPr/>
            </a:lvl1pPr>
          </a:lstStyle>
          <a:p>
            <a:r>
              <a:rPr lang="es-ES"/>
              <a:t>Haga clic para modificar el estilo de título del patrón</a:t>
            </a:r>
            <a:endParaRPr lang="es-EC"/>
          </a:p>
        </p:txBody>
      </p:sp>
      <p:sp>
        <p:nvSpPr>
          <p:cNvPr id="3" name="2 Marcador de texto"/>
          <p:cNvSpPr>
            <a:spLocks noGrp="1"/>
          </p:cNvSpPr>
          <p:nvPr>
            <p:ph type="body" idx="1"/>
          </p:nvPr>
        </p:nvSpPr>
        <p:spPr>
          <a:xfrm>
            <a:off x="609600" y="1535113"/>
            <a:ext cx="5386917"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4" name="3 Marcador de contenido"/>
          <p:cNvSpPr>
            <a:spLocks noGrp="1"/>
          </p:cNvSpPr>
          <p:nvPr>
            <p:ph sz="half" idx="2"/>
          </p:nvPr>
        </p:nvSpPr>
        <p:spPr>
          <a:xfrm>
            <a:off x="609600" y="2174875"/>
            <a:ext cx="5386917"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5" name="4 Marcador de texto"/>
          <p:cNvSpPr>
            <a:spLocks noGrp="1"/>
          </p:cNvSpPr>
          <p:nvPr>
            <p:ph type="body" sz="quarter" idx="3"/>
          </p:nvPr>
        </p:nvSpPr>
        <p:spPr>
          <a:xfrm>
            <a:off x="6193368" y="1535113"/>
            <a:ext cx="5389033" cy="639762"/>
          </a:xfrm>
          <a:prstGeom prst="rect">
            <a:avLst/>
          </a:prstGeo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a:t>Haga clic para modificar el estilo de texto del patrón</a:t>
            </a:r>
          </a:p>
        </p:txBody>
      </p:sp>
      <p:sp>
        <p:nvSpPr>
          <p:cNvPr id="6" name="5 Marcador de contenido"/>
          <p:cNvSpPr>
            <a:spLocks noGrp="1"/>
          </p:cNvSpPr>
          <p:nvPr>
            <p:ph sz="quarter" idx="4"/>
          </p:nvPr>
        </p:nvSpPr>
        <p:spPr>
          <a:xfrm>
            <a:off x="6193368" y="2174875"/>
            <a:ext cx="5389033" cy="3951288"/>
          </a:xfrm>
          <a:prstGeom prst="rect">
            <a:avLst/>
          </a:prstGeo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807654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type="titleOnly" preserve="1">
  <p:cSld name="Sólo el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Tree>
    <p:extLst>
      <p:ext uri="{BB962C8B-B14F-4D97-AF65-F5344CB8AC3E}">
        <p14:creationId xmlns:p14="http://schemas.microsoft.com/office/powerpoint/2010/main" val="41640085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Tree>
    <p:extLst>
      <p:ext uri="{BB962C8B-B14F-4D97-AF65-F5344CB8AC3E}">
        <p14:creationId xmlns:p14="http://schemas.microsoft.com/office/powerpoint/2010/main" val="4062550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y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idx="1"/>
          </p:nvPr>
        </p:nvSpPr>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10"/>
          </p:nvPr>
        </p:nvSpPr>
        <p:spPr/>
        <p:txBody>
          <a:bodyPr/>
          <a:lstStyle/>
          <a:p>
            <a:fld id="{2637EFC0-C424-4DCF-9DF4-7327F0DC8749}" type="datetimeFigureOut">
              <a:rPr lang="es-ES" smtClean="0"/>
              <a:t>17/07/2019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584926273"/>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609601" y="273050"/>
            <a:ext cx="4011084" cy="1162050"/>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contenido"/>
          <p:cNvSpPr>
            <a:spLocks noGrp="1"/>
          </p:cNvSpPr>
          <p:nvPr>
            <p:ph idx="1"/>
          </p:nvPr>
        </p:nvSpPr>
        <p:spPr>
          <a:xfrm>
            <a:off x="4766733" y="273051"/>
            <a:ext cx="6815667" cy="5853113"/>
          </a:xfrm>
          <a:prstGeom prst="rect">
            <a:avLst/>
          </a:prstGeo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
        <p:nvSpPr>
          <p:cNvPr id="4" name="3 Marcador de texto"/>
          <p:cNvSpPr>
            <a:spLocks noGrp="1"/>
          </p:cNvSpPr>
          <p:nvPr>
            <p:ph type="body" sz="half" idx="2"/>
          </p:nvPr>
        </p:nvSpPr>
        <p:spPr>
          <a:xfrm>
            <a:off x="609601" y="1435101"/>
            <a:ext cx="4011084" cy="4691063"/>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378482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1 Título"/>
          <p:cNvSpPr>
            <a:spLocks noGrp="1"/>
          </p:cNvSpPr>
          <p:nvPr>
            <p:ph type="title"/>
          </p:nvPr>
        </p:nvSpPr>
        <p:spPr>
          <a:xfrm>
            <a:off x="2389717" y="4800600"/>
            <a:ext cx="7315200" cy="566738"/>
          </a:xfrm>
          <a:prstGeom prst="rect">
            <a:avLst/>
          </a:prstGeom>
        </p:spPr>
        <p:txBody>
          <a:bodyPr anchor="b"/>
          <a:lstStyle>
            <a:lvl1pPr algn="l">
              <a:defRPr sz="2000" b="1"/>
            </a:lvl1pPr>
          </a:lstStyle>
          <a:p>
            <a:r>
              <a:rPr lang="es-ES"/>
              <a:t>Haga clic para modificar el estilo de título del patrón</a:t>
            </a:r>
            <a:endParaRPr lang="es-EC"/>
          </a:p>
        </p:txBody>
      </p:sp>
      <p:sp>
        <p:nvSpPr>
          <p:cNvPr id="3" name="2 Marcador de posición de imagen"/>
          <p:cNvSpPr>
            <a:spLocks noGrp="1"/>
          </p:cNvSpPr>
          <p:nvPr>
            <p:ph type="pic" idx="1"/>
          </p:nvPr>
        </p:nvSpPr>
        <p:spPr>
          <a:xfrm>
            <a:off x="2389717" y="612775"/>
            <a:ext cx="7315200" cy="4114800"/>
          </a:xfrm>
          <a:prstGeom prst="rect">
            <a:avLst/>
          </a:prstGeo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r>
              <a:rPr lang="es-ES" noProof="0"/>
              <a:t>Haga clic en el icono para agregar una imagen</a:t>
            </a:r>
            <a:endParaRPr lang="es-EC" noProof="0"/>
          </a:p>
        </p:txBody>
      </p:sp>
      <p:sp>
        <p:nvSpPr>
          <p:cNvPr id="4" name="3 Marcador de texto"/>
          <p:cNvSpPr>
            <a:spLocks noGrp="1"/>
          </p:cNvSpPr>
          <p:nvPr>
            <p:ph type="body" sz="half" idx="2"/>
          </p:nvPr>
        </p:nvSpPr>
        <p:spPr>
          <a:xfrm>
            <a:off x="2389717" y="5367338"/>
            <a:ext cx="7315200" cy="804862"/>
          </a:xfrm>
          <a:prstGeom prst="rect">
            <a:avLst/>
          </a:prstGeo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s-ES"/>
              <a:t>Haga clic para modificar el estilo de texto del patrón</a:t>
            </a:r>
          </a:p>
        </p:txBody>
      </p:sp>
    </p:spTree>
    <p:extLst>
      <p:ext uri="{BB962C8B-B14F-4D97-AF65-F5344CB8AC3E}">
        <p14:creationId xmlns:p14="http://schemas.microsoft.com/office/powerpoint/2010/main" val="1901577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2.xml><?xml version="1.0" encoding="utf-8"?>
<p:sldLayout xmlns:a="http://schemas.openxmlformats.org/drawingml/2006/main" xmlns:r="http://schemas.openxmlformats.org/officeDocument/2006/relationships" xmlns:p="http://schemas.openxmlformats.org/presentationml/2006/main" type="vertTx" preserve="1">
  <p:cSld name="Título y texto vertical">
    <p:spTree>
      <p:nvGrpSpPr>
        <p:cNvPr id="1" name=""/>
        <p:cNvGrpSpPr/>
        <p:nvPr/>
      </p:nvGrpSpPr>
      <p:grpSpPr>
        <a:xfrm>
          <a:off x="0" y="0"/>
          <a:ext cx="0" cy="0"/>
          <a:chOff x="0" y="0"/>
          <a:chExt cx="0" cy="0"/>
        </a:xfrm>
      </p:grpSpPr>
      <p:sp>
        <p:nvSpPr>
          <p:cNvPr id="2" name="1 Título"/>
          <p:cNvSpPr>
            <a:spLocks noGrp="1"/>
          </p:cNvSpPr>
          <p:nvPr>
            <p:ph type="title"/>
          </p:nvPr>
        </p:nvSpPr>
        <p:spPr>
          <a:xfrm>
            <a:off x="609600" y="274638"/>
            <a:ext cx="10972800" cy="1143000"/>
          </a:xfrm>
          <a:prstGeom prst="rect">
            <a:avLst/>
          </a:prstGeom>
        </p:spPr>
        <p:txBody>
          <a:bodyPr/>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1600201"/>
            <a:ext cx="10972800" cy="4525963"/>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4321048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type="vertTitleAndTx" preserve="1">
  <p:cSld name="Título vertical y texto">
    <p:spTree>
      <p:nvGrpSpPr>
        <p:cNvPr id="1" name=""/>
        <p:cNvGrpSpPr/>
        <p:nvPr/>
      </p:nvGrpSpPr>
      <p:grpSpPr>
        <a:xfrm>
          <a:off x="0" y="0"/>
          <a:ext cx="0" cy="0"/>
          <a:chOff x="0" y="0"/>
          <a:chExt cx="0" cy="0"/>
        </a:xfrm>
      </p:grpSpPr>
      <p:sp>
        <p:nvSpPr>
          <p:cNvPr id="2" name="1 Título vertical"/>
          <p:cNvSpPr>
            <a:spLocks noGrp="1"/>
          </p:cNvSpPr>
          <p:nvPr>
            <p:ph type="title" orient="vert"/>
          </p:nvPr>
        </p:nvSpPr>
        <p:spPr>
          <a:xfrm>
            <a:off x="8839200" y="274639"/>
            <a:ext cx="2743200" cy="5851525"/>
          </a:xfrm>
          <a:prstGeom prst="rect">
            <a:avLst/>
          </a:prstGeom>
        </p:spPr>
        <p:txBody>
          <a:bodyPr vert="eaVert"/>
          <a:lstStyle/>
          <a:p>
            <a:r>
              <a:rPr lang="es-ES"/>
              <a:t>Haga clic para modificar el estilo de título del patrón</a:t>
            </a:r>
            <a:endParaRPr lang="es-EC"/>
          </a:p>
        </p:txBody>
      </p:sp>
      <p:sp>
        <p:nvSpPr>
          <p:cNvPr id="3" name="2 Marcador de texto vertical"/>
          <p:cNvSpPr>
            <a:spLocks noGrp="1"/>
          </p:cNvSpPr>
          <p:nvPr>
            <p:ph type="body" orient="vert" idx="1"/>
          </p:nvPr>
        </p:nvSpPr>
        <p:spPr>
          <a:xfrm>
            <a:off x="609600" y="274639"/>
            <a:ext cx="8026400" cy="5851525"/>
          </a:xfrm>
          <a:prstGeom prst="rect">
            <a:avLst/>
          </a:prstGeom>
        </p:spPr>
        <p:txBody>
          <a:bodyPr vert="eaVert"/>
          <a:lstStyle/>
          <a:p>
            <a:pPr lvl="0"/>
            <a:r>
              <a:rPr lang="es-ES"/>
              <a:t>Haga clic para modificar el estilo de texto del patrón</a:t>
            </a:r>
          </a:p>
          <a:p>
            <a:pPr lvl="1"/>
            <a:r>
              <a:rPr lang="es-ES"/>
              <a:t>Segundo nivel</a:t>
            </a:r>
          </a:p>
          <a:p>
            <a:pPr lvl="2"/>
            <a:r>
              <a:rPr lang="es-ES"/>
              <a:t>Tercer nivel</a:t>
            </a:r>
          </a:p>
          <a:p>
            <a:pPr lvl="3"/>
            <a:r>
              <a:rPr lang="es-ES"/>
              <a:t>Cuarto nivel</a:t>
            </a:r>
          </a:p>
          <a:p>
            <a:pPr lvl="4"/>
            <a:r>
              <a:rPr lang="es-ES"/>
              <a:t>Quinto nivel</a:t>
            </a:r>
            <a:endParaRPr lang="es-EC"/>
          </a:p>
        </p:txBody>
      </p:sp>
    </p:spTree>
    <p:extLst>
      <p:ext uri="{BB962C8B-B14F-4D97-AF65-F5344CB8AC3E}">
        <p14:creationId xmlns:p14="http://schemas.microsoft.com/office/powerpoint/2010/main" val="21481849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2_Diapositiva de título">
    <p:spTree>
      <p:nvGrpSpPr>
        <p:cNvPr id="1" name=""/>
        <p:cNvGrpSpPr/>
        <p:nvPr/>
      </p:nvGrpSpPr>
      <p:grpSpPr>
        <a:xfrm>
          <a:off x="0" y="0"/>
          <a:ext cx="0" cy="0"/>
          <a:chOff x="0" y="0"/>
          <a:chExt cx="0" cy="0"/>
        </a:xfrm>
      </p:grpSpPr>
      <p:pic>
        <p:nvPicPr>
          <p:cNvPr id="7" name="Picture 6"/>
          <p:cNvPicPr>
            <a:picLocks noChangeAspect="1"/>
          </p:cNvPicPr>
          <p:nvPr userDrawn="1"/>
        </p:nvPicPr>
        <p:blipFill>
          <a:blip r:embed="rId2" cstate="print"/>
          <a:stretch>
            <a:fillRect/>
          </a:stretch>
        </p:blipFill>
        <p:spPr>
          <a:xfrm>
            <a:off x="27398" y="20548"/>
            <a:ext cx="4664703" cy="2825393"/>
          </a:xfrm>
          <a:prstGeom prst="rect">
            <a:avLst/>
          </a:prstGeom>
        </p:spPr>
      </p:pic>
      <p:pic>
        <p:nvPicPr>
          <p:cNvPr id="8" name="Picture 7"/>
          <p:cNvPicPr>
            <a:picLocks noChangeAspect="1"/>
          </p:cNvPicPr>
          <p:nvPr userDrawn="1"/>
        </p:nvPicPr>
        <p:blipFill>
          <a:blip r:embed="rId3" cstate="print"/>
          <a:stretch>
            <a:fillRect/>
          </a:stretch>
        </p:blipFill>
        <p:spPr>
          <a:xfrm>
            <a:off x="4671315" y="20548"/>
            <a:ext cx="7499224" cy="2825496"/>
          </a:xfrm>
          <a:prstGeom prst="rect">
            <a:avLst/>
          </a:prstGeom>
        </p:spPr>
      </p:pic>
      <p:pic>
        <p:nvPicPr>
          <p:cNvPr id="9" name="Picture 8"/>
          <p:cNvPicPr>
            <a:picLocks noChangeAspect="1"/>
          </p:cNvPicPr>
          <p:nvPr userDrawn="1"/>
        </p:nvPicPr>
        <p:blipFill>
          <a:blip r:embed="rId4" cstate="print"/>
          <a:stretch>
            <a:fillRect/>
          </a:stretch>
        </p:blipFill>
        <p:spPr>
          <a:xfrm>
            <a:off x="27898" y="2818500"/>
            <a:ext cx="10225325" cy="2296266"/>
          </a:xfrm>
          <a:prstGeom prst="rect">
            <a:avLst/>
          </a:prstGeom>
        </p:spPr>
      </p:pic>
      <p:pic>
        <p:nvPicPr>
          <p:cNvPr id="10" name="Picture 9"/>
          <p:cNvPicPr>
            <a:picLocks noChangeAspect="1"/>
          </p:cNvPicPr>
          <p:nvPr userDrawn="1"/>
        </p:nvPicPr>
        <p:blipFill>
          <a:blip r:embed="rId5" cstate="print"/>
          <a:stretch>
            <a:fillRect/>
          </a:stretch>
        </p:blipFill>
        <p:spPr>
          <a:xfrm>
            <a:off x="10216159" y="2819400"/>
            <a:ext cx="1948444" cy="2293850"/>
          </a:xfrm>
          <a:prstGeom prst="rect">
            <a:avLst/>
          </a:prstGeom>
        </p:spPr>
      </p:pic>
      <p:pic>
        <p:nvPicPr>
          <p:cNvPr id="11" name="Picture 10"/>
          <p:cNvPicPr>
            <a:picLocks/>
          </p:cNvPicPr>
          <p:nvPr userDrawn="1"/>
        </p:nvPicPr>
        <p:blipFill>
          <a:blip r:embed="rId6" cstate="print"/>
          <a:stretch>
            <a:fillRect/>
          </a:stretch>
        </p:blipFill>
        <p:spPr>
          <a:xfrm>
            <a:off x="27397" y="5089818"/>
            <a:ext cx="12131040" cy="1737360"/>
          </a:xfrm>
          <a:prstGeom prst="rect">
            <a:avLst/>
          </a:prstGeom>
        </p:spPr>
      </p:pic>
      <p:sp>
        <p:nvSpPr>
          <p:cNvPr id="14" name="Rectangle 13"/>
          <p:cNvSpPr/>
          <p:nvPr userDrawn="1"/>
        </p:nvSpPr>
        <p:spPr>
          <a:xfrm>
            <a:off x="11673640" y="2469776"/>
            <a:ext cx="406400" cy="152400"/>
          </a:xfrm>
          <a:prstGeom prst="rect">
            <a:avLst/>
          </a:prstGeom>
          <a:solidFill>
            <a:srgbClr val="F2741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S">
              <a:solidFill>
                <a:srgbClr val="F47F28"/>
              </a:solidFill>
            </a:endParaRPr>
          </a:p>
        </p:txBody>
      </p:sp>
      <p:sp>
        <p:nvSpPr>
          <p:cNvPr id="4" name="Date Placeholder 3"/>
          <p:cNvSpPr>
            <a:spLocks noGrp="1"/>
          </p:cNvSpPr>
          <p:nvPr>
            <p:ph type="dt" sz="half" idx="10"/>
          </p:nvPr>
        </p:nvSpPr>
        <p:spPr>
          <a:xfrm>
            <a:off x="609600" y="6356351"/>
            <a:ext cx="2844800" cy="365125"/>
          </a:xfrm>
          <a:prstGeom prst="rect">
            <a:avLst/>
          </a:prstGeom>
        </p:spPr>
        <p:txBody>
          <a:bodyPr/>
          <a:lstStyle>
            <a:lvl1pPr eaLnBrk="1" latinLnBrk="0" hangingPunct="1">
              <a:defRPr kumimoji="0" lang="es-ES">
                <a:solidFill>
                  <a:schemeClr val="bg1"/>
                </a:solidFill>
              </a:defRPr>
            </a:lvl1pPr>
          </a:lstStyle>
          <a:p>
            <a:fld id="{A258050E-B668-4FA7-85AD-C750C80A6E9B}" type="datetimeFigureOut">
              <a:rPr lang="es-ES">
                <a:solidFill>
                  <a:prstClr val="white"/>
                </a:solidFill>
              </a:rPr>
              <a:pPr/>
              <a:t>17/07/2019</a:t>
            </a:fld>
            <a:endParaRPr>
              <a:solidFill>
                <a:prstClr val="white"/>
              </a:solidFill>
            </a:endParaRPr>
          </a:p>
        </p:txBody>
      </p:sp>
      <p:sp>
        <p:nvSpPr>
          <p:cNvPr id="5" name="Footer Placeholder 4"/>
          <p:cNvSpPr>
            <a:spLocks noGrp="1"/>
          </p:cNvSpPr>
          <p:nvPr>
            <p:ph type="ftr" sz="quarter" idx="11"/>
          </p:nvPr>
        </p:nvSpPr>
        <p:spPr>
          <a:xfrm>
            <a:off x="4165600" y="6356351"/>
            <a:ext cx="3860800" cy="365125"/>
          </a:xfrm>
          <a:prstGeom prst="rect">
            <a:avLst/>
          </a:prstGeom>
        </p:spPr>
        <p:txBody>
          <a:bodyPr/>
          <a:lstStyle>
            <a:lvl1pPr eaLnBrk="1" latinLnBrk="0" hangingPunct="1">
              <a:defRPr kumimoji="0" lang="es-ES">
                <a:solidFill>
                  <a:schemeClr val="bg1"/>
                </a:solidFill>
              </a:defRPr>
            </a:lvl1pPr>
          </a:lstStyle>
          <a:p>
            <a:endParaRPr>
              <a:solidFill>
                <a:prstClr val="white"/>
              </a:solidFill>
            </a:endParaRPr>
          </a:p>
        </p:txBody>
      </p:sp>
      <p:sp>
        <p:nvSpPr>
          <p:cNvPr id="6" name="Slide Number Placeholder 5"/>
          <p:cNvSpPr>
            <a:spLocks noGrp="1"/>
          </p:cNvSpPr>
          <p:nvPr>
            <p:ph type="sldNum" sz="quarter" idx="12"/>
          </p:nvPr>
        </p:nvSpPr>
        <p:spPr>
          <a:xfrm>
            <a:off x="8737600" y="6356351"/>
            <a:ext cx="2844800" cy="365125"/>
          </a:xfrm>
          <a:prstGeom prst="rect">
            <a:avLst/>
          </a:prstGeom>
        </p:spPr>
        <p:txBody>
          <a:bodyPr/>
          <a:lstStyle>
            <a:lvl1pPr eaLnBrk="1" latinLnBrk="0" hangingPunct="1">
              <a:defRPr kumimoji="0" lang="es-ES">
                <a:solidFill>
                  <a:schemeClr val="bg1"/>
                </a:solidFill>
              </a:defRPr>
            </a:lvl1pPr>
          </a:lstStyle>
          <a:p>
            <a:fld id="{240D5ECE-8B49-45CD-BE81-EF81920D1969}" type="slidenum">
              <a:rPr>
                <a:solidFill>
                  <a:prstClr val="white"/>
                </a:solidFill>
              </a:rPr>
              <a:pPr/>
              <a:t>‹Nº›</a:t>
            </a:fld>
            <a:endParaRPr>
              <a:solidFill>
                <a:prstClr val="white"/>
              </a:solidFill>
            </a:endParaRPr>
          </a:p>
        </p:txBody>
      </p:sp>
      <p:sp>
        <p:nvSpPr>
          <p:cNvPr id="15" name="Text Placeholder 15"/>
          <p:cNvSpPr>
            <a:spLocks noGrp="1"/>
          </p:cNvSpPr>
          <p:nvPr>
            <p:ph type="body" sz="quarter" idx="14" hasCustomPrompt="1"/>
          </p:nvPr>
        </p:nvSpPr>
        <p:spPr>
          <a:xfrm>
            <a:off x="4775200" y="1295400"/>
            <a:ext cx="6807200" cy="1416269"/>
          </a:xfrm>
          <a:prstGeom prst="rect">
            <a:avLst/>
          </a:prstGeom>
        </p:spPr>
        <p:txBody>
          <a:bodyPr anchor="b">
            <a:normAutofit/>
          </a:bodyPr>
          <a:lstStyle>
            <a:lvl1pPr algn="r" eaLnBrk="1" latinLnBrk="0" hangingPunct="1">
              <a:buNone/>
              <a:defRPr kumimoji="0" lang="es-ES" sz="2200" kern="1200">
                <a:solidFill>
                  <a:schemeClr val="tx1">
                    <a:lumMod val="75000"/>
                    <a:lumOff val="25000"/>
                  </a:schemeClr>
                </a:solidFill>
                <a:latin typeface="Calibri" pitchFamily="34" charset="0"/>
                <a:ea typeface="+mn-ea"/>
                <a:cs typeface="+mn-cs"/>
              </a:defRPr>
            </a:lvl1pPr>
          </a:lstStyle>
          <a:p>
            <a:pPr lvl="0"/>
            <a:r>
              <a:rPr kumimoji="0" lang="es-ES"/>
              <a:t>Haga clic para modificar el estilo de subtítulo del patrón</a:t>
            </a:r>
          </a:p>
        </p:txBody>
      </p:sp>
      <p:sp>
        <p:nvSpPr>
          <p:cNvPr id="2" name="Title 1"/>
          <p:cNvSpPr>
            <a:spLocks noGrp="1"/>
          </p:cNvSpPr>
          <p:nvPr>
            <p:ph type="title"/>
          </p:nvPr>
        </p:nvSpPr>
        <p:spPr>
          <a:xfrm>
            <a:off x="141792" y="4114800"/>
            <a:ext cx="9753600" cy="914400"/>
          </a:xfrm>
          <a:prstGeom prst="rect">
            <a:avLst/>
          </a:prstGeom>
        </p:spPr>
        <p:txBody>
          <a:bodyPr anchor="b" anchorCtr="0">
            <a:normAutofit/>
          </a:bodyPr>
          <a:lstStyle>
            <a:lvl1pPr marL="0" indent="0" eaLnBrk="1" latinLnBrk="0" hangingPunct="1">
              <a:defRPr kumimoji="0" lang="es-ES" sz="3600" b="1" kern="1200" baseline="0">
                <a:solidFill>
                  <a:schemeClr val="bg1"/>
                </a:solidFill>
                <a:latin typeface="Arial" pitchFamily="34" charset="0"/>
                <a:ea typeface="+mn-ea"/>
                <a:cs typeface="Arial" pitchFamily="34" charset="0"/>
              </a:defRPr>
            </a:lvl1pPr>
          </a:lstStyle>
          <a:p>
            <a:pPr marL="342900" lvl="0" indent="-342900" algn="l" defTabSz="914400" eaLnBrk="1" latinLnBrk="0" hangingPunct="1"/>
            <a:r>
              <a:rPr lang="es-ES_tradnl"/>
              <a:t>Clic para editar título</a:t>
            </a:r>
            <a:endParaRPr/>
          </a:p>
        </p:txBody>
      </p:sp>
    </p:spTree>
    <p:extLst>
      <p:ext uri="{BB962C8B-B14F-4D97-AF65-F5344CB8AC3E}">
        <p14:creationId xmlns:p14="http://schemas.microsoft.com/office/powerpoint/2010/main" val="38612675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9" fill="hold" nodeType="with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0-#ppt_w/2"/>
                                          </p:val>
                                        </p:tav>
                                        <p:tav tm="100000">
                                          <p:val>
                                            <p:strVal val="#ppt_x"/>
                                          </p:val>
                                        </p:tav>
                                      </p:tavLst>
                                    </p:anim>
                                    <p:anim calcmode="lin" valueType="num">
                                      <p:cBhvr additive="base">
                                        <p:cTn id="8" dur="500" fill="hold"/>
                                        <p:tgtEl>
                                          <p:spTgt spid="7"/>
                                        </p:tgtEl>
                                        <p:attrNameLst>
                                          <p:attrName>ppt_y</p:attrName>
                                        </p:attrNameLst>
                                      </p:cBhvr>
                                      <p:tavLst>
                                        <p:tav tm="0">
                                          <p:val>
                                            <p:strVal val="0-#ppt_h/2"/>
                                          </p:val>
                                        </p:tav>
                                        <p:tav tm="100000">
                                          <p:val>
                                            <p:strVal val="#ppt_y"/>
                                          </p:val>
                                        </p:tav>
                                      </p:tavLst>
                                    </p:anim>
                                  </p:childTnLst>
                                </p:cTn>
                              </p:par>
                              <p:par>
                                <p:cTn id="9" presetID="2" presetClass="entr" presetSubtype="3" fill="hold" nodeType="withEffect">
                                  <p:stCondLst>
                                    <p:cond delay="0"/>
                                  </p:stCondLst>
                                  <p:childTnLst>
                                    <p:set>
                                      <p:cBhvr>
                                        <p:cTn id="10" dur="1" fill="hold">
                                          <p:stCondLst>
                                            <p:cond delay="0"/>
                                          </p:stCondLst>
                                        </p:cTn>
                                        <p:tgtEl>
                                          <p:spTgt spid="8"/>
                                        </p:tgtEl>
                                        <p:attrNameLst>
                                          <p:attrName>style.visibility</p:attrName>
                                        </p:attrNameLst>
                                      </p:cBhvr>
                                      <p:to>
                                        <p:strVal val="visible"/>
                                      </p:to>
                                    </p:set>
                                    <p:anim calcmode="lin" valueType="num">
                                      <p:cBhvr additive="base">
                                        <p:cTn id="11" dur="500" fill="hold"/>
                                        <p:tgtEl>
                                          <p:spTgt spid="8"/>
                                        </p:tgtEl>
                                        <p:attrNameLst>
                                          <p:attrName>ppt_x</p:attrName>
                                        </p:attrNameLst>
                                      </p:cBhvr>
                                      <p:tavLst>
                                        <p:tav tm="0">
                                          <p:val>
                                            <p:strVal val="1+#ppt_w/2"/>
                                          </p:val>
                                        </p:tav>
                                        <p:tav tm="100000">
                                          <p:val>
                                            <p:strVal val="#ppt_x"/>
                                          </p:val>
                                        </p:tav>
                                      </p:tavLst>
                                    </p:anim>
                                    <p:anim calcmode="lin" valueType="num">
                                      <p:cBhvr additive="base">
                                        <p:cTn id="12" dur="500" fill="hold"/>
                                        <p:tgtEl>
                                          <p:spTgt spid="8"/>
                                        </p:tgtEl>
                                        <p:attrNameLst>
                                          <p:attrName>ppt_y</p:attrName>
                                        </p:attrNameLst>
                                      </p:cBhvr>
                                      <p:tavLst>
                                        <p:tav tm="0">
                                          <p:val>
                                            <p:strVal val="0-#ppt_h/2"/>
                                          </p:val>
                                        </p:tav>
                                        <p:tav tm="100000">
                                          <p:val>
                                            <p:strVal val="#ppt_y"/>
                                          </p:val>
                                        </p:tav>
                                      </p:tavLst>
                                    </p:anim>
                                  </p:childTnLst>
                                </p:cTn>
                              </p:par>
                              <p:par>
                                <p:cTn id="13" presetID="2" presetClass="entr" presetSubtype="2" fill="hold" grpId="0" nodeType="withEffect">
                                  <p:stCondLst>
                                    <p:cond delay="0"/>
                                  </p:stCondLst>
                                  <p:childTnLst>
                                    <p:set>
                                      <p:cBhvr>
                                        <p:cTn id="14" dur="1" fill="hold">
                                          <p:stCondLst>
                                            <p:cond delay="0"/>
                                          </p:stCondLst>
                                        </p:cTn>
                                        <p:tgtEl>
                                          <p:spTgt spid="15">
                                            <p:txEl>
                                              <p:pRg st="0" end="0"/>
                                            </p:txEl>
                                          </p:spTgt>
                                        </p:tgtEl>
                                        <p:attrNameLst>
                                          <p:attrName>style.visibility</p:attrName>
                                        </p:attrNameLst>
                                      </p:cBhvr>
                                      <p:to>
                                        <p:strVal val="visible"/>
                                      </p:to>
                                    </p:set>
                                    <p:anim calcmode="lin" valueType="num">
                                      <p:cBhvr additive="base">
                                        <p:cTn id="15" dur="500" fill="hold"/>
                                        <p:tgtEl>
                                          <p:spTgt spid="15">
                                            <p:txEl>
                                              <p:pRg st="0" end="0"/>
                                            </p:txEl>
                                          </p:spTgt>
                                        </p:tgtEl>
                                        <p:attrNameLst>
                                          <p:attrName>ppt_x</p:attrName>
                                        </p:attrNameLst>
                                      </p:cBhvr>
                                      <p:tavLst>
                                        <p:tav tm="0">
                                          <p:val>
                                            <p:strVal val="1+#ppt_w/2"/>
                                          </p:val>
                                        </p:tav>
                                        <p:tav tm="100000">
                                          <p:val>
                                            <p:strVal val="#ppt_x"/>
                                          </p:val>
                                        </p:tav>
                                      </p:tavLst>
                                    </p:anim>
                                    <p:anim calcmode="lin" valueType="num">
                                      <p:cBhvr additive="base">
                                        <p:cTn id="16" dur="500" fill="hold"/>
                                        <p:tgtEl>
                                          <p:spTgt spid="15">
                                            <p:txEl>
                                              <p:pRg st="0" end="0"/>
                                            </p:txEl>
                                          </p:spTgt>
                                        </p:tgtEl>
                                        <p:attrNameLst>
                                          <p:attrName>ppt_y</p:attrName>
                                        </p:attrNameLst>
                                      </p:cBhvr>
                                      <p:tavLst>
                                        <p:tav tm="0">
                                          <p:val>
                                            <p:strVal val="#ppt_y"/>
                                          </p:val>
                                        </p:tav>
                                        <p:tav tm="100000">
                                          <p:val>
                                            <p:strVal val="#ppt_y"/>
                                          </p:val>
                                        </p:tav>
                                      </p:tavLst>
                                    </p:anim>
                                  </p:childTnLst>
                                </p:cTn>
                              </p:par>
                              <p:par>
                                <p:cTn id="17" presetID="42" presetClass="entr" presetSubtype="0" fill="hold" nodeType="with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anim calcmode="lin" valueType="num">
                                      <p:cBhvr>
                                        <p:cTn id="20" dur="500" fill="hold"/>
                                        <p:tgtEl>
                                          <p:spTgt spid="11"/>
                                        </p:tgtEl>
                                        <p:attrNameLst>
                                          <p:attrName>ppt_x</p:attrName>
                                        </p:attrNameLst>
                                      </p:cBhvr>
                                      <p:tavLst>
                                        <p:tav tm="0">
                                          <p:val>
                                            <p:strVal val="#ppt_x"/>
                                          </p:val>
                                        </p:tav>
                                        <p:tav tm="100000">
                                          <p:val>
                                            <p:strVal val="#ppt_x"/>
                                          </p:val>
                                        </p:tav>
                                      </p:tavLst>
                                    </p:anim>
                                    <p:anim calcmode="lin" valueType="num">
                                      <p:cBhvr>
                                        <p:cTn id="21" dur="500" fill="hold"/>
                                        <p:tgtEl>
                                          <p:spTgt spid="11"/>
                                        </p:tgtEl>
                                        <p:attrNameLst>
                                          <p:attrName>ppt_y</p:attrName>
                                        </p:attrNameLst>
                                      </p:cBhvr>
                                      <p:tavLst>
                                        <p:tav tm="0">
                                          <p:val>
                                            <p:strVal val="#ppt_y+.1"/>
                                          </p:val>
                                        </p:tav>
                                        <p:tav tm="100000">
                                          <p:val>
                                            <p:strVal val="#ppt_y"/>
                                          </p:val>
                                        </p:tav>
                                      </p:tavLst>
                                    </p:anim>
                                  </p:childTnLst>
                                </p:cTn>
                              </p:par>
                              <p:par>
                                <p:cTn id="22" presetID="2" presetClass="entr" presetSubtype="8"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 calcmode="lin" valueType="num">
                                      <p:cBhvr additive="base">
                                        <p:cTn id="24" dur="500" fill="hold"/>
                                        <p:tgtEl>
                                          <p:spTgt spid="9"/>
                                        </p:tgtEl>
                                        <p:attrNameLst>
                                          <p:attrName>ppt_x</p:attrName>
                                        </p:attrNameLst>
                                      </p:cBhvr>
                                      <p:tavLst>
                                        <p:tav tm="0">
                                          <p:val>
                                            <p:strVal val="0-#ppt_w/2"/>
                                          </p:val>
                                        </p:tav>
                                        <p:tav tm="100000">
                                          <p:val>
                                            <p:strVal val="#ppt_x"/>
                                          </p:val>
                                        </p:tav>
                                      </p:tavLst>
                                    </p:anim>
                                    <p:anim calcmode="lin" valueType="num">
                                      <p:cBhvr additive="base">
                                        <p:cTn id="25" dur="500" fill="hold"/>
                                        <p:tgtEl>
                                          <p:spTgt spid="9"/>
                                        </p:tgtEl>
                                        <p:attrNameLst>
                                          <p:attrName>ppt_y</p:attrName>
                                        </p:attrNameLst>
                                      </p:cBhvr>
                                      <p:tavLst>
                                        <p:tav tm="0">
                                          <p:val>
                                            <p:strVal val="#ppt_y"/>
                                          </p:val>
                                        </p:tav>
                                        <p:tav tm="100000">
                                          <p:val>
                                            <p:strVal val="#ppt_y"/>
                                          </p:val>
                                        </p:tav>
                                      </p:tavLst>
                                    </p:anim>
                                  </p:childTnLst>
                                </p:cTn>
                              </p:par>
                              <p:par>
                                <p:cTn id="26" presetID="2" presetClass="entr" presetSubtype="2" fill="hold" nodeType="with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additive="base">
                                        <p:cTn id="28" dur="500" fill="hold"/>
                                        <p:tgtEl>
                                          <p:spTgt spid="10"/>
                                        </p:tgtEl>
                                        <p:attrNameLst>
                                          <p:attrName>ppt_x</p:attrName>
                                        </p:attrNameLst>
                                      </p:cBhvr>
                                      <p:tavLst>
                                        <p:tav tm="0">
                                          <p:val>
                                            <p:strVal val="1+#ppt_w/2"/>
                                          </p:val>
                                        </p:tav>
                                        <p:tav tm="100000">
                                          <p:val>
                                            <p:strVal val="#ppt_x"/>
                                          </p:val>
                                        </p:tav>
                                      </p:tavLst>
                                    </p:anim>
                                    <p:anim calcmode="lin" valueType="num">
                                      <p:cBhvr additive="base">
                                        <p:cTn id="29" dur="500" fill="hold"/>
                                        <p:tgtEl>
                                          <p:spTgt spid="10"/>
                                        </p:tgtEl>
                                        <p:attrNameLst>
                                          <p:attrName>ppt_y</p:attrName>
                                        </p:attrNameLst>
                                      </p:cBhvr>
                                      <p:tavLst>
                                        <p:tav tm="0">
                                          <p:val>
                                            <p:strVal val="#ppt_y"/>
                                          </p:val>
                                        </p:tav>
                                        <p:tav tm="100000">
                                          <p:val>
                                            <p:strVal val="#ppt_y"/>
                                          </p:val>
                                        </p:tav>
                                      </p:tavLst>
                                    </p:anim>
                                  </p:childTnLst>
                                </p:cTn>
                              </p:par>
                              <p:par>
                                <p:cTn id="30" presetID="10" presetClass="entr" presetSubtype="0" fill="hold" grpId="0" nodeType="withEffect">
                                  <p:stCondLst>
                                    <p:cond delay="500"/>
                                  </p:stCondLst>
                                  <p:childTnLst>
                                    <p:set>
                                      <p:cBhvr>
                                        <p:cTn id="31" dur="1" fill="hold">
                                          <p:stCondLst>
                                            <p:cond delay="0"/>
                                          </p:stCondLst>
                                        </p:cTn>
                                        <p:tgtEl>
                                          <p:spTgt spid="14"/>
                                        </p:tgtEl>
                                        <p:attrNameLst>
                                          <p:attrName>style.visibility</p:attrName>
                                        </p:attrNameLst>
                                      </p:cBhvr>
                                      <p:to>
                                        <p:strVal val="visible"/>
                                      </p:to>
                                    </p:set>
                                    <p:animEffect transition="in" filter="fade">
                                      <p:cBhvr>
                                        <p:cTn id="32" dur="75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animBg="1"/>
      <p:bldP spid="15" grpId="0" build="p">
        <p:tmplLst>
          <p:tmpl lvl="1">
            <p:tnLst>
              <p:par>
                <p:cTn presetID="2" presetClass="entr" presetSubtype="2" fill="hold" nodeType="withEffect">
                  <p:stCondLst>
                    <p:cond delay="0"/>
                  </p:stCondLst>
                  <p:childTnLst>
                    <p:set>
                      <p:cBhvr>
                        <p:cTn dur="1" fill="hold">
                          <p:stCondLst>
                            <p:cond delay="0"/>
                          </p:stCondLst>
                        </p:cTn>
                        <p:tgtEl>
                          <p:spTgt spid="15"/>
                        </p:tgtEl>
                        <p:attrNameLst>
                          <p:attrName>style.visibility</p:attrName>
                        </p:attrNameLst>
                      </p:cBhvr>
                      <p:to>
                        <p:strVal val="visible"/>
                      </p:to>
                    </p:set>
                    <p:anim calcmode="lin" valueType="num">
                      <p:cBhvr additive="base">
                        <p:cTn dur="500" fill="hold"/>
                        <p:tgtEl>
                          <p:spTgt spid="15"/>
                        </p:tgtEl>
                        <p:attrNameLst>
                          <p:attrName>ppt_x</p:attrName>
                        </p:attrNameLst>
                      </p:cBhvr>
                      <p:tavLst>
                        <p:tav tm="0">
                          <p:val>
                            <p:strVal val="1+#ppt_w/2"/>
                          </p:val>
                        </p:tav>
                        <p:tav tm="100000">
                          <p:val>
                            <p:strVal val="#ppt_x"/>
                          </p:val>
                        </p:tav>
                      </p:tavLst>
                    </p:anim>
                    <p:anim calcmode="lin" valueType="num">
                      <p:cBhvr additive="base">
                        <p:cTn dur="500" fill="hold"/>
                        <p:tgtEl>
                          <p:spTgt spid="15"/>
                        </p:tgtEl>
                        <p:attrNameLst>
                          <p:attrName>ppt_y</p:attrName>
                        </p:attrNameLst>
                      </p:cBhvr>
                      <p:tavLst>
                        <p:tav tm="0">
                          <p:val>
                            <p:strVal val="#ppt_y"/>
                          </p:val>
                        </p:tav>
                        <p:tav tm="100000">
                          <p:val>
                            <p:strVal val="#ppt_y"/>
                          </p:val>
                        </p:tav>
                      </p:tavLst>
                    </p:anim>
                  </p:childTnLst>
                </p:cTn>
              </p:par>
            </p:tnLst>
          </p:tmpl>
        </p:tmplLst>
      </p:bldP>
    </p:bld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Encabezado de sección">
    <p:spTree>
      <p:nvGrpSpPr>
        <p:cNvPr id="1" name=""/>
        <p:cNvGrpSpPr/>
        <p:nvPr/>
      </p:nvGrpSpPr>
      <p:grpSpPr>
        <a:xfrm>
          <a:off x="0" y="0"/>
          <a:ext cx="0" cy="0"/>
          <a:chOff x="0" y="0"/>
          <a:chExt cx="0" cy="0"/>
        </a:xfrm>
      </p:grpSpPr>
      <p:sp>
        <p:nvSpPr>
          <p:cNvPr id="2" name="Título 1"/>
          <p:cNvSpPr>
            <a:spLocks noGrp="1"/>
          </p:cNvSpPr>
          <p:nvPr>
            <p:ph type="title"/>
          </p:nvPr>
        </p:nvSpPr>
        <p:spPr>
          <a:xfrm>
            <a:off x="831850" y="1709738"/>
            <a:ext cx="10515600" cy="2852737"/>
          </a:xfrm>
        </p:spPr>
        <p:txBody>
          <a:bodyPr anchor="b"/>
          <a:lstStyle>
            <a:lvl1pPr>
              <a:defRPr sz="6000"/>
            </a:lvl1p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s-ES" smtClean="0"/>
              <a:t>Editar el estilo de texto del patrón</a:t>
            </a:r>
          </a:p>
        </p:txBody>
      </p:sp>
      <p:sp>
        <p:nvSpPr>
          <p:cNvPr id="4" name="Marcador de fecha 3"/>
          <p:cNvSpPr>
            <a:spLocks noGrp="1"/>
          </p:cNvSpPr>
          <p:nvPr>
            <p:ph type="dt" sz="half" idx="10"/>
          </p:nvPr>
        </p:nvSpPr>
        <p:spPr/>
        <p:txBody>
          <a:bodyPr/>
          <a:lstStyle/>
          <a:p>
            <a:fld id="{2637EFC0-C424-4DCF-9DF4-7327F0DC8749}" type="datetimeFigureOut">
              <a:rPr lang="es-ES" smtClean="0"/>
              <a:t>17/07/2019</a:t>
            </a:fld>
            <a:endParaRPr lang="es-ES"/>
          </a:p>
        </p:txBody>
      </p:sp>
      <p:sp>
        <p:nvSpPr>
          <p:cNvPr id="5" name="Marcador de pie de página 4"/>
          <p:cNvSpPr>
            <a:spLocks noGrp="1"/>
          </p:cNvSpPr>
          <p:nvPr>
            <p:ph type="ftr" sz="quarter" idx="11"/>
          </p:nvPr>
        </p:nvSpPr>
        <p:spPr/>
        <p:txBody>
          <a:bodyPr/>
          <a:lstStyle/>
          <a:p>
            <a:endParaRPr lang="es-ES"/>
          </a:p>
        </p:txBody>
      </p:sp>
      <p:sp>
        <p:nvSpPr>
          <p:cNvPr id="6" name="Marcador de número de diapositiva 5"/>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2787931522"/>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os objetos">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contenido 2"/>
          <p:cNvSpPr>
            <a:spLocks noGrp="1"/>
          </p:cNvSpPr>
          <p:nvPr>
            <p:ph sz="half" idx="1"/>
          </p:nvPr>
        </p:nvSpPr>
        <p:spPr>
          <a:xfrm>
            <a:off x="838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contenido 3"/>
          <p:cNvSpPr>
            <a:spLocks noGrp="1"/>
          </p:cNvSpPr>
          <p:nvPr>
            <p:ph sz="half" idx="2"/>
          </p:nvPr>
        </p:nvSpPr>
        <p:spPr>
          <a:xfrm>
            <a:off x="6172200" y="1825625"/>
            <a:ext cx="5181600" cy="435133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fecha 4"/>
          <p:cNvSpPr>
            <a:spLocks noGrp="1"/>
          </p:cNvSpPr>
          <p:nvPr>
            <p:ph type="dt" sz="half" idx="10"/>
          </p:nvPr>
        </p:nvSpPr>
        <p:spPr/>
        <p:txBody>
          <a:bodyPr/>
          <a:lstStyle/>
          <a:p>
            <a:fld id="{2637EFC0-C424-4DCF-9DF4-7327F0DC8749}" type="datetimeFigureOut">
              <a:rPr lang="es-ES" smtClean="0"/>
              <a:t>17/07/2019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209307929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ción">
    <p:spTree>
      <p:nvGrpSpPr>
        <p:cNvPr id="1" name=""/>
        <p:cNvGrpSpPr/>
        <p:nvPr/>
      </p:nvGrpSpPr>
      <p:grpSpPr>
        <a:xfrm>
          <a:off x="0" y="0"/>
          <a:ext cx="0" cy="0"/>
          <a:chOff x="0" y="0"/>
          <a:chExt cx="0" cy="0"/>
        </a:xfrm>
      </p:grpSpPr>
      <p:sp>
        <p:nvSpPr>
          <p:cNvPr id="2" name="Título 1"/>
          <p:cNvSpPr>
            <a:spLocks noGrp="1"/>
          </p:cNvSpPr>
          <p:nvPr>
            <p:ph type="title"/>
          </p:nvPr>
        </p:nvSpPr>
        <p:spPr>
          <a:xfrm>
            <a:off x="839788" y="365125"/>
            <a:ext cx="10515600" cy="1325563"/>
          </a:xfrm>
        </p:spPr>
        <p:txBody>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4" name="Marcador de contenido 3"/>
          <p:cNvSpPr>
            <a:spLocks noGrp="1"/>
          </p:cNvSpPr>
          <p:nvPr>
            <p:ph sz="half" idx="2"/>
          </p:nvPr>
        </p:nvSpPr>
        <p:spPr>
          <a:xfrm>
            <a:off x="839788" y="2505075"/>
            <a:ext cx="5157787"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5" name="Marcador de texto 4"/>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s-ES" smtClean="0"/>
              <a:t>Editar el estilo de texto del patrón</a:t>
            </a:r>
          </a:p>
        </p:txBody>
      </p:sp>
      <p:sp>
        <p:nvSpPr>
          <p:cNvPr id="6" name="Marcador de contenido 5"/>
          <p:cNvSpPr>
            <a:spLocks noGrp="1"/>
          </p:cNvSpPr>
          <p:nvPr>
            <p:ph sz="quarter" idx="4"/>
          </p:nvPr>
        </p:nvSpPr>
        <p:spPr>
          <a:xfrm>
            <a:off x="6172200" y="2505075"/>
            <a:ext cx="5183188" cy="3684588"/>
          </a:xfrm>
        </p:spPr>
        <p:txBody>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7" name="Marcador de fecha 6"/>
          <p:cNvSpPr>
            <a:spLocks noGrp="1"/>
          </p:cNvSpPr>
          <p:nvPr>
            <p:ph type="dt" sz="half" idx="10"/>
          </p:nvPr>
        </p:nvSpPr>
        <p:spPr/>
        <p:txBody>
          <a:bodyPr/>
          <a:lstStyle/>
          <a:p>
            <a:fld id="{2637EFC0-C424-4DCF-9DF4-7327F0DC8749}" type="datetimeFigureOut">
              <a:rPr lang="es-ES" smtClean="0"/>
              <a:t>17/07/2019</a:t>
            </a:fld>
            <a:endParaRPr lang="es-ES"/>
          </a:p>
        </p:txBody>
      </p:sp>
      <p:sp>
        <p:nvSpPr>
          <p:cNvPr id="8" name="Marcador de pie de página 7"/>
          <p:cNvSpPr>
            <a:spLocks noGrp="1"/>
          </p:cNvSpPr>
          <p:nvPr>
            <p:ph type="ftr" sz="quarter" idx="11"/>
          </p:nvPr>
        </p:nvSpPr>
        <p:spPr/>
        <p:txBody>
          <a:bodyPr/>
          <a:lstStyle/>
          <a:p>
            <a:endParaRPr lang="es-ES"/>
          </a:p>
        </p:txBody>
      </p:sp>
      <p:sp>
        <p:nvSpPr>
          <p:cNvPr id="9" name="Marcador de número de diapositiva 8"/>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36240715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el título">
    <p:spTree>
      <p:nvGrpSpPr>
        <p:cNvPr id="1" name=""/>
        <p:cNvGrpSpPr/>
        <p:nvPr/>
      </p:nvGrpSpPr>
      <p:grpSpPr>
        <a:xfrm>
          <a:off x="0" y="0"/>
          <a:ext cx="0" cy="0"/>
          <a:chOff x="0" y="0"/>
          <a:chExt cx="0" cy="0"/>
        </a:xfrm>
      </p:grpSpPr>
      <p:sp>
        <p:nvSpPr>
          <p:cNvPr id="2" name="Título 1"/>
          <p:cNvSpPr>
            <a:spLocks noGrp="1"/>
          </p:cNvSpPr>
          <p:nvPr>
            <p:ph type="title"/>
          </p:nvPr>
        </p:nvSpPr>
        <p:spPr/>
        <p:txBody>
          <a:bodyPr/>
          <a:lstStyle/>
          <a:p>
            <a:r>
              <a:rPr lang="es-ES" smtClean="0"/>
              <a:t>Haga clic para modificar el estilo de título del patrón</a:t>
            </a:r>
            <a:endParaRPr lang="es-ES"/>
          </a:p>
        </p:txBody>
      </p:sp>
      <p:sp>
        <p:nvSpPr>
          <p:cNvPr id="3" name="Marcador de fecha 2"/>
          <p:cNvSpPr>
            <a:spLocks noGrp="1"/>
          </p:cNvSpPr>
          <p:nvPr>
            <p:ph type="dt" sz="half" idx="10"/>
          </p:nvPr>
        </p:nvSpPr>
        <p:spPr/>
        <p:txBody>
          <a:bodyPr/>
          <a:lstStyle/>
          <a:p>
            <a:fld id="{2637EFC0-C424-4DCF-9DF4-7327F0DC8749}" type="datetimeFigureOut">
              <a:rPr lang="es-ES" smtClean="0"/>
              <a:t>17/07/2019</a:t>
            </a:fld>
            <a:endParaRPr lang="es-ES"/>
          </a:p>
        </p:txBody>
      </p:sp>
      <p:sp>
        <p:nvSpPr>
          <p:cNvPr id="4" name="Marcador de pie de página 3"/>
          <p:cNvSpPr>
            <a:spLocks noGrp="1"/>
          </p:cNvSpPr>
          <p:nvPr>
            <p:ph type="ftr" sz="quarter" idx="11"/>
          </p:nvPr>
        </p:nvSpPr>
        <p:spPr/>
        <p:txBody>
          <a:bodyPr/>
          <a:lstStyle/>
          <a:p>
            <a:endParaRPr lang="es-ES"/>
          </a:p>
        </p:txBody>
      </p:sp>
      <p:sp>
        <p:nvSpPr>
          <p:cNvPr id="5" name="Marcador de número de diapositiva 4"/>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121760680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n blanco">
    <p:spTree>
      <p:nvGrpSpPr>
        <p:cNvPr id="1" name=""/>
        <p:cNvGrpSpPr/>
        <p:nvPr/>
      </p:nvGrpSpPr>
      <p:grpSpPr>
        <a:xfrm>
          <a:off x="0" y="0"/>
          <a:ext cx="0" cy="0"/>
          <a:chOff x="0" y="0"/>
          <a:chExt cx="0" cy="0"/>
        </a:xfrm>
      </p:grpSpPr>
      <p:sp>
        <p:nvSpPr>
          <p:cNvPr id="2" name="Marcador de fecha 1"/>
          <p:cNvSpPr>
            <a:spLocks noGrp="1"/>
          </p:cNvSpPr>
          <p:nvPr>
            <p:ph type="dt" sz="half" idx="10"/>
          </p:nvPr>
        </p:nvSpPr>
        <p:spPr/>
        <p:txBody>
          <a:bodyPr/>
          <a:lstStyle/>
          <a:p>
            <a:fld id="{2637EFC0-C424-4DCF-9DF4-7327F0DC8749}" type="datetimeFigureOut">
              <a:rPr lang="es-ES" smtClean="0"/>
              <a:t>17/07/2019</a:t>
            </a:fld>
            <a:endParaRPr lang="es-ES"/>
          </a:p>
        </p:txBody>
      </p:sp>
      <p:sp>
        <p:nvSpPr>
          <p:cNvPr id="3" name="Marcador de pie de página 2"/>
          <p:cNvSpPr>
            <a:spLocks noGrp="1"/>
          </p:cNvSpPr>
          <p:nvPr>
            <p:ph type="ftr" sz="quarter" idx="11"/>
          </p:nvPr>
        </p:nvSpPr>
        <p:spPr/>
        <p:txBody>
          <a:bodyPr/>
          <a:lstStyle/>
          <a:p>
            <a:endParaRPr lang="es-ES"/>
          </a:p>
        </p:txBody>
      </p:sp>
      <p:sp>
        <p:nvSpPr>
          <p:cNvPr id="4" name="Marcador de número de diapositiva 3"/>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2258245551"/>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ido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contenido 2"/>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637EFC0-C424-4DCF-9DF4-7327F0DC8749}" type="datetimeFigureOut">
              <a:rPr lang="es-ES" smtClean="0"/>
              <a:t>17/07/2019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3744849235"/>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n con título">
    <p:spTree>
      <p:nvGrpSpPr>
        <p:cNvPr id="1" name=""/>
        <p:cNvGrpSpPr/>
        <p:nvPr/>
      </p:nvGrpSpPr>
      <p:grpSpPr>
        <a:xfrm>
          <a:off x="0" y="0"/>
          <a:ext cx="0" cy="0"/>
          <a:chOff x="0" y="0"/>
          <a:chExt cx="0" cy="0"/>
        </a:xfrm>
      </p:grpSpPr>
      <p:sp>
        <p:nvSpPr>
          <p:cNvPr id="2" name="Título 1"/>
          <p:cNvSpPr>
            <a:spLocks noGrp="1"/>
          </p:cNvSpPr>
          <p:nvPr>
            <p:ph type="title"/>
          </p:nvPr>
        </p:nvSpPr>
        <p:spPr>
          <a:xfrm>
            <a:off x="839788" y="457200"/>
            <a:ext cx="3932237" cy="1600200"/>
          </a:xfrm>
        </p:spPr>
        <p:txBody>
          <a:bodyPr anchor="b"/>
          <a:lstStyle>
            <a:lvl1pPr>
              <a:defRPr sz="3200"/>
            </a:lvl1pPr>
          </a:lstStyle>
          <a:p>
            <a:r>
              <a:rPr lang="es-ES" smtClean="0"/>
              <a:t>Haga clic para modificar el estilo de título del patrón</a:t>
            </a:r>
            <a:endParaRPr lang="es-ES"/>
          </a:p>
        </p:txBody>
      </p:sp>
      <p:sp>
        <p:nvSpPr>
          <p:cNvPr id="3" name="Marcador de posición de imagen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s-ES"/>
          </a:p>
        </p:txBody>
      </p:sp>
      <p:sp>
        <p:nvSpPr>
          <p:cNvPr id="4" name="Marcador de texto 3"/>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s-ES" smtClean="0"/>
              <a:t>Editar el estilo de texto del patrón</a:t>
            </a:r>
          </a:p>
        </p:txBody>
      </p:sp>
      <p:sp>
        <p:nvSpPr>
          <p:cNvPr id="5" name="Marcador de fecha 4"/>
          <p:cNvSpPr>
            <a:spLocks noGrp="1"/>
          </p:cNvSpPr>
          <p:nvPr>
            <p:ph type="dt" sz="half" idx="10"/>
          </p:nvPr>
        </p:nvSpPr>
        <p:spPr/>
        <p:txBody>
          <a:bodyPr/>
          <a:lstStyle/>
          <a:p>
            <a:fld id="{2637EFC0-C424-4DCF-9DF4-7327F0DC8749}" type="datetimeFigureOut">
              <a:rPr lang="es-ES" smtClean="0"/>
              <a:t>17/07/2019</a:t>
            </a:fld>
            <a:endParaRPr lang="es-ES"/>
          </a:p>
        </p:txBody>
      </p:sp>
      <p:sp>
        <p:nvSpPr>
          <p:cNvPr id="6" name="Marcador de pie de página 5"/>
          <p:cNvSpPr>
            <a:spLocks noGrp="1"/>
          </p:cNvSpPr>
          <p:nvPr>
            <p:ph type="ftr" sz="quarter" idx="11"/>
          </p:nvPr>
        </p:nvSpPr>
        <p:spPr/>
        <p:txBody>
          <a:bodyPr/>
          <a:lstStyle/>
          <a:p>
            <a:endParaRPr lang="es-ES"/>
          </a:p>
        </p:txBody>
      </p:sp>
      <p:sp>
        <p:nvSpPr>
          <p:cNvPr id="7" name="Marcador de número de diapositiva 6"/>
          <p:cNvSpPr>
            <a:spLocks noGrp="1"/>
          </p:cNvSpPr>
          <p:nvPr>
            <p:ph type="sldNum" sz="quarter" idx="12"/>
          </p:nvPr>
        </p:nvSpPr>
        <p:spPr/>
        <p:txBody>
          <a:bodyPr/>
          <a:lstStyle/>
          <a:p>
            <a:fld id="{46FE6D02-3D8C-40EE-B89D-8176149CEC32}" type="slidenum">
              <a:rPr lang="es-ES" smtClean="0"/>
              <a:t>‹Nº›</a:t>
            </a:fld>
            <a:endParaRPr lang="es-ES"/>
          </a:p>
        </p:txBody>
      </p:sp>
    </p:spTree>
    <p:extLst>
      <p:ext uri="{BB962C8B-B14F-4D97-AF65-F5344CB8AC3E}">
        <p14:creationId xmlns:p14="http://schemas.microsoft.com/office/powerpoint/2010/main" val="1117021264"/>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0.xml"/><Relationship Id="rId13" Type="http://schemas.openxmlformats.org/officeDocument/2006/relationships/theme" Target="../theme/theme2.xml"/><Relationship Id="rId3" Type="http://schemas.openxmlformats.org/officeDocument/2006/relationships/slideLayout" Target="../slideLayouts/slideLayout15.xml"/><Relationship Id="rId7" Type="http://schemas.openxmlformats.org/officeDocument/2006/relationships/slideLayout" Target="../slideLayouts/slideLayout19.xml"/><Relationship Id="rId12" Type="http://schemas.openxmlformats.org/officeDocument/2006/relationships/slideLayout" Target="../slideLayouts/slideLayout24.xml"/><Relationship Id="rId2" Type="http://schemas.openxmlformats.org/officeDocument/2006/relationships/slideLayout" Target="../slideLayouts/slideLayout14.xml"/><Relationship Id="rId1" Type="http://schemas.openxmlformats.org/officeDocument/2006/relationships/slideLayout" Target="../slideLayouts/slideLayout13.xml"/><Relationship Id="rId6" Type="http://schemas.openxmlformats.org/officeDocument/2006/relationships/slideLayout" Target="../slideLayouts/slideLayout18.xml"/><Relationship Id="rId11" Type="http://schemas.openxmlformats.org/officeDocument/2006/relationships/slideLayout" Target="../slideLayouts/slideLayout23.xml"/><Relationship Id="rId5" Type="http://schemas.openxmlformats.org/officeDocument/2006/relationships/slideLayout" Target="../slideLayouts/slideLayout17.xml"/><Relationship Id="rId10" Type="http://schemas.openxmlformats.org/officeDocument/2006/relationships/slideLayout" Target="../slideLayouts/slideLayout22.xml"/><Relationship Id="rId4" Type="http://schemas.openxmlformats.org/officeDocument/2006/relationships/slideLayout" Target="../slideLayouts/slideLayout16.xml"/><Relationship Id="rId9" Type="http://schemas.openxmlformats.org/officeDocument/2006/relationships/slideLayout" Target="../slideLayouts/slideLayout21.xml"/><Relationship Id="rId14" Type="http://schemas.openxmlformats.org/officeDocument/2006/relationships/image" Target="../media/image4.jpeg"/></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Marcador de título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s-ES" smtClean="0"/>
              <a:t>Haga clic para modificar el estilo de título del patrón</a:t>
            </a:r>
            <a:endParaRPr lang="es-ES"/>
          </a:p>
        </p:txBody>
      </p:sp>
      <p:sp>
        <p:nvSpPr>
          <p:cNvPr id="3" name="Marcador de texto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s-ES" smtClean="0"/>
              <a:t>Editar el estilo de texto del patrón</a:t>
            </a:r>
          </a:p>
          <a:p>
            <a:pPr lvl="1"/>
            <a:r>
              <a:rPr lang="es-ES" smtClean="0"/>
              <a:t>Segundo nivel</a:t>
            </a:r>
          </a:p>
          <a:p>
            <a:pPr lvl="2"/>
            <a:r>
              <a:rPr lang="es-ES" smtClean="0"/>
              <a:t>Tercer nivel</a:t>
            </a:r>
          </a:p>
          <a:p>
            <a:pPr lvl="3"/>
            <a:r>
              <a:rPr lang="es-ES" smtClean="0"/>
              <a:t>Cuarto nivel</a:t>
            </a:r>
          </a:p>
          <a:p>
            <a:pPr lvl="4"/>
            <a:r>
              <a:rPr lang="es-ES" smtClean="0"/>
              <a:t>Quinto nivel</a:t>
            </a:r>
            <a:endParaRPr lang="es-ES"/>
          </a:p>
        </p:txBody>
      </p:sp>
      <p:sp>
        <p:nvSpPr>
          <p:cNvPr id="4" name="Marcador de fecha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637EFC0-C424-4DCF-9DF4-7327F0DC8749}" type="datetimeFigureOut">
              <a:rPr lang="es-ES" smtClean="0"/>
              <a:t>17/07/2019</a:t>
            </a:fld>
            <a:endParaRPr lang="es-ES"/>
          </a:p>
        </p:txBody>
      </p:sp>
      <p:sp>
        <p:nvSpPr>
          <p:cNvPr id="5" name="Marcador de pie de página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s-ES"/>
          </a:p>
        </p:txBody>
      </p:sp>
      <p:sp>
        <p:nvSpPr>
          <p:cNvPr id="6" name="Marcador de número de diapositiva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6FE6D02-3D8C-40EE-B89D-8176149CEC32}" type="slidenum">
              <a:rPr lang="es-ES" smtClean="0"/>
              <a:t>‹Nº›</a:t>
            </a:fld>
            <a:endParaRPr lang="es-ES"/>
          </a:p>
        </p:txBody>
      </p:sp>
    </p:spTree>
    <p:extLst>
      <p:ext uri="{BB962C8B-B14F-4D97-AF65-F5344CB8AC3E}">
        <p14:creationId xmlns:p14="http://schemas.microsoft.com/office/powerpoint/2010/main" val="28480095"/>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s-E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026" name="Rectangle 20"/>
          <p:cNvSpPr>
            <a:spLocks noChangeArrowheads="1"/>
          </p:cNvSpPr>
          <p:nvPr/>
        </p:nvSpPr>
        <p:spPr bwMode="auto">
          <a:xfrm>
            <a:off x="0" y="1"/>
            <a:ext cx="12192000" cy="620713"/>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1027" name="Rectangle 21"/>
          <p:cNvSpPr>
            <a:spLocks noChangeArrowheads="1"/>
          </p:cNvSpPr>
          <p:nvPr/>
        </p:nvSpPr>
        <p:spPr bwMode="auto">
          <a:xfrm rot="10800000">
            <a:off x="1" y="6308726"/>
            <a:ext cx="10513484" cy="549275"/>
          </a:xfrm>
          <a:prstGeom prst="rect">
            <a:avLst/>
          </a:prstGeom>
          <a:gradFill rotWithShape="1">
            <a:gsLst>
              <a:gs pos="0">
                <a:schemeClr val="bg1"/>
              </a:gs>
              <a:gs pos="100000">
                <a:srgbClr val="9EB786"/>
              </a:gs>
            </a:gsLst>
            <a:lin ang="0" scaled="1"/>
          </a:gradFill>
          <a:ln>
            <a:noFill/>
          </a:ln>
          <a:extLst>
            <a:ext uri="{91240B29-F687-4F45-9708-019B960494DF}">
              <a14:hiddenLine xmlns:a14="http://schemas.microsoft.com/office/drawing/2010/main" w="9525">
                <a:solidFill>
                  <a:srgbClr val="000000"/>
                </a:solidFill>
                <a:miter lim="800000"/>
                <a:headEnd/>
                <a:tailEnd/>
              </a14:hiddenLine>
            </a:ext>
          </a:extLst>
        </p:spPr>
        <p:txBody>
          <a:bodyPr wrap="none" anchor="ctr"/>
          <a:lstStyle>
            <a:lvl1pPr eaLnBrk="0" hangingPunct="0">
              <a:defRPr>
                <a:solidFill>
                  <a:schemeClr val="tx1"/>
                </a:solidFill>
                <a:latin typeface="Arial" charset="0"/>
              </a:defRPr>
            </a:lvl1pPr>
            <a:lvl2pPr marL="742950" indent="-285750" eaLnBrk="0" hangingPunct="0">
              <a:defRPr>
                <a:solidFill>
                  <a:schemeClr val="tx1"/>
                </a:solidFill>
                <a:latin typeface="Arial" charset="0"/>
              </a:defRPr>
            </a:lvl2pPr>
            <a:lvl3pPr marL="1143000" indent="-228600" eaLnBrk="0" hangingPunct="0">
              <a:defRPr>
                <a:solidFill>
                  <a:schemeClr val="tx1"/>
                </a:solidFill>
                <a:latin typeface="Arial" charset="0"/>
              </a:defRPr>
            </a:lvl3pPr>
            <a:lvl4pPr marL="1600200" indent="-228600" eaLnBrk="0" hangingPunct="0">
              <a:defRPr>
                <a:solidFill>
                  <a:schemeClr val="tx1"/>
                </a:solidFill>
                <a:latin typeface="Arial" charset="0"/>
              </a:defRPr>
            </a:lvl4pPr>
            <a:lvl5pPr marL="2057400" indent="-228600" eaLnBrk="0" hangingPunct="0">
              <a:defRPr>
                <a:solidFill>
                  <a:schemeClr val="tx1"/>
                </a:solidFill>
                <a:latin typeface="Arial" charset="0"/>
              </a:defRPr>
            </a:lvl5pPr>
            <a:lvl6pPr marL="2514600" indent="-228600" eaLnBrk="0" fontAlgn="base" hangingPunct="0">
              <a:spcBef>
                <a:spcPct val="0"/>
              </a:spcBef>
              <a:spcAft>
                <a:spcPct val="0"/>
              </a:spcAft>
              <a:defRPr>
                <a:solidFill>
                  <a:schemeClr val="tx1"/>
                </a:solidFill>
                <a:latin typeface="Arial" charset="0"/>
              </a:defRPr>
            </a:lvl6pPr>
            <a:lvl7pPr marL="2971800" indent="-228600" eaLnBrk="0" fontAlgn="base" hangingPunct="0">
              <a:spcBef>
                <a:spcPct val="0"/>
              </a:spcBef>
              <a:spcAft>
                <a:spcPct val="0"/>
              </a:spcAft>
              <a:defRPr>
                <a:solidFill>
                  <a:schemeClr val="tx1"/>
                </a:solidFill>
                <a:latin typeface="Arial" charset="0"/>
              </a:defRPr>
            </a:lvl7pPr>
            <a:lvl8pPr marL="3429000" indent="-228600" eaLnBrk="0" fontAlgn="base" hangingPunct="0">
              <a:spcBef>
                <a:spcPct val="0"/>
              </a:spcBef>
              <a:spcAft>
                <a:spcPct val="0"/>
              </a:spcAft>
              <a:defRPr>
                <a:solidFill>
                  <a:schemeClr val="tx1"/>
                </a:solidFill>
                <a:latin typeface="Arial" charset="0"/>
              </a:defRPr>
            </a:lvl8pPr>
            <a:lvl9pPr marL="3886200" indent="-228600" eaLnBrk="0" fontAlgn="base" hangingPunct="0">
              <a:spcBef>
                <a:spcPct val="0"/>
              </a:spcBef>
              <a:spcAft>
                <a:spcPct val="0"/>
              </a:spcAft>
              <a:defRPr>
                <a:solidFill>
                  <a:schemeClr val="tx1"/>
                </a:solidFill>
                <a:latin typeface="Arial" charset="0"/>
              </a:defRPr>
            </a:lvl9pPr>
          </a:lstStyle>
          <a:p>
            <a:pPr eaLnBrk="1" fontAlgn="base" hangingPunct="1">
              <a:spcBef>
                <a:spcPct val="0"/>
              </a:spcBef>
              <a:spcAft>
                <a:spcPct val="0"/>
              </a:spcAft>
            </a:pPr>
            <a:endParaRPr lang="es-EC" altLang="es-EC">
              <a:solidFill>
                <a:srgbClr val="000000"/>
              </a:solidFill>
            </a:endParaRPr>
          </a:p>
        </p:txBody>
      </p:sp>
      <p:sp>
        <p:nvSpPr>
          <p:cNvPr id="1028" name="Line 23"/>
          <p:cNvSpPr>
            <a:spLocks noChangeShapeType="1"/>
          </p:cNvSpPr>
          <p:nvPr/>
        </p:nvSpPr>
        <p:spPr bwMode="auto">
          <a:xfrm rot="10800000" flipH="1">
            <a:off x="33868" y="6296025"/>
            <a:ext cx="8879417" cy="0"/>
          </a:xfrm>
          <a:prstGeom prst="line">
            <a:avLst/>
          </a:prstGeom>
          <a:noFill/>
          <a:ln w="38100">
            <a:solidFill>
              <a:srgbClr val="FF00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srgbClr val="000000"/>
              </a:solidFill>
            </a:endParaRPr>
          </a:p>
        </p:txBody>
      </p:sp>
      <p:sp>
        <p:nvSpPr>
          <p:cNvPr id="1029" name="Line 24"/>
          <p:cNvSpPr>
            <a:spLocks noChangeShapeType="1"/>
          </p:cNvSpPr>
          <p:nvPr/>
        </p:nvSpPr>
        <p:spPr bwMode="auto">
          <a:xfrm rot="10800000" flipH="1">
            <a:off x="33868" y="6245225"/>
            <a:ext cx="8879417" cy="0"/>
          </a:xfrm>
          <a:prstGeom prst="line">
            <a:avLst/>
          </a:prstGeom>
          <a:noFill/>
          <a:ln w="38100">
            <a:solidFill>
              <a:srgbClr val="006600"/>
            </a:solidFill>
            <a:round/>
            <a:headEnd/>
            <a:tailEnd/>
          </a:ln>
          <a:extLst>
            <a:ext uri="{909E8E84-426E-40DD-AFC4-6F175D3DCCD1}">
              <a14:hiddenFill xmlns:a14="http://schemas.microsoft.com/office/drawing/2010/main">
                <a:noFill/>
              </a14:hiddenFill>
            </a:ext>
          </a:extLst>
        </p:spPr>
        <p:txBody>
          <a:bodyPr/>
          <a:lstStyle/>
          <a:p>
            <a:pPr fontAlgn="base">
              <a:spcBef>
                <a:spcPct val="0"/>
              </a:spcBef>
              <a:spcAft>
                <a:spcPct val="0"/>
              </a:spcAft>
            </a:pPr>
            <a:endParaRPr lang="es-EC">
              <a:solidFill>
                <a:srgbClr val="000000"/>
              </a:solidFill>
            </a:endParaRPr>
          </a:p>
        </p:txBody>
      </p:sp>
      <p:pic>
        <p:nvPicPr>
          <p:cNvPr id="1030" name="Picture 26" descr="LOGO ESPE ORIGINAL copia"/>
          <p:cNvPicPr>
            <a:picLocks noChangeAspect="1" noChangeArrowheads="1"/>
          </p:cNvPicPr>
          <p:nvPr/>
        </p:nvPicPr>
        <p:blipFill>
          <a:blip r:embed="rId14" cstate="print">
            <a:extLst>
              <a:ext uri="{28A0092B-C50C-407E-A947-70E740481C1C}">
                <a14:useLocalDpi xmlns:a14="http://schemas.microsoft.com/office/drawing/2010/main" val="0"/>
              </a:ext>
            </a:extLst>
          </a:blip>
          <a:srcRect l="3070"/>
          <a:stretch>
            <a:fillRect/>
          </a:stretch>
        </p:blipFill>
        <p:spPr bwMode="auto">
          <a:xfrm>
            <a:off x="8976784" y="5949950"/>
            <a:ext cx="3073400" cy="63658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580799600"/>
      </p:ext>
    </p:extLst>
  </p:cSld>
  <p:clrMap bg1="lt1" tx1="dk1" bg2="lt2" tx2="dk2" accent1="accent1" accent2="accent2" accent3="accent3" accent4="accent4" accent5="accent5" accent6="accent6" hlink="hlink" folHlink="folHlink"/>
  <p:sldLayoutIdLst>
    <p:sldLayoutId id="2147483662" r:id="rId1"/>
    <p:sldLayoutId id="2147483663" r:id="rId2"/>
    <p:sldLayoutId id="2147483664" r:id="rId3"/>
    <p:sldLayoutId id="2147483665" r:id="rId4"/>
    <p:sldLayoutId id="2147483666" r:id="rId5"/>
    <p:sldLayoutId id="2147483667" r:id="rId6"/>
    <p:sldLayoutId id="2147483668" r:id="rId7"/>
    <p:sldLayoutId id="2147483669" r:id="rId8"/>
    <p:sldLayoutId id="2147483670" r:id="rId9"/>
    <p:sldLayoutId id="2147483671" r:id="rId10"/>
    <p:sldLayoutId id="2147483672" r:id="rId11"/>
    <p:sldLayoutId id="2147483673" r:id="rId12"/>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p:titleStyle>
    <p:bodyStyle>
      <a:lvl1pPr marL="342900" indent="-342900" algn="l" rtl="0" eaLnBrk="1" fontAlgn="base" hangingPunct="1">
        <a:spcBef>
          <a:spcPct val="20000"/>
        </a:spcBef>
        <a:spcAft>
          <a:spcPct val="0"/>
        </a:spcAft>
        <a:buChar char="•"/>
        <a:defRPr sz="2400">
          <a:solidFill>
            <a:schemeClr val="bg1"/>
          </a:solidFill>
          <a:latin typeface="+mn-lt"/>
          <a:ea typeface="+mn-ea"/>
          <a:cs typeface="+mn-cs"/>
        </a:defRPr>
      </a:lvl1pPr>
      <a:lvl2pPr marL="742950" indent="-285750" algn="l" rtl="0" eaLnBrk="1" fontAlgn="base" hangingPunct="1">
        <a:spcBef>
          <a:spcPct val="20000"/>
        </a:spcBef>
        <a:spcAft>
          <a:spcPct val="0"/>
        </a:spcAft>
        <a:buChar char="–"/>
        <a:defRPr sz="2400">
          <a:solidFill>
            <a:schemeClr val="bg1"/>
          </a:solidFill>
          <a:latin typeface="+mn-lt"/>
        </a:defRPr>
      </a:lvl2pPr>
      <a:lvl3pPr marL="1143000" indent="-228600" algn="l" rtl="0" eaLnBrk="1" fontAlgn="base" hangingPunct="1">
        <a:spcBef>
          <a:spcPct val="20000"/>
        </a:spcBef>
        <a:spcAft>
          <a:spcPct val="0"/>
        </a:spcAft>
        <a:buChar char="•"/>
        <a:defRPr sz="2400">
          <a:solidFill>
            <a:schemeClr val="bg1"/>
          </a:solidFill>
          <a:latin typeface="+mn-lt"/>
        </a:defRPr>
      </a:lvl3pPr>
      <a:lvl4pPr marL="1600200" indent="-228600" algn="l" rtl="0" eaLnBrk="1" fontAlgn="base" hangingPunct="1">
        <a:spcBef>
          <a:spcPct val="20000"/>
        </a:spcBef>
        <a:spcAft>
          <a:spcPct val="0"/>
        </a:spcAft>
        <a:buChar char="–"/>
        <a:defRPr sz="2400">
          <a:solidFill>
            <a:schemeClr val="bg1"/>
          </a:solidFill>
          <a:latin typeface="+mn-lt"/>
        </a:defRPr>
      </a:lvl4pPr>
      <a:lvl5pPr marL="2057400" indent="-228600" algn="l" rtl="0" eaLnBrk="1" fontAlgn="base" hangingPunct="1">
        <a:spcBef>
          <a:spcPct val="20000"/>
        </a:spcBef>
        <a:spcAft>
          <a:spcPct val="0"/>
        </a:spcAft>
        <a:buChar char="»"/>
        <a:defRPr sz="2400">
          <a:solidFill>
            <a:schemeClr val="bg1"/>
          </a:solidFill>
          <a:latin typeface="+mn-lt"/>
        </a:defRPr>
      </a:lvl5pPr>
      <a:lvl6pPr marL="2514600" indent="-228600" algn="l" rtl="0" eaLnBrk="1" fontAlgn="base" hangingPunct="1">
        <a:spcBef>
          <a:spcPct val="20000"/>
        </a:spcBef>
        <a:spcAft>
          <a:spcPct val="0"/>
        </a:spcAft>
        <a:buChar char="»"/>
        <a:defRPr sz="2400">
          <a:solidFill>
            <a:schemeClr val="bg1"/>
          </a:solidFill>
          <a:latin typeface="+mn-lt"/>
        </a:defRPr>
      </a:lvl6pPr>
      <a:lvl7pPr marL="2971800" indent="-228600" algn="l" rtl="0" eaLnBrk="1" fontAlgn="base" hangingPunct="1">
        <a:spcBef>
          <a:spcPct val="20000"/>
        </a:spcBef>
        <a:spcAft>
          <a:spcPct val="0"/>
        </a:spcAft>
        <a:buChar char="»"/>
        <a:defRPr sz="2400">
          <a:solidFill>
            <a:schemeClr val="bg1"/>
          </a:solidFill>
          <a:latin typeface="+mn-lt"/>
        </a:defRPr>
      </a:lvl7pPr>
      <a:lvl8pPr marL="3429000" indent="-228600" algn="l" rtl="0" eaLnBrk="1" fontAlgn="base" hangingPunct="1">
        <a:spcBef>
          <a:spcPct val="20000"/>
        </a:spcBef>
        <a:spcAft>
          <a:spcPct val="0"/>
        </a:spcAft>
        <a:buChar char="»"/>
        <a:defRPr sz="2400">
          <a:solidFill>
            <a:schemeClr val="bg1"/>
          </a:solidFill>
          <a:latin typeface="+mn-lt"/>
        </a:defRPr>
      </a:lvl8pPr>
      <a:lvl9pPr marL="3886200" indent="-228600" algn="l" rtl="0" eaLnBrk="1" fontAlgn="base" hangingPunct="1">
        <a:spcBef>
          <a:spcPct val="20000"/>
        </a:spcBef>
        <a:spcAft>
          <a:spcPct val="0"/>
        </a:spcAft>
        <a:buChar char="»"/>
        <a:defRPr sz="2400">
          <a:solidFill>
            <a:schemeClr val="bg1"/>
          </a:solidFill>
          <a:latin typeface="+mn-lt"/>
        </a:defRPr>
      </a:lvl9pPr>
    </p:bodyStyle>
    <p:otherStyle>
      <a:defPPr>
        <a:defRPr lang="es-EC"/>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image" Target="../media/image10.jpeg"/><Relationship Id="rId1" Type="http://schemas.openxmlformats.org/officeDocument/2006/relationships/slideLayout" Target="../slideLayouts/slideLayout12.xml"/></Relationships>
</file>

<file path=ppt/slides/_rels/slide10.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xml"/><Relationship Id="rId1" Type="http://schemas.openxmlformats.org/officeDocument/2006/relationships/slideLayout" Target="../slideLayouts/slideLayout14.xml"/><Relationship Id="rId4" Type="http://schemas.openxmlformats.org/officeDocument/2006/relationships/image" Target="../media/image23.png"/></Relationships>
</file>

<file path=ppt/slides/_rels/slide11.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xml"/><Relationship Id="rId1" Type="http://schemas.openxmlformats.org/officeDocument/2006/relationships/slideLayout" Target="../slideLayouts/slideLayout14.xml"/></Relationships>
</file>

<file path=ppt/slides/_rels/slide12.xml.rels><?xml version="1.0" encoding="UTF-8" standalone="yes"?>
<Relationships xmlns="http://schemas.openxmlformats.org/package/2006/relationships"><Relationship Id="rId3" Type="http://schemas.openxmlformats.org/officeDocument/2006/relationships/diagramLayout" Target="../diagrams/layout6.xml"/><Relationship Id="rId2" Type="http://schemas.openxmlformats.org/officeDocument/2006/relationships/diagramData" Target="../diagrams/data6.xml"/><Relationship Id="rId1" Type="http://schemas.openxmlformats.org/officeDocument/2006/relationships/slideLayout" Target="../slideLayouts/slideLayout14.xml"/><Relationship Id="rId6" Type="http://schemas.microsoft.com/office/2007/relationships/diagramDrawing" Target="../diagrams/drawing6.xml"/><Relationship Id="rId5" Type="http://schemas.openxmlformats.org/officeDocument/2006/relationships/diagramColors" Target="../diagrams/colors6.xml"/><Relationship Id="rId4" Type="http://schemas.openxmlformats.org/officeDocument/2006/relationships/diagramQuickStyle" Target="../diagrams/quickStyle6.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15.xml.rels><?xml version="1.0" encoding="UTF-8" standalone="yes"?>
<Relationships xmlns="http://schemas.openxmlformats.org/package/2006/relationships"><Relationship Id="rId3" Type="http://schemas.openxmlformats.org/officeDocument/2006/relationships/diagramLayout" Target="../diagrams/layout7.xml"/><Relationship Id="rId2" Type="http://schemas.openxmlformats.org/officeDocument/2006/relationships/diagramData" Target="../diagrams/data7.xml"/><Relationship Id="rId1" Type="http://schemas.openxmlformats.org/officeDocument/2006/relationships/slideLayout" Target="../slideLayouts/slideLayout14.xml"/><Relationship Id="rId6" Type="http://schemas.microsoft.com/office/2007/relationships/diagramDrawing" Target="../diagrams/drawing7.xml"/><Relationship Id="rId5" Type="http://schemas.openxmlformats.org/officeDocument/2006/relationships/diagramColors" Target="../diagrams/colors7.xml"/><Relationship Id="rId4" Type="http://schemas.openxmlformats.org/officeDocument/2006/relationships/diagramQuickStyle" Target="../diagrams/quickStyle7.xml"/></Relationships>
</file>

<file path=ppt/slides/_rels/slide16.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4.xml"/></Relationships>
</file>

<file path=ppt/slides/_rels/slide17.xml.rels><?xml version="1.0" encoding="UTF-8" standalone="yes"?>
<Relationships xmlns="http://schemas.openxmlformats.org/package/2006/relationships"><Relationship Id="rId3" Type="http://schemas.openxmlformats.org/officeDocument/2006/relationships/diagramLayout" Target="../diagrams/layout8.xml"/><Relationship Id="rId2" Type="http://schemas.openxmlformats.org/officeDocument/2006/relationships/diagramData" Target="../diagrams/data8.xml"/><Relationship Id="rId1" Type="http://schemas.openxmlformats.org/officeDocument/2006/relationships/slideLayout" Target="../slideLayouts/slideLayout14.xml"/><Relationship Id="rId6" Type="http://schemas.microsoft.com/office/2007/relationships/diagramDrawing" Target="../diagrams/drawing8.xml"/><Relationship Id="rId5" Type="http://schemas.openxmlformats.org/officeDocument/2006/relationships/diagramColors" Target="../diagrams/colors8.xml"/><Relationship Id="rId4" Type="http://schemas.openxmlformats.org/officeDocument/2006/relationships/diagramQuickStyle" Target="../diagrams/quickStyle8.xml"/></Relationships>
</file>

<file path=ppt/slides/_rels/slide18.xml.rels><?xml version="1.0" encoding="UTF-8" standalone="yes"?>
<Relationships xmlns="http://schemas.openxmlformats.org/package/2006/relationships"><Relationship Id="rId8" Type="http://schemas.openxmlformats.org/officeDocument/2006/relationships/image" Target="../media/image32.png"/><Relationship Id="rId3" Type="http://schemas.openxmlformats.org/officeDocument/2006/relationships/image" Target="../media/image27.jpeg"/><Relationship Id="rId7" Type="http://schemas.openxmlformats.org/officeDocument/2006/relationships/image" Target="../media/image31.jpeg"/><Relationship Id="rId2" Type="http://schemas.openxmlformats.org/officeDocument/2006/relationships/image" Target="../media/image26.png"/><Relationship Id="rId1" Type="http://schemas.openxmlformats.org/officeDocument/2006/relationships/slideLayout" Target="../slideLayouts/slideLayout14.xml"/><Relationship Id="rId6" Type="http://schemas.openxmlformats.org/officeDocument/2006/relationships/image" Target="../media/image30.jpeg"/><Relationship Id="rId5" Type="http://schemas.openxmlformats.org/officeDocument/2006/relationships/image" Target="../media/image29.png"/><Relationship Id="rId4" Type="http://schemas.openxmlformats.org/officeDocument/2006/relationships/image" Target="../media/image28.jpeg"/></Relationships>
</file>

<file path=ppt/slides/_rels/slide19.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jpeg"/><Relationship Id="rId1" Type="http://schemas.openxmlformats.org/officeDocument/2006/relationships/slideLayout" Target="../slideLayouts/slideLayout14.xml"/><Relationship Id="rId5" Type="http://schemas.openxmlformats.org/officeDocument/2006/relationships/image" Target="../media/image36.jpeg"/><Relationship Id="rId4" Type="http://schemas.openxmlformats.org/officeDocument/2006/relationships/image" Target="../media/image35.jpeg"/></Relationships>
</file>

<file path=ppt/slides/_rels/slide2.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14.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20.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2.jpeg"/><Relationship Id="rId2" Type="http://schemas.openxmlformats.org/officeDocument/2006/relationships/image" Target="../media/image37.jpeg"/><Relationship Id="rId1" Type="http://schemas.openxmlformats.org/officeDocument/2006/relationships/slideLayout" Target="../slideLayouts/slideLayout14.xml"/><Relationship Id="rId6" Type="http://schemas.openxmlformats.org/officeDocument/2006/relationships/image" Target="../media/image41.jpeg"/><Relationship Id="rId5" Type="http://schemas.openxmlformats.org/officeDocument/2006/relationships/image" Target="../media/image40.jpeg"/><Relationship Id="rId4" Type="http://schemas.openxmlformats.org/officeDocument/2006/relationships/image" Target="../media/image39.png"/></Relationships>
</file>

<file path=ppt/slides/_rels/slide21.xml.rels><?xml version="1.0" encoding="UTF-8" standalone="yes"?>
<Relationships xmlns="http://schemas.openxmlformats.org/package/2006/relationships"><Relationship Id="rId3" Type="http://schemas.openxmlformats.org/officeDocument/2006/relationships/diagramLayout" Target="../diagrams/layout9.xml"/><Relationship Id="rId2" Type="http://schemas.openxmlformats.org/officeDocument/2006/relationships/diagramData" Target="../diagrams/data9.xml"/><Relationship Id="rId1" Type="http://schemas.openxmlformats.org/officeDocument/2006/relationships/slideLayout" Target="../slideLayouts/slideLayout14.xml"/><Relationship Id="rId6" Type="http://schemas.microsoft.com/office/2007/relationships/diagramDrawing" Target="../diagrams/drawing9.xml"/><Relationship Id="rId5" Type="http://schemas.openxmlformats.org/officeDocument/2006/relationships/diagramColors" Target="../diagrams/colors9.xml"/><Relationship Id="rId4" Type="http://schemas.openxmlformats.org/officeDocument/2006/relationships/diagramQuickStyle" Target="../diagrams/quickStyle9.xml"/></Relationships>
</file>

<file path=ppt/slides/_rels/slide22.xml.rels><?xml version="1.0" encoding="UTF-8" standalone="yes"?>
<Relationships xmlns="http://schemas.openxmlformats.org/package/2006/relationships"><Relationship Id="rId3" Type="http://schemas.openxmlformats.org/officeDocument/2006/relationships/diagramLayout" Target="../diagrams/layout10.xml"/><Relationship Id="rId2" Type="http://schemas.openxmlformats.org/officeDocument/2006/relationships/diagramData" Target="../diagrams/data10.xml"/><Relationship Id="rId1" Type="http://schemas.openxmlformats.org/officeDocument/2006/relationships/slideLayout" Target="../slideLayouts/slideLayout14.xml"/><Relationship Id="rId6" Type="http://schemas.microsoft.com/office/2007/relationships/diagramDrawing" Target="../diagrams/drawing10.xml"/><Relationship Id="rId5" Type="http://schemas.openxmlformats.org/officeDocument/2006/relationships/diagramColors" Target="../diagrams/colors10.xml"/><Relationship Id="rId4" Type="http://schemas.openxmlformats.org/officeDocument/2006/relationships/diagramQuickStyle" Target="../diagrams/quickStyle10.xml"/></Relationships>
</file>

<file path=ppt/slides/_rels/slide23.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image" Target="../media/image47.png"/><Relationship Id="rId1" Type="http://schemas.openxmlformats.org/officeDocument/2006/relationships/slideLayout" Target="../slideLayouts/slideLayout14.xml"/></Relationships>
</file>

<file path=ppt/slides/_rels/slide24.xml.rels><?xml version="1.0" encoding="UTF-8" standalone="yes"?>
<Relationships xmlns="http://schemas.openxmlformats.org/package/2006/relationships"><Relationship Id="rId3" Type="http://schemas.openxmlformats.org/officeDocument/2006/relationships/diagramLayout" Target="../diagrams/layout11.xml"/><Relationship Id="rId7" Type="http://schemas.openxmlformats.org/officeDocument/2006/relationships/image" Target="../media/image48.jpeg"/><Relationship Id="rId2" Type="http://schemas.openxmlformats.org/officeDocument/2006/relationships/diagramData" Target="../diagrams/data11.xml"/><Relationship Id="rId1" Type="http://schemas.openxmlformats.org/officeDocument/2006/relationships/slideLayout" Target="../slideLayouts/slideLayout14.xml"/><Relationship Id="rId6" Type="http://schemas.microsoft.com/office/2007/relationships/diagramDrawing" Target="../diagrams/drawing11.xml"/><Relationship Id="rId5" Type="http://schemas.openxmlformats.org/officeDocument/2006/relationships/diagramColors" Target="../diagrams/colors11.xml"/><Relationship Id="rId4" Type="http://schemas.openxmlformats.org/officeDocument/2006/relationships/diagramQuickStyle" Target="../diagrams/quickStyle11.xml"/></Relationships>
</file>

<file path=ppt/slides/_rels/slide25.xml.rels><?xml version="1.0" encoding="UTF-8" standalone="yes"?>
<Relationships xmlns="http://schemas.openxmlformats.org/package/2006/relationships"><Relationship Id="rId8" Type="http://schemas.openxmlformats.org/officeDocument/2006/relationships/image" Target="../media/image50.jpeg"/><Relationship Id="rId3" Type="http://schemas.openxmlformats.org/officeDocument/2006/relationships/diagramLayout" Target="../diagrams/layout12.xml"/><Relationship Id="rId7" Type="http://schemas.openxmlformats.org/officeDocument/2006/relationships/image" Target="../media/image49.gif"/><Relationship Id="rId2" Type="http://schemas.openxmlformats.org/officeDocument/2006/relationships/diagramData" Target="../diagrams/data12.xml"/><Relationship Id="rId1" Type="http://schemas.openxmlformats.org/officeDocument/2006/relationships/slideLayout" Target="../slideLayouts/slideLayout14.xml"/><Relationship Id="rId6" Type="http://schemas.microsoft.com/office/2007/relationships/diagramDrawing" Target="../diagrams/drawing12.xml"/><Relationship Id="rId5" Type="http://schemas.openxmlformats.org/officeDocument/2006/relationships/diagramColors" Target="../diagrams/colors12.xml"/><Relationship Id="rId10" Type="http://schemas.openxmlformats.org/officeDocument/2006/relationships/image" Target="../media/image52.jpeg"/><Relationship Id="rId4" Type="http://schemas.openxmlformats.org/officeDocument/2006/relationships/diagramQuickStyle" Target="../diagrams/quickStyle12.xml"/><Relationship Id="rId9" Type="http://schemas.openxmlformats.org/officeDocument/2006/relationships/image" Target="../media/image51.jpeg"/></Relationships>
</file>

<file path=ppt/slides/_rels/slide26.xml.rels><?xml version="1.0" encoding="UTF-8" standalone="yes"?>
<Relationships xmlns="http://schemas.openxmlformats.org/package/2006/relationships"><Relationship Id="rId8" Type="http://schemas.openxmlformats.org/officeDocument/2006/relationships/diagramLayout" Target="../diagrams/layout14.xml"/><Relationship Id="rId13" Type="http://schemas.openxmlformats.org/officeDocument/2006/relationships/image" Target="../media/image54.png"/><Relationship Id="rId3" Type="http://schemas.openxmlformats.org/officeDocument/2006/relationships/diagramLayout" Target="../diagrams/layout13.xml"/><Relationship Id="rId7" Type="http://schemas.openxmlformats.org/officeDocument/2006/relationships/diagramData" Target="../diagrams/data14.xml"/><Relationship Id="rId12" Type="http://schemas.openxmlformats.org/officeDocument/2006/relationships/image" Target="../media/image53.png"/><Relationship Id="rId2" Type="http://schemas.openxmlformats.org/officeDocument/2006/relationships/diagramData" Target="../diagrams/data13.xml"/><Relationship Id="rId1" Type="http://schemas.openxmlformats.org/officeDocument/2006/relationships/slideLayout" Target="../slideLayouts/slideLayout14.xml"/><Relationship Id="rId6" Type="http://schemas.microsoft.com/office/2007/relationships/diagramDrawing" Target="../diagrams/drawing13.xml"/><Relationship Id="rId11" Type="http://schemas.microsoft.com/office/2007/relationships/diagramDrawing" Target="../diagrams/drawing14.xml"/><Relationship Id="rId5" Type="http://schemas.openxmlformats.org/officeDocument/2006/relationships/diagramColors" Target="../diagrams/colors13.xml"/><Relationship Id="rId10" Type="http://schemas.openxmlformats.org/officeDocument/2006/relationships/diagramColors" Target="../diagrams/colors14.xml"/><Relationship Id="rId4" Type="http://schemas.openxmlformats.org/officeDocument/2006/relationships/diagramQuickStyle" Target="../diagrams/quickStyle13.xml"/><Relationship Id="rId9" Type="http://schemas.openxmlformats.org/officeDocument/2006/relationships/diagramQuickStyle" Target="../diagrams/quickStyle14.xml"/><Relationship Id="rId14" Type="http://schemas.openxmlformats.org/officeDocument/2006/relationships/image" Target="../media/image55.jpeg"/></Relationships>
</file>

<file path=ppt/slides/_rels/slide27.xml.rels><?xml version="1.0" encoding="UTF-8" standalone="yes"?>
<Relationships xmlns="http://schemas.openxmlformats.org/package/2006/relationships"><Relationship Id="rId3" Type="http://schemas.openxmlformats.org/officeDocument/2006/relationships/diagramLayout" Target="../diagrams/layout15.xml"/><Relationship Id="rId2" Type="http://schemas.openxmlformats.org/officeDocument/2006/relationships/diagramData" Target="../diagrams/data15.xml"/><Relationship Id="rId1" Type="http://schemas.openxmlformats.org/officeDocument/2006/relationships/slideLayout" Target="../slideLayouts/slideLayout14.xml"/><Relationship Id="rId6" Type="http://schemas.microsoft.com/office/2007/relationships/diagramDrawing" Target="../diagrams/drawing15.xml"/><Relationship Id="rId5" Type="http://schemas.openxmlformats.org/officeDocument/2006/relationships/diagramColors" Target="../diagrams/colors15.xml"/><Relationship Id="rId4" Type="http://schemas.openxmlformats.org/officeDocument/2006/relationships/diagramQuickStyle" Target="../diagrams/quickStyle15.xml"/></Relationships>
</file>

<file path=ppt/slides/_rels/slide28.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image" Target="../media/image56.png"/><Relationship Id="rId1" Type="http://schemas.openxmlformats.org/officeDocument/2006/relationships/slideLayout" Target="../slideLayouts/slideLayout14.xml"/><Relationship Id="rId4" Type="http://schemas.openxmlformats.org/officeDocument/2006/relationships/image" Target="../media/image58.png"/></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3.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14.xml"/></Relationships>
</file>

<file path=ppt/slides/_rels/slide3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14.xml"/></Relationships>
</file>

<file path=ppt/slides/_rels/slide31.xml.rels><?xml version="1.0" encoding="UTF-8" standalone="yes"?>
<Relationships xmlns="http://schemas.openxmlformats.org/package/2006/relationships"><Relationship Id="rId3" Type="http://schemas.openxmlformats.org/officeDocument/2006/relationships/oleObject" Target="../embeddings/oleObject3.bin"/><Relationship Id="rId2" Type="http://schemas.openxmlformats.org/officeDocument/2006/relationships/slideLayout" Target="../slideLayouts/slideLayout14.xml"/><Relationship Id="rId1" Type="http://schemas.openxmlformats.org/officeDocument/2006/relationships/vmlDrawing" Target="../drawings/vmlDrawing3.vml"/><Relationship Id="rId5" Type="http://schemas.openxmlformats.org/officeDocument/2006/relationships/image" Target="../media/image63.png"/><Relationship Id="rId4" Type="http://schemas.openxmlformats.org/officeDocument/2006/relationships/image" Target="../media/image61.emf"/></Relationships>
</file>

<file path=ppt/slides/_rels/slide32.xml.rels><?xml version="1.0" encoding="UTF-8" standalone="yes"?>
<Relationships xmlns="http://schemas.openxmlformats.org/package/2006/relationships"><Relationship Id="rId3" Type="http://schemas.openxmlformats.org/officeDocument/2006/relationships/oleObject" Target="../embeddings/oleObject4.bin"/><Relationship Id="rId2" Type="http://schemas.openxmlformats.org/officeDocument/2006/relationships/slideLayout" Target="../slideLayouts/slideLayout14.xml"/><Relationship Id="rId1" Type="http://schemas.openxmlformats.org/officeDocument/2006/relationships/vmlDrawing" Target="../drawings/vmlDrawing4.vml"/><Relationship Id="rId5" Type="http://schemas.openxmlformats.org/officeDocument/2006/relationships/image" Target="../media/image65.png"/><Relationship Id="rId4" Type="http://schemas.openxmlformats.org/officeDocument/2006/relationships/image" Target="../media/image62.emf"/></Relationships>
</file>

<file path=ppt/slides/_rels/slide33.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image" Target="../media/image64.png"/><Relationship Id="rId1" Type="http://schemas.openxmlformats.org/officeDocument/2006/relationships/slideLayout" Target="../slideLayouts/slideLayout14.xml"/><Relationship Id="rId5" Type="http://schemas.openxmlformats.org/officeDocument/2006/relationships/image" Target="../media/image67.png"/><Relationship Id="rId4" Type="http://schemas.microsoft.com/office/2007/relationships/hdphoto" Target="../media/hdphoto1.wdp"/></Relationships>
</file>

<file path=ppt/slides/_rels/slide34.xml.rels><?xml version="1.0" encoding="UTF-8" standalone="yes"?>
<Relationships xmlns="http://schemas.openxmlformats.org/package/2006/relationships"><Relationship Id="rId3" Type="http://schemas.openxmlformats.org/officeDocument/2006/relationships/image" Target="../media/image69.jpeg"/><Relationship Id="rId2" Type="http://schemas.openxmlformats.org/officeDocument/2006/relationships/image" Target="../media/image68.jpeg"/><Relationship Id="rId1" Type="http://schemas.openxmlformats.org/officeDocument/2006/relationships/slideLayout" Target="../slideLayouts/slideLayout14.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image" Target="../media/image70.jpeg"/><Relationship Id="rId1" Type="http://schemas.openxmlformats.org/officeDocument/2006/relationships/slideLayout" Target="../slideLayouts/slideLayout14.xml"/></Relationships>
</file>

<file path=ppt/slides/_rels/slide36.xml.rels><?xml version="1.0" encoding="UTF-8" standalone="yes"?>
<Relationships xmlns="http://schemas.openxmlformats.org/package/2006/relationships"><Relationship Id="rId3" Type="http://schemas.openxmlformats.org/officeDocument/2006/relationships/image" Target="../media/image73.jpg"/><Relationship Id="rId2" Type="http://schemas.openxmlformats.org/officeDocument/2006/relationships/image" Target="../media/image72.jpeg"/><Relationship Id="rId1" Type="http://schemas.openxmlformats.org/officeDocument/2006/relationships/slideLayout" Target="../slideLayouts/slideLayout14.xml"/></Relationships>
</file>

<file path=ppt/slides/_rels/slide37.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14.xml"/></Relationships>
</file>

<file path=ppt/slides/_rels/slide38.xml.rels><?xml version="1.0" encoding="UTF-8" standalone="yes"?>
<Relationships xmlns="http://schemas.openxmlformats.org/package/2006/relationships"><Relationship Id="rId3" Type="http://schemas.openxmlformats.org/officeDocument/2006/relationships/image" Target="../media/image77.jpeg"/><Relationship Id="rId2" Type="http://schemas.openxmlformats.org/officeDocument/2006/relationships/image" Target="../media/image76.jpg"/><Relationship Id="rId1" Type="http://schemas.openxmlformats.org/officeDocument/2006/relationships/slideLayout" Target="../slideLayouts/slideLayout14.xml"/></Relationships>
</file>

<file path=ppt/slides/_rels/slide39.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image" Target="../media/image78.jpeg"/><Relationship Id="rId1" Type="http://schemas.openxmlformats.org/officeDocument/2006/relationships/slideLayout" Target="../slideLayouts/slideLayout14.xml"/></Relationships>
</file>

<file path=ppt/slides/_rels/slide4.xml.rels><?xml version="1.0" encoding="UTF-8" standalone="yes"?>
<Relationships xmlns="http://schemas.openxmlformats.org/package/2006/relationships"><Relationship Id="rId8" Type="http://schemas.openxmlformats.org/officeDocument/2006/relationships/image" Target="../media/image14.jpeg"/><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image" Target="../media/image13.png"/><Relationship Id="rId1" Type="http://schemas.openxmlformats.org/officeDocument/2006/relationships/slideLayout" Target="../slideLayouts/slideLayout14.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 Id="rId9" Type="http://schemas.openxmlformats.org/officeDocument/2006/relationships/image" Target="../media/image15.jpeg"/></Relationships>
</file>

<file path=ppt/slides/_rels/slide40.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image" Target="../media/image80.png"/><Relationship Id="rId1" Type="http://schemas.openxmlformats.org/officeDocument/2006/relationships/slideLayout" Target="../slideLayouts/slideLayout14.xml"/></Relationships>
</file>

<file path=ppt/slides/_rels/slide41.xml.rels><?xml version="1.0" encoding="UTF-8" standalone="yes"?>
<Relationships xmlns="http://schemas.openxmlformats.org/package/2006/relationships"><Relationship Id="rId3" Type="http://schemas.openxmlformats.org/officeDocument/2006/relationships/image" Target="../media/image83.tiff"/><Relationship Id="rId2" Type="http://schemas.openxmlformats.org/officeDocument/2006/relationships/image" Target="../media/image82.tiff"/><Relationship Id="rId1" Type="http://schemas.openxmlformats.org/officeDocument/2006/relationships/slideLayout" Target="../slideLayouts/slideLayout14.xml"/><Relationship Id="rId4" Type="http://schemas.openxmlformats.org/officeDocument/2006/relationships/image" Target="../media/image84.tiff"/></Relationships>
</file>

<file path=ppt/slides/_rels/slide42.xml.rels><?xml version="1.0" encoding="UTF-8" standalone="yes"?>
<Relationships xmlns="http://schemas.openxmlformats.org/package/2006/relationships"><Relationship Id="rId3" Type="http://schemas.openxmlformats.org/officeDocument/2006/relationships/image" Target="../media/image86.tiff"/><Relationship Id="rId2" Type="http://schemas.openxmlformats.org/officeDocument/2006/relationships/image" Target="../media/image85.tiff"/><Relationship Id="rId1" Type="http://schemas.openxmlformats.org/officeDocument/2006/relationships/slideLayout" Target="../slideLayouts/slideLayout14.xml"/><Relationship Id="rId4" Type="http://schemas.openxmlformats.org/officeDocument/2006/relationships/image" Target="../media/image87.tiff"/></Relationships>
</file>

<file path=ppt/slides/_rels/slide43.xml.rels><?xml version="1.0" encoding="UTF-8" standalone="yes"?>
<Relationships xmlns="http://schemas.openxmlformats.org/package/2006/relationships"><Relationship Id="rId3" Type="http://schemas.openxmlformats.org/officeDocument/2006/relationships/diagramLayout" Target="../diagrams/layout16.xml"/><Relationship Id="rId2" Type="http://schemas.openxmlformats.org/officeDocument/2006/relationships/diagramData" Target="../diagrams/data16.xml"/><Relationship Id="rId1" Type="http://schemas.openxmlformats.org/officeDocument/2006/relationships/slideLayout" Target="../slideLayouts/slideLayout14.xml"/><Relationship Id="rId6" Type="http://schemas.microsoft.com/office/2007/relationships/diagramDrawing" Target="../diagrams/drawing16.xml"/><Relationship Id="rId5" Type="http://schemas.openxmlformats.org/officeDocument/2006/relationships/diagramColors" Target="../diagrams/colors16.xml"/><Relationship Id="rId4" Type="http://schemas.openxmlformats.org/officeDocument/2006/relationships/diagramQuickStyle" Target="../diagrams/quickStyle16.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6.xml.rels><?xml version="1.0" encoding="UTF-8" standalone="yes"?>
<Relationships xmlns="http://schemas.openxmlformats.org/package/2006/relationships"><Relationship Id="rId3" Type="http://schemas.openxmlformats.org/officeDocument/2006/relationships/diagramLayout" Target="../diagrams/layout17.xml"/><Relationship Id="rId2" Type="http://schemas.openxmlformats.org/officeDocument/2006/relationships/diagramData" Target="../diagrams/data17.xml"/><Relationship Id="rId1" Type="http://schemas.openxmlformats.org/officeDocument/2006/relationships/slideLayout" Target="../slideLayouts/slideLayout14.xml"/><Relationship Id="rId6" Type="http://schemas.microsoft.com/office/2007/relationships/diagramDrawing" Target="../diagrams/drawing17.xml"/><Relationship Id="rId5" Type="http://schemas.openxmlformats.org/officeDocument/2006/relationships/diagramColors" Target="../diagrams/colors17.xml"/><Relationship Id="rId4" Type="http://schemas.openxmlformats.org/officeDocument/2006/relationships/diagramQuickStyle" Target="../diagrams/quickStyle17.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48.xml.rels><?xml version="1.0" encoding="UTF-8" standalone="yes"?>
<Relationships xmlns="http://schemas.openxmlformats.org/package/2006/relationships"><Relationship Id="rId3" Type="http://schemas.openxmlformats.org/officeDocument/2006/relationships/diagramLayout" Target="../diagrams/layout18.xml"/><Relationship Id="rId2" Type="http://schemas.openxmlformats.org/officeDocument/2006/relationships/diagramData" Target="../diagrams/data18.xml"/><Relationship Id="rId1" Type="http://schemas.openxmlformats.org/officeDocument/2006/relationships/slideLayout" Target="../slideLayouts/slideLayout14.xml"/><Relationship Id="rId6" Type="http://schemas.microsoft.com/office/2007/relationships/diagramDrawing" Target="../diagrams/drawing18.xml"/><Relationship Id="rId5" Type="http://schemas.openxmlformats.org/officeDocument/2006/relationships/diagramColors" Target="../diagrams/colors18.xml"/><Relationship Id="rId4" Type="http://schemas.openxmlformats.org/officeDocument/2006/relationships/diagramQuickStyle" Target="../diagrams/quickStyle18.xml"/></Relationships>
</file>

<file path=ppt/slides/_rels/slide49.xml.rels><?xml version="1.0" encoding="UTF-8" standalone="yes"?>
<Relationships xmlns="http://schemas.openxmlformats.org/package/2006/relationships"><Relationship Id="rId8" Type="http://schemas.microsoft.com/office/2007/relationships/hdphoto" Target="../media/hdphoto2.wdp"/><Relationship Id="rId3" Type="http://schemas.openxmlformats.org/officeDocument/2006/relationships/image" Target="../media/image89.jpeg"/><Relationship Id="rId7" Type="http://schemas.openxmlformats.org/officeDocument/2006/relationships/image" Target="../media/image91.png"/><Relationship Id="rId2" Type="http://schemas.openxmlformats.org/officeDocument/2006/relationships/image" Target="../media/image88.png"/><Relationship Id="rId1" Type="http://schemas.openxmlformats.org/officeDocument/2006/relationships/slideLayout" Target="../slideLayouts/slideLayout14.xml"/><Relationship Id="rId6" Type="http://schemas.openxmlformats.org/officeDocument/2006/relationships/image" Target="../media/image90.png"/><Relationship Id="rId5" Type="http://schemas.openxmlformats.org/officeDocument/2006/relationships/image" Target="../media/image27.jpeg"/><Relationship Id="rId4" Type="http://schemas.openxmlformats.org/officeDocument/2006/relationships/image" Target="../media/image26.png"/></Relationships>
</file>

<file path=ppt/slides/_rels/slide5.xml.rels><?xml version="1.0" encoding="UTF-8" standalone="yes"?>
<Relationships xmlns="http://schemas.openxmlformats.org/package/2006/relationships"><Relationship Id="rId3" Type="http://schemas.openxmlformats.org/officeDocument/2006/relationships/diagramLayout" Target="../diagrams/layout3.xml"/><Relationship Id="rId7" Type="http://schemas.openxmlformats.org/officeDocument/2006/relationships/image" Target="../media/image16.png"/><Relationship Id="rId2" Type="http://schemas.openxmlformats.org/officeDocument/2006/relationships/diagramData" Target="../diagrams/data3.xml"/><Relationship Id="rId1" Type="http://schemas.openxmlformats.org/officeDocument/2006/relationships/slideLayout" Target="../slideLayouts/slideLayout14.xml"/><Relationship Id="rId6" Type="http://schemas.microsoft.com/office/2007/relationships/diagramDrawing" Target="../diagrams/drawing3.xml"/><Relationship Id="rId5" Type="http://schemas.openxmlformats.org/officeDocument/2006/relationships/diagramColors" Target="../diagrams/colors3.xml"/><Relationship Id="rId4" Type="http://schemas.openxmlformats.org/officeDocument/2006/relationships/diagramQuickStyle" Target="../diagrams/quickStyle3.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4.xml"/></Relationships>
</file>

<file path=ppt/slides/_rels/slide6.xml.rels><?xml version="1.0" encoding="UTF-8" standalone="yes"?>
<Relationships xmlns="http://schemas.openxmlformats.org/package/2006/relationships"><Relationship Id="rId3" Type="http://schemas.openxmlformats.org/officeDocument/2006/relationships/diagramLayout" Target="../diagrams/layout4.xml"/><Relationship Id="rId2" Type="http://schemas.openxmlformats.org/officeDocument/2006/relationships/diagramData" Target="../diagrams/data4.xml"/><Relationship Id="rId1" Type="http://schemas.openxmlformats.org/officeDocument/2006/relationships/slideLayout" Target="../slideLayouts/slideLayout14.xml"/><Relationship Id="rId6" Type="http://schemas.microsoft.com/office/2007/relationships/diagramDrawing" Target="../diagrams/drawing4.xml"/><Relationship Id="rId5" Type="http://schemas.openxmlformats.org/officeDocument/2006/relationships/diagramColors" Target="../diagrams/colors4.xml"/><Relationship Id="rId4" Type="http://schemas.openxmlformats.org/officeDocument/2006/relationships/diagramQuickStyle" Target="../diagrams/quickStyle4.xml"/></Relationships>
</file>

<file path=ppt/slides/_rels/slide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4.xml"/></Relationships>
</file>

<file path=ppt/slides/_rels/slide8.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png"/><Relationship Id="rId1" Type="http://schemas.openxmlformats.org/officeDocument/2006/relationships/slideLayout" Target="../slideLayouts/slideLayout14.xml"/></Relationships>
</file>

<file path=ppt/slides/_rels/slide9.xml.rels><?xml version="1.0" encoding="UTF-8" standalone="yes"?>
<Relationships xmlns="http://schemas.openxmlformats.org/package/2006/relationships"><Relationship Id="rId3" Type="http://schemas.openxmlformats.org/officeDocument/2006/relationships/diagramLayout" Target="../diagrams/layout5.xml"/><Relationship Id="rId2" Type="http://schemas.openxmlformats.org/officeDocument/2006/relationships/diagramData" Target="../diagrams/data5.xml"/><Relationship Id="rId1" Type="http://schemas.openxmlformats.org/officeDocument/2006/relationships/slideLayout" Target="../slideLayouts/slideLayout14.xml"/><Relationship Id="rId6" Type="http://schemas.microsoft.com/office/2007/relationships/diagramDrawing" Target="../diagrams/drawing5.xml"/><Relationship Id="rId5" Type="http://schemas.openxmlformats.org/officeDocument/2006/relationships/diagramColors" Target="../diagrams/colors5.xml"/><Relationship Id="rId4" Type="http://schemas.openxmlformats.org/officeDocument/2006/relationships/diagramQuickStyle" Target="../diagrams/quickStyle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Imagen 2" descr="https://fbcdn-sphotos-a-a.akamaihd.net/hphotos-ak-prn2/v/t1.0-9/561555_539585476057504_1273806807_n.jpg?oh=699fc7aaa479ad9f93dd10d95817a090&amp;oe=56B437F6&amp;__gda__=1455616928_5795031d282348af18ad7296bfb775ba"/>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0924476" y="174812"/>
            <a:ext cx="946654" cy="904329"/>
          </a:xfrm>
          <a:prstGeom prst="rect">
            <a:avLst/>
          </a:prstGeom>
          <a:noFill/>
          <a:ln>
            <a:noFill/>
          </a:ln>
        </p:spPr>
      </p:pic>
      <p:sp>
        <p:nvSpPr>
          <p:cNvPr id="4" name="Rectángulo 3"/>
          <p:cNvSpPr/>
          <p:nvPr/>
        </p:nvSpPr>
        <p:spPr>
          <a:xfrm>
            <a:off x="322728" y="174812"/>
            <a:ext cx="4101353" cy="779929"/>
          </a:xfrm>
          <a:prstGeom prst="rect">
            <a:avLst/>
          </a:prstGeom>
          <a:solidFill>
            <a:schemeClr val="bg1"/>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s-EC"/>
          </a:p>
        </p:txBody>
      </p:sp>
      <p:pic>
        <p:nvPicPr>
          <p:cNvPr id="5" name="Imagen 4" descr="C:\Users\316\Downloads\LOGO-PRINCIPAL.pn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442414" y="197550"/>
            <a:ext cx="3238046" cy="796326"/>
          </a:xfrm>
          <a:prstGeom prst="rect">
            <a:avLst/>
          </a:prstGeom>
          <a:noFill/>
          <a:ln>
            <a:noFill/>
          </a:ln>
          <a:extLst/>
        </p:spPr>
      </p:pic>
      <p:sp>
        <p:nvSpPr>
          <p:cNvPr id="7" name="2 Subtítulo"/>
          <p:cNvSpPr txBox="1">
            <a:spLocks/>
          </p:cNvSpPr>
          <p:nvPr/>
        </p:nvSpPr>
        <p:spPr>
          <a:xfrm>
            <a:off x="1887112" y="1016614"/>
            <a:ext cx="9510691" cy="4574289"/>
          </a:xfrm>
          <a:prstGeom prst="rect">
            <a:avLst/>
          </a:prstGeom>
        </p:spPr>
        <p:txBody>
          <a:bodyPr vert="horz" lIns="91440" tIns="45720" rIns="91440" bIns="45720" rtlCol="0">
            <a:noAutofit/>
          </a:bodyPr>
          <a:lstStyle>
            <a:lvl1pPr marL="0" indent="0" algn="ctr" defTabSz="914400" rtl="0" eaLnBrk="1" latinLnBrk="0" hangingPunct="1">
              <a:lnSpc>
                <a:spcPct val="90000"/>
              </a:lnSpc>
              <a:spcBef>
                <a:spcPts val="1000"/>
              </a:spcBef>
              <a:buFont typeface="Arial" panose="020B0604020202020204" pitchFamily="34" charset="0"/>
              <a:buNone/>
              <a:defRPr sz="2400" kern="1200">
                <a:solidFill>
                  <a:schemeClr val="tx1"/>
                </a:solidFill>
                <a:latin typeface="+mn-lt"/>
                <a:ea typeface="+mn-ea"/>
                <a:cs typeface="+mn-cs"/>
              </a:defRPr>
            </a:lvl1pPr>
            <a:lvl2pPr marL="457200" indent="0" algn="ctr" defTabSz="914400" rtl="0" eaLnBrk="1" latinLnBrk="0" hangingPunct="1">
              <a:lnSpc>
                <a:spcPct val="90000"/>
              </a:lnSpc>
              <a:spcBef>
                <a:spcPts val="500"/>
              </a:spcBef>
              <a:buFont typeface="Arial" panose="020B0604020202020204" pitchFamily="34" charset="0"/>
              <a:buNone/>
              <a:defRPr sz="2000" kern="1200">
                <a:solidFill>
                  <a:schemeClr val="tx1"/>
                </a:solidFill>
                <a:latin typeface="+mn-lt"/>
                <a:ea typeface="+mn-ea"/>
                <a:cs typeface="+mn-cs"/>
              </a:defRPr>
            </a:lvl2pPr>
            <a:lvl3pPr marL="914400" indent="0" algn="ctr" defTabSz="914400" rtl="0" eaLnBrk="1" latinLnBrk="0" hangingPunct="1">
              <a:lnSpc>
                <a:spcPct val="90000"/>
              </a:lnSpc>
              <a:spcBef>
                <a:spcPts val="500"/>
              </a:spcBef>
              <a:buFont typeface="Arial" panose="020B0604020202020204" pitchFamily="34" charset="0"/>
              <a:buNone/>
              <a:defRPr sz="1800" kern="1200">
                <a:solidFill>
                  <a:schemeClr val="tx1"/>
                </a:solidFill>
                <a:latin typeface="+mn-lt"/>
                <a:ea typeface="+mn-ea"/>
                <a:cs typeface="+mn-cs"/>
              </a:defRPr>
            </a:lvl3pPr>
            <a:lvl4pPr marL="1371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4pPr>
            <a:lvl5pPr marL="18288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5pPr>
            <a:lvl6pPr marL="22860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6pPr>
            <a:lvl7pPr marL="27432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7pPr>
            <a:lvl8pPr marL="32004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8pPr>
            <a:lvl9pPr marL="3657600" indent="0" algn="ctr" defTabSz="914400" rtl="0" eaLnBrk="1" latinLnBrk="0" hangingPunct="1">
              <a:lnSpc>
                <a:spcPct val="90000"/>
              </a:lnSpc>
              <a:spcBef>
                <a:spcPts val="500"/>
              </a:spcBef>
              <a:buFont typeface="Arial" panose="020B0604020202020204" pitchFamily="34" charset="0"/>
              <a:buNone/>
              <a:defRPr sz="1600" kern="1200">
                <a:solidFill>
                  <a:schemeClr val="tx1"/>
                </a:solidFill>
                <a:latin typeface="+mn-lt"/>
                <a:ea typeface="+mn-ea"/>
                <a:cs typeface="+mn-cs"/>
              </a:defRPr>
            </a:lvl9pPr>
          </a:lstStyle>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b="1" dirty="0" smtClean="0">
                <a:solidFill>
                  <a:sysClr val="windowText" lastClr="000000"/>
                </a:solidFill>
                <a:latin typeface="Times New Roman" panose="02020603050405020304" pitchFamily="18" charset="0"/>
                <a:cs typeface="Times New Roman" panose="02020603050405020304" pitchFamily="18" charset="0"/>
              </a:rPr>
              <a:t>UNIVERSIDAD DE LAS FUERZAS ARMADAS – ESPE</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lang="es-EC" sz="1800" b="1" dirty="0" smtClean="0">
              <a:solidFill>
                <a:sysClr val="windowText" lastClr="000000"/>
              </a:solidFill>
              <a:latin typeface="Times New Roman" panose="02020603050405020304" pitchFamily="18" charset="0"/>
              <a:cs typeface="Times New Roman" panose="02020603050405020304" pitchFamily="18" charset="0"/>
            </a:endParaRP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b="1" dirty="0" smtClean="0">
                <a:solidFill>
                  <a:sysClr val="windowText" lastClr="000000"/>
                </a:solidFill>
                <a:latin typeface="Times New Roman" panose="02020603050405020304" pitchFamily="18" charset="0"/>
                <a:cs typeface="Times New Roman" panose="02020603050405020304" pitchFamily="18" charset="0"/>
              </a:rPr>
              <a:t>D</a:t>
            </a:r>
            <a:r>
              <a:rPr kumimoji="0" lang="es-EC" sz="1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EPARTAMENTO DE CIENCIAS DE LA VIDA Y</a:t>
            </a:r>
            <a:r>
              <a:rPr kumimoji="0" lang="es-EC" sz="1800" b="1" i="0" u="none" strike="noStrike" kern="120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DE LA AGRICULTURA</a:t>
            </a:r>
          </a:p>
          <a:p>
            <a:pPr marL="0" marR="0" lvl="0" indent="0" algn="ctr"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b="1" dirty="0" smtClean="0">
                <a:solidFill>
                  <a:sysClr val="windowText" lastClr="000000"/>
                </a:solidFill>
                <a:latin typeface="Times New Roman" panose="02020603050405020304" pitchFamily="18" charset="0"/>
                <a:cs typeface="Times New Roman" panose="02020603050405020304" pitchFamily="18" charset="0"/>
              </a:rPr>
              <a:t>CARRERA DE I</a:t>
            </a:r>
            <a:r>
              <a:rPr kumimoji="0" lang="es-EC" sz="1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NGENIERÍA EN BIOTECNOLOGÍA</a:t>
            </a:r>
            <a:endParaRPr kumimoji="0" lang="es-EC" sz="1800" b="1"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b="1" dirty="0">
                <a:solidFill>
                  <a:sysClr val="windowText" lastClr="000000"/>
                </a:solidFill>
                <a:latin typeface="Times New Roman" panose="02020603050405020304" pitchFamily="18" charset="0"/>
                <a:cs typeface="Times New Roman" panose="02020603050405020304" pitchFamily="18" charset="0"/>
              </a:rPr>
              <a:t>	                           </a:t>
            </a:r>
            <a:endParaRPr lang="es-EC" sz="1800" b="1" dirty="0" smtClean="0">
              <a:solidFill>
                <a:sysClr val="windowText" lastClr="000000"/>
              </a:solidFill>
              <a:latin typeface="Times New Roman" panose="02020603050405020304" pitchFamily="18" charset="0"/>
              <a:cs typeface="Times New Roman" panose="02020603050405020304" pitchFamily="18" charset="0"/>
            </a:endParaRPr>
          </a:p>
          <a:p>
            <a:pPr algn="just">
              <a:lnSpc>
                <a:spcPct val="120000"/>
              </a:lnSpc>
              <a:spcBef>
                <a:spcPts val="0"/>
              </a:spcBef>
              <a:defRPr/>
            </a:pPr>
            <a:r>
              <a:rPr lang="es-ES" altLang="es-ES" sz="18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r>
              <a:rPr lang="es-EC" sz="1800" b="1" dirty="0">
                <a:solidFill>
                  <a:schemeClr val="accent1">
                    <a:lumMod val="75000"/>
                  </a:schemeClr>
                </a:solidFill>
                <a:latin typeface="Times New Roman" panose="02020603050405020304" pitchFamily="18" charset="0"/>
                <a:cs typeface="Times New Roman" panose="02020603050405020304" pitchFamily="18" charset="0"/>
              </a:rPr>
              <a:t>ESTUDIO DE FACTORES DE VIRULENCIA EN AISLADOS CLÍNICOS DE </a:t>
            </a:r>
            <a:r>
              <a:rPr lang="es-EC" sz="1800" b="1" i="1" dirty="0" err="1">
                <a:solidFill>
                  <a:schemeClr val="accent1">
                    <a:lumMod val="75000"/>
                  </a:schemeClr>
                </a:solidFill>
                <a:latin typeface="Times New Roman" panose="02020603050405020304" pitchFamily="18" charset="0"/>
                <a:cs typeface="Times New Roman" panose="02020603050405020304" pitchFamily="18" charset="0"/>
              </a:rPr>
              <a:t>Candida</a:t>
            </a:r>
            <a:r>
              <a:rPr lang="es-EC" sz="1800" b="1" i="1" dirty="0">
                <a:solidFill>
                  <a:schemeClr val="accent1">
                    <a:lumMod val="75000"/>
                  </a:schemeClr>
                </a:solidFill>
                <a:latin typeface="Times New Roman" panose="02020603050405020304" pitchFamily="18" charset="0"/>
                <a:cs typeface="Times New Roman" panose="02020603050405020304" pitchFamily="18" charset="0"/>
              </a:rPr>
              <a:t> </a:t>
            </a:r>
            <a:r>
              <a:rPr lang="es-EC" sz="1800" b="1" i="1" dirty="0" err="1">
                <a:solidFill>
                  <a:schemeClr val="accent1">
                    <a:lumMod val="75000"/>
                  </a:schemeClr>
                </a:solidFill>
                <a:latin typeface="Times New Roman" panose="02020603050405020304" pitchFamily="18" charset="0"/>
                <a:cs typeface="Times New Roman" panose="02020603050405020304" pitchFamily="18" charset="0"/>
              </a:rPr>
              <a:t>sp</a:t>
            </a:r>
            <a:r>
              <a:rPr lang="es-EC" sz="1800" b="1" i="1" dirty="0">
                <a:solidFill>
                  <a:schemeClr val="accent1">
                    <a:lumMod val="75000"/>
                  </a:schemeClr>
                </a:solidFill>
                <a:latin typeface="Times New Roman" panose="02020603050405020304" pitchFamily="18" charset="0"/>
                <a:cs typeface="Times New Roman" panose="02020603050405020304" pitchFamily="18" charset="0"/>
              </a:rPr>
              <a:t>.</a:t>
            </a:r>
            <a:r>
              <a:rPr lang="es-EC" sz="1800" b="1" dirty="0">
                <a:solidFill>
                  <a:schemeClr val="accent1">
                    <a:lumMod val="75000"/>
                  </a:schemeClr>
                </a:solidFill>
                <a:latin typeface="Times New Roman" panose="02020603050405020304" pitchFamily="18" charset="0"/>
                <a:cs typeface="Times New Roman" panose="02020603050405020304" pitchFamily="18" charset="0"/>
              </a:rPr>
              <a:t> EN MICOSIS DISEMINADAS Y EN INFECCIONES LOCALES EN DOS HOSPITALES DE REFERENCIA DEL ECUADOR</a:t>
            </a:r>
            <a:r>
              <a:rPr lang="es-ES" altLang="es-ES" sz="1800" b="1" dirty="0" smtClean="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rPr>
              <a:t>”</a:t>
            </a:r>
            <a:endParaRPr lang="es-ES" altLang="es-ES" sz="1800" b="1" dirty="0">
              <a:solidFill>
                <a:schemeClr val="accent1">
                  <a:lumMod val="75000"/>
                </a:schemeClr>
              </a:solidFill>
              <a:latin typeface="Times New Roman" panose="02020603050405020304" pitchFamily="18" charset="0"/>
              <a:ea typeface="Calibri" panose="020F0502020204030204" pitchFamily="34" charset="0"/>
              <a:cs typeface="Times New Roman" panose="02020603050405020304" pitchFamily="18" charset="0"/>
            </a:endParaRPr>
          </a:p>
          <a:p>
            <a:pPr lvl="0" algn="l">
              <a:lnSpc>
                <a:spcPct val="120000"/>
              </a:lnSpc>
              <a:spcBef>
                <a:spcPts val="0"/>
              </a:spcBef>
              <a:defRPr/>
            </a:pPr>
            <a:endParaRPr lang="es-EC" sz="1800" b="1" dirty="0" smtClean="0">
              <a:solidFill>
                <a:sysClr val="windowText" lastClr="000000"/>
              </a:solidFill>
              <a:latin typeface="Times New Roman" panose="02020603050405020304" pitchFamily="18" charset="0"/>
              <a:cs typeface="Times New Roman" panose="02020603050405020304" pitchFamily="18" charset="0"/>
            </a:endParaRPr>
          </a:p>
          <a:p>
            <a:pPr lvl="0">
              <a:lnSpc>
                <a:spcPct val="120000"/>
              </a:lnSpc>
              <a:spcBef>
                <a:spcPts val="0"/>
              </a:spcBef>
              <a:defRPr/>
            </a:pPr>
            <a:r>
              <a:rPr lang="es-EC" sz="1800" b="1" dirty="0" smtClean="0">
                <a:solidFill>
                  <a:sysClr val="windowText" lastClr="000000"/>
                </a:solidFill>
                <a:latin typeface="Times New Roman" panose="02020603050405020304" pitchFamily="18" charset="0"/>
                <a:cs typeface="Times New Roman" panose="02020603050405020304" pitchFamily="18" charset="0"/>
              </a:rPr>
              <a:t>AUTOR:             </a:t>
            </a:r>
            <a:r>
              <a:rPr lang="es-EC" sz="1800" dirty="0" smtClean="0">
                <a:solidFill>
                  <a:sysClr val="windowText" lastClr="000000"/>
                </a:solidFill>
                <a:latin typeface="Times New Roman" panose="02020603050405020304" pitchFamily="18" charset="0"/>
                <a:cs typeface="Times New Roman" panose="02020603050405020304" pitchFamily="18" charset="0"/>
              </a:rPr>
              <a:t>Zamora Torres, Bryan Orlando</a:t>
            </a:r>
          </a:p>
          <a:p>
            <a:pPr lvl="0">
              <a:lnSpc>
                <a:spcPct val="120000"/>
              </a:lnSpc>
              <a:spcBef>
                <a:spcPts val="0"/>
              </a:spcBef>
              <a:defRPr/>
            </a:pPr>
            <a:r>
              <a:rPr kumimoji="0" lang="es-EC" sz="1800" b="1"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DIRECTORA:        </a:t>
            </a:r>
            <a:r>
              <a:rPr kumimoji="0" lang="es-EC" sz="1800" i="0" u="none" strike="noStrike" kern="1200" cap="none" spc="0" normalizeH="0" baseline="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Jiménez</a:t>
            </a:r>
            <a:r>
              <a:rPr kumimoji="0" lang="es-EC" sz="1800" i="0" u="none" strike="noStrike" kern="120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 Arias, Ana Patricia </a:t>
            </a:r>
            <a:r>
              <a:rPr kumimoji="0" lang="es-EC" sz="1800" i="0" u="none" strike="noStrike" kern="1200" cap="none" spc="0" normalizeH="0" noProof="0" dirty="0" err="1" smtClean="0">
                <a:ln>
                  <a:noFill/>
                </a:ln>
                <a:solidFill>
                  <a:sysClr val="windowText" lastClr="000000"/>
                </a:solidFill>
                <a:effectLst/>
                <a:uLnTx/>
                <a:uFillTx/>
                <a:latin typeface="Times New Roman" panose="02020603050405020304" pitchFamily="18" charset="0"/>
                <a:cs typeface="Times New Roman" panose="02020603050405020304" pitchFamily="18" charset="0"/>
              </a:rPr>
              <a:t>Ph.D</a:t>
            </a:r>
            <a:r>
              <a:rPr lang="es-EC" sz="1800" dirty="0">
                <a:solidFill>
                  <a:sysClr val="windowText" lastClr="000000"/>
                </a:solidFill>
                <a:latin typeface="Times New Roman" panose="02020603050405020304" pitchFamily="18" charset="0"/>
                <a:cs typeface="Times New Roman" panose="02020603050405020304" pitchFamily="18" charset="0"/>
              </a:rPr>
              <a:t>.</a:t>
            </a:r>
            <a:endParaRPr kumimoji="0" lang="es-EC" sz="1800" i="0" u="none" strike="noStrike" kern="120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lvl="0">
              <a:lnSpc>
                <a:spcPct val="120000"/>
              </a:lnSpc>
              <a:spcBef>
                <a:spcPts val="0"/>
              </a:spcBef>
              <a:defRPr/>
            </a:pPr>
            <a:endParaRPr kumimoji="0" lang="es-EC" sz="1800" i="0" u="none" strike="noStrike" kern="120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lvl="0">
              <a:lnSpc>
                <a:spcPct val="120000"/>
              </a:lnSpc>
              <a:spcBef>
                <a:spcPts val="0"/>
              </a:spcBef>
              <a:defRPr/>
            </a:pPr>
            <a:r>
              <a:rPr lang="es-EC" sz="1800" baseline="0" dirty="0" smtClean="0">
                <a:solidFill>
                  <a:sysClr val="windowText" lastClr="000000"/>
                </a:solidFill>
                <a:latin typeface="Times New Roman" panose="02020603050405020304" pitchFamily="18" charset="0"/>
                <a:cs typeface="Times New Roman" panose="02020603050405020304" pitchFamily="18" charset="0"/>
              </a:rPr>
              <a:t>SANGOLQUÍ</a:t>
            </a:r>
          </a:p>
          <a:p>
            <a:pPr lvl="0">
              <a:lnSpc>
                <a:spcPct val="120000"/>
              </a:lnSpc>
              <a:spcBef>
                <a:spcPts val="0"/>
              </a:spcBef>
              <a:defRPr/>
            </a:pPr>
            <a:r>
              <a:rPr kumimoji="0" lang="es-EC" sz="1800" i="0" u="none" strike="noStrike" kern="1200" cap="none" spc="0" normalizeH="0" noProof="0" dirty="0" smtClean="0">
                <a:ln>
                  <a:noFill/>
                </a:ln>
                <a:solidFill>
                  <a:sysClr val="windowText" lastClr="000000"/>
                </a:solidFill>
                <a:effectLst/>
                <a:uLnTx/>
                <a:uFillTx/>
                <a:latin typeface="Times New Roman" panose="02020603050405020304" pitchFamily="18" charset="0"/>
                <a:cs typeface="Times New Roman" panose="02020603050405020304" pitchFamily="18" charset="0"/>
              </a:rPr>
              <a:t>2019</a:t>
            </a:r>
            <a:endParaRPr kumimoji="0" lang="es-EC" sz="180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algn="l" defTabSz="914400" rtl="0" eaLnBrk="1" fontAlgn="auto" latinLnBrk="0" hangingPunct="1">
              <a:lnSpc>
                <a:spcPct val="120000"/>
              </a:lnSpc>
              <a:spcBef>
                <a:spcPts val="0"/>
              </a:spcBef>
              <a:spcAft>
                <a:spcPts val="0"/>
              </a:spcAft>
              <a:buClrTx/>
              <a:buSzTx/>
              <a:buFont typeface="Arial" panose="020B0604020202020204" pitchFamily="34" charset="0"/>
              <a:buNone/>
              <a:tabLst/>
              <a:defRPr/>
            </a:pPr>
            <a:endParaRPr kumimoji="0" lang="es-EC"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a:p>
            <a:pPr marL="0" marR="0" lvl="0" indent="0" defTabSz="914400" rtl="0" eaLnBrk="1" fontAlgn="auto" latinLnBrk="0" hangingPunct="1">
              <a:lnSpc>
                <a:spcPct val="120000"/>
              </a:lnSpc>
              <a:spcBef>
                <a:spcPts val="0"/>
              </a:spcBef>
              <a:spcAft>
                <a:spcPts val="0"/>
              </a:spcAft>
              <a:buClrTx/>
              <a:buSzTx/>
              <a:buFont typeface="Arial" panose="020B0604020202020204" pitchFamily="34" charset="0"/>
              <a:buNone/>
              <a:tabLst/>
              <a:defRPr/>
            </a:pPr>
            <a:r>
              <a:rPr lang="es-EC" sz="1800" noProof="0" dirty="0">
                <a:solidFill>
                  <a:sysClr val="windowText" lastClr="000000"/>
                </a:solidFill>
                <a:latin typeface="Times New Roman" panose="02020603050405020304" pitchFamily="18" charset="0"/>
                <a:cs typeface="Times New Roman" panose="02020603050405020304" pitchFamily="18" charset="0"/>
              </a:rPr>
              <a:t>			</a:t>
            </a:r>
            <a:endParaRPr kumimoji="0" lang="es-EC" sz="1800" b="0" i="0" u="none" strike="noStrike" kern="1200" cap="none" spc="0" normalizeH="0" baseline="0" noProof="0" dirty="0">
              <a:ln>
                <a:noFill/>
              </a:ln>
              <a:solidFill>
                <a:sysClr val="windowText" lastClr="000000"/>
              </a:solidFill>
              <a:effectLst/>
              <a:uLnTx/>
              <a:uFillTx/>
              <a:latin typeface="Times New Roman" panose="02020603050405020304" pitchFamily="18" charset="0"/>
              <a:cs typeface="Times New Roman" panose="02020603050405020304" pitchFamily="18" charset="0"/>
            </a:endParaRPr>
          </a:p>
        </p:txBody>
      </p:sp>
      <p:pic>
        <p:nvPicPr>
          <p:cNvPr id="6" name="Imagen 5" descr="C:\Users\316\Downloads\LOGO-PRINCIPAL.png"/>
          <p:cNvPicPr/>
          <p:nvPr/>
        </p:nvPicPr>
        <p:blipFill rotWithShape="1">
          <a:blip r:embed="rId3" cstate="print">
            <a:extLst>
              <a:ext uri="{28A0092B-C50C-407E-A947-70E740481C1C}">
                <a14:useLocalDpi xmlns:a14="http://schemas.microsoft.com/office/drawing/2010/main" val="0"/>
              </a:ext>
            </a:extLst>
          </a:blip>
          <a:srcRect r="75032"/>
          <a:stretch/>
        </p:blipFill>
        <p:spPr bwMode="auto">
          <a:xfrm>
            <a:off x="442414" y="197550"/>
            <a:ext cx="823492" cy="734451"/>
          </a:xfrm>
          <a:prstGeom prst="rect">
            <a:avLst/>
          </a:prstGeom>
          <a:noFill/>
          <a:ln>
            <a:noFill/>
          </a:ln>
          <a:extLst/>
        </p:spPr>
      </p:pic>
    </p:spTree>
    <p:extLst>
      <p:ext uri="{BB962C8B-B14F-4D97-AF65-F5344CB8AC3E}">
        <p14:creationId xmlns:p14="http://schemas.microsoft.com/office/powerpoint/2010/main" val="378974168"/>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JUSTIFICACIÓN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3" name="CuadroTexto 12"/>
          <p:cNvSpPr txBox="1"/>
          <p:nvPr/>
        </p:nvSpPr>
        <p:spPr>
          <a:xfrm>
            <a:off x="1172027" y="5552942"/>
            <a:ext cx="4553134" cy="461665"/>
          </a:xfrm>
          <a:prstGeom prst="rect">
            <a:avLst/>
          </a:prstGeom>
          <a:noFill/>
        </p:spPr>
        <p:txBody>
          <a:bodyPr wrap="square" rtlCol="0">
            <a:spAutoFit/>
          </a:bodyPr>
          <a:lstStyle/>
          <a:p>
            <a:pPr algn="ctr"/>
            <a:r>
              <a:rPr lang="es-EC" sz="1200" b="1" dirty="0" smtClean="0">
                <a:latin typeface="+mj-lt"/>
                <a:cs typeface="Times New Roman" panose="02020603050405020304" pitchFamily="18" charset="0"/>
              </a:rPr>
              <a:t>Figura 8. </a:t>
            </a:r>
            <a:r>
              <a:rPr lang="es-EC" sz="1200" dirty="0" smtClean="0">
                <a:latin typeface="+mj-lt"/>
                <a:cs typeface="Times New Roman" panose="02020603050405020304" pitchFamily="18" charset="0"/>
              </a:rPr>
              <a:t>Diagrama de interacciones de </a:t>
            </a:r>
            <a:r>
              <a:rPr lang="es-EC" sz="1200" i="1" dirty="0" smtClean="0">
                <a:latin typeface="+mj-lt"/>
                <a:cs typeface="Times New Roman" panose="02020603050405020304" pitchFamily="18" charset="0"/>
              </a:rPr>
              <a:t>C. </a:t>
            </a:r>
            <a:r>
              <a:rPr lang="es-EC" sz="1200" i="1" dirty="0" err="1" smtClean="0">
                <a:latin typeface="+mj-lt"/>
                <a:cs typeface="Times New Roman" panose="02020603050405020304" pitchFamily="18" charset="0"/>
              </a:rPr>
              <a:t>albicans</a:t>
            </a:r>
            <a:r>
              <a:rPr lang="es-EC" sz="1200" i="1" dirty="0" smtClean="0">
                <a:latin typeface="+mj-lt"/>
                <a:cs typeface="Times New Roman" panose="02020603050405020304" pitchFamily="18" charset="0"/>
              </a:rPr>
              <a:t> con células epiteliales </a:t>
            </a:r>
            <a:r>
              <a:rPr lang="es-EC" sz="1200" dirty="0" smtClean="0">
                <a:latin typeface="+mj-lt"/>
                <a:cs typeface="Times New Roman" panose="02020603050405020304" pitchFamily="18" charset="0"/>
              </a:rPr>
              <a:t>(</a:t>
            </a:r>
            <a:r>
              <a:rPr lang="es-EC" sz="1200" dirty="0" err="1" smtClean="0">
                <a:latin typeface="+mj-lt"/>
                <a:cs typeface="Times New Roman" panose="02020603050405020304" pitchFamily="18" charset="0"/>
              </a:rPr>
              <a:t>Zhu</a:t>
            </a:r>
            <a:r>
              <a:rPr lang="es-EC" sz="1200" dirty="0" smtClean="0">
                <a:latin typeface="+mj-lt"/>
                <a:cs typeface="Times New Roman" panose="02020603050405020304" pitchFamily="18" charset="0"/>
              </a:rPr>
              <a:t> &amp; </a:t>
            </a:r>
            <a:r>
              <a:rPr lang="es-EC" sz="1200" dirty="0" err="1" smtClean="0">
                <a:latin typeface="+mj-lt"/>
                <a:cs typeface="Times New Roman" panose="02020603050405020304" pitchFamily="18" charset="0"/>
              </a:rPr>
              <a:t>Filler</a:t>
            </a:r>
            <a:r>
              <a:rPr lang="es-EC" sz="1200" dirty="0" smtClean="0">
                <a:latin typeface="+mj-lt"/>
                <a:cs typeface="Times New Roman" panose="02020603050405020304" pitchFamily="18" charset="0"/>
              </a:rPr>
              <a:t>, 2016).</a:t>
            </a:r>
            <a:endParaRPr lang="es-EC" sz="1200" dirty="0">
              <a:latin typeface="+mj-lt"/>
              <a:cs typeface="Times New Roman" panose="02020603050405020304" pitchFamily="18" charset="0"/>
            </a:endParaRPr>
          </a:p>
        </p:txBody>
      </p:sp>
      <p:sp>
        <p:nvSpPr>
          <p:cNvPr id="16" name="CuadroTexto 15"/>
          <p:cNvSpPr txBox="1"/>
          <p:nvPr/>
        </p:nvSpPr>
        <p:spPr>
          <a:xfrm>
            <a:off x="269358" y="600032"/>
            <a:ext cx="3662562" cy="461665"/>
          </a:xfrm>
          <a:prstGeom prst="rect">
            <a:avLst/>
          </a:prstGeom>
          <a:noFill/>
        </p:spPr>
        <p:txBody>
          <a:bodyPr wrap="square" rtlCol="0">
            <a:spAutoFit/>
          </a:bodyPr>
          <a:lstStyle/>
          <a:p>
            <a:r>
              <a:rPr lang="es-ES" sz="2400" b="1" i="1" dirty="0" smtClean="0"/>
              <a:t>Factores de virulencia</a:t>
            </a:r>
            <a:endParaRPr lang="es-ES" sz="2400" b="1" i="1" dirty="0"/>
          </a:p>
        </p:txBody>
      </p:sp>
      <p:sp>
        <p:nvSpPr>
          <p:cNvPr id="9" name="CuadroTexto 8"/>
          <p:cNvSpPr txBox="1"/>
          <p:nvPr/>
        </p:nvSpPr>
        <p:spPr>
          <a:xfrm>
            <a:off x="6563478" y="5645274"/>
            <a:ext cx="5141167" cy="276999"/>
          </a:xfrm>
          <a:prstGeom prst="rect">
            <a:avLst/>
          </a:prstGeom>
          <a:solidFill>
            <a:schemeClr val="bg1"/>
          </a:solidFill>
        </p:spPr>
        <p:txBody>
          <a:bodyPr wrap="square" rtlCol="0">
            <a:spAutoFit/>
          </a:bodyPr>
          <a:lstStyle/>
          <a:p>
            <a:pPr algn="ctr"/>
            <a:r>
              <a:rPr lang="es-EC" sz="1200" b="1" dirty="0" smtClean="0">
                <a:latin typeface="+mj-lt"/>
                <a:cs typeface="Times New Roman" panose="02020603050405020304" pitchFamily="18" charset="0"/>
              </a:rPr>
              <a:t>Figura 9. </a:t>
            </a:r>
            <a:r>
              <a:rPr lang="es-EC" sz="1200" dirty="0" smtClean="0">
                <a:latin typeface="+mj-lt"/>
                <a:cs typeface="Times New Roman" panose="02020603050405020304" pitchFamily="18" charset="0"/>
              </a:rPr>
              <a:t>Ciclo de vida del biofilm de </a:t>
            </a:r>
            <a:r>
              <a:rPr lang="es-EC" sz="1200" i="1" dirty="0" smtClean="0">
                <a:latin typeface="+mj-lt"/>
                <a:cs typeface="Times New Roman" panose="02020603050405020304" pitchFamily="18" charset="0"/>
              </a:rPr>
              <a:t>C. </a:t>
            </a:r>
            <a:r>
              <a:rPr lang="es-EC" sz="1200" i="1" dirty="0" err="1" smtClean="0">
                <a:latin typeface="+mj-lt"/>
                <a:cs typeface="Times New Roman" panose="02020603050405020304" pitchFamily="18" charset="0"/>
              </a:rPr>
              <a:t>albicans</a:t>
            </a:r>
            <a:r>
              <a:rPr lang="es-EC" sz="1200" i="1" dirty="0" smtClean="0">
                <a:latin typeface="+mj-lt"/>
                <a:cs typeface="Times New Roman" panose="02020603050405020304" pitchFamily="18" charset="0"/>
              </a:rPr>
              <a:t> </a:t>
            </a:r>
            <a:r>
              <a:rPr lang="es-EC" sz="1200" dirty="0" smtClean="0">
                <a:latin typeface="+mj-lt"/>
                <a:cs typeface="Times New Roman" panose="02020603050405020304" pitchFamily="18" charset="0"/>
              </a:rPr>
              <a:t>(</a:t>
            </a:r>
            <a:r>
              <a:rPr lang="es-EC" sz="1200" dirty="0" err="1" smtClean="0">
                <a:latin typeface="+mj-lt"/>
                <a:cs typeface="Times New Roman" panose="02020603050405020304" pitchFamily="18" charset="0"/>
              </a:rPr>
              <a:t>Gulati</a:t>
            </a:r>
            <a:r>
              <a:rPr lang="es-EC" sz="1200" dirty="0" smtClean="0">
                <a:latin typeface="+mj-lt"/>
                <a:cs typeface="Times New Roman" panose="02020603050405020304" pitchFamily="18" charset="0"/>
              </a:rPr>
              <a:t> &amp; </a:t>
            </a:r>
            <a:r>
              <a:rPr lang="es-EC" sz="1200" dirty="0" err="1" smtClean="0">
                <a:latin typeface="+mj-lt"/>
                <a:cs typeface="Times New Roman" panose="02020603050405020304" pitchFamily="18" charset="0"/>
              </a:rPr>
              <a:t>Nobile</a:t>
            </a:r>
            <a:r>
              <a:rPr lang="es-EC" sz="1200" dirty="0" smtClean="0">
                <a:latin typeface="+mj-lt"/>
                <a:cs typeface="Times New Roman" panose="02020603050405020304" pitchFamily="18" charset="0"/>
              </a:rPr>
              <a:t>, 2016).</a:t>
            </a:r>
            <a:endParaRPr lang="es-EC" sz="1200" dirty="0">
              <a:latin typeface="+mj-lt"/>
              <a:cs typeface="Times New Roman" panose="02020603050405020304" pitchFamily="18" charset="0"/>
            </a:endParaRPr>
          </a:p>
        </p:txBody>
      </p:sp>
      <p:sp>
        <p:nvSpPr>
          <p:cNvPr id="7" name="Redondear rectángulo de esquina del mismo lado 6"/>
          <p:cNvSpPr/>
          <p:nvPr/>
        </p:nvSpPr>
        <p:spPr>
          <a:xfrm>
            <a:off x="1096343" y="1688713"/>
            <a:ext cx="4664377" cy="3693183"/>
          </a:xfrm>
          <a:prstGeom prst="round2SameRect">
            <a:avLst>
              <a:gd name="adj1" fmla="val 8000"/>
              <a:gd name="adj2" fmla="val 0"/>
            </a:avLst>
          </a:prstGeom>
          <a:blipFill rotWithShape="0">
            <a:blip r:embed="rId3"/>
            <a:stretch>
              <a:fillRect/>
            </a:stretch>
          </a:blipFill>
        </p:spPr>
        <p:style>
          <a:lnRef idx="2">
            <a:schemeClr val="accent1">
              <a:hueOff val="0"/>
              <a:satOff val="0"/>
              <a:lumOff val="0"/>
              <a:alphaOff val="0"/>
            </a:schemeClr>
          </a:lnRef>
          <a:fillRef idx="1">
            <a:scrgbClr r="0" g="0" b="0"/>
          </a:fillRef>
          <a:effectRef idx="0">
            <a:schemeClr val="accent1">
              <a:alpha val="90000"/>
              <a:tint val="40000"/>
              <a:hueOff val="0"/>
              <a:satOff val="0"/>
              <a:lumOff val="0"/>
              <a:alphaOff val="0"/>
            </a:schemeClr>
          </a:effectRef>
          <a:fontRef idx="minor">
            <a:schemeClr val="dk1">
              <a:hueOff val="0"/>
              <a:satOff val="0"/>
              <a:lumOff val="0"/>
              <a:alphaOff val="0"/>
            </a:schemeClr>
          </a:fontRef>
        </p:style>
      </p:sp>
      <p:sp>
        <p:nvSpPr>
          <p:cNvPr id="2" name="CuadroTexto 1"/>
          <p:cNvSpPr txBox="1"/>
          <p:nvPr/>
        </p:nvSpPr>
        <p:spPr>
          <a:xfrm>
            <a:off x="2194560" y="1240971"/>
            <a:ext cx="2508069" cy="369332"/>
          </a:xfrm>
          <a:prstGeom prst="rect">
            <a:avLst/>
          </a:prstGeom>
          <a:noFill/>
        </p:spPr>
        <p:txBody>
          <a:bodyPr wrap="square" rtlCol="0">
            <a:spAutoFit/>
          </a:bodyPr>
          <a:lstStyle/>
          <a:p>
            <a:pPr algn="ctr"/>
            <a:r>
              <a:rPr lang="es-ES" dirty="0" smtClean="0"/>
              <a:t>ADHERENCIA</a:t>
            </a:r>
            <a:endParaRPr lang="es-ES" dirty="0"/>
          </a:p>
        </p:txBody>
      </p:sp>
      <p:sp>
        <p:nvSpPr>
          <p:cNvPr id="10" name="CuadroTexto 9"/>
          <p:cNvSpPr txBox="1"/>
          <p:nvPr/>
        </p:nvSpPr>
        <p:spPr>
          <a:xfrm>
            <a:off x="7647832" y="871639"/>
            <a:ext cx="2508069" cy="369332"/>
          </a:xfrm>
          <a:prstGeom prst="rect">
            <a:avLst/>
          </a:prstGeom>
          <a:noFill/>
        </p:spPr>
        <p:txBody>
          <a:bodyPr wrap="square" rtlCol="0">
            <a:spAutoFit/>
          </a:bodyPr>
          <a:lstStyle/>
          <a:p>
            <a:pPr algn="ctr"/>
            <a:r>
              <a:rPr lang="es-ES" dirty="0" smtClean="0"/>
              <a:t>BIOFILM</a:t>
            </a:r>
            <a:endParaRPr lang="es-ES" dirty="0"/>
          </a:p>
        </p:txBody>
      </p:sp>
      <p:pic>
        <p:nvPicPr>
          <p:cNvPr id="12" name="Imagen 11"/>
          <p:cNvPicPr>
            <a:picLocks noChangeAspect="1"/>
          </p:cNvPicPr>
          <p:nvPr/>
        </p:nvPicPr>
        <p:blipFill>
          <a:blip r:embed="rId4"/>
          <a:stretch>
            <a:fillRect/>
          </a:stretch>
        </p:blipFill>
        <p:spPr>
          <a:xfrm>
            <a:off x="6563478" y="1240970"/>
            <a:ext cx="4676775" cy="4404303"/>
          </a:xfrm>
          <a:prstGeom prst="rect">
            <a:avLst/>
          </a:prstGeom>
        </p:spPr>
      </p:pic>
    </p:spTree>
    <p:extLst>
      <p:ext uri="{BB962C8B-B14F-4D97-AF65-F5344CB8AC3E}">
        <p14:creationId xmlns:p14="http://schemas.microsoft.com/office/powerpoint/2010/main" val="32155417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rPr>
              <a:t>INTRODUCCIÓN</a:t>
            </a:r>
            <a:endParaRPr lang="es-ES" sz="2400" kern="0" dirty="0">
              <a:ln w="0"/>
              <a:solidFill>
                <a:schemeClr val="tx1"/>
              </a:solidFill>
              <a:effectLst>
                <a:outerShdw blurRad="38100" dist="19050" dir="2700000" algn="tl" rotWithShape="0">
                  <a:schemeClr val="dk1">
                    <a:alpha val="40000"/>
                  </a:schemeClr>
                </a:outerShdw>
              </a:effectLst>
            </a:endParaRPr>
          </a:p>
        </p:txBody>
      </p:sp>
      <p:sp>
        <p:nvSpPr>
          <p:cNvPr id="11" name="CuadroTexto 10"/>
          <p:cNvSpPr txBox="1"/>
          <p:nvPr/>
        </p:nvSpPr>
        <p:spPr>
          <a:xfrm>
            <a:off x="2878811" y="5795413"/>
            <a:ext cx="6504594" cy="276999"/>
          </a:xfrm>
          <a:prstGeom prst="rect">
            <a:avLst/>
          </a:prstGeom>
          <a:noFill/>
        </p:spPr>
        <p:txBody>
          <a:bodyPr wrap="square" rtlCol="0">
            <a:spAutoFit/>
          </a:bodyPr>
          <a:lstStyle/>
          <a:p>
            <a:pPr algn="ctr"/>
            <a:r>
              <a:rPr lang="es-EC" sz="1200" b="1" dirty="0" smtClean="0">
                <a:latin typeface="+mj-lt"/>
                <a:cs typeface="Times New Roman" panose="02020603050405020304" pitchFamily="18" charset="0"/>
              </a:rPr>
              <a:t>Figura 10. </a:t>
            </a:r>
            <a:r>
              <a:rPr lang="es-EC" sz="1200" dirty="0" smtClean="0">
                <a:latin typeface="+mj-lt"/>
                <a:cs typeface="Times New Roman" panose="02020603050405020304" pitchFamily="18" charset="0"/>
              </a:rPr>
              <a:t>Patogénesis de la candidiasis invasiva (</a:t>
            </a:r>
            <a:r>
              <a:rPr lang="es-EC" sz="1200" dirty="0" err="1" smtClean="0">
                <a:latin typeface="+mj-lt"/>
                <a:cs typeface="Times New Roman" panose="02020603050405020304" pitchFamily="18" charset="0"/>
              </a:rPr>
              <a:t>Pappas</a:t>
            </a:r>
            <a:r>
              <a:rPr lang="es-EC" sz="1200" dirty="0" smtClean="0">
                <a:latin typeface="+mj-lt"/>
                <a:cs typeface="Times New Roman" panose="02020603050405020304" pitchFamily="18" charset="0"/>
              </a:rPr>
              <a:t> et al, 2018).</a:t>
            </a:r>
            <a:endParaRPr lang="es-EC" sz="1200" dirty="0">
              <a:latin typeface="+mj-lt"/>
              <a:cs typeface="Times New Roman" panose="02020603050405020304" pitchFamily="18" charset="0"/>
            </a:endParaRPr>
          </a:p>
        </p:txBody>
      </p:sp>
      <p:pic>
        <p:nvPicPr>
          <p:cNvPr id="5" name="Imagen 4"/>
          <p:cNvPicPr>
            <a:picLocks noChangeAspect="1"/>
          </p:cNvPicPr>
          <p:nvPr/>
        </p:nvPicPr>
        <p:blipFill>
          <a:blip r:embed="rId3"/>
          <a:stretch>
            <a:fillRect/>
          </a:stretch>
        </p:blipFill>
        <p:spPr>
          <a:xfrm>
            <a:off x="1282106" y="1337303"/>
            <a:ext cx="9562368" cy="4309497"/>
          </a:xfrm>
          <a:prstGeom prst="rect">
            <a:avLst/>
          </a:prstGeom>
        </p:spPr>
      </p:pic>
      <p:sp>
        <p:nvSpPr>
          <p:cNvPr id="6" name="CuadroTexto 5"/>
          <p:cNvSpPr txBox="1"/>
          <p:nvPr/>
        </p:nvSpPr>
        <p:spPr>
          <a:xfrm>
            <a:off x="269358" y="727025"/>
            <a:ext cx="5793932" cy="461665"/>
          </a:xfrm>
          <a:prstGeom prst="rect">
            <a:avLst/>
          </a:prstGeom>
          <a:noFill/>
        </p:spPr>
        <p:txBody>
          <a:bodyPr wrap="square" rtlCol="0">
            <a:spAutoFit/>
          </a:bodyPr>
          <a:lstStyle/>
          <a:p>
            <a:r>
              <a:rPr lang="es-ES" sz="2400" b="1" i="1" dirty="0" smtClean="0"/>
              <a:t>Patogénesis de candidiasis invasiva</a:t>
            </a:r>
            <a:endParaRPr lang="es-ES" sz="2400" b="1" i="1" dirty="0"/>
          </a:p>
        </p:txBody>
      </p:sp>
    </p:spTree>
    <p:extLst>
      <p:ext uri="{BB962C8B-B14F-4D97-AF65-F5344CB8AC3E}">
        <p14:creationId xmlns:p14="http://schemas.microsoft.com/office/powerpoint/2010/main" val="299234854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613954"/>
          </a:xfrm>
        </p:spPr>
        <p:txBody>
          <a:bodyPr/>
          <a:lstStyle/>
          <a:p>
            <a:r>
              <a:rPr lang="es-ES" sz="2400" dirty="0" smtClean="0">
                <a:ln w="0"/>
                <a:solidFill>
                  <a:schemeClr val="tx1"/>
                </a:solidFill>
                <a:effectLst>
                  <a:outerShdw blurRad="38100" dist="19050" dir="2700000" algn="tl" rotWithShape="0">
                    <a:schemeClr val="dk1">
                      <a:alpha val="40000"/>
                    </a:schemeClr>
                  </a:outerShdw>
                </a:effectLst>
              </a:rPr>
              <a:t>CONTENIDO</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008441851"/>
              </p:ext>
            </p:extLst>
          </p:nvPr>
        </p:nvGraphicFramePr>
        <p:xfrm>
          <a:off x="3200400" y="613954"/>
          <a:ext cx="5791200" cy="55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15481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41361" y="1272655"/>
            <a:ext cx="10972800" cy="4525963"/>
          </a:xfrm>
        </p:spPr>
        <p:txBody>
          <a:bodyPr/>
          <a:lstStyle/>
          <a:p>
            <a:pPr marL="0" indent="0" algn="just">
              <a:buNone/>
            </a:pPr>
            <a:r>
              <a:rPr lang="es-ES" b="1" dirty="0" smtClean="0">
                <a:solidFill>
                  <a:schemeClr val="tx1"/>
                </a:solidFill>
              </a:rPr>
              <a:t>OBJETIVO GENERAL</a:t>
            </a:r>
          </a:p>
          <a:p>
            <a:pPr marL="0" indent="0" algn="just">
              <a:buNone/>
            </a:pPr>
            <a:endParaRPr lang="es-ES" dirty="0">
              <a:solidFill>
                <a:schemeClr val="tx1"/>
              </a:solidFill>
            </a:endParaRPr>
          </a:p>
          <a:p>
            <a:pPr marL="0" indent="0" algn="just">
              <a:buNone/>
            </a:pPr>
            <a:r>
              <a:rPr lang="es-EC" sz="2000" dirty="0">
                <a:solidFill>
                  <a:schemeClr val="tx1"/>
                </a:solidFill>
              </a:rPr>
              <a:t>Identificar y comparar factores de virulencia (formación de </a:t>
            </a:r>
            <a:r>
              <a:rPr lang="es-EC" sz="2000" i="1" dirty="0">
                <a:solidFill>
                  <a:schemeClr val="tx1"/>
                </a:solidFill>
              </a:rPr>
              <a:t>biofilms</a:t>
            </a:r>
            <a:r>
              <a:rPr lang="es-EC" sz="2000" dirty="0">
                <a:solidFill>
                  <a:schemeClr val="tx1"/>
                </a:solidFill>
              </a:rPr>
              <a:t>, actividad fosfolipasa y proteasa) en </a:t>
            </a:r>
            <a:r>
              <a:rPr lang="es-EC" sz="2000" i="1" dirty="0" err="1">
                <a:solidFill>
                  <a:schemeClr val="tx1"/>
                </a:solidFill>
              </a:rPr>
              <a:t>Candida</a:t>
            </a:r>
            <a:r>
              <a:rPr lang="es-EC" sz="2000" i="1" dirty="0">
                <a:solidFill>
                  <a:schemeClr val="tx1"/>
                </a:solidFill>
              </a:rPr>
              <a:t> </a:t>
            </a:r>
            <a:r>
              <a:rPr lang="es-EC" sz="2000" i="1" dirty="0" err="1">
                <a:solidFill>
                  <a:schemeClr val="tx1"/>
                </a:solidFill>
              </a:rPr>
              <a:t>sp</a:t>
            </a:r>
            <a:r>
              <a:rPr lang="es-EC" sz="2000" i="1" dirty="0">
                <a:solidFill>
                  <a:schemeClr val="tx1"/>
                </a:solidFill>
              </a:rPr>
              <a:t>. </a:t>
            </a:r>
            <a:r>
              <a:rPr lang="es-EC" sz="2000" dirty="0">
                <a:solidFill>
                  <a:schemeClr val="tx1"/>
                </a:solidFill>
              </a:rPr>
              <a:t>presentes en aislados clínicos de origen invasivo en contraste con no invasivos provenientes de los hospitales de referencia Carlos Andrade Marín y Eugenio Espejo, mediante técnicas de microscopía electrónica, confocal, ensayos bioquímicos y microbiológicos.</a:t>
            </a:r>
            <a:endParaRPr lang="es-ES" sz="2000" dirty="0">
              <a:solidFill>
                <a:schemeClr val="tx1"/>
              </a:solidFill>
            </a:endParaRPr>
          </a:p>
          <a:p>
            <a:pPr marL="0" indent="0" algn="just">
              <a:buNone/>
            </a:pPr>
            <a:endParaRPr lang="es-ES" sz="2000" dirty="0">
              <a:solidFill>
                <a:schemeClr val="tx1"/>
              </a:solidFill>
            </a:endParaRPr>
          </a:p>
        </p:txBody>
      </p:sp>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OBJETIVOS</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39063110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928049"/>
            <a:ext cx="10972800" cy="5198116"/>
          </a:xfrm>
        </p:spPr>
        <p:txBody>
          <a:bodyPr/>
          <a:lstStyle/>
          <a:p>
            <a:pPr marL="0" indent="0" algn="just">
              <a:buNone/>
            </a:pPr>
            <a:r>
              <a:rPr lang="es-ES" b="1" dirty="0" smtClean="0">
                <a:solidFill>
                  <a:schemeClr val="tx1"/>
                </a:solidFill>
              </a:rPr>
              <a:t>OBJETIVOS ESPECÍFICOS</a:t>
            </a:r>
          </a:p>
          <a:p>
            <a:pPr marL="0" indent="0" algn="just">
              <a:buNone/>
            </a:pPr>
            <a:endParaRPr lang="es-ES" dirty="0" smtClean="0">
              <a:solidFill>
                <a:schemeClr val="tx1"/>
              </a:solidFill>
            </a:endParaRPr>
          </a:p>
          <a:p>
            <a:pPr lvl="0" algn="just"/>
            <a:r>
              <a:rPr lang="es-EC" sz="2000" dirty="0">
                <a:solidFill>
                  <a:schemeClr val="tx1"/>
                </a:solidFill>
              </a:rPr>
              <a:t>Recolectar e identificar fenotípicamente aislados clínicos de </a:t>
            </a:r>
            <a:r>
              <a:rPr lang="es-EC" sz="2000" i="1" dirty="0" err="1">
                <a:solidFill>
                  <a:schemeClr val="tx1"/>
                </a:solidFill>
              </a:rPr>
              <a:t>Candida</a:t>
            </a:r>
            <a:r>
              <a:rPr lang="es-EC" sz="2000" i="1" dirty="0">
                <a:solidFill>
                  <a:schemeClr val="tx1"/>
                </a:solidFill>
              </a:rPr>
              <a:t> </a:t>
            </a:r>
            <a:r>
              <a:rPr lang="es-EC" sz="2000" dirty="0">
                <a:solidFill>
                  <a:schemeClr val="tx1"/>
                </a:solidFill>
              </a:rPr>
              <a:t>a nivel de especie.</a:t>
            </a:r>
            <a:endParaRPr lang="es-ES" sz="2000" dirty="0">
              <a:solidFill>
                <a:schemeClr val="tx1"/>
              </a:solidFill>
            </a:endParaRPr>
          </a:p>
          <a:p>
            <a:pPr lvl="0" algn="just"/>
            <a:r>
              <a:rPr lang="es-EC" sz="2000" dirty="0">
                <a:solidFill>
                  <a:schemeClr val="tx1"/>
                </a:solidFill>
              </a:rPr>
              <a:t>Caracterizar de forma cualitativa la formación de </a:t>
            </a:r>
            <a:r>
              <a:rPr lang="es-EC" sz="2000" i="1" dirty="0">
                <a:solidFill>
                  <a:schemeClr val="tx1"/>
                </a:solidFill>
              </a:rPr>
              <a:t>biofilm</a:t>
            </a:r>
            <a:r>
              <a:rPr lang="es-EC" sz="2000" dirty="0">
                <a:solidFill>
                  <a:schemeClr val="tx1"/>
                </a:solidFill>
              </a:rPr>
              <a:t>s en especies de </a:t>
            </a:r>
            <a:r>
              <a:rPr lang="es-EC" sz="2000" i="1" dirty="0" err="1">
                <a:solidFill>
                  <a:schemeClr val="tx1"/>
                </a:solidFill>
              </a:rPr>
              <a:t>Candida</a:t>
            </a:r>
            <a:r>
              <a:rPr lang="es-EC" sz="2000" i="1" dirty="0">
                <a:solidFill>
                  <a:schemeClr val="tx1"/>
                </a:solidFill>
              </a:rPr>
              <a:t>.</a:t>
            </a:r>
            <a:endParaRPr lang="es-ES" sz="2000" dirty="0">
              <a:solidFill>
                <a:schemeClr val="tx1"/>
              </a:solidFill>
            </a:endParaRPr>
          </a:p>
          <a:p>
            <a:pPr lvl="0" algn="just"/>
            <a:r>
              <a:rPr lang="es-EC" sz="2000" dirty="0">
                <a:solidFill>
                  <a:schemeClr val="tx1"/>
                </a:solidFill>
              </a:rPr>
              <a:t>Determinar el volumen del </a:t>
            </a:r>
            <a:r>
              <a:rPr lang="es-EC" sz="2000" i="1" dirty="0">
                <a:solidFill>
                  <a:schemeClr val="tx1"/>
                </a:solidFill>
              </a:rPr>
              <a:t>biofilm</a:t>
            </a:r>
            <a:r>
              <a:rPr lang="es-EC" sz="2000" dirty="0">
                <a:solidFill>
                  <a:schemeClr val="tx1"/>
                </a:solidFill>
              </a:rPr>
              <a:t> en especies de </a:t>
            </a:r>
            <a:r>
              <a:rPr lang="es-EC" sz="2000" i="1" dirty="0" err="1">
                <a:solidFill>
                  <a:schemeClr val="tx1"/>
                </a:solidFill>
              </a:rPr>
              <a:t>Candida</a:t>
            </a:r>
            <a:r>
              <a:rPr lang="es-EC" sz="2000" i="1" dirty="0">
                <a:solidFill>
                  <a:schemeClr val="tx1"/>
                </a:solidFill>
              </a:rPr>
              <a:t> </a:t>
            </a:r>
            <a:r>
              <a:rPr lang="es-EC" sz="2000" dirty="0">
                <a:solidFill>
                  <a:schemeClr val="tx1"/>
                </a:solidFill>
              </a:rPr>
              <a:t>y su actividad metabólica.</a:t>
            </a:r>
            <a:endParaRPr lang="es-ES" sz="2000" dirty="0">
              <a:solidFill>
                <a:schemeClr val="tx1"/>
              </a:solidFill>
            </a:endParaRPr>
          </a:p>
          <a:p>
            <a:pPr lvl="0" algn="just"/>
            <a:r>
              <a:rPr lang="es-EC" sz="2000" dirty="0">
                <a:solidFill>
                  <a:schemeClr val="tx1"/>
                </a:solidFill>
              </a:rPr>
              <a:t>Evaluar la actividad fosfolipasa y proteasa de los aislados.</a:t>
            </a:r>
            <a:endParaRPr lang="es-ES" sz="2000" dirty="0">
              <a:solidFill>
                <a:schemeClr val="tx1"/>
              </a:solidFill>
            </a:endParaRPr>
          </a:p>
          <a:p>
            <a:pPr lvl="0" algn="just"/>
            <a:r>
              <a:rPr lang="es-EC" sz="2000" dirty="0">
                <a:solidFill>
                  <a:schemeClr val="tx1"/>
                </a:solidFill>
              </a:rPr>
              <a:t>Comparar el comportamiento de los factores de virulencia en el grupo de aislados de origen invasivo vs. los aislados de origen no invasivo.</a:t>
            </a:r>
            <a:endParaRPr lang="es-ES" sz="2000" dirty="0">
              <a:solidFill>
                <a:schemeClr val="tx1"/>
              </a:solidFill>
            </a:endParaRPr>
          </a:p>
          <a:p>
            <a:pPr algn="just"/>
            <a:endParaRPr lang="es-ES" sz="2000" dirty="0">
              <a:solidFill>
                <a:schemeClr val="tx1"/>
              </a:solidFill>
            </a:endParaRPr>
          </a:p>
        </p:txBody>
      </p:sp>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OBJETIVOS</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23035132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613954"/>
          </a:xfrm>
        </p:spPr>
        <p:txBody>
          <a:bodyPr/>
          <a:lstStyle/>
          <a:p>
            <a:r>
              <a:rPr lang="es-ES" sz="2400" dirty="0" smtClean="0">
                <a:ln w="0"/>
                <a:solidFill>
                  <a:schemeClr val="tx1"/>
                </a:solidFill>
                <a:effectLst>
                  <a:outerShdw blurRad="38100" dist="19050" dir="2700000" algn="tl" rotWithShape="0">
                    <a:schemeClr val="dk1">
                      <a:alpha val="40000"/>
                    </a:schemeClr>
                  </a:outerShdw>
                </a:effectLst>
              </a:rPr>
              <a:t>CONTENIDO</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471925037"/>
              </p:ext>
            </p:extLst>
          </p:nvPr>
        </p:nvGraphicFramePr>
        <p:xfrm>
          <a:off x="3200400" y="613954"/>
          <a:ext cx="5791200" cy="55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0486120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22662" y="2302329"/>
            <a:ext cx="7437120" cy="2057399"/>
          </a:xfrm>
        </p:spPr>
        <p:txBody>
          <a:bodyPr/>
          <a:lstStyle/>
          <a:p>
            <a:pPr marL="0" indent="0" algn="just">
              <a:buNone/>
            </a:pPr>
            <a:r>
              <a:rPr lang="es-EC" sz="2000" dirty="0">
                <a:solidFill>
                  <a:schemeClr val="tx1"/>
                </a:solidFill>
              </a:rPr>
              <a:t>Los aislados clínicos de </a:t>
            </a:r>
            <a:r>
              <a:rPr lang="es-EC" sz="2000" i="1" dirty="0">
                <a:solidFill>
                  <a:schemeClr val="tx1"/>
                </a:solidFill>
              </a:rPr>
              <a:t>Candida </a:t>
            </a:r>
            <a:r>
              <a:rPr lang="es-EC" sz="2000" i="1" dirty="0" err="1">
                <a:solidFill>
                  <a:schemeClr val="tx1"/>
                </a:solidFill>
              </a:rPr>
              <a:t>sp</a:t>
            </a:r>
            <a:r>
              <a:rPr lang="es-EC" sz="2000" i="1" dirty="0">
                <a:solidFill>
                  <a:schemeClr val="tx1"/>
                </a:solidFill>
              </a:rPr>
              <a:t>.</a:t>
            </a:r>
            <a:r>
              <a:rPr lang="es-EC" sz="2000" dirty="0">
                <a:solidFill>
                  <a:schemeClr val="tx1"/>
                </a:solidFill>
              </a:rPr>
              <a:t> provenientes de infecciones sistémicas expresan en mayor grado los factores de virulencia (formación de biofilm, proteasas y </a:t>
            </a:r>
            <a:r>
              <a:rPr lang="es-EC" sz="2000" dirty="0" smtClean="0">
                <a:solidFill>
                  <a:schemeClr val="tx1"/>
                </a:solidFill>
              </a:rPr>
              <a:t>fosfolipasas</a:t>
            </a:r>
            <a:r>
              <a:rPr lang="es-EC" sz="2000" dirty="0">
                <a:solidFill>
                  <a:schemeClr val="tx1"/>
                </a:solidFill>
              </a:rPr>
              <a:t>) en relación con los aislados clínicos de </a:t>
            </a:r>
            <a:r>
              <a:rPr lang="es-EC" sz="2000" i="1" dirty="0">
                <a:solidFill>
                  <a:schemeClr val="tx1"/>
                </a:solidFill>
              </a:rPr>
              <a:t>Candida </a:t>
            </a:r>
            <a:r>
              <a:rPr lang="es-EC" sz="2000" i="1" dirty="0" err="1">
                <a:solidFill>
                  <a:schemeClr val="tx1"/>
                </a:solidFill>
              </a:rPr>
              <a:t>sp</a:t>
            </a:r>
            <a:r>
              <a:rPr lang="es-EC" sz="2000" i="1" dirty="0">
                <a:solidFill>
                  <a:schemeClr val="tx1"/>
                </a:solidFill>
              </a:rPr>
              <a:t>.</a:t>
            </a:r>
            <a:r>
              <a:rPr lang="es-EC" sz="2000" dirty="0">
                <a:solidFill>
                  <a:schemeClr val="tx1"/>
                </a:solidFill>
              </a:rPr>
              <a:t> provenientes de infecciones locales.</a:t>
            </a:r>
            <a:endParaRPr lang="es-ES" sz="2000" dirty="0">
              <a:solidFill>
                <a:schemeClr val="tx1"/>
              </a:solidFill>
            </a:endParaRPr>
          </a:p>
          <a:p>
            <a:pPr algn="just"/>
            <a:endParaRPr lang="es-ES" sz="2000" dirty="0">
              <a:solidFill>
                <a:schemeClr val="tx1"/>
              </a:solidFill>
            </a:endParaRPr>
          </a:p>
        </p:txBody>
      </p:sp>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HIPÓTESIS</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13314" name="Picture 2" descr="Imagen relacionada"/>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8569170" y="1371602"/>
            <a:ext cx="3152706" cy="391885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3582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613954"/>
          </a:xfrm>
        </p:spPr>
        <p:txBody>
          <a:bodyPr/>
          <a:lstStyle/>
          <a:p>
            <a:r>
              <a:rPr lang="es-ES" sz="2400" dirty="0" smtClean="0">
                <a:ln w="0"/>
                <a:solidFill>
                  <a:schemeClr val="tx1"/>
                </a:solidFill>
                <a:effectLst>
                  <a:outerShdw blurRad="38100" dist="19050" dir="2700000" algn="tl" rotWithShape="0">
                    <a:schemeClr val="dk1">
                      <a:alpha val="40000"/>
                    </a:schemeClr>
                  </a:outerShdw>
                </a:effectLst>
              </a:rPr>
              <a:t>CONTENIDO</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366257886"/>
              </p:ext>
            </p:extLst>
          </p:nvPr>
        </p:nvGraphicFramePr>
        <p:xfrm>
          <a:off x="3200400" y="613954"/>
          <a:ext cx="5791200" cy="55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5532815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METODOLOGÍA</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5" name="CuadroTexto 4"/>
          <p:cNvSpPr txBox="1"/>
          <p:nvPr/>
        </p:nvSpPr>
        <p:spPr>
          <a:xfrm>
            <a:off x="269357" y="600032"/>
            <a:ext cx="8089153" cy="461665"/>
          </a:xfrm>
          <a:prstGeom prst="rect">
            <a:avLst/>
          </a:prstGeom>
          <a:noFill/>
        </p:spPr>
        <p:txBody>
          <a:bodyPr wrap="square" rtlCol="0">
            <a:spAutoFit/>
          </a:bodyPr>
          <a:lstStyle/>
          <a:p>
            <a:r>
              <a:rPr lang="es-ES" sz="2400" b="1" i="1" dirty="0" smtClean="0"/>
              <a:t>Recolección y mantenimiento de aislados clínicos</a:t>
            </a:r>
            <a:endParaRPr lang="es-ES" sz="2400" b="1" i="1" dirty="0"/>
          </a:p>
        </p:txBody>
      </p:sp>
      <p:pic>
        <p:nvPicPr>
          <p:cNvPr id="6" name="Picture 4" descr="Resultado de imagen para hospital carlos andrade marin">
            <a:extLst>
              <a:ext uri="{FF2B5EF4-FFF2-40B4-BE49-F238E27FC236}">
                <a16:creationId xmlns:a16="http://schemas.microsoft.com/office/drawing/2014/main" id="{E6C9D615-3241-42B4-ABC5-22C8C1EC39F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0133" y="1312421"/>
            <a:ext cx="1816976" cy="993281"/>
          </a:xfrm>
          <a:prstGeom prst="rect">
            <a:avLst/>
          </a:prstGeom>
          <a:noFill/>
          <a:extLst>
            <a:ext uri="{909E8E84-426E-40DD-AFC4-6F175D3DCCD1}">
              <a14:hiddenFill xmlns:a14="http://schemas.microsoft.com/office/drawing/2010/main">
                <a:solidFill>
                  <a:srgbClr val="FFFFFF"/>
                </a:solidFill>
              </a14:hiddenFill>
            </a:ext>
          </a:extLst>
        </p:spPr>
      </p:pic>
      <p:pic>
        <p:nvPicPr>
          <p:cNvPr id="7" name="Picture 6" descr="Resultado de imagen para hospital de especialidades eugenio espejo">
            <a:extLst>
              <a:ext uri="{FF2B5EF4-FFF2-40B4-BE49-F238E27FC236}">
                <a16:creationId xmlns:a16="http://schemas.microsoft.com/office/drawing/2014/main" id="{985245E5-3338-4C3E-AF26-E6E0D182B8F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955848" y="2155273"/>
            <a:ext cx="1561333" cy="1561333"/>
          </a:xfrm>
          <a:prstGeom prst="rect">
            <a:avLst/>
          </a:prstGeom>
          <a:noFill/>
          <a:extLst>
            <a:ext uri="{909E8E84-426E-40DD-AFC4-6F175D3DCCD1}">
              <a14:hiddenFill xmlns:a14="http://schemas.microsoft.com/office/drawing/2010/main">
                <a:solidFill>
                  <a:srgbClr val="FFFFFF"/>
                </a:solidFill>
              </a14:hiddenFill>
            </a:ext>
          </a:extLst>
        </p:spPr>
      </p:pic>
      <p:sp>
        <p:nvSpPr>
          <p:cNvPr id="8" name="AutoShape 2" descr="Resultado de imagen para hemocultivos"/>
          <p:cNvSpPr>
            <a:spLocks noChangeAspect="1" noChangeArrowheads="1"/>
          </p:cNvSpPr>
          <p:nvPr/>
        </p:nvSpPr>
        <p:spPr bwMode="auto">
          <a:xfrm>
            <a:off x="155574" y="-144463"/>
            <a:ext cx="3562565" cy="3562577"/>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pic>
        <p:nvPicPr>
          <p:cNvPr id="3076" name="Picture 4" descr="Resultado de imagen para hemocultivos"/>
          <p:cNvPicPr>
            <a:picLocks noGrp="1" noChangeAspect="1" noChangeArrowheads="1"/>
          </p:cNvPicPr>
          <p:nvPr>
            <p:ph idx="1"/>
          </p:nvPr>
        </p:nvPicPr>
        <p:blipFill rotWithShape="1">
          <a:blip r:embed="rId4" cstate="print">
            <a:extLst>
              <a:ext uri="{28A0092B-C50C-407E-A947-70E740481C1C}">
                <a14:useLocalDpi xmlns:a14="http://schemas.microsoft.com/office/drawing/2010/main" val="0"/>
              </a:ext>
            </a:extLst>
          </a:blip>
          <a:srcRect r="12925" b="11478"/>
          <a:stretch/>
        </p:blipFill>
        <p:spPr bwMode="auto">
          <a:xfrm>
            <a:off x="4322698" y="1249393"/>
            <a:ext cx="1424959" cy="966450"/>
          </a:xfrm>
          <a:prstGeom prst="rect">
            <a:avLst/>
          </a:prstGeom>
          <a:noFill/>
          <a:extLst>
            <a:ext uri="{909E8E84-426E-40DD-AFC4-6F175D3DCCD1}">
              <a14:hiddenFill xmlns:a14="http://schemas.microsoft.com/office/drawing/2010/main">
                <a:solidFill>
                  <a:srgbClr val="FFFFFF"/>
                </a:solidFill>
              </a14:hiddenFill>
            </a:ext>
          </a:extLst>
        </p:spPr>
      </p:pic>
      <p:pic>
        <p:nvPicPr>
          <p:cNvPr id="13" name="Imagen 12"/>
          <p:cNvPicPr>
            <a:picLocks noChangeAspect="1"/>
          </p:cNvPicPr>
          <p:nvPr/>
        </p:nvPicPr>
        <p:blipFill>
          <a:blip r:embed="rId5"/>
          <a:stretch>
            <a:fillRect/>
          </a:stretch>
        </p:blipFill>
        <p:spPr>
          <a:xfrm>
            <a:off x="5747657" y="1249393"/>
            <a:ext cx="979715" cy="984089"/>
          </a:xfrm>
          <a:prstGeom prst="rect">
            <a:avLst/>
          </a:prstGeom>
        </p:spPr>
      </p:pic>
      <p:pic>
        <p:nvPicPr>
          <p:cNvPr id="3084" name="Picture 12" descr="Resultado de imagen para chromagar candida"/>
          <p:cNvPicPr>
            <a:picLocks noChangeAspect="1" noChangeArrowheads="1"/>
          </p:cNvPicPr>
          <p:nvPr/>
        </p:nvPicPr>
        <p:blipFill>
          <a:blip r:embed="rId6" cstate="print">
            <a:extLst>
              <a:ext uri="{28A0092B-C50C-407E-A947-70E740481C1C}">
                <a14:useLocalDpi xmlns:a14="http://schemas.microsoft.com/office/drawing/2010/main" val="0"/>
              </a:ext>
            </a:extLst>
          </a:blip>
          <a:srcRect/>
          <a:stretch>
            <a:fillRect/>
          </a:stretch>
        </p:blipFill>
        <p:spPr bwMode="auto">
          <a:xfrm>
            <a:off x="4614379" y="2305702"/>
            <a:ext cx="1833289" cy="1572618"/>
          </a:xfrm>
          <a:prstGeom prst="rect">
            <a:avLst/>
          </a:prstGeom>
          <a:noFill/>
          <a:extLst>
            <a:ext uri="{909E8E84-426E-40DD-AFC4-6F175D3DCCD1}">
              <a14:hiddenFill xmlns:a14="http://schemas.microsoft.com/office/drawing/2010/main">
                <a:solidFill>
                  <a:srgbClr val="FFFFFF"/>
                </a:solidFill>
              </a14:hiddenFill>
            </a:ext>
          </a:extLst>
        </p:spPr>
      </p:pic>
      <p:pic>
        <p:nvPicPr>
          <p:cNvPr id="3086" name="Picture 14" descr="Resultado de imagen para base de datos"/>
          <p:cNvPicPr>
            <a:picLocks noChangeAspect="1" noChangeArrowheads="1"/>
          </p:cNvPicPr>
          <p:nvPr/>
        </p:nvPicPr>
        <p:blipFill rotWithShape="1">
          <a:blip r:embed="rId7" cstate="print">
            <a:extLst>
              <a:ext uri="{28A0092B-C50C-407E-A947-70E740481C1C}">
                <a14:useLocalDpi xmlns:a14="http://schemas.microsoft.com/office/drawing/2010/main" val="0"/>
              </a:ext>
            </a:extLst>
          </a:blip>
          <a:srcRect l="1690"/>
          <a:stretch/>
        </p:blipFill>
        <p:spPr bwMode="auto">
          <a:xfrm>
            <a:off x="4322698" y="4650899"/>
            <a:ext cx="2628569" cy="1383679"/>
          </a:xfrm>
          <a:prstGeom prst="rect">
            <a:avLst/>
          </a:prstGeom>
          <a:noFill/>
          <a:extLst>
            <a:ext uri="{909E8E84-426E-40DD-AFC4-6F175D3DCCD1}">
              <a14:hiddenFill xmlns:a14="http://schemas.microsoft.com/office/drawing/2010/main">
                <a:solidFill>
                  <a:srgbClr val="FFFFFF"/>
                </a:solidFill>
              </a14:hiddenFill>
            </a:ext>
          </a:extLst>
        </p:spPr>
      </p:pic>
      <p:pic>
        <p:nvPicPr>
          <p:cNvPr id="14" name="Imagen 13"/>
          <p:cNvPicPr>
            <a:picLocks noChangeAspect="1"/>
          </p:cNvPicPr>
          <p:nvPr/>
        </p:nvPicPr>
        <p:blipFill>
          <a:blip r:embed="rId8"/>
          <a:stretch>
            <a:fillRect/>
          </a:stretch>
        </p:blipFill>
        <p:spPr>
          <a:xfrm>
            <a:off x="454244" y="4833074"/>
            <a:ext cx="2564540" cy="804264"/>
          </a:xfrm>
          <a:prstGeom prst="rect">
            <a:avLst/>
          </a:prstGeom>
        </p:spPr>
      </p:pic>
      <p:sp>
        <p:nvSpPr>
          <p:cNvPr id="2" name="Flecha derecha 1"/>
          <p:cNvSpPr/>
          <p:nvPr/>
        </p:nvSpPr>
        <p:spPr>
          <a:xfrm>
            <a:off x="3172903" y="2215843"/>
            <a:ext cx="583814" cy="45477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5" name="Flecha derecha 14"/>
          <p:cNvSpPr/>
          <p:nvPr/>
        </p:nvSpPr>
        <p:spPr>
          <a:xfrm rot="5400000">
            <a:off x="5345075" y="4063010"/>
            <a:ext cx="583814" cy="45477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17" name="Flecha derecha 16"/>
          <p:cNvSpPr/>
          <p:nvPr/>
        </p:nvSpPr>
        <p:spPr>
          <a:xfrm rot="10800000">
            <a:off x="3378834" y="5115351"/>
            <a:ext cx="583814" cy="454774"/>
          </a:xfrm>
          <a:prstGeom prst="rightArrow">
            <a:avLst/>
          </a:prstGeom>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3" name="Rectángulo redondeado 2"/>
          <p:cNvSpPr/>
          <p:nvPr/>
        </p:nvSpPr>
        <p:spPr>
          <a:xfrm>
            <a:off x="7738597" y="1616991"/>
            <a:ext cx="3892733" cy="7369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C" dirty="0"/>
              <a:t>Noviembre (2015) – Agosto (2017)</a:t>
            </a:r>
          </a:p>
        </p:txBody>
      </p:sp>
      <p:sp>
        <p:nvSpPr>
          <p:cNvPr id="18" name="Rectángulo redondeado 17"/>
          <p:cNvSpPr/>
          <p:nvPr/>
        </p:nvSpPr>
        <p:spPr>
          <a:xfrm>
            <a:off x="7738597" y="2771793"/>
            <a:ext cx="3892733" cy="1274972"/>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smtClean="0"/>
              <a:t>136 aislados clínicos:</a:t>
            </a:r>
          </a:p>
          <a:p>
            <a:pPr marL="285750" indent="-285750" algn="just">
              <a:buFont typeface="Arial" panose="020B0604020202020204" pitchFamily="34" charset="0"/>
              <a:buChar char="•"/>
            </a:pPr>
            <a:r>
              <a:rPr lang="es-EC" dirty="0" smtClean="0"/>
              <a:t>68 </a:t>
            </a:r>
            <a:r>
              <a:rPr lang="es-EC" dirty="0" smtClean="0">
                <a:sym typeface="Wingdings" panose="05000000000000000000" pitchFamily="2" charset="2"/>
              </a:rPr>
              <a:t> </a:t>
            </a:r>
            <a:r>
              <a:rPr lang="es-EC" dirty="0">
                <a:sym typeface="Wingdings" panose="05000000000000000000" pitchFamily="2" charset="2"/>
              </a:rPr>
              <a:t>I</a:t>
            </a:r>
            <a:r>
              <a:rPr lang="es-EC" dirty="0" smtClean="0"/>
              <a:t>nfecciones locales</a:t>
            </a:r>
          </a:p>
          <a:p>
            <a:pPr marL="285750" indent="-285750" algn="just">
              <a:buFont typeface="Arial" panose="020B0604020202020204" pitchFamily="34" charset="0"/>
              <a:buChar char="•"/>
            </a:pPr>
            <a:r>
              <a:rPr lang="es-EC" dirty="0" smtClean="0"/>
              <a:t>68 </a:t>
            </a:r>
            <a:r>
              <a:rPr lang="es-EC" dirty="0" smtClean="0">
                <a:sym typeface="Wingdings" panose="05000000000000000000" pitchFamily="2" charset="2"/>
              </a:rPr>
              <a:t></a:t>
            </a:r>
            <a:r>
              <a:rPr lang="es-EC" dirty="0" smtClean="0"/>
              <a:t> Micosis sistémicas</a:t>
            </a:r>
            <a:endParaRPr lang="es-EC" dirty="0"/>
          </a:p>
        </p:txBody>
      </p:sp>
      <p:sp>
        <p:nvSpPr>
          <p:cNvPr id="19" name="Rectángulo redondeado 18"/>
          <p:cNvSpPr/>
          <p:nvPr/>
        </p:nvSpPr>
        <p:spPr>
          <a:xfrm>
            <a:off x="7738598" y="4464581"/>
            <a:ext cx="3892732" cy="736986"/>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just"/>
            <a:r>
              <a:rPr lang="es-EC" dirty="0" err="1"/>
              <a:t>Criopreservados</a:t>
            </a:r>
            <a:r>
              <a:rPr lang="es-EC" dirty="0"/>
              <a:t> </a:t>
            </a:r>
            <a:r>
              <a:rPr lang="es-EC" dirty="0">
                <a:sym typeface="Wingdings" panose="05000000000000000000" pitchFamily="2" charset="2"/>
              </a:rPr>
              <a:t> Glicerol 50% a -80ºC</a:t>
            </a:r>
            <a:endParaRPr lang="es-ES" dirty="0"/>
          </a:p>
        </p:txBody>
      </p:sp>
    </p:spTree>
    <p:extLst>
      <p:ext uri="{BB962C8B-B14F-4D97-AF65-F5344CB8AC3E}">
        <p14:creationId xmlns:p14="http://schemas.microsoft.com/office/powerpoint/2010/main" val="10486351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9357" y="600032"/>
            <a:ext cx="8089153" cy="461665"/>
          </a:xfrm>
          <a:prstGeom prst="rect">
            <a:avLst/>
          </a:prstGeom>
          <a:noFill/>
        </p:spPr>
        <p:txBody>
          <a:bodyPr wrap="square" rtlCol="0">
            <a:spAutoFit/>
          </a:bodyPr>
          <a:lstStyle/>
          <a:p>
            <a:r>
              <a:rPr lang="es-ES" sz="2400" b="1" i="1" dirty="0" smtClean="0"/>
              <a:t>Curva de crecimiento</a:t>
            </a:r>
            <a:endParaRPr lang="es-ES" sz="2400" b="1" i="1" dirty="0"/>
          </a:p>
        </p:txBody>
      </p:sp>
      <p:sp>
        <p:nvSpPr>
          <p:cNvPr id="5"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METODOLOGÍA</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18434" name="Picture 2" descr="Resultado de imagen para erlenmeyer con medio de cultivo"/>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288360" y="1960439"/>
            <a:ext cx="1067212" cy="1755283"/>
          </a:xfrm>
          <a:prstGeom prst="rect">
            <a:avLst/>
          </a:prstGeom>
          <a:noFill/>
          <a:extLst>
            <a:ext uri="{909E8E84-426E-40DD-AFC4-6F175D3DCCD1}">
              <a14:hiddenFill xmlns:a14="http://schemas.microsoft.com/office/drawing/2010/main">
                <a:solidFill>
                  <a:srgbClr val="FFFFFF"/>
                </a:solidFill>
              </a14:hiddenFill>
            </a:ext>
          </a:extLst>
        </p:spPr>
      </p:pic>
      <p:sp>
        <p:nvSpPr>
          <p:cNvPr id="7" name="CuadroTexto 6"/>
          <p:cNvSpPr txBox="1"/>
          <p:nvPr/>
        </p:nvSpPr>
        <p:spPr>
          <a:xfrm>
            <a:off x="595930" y="4048407"/>
            <a:ext cx="2452072" cy="923330"/>
          </a:xfrm>
          <a:prstGeom prst="rect">
            <a:avLst/>
          </a:prstGeom>
          <a:noFill/>
        </p:spPr>
        <p:txBody>
          <a:bodyPr wrap="square" rtlCol="0">
            <a:spAutoFit/>
          </a:bodyPr>
          <a:lstStyle/>
          <a:p>
            <a:pPr algn="ctr"/>
            <a:r>
              <a:rPr lang="es-ES" b="1" dirty="0" smtClean="0"/>
              <a:t>Inoculación</a:t>
            </a:r>
          </a:p>
          <a:p>
            <a:r>
              <a:rPr lang="es-ES" b="1" dirty="0" smtClean="0"/>
              <a:t>Agitación: </a:t>
            </a:r>
            <a:r>
              <a:rPr lang="es-ES" dirty="0" smtClean="0"/>
              <a:t>120 RPM</a:t>
            </a:r>
          </a:p>
          <a:p>
            <a:r>
              <a:rPr lang="es-ES" b="1" dirty="0" smtClean="0"/>
              <a:t>Incubación: </a:t>
            </a:r>
            <a:r>
              <a:rPr lang="es-ES" dirty="0" smtClean="0"/>
              <a:t>37ºC</a:t>
            </a:r>
            <a:endParaRPr lang="es-ES" dirty="0"/>
          </a:p>
        </p:txBody>
      </p:sp>
      <p:pic>
        <p:nvPicPr>
          <p:cNvPr id="18436" name="Picture 4" descr="Resultado de imagen para tiempo"/>
          <p:cNvPicPr>
            <a:picLocks noChangeAspect="1" noChangeArrowheads="1"/>
          </p:cNvPicPr>
          <p:nvPr/>
        </p:nvPicPr>
        <p:blipFill rotWithShape="1">
          <a:blip r:embed="rId3">
            <a:extLst>
              <a:ext uri="{28A0092B-C50C-407E-A947-70E740481C1C}">
                <a14:useLocalDpi xmlns:a14="http://schemas.microsoft.com/office/drawing/2010/main" val="0"/>
              </a:ext>
            </a:extLst>
          </a:blip>
          <a:srcRect l="22940" t="21801" r="21880" b="19725"/>
          <a:stretch/>
        </p:blipFill>
        <p:spPr bwMode="auto">
          <a:xfrm>
            <a:off x="7090248" y="2046532"/>
            <a:ext cx="1458686" cy="1545771"/>
          </a:xfrm>
          <a:prstGeom prst="rect">
            <a:avLst/>
          </a:prstGeom>
          <a:noFill/>
          <a:extLst>
            <a:ext uri="{909E8E84-426E-40DD-AFC4-6F175D3DCCD1}">
              <a14:hiddenFill xmlns:a14="http://schemas.microsoft.com/office/drawing/2010/main">
                <a:solidFill>
                  <a:srgbClr val="FFFFFF"/>
                </a:solidFill>
              </a14:hiddenFill>
            </a:ext>
          </a:extLst>
        </p:spPr>
      </p:pic>
      <p:sp>
        <p:nvSpPr>
          <p:cNvPr id="10" name="CuadroTexto 9"/>
          <p:cNvSpPr txBox="1"/>
          <p:nvPr/>
        </p:nvSpPr>
        <p:spPr>
          <a:xfrm>
            <a:off x="6593555" y="4048407"/>
            <a:ext cx="2452072" cy="923330"/>
          </a:xfrm>
          <a:prstGeom prst="rect">
            <a:avLst/>
          </a:prstGeom>
          <a:noFill/>
        </p:spPr>
        <p:txBody>
          <a:bodyPr wrap="square" rtlCol="0">
            <a:spAutoFit/>
          </a:bodyPr>
          <a:lstStyle/>
          <a:p>
            <a:pPr algn="ctr"/>
            <a:r>
              <a:rPr lang="es-ES" b="1" dirty="0" smtClean="0"/>
              <a:t>Tiempo</a:t>
            </a:r>
          </a:p>
          <a:p>
            <a:r>
              <a:rPr lang="es-ES" dirty="0" smtClean="0"/>
              <a:t>0, 2, 4, 8, y cada 4 h </a:t>
            </a:r>
            <a:r>
              <a:rPr lang="es-ES" dirty="0" smtClean="0">
                <a:sym typeface="Wingdings" panose="05000000000000000000" pitchFamily="2" charset="2"/>
              </a:rPr>
              <a:t> 30 h</a:t>
            </a:r>
            <a:endParaRPr lang="es-ES" dirty="0"/>
          </a:p>
        </p:txBody>
      </p:sp>
      <p:pic>
        <p:nvPicPr>
          <p:cNvPr id="18438" name="Picture 6" descr="Resultado de imagen para cubeta de espectrofotometro"/>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4077740" y="1991237"/>
            <a:ext cx="1654664" cy="1796107"/>
          </a:xfrm>
          <a:prstGeom prst="rect">
            <a:avLst/>
          </a:prstGeom>
          <a:noFill/>
          <a:extLst>
            <a:ext uri="{909E8E84-426E-40DD-AFC4-6F175D3DCCD1}">
              <a14:hiddenFill xmlns:a14="http://schemas.microsoft.com/office/drawing/2010/main">
                <a:solidFill>
                  <a:srgbClr val="FFFFFF"/>
                </a:solidFill>
              </a14:hiddenFill>
            </a:ext>
          </a:extLst>
        </p:spPr>
      </p:pic>
      <p:sp>
        <p:nvSpPr>
          <p:cNvPr id="12" name="CuadroTexto 11"/>
          <p:cNvSpPr txBox="1"/>
          <p:nvPr/>
        </p:nvSpPr>
        <p:spPr>
          <a:xfrm>
            <a:off x="3679036" y="4186906"/>
            <a:ext cx="2452072" cy="646331"/>
          </a:xfrm>
          <a:prstGeom prst="rect">
            <a:avLst/>
          </a:prstGeom>
          <a:noFill/>
        </p:spPr>
        <p:txBody>
          <a:bodyPr wrap="square" rtlCol="0">
            <a:spAutoFit/>
          </a:bodyPr>
          <a:lstStyle/>
          <a:p>
            <a:pPr algn="ctr"/>
            <a:r>
              <a:rPr lang="es-ES" b="1" dirty="0" smtClean="0"/>
              <a:t>Toma de muestra</a:t>
            </a:r>
          </a:p>
          <a:p>
            <a:pPr algn="ctr"/>
            <a:r>
              <a:rPr lang="es-ES" dirty="0" smtClean="0"/>
              <a:t>Alícuotas </a:t>
            </a:r>
            <a:r>
              <a:rPr lang="es-ES" dirty="0" smtClean="0">
                <a:sym typeface="Wingdings" panose="05000000000000000000" pitchFamily="2" charset="2"/>
              </a:rPr>
              <a:t> 2 </a:t>
            </a:r>
            <a:r>
              <a:rPr lang="es-ES" dirty="0" err="1" smtClean="0">
                <a:sym typeface="Wingdings" panose="05000000000000000000" pitchFamily="2" charset="2"/>
              </a:rPr>
              <a:t>mL</a:t>
            </a:r>
            <a:endParaRPr lang="es-ES" dirty="0"/>
          </a:p>
        </p:txBody>
      </p:sp>
      <p:pic>
        <p:nvPicPr>
          <p:cNvPr id="13" name="Picture 4" descr="Resultado de imagen para espectrofotometro"/>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9508075" y="2245977"/>
            <a:ext cx="2286000" cy="1714500"/>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9508075" y="4186906"/>
            <a:ext cx="2569199" cy="646331"/>
          </a:xfrm>
          <a:prstGeom prst="rect">
            <a:avLst/>
          </a:prstGeom>
          <a:noFill/>
        </p:spPr>
        <p:txBody>
          <a:bodyPr wrap="square" rtlCol="0">
            <a:spAutoFit/>
          </a:bodyPr>
          <a:lstStyle/>
          <a:p>
            <a:pPr algn="ctr"/>
            <a:r>
              <a:rPr lang="es-ES" b="1" dirty="0" smtClean="0"/>
              <a:t>Lectura</a:t>
            </a:r>
          </a:p>
          <a:p>
            <a:pPr algn="ctr"/>
            <a:r>
              <a:rPr lang="es-ES" b="1" dirty="0" smtClean="0"/>
              <a:t>Absorbancia: </a:t>
            </a:r>
            <a:r>
              <a:rPr lang="es-ES" dirty="0" smtClean="0"/>
              <a:t>600 </a:t>
            </a:r>
            <a:r>
              <a:rPr lang="es-ES" dirty="0" err="1" smtClean="0"/>
              <a:t>nm</a:t>
            </a:r>
            <a:endParaRPr lang="es-ES" dirty="0"/>
          </a:p>
        </p:txBody>
      </p:sp>
      <p:sp>
        <p:nvSpPr>
          <p:cNvPr id="8" name="Flecha derecha 7"/>
          <p:cNvSpPr/>
          <p:nvPr/>
        </p:nvSpPr>
        <p:spPr>
          <a:xfrm>
            <a:off x="3048002" y="2699657"/>
            <a:ext cx="631034" cy="500743"/>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6" name="Flecha derecha 15"/>
          <p:cNvSpPr/>
          <p:nvPr/>
        </p:nvSpPr>
        <p:spPr>
          <a:xfrm>
            <a:off x="5831863" y="2699657"/>
            <a:ext cx="631034" cy="500743"/>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
        <p:nvSpPr>
          <p:cNvPr id="17" name="Flecha derecha 16"/>
          <p:cNvSpPr/>
          <p:nvPr/>
        </p:nvSpPr>
        <p:spPr>
          <a:xfrm>
            <a:off x="8947815" y="2709366"/>
            <a:ext cx="631034" cy="500743"/>
          </a:xfrm>
          <a:prstGeom prst="rightArrow">
            <a:avLst/>
          </a:prstGeom>
        </p:spPr>
        <p:style>
          <a:lnRef idx="2">
            <a:schemeClr val="accent3"/>
          </a:lnRef>
          <a:fillRef idx="1">
            <a:schemeClr val="lt1"/>
          </a:fillRef>
          <a:effectRef idx="0">
            <a:schemeClr val="accent3"/>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1905232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613954"/>
          </a:xfrm>
        </p:spPr>
        <p:txBody>
          <a:bodyPr/>
          <a:lstStyle/>
          <a:p>
            <a:r>
              <a:rPr lang="es-ES" sz="2400" dirty="0" smtClean="0">
                <a:ln w="0"/>
                <a:solidFill>
                  <a:schemeClr val="tx1"/>
                </a:solidFill>
                <a:effectLst>
                  <a:outerShdw blurRad="38100" dist="19050" dir="2700000" algn="tl" rotWithShape="0">
                    <a:schemeClr val="dk1">
                      <a:alpha val="40000"/>
                    </a:schemeClr>
                  </a:outerShdw>
                </a:effectLst>
              </a:rPr>
              <a:t>CONTENIDO</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2321400304"/>
              </p:ext>
            </p:extLst>
          </p:nvPr>
        </p:nvGraphicFramePr>
        <p:xfrm>
          <a:off x="3200400" y="613954"/>
          <a:ext cx="5791200" cy="55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8818151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25812" y="667681"/>
            <a:ext cx="8089153" cy="461665"/>
          </a:xfrm>
          <a:prstGeom prst="rect">
            <a:avLst/>
          </a:prstGeom>
          <a:noFill/>
        </p:spPr>
        <p:txBody>
          <a:bodyPr wrap="square" rtlCol="0">
            <a:spAutoFit/>
          </a:bodyPr>
          <a:lstStyle/>
          <a:p>
            <a:r>
              <a:rPr lang="es-ES" sz="2400" b="1" i="1" dirty="0" smtClean="0"/>
              <a:t>Formación de biofilm</a:t>
            </a:r>
            <a:endParaRPr lang="es-ES" sz="2400" b="1" i="1" dirty="0"/>
          </a:p>
        </p:txBody>
      </p:sp>
      <p:sp>
        <p:nvSpPr>
          <p:cNvPr id="5"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METODOLOGÍA</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6" name="Picture 6" descr="https://scontent.fuio1-1.fna.fbcdn.net/v/t35.0-12/20629155_1524184924309587_1641174805_o.jpg?oh=57a274bdd3ff5a9a616e9d5575a16ac6&amp;oe=598492BD"/>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6442" y="1512908"/>
            <a:ext cx="2125499" cy="1379761"/>
          </a:xfrm>
          <a:prstGeom prst="rect">
            <a:avLst/>
          </a:prstGeom>
          <a:noFill/>
          <a:extLst>
            <a:ext uri="{909E8E84-426E-40DD-AFC4-6F175D3DCCD1}">
              <a14:hiddenFill xmlns:a14="http://schemas.microsoft.com/office/drawing/2010/main">
                <a:solidFill>
                  <a:srgbClr val="FFFFFF"/>
                </a:solidFill>
              </a14:hiddenFill>
            </a:ext>
          </a:extLst>
        </p:spPr>
      </p:pic>
      <p:pic>
        <p:nvPicPr>
          <p:cNvPr id="7" name="Imagen 6"/>
          <p:cNvPicPr/>
          <p:nvPr/>
        </p:nvPicPr>
        <p:blipFill rotWithShape="1">
          <a:blip r:embed="rId3" cstate="print">
            <a:extLst>
              <a:ext uri="{28A0092B-C50C-407E-A947-70E740481C1C}">
                <a14:useLocalDpi xmlns:a14="http://schemas.microsoft.com/office/drawing/2010/main" val="0"/>
              </a:ext>
            </a:extLst>
          </a:blip>
          <a:srcRect r="56574"/>
          <a:stretch/>
        </p:blipFill>
        <p:spPr bwMode="auto">
          <a:xfrm>
            <a:off x="3708619" y="1474026"/>
            <a:ext cx="1123541" cy="1418643"/>
          </a:xfrm>
          <a:prstGeom prst="rect">
            <a:avLst/>
          </a:prstGeom>
          <a:noFill/>
          <a:ln>
            <a:noFill/>
          </a:ln>
        </p:spPr>
      </p:pic>
      <p:pic>
        <p:nvPicPr>
          <p:cNvPr id="9" name="Imagen 8"/>
          <p:cNvPicPr/>
          <p:nvPr/>
        </p:nvPicPr>
        <p:blipFill rotWithShape="1">
          <a:blip r:embed="rId4" cstate="print">
            <a:extLst>
              <a:ext uri="{28A0092B-C50C-407E-A947-70E740481C1C}">
                <a14:useLocalDpi xmlns:a14="http://schemas.microsoft.com/office/drawing/2010/main" val="0"/>
              </a:ext>
            </a:extLst>
          </a:blip>
          <a:srcRect r="56574"/>
          <a:stretch/>
        </p:blipFill>
        <p:spPr bwMode="auto">
          <a:xfrm>
            <a:off x="8553335" y="1411528"/>
            <a:ext cx="1064561" cy="1481141"/>
          </a:xfrm>
          <a:prstGeom prst="rect">
            <a:avLst/>
          </a:prstGeom>
          <a:noFill/>
          <a:ln>
            <a:noFill/>
          </a:ln>
        </p:spPr>
      </p:pic>
      <p:pic>
        <p:nvPicPr>
          <p:cNvPr id="10" name="Picture 2" descr="Resultado de imagen para cultivo de candida"/>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6006303" y="1413016"/>
            <a:ext cx="1372889" cy="1479654"/>
          </a:xfrm>
          <a:prstGeom prst="rect">
            <a:avLst/>
          </a:prstGeom>
          <a:noFill/>
          <a:extLst>
            <a:ext uri="{909E8E84-426E-40DD-AFC4-6F175D3DCCD1}">
              <a14:hiddenFill xmlns:a14="http://schemas.microsoft.com/office/drawing/2010/main">
                <a:solidFill>
                  <a:srgbClr val="FFFFFF"/>
                </a:solidFill>
              </a14:hiddenFill>
            </a:ext>
          </a:extLst>
        </p:spPr>
      </p:pic>
      <p:sp>
        <p:nvSpPr>
          <p:cNvPr id="11" name="CuadroTexto 10"/>
          <p:cNvSpPr txBox="1"/>
          <p:nvPr/>
        </p:nvSpPr>
        <p:spPr>
          <a:xfrm>
            <a:off x="116957" y="2967264"/>
            <a:ext cx="2604471" cy="338554"/>
          </a:xfrm>
          <a:prstGeom prst="rect">
            <a:avLst/>
          </a:prstGeom>
          <a:noFill/>
        </p:spPr>
        <p:txBody>
          <a:bodyPr wrap="square" rtlCol="0">
            <a:spAutoFit/>
          </a:bodyPr>
          <a:lstStyle/>
          <a:p>
            <a:pPr algn="ctr"/>
            <a:r>
              <a:rPr lang="es-ES" sz="1600" b="1" dirty="0" smtClean="0"/>
              <a:t>Colección de aislados</a:t>
            </a:r>
            <a:endParaRPr lang="es-ES" sz="1600" b="1" dirty="0"/>
          </a:p>
        </p:txBody>
      </p:sp>
      <p:sp>
        <p:nvSpPr>
          <p:cNvPr id="12" name="CuadroTexto 11"/>
          <p:cNvSpPr txBox="1"/>
          <p:nvPr/>
        </p:nvSpPr>
        <p:spPr>
          <a:xfrm>
            <a:off x="9884176" y="1644738"/>
            <a:ext cx="2197964" cy="1077218"/>
          </a:xfrm>
          <a:prstGeom prst="rect">
            <a:avLst/>
          </a:prstGeom>
          <a:noFill/>
        </p:spPr>
        <p:txBody>
          <a:bodyPr wrap="square" rtlCol="0">
            <a:spAutoFit/>
          </a:bodyPr>
          <a:lstStyle/>
          <a:p>
            <a:pPr algn="ctr"/>
            <a:r>
              <a:rPr lang="es-ES" sz="1600" b="1" dirty="0" smtClean="0"/>
              <a:t>Inoculación</a:t>
            </a:r>
          </a:p>
          <a:p>
            <a:r>
              <a:rPr lang="es-ES" sz="1600" b="1" dirty="0" smtClean="0"/>
              <a:t>Agitación: </a:t>
            </a:r>
            <a:r>
              <a:rPr lang="es-ES" sz="1600" dirty="0" smtClean="0"/>
              <a:t>120 RPM</a:t>
            </a:r>
          </a:p>
          <a:p>
            <a:r>
              <a:rPr lang="es-ES" sz="1600" b="1" dirty="0" smtClean="0"/>
              <a:t>Incubación: </a:t>
            </a:r>
            <a:r>
              <a:rPr lang="es-ES" sz="1600" dirty="0" smtClean="0"/>
              <a:t>37ºC</a:t>
            </a:r>
          </a:p>
          <a:p>
            <a:r>
              <a:rPr lang="es-ES" sz="1600" b="1" dirty="0" smtClean="0"/>
              <a:t>Tiempo: </a:t>
            </a:r>
            <a:r>
              <a:rPr lang="es-ES" sz="1600" dirty="0" smtClean="0"/>
              <a:t>24 h</a:t>
            </a:r>
            <a:endParaRPr lang="es-ES" sz="1600" dirty="0"/>
          </a:p>
        </p:txBody>
      </p:sp>
      <p:sp>
        <p:nvSpPr>
          <p:cNvPr id="13" name="CuadroTexto 12"/>
          <p:cNvSpPr txBox="1"/>
          <p:nvPr/>
        </p:nvSpPr>
        <p:spPr>
          <a:xfrm>
            <a:off x="5752193" y="2967264"/>
            <a:ext cx="1881107" cy="338554"/>
          </a:xfrm>
          <a:prstGeom prst="rect">
            <a:avLst/>
          </a:prstGeom>
          <a:noFill/>
        </p:spPr>
        <p:txBody>
          <a:bodyPr wrap="square" rtlCol="0">
            <a:spAutoFit/>
          </a:bodyPr>
          <a:lstStyle/>
          <a:p>
            <a:pPr algn="ctr"/>
            <a:r>
              <a:rPr lang="es-ES" sz="1600" b="1" dirty="0" smtClean="0"/>
              <a:t>Inoculación</a:t>
            </a:r>
          </a:p>
        </p:txBody>
      </p:sp>
      <p:sp>
        <p:nvSpPr>
          <p:cNvPr id="14" name="CuadroTexto 13"/>
          <p:cNvSpPr txBox="1"/>
          <p:nvPr/>
        </p:nvSpPr>
        <p:spPr>
          <a:xfrm>
            <a:off x="8033959" y="2967264"/>
            <a:ext cx="2132179" cy="338554"/>
          </a:xfrm>
          <a:prstGeom prst="rect">
            <a:avLst/>
          </a:prstGeom>
          <a:noFill/>
        </p:spPr>
        <p:txBody>
          <a:bodyPr wrap="square" rtlCol="0">
            <a:spAutoFit/>
          </a:bodyPr>
          <a:lstStyle/>
          <a:p>
            <a:pPr algn="ctr"/>
            <a:r>
              <a:rPr lang="es-ES" sz="1600" b="1" dirty="0" smtClean="0"/>
              <a:t>Inoculación</a:t>
            </a:r>
          </a:p>
        </p:txBody>
      </p:sp>
      <p:sp>
        <p:nvSpPr>
          <p:cNvPr id="15" name="CuadroTexto 14"/>
          <p:cNvSpPr txBox="1"/>
          <p:nvPr/>
        </p:nvSpPr>
        <p:spPr>
          <a:xfrm>
            <a:off x="3370005" y="2967264"/>
            <a:ext cx="1659196" cy="338554"/>
          </a:xfrm>
          <a:prstGeom prst="rect">
            <a:avLst/>
          </a:prstGeom>
          <a:noFill/>
        </p:spPr>
        <p:txBody>
          <a:bodyPr wrap="square" rtlCol="0">
            <a:spAutoFit/>
          </a:bodyPr>
          <a:lstStyle/>
          <a:p>
            <a:pPr algn="ctr"/>
            <a:r>
              <a:rPr lang="es-ES" sz="1600" b="1" dirty="0" smtClean="0"/>
              <a:t>Inoculación</a:t>
            </a:r>
            <a:endParaRPr lang="es-ES" sz="1600" b="1" dirty="0"/>
          </a:p>
        </p:txBody>
      </p:sp>
      <p:pic>
        <p:nvPicPr>
          <p:cNvPr id="19458" name="Picture 2" descr="Resultado de imagen para tubo con rpmi"/>
          <p:cNvPicPr>
            <a:picLocks noChangeAspect="1" noChangeArrowheads="1"/>
          </p:cNvPicPr>
          <p:nvPr/>
        </p:nvPicPr>
        <p:blipFill rotWithShape="1">
          <a:blip r:embed="rId6" cstate="print">
            <a:extLst>
              <a:ext uri="{28A0092B-C50C-407E-A947-70E740481C1C}">
                <a14:useLocalDpi xmlns:a14="http://schemas.microsoft.com/office/drawing/2010/main" val="0"/>
              </a:ext>
            </a:extLst>
          </a:blip>
          <a:srcRect l="29743" t="15105" r="24969" b="30995"/>
          <a:stretch/>
        </p:blipFill>
        <p:spPr bwMode="auto">
          <a:xfrm>
            <a:off x="8403004" y="3929936"/>
            <a:ext cx="1394088" cy="1244388"/>
          </a:xfrm>
          <a:prstGeom prst="rect">
            <a:avLst/>
          </a:prstGeom>
          <a:noFill/>
          <a:extLst>
            <a:ext uri="{909E8E84-426E-40DD-AFC4-6F175D3DCCD1}">
              <a14:hiddenFill xmlns:a14="http://schemas.microsoft.com/office/drawing/2010/main">
                <a:solidFill>
                  <a:srgbClr val="FFFFFF"/>
                </a:solidFill>
              </a14:hiddenFill>
            </a:ext>
          </a:extLst>
        </p:spPr>
      </p:pic>
      <p:sp>
        <p:nvSpPr>
          <p:cNvPr id="17" name="CuadroTexto 16"/>
          <p:cNvSpPr txBox="1"/>
          <p:nvPr/>
        </p:nvSpPr>
        <p:spPr>
          <a:xfrm>
            <a:off x="9994036" y="4054956"/>
            <a:ext cx="2197964" cy="1569660"/>
          </a:xfrm>
          <a:prstGeom prst="rect">
            <a:avLst/>
          </a:prstGeom>
          <a:noFill/>
        </p:spPr>
        <p:txBody>
          <a:bodyPr wrap="square" rtlCol="0">
            <a:spAutoFit/>
          </a:bodyPr>
          <a:lstStyle/>
          <a:p>
            <a:pPr algn="ctr"/>
            <a:r>
              <a:rPr lang="es-ES" sz="1600" b="1" dirty="0" err="1" smtClean="0"/>
              <a:t>Resuspensión</a:t>
            </a:r>
            <a:endParaRPr lang="es-ES" sz="1600" b="1" dirty="0" smtClean="0"/>
          </a:p>
          <a:p>
            <a:r>
              <a:rPr lang="es-ES" sz="1600" b="1" dirty="0" smtClean="0"/>
              <a:t>Medio: </a:t>
            </a:r>
            <a:r>
              <a:rPr lang="es-ES" sz="1600" dirty="0" smtClean="0"/>
              <a:t>RPMI 1640 con L-glutamina (pH 7.0)</a:t>
            </a:r>
          </a:p>
          <a:p>
            <a:r>
              <a:rPr lang="es-ES" sz="1600" dirty="0" smtClean="0"/>
              <a:t>Ajuste de número de células</a:t>
            </a:r>
            <a:endParaRPr lang="es-ES" sz="1600" dirty="0"/>
          </a:p>
        </p:txBody>
      </p:sp>
      <p:pic>
        <p:nvPicPr>
          <p:cNvPr id="19460" name="Picture 4" descr="Imagen relacionada"/>
          <p:cNvPicPr>
            <a:picLocks noChangeAspect="1" noChangeArrowheads="1"/>
          </p:cNvPicPr>
          <p:nvPr/>
        </p:nvPicPr>
        <p:blipFill rotWithShape="1">
          <a:blip r:embed="rId7">
            <a:extLst>
              <a:ext uri="{28A0092B-C50C-407E-A947-70E740481C1C}">
                <a14:useLocalDpi xmlns:a14="http://schemas.microsoft.com/office/drawing/2010/main" val="0"/>
              </a:ext>
            </a:extLst>
          </a:blip>
          <a:srcRect t="14286" b="17143"/>
          <a:stretch/>
        </p:blipFill>
        <p:spPr bwMode="auto">
          <a:xfrm>
            <a:off x="5283334" y="3737164"/>
            <a:ext cx="2095858" cy="1437160"/>
          </a:xfrm>
          <a:prstGeom prst="rect">
            <a:avLst/>
          </a:prstGeom>
          <a:noFill/>
          <a:extLst>
            <a:ext uri="{909E8E84-426E-40DD-AFC4-6F175D3DCCD1}">
              <a14:hiddenFill xmlns:a14="http://schemas.microsoft.com/office/drawing/2010/main">
                <a:solidFill>
                  <a:srgbClr val="FFFFFF"/>
                </a:solidFill>
              </a14:hiddenFill>
            </a:ext>
          </a:extLst>
        </p:spPr>
      </p:pic>
      <p:sp>
        <p:nvSpPr>
          <p:cNvPr id="19" name="CuadroTexto 18"/>
          <p:cNvSpPr txBox="1"/>
          <p:nvPr/>
        </p:nvSpPr>
        <p:spPr>
          <a:xfrm>
            <a:off x="5401154" y="5190171"/>
            <a:ext cx="1860218" cy="830997"/>
          </a:xfrm>
          <a:prstGeom prst="rect">
            <a:avLst/>
          </a:prstGeom>
          <a:noFill/>
        </p:spPr>
        <p:txBody>
          <a:bodyPr wrap="square" rtlCol="0">
            <a:spAutoFit/>
          </a:bodyPr>
          <a:lstStyle/>
          <a:p>
            <a:pPr algn="ctr"/>
            <a:r>
              <a:rPr lang="es-ES" sz="1600" b="1" dirty="0" smtClean="0"/>
              <a:t>Inoculación</a:t>
            </a:r>
          </a:p>
          <a:p>
            <a:r>
              <a:rPr lang="es-ES" sz="1600" b="1" dirty="0" smtClean="0"/>
              <a:t>Incubación: </a:t>
            </a:r>
            <a:r>
              <a:rPr lang="es-ES" sz="1600" dirty="0" smtClean="0"/>
              <a:t>37ºC</a:t>
            </a:r>
          </a:p>
          <a:p>
            <a:r>
              <a:rPr lang="es-ES" sz="1600" b="1" dirty="0" smtClean="0"/>
              <a:t>Tiempo: </a:t>
            </a:r>
            <a:r>
              <a:rPr lang="es-ES" sz="1600" dirty="0" smtClean="0"/>
              <a:t>48 h</a:t>
            </a:r>
            <a:endParaRPr lang="es-ES" sz="1600" dirty="0"/>
          </a:p>
        </p:txBody>
      </p:sp>
      <p:sp>
        <p:nvSpPr>
          <p:cNvPr id="16" name="CuadroTexto 15"/>
          <p:cNvSpPr txBox="1"/>
          <p:nvPr/>
        </p:nvSpPr>
        <p:spPr>
          <a:xfrm>
            <a:off x="1441723" y="4239621"/>
            <a:ext cx="2681935" cy="1200329"/>
          </a:xfrm>
          <a:prstGeom prst="rect">
            <a:avLst/>
          </a:prstGeom>
          <a:noFill/>
        </p:spPr>
        <p:txBody>
          <a:bodyPr wrap="square" rtlCol="0">
            <a:spAutoFit/>
          </a:bodyPr>
          <a:lstStyle/>
          <a:p>
            <a:pPr marL="285750" indent="-285750">
              <a:buFont typeface="Arial" panose="020B0604020202020204" pitchFamily="34" charset="0"/>
              <a:buChar char="•"/>
            </a:pPr>
            <a:r>
              <a:rPr lang="es-ES" dirty="0" smtClean="0"/>
              <a:t>XTT</a:t>
            </a:r>
          </a:p>
          <a:p>
            <a:pPr marL="285750" indent="-285750">
              <a:buFont typeface="Arial" panose="020B0604020202020204" pitchFamily="34" charset="0"/>
              <a:buChar char="•"/>
            </a:pPr>
            <a:r>
              <a:rPr lang="es-ES" dirty="0" smtClean="0"/>
              <a:t>Cristal violeta</a:t>
            </a:r>
          </a:p>
          <a:p>
            <a:pPr marL="285750" indent="-285750">
              <a:buFont typeface="Arial" panose="020B0604020202020204" pitchFamily="34" charset="0"/>
              <a:buChar char="•"/>
            </a:pPr>
            <a:r>
              <a:rPr lang="es-ES" dirty="0" smtClean="0"/>
              <a:t>Microscopía confocal</a:t>
            </a:r>
          </a:p>
          <a:p>
            <a:pPr marL="285750" indent="-285750">
              <a:buFont typeface="Arial" panose="020B0604020202020204" pitchFamily="34" charset="0"/>
              <a:buChar char="•"/>
            </a:pPr>
            <a:r>
              <a:rPr lang="es-ES" dirty="0" smtClean="0"/>
              <a:t>SEM</a:t>
            </a:r>
            <a:endParaRPr lang="es-ES" dirty="0"/>
          </a:p>
        </p:txBody>
      </p:sp>
      <p:sp>
        <p:nvSpPr>
          <p:cNvPr id="18" name="Flecha derecha 17"/>
          <p:cNvSpPr/>
          <p:nvPr/>
        </p:nvSpPr>
        <p:spPr>
          <a:xfrm>
            <a:off x="2782690" y="1946366"/>
            <a:ext cx="678967" cy="561703"/>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22" name="Flecha derecha 21"/>
          <p:cNvSpPr/>
          <p:nvPr/>
        </p:nvSpPr>
        <p:spPr>
          <a:xfrm>
            <a:off x="5066971" y="1974215"/>
            <a:ext cx="678967" cy="561703"/>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23" name="Flecha derecha 22"/>
          <p:cNvSpPr/>
          <p:nvPr/>
        </p:nvSpPr>
        <p:spPr>
          <a:xfrm>
            <a:off x="7645472" y="1915449"/>
            <a:ext cx="678967" cy="561703"/>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24" name="Flecha derecha 23"/>
          <p:cNvSpPr/>
          <p:nvPr/>
        </p:nvSpPr>
        <p:spPr>
          <a:xfrm rot="5400000">
            <a:off x="9718809" y="3300193"/>
            <a:ext cx="550452" cy="561703"/>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25" name="Flecha derecha 24"/>
          <p:cNvSpPr/>
          <p:nvPr/>
        </p:nvSpPr>
        <p:spPr>
          <a:xfrm rot="10800000">
            <a:off x="7527093" y="4241345"/>
            <a:ext cx="678967" cy="561703"/>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26" name="Flecha derecha 25"/>
          <p:cNvSpPr/>
          <p:nvPr/>
        </p:nvSpPr>
        <p:spPr>
          <a:xfrm rot="10800000">
            <a:off x="4279392" y="4294314"/>
            <a:ext cx="678967" cy="561703"/>
          </a:xfrm>
          <a:prstGeom prst="rightArrow">
            <a:avLst/>
          </a:prstGeom>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426807019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2910431934"/>
              </p:ext>
            </p:extLst>
          </p:nvPr>
        </p:nvGraphicFramePr>
        <p:xfrm>
          <a:off x="2787016" y="1280160"/>
          <a:ext cx="6688183" cy="45589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269357" y="600032"/>
            <a:ext cx="6936985" cy="461665"/>
          </a:xfrm>
          <a:prstGeom prst="rect">
            <a:avLst/>
          </a:prstGeom>
          <a:noFill/>
        </p:spPr>
        <p:txBody>
          <a:bodyPr wrap="square" rtlCol="0">
            <a:spAutoFit/>
          </a:bodyPr>
          <a:lstStyle/>
          <a:p>
            <a:r>
              <a:rPr lang="es-ES" sz="2400" b="1" i="1" dirty="0" smtClean="0"/>
              <a:t>Caracterización cuantitativa del biofilm </a:t>
            </a:r>
            <a:endParaRPr lang="es-ES" sz="2400" b="1" i="1" dirty="0"/>
          </a:p>
        </p:txBody>
      </p:sp>
      <p:sp>
        <p:nvSpPr>
          <p:cNvPr id="8"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METODOLOGÍA</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2" name="Rectángulo redondeado 1"/>
          <p:cNvSpPr/>
          <p:nvPr/>
        </p:nvSpPr>
        <p:spPr>
          <a:xfrm>
            <a:off x="269357" y="2561409"/>
            <a:ext cx="2343214" cy="1996439"/>
          </a:xfrm>
          <a:prstGeom prst="roundRect">
            <a:avLst/>
          </a:prstGeom>
        </p:spPr>
        <p:style>
          <a:lnRef idx="2">
            <a:schemeClr val="accent5"/>
          </a:lnRef>
          <a:fillRef idx="1">
            <a:schemeClr val="lt1"/>
          </a:fillRef>
          <a:effectRef idx="0">
            <a:schemeClr val="accent5"/>
          </a:effectRef>
          <a:fontRef idx="minor">
            <a:schemeClr val="dk1"/>
          </a:fontRef>
        </p:style>
        <p:txBody>
          <a:bodyPr rtlCol="0" anchor="ctr"/>
          <a:lstStyle/>
          <a:p>
            <a:pPr marL="285750" indent="-285750" algn="just">
              <a:buFont typeface="Arial" panose="020B0604020202020204" pitchFamily="34" charset="0"/>
              <a:buChar char="•"/>
            </a:pPr>
            <a:r>
              <a:rPr lang="es-ES" sz="1600" dirty="0" smtClean="0"/>
              <a:t>Caracterización volumétrica</a:t>
            </a:r>
          </a:p>
          <a:p>
            <a:pPr marL="285750" indent="-285750" algn="just">
              <a:buFont typeface="Arial" panose="020B0604020202020204" pitchFamily="34" charset="0"/>
              <a:buChar char="•"/>
            </a:pPr>
            <a:r>
              <a:rPr lang="es-ES" sz="1600" dirty="0" smtClean="0"/>
              <a:t>Polisacáridos pared celular</a:t>
            </a:r>
          </a:p>
          <a:p>
            <a:pPr marL="285750" indent="-285750" algn="just">
              <a:buFont typeface="Arial" panose="020B0604020202020204" pitchFamily="34" charset="0"/>
              <a:buChar char="•"/>
            </a:pPr>
            <a:r>
              <a:rPr lang="es-ES" sz="1600" dirty="0" smtClean="0"/>
              <a:t>Toda la matriz del biofilm</a:t>
            </a:r>
            <a:endParaRPr lang="es-ES" sz="1600" dirty="0"/>
          </a:p>
        </p:txBody>
      </p:sp>
      <p:sp>
        <p:nvSpPr>
          <p:cNvPr id="7" name="Rectángulo redondeado 6"/>
          <p:cNvSpPr/>
          <p:nvPr/>
        </p:nvSpPr>
        <p:spPr>
          <a:xfrm>
            <a:off x="9649644" y="2469423"/>
            <a:ext cx="2343214" cy="218040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marL="285750" indent="-285750" algn="just">
              <a:buFont typeface="Arial" panose="020B0604020202020204" pitchFamily="34" charset="0"/>
              <a:buChar char="•"/>
            </a:pPr>
            <a:r>
              <a:rPr lang="es-ES" sz="1600" dirty="0" smtClean="0"/>
              <a:t>Caracterización de actividad metabólica</a:t>
            </a:r>
          </a:p>
          <a:p>
            <a:pPr marL="285750" indent="-285750" algn="just">
              <a:buFont typeface="Arial" panose="020B0604020202020204" pitchFamily="34" charset="0"/>
              <a:buChar char="•"/>
            </a:pPr>
            <a:r>
              <a:rPr lang="es-ES" sz="1600" dirty="0" smtClean="0"/>
              <a:t>Reducción de sales de </a:t>
            </a:r>
            <a:r>
              <a:rPr lang="es-ES" sz="1600" dirty="0" err="1" smtClean="0"/>
              <a:t>formazan</a:t>
            </a:r>
            <a:endParaRPr lang="es-ES" sz="1600" dirty="0" smtClean="0"/>
          </a:p>
          <a:p>
            <a:pPr marL="285750" indent="-285750" algn="just">
              <a:buFont typeface="Arial" panose="020B0604020202020204" pitchFamily="34" charset="0"/>
              <a:buChar char="•"/>
            </a:pPr>
            <a:r>
              <a:rPr lang="es-ES" sz="1600" dirty="0" smtClean="0"/>
              <a:t>Células metabólicamente activas</a:t>
            </a:r>
            <a:endParaRPr lang="es-ES" sz="1600" dirty="0"/>
          </a:p>
        </p:txBody>
      </p:sp>
    </p:spTree>
    <p:extLst>
      <p:ext uri="{BB962C8B-B14F-4D97-AF65-F5344CB8AC3E}">
        <p14:creationId xmlns:p14="http://schemas.microsoft.com/office/powerpoint/2010/main" val="388686996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Marcador de contenido 4"/>
          <p:cNvGraphicFramePr>
            <a:graphicFrameLocks noGrp="1"/>
          </p:cNvGraphicFramePr>
          <p:nvPr>
            <p:ph idx="1"/>
            <p:extLst>
              <p:ext uri="{D42A27DB-BD31-4B8C-83A1-F6EECF244321}">
                <p14:modId xmlns:p14="http://schemas.microsoft.com/office/powerpoint/2010/main" val="500453483"/>
              </p:ext>
            </p:extLst>
          </p:nvPr>
        </p:nvGraphicFramePr>
        <p:xfrm>
          <a:off x="1099426" y="656749"/>
          <a:ext cx="10063363" cy="50744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269357" y="600032"/>
            <a:ext cx="6936985" cy="461665"/>
          </a:xfrm>
          <a:prstGeom prst="rect">
            <a:avLst/>
          </a:prstGeom>
          <a:noFill/>
        </p:spPr>
        <p:txBody>
          <a:bodyPr wrap="square" rtlCol="0">
            <a:spAutoFit/>
          </a:bodyPr>
          <a:lstStyle/>
          <a:p>
            <a:r>
              <a:rPr lang="es-ES" sz="2400" b="1" i="1" dirty="0" smtClean="0"/>
              <a:t>Evaluación de actividad enzimática</a:t>
            </a:r>
            <a:endParaRPr lang="es-ES" sz="2400" b="1" i="1" dirty="0"/>
          </a:p>
        </p:txBody>
      </p:sp>
      <p:sp>
        <p:nvSpPr>
          <p:cNvPr id="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METODOLOGÍA</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26384038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a:blip r:embed="rId2"/>
          <a:stretch>
            <a:fillRect/>
          </a:stretch>
        </p:blipFill>
        <p:spPr>
          <a:xfrm>
            <a:off x="404971" y="1491917"/>
            <a:ext cx="5550568" cy="3705659"/>
          </a:xfrm>
          <a:prstGeom prst="rect">
            <a:avLst/>
          </a:prstGeom>
        </p:spPr>
      </p:pic>
      <mc:AlternateContent xmlns:mc="http://schemas.openxmlformats.org/markup-compatibility/2006" xmlns:a14="http://schemas.microsoft.com/office/drawing/2010/main">
        <mc:Choice Requires="a14">
          <p:sp>
            <p:nvSpPr>
              <p:cNvPr id="5" name="Rectángulo 4"/>
              <p:cNvSpPr/>
              <p:nvPr/>
            </p:nvSpPr>
            <p:spPr>
              <a:xfrm>
                <a:off x="6131108" y="3011609"/>
                <a:ext cx="5626861" cy="666273"/>
              </a:xfrm>
              <a:prstGeom prst="rect">
                <a:avLst/>
              </a:prstGeom>
            </p:spPr>
            <p:txBody>
              <a:bodyPr wrap="none">
                <a:spAutoFit/>
              </a:bodyPr>
              <a:lstStyle/>
              <a:p>
                <a:pPr/>
                <a14:m>
                  <m:oMathPara xmlns:m="http://schemas.openxmlformats.org/officeDocument/2006/math">
                    <m:oMathParaPr>
                      <m:jc m:val="centerGroup"/>
                    </m:oMathParaPr>
                    <m:oMath xmlns:m="http://schemas.openxmlformats.org/officeDocument/2006/math">
                      <m:r>
                        <a:rPr lang="es-ES" i="1">
                          <a:latin typeface="Cambria Math" panose="02040503050406030204" pitchFamily="18" charset="0"/>
                        </a:rPr>
                        <m:t>𝑃𝑧</m:t>
                      </m:r>
                      <m:r>
                        <a:rPr lang="es-ES" i="0">
                          <a:latin typeface="Cambria Math" panose="02040503050406030204" pitchFamily="18" charset="0"/>
                        </a:rPr>
                        <m:t>=</m:t>
                      </m:r>
                      <m:f>
                        <m:fPr>
                          <m:ctrlPr>
                            <a:rPr lang="es-ES" i="1">
                              <a:latin typeface="Cambria Math" panose="02040503050406030204" pitchFamily="18" charset="0"/>
                            </a:rPr>
                          </m:ctrlPr>
                        </m:fPr>
                        <m:num>
                          <m:r>
                            <a:rPr lang="es-ES" i="1">
                              <a:latin typeface="Cambria Math" panose="02040503050406030204" pitchFamily="18" charset="0"/>
                            </a:rPr>
                            <m:t>𝐷𝑖</m:t>
                          </m:r>
                          <m:r>
                            <a:rPr lang="es-ES" i="0">
                              <a:latin typeface="Cambria Math" panose="02040503050406030204" pitchFamily="18" charset="0"/>
                            </a:rPr>
                            <m:t>á</m:t>
                          </m:r>
                          <m:r>
                            <a:rPr lang="es-ES" i="1">
                              <a:latin typeface="Cambria Math" panose="02040503050406030204" pitchFamily="18" charset="0"/>
                            </a:rPr>
                            <m:t>𝑚𝑒𝑡𝑟𝑜</m:t>
                          </m:r>
                          <m:r>
                            <a:rPr lang="es-ES" i="0">
                              <a:latin typeface="Cambria Math" panose="02040503050406030204" pitchFamily="18" charset="0"/>
                            </a:rPr>
                            <m:t> </m:t>
                          </m:r>
                          <m:r>
                            <a:rPr lang="es-ES" i="1">
                              <a:latin typeface="Cambria Math" panose="02040503050406030204" pitchFamily="18" charset="0"/>
                            </a:rPr>
                            <m:t>𝑑𝑒</m:t>
                          </m:r>
                          <m:r>
                            <a:rPr lang="es-ES" i="0">
                              <a:latin typeface="Cambria Math" panose="02040503050406030204" pitchFamily="18" charset="0"/>
                            </a:rPr>
                            <m:t> </m:t>
                          </m:r>
                          <m:r>
                            <a:rPr lang="es-ES" i="1">
                              <a:latin typeface="Cambria Math" panose="02040503050406030204" pitchFamily="18" charset="0"/>
                            </a:rPr>
                            <m:t>𝑙𝑎</m:t>
                          </m:r>
                          <m:r>
                            <a:rPr lang="es-ES" i="0">
                              <a:latin typeface="Cambria Math" panose="02040503050406030204" pitchFamily="18" charset="0"/>
                            </a:rPr>
                            <m:t> </m:t>
                          </m:r>
                          <m:r>
                            <a:rPr lang="es-ES" i="1">
                              <a:latin typeface="Cambria Math" panose="02040503050406030204" pitchFamily="18" charset="0"/>
                            </a:rPr>
                            <m:t>𝑐𝑜𝑙𝑜𝑛𝑖𝑎</m:t>
                          </m:r>
                        </m:num>
                        <m:den>
                          <m:r>
                            <a:rPr lang="es-ES" i="1">
                              <a:latin typeface="Cambria Math" panose="02040503050406030204" pitchFamily="18" charset="0"/>
                            </a:rPr>
                            <m:t>𝐷𝑖</m:t>
                          </m:r>
                          <m:r>
                            <a:rPr lang="es-ES" i="0">
                              <a:latin typeface="Cambria Math" panose="02040503050406030204" pitchFamily="18" charset="0"/>
                            </a:rPr>
                            <m:t>á</m:t>
                          </m:r>
                          <m:r>
                            <a:rPr lang="es-ES" i="1">
                              <a:latin typeface="Cambria Math" panose="02040503050406030204" pitchFamily="18" charset="0"/>
                            </a:rPr>
                            <m:t>𝑚𝑒𝑡𝑟𝑜</m:t>
                          </m:r>
                          <m:r>
                            <a:rPr lang="es-ES" i="0">
                              <a:latin typeface="Cambria Math" panose="02040503050406030204" pitchFamily="18" charset="0"/>
                            </a:rPr>
                            <m:t> </m:t>
                          </m:r>
                          <m:r>
                            <a:rPr lang="es-ES" i="1">
                              <a:latin typeface="Cambria Math" panose="02040503050406030204" pitchFamily="18" charset="0"/>
                            </a:rPr>
                            <m:t>𝑑𝑒</m:t>
                          </m:r>
                          <m:r>
                            <a:rPr lang="es-ES" i="0">
                              <a:latin typeface="Cambria Math" panose="02040503050406030204" pitchFamily="18" charset="0"/>
                            </a:rPr>
                            <m:t> </m:t>
                          </m:r>
                          <m:r>
                            <a:rPr lang="es-ES" i="1">
                              <a:latin typeface="Cambria Math" panose="02040503050406030204" pitchFamily="18" charset="0"/>
                            </a:rPr>
                            <m:t>𝑙𝑎</m:t>
                          </m:r>
                          <m:r>
                            <a:rPr lang="es-ES" i="0">
                              <a:latin typeface="Cambria Math" panose="02040503050406030204" pitchFamily="18" charset="0"/>
                            </a:rPr>
                            <m:t> </m:t>
                          </m:r>
                          <m:r>
                            <a:rPr lang="es-ES" i="1">
                              <a:latin typeface="Cambria Math" panose="02040503050406030204" pitchFamily="18" charset="0"/>
                            </a:rPr>
                            <m:t>𝑧𝑜𝑛𝑎</m:t>
                          </m:r>
                          <m:r>
                            <a:rPr lang="es-ES" i="0">
                              <a:latin typeface="Cambria Math" panose="02040503050406030204" pitchFamily="18" charset="0"/>
                            </a:rPr>
                            <m:t> </m:t>
                          </m:r>
                          <m:r>
                            <a:rPr lang="es-ES" i="1">
                              <a:latin typeface="Cambria Math" panose="02040503050406030204" pitchFamily="18" charset="0"/>
                            </a:rPr>
                            <m:t>𝑑𝑒</m:t>
                          </m:r>
                          <m:r>
                            <a:rPr lang="es-ES" i="0">
                              <a:latin typeface="Cambria Math" panose="02040503050406030204" pitchFamily="18" charset="0"/>
                            </a:rPr>
                            <m:t> </m:t>
                          </m:r>
                          <m:r>
                            <a:rPr lang="es-ES" i="1">
                              <a:latin typeface="Cambria Math" panose="02040503050406030204" pitchFamily="18" charset="0"/>
                            </a:rPr>
                            <m:t>𝑝𝑟𝑜𝑑𝑢𝑐𝑐𝑖</m:t>
                          </m:r>
                          <m:r>
                            <a:rPr lang="es-ES" i="0">
                              <a:latin typeface="Cambria Math" panose="02040503050406030204" pitchFamily="18" charset="0"/>
                            </a:rPr>
                            <m:t>ó</m:t>
                          </m:r>
                          <m:r>
                            <a:rPr lang="es-ES" i="1">
                              <a:latin typeface="Cambria Math" panose="02040503050406030204" pitchFamily="18" charset="0"/>
                            </a:rPr>
                            <m:t>𝑛</m:t>
                          </m:r>
                          <m:r>
                            <a:rPr lang="es-ES" i="0">
                              <a:latin typeface="Cambria Math" panose="02040503050406030204" pitchFamily="18" charset="0"/>
                            </a:rPr>
                            <m:t> </m:t>
                          </m:r>
                          <m:r>
                            <a:rPr lang="es-ES" i="1">
                              <a:latin typeface="Cambria Math" panose="02040503050406030204" pitchFamily="18" charset="0"/>
                            </a:rPr>
                            <m:t>𝑒𝑛𝑧𝑖𝑚</m:t>
                          </m:r>
                          <m:r>
                            <a:rPr lang="es-ES" i="0">
                              <a:latin typeface="Cambria Math" panose="02040503050406030204" pitchFamily="18" charset="0"/>
                            </a:rPr>
                            <m:t>á</m:t>
                          </m:r>
                          <m:r>
                            <a:rPr lang="es-ES" i="1">
                              <a:latin typeface="Cambria Math" panose="02040503050406030204" pitchFamily="18" charset="0"/>
                            </a:rPr>
                            <m:t>𝑡𝑖𝑐𝑎</m:t>
                          </m:r>
                        </m:den>
                      </m:f>
                    </m:oMath>
                  </m:oMathPara>
                </a14:m>
                <a:endParaRPr lang="es-ES" dirty="0"/>
              </a:p>
            </p:txBody>
          </p:sp>
        </mc:Choice>
        <mc:Fallback xmlns="">
          <p:sp>
            <p:nvSpPr>
              <p:cNvPr id="5" name="Rectángulo 4"/>
              <p:cNvSpPr>
                <a:spLocks noRot="1" noChangeAspect="1" noMove="1" noResize="1" noEditPoints="1" noAdjustHandles="1" noChangeArrowheads="1" noChangeShapeType="1" noTextEdit="1"/>
              </p:cNvSpPr>
              <p:nvPr/>
            </p:nvSpPr>
            <p:spPr>
              <a:xfrm>
                <a:off x="6131108" y="3011609"/>
                <a:ext cx="5626861" cy="666273"/>
              </a:xfrm>
              <a:prstGeom prst="rect">
                <a:avLst/>
              </a:prstGeom>
              <a:blipFill>
                <a:blip r:embed="rId3"/>
                <a:stretch>
                  <a:fillRect/>
                </a:stretch>
              </a:blipFill>
            </p:spPr>
            <p:txBody>
              <a:bodyPr/>
              <a:lstStyle/>
              <a:p>
                <a:r>
                  <a:rPr lang="es-ES">
                    <a:noFill/>
                  </a:rPr>
                  <a:t> </a:t>
                </a:r>
              </a:p>
            </p:txBody>
          </p:sp>
        </mc:Fallback>
      </mc:AlternateContent>
      <p:sp>
        <p:nvSpPr>
          <p:cNvPr id="6" name="CuadroTexto 5"/>
          <p:cNvSpPr txBox="1"/>
          <p:nvPr/>
        </p:nvSpPr>
        <p:spPr>
          <a:xfrm>
            <a:off x="269357" y="600032"/>
            <a:ext cx="6936985" cy="461665"/>
          </a:xfrm>
          <a:prstGeom prst="rect">
            <a:avLst/>
          </a:prstGeom>
          <a:noFill/>
        </p:spPr>
        <p:txBody>
          <a:bodyPr wrap="square" rtlCol="0">
            <a:spAutoFit/>
          </a:bodyPr>
          <a:lstStyle/>
          <a:p>
            <a:r>
              <a:rPr lang="es-ES" sz="2400" b="1" i="1" dirty="0" smtClean="0"/>
              <a:t>Evaluación de actividad enzimática</a:t>
            </a:r>
            <a:endParaRPr lang="es-ES" sz="2400" b="1" i="1" dirty="0"/>
          </a:p>
        </p:txBody>
      </p:sp>
      <p:sp>
        <p:nvSpPr>
          <p:cNvPr id="7" name="CuadroTexto 6"/>
          <p:cNvSpPr txBox="1"/>
          <p:nvPr/>
        </p:nvSpPr>
        <p:spPr>
          <a:xfrm>
            <a:off x="664203" y="5458518"/>
            <a:ext cx="5032104" cy="461665"/>
          </a:xfrm>
          <a:prstGeom prst="rect">
            <a:avLst/>
          </a:prstGeom>
          <a:solidFill>
            <a:schemeClr val="bg1"/>
          </a:solidFill>
        </p:spPr>
        <p:txBody>
          <a:bodyPr wrap="square" rtlCol="0">
            <a:spAutoFit/>
          </a:bodyPr>
          <a:lstStyle/>
          <a:p>
            <a:pPr algn="ctr"/>
            <a:r>
              <a:rPr lang="es-EC" sz="1200" b="1" dirty="0" smtClean="0">
                <a:latin typeface="+mj-lt"/>
                <a:cs typeface="Times New Roman" panose="02020603050405020304" pitchFamily="18" charset="0"/>
              </a:rPr>
              <a:t>Figura 11. </a:t>
            </a:r>
            <a:r>
              <a:rPr lang="es-EC" sz="1200" dirty="0" smtClean="0">
                <a:latin typeface="+mj-lt"/>
                <a:cs typeface="Times New Roman" panose="02020603050405020304" pitchFamily="18" charset="0"/>
              </a:rPr>
              <a:t>Determinación del índice de la actividad enzimática (</a:t>
            </a:r>
            <a:r>
              <a:rPr lang="es-EC" sz="1200" dirty="0" err="1" smtClean="0">
                <a:latin typeface="+mj-lt"/>
                <a:cs typeface="Times New Roman" panose="02020603050405020304" pitchFamily="18" charset="0"/>
              </a:rPr>
              <a:t>Pz</a:t>
            </a:r>
            <a:r>
              <a:rPr lang="es-EC" sz="1200" dirty="0" smtClean="0">
                <a:latin typeface="+mj-lt"/>
                <a:cs typeface="Times New Roman" panose="02020603050405020304" pitchFamily="18" charset="0"/>
              </a:rPr>
              <a:t>) (Prince et al., 1982).</a:t>
            </a:r>
            <a:endParaRPr lang="es-EC" sz="1200" dirty="0">
              <a:latin typeface="+mj-lt"/>
              <a:cs typeface="Times New Roman" panose="02020603050405020304" pitchFamily="18" charset="0"/>
            </a:endParaRPr>
          </a:p>
        </p:txBody>
      </p:sp>
      <p:sp>
        <p:nvSpPr>
          <p:cNvPr id="8"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METODOLOGÍA</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171172373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9357" y="600032"/>
            <a:ext cx="6936985" cy="461665"/>
          </a:xfrm>
          <a:prstGeom prst="rect">
            <a:avLst/>
          </a:prstGeom>
          <a:noFill/>
        </p:spPr>
        <p:txBody>
          <a:bodyPr wrap="square" rtlCol="0">
            <a:spAutoFit/>
          </a:bodyPr>
          <a:lstStyle/>
          <a:p>
            <a:r>
              <a:rPr lang="es-ES" sz="2400" b="1" i="1" dirty="0" smtClean="0"/>
              <a:t>Caracterización cualitativa del biofilm </a:t>
            </a:r>
            <a:endParaRPr lang="es-ES" sz="2400" b="1" i="1" dirty="0"/>
          </a:p>
        </p:txBody>
      </p:sp>
      <p:sp>
        <p:nvSpPr>
          <p:cNvPr id="8"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METODOLOGÍA</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3064243171"/>
              </p:ext>
            </p:extLst>
          </p:nvPr>
        </p:nvGraphicFramePr>
        <p:xfrm>
          <a:off x="-1024856" y="830864"/>
          <a:ext cx="12971417" cy="5421085"/>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pic>
        <p:nvPicPr>
          <p:cNvPr id="20482" name="Picture 2" descr="Resultado de imagen para ZEISS DSM-960A"/>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6681051" y="3964575"/>
            <a:ext cx="5265510" cy="1730097"/>
          </a:xfrm>
          <a:prstGeom prst="rect">
            <a:avLst/>
          </a:prstGeom>
          <a:noFill/>
          <a:extLst>
            <a:ext uri="{909E8E84-426E-40DD-AFC4-6F175D3DCCD1}">
              <a14:hiddenFill xmlns:a14="http://schemas.microsoft.com/office/drawing/2010/main">
                <a:solidFill>
                  <a:srgbClr val="FFFFFF"/>
                </a:solidFill>
              </a14:hiddenFill>
            </a:ext>
          </a:extLst>
        </p:spPr>
      </p:pic>
      <p:sp>
        <p:nvSpPr>
          <p:cNvPr id="6" name="CuadroTexto 5"/>
          <p:cNvSpPr txBox="1"/>
          <p:nvPr/>
        </p:nvSpPr>
        <p:spPr>
          <a:xfrm>
            <a:off x="923078" y="1696062"/>
            <a:ext cx="4746202" cy="369332"/>
          </a:xfrm>
          <a:prstGeom prst="rect">
            <a:avLst/>
          </a:prstGeom>
          <a:noFill/>
        </p:spPr>
        <p:txBody>
          <a:bodyPr wrap="square" rtlCol="0">
            <a:spAutoFit/>
          </a:bodyPr>
          <a:lstStyle/>
          <a:p>
            <a:r>
              <a:rPr lang="es-ES" b="1" dirty="0" smtClean="0"/>
              <a:t>Microscopía electrónica de barrido (SEM)</a:t>
            </a:r>
            <a:endParaRPr lang="es-ES" b="1" dirty="0"/>
          </a:p>
        </p:txBody>
      </p:sp>
      <p:sp>
        <p:nvSpPr>
          <p:cNvPr id="7" name="Cerrar llave 6"/>
          <p:cNvSpPr/>
          <p:nvPr/>
        </p:nvSpPr>
        <p:spPr>
          <a:xfrm>
            <a:off x="3962400" y="5153892"/>
            <a:ext cx="166255" cy="665018"/>
          </a:xfrm>
          <a:prstGeom prst="righ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a:p>
        </p:txBody>
      </p:sp>
      <p:sp>
        <p:nvSpPr>
          <p:cNvPr id="10" name="CuadroTexto 9"/>
          <p:cNvSpPr txBox="1"/>
          <p:nvPr/>
        </p:nvSpPr>
        <p:spPr>
          <a:xfrm>
            <a:off x="4211201" y="5325340"/>
            <a:ext cx="1193652" cy="338554"/>
          </a:xfrm>
          <a:prstGeom prst="rect">
            <a:avLst/>
          </a:prstGeom>
          <a:noFill/>
        </p:spPr>
        <p:txBody>
          <a:bodyPr wrap="square" rtlCol="0">
            <a:spAutoFit/>
          </a:bodyPr>
          <a:lstStyle/>
          <a:p>
            <a:r>
              <a:rPr lang="es-ES" sz="1600" dirty="0" smtClean="0"/>
              <a:t>CV y XTT</a:t>
            </a:r>
            <a:endParaRPr lang="es-ES" sz="1600" dirty="0"/>
          </a:p>
        </p:txBody>
      </p:sp>
    </p:spTree>
    <p:extLst>
      <p:ext uri="{BB962C8B-B14F-4D97-AF65-F5344CB8AC3E}">
        <p14:creationId xmlns:p14="http://schemas.microsoft.com/office/powerpoint/2010/main" val="382451738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9357" y="600032"/>
            <a:ext cx="6936985" cy="461665"/>
          </a:xfrm>
          <a:prstGeom prst="rect">
            <a:avLst/>
          </a:prstGeom>
          <a:noFill/>
        </p:spPr>
        <p:txBody>
          <a:bodyPr wrap="square" rtlCol="0">
            <a:spAutoFit/>
          </a:bodyPr>
          <a:lstStyle/>
          <a:p>
            <a:r>
              <a:rPr lang="es-ES" sz="2400" b="1" i="1" dirty="0" smtClean="0"/>
              <a:t>Caracterización cualitativa del biofilm </a:t>
            </a:r>
            <a:endParaRPr lang="es-ES" sz="2400" b="1" i="1" dirty="0"/>
          </a:p>
        </p:txBody>
      </p:sp>
      <p:sp>
        <p:nvSpPr>
          <p:cNvPr id="8"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METODOLOGÍA</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371022410"/>
              </p:ext>
            </p:extLst>
          </p:nvPr>
        </p:nvGraphicFramePr>
        <p:xfrm>
          <a:off x="886371" y="460297"/>
          <a:ext cx="10489474" cy="519780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8020594" y="3729241"/>
            <a:ext cx="2194560" cy="523220"/>
          </a:xfrm>
          <a:prstGeom prst="rect">
            <a:avLst/>
          </a:prstGeom>
          <a:noFill/>
        </p:spPr>
        <p:txBody>
          <a:bodyPr wrap="square" rtlCol="0">
            <a:spAutoFit/>
          </a:bodyPr>
          <a:lstStyle/>
          <a:p>
            <a:pPr marL="285750" indent="-285750" algn="just">
              <a:buFont typeface="Arial" panose="020B0604020202020204" pitchFamily="34" charset="0"/>
              <a:buChar char="•"/>
            </a:pPr>
            <a:r>
              <a:rPr lang="es-ES" sz="1400" dirty="0" err="1"/>
              <a:t>Olympus</a:t>
            </a:r>
            <a:r>
              <a:rPr lang="es-ES" sz="1400" dirty="0"/>
              <a:t> </a:t>
            </a:r>
            <a:r>
              <a:rPr lang="es-ES" sz="1400" dirty="0" err="1"/>
              <a:t>Fluoview</a:t>
            </a:r>
            <a:r>
              <a:rPr lang="es-ES" sz="1400" dirty="0"/>
              <a:t> </a:t>
            </a:r>
            <a:r>
              <a:rPr lang="es-ES" sz="1400" dirty="0" smtClean="0"/>
              <a:t>FV1200</a:t>
            </a:r>
            <a:endParaRPr lang="es-ES" sz="1400" dirty="0"/>
          </a:p>
        </p:txBody>
      </p:sp>
      <p:sp>
        <p:nvSpPr>
          <p:cNvPr id="9" name="CuadroTexto 8"/>
          <p:cNvSpPr txBox="1"/>
          <p:nvPr/>
        </p:nvSpPr>
        <p:spPr>
          <a:xfrm>
            <a:off x="4489268" y="1856898"/>
            <a:ext cx="2194560" cy="523220"/>
          </a:xfrm>
          <a:prstGeom prst="rect">
            <a:avLst/>
          </a:prstGeom>
          <a:noFill/>
        </p:spPr>
        <p:txBody>
          <a:bodyPr wrap="square" rtlCol="0">
            <a:spAutoFit/>
          </a:bodyPr>
          <a:lstStyle/>
          <a:p>
            <a:pPr marL="285750" lvl="0" indent="-285750" algn="just">
              <a:buFont typeface="Arial" panose="020B0604020202020204" pitchFamily="34" charset="0"/>
              <a:buChar char="•"/>
            </a:pPr>
            <a:r>
              <a:rPr lang="es-ES" sz="1400" dirty="0" err="1"/>
              <a:t>Concavalin</a:t>
            </a:r>
            <a:r>
              <a:rPr lang="es-ES" sz="1400" dirty="0"/>
              <a:t> A – Alexa </a:t>
            </a:r>
            <a:r>
              <a:rPr lang="es-ES" sz="1400" dirty="0" err="1"/>
              <a:t>Fluor</a:t>
            </a:r>
            <a:r>
              <a:rPr lang="es-ES" sz="1400" dirty="0"/>
              <a:t> 488 (25 </a:t>
            </a:r>
            <a:r>
              <a:rPr lang="es-ES" sz="1400" dirty="0" err="1"/>
              <a:t>ug</a:t>
            </a:r>
            <a:r>
              <a:rPr lang="es-ES" sz="1400" dirty="0"/>
              <a:t>/</a:t>
            </a:r>
            <a:r>
              <a:rPr lang="es-ES" sz="1400" dirty="0" err="1"/>
              <a:t>mL</a:t>
            </a:r>
            <a:r>
              <a:rPr lang="es-ES" sz="1400" dirty="0"/>
              <a:t>)</a:t>
            </a:r>
          </a:p>
        </p:txBody>
      </p:sp>
      <p:sp>
        <p:nvSpPr>
          <p:cNvPr id="10" name="CuadroTexto 9"/>
          <p:cNvSpPr txBox="1"/>
          <p:nvPr/>
        </p:nvSpPr>
        <p:spPr>
          <a:xfrm>
            <a:off x="1336765" y="3589904"/>
            <a:ext cx="2194560" cy="1384995"/>
          </a:xfrm>
          <a:prstGeom prst="rect">
            <a:avLst/>
          </a:prstGeom>
          <a:noFill/>
        </p:spPr>
        <p:txBody>
          <a:bodyPr wrap="square" rtlCol="0">
            <a:spAutoFit/>
          </a:bodyPr>
          <a:lstStyle/>
          <a:p>
            <a:pPr marL="285750" lvl="0" indent="-285750" algn="just">
              <a:buFont typeface="Arial" panose="020B0604020202020204" pitchFamily="34" charset="0"/>
              <a:buChar char="•"/>
            </a:pPr>
            <a:r>
              <a:rPr lang="es-ES" sz="1400" b="1" dirty="0" smtClean="0"/>
              <a:t>Rango de concentraciones: </a:t>
            </a:r>
            <a:r>
              <a:rPr lang="es-ES" sz="1400" dirty="0" smtClean="0"/>
              <a:t>[25 – 200] </a:t>
            </a:r>
            <a:r>
              <a:rPr lang="es-ES" sz="1400" dirty="0" err="1" smtClean="0"/>
              <a:t>ug</a:t>
            </a:r>
            <a:r>
              <a:rPr lang="es-ES" sz="1400" dirty="0" smtClean="0"/>
              <a:t>/</a:t>
            </a:r>
            <a:r>
              <a:rPr lang="es-ES" sz="1400" dirty="0" err="1" smtClean="0"/>
              <a:t>mL</a:t>
            </a:r>
            <a:endParaRPr lang="es-ES" sz="1400" dirty="0" smtClean="0"/>
          </a:p>
          <a:p>
            <a:pPr marL="285750" lvl="0" indent="-285750" algn="just">
              <a:buFont typeface="Arial" panose="020B0604020202020204" pitchFamily="34" charset="0"/>
              <a:buChar char="•"/>
            </a:pPr>
            <a:r>
              <a:rPr lang="es-ES" sz="1400" b="1" dirty="0" smtClean="0"/>
              <a:t>Superficies: </a:t>
            </a:r>
            <a:r>
              <a:rPr lang="es-ES" sz="1400" dirty="0" smtClean="0"/>
              <a:t>portaobjetos y placas Petri fondo de vidrio</a:t>
            </a:r>
            <a:endParaRPr lang="es-ES" sz="1400" dirty="0"/>
          </a:p>
        </p:txBody>
      </p:sp>
      <p:pic>
        <p:nvPicPr>
          <p:cNvPr id="21506" name="Picture 2" descr="Resultado de imagen para portaobjetos"/>
          <p:cNvPicPr>
            <a:picLocks noChangeAspect="1" noChangeArrowheads="1"/>
          </p:cNvPicPr>
          <p:nvPr/>
        </p:nvPicPr>
        <p:blipFill rotWithShape="1">
          <a:blip r:embed="rId7">
            <a:extLst>
              <a:ext uri="{28A0092B-C50C-407E-A947-70E740481C1C}">
                <a14:useLocalDpi xmlns:a14="http://schemas.microsoft.com/office/drawing/2010/main" val="0"/>
              </a:ext>
            </a:extLst>
          </a:blip>
          <a:srcRect t="20671" b="20553"/>
          <a:stretch/>
        </p:blipFill>
        <p:spPr bwMode="auto">
          <a:xfrm>
            <a:off x="1231714" y="5169259"/>
            <a:ext cx="1033145" cy="828517"/>
          </a:xfrm>
          <a:prstGeom prst="rect">
            <a:avLst/>
          </a:prstGeom>
          <a:noFill/>
          <a:extLst>
            <a:ext uri="{909E8E84-426E-40DD-AFC4-6F175D3DCCD1}">
              <a14:hiddenFill xmlns:a14="http://schemas.microsoft.com/office/drawing/2010/main">
                <a:solidFill>
                  <a:srgbClr val="FFFFFF"/>
                </a:solidFill>
              </a14:hiddenFill>
            </a:ext>
          </a:extLst>
        </p:spPr>
      </p:pic>
      <p:pic>
        <p:nvPicPr>
          <p:cNvPr id="21508" name="Picture 4" descr="Resultado de imagen para placas petri fondo de vidrio"/>
          <p:cNvPicPr>
            <a:picLocks noChangeAspect="1" noChangeArrowheads="1"/>
          </p:cNvPicPr>
          <p:nvPr/>
        </p:nvPicPr>
        <p:blipFill rotWithShape="1">
          <a:blip r:embed="rId8">
            <a:extLst>
              <a:ext uri="{28A0092B-C50C-407E-A947-70E740481C1C}">
                <a14:useLocalDpi xmlns:a14="http://schemas.microsoft.com/office/drawing/2010/main" val="0"/>
              </a:ext>
            </a:extLst>
          </a:blip>
          <a:srcRect l="11445" t="12971" r="9953" b="13191"/>
          <a:stretch/>
        </p:blipFill>
        <p:spPr bwMode="auto">
          <a:xfrm>
            <a:off x="2833397" y="5170036"/>
            <a:ext cx="1149532" cy="888275"/>
          </a:xfrm>
          <a:prstGeom prst="rect">
            <a:avLst/>
          </a:prstGeom>
          <a:noFill/>
          <a:extLst>
            <a:ext uri="{909E8E84-426E-40DD-AFC4-6F175D3DCCD1}">
              <a14:hiddenFill xmlns:a14="http://schemas.microsoft.com/office/drawing/2010/main">
                <a:solidFill>
                  <a:srgbClr val="FFFFFF"/>
                </a:solidFill>
              </a14:hiddenFill>
            </a:ext>
          </a:extLst>
        </p:spPr>
      </p:pic>
      <p:pic>
        <p:nvPicPr>
          <p:cNvPr id="21510" name="Picture 6" descr="https://assets.thermofisher.com/TFS-Assets/LSG/product-images/Bender%20bag%20plus%204mL%20vial_635x600.jpg-650.jpg"/>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4366" r="9678"/>
          <a:stretch/>
        </p:blipFill>
        <p:spPr bwMode="auto">
          <a:xfrm>
            <a:off x="5286101" y="4195021"/>
            <a:ext cx="1206139" cy="1499996"/>
          </a:xfrm>
          <a:prstGeom prst="rect">
            <a:avLst/>
          </a:prstGeom>
          <a:noFill/>
          <a:extLst>
            <a:ext uri="{909E8E84-426E-40DD-AFC4-6F175D3DCCD1}">
              <a14:hiddenFill xmlns:a14="http://schemas.microsoft.com/office/drawing/2010/main">
                <a:solidFill>
                  <a:srgbClr val="FFFFFF"/>
                </a:solidFill>
              </a14:hiddenFill>
            </a:ext>
          </a:extLst>
        </p:spPr>
      </p:pic>
      <p:pic>
        <p:nvPicPr>
          <p:cNvPr id="21512" name="Picture 8" descr="Resultado de imagen para Olympus Fluoview FV1200"/>
          <p:cNvPicPr>
            <a:picLocks noChangeAspect="1" noChangeArrowheads="1"/>
          </p:cNvPicPr>
          <p:nvPr/>
        </p:nvPicPr>
        <p:blipFill>
          <a:blip r:embed="rId10" cstate="print">
            <a:extLst>
              <a:ext uri="{28A0092B-C50C-407E-A947-70E740481C1C}">
                <a14:useLocalDpi xmlns:a14="http://schemas.microsoft.com/office/drawing/2010/main" val="0"/>
              </a:ext>
            </a:extLst>
          </a:blip>
          <a:srcRect/>
          <a:stretch>
            <a:fillRect/>
          </a:stretch>
        </p:blipFill>
        <p:spPr bwMode="auto">
          <a:xfrm>
            <a:off x="7635544" y="4252461"/>
            <a:ext cx="3226812" cy="1736302"/>
          </a:xfrm>
          <a:prstGeom prst="rect">
            <a:avLst/>
          </a:prstGeom>
          <a:noFill/>
          <a:extLst>
            <a:ext uri="{909E8E84-426E-40DD-AFC4-6F175D3DCCD1}">
              <a14:hiddenFill xmlns:a14="http://schemas.microsoft.com/office/drawing/2010/main">
                <a:solidFill>
                  <a:srgbClr val="FFFFFF"/>
                </a:solidFill>
              </a14:hiddenFill>
            </a:ext>
          </a:extLst>
        </p:spPr>
      </p:pic>
      <p:sp>
        <p:nvSpPr>
          <p:cNvPr id="14" name="CuadroTexto 13"/>
          <p:cNvSpPr txBox="1"/>
          <p:nvPr/>
        </p:nvSpPr>
        <p:spPr>
          <a:xfrm>
            <a:off x="886370" y="1225748"/>
            <a:ext cx="6124029" cy="400110"/>
          </a:xfrm>
          <a:prstGeom prst="rect">
            <a:avLst/>
          </a:prstGeom>
          <a:noFill/>
        </p:spPr>
        <p:txBody>
          <a:bodyPr wrap="square" rtlCol="0">
            <a:spAutoFit/>
          </a:bodyPr>
          <a:lstStyle/>
          <a:p>
            <a:r>
              <a:rPr lang="es-ES" sz="2000" b="1" dirty="0" smtClean="0"/>
              <a:t>Microscopía de Escaneo Laser Confocal (CLSM)</a:t>
            </a:r>
            <a:endParaRPr lang="es-ES" sz="2000" b="1" dirty="0"/>
          </a:p>
        </p:txBody>
      </p:sp>
    </p:spTree>
    <p:extLst>
      <p:ext uri="{BB962C8B-B14F-4D97-AF65-F5344CB8AC3E}">
        <p14:creationId xmlns:p14="http://schemas.microsoft.com/office/powerpoint/2010/main" val="34044551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8" name="Marcador de contenido 7"/>
          <p:cNvGraphicFramePr>
            <a:graphicFrameLocks noGrp="1"/>
          </p:cNvGraphicFramePr>
          <p:nvPr>
            <p:ph idx="1"/>
            <p:extLst>
              <p:ext uri="{D42A27DB-BD31-4B8C-83A1-F6EECF244321}">
                <p14:modId xmlns:p14="http://schemas.microsoft.com/office/powerpoint/2010/main" val="2033257946"/>
              </p:ext>
            </p:extLst>
          </p:nvPr>
        </p:nvGraphicFramePr>
        <p:xfrm>
          <a:off x="732138" y="1120974"/>
          <a:ext cx="5255686" cy="3571264"/>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4" name="CuadroTexto 3"/>
          <p:cNvSpPr txBox="1"/>
          <p:nvPr/>
        </p:nvSpPr>
        <p:spPr>
          <a:xfrm>
            <a:off x="269357" y="600032"/>
            <a:ext cx="6936985" cy="461665"/>
          </a:xfrm>
          <a:prstGeom prst="rect">
            <a:avLst/>
          </a:prstGeom>
          <a:noFill/>
        </p:spPr>
        <p:txBody>
          <a:bodyPr wrap="square" rtlCol="0">
            <a:spAutoFit/>
          </a:bodyPr>
          <a:lstStyle/>
          <a:p>
            <a:r>
              <a:rPr lang="es-ES" sz="2400" b="1" i="1" dirty="0" smtClean="0"/>
              <a:t>Tabulación de datos</a:t>
            </a:r>
            <a:endParaRPr lang="es-ES" sz="2400" b="1" i="1" dirty="0"/>
          </a:p>
        </p:txBody>
      </p:sp>
      <p:graphicFrame>
        <p:nvGraphicFramePr>
          <p:cNvPr id="9" name="Marcador de contenido 7"/>
          <p:cNvGraphicFramePr>
            <a:graphicFrameLocks/>
          </p:cNvGraphicFramePr>
          <p:nvPr>
            <p:extLst>
              <p:ext uri="{D42A27DB-BD31-4B8C-83A1-F6EECF244321}">
                <p14:modId xmlns:p14="http://schemas.microsoft.com/office/powerpoint/2010/main" val="1973376442"/>
              </p:ext>
            </p:extLst>
          </p:nvPr>
        </p:nvGraphicFramePr>
        <p:xfrm>
          <a:off x="6289629" y="1456715"/>
          <a:ext cx="5174151" cy="4402555"/>
        </p:xfrm>
        <a:graphic>
          <a:graphicData uri="http://schemas.openxmlformats.org/drawingml/2006/diagram">
            <dgm:relIds xmlns:dgm="http://schemas.openxmlformats.org/drawingml/2006/diagram" xmlns:r="http://schemas.openxmlformats.org/officeDocument/2006/relationships" r:dm="rId7" r:lo="rId8" r:qs="rId9" r:cs="rId10"/>
          </a:graphicData>
        </a:graphic>
      </p:graphicFrame>
      <p:pic>
        <p:nvPicPr>
          <p:cNvPr id="11" name="Imagen 10"/>
          <p:cNvPicPr>
            <a:picLocks noChangeAspect="1"/>
          </p:cNvPicPr>
          <p:nvPr/>
        </p:nvPicPr>
        <p:blipFill rotWithShape="1">
          <a:blip r:embed="rId12"/>
          <a:srcRect l="24124" t="10834" r="17233" b="7687"/>
          <a:stretch/>
        </p:blipFill>
        <p:spPr>
          <a:xfrm>
            <a:off x="3711885" y="4539920"/>
            <a:ext cx="1658983" cy="1319350"/>
          </a:xfrm>
          <a:prstGeom prst="rect">
            <a:avLst/>
          </a:prstGeom>
        </p:spPr>
      </p:pic>
      <p:pic>
        <p:nvPicPr>
          <p:cNvPr id="9220" name="Picture 4" descr="Resultado de imagen para rstudio"/>
          <p:cNvPicPr>
            <a:picLocks noChangeAspect="1" noChangeArrowheads="1"/>
          </p:cNvPicPr>
          <p:nvPr/>
        </p:nvPicPr>
        <p:blipFill rotWithShape="1">
          <a:blip r:embed="rId13">
            <a:extLst>
              <a:ext uri="{28A0092B-C50C-407E-A947-70E740481C1C}">
                <a14:useLocalDpi xmlns:a14="http://schemas.microsoft.com/office/drawing/2010/main" val="0"/>
              </a:ext>
            </a:extLst>
          </a:blip>
          <a:srcRect t="32841" b="36422"/>
          <a:stretch/>
        </p:blipFill>
        <p:spPr bwMode="auto">
          <a:xfrm>
            <a:off x="7998399" y="2070650"/>
            <a:ext cx="1756610" cy="539928"/>
          </a:xfrm>
          <a:prstGeom prst="rect">
            <a:avLst/>
          </a:prstGeom>
          <a:noFill/>
          <a:extLst>
            <a:ext uri="{909E8E84-426E-40DD-AFC4-6F175D3DCCD1}">
              <a14:hiddenFill xmlns:a14="http://schemas.microsoft.com/office/drawing/2010/main">
                <a:solidFill>
                  <a:srgbClr val="FFFFFF"/>
                </a:solidFill>
              </a14:hiddenFill>
            </a:ext>
          </a:extLst>
        </p:spPr>
      </p:pic>
      <p:pic>
        <p:nvPicPr>
          <p:cNvPr id="9222" name="Picture 6" descr="Resultado de imagen para graphpad prism 7"/>
          <p:cNvPicPr>
            <a:picLocks noChangeAspect="1" noChangeArrowheads="1"/>
          </p:cNvPicPr>
          <p:nvPr/>
        </p:nvPicPr>
        <p:blipFill rotWithShape="1">
          <a:blip r:embed="rId14">
            <a:extLst>
              <a:ext uri="{28A0092B-C50C-407E-A947-70E740481C1C}">
                <a14:useLocalDpi xmlns:a14="http://schemas.microsoft.com/office/drawing/2010/main" val="0"/>
              </a:ext>
            </a:extLst>
          </a:blip>
          <a:srcRect t="29207" b="32987"/>
          <a:stretch/>
        </p:blipFill>
        <p:spPr bwMode="auto">
          <a:xfrm>
            <a:off x="8112912" y="3224513"/>
            <a:ext cx="1527584" cy="577515"/>
          </a:xfrm>
          <a:prstGeom prst="rect">
            <a:avLst/>
          </a:prstGeom>
          <a:noFill/>
          <a:extLst>
            <a:ext uri="{909E8E84-426E-40DD-AFC4-6F175D3DCCD1}">
              <a14:hiddenFill xmlns:a14="http://schemas.microsoft.com/office/drawing/2010/main">
                <a:solidFill>
                  <a:srgbClr val="FFFFFF"/>
                </a:solidFill>
              </a14:hiddenFill>
            </a:ext>
          </a:extLst>
        </p:spPr>
      </p:pic>
      <p:sp>
        <p:nvSpPr>
          <p:cNvPr id="1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METODOLOGÍA</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10" name="Picture 4" descr="Resultado de imagen para rstudio"/>
          <p:cNvPicPr>
            <a:picLocks noChangeAspect="1" noChangeArrowheads="1"/>
          </p:cNvPicPr>
          <p:nvPr/>
        </p:nvPicPr>
        <p:blipFill rotWithShape="1">
          <a:blip r:embed="rId13">
            <a:extLst>
              <a:ext uri="{28A0092B-C50C-407E-A947-70E740481C1C}">
                <a14:useLocalDpi xmlns:a14="http://schemas.microsoft.com/office/drawing/2010/main" val="0"/>
              </a:ext>
            </a:extLst>
          </a:blip>
          <a:srcRect t="32841" b="36422"/>
          <a:stretch/>
        </p:blipFill>
        <p:spPr bwMode="auto">
          <a:xfrm>
            <a:off x="430333" y="4692238"/>
            <a:ext cx="3301283" cy="101471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73645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613954"/>
          </a:xfrm>
        </p:spPr>
        <p:txBody>
          <a:bodyPr/>
          <a:lstStyle/>
          <a:p>
            <a:r>
              <a:rPr lang="es-ES" sz="2400" dirty="0" smtClean="0">
                <a:ln w="0"/>
                <a:solidFill>
                  <a:schemeClr val="tx1"/>
                </a:solidFill>
                <a:effectLst>
                  <a:outerShdw blurRad="38100" dist="19050" dir="2700000" algn="tl" rotWithShape="0">
                    <a:schemeClr val="dk1">
                      <a:alpha val="40000"/>
                    </a:schemeClr>
                  </a:outerShdw>
                </a:effectLst>
              </a:rPr>
              <a:t>CONTENIDO</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498907969"/>
              </p:ext>
            </p:extLst>
          </p:nvPr>
        </p:nvGraphicFramePr>
        <p:xfrm>
          <a:off x="3200400" y="613954"/>
          <a:ext cx="5791200" cy="55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298850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1" name="CuadroTexto 10"/>
          <p:cNvSpPr txBox="1"/>
          <p:nvPr/>
        </p:nvSpPr>
        <p:spPr>
          <a:xfrm>
            <a:off x="269357" y="600032"/>
            <a:ext cx="6936985" cy="461665"/>
          </a:xfrm>
          <a:prstGeom prst="rect">
            <a:avLst/>
          </a:prstGeom>
          <a:noFill/>
        </p:spPr>
        <p:txBody>
          <a:bodyPr wrap="square" rtlCol="0">
            <a:spAutoFit/>
          </a:bodyPr>
          <a:lstStyle/>
          <a:p>
            <a:r>
              <a:rPr lang="es-ES" sz="2400" b="1" i="1" dirty="0" smtClean="0"/>
              <a:t>Identificación de aislados clínicos</a:t>
            </a:r>
            <a:endParaRPr lang="es-ES" sz="2400" b="1" i="1" dirty="0"/>
          </a:p>
        </p:txBody>
      </p:sp>
      <p:sp>
        <p:nvSpPr>
          <p:cNvPr id="12" name="CuadroTexto 11"/>
          <p:cNvSpPr txBox="1"/>
          <p:nvPr/>
        </p:nvSpPr>
        <p:spPr>
          <a:xfrm>
            <a:off x="269357" y="1349065"/>
            <a:ext cx="5712659" cy="276999"/>
          </a:xfrm>
          <a:prstGeom prst="rect">
            <a:avLst/>
          </a:prstGeom>
          <a:noFill/>
        </p:spPr>
        <p:txBody>
          <a:bodyPr wrap="square" rtlCol="0">
            <a:spAutoFit/>
          </a:bodyPr>
          <a:lstStyle/>
          <a:p>
            <a:pPr algn="just"/>
            <a:r>
              <a:rPr lang="es-ES" sz="1200" b="1" dirty="0" smtClean="0">
                <a:latin typeface="+mj-lt"/>
              </a:rPr>
              <a:t>Tabla 1.</a:t>
            </a:r>
            <a:r>
              <a:rPr lang="es-ES" sz="1200" dirty="0" smtClean="0">
                <a:latin typeface="+mj-lt"/>
              </a:rPr>
              <a:t> </a:t>
            </a:r>
            <a:r>
              <a:rPr lang="es-EC" sz="1200" dirty="0">
                <a:latin typeface="+mj-lt"/>
              </a:rPr>
              <a:t>Identificación fenotípica de aislados clínicos por parte </a:t>
            </a:r>
            <a:r>
              <a:rPr lang="es-EC" sz="1200" dirty="0" smtClean="0">
                <a:latin typeface="+mj-lt"/>
              </a:rPr>
              <a:t>de NETLAB </a:t>
            </a:r>
            <a:r>
              <a:rPr lang="es-EC" sz="1200" dirty="0">
                <a:latin typeface="+mj-lt"/>
              </a:rPr>
              <a:t>S.A</a:t>
            </a:r>
            <a:r>
              <a:rPr lang="es-EC" sz="1200" dirty="0" smtClean="0">
                <a:latin typeface="+mj-lt"/>
              </a:rPr>
              <a:t>.</a:t>
            </a:r>
            <a:endParaRPr lang="es-ES" sz="1200" dirty="0">
              <a:latin typeface="+mj-lt"/>
            </a:endParaRPr>
          </a:p>
        </p:txBody>
      </p:sp>
      <p:sp>
        <p:nvSpPr>
          <p:cNvPr id="18" name="Rectángulo 17"/>
          <p:cNvSpPr/>
          <p:nvPr/>
        </p:nvSpPr>
        <p:spPr>
          <a:xfrm>
            <a:off x="151124" y="6419384"/>
            <a:ext cx="6283843" cy="307777"/>
          </a:xfrm>
          <a:prstGeom prst="rect">
            <a:avLst/>
          </a:prstGeom>
        </p:spPr>
        <p:txBody>
          <a:bodyPr wrap="square">
            <a:spAutoFit/>
          </a:bodyPr>
          <a:lstStyle/>
          <a:p>
            <a:pPr algn="just"/>
            <a:r>
              <a:rPr lang="en-US" sz="1400" dirty="0" smtClean="0">
                <a:solidFill>
                  <a:srgbClr val="000000"/>
                </a:solidFill>
                <a:ea typeface="Arial" panose="020B0604020202020204" pitchFamily="34" charset="0"/>
              </a:rPr>
              <a:t>(</a:t>
            </a:r>
            <a:r>
              <a:rPr lang="en-US" sz="1400" dirty="0" err="1" smtClean="0">
                <a:solidFill>
                  <a:srgbClr val="000000"/>
                </a:solidFill>
                <a:ea typeface="Arial" panose="020B0604020202020204" pitchFamily="34" charset="0"/>
              </a:rPr>
              <a:t>Idelevich</a:t>
            </a:r>
            <a:r>
              <a:rPr lang="en-US" sz="1400" dirty="0" smtClean="0">
                <a:solidFill>
                  <a:srgbClr val="000000"/>
                </a:solidFill>
                <a:ea typeface="Arial" panose="020B0604020202020204" pitchFamily="34" charset="0"/>
              </a:rPr>
              <a:t> </a:t>
            </a:r>
            <a:r>
              <a:rPr lang="en-US" sz="1400" dirty="0">
                <a:solidFill>
                  <a:srgbClr val="000000"/>
                </a:solidFill>
                <a:ea typeface="Arial" panose="020B0604020202020204" pitchFamily="34" charset="0"/>
              </a:rPr>
              <a:t>&amp; Grunewald, 2014; </a:t>
            </a:r>
            <a:r>
              <a:rPr lang="en-US" sz="1400" dirty="0" err="1">
                <a:solidFill>
                  <a:srgbClr val="000000"/>
                </a:solidFill>
                <a:ea typeface="Arial" panose="020B0604020202020204" pitchFamily="34" charset="0"/>
              </a:rPr>
              <a:t>Panizo</a:t>
            </a:r>
            <a:r>
              <a:rPr lang="en-US" sz="1400" dirty="0">
                <a:solidFill>
                  <a:srgbClr val="000000"/>
                </a:solidFill>
                <a:ea typeface="Arial" panose="020B0604020202020204" pitchFamily="34" charset="0"/>
              </a:rPr>
              <a:t> et al., 2005)</a:t>
            </a:r>
            <a:endParaRPr lang="es-ES" sz="1400" dirty="0"/>
          </a:p>
        </p:txBody>
      </p:sp>
      <p:pic>
        <p:nvPicPr>
          <p:cNvPr id="27" name="Imagen 26"/>
          <p:cNvPicPr>
            <a:picLocks noChangeAspect="1"/>
          </p:cNvPicPr>
          <p:nvPr/>
        </p:nvPicPr>
        <p:blipFill>
          <a:blip r:embed="rId2"/>
          <a:stretch>
            <a:fillRect/>
          </a:stretch>
        </p:blipFill>
        <p:spPr>
          <a:xfrm>
            <a:off x="5677754" y="4042607"/>
            <a:ext cx="6315104" cy="1339080"/>
          </a:xfrm>
          <a:prstGeom prst="rect">
            <a:avLst/>
          </a:prstGeom>
        </p:spPr>
      </p:pic>
      <p:pic>
        <p:nvPicPr>
          <p:cNvPr id="28" name="Imagen 27"/>
          <p:cNvPicPr>
            <a:picLocks noChangeAspect="1"/>
          </p:cNvPicPr>
          <p:nvPr/>
        </p:nvPicPr>
        <p:blipFill>
          <a:blip r:embed="rId3"/>
          <a:stretch>
            <a:fillRect/>
          </a:stretch>
        </p:blipFill>
        <p:spPr>
          <a:xfrm>
            <a:off x="5677754" y="3614827"/>
            <a:ext cx="6315104" cy="427780"/>
          </a:xfrm>
          <a:prstGeom prst="rect">
            <a:avLst/>
          </a:prstGeom>
        </p:spPr>
      </p:pic>
      <p:pic>
        <p:nvPicPr>
          <p:cNvPr id="29" name="Imagen 28"/>
          <p:cNvPicPr>
            <a:picLocks noChangeAspect="1"/>
          </p:cNvPicPr>
          <p:nvPr/>
        </p:nvPicPr>
        <p:blipFill>
          <a:blip r:embed="rId4"/>
          <a:stretch>
            <a:fillRect/>
          </a:stretch>
        </p:blipFill>
        <p:spPr>
          <a:xfrm>
            <a:off x="6186054" y="1217956"/>
            <a:ext cx="5217052" cy="1841312"/>
          </a:xfrm>
          <a:prstGeom prst="rect">
            <a:avLst/>
          </a:prstGeom>
        </p:spPr>
      </p:pic>
      <p:sp>
        <p:nvSpPr>
          <p:cNvPr id="31" name="CuadroTexto 30"/>
          <p:cNvSpPr txBox="1"/>
          <p:nvPr/>
        </p:nvSpPr>
        <p:spPr>
          <a:xfrm>
            <a:off x="5982016" y="3243853"/>
            <a:ext cx="6010842" cy="276999"/>
          </a:xfrm>
          <a:prstGeom prst="rect">
            <a:avLst/>
          </a:prstGeom>
          <a:noFill/>
        </p:spPr>
        <p:txBody>
          <a:bodyPr wrap="square" rtlCol="0">
            <a:spAutoFit/>
          </a:bodyPr>
          <a:lstStyle/>
          <a:p>
            <a:pPr algn="just"/>
            <a:r>
              <a:rPr lang="es-ES" sz="1200" b="1" dirty="0" smtClean="0">
                <a:latin typeface="+mj-lt"/>
              </a:rPr>
              <a:t>Tabla 2.</a:t>
            </a:r>
            <a:r>
              <a:rPr lang="es-ES" sz="1200" dirty="0" smtClean="0">
                <a:latin typeface="+mj-lt"/>
              </a:rPr>
              <a:t> </a:t>
            </a:r>
            <a:r>
              <a:rPr lang="es-EC" sz="1200" dirty="0" smtClean="0">
                <a:latin typeface="+mj-lt"/>
              </a:rPr>
              <a:t>Pacientes con </a:t>
            </a:r>
            <a:r>
              <a:rPr lang="es-EC" sz="1200" dirty="0" err="1" smtClean="0">
                <a:latin typeface="+mj-lt"/>
              </a:rPr>
              <a:t>candidemia</a:t>
            </a:r>
            <a:r>
              <a:rPr lang="es-EC" sz="1200" dirty="0" smtClean="0">
                <a:latin typeface="+mj-lt"/>
              </a:rPr>
              <a:t> en áreas metropolitanas de Atlanta y Baltimore.</a:t>
            </a:r>
            <a:endParaRPr lang="es-ES" sz="1200" dirty="0">
              <a:latin typeface="+mj-lt"/>
            </a:endParaRPr>
          </a:p>
        </p:txBody>
      </p:sp>
      <p:sp>
        <p:nvSpPr>
          <p:cNvPr id="30" name="Rectángulo 29"/>
          <p:cNvSpPr/>
          <p:nvPr/>
        </p:nvSpPr>
        <p:spPr>
          <a:xfrm>
            <a:off x="7842087" y="5429495"/>
            <a:ext cx="2034531" cy="307777"/>
          </a:xfrm>
          <a:prstGeom prst="rect">
            <a:avLst/>
          </a:prstGeom>
        </p:spPr>
        <p:txBody>
          <a:bodyPr wrap="none">
            <a:spAutoFit/>
          </a:bodyPr>
          <a:lstStyle/>
          <a:p>
            <a:r>
              <a:rPr lang="en-US" sz="1400" dirty="0">
                <a:solidFill>
                  <a:srgbClr val="000000"/>
                </a:solidFill>
                <a:ea typeface="Arial" panose="020B0604020202020204" pitchFamily="34" charset="0"/>
              </a:rPr>
              <a:t>(Cleveland et al., </a:t>
            </a:r>
            <a:r>
              <a:rPr lang="en-US" sz="1400" dirty="0" smtClean="0">
                <a:solidFill>
                  <a:srgbClr val="000000"/>
                </a:solidFill>
                <a:ea typeface="Arial" panose="020B0604020202020204" pitchFamily="34" charset="0"/>
              </a:rPr>
              <a:t>2015)</a:t>
            </a:r>
            <a:endParaRPr lang="es-ES" sz="1400" dirty="0"/>
          </a:p>
        </p:txBody>
      </p:sp>
      <p:graphicFrame>
        <p:nvGraphicFramePr>
          <p:cNvPr id="34" name="Tabla 33"/>
          <p:cNvGraphicFramePr>
            <a:graphicFrameLocks noGrp="1"/>
          </p:cNvGraphicFramePr>
          <p:nvPr>
            <p:extLst>
              <p:ext uri="{D42A27DB-BD31-4B8C-83A1-F6EECF244321}">
                <p14:modId xmlns:p14="http://schemas.microsoft.com/office/powerpoint/2010/main" val="2618492567"/>
              </p:ext>
            </p:extLst>
          </p:nvPr>
        </p:nvGraphicFramePr>
        <p:xfrm>
          <a:off x="794724" y="1913432"/>
          <a:ext cx="4365872" cy="3560189"/>
        </p:xfrm>
        <a:graphic>
          <a:graphicData uri="http://schemas.openxmlformats.org/drawingml/2006/table">
            <a:tbl>
              <a:tblPr/>
              <a:tblGrid>
                <a:gridCol w="2668031">
                  <a:extLst>
                    <a:ext uri="{9D8B030D-6E8A-4147-A177-3AD203B41FA5}">
                      <a16:colId xmlns:a16="http://schemas.microsoft.com/office/drawing/2014/main" val="263951583"/>
                    </a:ext>
                  </a:extLst>
                </a:gridCol>
                <a:gridCol w="1697841">
                  <a:extLst>
                    <a:ext uri="{9D8B030D-6E8A-4147-A177-3AD203B41FA5}">
                      <a16:colId xmlns:a16="http://schemas.microsoft.com/office/drawing/2014/main" val="3609962829"/>
                    </a:ext>
                  </a:extLst>
                </a:gridCol>
              </a:tblGrid>
              <a:tr h="293551">
                <a:tc>
                  <a:txBody>
                    <a:bodyPr/>
                    <a:lstStyle/>
                    <a:p>
                      <a:pPr algn="ctr" fontAlgn="ctr"/>
                      <a:r>
                        <a:rPr lang="es-ES" sz="1400" b="1" i="0" u="none" strike="noStrike">
                          <a:solidFill>
                            <a:srgbClr val="000000"/>
                          </a:solidFill>
                          <a:effectLst/>
                          <a:latin typeface="+mn-lt"/>
                        </a:rPr>
                        <a:t>Especie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l" fontAlgn="ctr"/>
                      <a:r>
                        <a:rPr lang="es-ES" sz="1400" b="1" i="0" u="none" strike="noStrike">
                          <a:solidFill>
                            <a:srgbClr val="000000"/>
                          </a:solidFill>
                          <a:effectLst/>
                          <a:latin typeface="+mn-lt"/>
                        </a:rPr>
                        <a:t>Prevalencia</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06758197"/>
                  </a:ext>
                </a:extLst>
              </a:tr>
              <a:tr h="293551">
                <a:tc>
                  <a:txBody>
                    <a:bodyPr/>
                    <a:lstStyle/>
                    <a:p>
                      <a:pPr algn="l" fontAlgn="b"/>
                      <a:r>
                        <a:rPr lang="es-ES" sz="1400" b="0" i="1" u="none" strike="noStrike">
                          <a:solidFill>
                            <a:srgbClr val="000000"/>
                          </a:solidFill>
                          <a:effectLst/>
                          <a:latin typeface="+mn-lt"/>
                        </a:rPr>
                        <a:t>Candida albicans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s-ES" sz="1400" b="0" i="0" u="none" strike="noStrike">
                          <a:solidFill>
                            <a:srgbClr val="000000"/>
                          </a:solidFill>
                          <a:effectLst/>
                          <a:latin typeface="+mn-lt"/>
                        </a:rPr>
                        <a:t>87 (63,97%)</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130546929"/>
                  </a:ext>
                </a:extLst>
              </a:tr>
              <a:tr h="293551">
                <a:tc>
                  <a:txBody>
                    <a:bodyPr/>
                    <a:lstStyle/>
                    <a:p>
                      <a:pPr algn="l" fontAlgn="b"/>
                      <a:endParaRPr lang="es-ES" sz="1400" b="0" i="0" u="none" strike="noStrike" dirty="0">
                        <a:solidFill>
                          <a:srgbClr val="000000"/>
                        </a:solidFill>
                        <a:effectLst/>
                        <a:latin typeface="+mn-lt"/>
                      </a:endParaRPr>
                    </a:p>
                  </a:txBody>
                  <a:tcPr marL="9525" marR="9525" marT="9525" marB="0" anchor="b">
                    <a:lnL>
                      <a:noFill/>
                    </a:lnL>
                    <a:lnR>
                      <a:noFill/>
                    </a:lnR>
                    <a:lnT>
                      <a:noFill/>
                    </a:lnT>
                    <a:lnB>
                      <a:noFill/>
                    </a:lnB>
                  </a:tcPr>
                </a:tc>
                <a:tc>
                  <a:txBody>
                    <a:bodyPr/>
                    <a:lstStyle/>
                    <a:p>
                      <a:pPr algn="l" fontAlgn="b"/>
                      <a:endParaRPr lang="es-ES" sz="14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2086748182"/>
                  </a:ext>
                </a:extLst>
              </a:tr>
              <a:tr h="293551">
                <a:tc>
                  <a:txBody>
                    <a:bodyPr/>
                    <a:lstStyle/>
                    <a:p>
                      <a:pPr algn="l" fontAlgn="b"/>
                      <a:r>
                        <a:rPr lang="es-ES" sz="1400" b="0" i="1" u="none" strike="noStrike" dirty="0">
                          <a:solidFill>
                            <a:srgbClr val="000000"/>
                          </a:solidFill>
                          <a:effectLst/>
                          <a:latin typeface="+mn-lt"/>
                        </a:rPr>
                        <a:t>Candida no albicans</a:t>
                      </a:r>
                    </a:p>
                  </a:txBody>
                  <a:tcPr marL="9525" marR="9525" marT="9525" marB="0" anchor="b">
                    <a:lnL>
                      <a:noFill/>
                    </a:lnL>
                    <a:lnR>
                      <a:noFill/>
                    </a:lnR>
                    <a:lnT>
                      <a:noFill/>
                    </a:lnT>
                    <a:lnB>
                      <a:noFill/>
                    </a:lnB>
                  </a:tcPr>
                </a:tc>
                <a:tc>
                  <a:txBody>
                    <a:bodyPr/>
                    <a:lstStyle/>
                    <a:p>
                      <a:pPr algn="l" fontAlgn="b"/>
                      <a:endParaRPr lang="es-ES" sz="14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2635916744"/>
                  </a:ext>
                </a:extLst>
              </a:tr>
              <a:tr h="29355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tropicalis</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12 (8,82%)</a:t>
                      </a:r>
                    </a:p>
                  </a:txBody>
                  <a:tcPr marL="9525" marR="9525" marT="9525" marB="0" anchor="b">
                    <a:lnL>
                      <a:noFill/>
                    </a:lnL>
                    <a:lnR>
                      <a:noFill/>
                    </a:lnR>
                    <a:lnT>
                      <a:noFill/>
                    </a:lnT>
                    <a:lnB>
                      <a:noFill/>
                    </a:lnB>
                  </a:tcPr>
                </a:tc>
                <a:extLst>
                  <a:ext uri="{0D108BD9-81ED-4DB2-BD59-A6C34878D82A}">
                    <a16:rowId xmlns:a16="http://schemas.microsoft.com/office/drawing/2014/main" val="166400699"/>
                  </a:ext>
                </a:extLst>
              </a:tr>
              <a:tr h="29355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glabrata</a:t>
                      </a:r>
                    </a:p>
                  </a:txBody>
                  <a:tcPr marL="9525" marR="9525" marT="9525" marB="0" anchor="b">
                    <a:lnL>
                      <a:noFill/>
                    </a:lnL>
                    <a:lnR>
                      <a:noFill/>
                    </a:lnR>
                    <a:lnT>
                      <a:noFill/>
                    </a:lnT>
                    <a:lnB>
                      <a:noFill/>
                    </a:lnB>
                  </a:tcPr>
                </a:tc>
                <a:tc>
                  <a:txBody>
                    <a:bodyPr/>
                    <a:lstStyle/>
                    <a:p>
                      <a:pPr algn="ctr" fontAlgn="b"/>
                      <a:r>
                        <a:rPr lang="es-ES" sz="1400" b="0" i="0" u="none" strike="noStrike" dirty="0">
                          <a:solidFill>
                            <a:srgbClr val="000000"/>
                          </a:solidFill>
                          <a:effectLst/>
                          <a:latin typeface="+mn-lt"/>
                        </a:rPr>
                        <a:t>12 (8,82%)</a:t>
                      </a:r>
                    </a:p>
                  </a:txBody>
                  <a:tcPr marL="9525" marR="9525" marT="9525" marB="0" anchor="b">
                    <a:lnL>
                      <a:noFill/>
                    </a:lnL>
                    <a:lnR>
                      <a:noFill/>
                    </a:lnR>
                    <a:lnT>
                      <a:noFill/>
                    </a:lnT>
                    <a:lnB>
                      <a:noFill/>
                    </a:lnB>
                  </a:tcPr>
                </a:tc>
                <a:extLst>
                  <a:ext uri="{0D108BD9-81ED-4DB2-BD59-A6C34878D82A}">
                    <a16:rowId xmlns:a16="http://schemas.microsoft.com/office/drawing/2014/main" val="3071676791"/>
                  </a:ext>
                </a:extLst>
              </a:tr>
              <a:tr h="29355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krusei</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2 (1,47%)</a:t>
                      </a:r>
                    </a:p>
                  </a:txBody>
                  <a:tcPr marL="9525" marR="9525" marT="9525" marB="0" anchor="b">
                    <a:lnL>
                      <a:noFill/>
                    </a:lnL>
                    <a:lnR>
                      <a:noFill/>
                    </a:lnR>
                    <a:lnT>
                      <a:noFill/>
                    </a:lnT>
                    <a:lnB>
                      <a:noFill/>
                    </a:lnB>
                  </a:tcPr>
                </a:tc>
                <a:extLst>
                  <a:ext uri="{0D108BD9-81ED-4DB2-BD59-A6C34878D82A}">
                    <a16:rowId xmlns:a16="http://schemas.microsoft.com/office/drawing/2014/main" val="357592991"/>
                  </a:ext>
                </a:extLst>
              </a:tr>
              <a:tr h="29355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guillermondii</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2 (1,47%)</a:t>
                      </a:r>
                    </a:p>
                  </a:txBody>
                  <a:tcPr marL="9525" marR="9525" marT="9525" marB="0" anchor="b">
                    <a:lnL>
                      <a:noFill/>
                    </a:lnL>
                    <a:lnR>
                      <a:noFill/>
                    </a:lnR>
                    <a:lnT>
                      <a:noFill/>
                    </a:lnT>
                    <a:lnB>
                      <a:noFill/>
                    </a:lnB>
                  </a:tcPr>
                </a:tc>
                <a:extLst>
                  <a:ext uri="{0D108BD9-81ED-4DB2-BD59-A6C34878D82A}">
                    <a16:rowId xmlns:a16="http://schemas.microsoft.com/office/drawing/2014/main" val="920070445"/>
                  </a:ext>
                </a:extLst>
              </a:tr>
              <a:tr h="29355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ciferrii</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5 (3,68%)</a:t>
                      </a:r>
                    </a:p>
                  </a:txBody>
                  <a:tcPr marL="9525" marR="9525" marT="9525" marB="0" anchor="b">
                    <a:lnL>
                      <a:noFill/>
                    </a:lnL>
                    <a:lnR>
                      <a:noFill/>
                    </a:lnR>
                    <a:lnT>
                      <a:noFill/>
                    </a:lnT>
                    <a:lnB>
                      <a:noFill/>
                    </a:lnB>
                  </a:tcPr>
                </a:tc>
                <a:extLst>
                  <a:ext uri="{0D108BD9-81ED-4DB2-BD59-A6C34878D82A}">
                    <a16:rowId xmlns:a16="http://schemas.microsoft.com/office/drawing/2014/main" val="1613566075"/>
                  </a:ext>
                </a:extLst>
              </a:tr>
              <a:tr h="331128">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lusitaniae</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5 (3,68%)</a:t>
                      </a:r>
                    </a:p>
                  </a:txBody>
                  <a:tcPr marL="9525" marR="9525" marT="9525" marB="0" anchor="b">
                    <a:lnL>
                      <a:noFill/>
                    </a:lnL>
                    <a:lnR>
                      <a:noFill/>
                    </a:lnR>
                    <a:lnT>
                      <a:noFill/>
                    </a:lnT>
                    <a:lnB>
                      <a:noFill/>
                    </a:lnB>
                  </a:tcPr>
                </a:tc>
                <a:extLst>
                  <a:ext uri="{0D108BD9-81ED-4DB2-BD59-A6C34878D82A}">
                    <a16:rowId xmlns:a16="http://schemas.microsoft.com/office/drawing/2014/main" val="2641286551"/>
                  </a:ext>
                </a:extLst>
              </a:tr>
              <a:tr h="29355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parapsilosis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effectLst/>
                          <a:latin typeface="+mn-lt"/>
                        </a:rPr>
                        <a:t>11 (8,09%)</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990262847"/>
                  </a:ext>
                </a:extLst>
              </a:tr>
              <a:tr h="293551">
                <a:tc>
                  <a:txBody>
                    <a:bodyPr/>
                    <a:lstStyle/>
                    <a:p>
                      <a:pPr algn="ctr" fontAlgn="b"/>
                      <a:r>
                        <a:rPr lang="es-ES" sz="1400" b="1" i="0" u="none" strike="noStrike">
                          <a:solidFill>
                            <a:srgbClr val="000000"/>
                          </a:solidFill>
                          <a:effectLst/>
                          <a:latin typeface="+mn-lt"/>
                        </a:rPr>
                        <a:t>Total</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effectLst/>
                          <a:latin typeface="+mn-lt"/>
                        </a:rPr>
                        <a:t>136 (100%)</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4141646494"/>
                  </a:ext>
                </a:extLst>
              </a:tr>
            </a:tbl>
          </a:graphicData>
        </a:graphic>
      </p:graphicFrame>
      <p:sp>
        <p:nvSpPr>
          <p:cNvPr id="35" name="Rectángulo redondeado 34"/>
          <p:cNvSpPr/>
          <p:nvPr/>
        </p:nvSpPr>
        <p:spPr>
          <a:xfrm>
            <a:off x="794724" y="2286000"/>
            <a:ext cx="4234476" cy="271463"/>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38" name="Rectángulo redondeado 37"/>
          <p:cNvSpPr/>
          <p:nvPr/>
        </p:nvSpPr>
        <p:spPr>
          <a:xfrm>
            <a:off x="1008448" y="3107741"/>
            <a:ext cx="4234476" cy="63558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39" name="Rectángulo redondeado 38"/>
          <p:cNvSpPr/>
          <p:nvPr/>
        </p:nvSpPr>
        <p:spPr>
          <a:xfrm>
            <a:off x="1008448" y="4923618"/>
            <a:ext cx="4234476" cy="271463"/>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37" name="Rectángulo redondeado 36"/>
          <p:cNvSpPr/>
          <p:nvPr/>
        </p:nvSpPr>
        <p:spPr>
          <a:xfrm>
            <a:off x="1843088" y="5233522"/>
            <a:ext cx="3057525" cy="254463"/>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40" name="Rectángulo redondeado 39"/>
          <p:cNvSpPr/>
          <p:nvPr/>
        </p:nvSpPr>
        <p:spPr>
          <a:xfrm>
            <a:off x="6434967" y="4136583"/>
            <a:ext cx="5309358" cy="644440"/>
          </a:xfrm>
          <a:prstGeom prst="roundRect">
            <a:avLst/>
          </a:prstGeom>
          <a:noFill/>
        </p:spPr>
        <p:style>
          <a:lnRef idx="2">
            <a:schemeClr val="accent1"/>
          </a:lnRef>
          <a:fillRef idx="1">
            <a:schemeClr val="lt1"/>
          </a:fillRef>
          <a:effectRef idx="0">
            <a:schemeClr val="accent1"/>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7702908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5"/>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38"/>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3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3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5" grpId="0" animBg="1"/>
      <p:bldP spid="38" grpId="0" animBg="1"/>
      <p:bldP spid="39" grpId="0" animBg="1"/>
      <p:bldP spid="37" grpId="0" animBg="1"/>
      <p:bldP spid="40"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1" name="CuadroTexto 10"/>
          <p:cNvSpPr txBox="1"/>
          <p:nvPr/>
        </p:nvSpPr>
        <p:spPr>
          <a:xfrm>
            <a:off x="269357" y="600032"/>
            <a:ext cx="6936985" cy="461665"/>
          </a:xfrm>
          <a:prstGeom prst="rect">
            <a:avLst/>
          </a:prstGeom>
          <a:noFill/>
        </p:spPr>
        <p:txBody>
          <a:bodyPr wrap="square" rtlCol="0">
            <a:spAutoFit/>
          </a:bodyPr>
          <a:lstStyle/>
          <a:p>
            <a:r>
              <a:rPr lang="es-ES" sz="2400" b="1" i="1" dirty="0" smtClean="0"/>
              <a:t>Colección de aislados clínicos</a:t>
            </a:r>
            <a:endParaRPr lang="es-ES" sz="2400" b="1" i="1" dirty="0"/>
          </a:p>
        </p:txBody>
      </p:sp>
      <p:sp>
        <p:nvSpPr>
          <p:cNvPr id="13" name="CuadroTexto 12"/>
          <p:cNvSpPr txBox="1"/>
          <p:nvPr/>
        </p:nvSpPr>
        <p:spPr>
          <a:xfrm>
            <a:off x="355603" y="1286972"/>
            <a:ext cx="5861751" cy="276999"/>
          </a:xfrm>
          <a:prstGeom prst="rect">
            <a:avLst/>
          </a:prstGeom>
          <a:noFill/>
        </p:spPr>
        <p:txBody>
          <a:bodyPr wrap="square" rtlCol="0">
            <a:spAutoFit/>
          </a:bodyPr>
          <a:lstStyle/>
          <a:p>
            <a:pPr algn="just"/>
            <a:r>
              <a:rPr lang="es-ES" sz="1200" b="1" dirty="0" smtClean="0">
                <a:latin typeface="+mj-lt"/>
              </a:rPr>
              <a:t>Tabla 3.</a:t>
            </a:r>
            <a:r>
              <a:rPr lang="es-ES" sz="1200" dirty="0" smtClean="0">
                <a:latin typeface="+mj-lt"/>
              </a:rPr>
              <a:t> </a:t>
            </a:r>
            <a:r>
              <a:rPr lang="es-ES" sz="1200" dirty="0">
                <a:latin typeface="+mj-lt"/>
              </a:rPr>
              <a:t>Detalle de aislados clínicos recopilados según especie y tipo de infección.</a:t>
            </a:r>
          </a:p>
        </p:txBody>
      </p:sp>
      <p:sp>
        <p:nvSpPr>
          <p:cNvPr id="19" name="CuadroTexto 18"/>
          <p:cNvSpPr txBox="1"/>
          <p:nvPr/>
        </p:nvSpPr>
        <p:spPr>
          <a:xfrm>
            <a:off x="6931817" y="1924763"/>
            <a:ext cx="4158954" cy="523220"/>
          </a:xfrm>
          <a:prstGeom prst="rect">
            <a:avLst/>
          </a:prstGeom>
          <a:noFill/>
        </p:spPr>
        <p:txBody>
          <a:bodyPr wrap="square" rtlCol="0">
            <a:spAutoFit/>
          </a:bodyPr>
          <a:lstStyle/>
          <a:p>
            <a:pPr algn="ctr"/>
            <a:r>
              <a:rPr lang="es-ES" sz="1400" dirty="0" smtClean="0"/>
              <a:t>Nuevos </a:t>
            </a:r>
            <a:r>
              <a:rPr lang="es-ES" sz="1400" dirty="0" err="1" smtClean="0"/>
              <a:t>azoles</a:t>
            </a:r>
            <a:r>
              <a:rPr lang="es-ES" sz="1400" dirty="0" smtClean="0"/>
              <a:t> </a:t>
            </a:r>
          </a:p>
          <a:p>
            <a:pPr algn="ctr"/>
            <a:r>
              <a:rPr lang="es-ES" sz="1400" dirty="0" smtClean="0"/>
              <a:t>(</a:t>
            </a:r>
            <a:r>
              <a:rPr lang="es-ES" sz="1400" dirty="0" err="1" smtClean="0"/>
              <a:t>Giolo</a:t>
            </a:r>
            <a:r>
              <a:rPr lang="es-ES" sz="1400" dirty="0" smtClean="0"/>
              <a:t> et al., 2010; Rodríguez Tudela et al, 2008)</a:t>
            </a:r>
            <a:endParaRPr lang="es-ES" sz="1400" dirty="0"/>
          </a:p>
        </p:txBody>
      </p:sp>
      <p:sp>
        <p:nvSpPr>
          <p:cNvPr id="21" name="Rectángulo redondeado 20"/>
          <p:cNvSpPr/>
          <p:nvPr/>
        </p:nvSpPr>
        <p:spPr>
          <a:xfrm>
            <a:off x="2685587" y="3807691"/>
            <a:ext cx="1201782" cy="248194"/>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22" name="Rectángulo redondeado 21"/>
          <p:cNvSpPr/>
          <p:nvPr/>
        </p:nvSpPr>
        <p:spPr>
          <a:xfrm>
            <a:off x="2685587" y="4887130"/>
            <a:ext cx="1201782" cy="248194"/>
          </a:xfrm>
          <a:prstGeom prst="roundRect">
            <a:avLst/>
          </a:prstGeom>
          <a:noFill/>
        </p:spPr>
        <p:style>
          <a:lnRef idx="2">
            <a:schemeClr val="accent4"/>
          </a:lnRef>
          <a:fillRef idx="1">
            <a:schemeClr val="lt1"/>
          </a:fillRef>
          <a:effectRef idx="0">
            <a:schemeClr val="accent4"/>
          </a:effectRef>
          <a:fontRef idx="minor">
            <a:schemeClr val="dk1"/>
          </a:fontRef>
        </p:style>
        <p:txBody>
          <a:bodyPr rtlCol="0" anchor="ctr"/>
          <a:lstStyle/>
          <a:p>
            <a:pPr algn="ctr"/>
            <a:endParaRPr lang="es-ES"/>
          </a:p>
        </p:txBody>
      </p:sp>
      <p:sp>
        <p:nvSpPr>
          <p:cNvPr id="23" name="Rectángulo redondeado 22"/>
          <p:cNvSpPr/>
          <p:nvPr/>
        </p:nvSpPr>
        <p:spPr>
          <a:xfrm>
            <a:off x="6681311" y="2989408"/>
            <a:ext cx="2329983" cy="63747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algn="just"/>
            <a:r>
              <a:rPr lang="es-ES" sz="1400" dirty="0" smtClean="0"/>
              <a:t>Según Guerrero &amp; Villacis (2016)</a:t>
            </a:r>
            <a:endParaRPr lang="es-ES" sz="1400" dirty="0"/>
          </a:p>
        </p:txBody>
      </p:sp>
      <p:sp>
        <p:nvSpPr>
          <p:cNvPr id="24" name="Rectángulo redondeado 23"/>
          <p:cNvSpPr/>
          <p:nvPr/>
        </p:nvSpPr>
        <p:spPr>
          <a:xfrm>
            <a:off x="9404098" y="2921337"/>
            <a:ext cx="2588760" cy="637471"/>
          </a:xfrm>
          <a:prstGeom prst="roundRect">
            <a:avLst/>
          </a:prstGeom>
          <a:ln>
            <a:noFill/>
          </a:ln>
        </p:spPr>
        <p:style>
          <a:lnRef idx="2">
            <a:schemeClr val="dk1"/>
          </a:lnRef>
          <a:fillRef idx="1">
            <a:schemeClr val="lt1"/>
          </a:fillRef>
          <a:effectRef idx="0">
            <a:schemeClr val="dk1"/>
          </a:effectRef>
          <a:fontRef idx="minor">
            <a:schemeClr val="dk1"/>
          </a:fontRef>
        </p:style>
        <p:txBody>
          <a:bodyPr rtlCol="0" anchor="ctr"/>
          <a:lstStyle/>
          <a:p>
            <a:pPr marL="285750" indent="-285750" algn="just">
              <a:buFont typeface="Arial" panose="020B0604020202020204" pitchFamily="34" charset="0"/>
              <a:buChar char="•"/>
            </a:pPr>
            <a:r>
              <a:rPr lang="es-ES" sz="1400" dirty="0" smtClean="0"/>
              <a:t>29% lavados bronquiales</a:t>
            </a:r>
          </a:p>
          <a:p>
            <a:pPr marL="285750" indent="-285750" algn="just">
              <a:buFont typeface="Arial" panose="020B0604020202020204" pitchFamily="34" charset="0"/>
              <a:buChar char="•"/>
            </a:pPr>
            <a:r>
              <a:rPr lang="es-ES" sz="1400" dirty="0" smtClean="0"/>
              <a:t>22% orina</a:t>
            </a:r>
          </a:p>
          <a:p>
            <a:pPr marL="285750" indent="-285750" algn="just">
              <a:buFont typeface="Arial" panose="020B0604020202020204" pitchFamily="34" charset="0"/>
              <a:buChar char="•"/>
            </a:pPr>
            <a:r>
              <a:rPr lang="es-ES" sz="1400" dirty="0" smtClean="0"/>
              <a:t>13% sangre</a:t>
            </a:r>
            <a:endParaRPr lang="es-ES" sz="1400" dirty="0"/>
          </a:p>
        </p:txBody>
      </p:sp>
      <p:sp>
        <p:nvSpPr>
          <p:cNvPr id="25" name="Abrir llave 24"/>
          <p:cNvSpPr/>
          <p:nvPr/>
        </p:nvSpPr>
        <p:spPr>
          <a:xfrm>
            <a:off x="9106374" y="2885886"/>
            <a:ext cx="297724" cy="654593"/>
          </a:xfrm>
          <a:prstGeom prst="leftBrace">
            <a:avLst/>
          </a:prstGeom>
        </p:spPr>
        <p:style>
          <a:lnRef idx="1">
            <a:schemeClr val="dk1"/>
          </a:lnRef>
          <a:fillRef idx="0">
            <a:schemeClr val="dk1"/>
          </a:fillRef>
          <a:effectRef idx="0">
            <a:schemeClr val="dk1"/>
          </a:effectRef>
          <a:fontRef idx="minor">
            <a:schemeClr val="tx1"/>
          </a:fontRef>
        </p:style>
        <p:txBody>
          <a:bodyPr rtlCol="0" anchor="ctr"/>
          <a:lstStyle/>
          <a:p>
            <a:pPr algn="ctr"/>
            <a:endParaRPr lang="es-ES" sz="1600"/>
          </a:p>
        </p:txBody>
      </p:sp>
      <p:sp>
        <p:nvSpPr>
          <p:cNvPr id="2" name="Rectángulo 1"/>
          <p:cNvSpPr/>
          <p:nvPr/>
        </p:nvSpPr>
        <p:spPr>
          <a:xfrm>
            <a:off x="6681311" y="4134770"/>
            <a:ext cx="5140575" cy="523220"/>
          </a:xfrm>
          <a:prstGeom prst="rect">
            <a:avLst/>
          </a:prstGeom>
        </p:spPr>
        <p:txBody>
          <a:bodyPr wrap="square">
            <a:spAutoFit/>
          </a:bodyPr>
          <a:lstStyle/>
          <a:p>
            <a:r>
              <a:rPr lang="es-EC" sz="1400" dirty="0" err="1">
                <a:solidFill>
                  <a:srgbClr val="000000"/>
                </a:solidFill>
                <a:ea typeface="Arial" panose="020B0604020202020204" pitchFamily="34" charset="0"/>
              </a:rPr>
              <a:t>Harakuni</a:t>
            </a:r>
            <a:r>
              <a:rPr lang="es-EC" sz="1400" dirty="0">
                <a:solidFill>
                  <a:srgbClr val="000000"/>
                </a:solidFill>
                <a:ea typeface="Arial" panose="020B0604020202020204" pitchFamily="34" charset="0"/>
              </a:rPr>
              <a:t>, et al. (2012) y </a:t>
            </a:r>
            <a:r>
              <a:rPr lang="es-EC" sz="1400" dirty="0" err="1">
                <a:solidFill>
                  <a:srgbClr val="000000"/>
                </a:solidFill>
                <a:ea typeface="Arial" panose="020B0604020202020204" pitchFamily="34" charset="0"/>
              </a:rPr>
              <a:t>Pongrácz</a:t>
            </a:r>
            <a:r>
              <a:rPr lang="es-EC" sz="1400" dirty="0">
                <a:solidFill>
                  <a:srgbClr val="000000"/>
                </a:solidFill>
                <a:ea typeface="Arial" panose="020B0604020202020204" pitchFamily="34" charset="0"/>
              </a:rPr>
              <a:t>, et al. (2016</a:t>
            </a:r>
            <a:r>
              <a:rPr lang="es-EC" sz="1400" dirty="0" smtClean="0">
                <a:solidFill>
                  <a:srgbClr val="000000"/>
                </a:solidFill>
                <a:ea typeface="Arial" panose="020B0604020202020204" pitchFamily="34" charset="0"/>
              </a:rPr>
              <a:t>) </a:t>
            </a:r>
            <a:r>
              <a:rPr lang="es-EC" sz="1400" dirty="0" smtClean="0">
                <a:solidFill>
                  <a:srgbClr val="000000"/>
                </a:solidFill>
                <a:ea typeface="Arial" panose="020B0604020202020204" pitchFamily="34" charset="0"/>
                <a:sym typeface="Wingdings" panose="05000000000000000000" pitchFamily="2" charset="2"/>
              </a:rPr>
              <a:t> no </a:t>
            </a:r>
            <a:r>
              <a:rPr lang="es-EC" sz="1400" i="1" dirty="0" smtClean="0">
                <a:solidFill>
                  <a:srgbClr val="000000"/>
                </a:solidFill>
                <a:ea typeface="Arial" panose="020B0604020202020204" pitchFamily="34" charset="0"/>
                <a:sym typeface="Wingdings" panose="05000000000000000000" pitchFamily="2" charset="2"/>
              </a:rPr>
              <a:t>albicans </a:t>
            </a:r>
            <a:r>
              <a:rPr lang="es-EC" sz="1400" dirty="0" smtClean="0">
                <a:solidFill>
                  <a:srgbClr val="000000"/>
                </a:solidFill>
                <a:ea typeface="Arial" panose="020B0604020202020204" pitchFamily="34" charset="0"/>
                <a:sym typeface="Wingdings" panose="05000000000000000000" pitchFamily="2" charset="2"/>
              </a:rPr>
              <a:t>&gt; sangre</a:t>
            </a:r>
            <a:endParaRPr lang="es-ES" sz="1400" dirty="0"/>
          </a:p>
        </p:txBody>
      </p:sp>
      <p:sp>
        <p:nvSpPr>
          <p:cNvPr id="8" name="Rectángulo redondeado 7"/>
          <p:cNvSpPr/>
          <p:nvPr/>
        </p:nvSpPr>
        <p:spPr>
          <a:xfrm>
            <a:off x="4506319" y="3213182"/>
            <a:ext cx="1285606" cy="1922142"/>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graphicFrame>
        <p:nvGraphicFramePr>
          <p:cNvPr id="10" name="Tabla 9"/>
          <p:cNvGraphicFramePr>
            <a:graphicFrameLocks noGrp="1"/>
          </p:cNvGraphicFramePr>
          <p:nvPr>
            <p:extLst>
              <p:ext uri="{D42A27DB-BD31-4B8C-83A1-F6EECF244321}">
                <p14:modId xmlns:p14="http://schemas.microsoft.com/office/powerpoint/2010/main" val="4217049668"/>
              </p:ext>
            </p:extLst>
          </p:nvPr>
        </p:nvGraphicFramePr>
        <p:xfrm>
          <a:off x="355603" y="1815582"/>
          <a:ext cx="5838350" cy="3622593"/>
        </p:xfrm>
        <a:graphic>
          <a:graphicData uri="http://schemas.openxmlformats.org/drawingml/2006/table">
            <a:tbl>
              <a:tblPr/>
              <a:tblGrid>
                <a:gridCol w="2150892">
                  <a:extLst>
                    <a:ext uri="{9D8B030D-6E8A-4147-A177-3AD203B41FA5}">
                      <a16:colId xmlns:a16="http://schemas.microsoft.com/office/drawing/2014/main" val="3384053089"/>
                    </a:ext>
                  </a:extLst>
                </a:gridCol>
                <a:gridCol w="1581909">
                  <a:extLst>
                    <a:ext uri="{9D8B030D-6E8A-4147-A177-3AD203B41FA5}">
                      <a16:colId xmlns:a16="http://schemas.microsoft.com/office/drawing/2014/main" val="3208961577"/>
                    </a:ext>
                  </a:extLst>
                </a:gridCol>
                <a:gridCol w="2105549">
                  <a:extLst>
                    <a:ext uri="{9D8B030D-6E8A-4147-A177-3AD203B41FA5}">
                      <a16:colId xmlns:a16="http://schemas.microsoft.com/office/drawing/2014/main" val="2670376671"/>
                    </a:ext>
                  </a:extLst>
                </a:gridCol>
              </a:tblGrid>
              <a:tr h="278661">
                <a:tc rowSpan="2">
                  <a:txBody>
                    <a:bodyPr/>
                    <a:lstStyle/>
                    <a:p>
                      <a:pPr algn="ctr" fontAlgn="ctr"/>
                      <a:r>
                        <a:rPr lang="es-ES" sz="1400" b="1" i="0" u="none" strike="noStrike">
                          <a:solidFill>
                            <a:srgbClr val="000000"/>
                          </a:solidFill>
                          <a:effectLst/>
                          <a:latin typeface="+mn-lt"/>
                        </a:rPr>
                        <a:t>Especie</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gridSpan="2">
                  <a:txBody>
                    <a:bodyPr/>
                    <a:lstStyle/>
                    <a:p>
                      <a:pPr algn="ctr" fontAlgn="ctr"/>
                      <a:r>
                        <a:rPr lang="es-ES" sz="1400" b="1" i="0" u="none" strike="noStrike">
                          <a:solidFill>
                            <a:srgbClr val="000000"/>
                          </a:solidFill>
                          <a:effectLst/>
                          <a:latin typeface="+mn-lt"/>
                        </a:rPr>
                        <a:t>Tipo de infección</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hMerge="1">
                  <a:txBody>
                    <a:bodyPr/>
                    <a:lstStyle/>
                    <a:p>
                      <a:endParaRPr lang="es-ES"/>
                    </a:p>
                  </a:txBody>
                  <a:tcPr/>
                </a:tc>
                <a:extLst>
                  <a:ext uri="{0D108BD9-81ED-4DB2-BD59-A6C34878D82A}">
                    <a16:rowId xmlns:a16="http://schemas.microsoft.com/office/drawing/2014/main" val="159005728"/>
                  </a:ext>
                </a:extLst>
              </a:tr>
              <a:tr h="278661">
                <a:tc vMerge="1">
                  <a:txBody>
                    <a:bodyPr/>
                    <a:lstStyle/>
                    <a:p>
                      <a:endParaRPr lang="es-ES"/>
                    </a:p>
                  </a:txBody>
                  <a:tcPr/>
                </a:tc>
                <a:tc>
                  <a:txBody>
                    <a:bodyPr/>
                    <a:lstStyle/>
                    <a:p>
                      <a:pPr algn="ctr" fontAlgn="ctr"/>
                      <a:r>
                        <a:rPr lang="es-ES" sz="1400" b="1" i="0" u="none" strike="noStrike">
                          <a:solidFill>
                            <a:srgbClr val="000000"/>
                          </a:solidFill>
                          <a:effectLst/>
                          <a:latin typeface="+mn-lt"/>
                        </a:rPr>
                        <a:t>Infección local</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ctr"/>
                      <a:r>
                        <a:rPr lang="es-ES" sz="1400" b="1" i="0" u="none" strike="noStrike" dirty="0">
                          <a:solidFill>
                            <a:srgbClr val="000000"/>
                          </a:solidFill>
                          <a:effectLst/>
                          <a:latin typeface="+mn-lt"/>
                        </a:rPr>
                        <a:t>Micosis sistémica</a:t>
                      </a:r>
                    </a:p>
                  </a:txBody>
                  <a:tcPr marL="9525" marR="9525" marT="9525" marB="0" anchor="ctr">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3342250235"/>
                  </a:ext>
                </a:extLst>
              </a:tr>
              <a:tr h="278661">
                <a:tc>
                  <a:txBody>
                    <a:bodyPr/>
                    <a:lstStyle/>
                    <a:p>
                      <a:pPr algn="l" fontAlgn="b"/>
                      <a:r>
                        <a:rPr lang="es-ES" sz="1400" b="0" i="1" u="none" strike="noStrike" dirty="0">
                          <a:solidFill>
                            <a:srgbClr val="000000"/>
                          </a:solidFill>
                          <a:effectLst/>
                          <a:latin typeface="+mn-lt"/>
                        </a:rPr>
                        <a:t>Candida albicans</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s-ES" sz="1400" b="0" i="0" u="none" strike="noStrike">
                          <a:solidFill>
                            <a:srgbClr val="000000"/>
                          </a:solidFill>
                          <a:effectLst/>
                          <a:latin typeface="+mn-lt"/>
                        </a:rPr>
                        <a:t>54 (79.41%)</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tc>
                  <a:txBody>
                    <a:bodyPr/>
                    <a:lstStyle/>
                    <a:p>
                      <a:pPr algn="ctr" fontAlgn="b"/>
                      <a:r>
                        <a:rPr lang="es-ES" sz="1400" b="0" i="0" u="none" strike="noStrike">
                          <a:solidFill>
                            <a:srgbClr val="000000"/>
                          </a:solidFill>
                          <a:effectLst/>
                          <a:latin typeface="+mn-lt"/>
                        </a:rPr>
                        <a:t>33 (48.53%)</a:t>
                      </a:r>
                    </a:p>
                  </a:txBody>
                  <a:tcPr marL="9525" marR="9525" marT="9525" marB="0" anchor="b">
                    <a:lnL>
                      <a:noFill/>
                    </a:lnL>
                    <a:lnR>
                      <a:noFill/>
                    </a:lnR>
                    <a:lnT w="6350" cap="flat" cmpd="sng" algn="ctr">
                      <a:solidFill>
                        <a:srgbClr val="000000"/>
                      </a:solidFill>
                      <a:prstDash val="solid"/>
                      <a:round/>
                      <a:headEnd type="none" w="med" len="med"/>
                      <a:tailEnd type="none" w="med" len="med"/>
                    </a:lnT>
                    <a:lnB>
                      <a:noFill/>
                    </a:lnB>
                  </a:tcPr>
                </a:tc>
                <a:extLst>
                  <a:ext uri="{0D108BD9-81ED-4DB2-BD59-A6C34878D82A}">
                    <a16:rowId xmlns:a16="http://schemas.microsoft.com/office/drawing/2014/main" val="3825274078"/>
                  </a:ext>
                </a:extLst>
              </a:tr>
              <a:tr h="278661">
                <a:tc>
                  <a:txBody>
                    <a:bodyPr/>
                    <a:lstStyle/>
                    <a:p>
                      <a:pPr algn="ctr" fontAlgn="b"/>
                      <a:endParaRPr lang="es-ES" sz="1400" b="0" i="1"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ctr" fontAlgn="b"/>
                      <a:endParaRPr lang="es-ES" sz="14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ctr" fontAlgn="b"/>
                      <a:endParaRPr lang="es-ES" sz="14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1844018543"/>
                  </a:ext>
                </a:extLst>
              </a:tr>
              <a:tr h="278661">
                <a:tc>
                  <a:txBody>
                    <a:bodyPr/>
                    <a:lstStyle/>
                    <a:p>
                      <a:pPr algn="l" fontAlgn="b"/>
                      <a:r>
                        <a:rPr lang="es-ES" sz="1400" b="0" i="1" u="none" strike="noStrike" dirty="0">
                          <a:solidFill>
                            <a:srgbClr val="000000"/>
                          </a:solidFill>
                          <a:effectLst/>
                          <a:latin typeface="+mn-lt"/>
                        </a:rPr>
                        <a:t>Candida no albicans</a:t>
                      </a:r>
                    </a:p>
                  </a:txBody>
                  <a:tcPr marL="9525" marR="9525" marT="9525" marB="0" anchor="b">
                    <a:lnL>
                      <a:noFill/>
                    </a:lnL>
                    <a:lnR>
                      <a:noFill/>
                    </a:lnR>
                    <a:lnT>
                      <a:noFill/>
                    </a:lnT>
                    <a:lnB>
                      <a:noFill/>
                    </a:lnB>
                  </a:tcPr>
                </a:tc>
                <a:tc>
                  <a:txBody>
                    <a:bodyPr/>
                    <a:lstStyle/>
                    <a:p>
                      <a:pPr algn="ctr" fontAlgn="b"/>
                      <a:endParaRPr lang="es-ES" sz="1400" b="0" i="0" u="none" strike="noStrike">
                        <a:solidFill>
                          <a:srgbClr val="000000"/>
                        </a:solidFill>
                        <a:effectLst/>
                        <a:latin typeface="+mn-lt"/>
                      </a:endParaRPr>
                    </a:p>
                  </a:txBody>
                  <a:tcPr marL="9525" marR="9525" marT="9525" marB="0" anchor="b">
                    <a:lnL>
                      <a:noFill/>
                    </a:lnL>
                    <a:lnR>
                      <a:noFill/>
                    </a:lnR>
                    <a:lnT>
                      <a:noFill/>
                    </a:lnT>
                    <a:lnB>
                      <a:noFill/>
                    </a:lnB>
                  </a:tcPr>
                </a:tc>
                <a:tc>
                  <a:txBody>
                    <a:bodyPr/>
                    <a:lstStyle/>
                    <a:p>
                      <a:pPr algn="ctr" fontAlgn="b"/>
                      <a:endParaRPr lang="es-ES" sz="1400" b="0" i="0" u="none" strike="noStrike">
                        <a:solidFill>
                          <a:srgbClr val="000000"/>
                        </a:solidFill>
                        <a:effectLst/>
                        <a:latin typeface="+mn-lt"/>
                      </a:endParaRPr>
                    </a:p>
                  </a:txBody>
                  <a:tcPr marL="9525" marR="9525" marT="9525" marB="0" anchor="b">
                    <a:lnL>
                      <a:noFill/>
                    </a:lnL>
                    <a:lnR>
                      <a:noFill/>
                    </a:lnR>
                    <a:lnT>
                      <a:noFill/>
                    </a:lnT>
                    <a:lnB>
                      <a:noFill/>
                    </a:lnB>
                  </a:tcPr>
                </a:tc>
                <a:extLst>
                  <a:ext uri="{0D108BD9-81ED-4DB2-BD59-A6C34878D82A}">
                    <a16:rowId xmlns:a16="http://schemas.microsoft.com/office/drawing/2014/main" val="907524589"/>
                  </a:ext>
                </a:extLst>
              </a:tr>
              <a:tr h="27866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tropicalis</a:t>
                      </a:r>
                    </a:p>
                  </a:txBody>
                  <a:tcPr marL="9525" marR="9525" marT="9525" marB="0" anchor="b">
                    <a:lnL>
                      <a:noFill/>
                    </a:lnL>
                    <a:lnR>
                      <a:noFill/>
                    </a:lnR>
                    <a:lnT>
                      <a:noFill/>
                    </a:lnT>
                    <a:lnB>
                      <a:noFill/>
                    </a:lnB>
                  </a:tcPr>
                </a:tc>
                <a:tc>
                  <a:txBody>
                    <a:bodyPr/>
                    <a:lstStyle/>
                    <a:p>
                      <a:pPr algn="ctr" fontAlgn="b"/>
                      <a:r>
                        <a:rPr lang="es-ES" sz="1400" b="0" i="0" u="none" strike="noStrike" dirty="0">
                          <a:solidFill>
                            <a:srgbClr val="000000"/>
                          </a:solidFill>
                          <a:effectLst/>
                          <a:latin typeface="+mn-lt"/>
                        </a:rPr>
                        <a:t>2 (2.94%)</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10 (14.71%)</a:t>
                      </a:r>
                    </a:p>
                  </a:txBody>
                  <a:tcPr marL="9525" marR="9525" marT="9525" marB="0" anchor="b">
                    <a:lnL>
                      <a:noFill/>
                    </a:lnL>
                    <a:lnR>
                      <a:noFill/>
                    </a:lnR>
                    <a:lnT>
                      <a:noFill/>
                    </a:lnT>
                    <a:lnB>
                      <a:noFill/>
                    </a:lnB>
                  </a:tcPr>
                </a:tc>
                <a:extLst>
                  <a:ext uri="{0D108BD9-81ED-4DB2-BD59-A6C34878D82A}">
                    <a16:rowId xmlns:a16="http://schemas.microsoft.com/office/drawing/2014/main" val="195067228"/>
                  </a:ext>
                </a:extLst>
              </a:tr>
              <a:tr h="27866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glabrata</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5 (7.35%)</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7 (10.29%)</a:t>
                      </a:r>
                    </a:p>
                  </a:txBody>
                  <a:tcPr marL="9525" marR="9525" marT="9525" marB="0" anchor="b">
                    <a:lnL>
                      <a:noFill/>
                    </a:lnL>
                    <a:lnR>
                      <a:noFill/>
                    </a:lnR>
                    <a:lnT>
                      <a:noFill/>
                    </a:lnT>
                    <a:lnB>
                      <a:noFill/>
                    </a:lnB>
                  </a:tcPr>
                </a:tc>
                <a:extLst>
                  <a:ext uri="{0D108BD9-81ED-4DB2-BD59-A6C34878D82A}">
                    <a16:rowId xmlns:a16="http://schemas.microsoft.com/office/drawing/2014/main" val="454534312"/>
                  </a:ext>
                </a:extLst>
              </a:tr>
              <a:tr h="278661">
                <a:tc>
                  <a:txBody>
                    <a:bodyPr/>
                    <a:lstStyle/>
                    <a:p>
                      <a:pPr algn="l" fontAlgn="b"/>
                      <a:r>
                        <a:rPr lang="es-ES" sz="1400" b="0" i="1" u="none" strike="noStrike" dirty="0" smtClean="0">
                          <a:solidFill>
                            <a:srgbClr val="000000"/>
                          </a:solidFill>
                          <a:effectLst/>
                          <a:latin typeface="+mn-lt"/>
                        </a:rPr>
                        <a:t>     </a:t>
                      </a:r>
                      <a:r>
                        <a:rPr lang="es-ES" sz="1400" b="0" i="1" u="none" strike="noStrike" baseline="0" dirty="0" smtClean="0">
                          <a:solidFill>
                            <a:srgbClr val="000000"/>
                          </a:solidFill>
                          <a:effectLst/>
                          <a:latin typeface="+mn-lt"/>
                        </a:rPr>
                        <a:t> </a:t>
                      </a:r>
                      <a:r>
                        <a:rPr lang="es-ES" sz="1400" b="0" i="1" u="none" strike="noStrike" dirty="0" smtClean="0">
                          <a:solidFill>
                            <a:srgbClr val="000000"/>
                          </a:solidFill>
                          <a:effectLst/>
                          <a:latin typeface="+mn-lt"/>
                        </a:rPr>
                        <a:t>Candida </a:t>
                      </a:r>
                      <a:r>
                        <a:rPr lang="es-ES" sz="1400" b="0" i="1" u="none" strike="noStrike" dirty="0">
                          <a:solidFill>
                            <a:srgbClr val="000000"/>
                          </a:solidFill>
                          <a:effectLst/>
                          <a:latin typeface="+mn-lt"/>
                        </a:rPr>
                        <a:t>krusei</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0 (0%)</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2 (1.47%)</a:t>
                      </a:r>
                    </a:p>
                  </a:txBody>
                  <a:tcPr marL="9525" marR="9525" marT="9525" marB="0" anchor="b">
                    <a:lnL>
                      <a:noFill/>
                    </a:lnL>
                    <a:lnR>
                      <a:noFill/>
                    </a:lnR>
                    <a:lnT>
                      <a:noFill/>
                    </a:lnT>
                    <a:lnB>
                      <a:noFill/>
                    </a:lnB>
                  </a:tcPr>
                </a:tc>
                <a:extLst>
                  <a:ext uri="{0D108BD9-81ED-4DB2-BD59-A6C34878D82A}">
                    <a16:rowId xmlns:a16="http://schemas.microsoft.com/office/drawing/2014/main" val="3419433993"/>
                  </a:ext>
                </a:extLst>
              </a:tr>
              <a:tr h="27866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guillermondii</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1 (1.47%)</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1 (1.47%)</a:t>
                      </a:r>
                    </a:p>
                  </a:txBody>
                  <a:tcPr marL="9525" marR="9525" marT="9525" marB="0" anchor="b">
                    <a:lnL>
                      <a:noFill/>
                    </a:lnL>
                    <a:lnR>
                      <a:noFill/>
                    </a:lnR>
                    <a:lnT>
                      <a:noFill/>
                    </a:lnT>
                    <a:lnB>
                      <a:noFill/>
                    </a:lnB>
                  </a:tcPr>
                </a:tc>
                <a:extLst>
                  <a:ext uri="{0D108BD9-81ED-4DB2-BD59-A6C34878D82A}">
                    <a16:rowId xmlns:a16="http://schemas.microsoft.com/office/drawing/2014/main" val="2520640337"/>
                  </a:ext>
                </a:extLst>
              </a:tr>
              <a:tr h="27866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ciferrii</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2 (2.94%)</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3 (4.41%)</a:t>
                      </a:r>
                    </a:p>
                  </a:txBody>
                  <a:tcPr marL="9525" marR="9525" marT="9525" marB="0" anchor="b">
                    <a:lnL>
                      <a:noFill/>
                    </a:lnL>
                    <a:lnR>
                      <a:noFill/>
                    </a:lnR>
                    <a:lnT>
                      <a:noFill/>
                    </a:lnT>
                    <a:lnB>
                      <a:noFill/>
                    </a:lnB>
                  </a:tcPr>
                </a:tc>
                <a:extLst>
                  <a:ext uri="{0D108BD9-81ED-4DB2-BD59-A6C34878D82A}">
                    <a16:rowId xmlns:a16="http://schemas.microsoft.com/office/drawing/2014/main" val="1868081385"/>
                  </a:ext>
                </a:extLst>
              </a:tr>
              <a:tr h="27866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lusitaniae</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4 (5.88%)</a:t>
                      </a:r>
                    </a:p>
                  </a:txBody>
                  <a:tcPr marL="9525" marR="9525" marT="9525" marB="0" anchor="b">
                    <a:lnL>
                      <a:noFill/>
                    </a:lnL>
                    <a:lnR>
                      <a:noFill/>
                    </a:lnR>
                    <a:lnT>
                      <a:noFill/>
                    </a:lnT>
                    <a:lnB>
                      <a:noFill/>
                    </a:lnB>
                  </a:tcPr>
                </a:tc>
                <a:tc>
                  <a:txBody>
                    <a:bodyPr/>
                    <a:lstStyle/>
                    <a:p>
                      <a:pPr algn="ctr" fontAlgn="b"/>
                      <a:r>
                        <a:rPr lang="es-ES" sz="1400" b="0" i="0" u="none" strike="noStrike">
                          <a:solidFill>
                            <a:srgbClr val="000000"/>
                          </a:solidFill>
                          <a:effectLst/>
                          <a:latin typeface="+mn-lt"/>
                        </a:rPr>
                        <a:t>1 (1.47%)</a:t>
                      </a:r>
                    </a:p>
                  </a:txBody>
                  <a:tcPr marL="9525" marR="9525" marT="9525" marB="0" anchor="b">
                    <a:lnL>
                      <a:noFill/>
                    </a:lnL>
                    <a:lnR>
                      <a:noFill/>
                    </a:lnR>
                    <a:lnT>
                      <a:noFill/>
                    </a:lnT>
                    <a:lnB>
                      <a:noFill/>
                    </a:lnB>
                  </a:tcPr>
                </a:tc>
                <a:extLst>
                  <a:ext uri="{0D108BD9-81ED-4DB2-BD59-A6C34878D82A}">
                    <a16:rowId xmlns:a16="http://schemas.microsoft.com/office/drawing/2014/main" val="1716117976"/>
                  </a:ext>
                </a:extLst>
              </a:tr>
              <a:tr h="278661">
                <a:tc>
                  <a:txBody>
                    <a:bodyPr/>
                    <a:lstStyle/>
                    <a:p>
                      <a:pPr algn="l" fontAlgn="b"/>
                      <a:r>
                        <a:rPr lang="es-ES" sz="1400" b="0" i="1" u="none" strike="noStrike" dirty="0" smtClean="0">
                          <a:solidFill>
                            <a:srgbClr val="000000"/>
                          </a:solidFill>
                          <a:effectLst/>
                          <a:latin typeface="+mn-lt"/>
                        </a:rPr>
                        <a:t>     Candida </a:t>
                      </a:r>
                      <a:r>
                        <a:rPr lang="es-ES" sz="1400" b="0" i="1" u="none" strike="noStrike" dirty="0">
                          <a:solidFill>
                            <a:srgbClr val="000000"/>
                          </a:solidFill>
                          <a:effectLst/>
                          <a:latin typeface="+mn-lt"/>
                        </a:rPr>
                        <a:t>parapsilosis</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a:solidFill>
                            <a:srgbClr val="000000"/>
                          </a:solidFill>
                          <a:effectLst/>
                          <a:latin typeface="+mn-lt"/>
                        </a:rPr>
                        <a:t>0 (0%)</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effectLst/>
                          <a:latin typeface="+mn-lt"/>
                        </a:rPr>
                        <a:t>11 (16.18%)</a:t>
                      </a:r>
                    </a:p>
                  </a:txBody>
                  <a:tcPr marL="9525" marR="9525" marT="9525" marB="0" anchor="b">
                    <a:lnL>
                      <a:noFill/>
                    </a:lnL>
                    <a:lnR>
                      <a:noFill/>
                    </a:lnR>
                    <a:lnT>
                      <a:noFill/>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1622820920"/>
                  </a:ext>
                </a:extLst>
              </a:tr>
              <a:tr h="278661">
                <a:tc>
                  <a:txBody>
                    <a:bodyPr/>
                    <a:lstStyle/>
                    <a:p>
                      <a:pPr algn="ctr" fontAlgn="b"/>
                      <a:r>
                        <a:rPr lang="es-ES" sz="1400" b="1" i="0" u="none" strike="noStrike">
                          <a:solidFill>
                            <a:srgbClr val="000000"/>
                          </a:solidFill>
                          <a:effectLst/>
                          <a:latin typeface="+mn-lt"/>
                        </a:rPr>
                        <a:t>Total</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effectLst/>
                          <a:latin typeface="+mn-lt"/>
                        </a:rPr>
                        <a:t>68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tc>
                  <a:txBody>
                    <a:bodyPr/>
                    <a:lstStyle/>
                    <a:p>
                      <a:pPr algn="ctr" fontAlgn="b"/>
                      <a:r>
                        <a:rPr lang="es-ES" sz="1400" b="0" i="0" u="none" strike="noStrike" dirty="0">
                          <a:solidFill>
                            <a:srgbClr val="000000"/>
                          </a:solidFill>
                          <a:effectLst/>
                          <a:latin typeface="+mn-lt"/>
                        </a:rPr>
                        <a:t>68</a:t>
                      </a:r>
                    </a:p>
                  </a:txBody>
                  <a:tcPr marL="9525" marR="9525" marT="9525" marB="0" anchor="b">
                    <a:lnL>
                      <a:noFill/>
                    </a:lnL>
                    <a:lnR>
                      <a:noFill/>
                    </a:lnR>
                    <a:lnT w="6350" cap="flat" cmpd="sng" algn="ctr">
                      <a:solidFill>
                        <a:srgbClr val="000000"/>
                      </a:solidFill>
                      <a:prstDash val="solid"/>
                      <a:round/>
                      <a:headEnd type="none" w="med" len="med"/>
                      <a:tailEnd type="none" w="med" len="med"/>
                    </a:lnT>
                    <a:lnB w="6350" cap="flat" cmpd="sng" algn="ctr">
                      <a:solidFill>
                        <a:srgbClr val="000000"/>
                      </a:solidFill>
                      <a:prstDash val="solid"/>
                      <a:round/>
                      <a:headEnd type="none" w="med" len="med"/>
                      <a:tailEnd type="none" w="med" len="med"/>
                    </a:lnB>
                  </a:tcPr>
                </a:tc>
                <a:extLst>
                  <a:ext uri="{0D108BD9-81ED-4DB2-BD59-A6C34878D82A}">
                    <a16:rowId xmlns:a16="http://schemas.microsoft.com/office/drawing/2014/main" val="669876278"/>
                  </a:ext>
                </a:extLst>
              </a:tr>
            </a:tbl>
          </a:graphicData>
        </a:graphic>
      </p:graphicFrame>
    </p:spTree>
    <p:extLst>
      <p:ext uri="{BB962C8B-B14F-4D97-AF65-F5344CB8AC3E}">
        <p14:creationId xmlns:p14="http://schemas.microsoft.com/office/powerpoint/2010/main" val="41932527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2"/>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19"/>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8"/>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9" grpId="0"/>
      <p:bldP spid="21" grpId="0" animBg="1"/>
      <p:bldP spid="22" grpId="0" animBg="1"/>
      <p:bldP spid="2" grpId="0"/>
      <p:bldP spid="8" grpId="0" animBg="1"/>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1020058" y="93013"/>
            <a:ext cx="109728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rPr>
              <a:t>INTRODUCCIÓN</a:t>
            </a:r>
            <a:endParaRPr lang="es-ES" sz="2400" kern="0" dirty="0">
              <a:ln w="0"/>
              <a:solidFill>
                <a:schemeClr val="tx1"/>
              </a:solidFill>
              <a:effectLst>
                <a:outerShdw blurRad="38100" dist="19050" dir="2700000" algn="tl" rotWithShape="0">
                  <a:schemeClr val="dk1">
                    <a:alpha val="40000"/>
                  </a:schemeClr>
                </a:outerShdw>
              </a:effectLst>
            </a:endParaRPr>
          </a:p>
        </p:txBody>
      </p:sp>
      <p:sp>
        <p:nvSpPr>
          <p:cNvPr id="5" name="CuadroTexto 4"/>
          <p:cNvSpPr txBox="1"/>
          <p:nvPr/>
        </p:nvSpPr>
        <p:spPr>
          <a:xfrm>
            <a:off x="269358" y="727025"/>
            <a:ext cx="3239386" cy="461665"/>
          </a:xfrm>
          <a:prstGeom prst="rect">
            <a:avLst/>
          </a:prstGeom>
          <a:noFill/>
        </p:spPr>
        <p:txBody>
          <a:bodyPr wrap="square" rtlCol="0">
            <a:spAutoFit/>
          </a:bodyPr>
          <a:lstStyle/>
          <a:p>
            <a:r>
              <a:rPr lang="es-ES" sz="2400" b="1" i="1" dirty="0" err="1" smtClean="0"/>
              <a:t>Candida</a:t>
            </a:r>
            <a:r>
              <a:rPr lang="es-ES" sz="2400" b="1" i="1" dirty="0" smtClean="0"/>
              <a:t> </a:t>
            </a:r>
            <a:r>
              <a:rPr lang="es-ES" sz="2400" b="1" i="1" dirty="0" err="1" smtClean="0"/>
              <a:t>sp</a:t>
            </a:r>
            <a:r>
              <a:rPr lang="es-ES" sz="2400" b="1" i="1" dirty="0" smtClean="0"/>
              <a:t>.</a:t>
            </a:r>
            <a:endParaRPr lang="es-ES" sz="2400" b="1" i="1" dirty="0"/>
          </a:p>
        </p:txBody>
      </p:sp>
      <p:sp>
        <p:nvSpPr>
          <p:cNvPr id="10" name="CuadroTexto 9"/>
          <p:cNvSpPr txBox="1"/>
          <p:nvPr/>
        </p:nvSpPr>
        <p:spPr>
          <a:xfrm>
            <a:off x="542485" y="5565953"/>
            <a:ext cx="5499909" cy="461665"/>
          </a:xfrm>
          <a:prstGeom prst="rect">
            <a:avLst/>
          </a:prstGeom>
          <a:noFill/>
        </p:spPr>
        <p:txBody>
          <a:bodyPr wrap="square" rtlCol="0">
            <a:spAutoFit/>
          </a:bodyPr>
          <a:lstStyle/>
          <a:p>
            <a:pPr algn="ctr"/>
            <a:r>
              <a:rPr lang="es-EC" sz="1200" b="1" dirty="0" smtClean="0">
                <a:latin typeface="+mj-lt"/>
                <a:cs typeface="Times New Roman" panose="02020603050405020304" pitchFamily="18" charset="0"/>
              </a:rPr>
              <a:t>Figura 1. </a:t>
            </a:r>
            <a:r>
              <a:rPr lang="es-EC" sz="1200" dirty="0" smtClean="0">
                <a:latin typeface="+mj-lt"/>
                <a:cs typeface="Times New Roman" panose="02020603050405020304" pitchFamily="18" charset="0"/>
              </a:rPr>
              <a:t>Ilustración de </a:t>
            </a:r>
            <a:r>
              <a:rPr lang="es-EC" sz="1200" i="1" dirty="0" err="1" smtClean="0">
                <a:latin typeface="+mj-lt"/>
                <a:cs typeface="Times New Roman" panose="02020603050405020304" pitchFamily="18" charset="0"/>
              </a:rPr>
              <a:t>Candida</a:t>
            </a:r>
            <a:r>
              <a:rPr lang="es-EC" sz="1200" i="1" dirty="0" smtClean="0">
                <a:latin typeface="+mj-lt"/>
                <a:cs typeface="Times New Roman" panose="02020603050405020304" pitchFamily="18" charset="0"/>
              </a:rPr>
              <a:t> </a:t>
            </a:r>
            <a:r>
              <a:rPr lang="es-EC" sz="1200" i="1" dirty="0" err="1" smtClean="0">
                <a:latin typeface="+mj-lt"/>
                <a:cs typeface="Times New Roman" panose="02020603050405020304" pitchFamily="18" charset="0"/>
              </a:rPr>
              <a:t>auris</a:t>
            </a:r>
            <a:r>
              <a:rPr lang="es-EC" sz="1200" i="1" dirty="0" smtClean="0">
                <a:latin typeface="+mj-lt"/>
                <a:cs typeface="Times New Roman" panose="02020603050405020304" pitchFamily="18" charset="0"/>
              </a:rPr>
              <a:t> </a:t>
            </a:r>
            <a:r>
              <a:rPr lang="es-EC" sz="1200" dirty="0" smtClean="0">
                <a:latin typeface="+mj-lt"/>
                <a:cs typeface="Times New Roman" panose="02020603050405020304" pitchFamily="18" charset="0"/>
              </a:rPr>
              <a:t>identificada en el 2009 (</a:t>
            </a:r>
            <a:r>
              <a:rPr lang="es-EC" sz="1200" dirty="0" err="1" smtClean="0">
                <a:latin typeface="+mj-lt"/>
                <a:cs typeface="Times New Roman" panose="02020603050405020304" pitchFamily="18" charset="0"/>
              </a:rPr>
              <a:t>Getti</a:t>
            </a:r>
            <a:r>
              <a:rPr lang="es-EC" sz="1200" dirty="0" smtClean="0">
                <a:latin typeface="+mj-lt"/>
                <a:cs typeface="Times New Roman" panose="02020603050405020304" pitchFamily="18" charset="0"/>
              </a:rPr>
              <a:t> </a:t>
            </a:r>
            <a:r>
              <a:rPr lang="es-EC" sz="1200" dirty="0" err="1" smtClean="0">
                <a:latin typeface="+mj-lt"/>
                <a:cs typeface="Times New Roman" panose="02020603050405020304" pitchFamily="18" charset="0"/>
              </a:rPr>
              <a:t>Images</a:t>
            </a:r>
            <a:r>
              <a:rPr lang="es-EC" sz="1200" dirty="0" smtClean="0">
                <a:latin typeface="+mj-lt"/>
                <a:cs typeface="Times New Roman" panose="02020603050405020304" pitchFamily="18" charset="0"/>
              </a:rPr>
              <a:t>, 2019)</a:t>
            </a:r>
            <a:endParaRPr lang="es-EC" sz="1200" dirty="0">
              <a:latin typeface="+mj-lt"/>
              <a:cs typeface="Times New Roman" panose="02020603050405020304" pitchFamily="18" charset="0"/>
            </a:endParaRPr>
          </a:p>
        </p:txBody>
      </p:sp>
      <p:sp>
        <p:nvSpPr>
          <p:cNvPr id="2" name="CuadroTexto 1"/>
          <p:cNvSpPr txBox="1"/>
          <p:nvPr/>
        </p:nvSpPr>
        <p:spPr>
          <a:xfrm>
            <a:off x="6506458" y="1464999"/>
            <a:ext cx="5358809" cy="3785652"/>
          </a:xfrm>
          <a:prstGeom prst="rect">
            <a:avLst/>
          </a:prstGeom>
          <a:noFill/>
        </p:spPr>
        <p:txBody>
          <a:bodyPr wrap="square" rtlCol="0">
            <a:spAutoFit/>
          </a:bodyPr>
          <a:lstStyle/>
          <a:p>
            <a:pPr marL="285750" indent="-285750" algn="just">
              <a:lnSpc>
                <a:spcPct val="300000"/>
              </a:lnSpc>
              <a:buFont typeface="Arial" panose="020B0604020202020204" pitchFamily="34" charset="0"/>
              <a:buChar char="•"/>
            </a:pPr>
            <a:r>
              <a:rPr lang="es-ES" sz="2000" dirty="0" smtClean="0"/>
              <a:t>Hongos </a:t>
            </a:r>
            <a:r>
              <a:rPr lang="es-ES" sz="2000" dirty="0" smtClean="0">
                <a:sym typeface="Wingdings" panose="05000000000000000000" pitchFamily="2" charset="2"/>
              </a:rPr>
              <a:t> </a:t>
            </a:r>
            <a:r>
              <a:rPr lang="es-ES" sz="2000" dirty="0" smtClean="0"/>
              <a:t>oportunistas y patógenos</a:t>
            </a:r>
          </a:p>
          <a:p>
            <a:pPr marL="285750" indent="-285750" algn="just">
              <a:lnSpc>
                <a:spcPct val="300000"/>
              </a:lnSpc>
              <a:buFont typeface="Arial" panose="020B0604020202020204" pitchFamily="34" charset="0"/>
              <a:buChar char="•"/>
            </a:pPr>
            <a:r>
              <a:rPr lang="es-ES" sz="2000" dirty="0" smtClean="0"/>
              <a:t>~ 150 especies </a:t>
            </a:r>
            <a:r>
              <a:rPr lang="es-ES" sz="2000" dirty="0" smtClean="0">
                <a:sym typeface="Wingdings" panose="05000000000000000000" pitchFamily="2" charset="2"/>
              </a:rPr>
              <a:t> 19 patógenas</a:t>
            </a:r>
            <a:endParaRPr lang="es-ES" sz="2000" dirty="0" smtClean="0"/>
          </a:p>
          <a:p>
            <a:pPr marL="285750" indent="-285750" algn="just">
              <a:lnSpc>
                <a:spcPct val="300000"/>
              </a:lnSpc>
              <a:buFont typeface="Arial" panose="020B0604020202020204" pitchFamily="34" charset="0"/>
              <a:buChar char="•"/>
            </a:pPr>
            <a:r>
              <a:rPr lang="es-ES" sz="2000" dirty="0" smtClean="0"/>
              <a:t>Altas tasas de mortalidad y morbilidad</a:t>
            </a:r>
          </a:p>
          <a:p>
            <a:pPr marL="285750" indent="-285750" algn="just">
              <a:lnSpc>
                <a:spcPct val="300000"/>
              </a:lnSpc>
              <a:buFont typeface="Arial" panose="020B0604020202020204" pitchFamily="34" charset="0"/>
              <a:buChar char="•"/>
            </a:pPr>
            <a:r>
              <a:rPr lang="es-ES" sz="2000" dirty="0" smtClean="0"/>
              <a:t>Infección nosocomial más común </a:t>
            </a:r>
            <a:endParaRPr lang="es-ES" sz="2000" dirty="0"/>
          </a:p>
        </p:txBody>
      </p:sp>
      <p:pic>
        <p:nvPicPr>
          <p:cNvPr id="3074" name="Picture 2" descr="Imagen relacionada"/>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05921" y="1507305"/>
            <a:ext cx="5773036" cy="384869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675163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MIO\Dropbox\TESIS\Curva de crecimiento\CurvaCrecimiento_Micosis.png"/>
          <p:cNvPicPr/>
          <p:nvPr/>
        </p:nvPicPr>
        <p:blipFill>
          <a:blip r:embed="rId2">
            <a:extLst>
              <a:ext uri="{28A0092B-C50C-407E-A947-70E740481C1C}">
                <a14:useLocalDpi xmlns:a14="http://schemas.microsoft.com/office/drawing/2010/main" val="0"/>
              </a:ext>
            </a:extLst>
          </a:blip>
          <a:srcRect/>
          <a:stretch>
            <a:fillRect/>
          </a:stretch>
        </p:blipFill>
        <p:spPr bwMode="auto">
          <a:xfrm>
            <a:off x="609600" y="1417638"/>
            <a:ext cx="5124994" cy="3345982"/>
          </a:xfrm>
          <a:prstGeom prst="rect">
            <a:avLst/>
          </a:prstGeom>
          <a:noFill/>
          <a:ln>
            <a:noFill/>
          </a:ln>
        </p:spPr>
      </p:pic>
      <p:pic>
        <p:nvPicPr>
          <p:cNvPr id="5" name="Imagen 4" descr="C:\Users\MIO\Dropbox\TESIS\Curva de crecimiento\CurvaCrecimiento_InfeccionesLocales.png"/>
          <p:cNvPicPr/>
          <p:nvPr/>
        </p:nvPicPr>
        <p:blipFill>
          <a:blip r:embed="rId3">
            <a:extLst>
              <a:ext uri="{28A0092B-C50C-407E-A947-70E740481C1C}">
                <a14:useLocalDpi xmlns:a14="http://schemas.microsoft.com/office/drawing/2010/main" val="0"/>
              </a:ext>
            </a:extLst>
          </a:blip>
          <a:srcRect/>
          <a:stretch>
            <a:fillRect/>
          </a:stretch>
        </p:blipFill>
        <p:spPr bwMode="auto">
          <a:xfrm>
            <a:off x="6357258" y="1417637"/>
            <a:ext cx="5490754" cy="3345983"/>
          </a:xfrm>
          <a:prstGeom prst="rect">
            <a:avLst/>
          </a:prstGeom>
          <a:noFill/>
          <a:ln>
            <a:noFill/>
          </a:ln>
        </p:spPr>
      </p:pic>
      <p:sp>
        <p:nvSpPr>
          <p:cNvPr id="6" name="CuadroTexto 5"/>
          <p:cNvSpPr txBox="1"/>
          <p:nvPr/>
        </p:nvSpPr>
        <p:spPr>
          <a:xfrm>
            <a:off x="269357" y="600032"/>
            <a:ext cx="6936985" cy="461665"/>
          </a:xfrm>
          <a:prstGeom prst="rect">
            <a:avLst/>
          </a:prstGeom>
          <a:noFill/>
        </p:spPr>
        <p:txBody>
          <a:bodyPr wrap="square" rtlCol="0">
            <a:spAutoFit/>
          </a:bodyPr>
          <a:lstStyle/>
          <a:p>
            <a:r>
              <a:rPr lang="es-ES" sz="2400" b="1" i="1" dirty="0" smtClean="0"/>
              <a:t>Curva de crecimiento</a:t>
            </a:r>
            <a:endParaRPr lang="es-ES" sz="2400" b="1" i="1" dirty="0"/>
          </a:p>
        </p:txBody>
      </p:sp>
      <p:sp>
        <p:nvSpPr>
          <p:cNvPr id="7" name="CuadroTexto 6"/>
          <p:cNvSpPr txBox="1"/>
          <p:nvPr/>
        </p:nvSpPr>
        <p:spPr>
          <a:xfrm>
            <a:off x="527427" y="5211362"/>
            <a:ext cx="5207167" cy="646331"/>
          </a:xfrm>
          <a:prstGeom prst="rect">
            <a:avLst/>
          </a:prstGeom>
          <a:noFill/>
        </p:spPr>
        <p:txBody>
          <a:bodyPr wrap="square" rtlCol="0">
            <a:spAutoFit/>
          </a:bodyPr>
          <a:lstStyle/>
          <a:p>
            <a:pPr algn="just"/>
            <a:r>
              <a:rPr lang="es-ES" sz="1200" b="1" dirty="0" smtClean="0">
                <a:latin typeface="+mj-lt"/>
              </a:rPr>
              <a:t>Figura 12.</a:t>
            </a:r>
            <a:r>
              <a:rPr lang="es-ES" sz="1200" dirty="0" smtClean="0">
                <a:latin typeface="+mj-lt"/>
              </a:rPr>
              <a:t> </a:t>
            </a:r>
            <a:r>
              <a:rPr lang="es-EC" sz="1200" dirty="0">
                <a:latin typeface="+mj-lt"/>
              </a:rPr>
              <a:t>Curva de crecimiento de aislados clínicos de </a:t>
            </a:r>
            <a:r>
              <a:rPr lang="es-EC" sz="1200" dirty="0">
                <a:solidFill>
                  <a:srgbClr val="FF0000"/>
                </a:solidFill>
                <a:latin typeface="+mj-lt"/>
              </a:rPr>
              <a:t>Micosis sistémicas</a:t>
            </a:r>
            <a:r>
              <a:rPr lang="es-EC" sz="1200" dirty="0">
                <a:latin typeface="+mj-lt"/>
              </a:rPr>
              <a:t> escogidos aleatoriamente de la colección de estudio</a:t>
            </a:r>
            <a:r>
              <a:rPr lang="es-EC" sz="1200" dirty="0" smtClean="0">
                <a:latin typeface="+mj-lt"/>
              </a:rPr>
              <a:t>. </a:t>
            </a:r>
            <a:r>
              <a:rPr lang="es-EC" sz="1200" b="1" dirty="0" smtClean="0">
                <a:latin typeface="+mj-lt"/>
              </a:rPr>
              <a:t>Aislado 1</a:t>
            </a:r>
            <a:r>
              <a:rPr lang="es-EC" sz="1200" dirty="0" smtClean="0">
                <a:latin typeface="+mj-lt"/>
              </a:rPr>
              <a:t>: </a:t>
            </a:r>
            <a:r>
              <a:rPr lang="es-EC" sz="1200" i="1" dirty="0" smtClean="0">
                <a:latin typeface="+mj-lt"/>
              </a:rPr>
              <a:t>Candida albicans. </a:t>
            </a:r>
            <a:r>
              <a:rPr lang="es-EC" sz="1200" b="1" dirty="0" smtClean="0">
                <a:latin typeface="+mj-lt"/>
              </a:rPr>
              <a:t>Aislado 2: </a:t>
            </a:r>
            <a:r>
              <a:rPr lang="es-EC" sz="1200" i="1" dirty="0" smtClean="0">
                <a:latin typeface="+mj-lt"/>
              </a:rPr>
              <a:t>Candida glabrata</a:t>
            </a:r>
            <a:r>
              <a:rPr lang="es-EC" sz="1200" dirty="0" smtClean="0">
                <a:latin typeface="+mj-lt"/>
              </a:rPr>
              <a:t>.</a:t>
            </a:r>
            <a:endParaRPr lang="es-ES" sz="1200" dirty="0">
              <a:latin typeface="+mj-lt"/>
            </a:endParaRPr>
          </a:p>
        </p:txBody>
      </p:sp>
      <p:sp>
        <p:nvSpPr>
          <p:cNvPr id="8" name="CuadroTexto 7"/>
          <p:cNvSpPr txBox="1"/>
          <p:nvPr/>
        </p:nvSpPr>
        <p:spPr>
          <a:xfrm>
            <a:off x="6357257" y="5211362"/>
            <a:ext cx="5386251" cy="646331"/>
          </a:xfrm>
          <a:prstGeom prst="rect">
            <a:avLst/>
          </a:prstGeom>
          <a:noFill/>
        </p:spPr>
        <p:txBody>
          <a:bodyPr wrap="square" rtlCol="0">
            <a:spAutoFit/>
          </a:bodyPr>
          <a:lstStyle/>
          <a:p>
            <a:pPr algn="just"/>
            <a:r>
              <a:rPr lang="es-ES" sz="1200" b="1" dirty="0" smtClean="0">
                <a:latin typeface="+mj-lt"/>
              </a:rPr>
              <a:t>Figura 13.</a:t>
            </a:r>
            <a:r>
              <a:rPr lang="es-ES" sz="1200" dirty="0" smtClean="0">
                <a:latin typeface="+mj-lt"/>
              </a:rPr>
              <a:t> </a:t>
            </a:r>
            <a:r>
              <a:rPr lang="es-EC" sz="1200" dirty="0">
                <a:latin typeface="+mj-lt"/>
              </a:rPr>
              <a:t>Curva de crecimiento de aislados clínicos de </a:t>
            </a:r>
            <a:r>
              <a:rPr lang="es-EC" sz="1200" dirty="0" smtClean="0">
                <a:solidFill>
                  <a:schemeClr val="accent5">
                    <a:lumMod val="75000"/>
                  </a:schemeClr>
                </a:solidFill>
                <a:latin typeface="+mj-lt"/>
              </a:rPr>
              <a:t>Infecciones locales</a:t>
            </a:r>
            <a:r>
              <a:rPr lang="es-EC" sz="1200" dirty="0" smtClean="0">
                <a:latin typeface="+mj-lt"/>
              </a:rPr>
              <a:t> </a:t>
            </a:r>
            <a:r>
              <a:rPr lang="es-EC" sz="1200" dirty="0">
                <a:latin typeface="+mj-lt"/>
              </a:rPr>
              <a:t>escogidos aleatoriamente de la colección de estudio</a:t>
            </a:r>
            <a:r>
              <a:rPr lang="es-EC" sz="1200" dirty="0" smtClean="0">
                <a:latin typeface="+mj-lt"/>
              </a:rPr>
              <a:t>. </a:t>
            </a:r>
            <a:r>
              <a:rPr lang="es-EC" sz="1200" b="1" dirty="0" smtClean="0">
                <a:latin typeface="+mj-lt"/>
              </a:rPr>
              <a:t>Aislado 1:</a:t>
            </a:r>
            <a:r>
              <a:rPr lang="es-EC" sz="1200" dirty="0" smtClean="0">
                <a:latin typeface="+mj-lt"/>
              </a:rPr>
              <a:t> </a:t>
            </a:r>
            <a:r>
              <a:rPr lang="es-EC" sz="1200" i="1" dirty="0" smtClean="0">
                <a:latin typeface="+mj-lt"/>
              </a:rPr>
              <a:t>Candida </a:t>
            </a:r>
            <a:r>
              <a:rPr lang="es-EC" sz="1200" i="1" dirty="0" err="1" smtClean="0">
                <a:latin typeface="+mj-lt"/>
              </a:rPr>
              <a:t>ciferri</a:t>
            </a:r>
            <a:r>
              <a:rPr lang="es-EC" sz="1200" dirty="0" smtClean="0">
                <a:latin typeface="+mj-lt"/>
              </a:rPr>
              <a:t>. </a:t>
            </a:r>
            <a:r>
              <a:rPr lang="es-EC" sz="1200" b="1" dirty="0" smtClean="0">
                <a:latin typeface="+mj-lt"/>
              </a:rPr>
              <a:t>Aislado 2:</a:t>
            </a:r>
            <a:r>
              <a:rPr lang="es-EC" sz="1200" dirty="0" smtClean="0">
                <a:latin typeface="+mj-lt"/>
              </a:rPr>
              <a:t> </a:t>
            </a:r>
            <a:r>
              <a:rPr lang="es-EC" sz="1200" i="1" dirty="0" smtClean="0">
                <a:latin typeface="+mj-lt"/>
              </a:rPr>
              <a:t>Candida lusitaniae</a:t>
            </a:r>
            <a:r>
              <a:rPr lang="es-EC" sz="1200" dirty="0" smtClean="0">
                <a:latin typeface="+mj-lt"/>
              </a:rPr>
              <a:t>.</a:t>
            </a:r>
            <a:endParaRPr lang="es-ES" sz="1200" dirty="0">
              <a:latin typeface="+mj-lt"/>
            </a:endParaRPr>
          </a:p>
        </p:txBody>
      </p:sp>
      <p:sp>
        <p:nvSpPr>
          <p:cNvPr id="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6679381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9357" y="600032"/>
            <a:ext cx="11313043" cy="461665"/>
          </a:xfrm>
          <a:prstGeom prst="rect">
            <a:avLst/>
          </a:prstGeom>
          <a:noFill/>
        </p:spPr>
        <p:txBody>
          <a:bodyPr wrap="square" rtlCol="0">
            <a:spAutoFit/>
          </a:bodyPr>
          <a:lstStyle/>
          <a:p>
            <a:r>
              <a:rPr lang="es-ES" sz="2400" b="1" i="1" dirty="0" smtClean="0"/>
              <a:t>Caracterización cuantitativa del biofilm</a:t>
            </a:r>
            <a:endParaRPr lang="es-ES" sz="2400" b="1" i="1" dirty="0"/>
          </a:p>
        </p:txBody>
      </p:sp>
      <p:graphicFrame>
        <p:nvGraphicFramePr>
          <p:cNvPr id="6" name="Objeto 5"/>
          <p:cNvGraphicFramePr>
            <a:graphicFrameLocks noChangeAspect="1"/>
          </p:cNvGraphicFramePr>
          <p:nvPr>
            <p:extLst>
              <p:ext uri="{D42A27DB-BD31-4B8C-83A1-F6EECF244321}">
                <p14:modId xmlns:p14="http://schemas.microsoft.com/office/powerpoint/2010/main" val="854114740"/>
              </p:ext>
            </p:extLst>
          </p:nvPr>
        </p:nvGraphicFramePr>
        <p:xfrm>
          <a:off x="981075" y="1804736"/>
          <a:ext cx="4683125" cy="3587750"/>
        </p:xfrm>
        <a:graphic>
          <a:graphicData uri="http://schemas.openxmlformats.org/presentationml/2006/ole">
            <mc:AlternateContent xmlns:mc="http://schemas.openxmlformats.org/markup-compatibility/2006">
              <mc:Choice xmlns:v="urn:schemas-microsoft-com:vml" Requires="v">
                <p:oleObj spid="_x0000_s11311" name="Prism 7" r:id="rId3" imgW="3645294" imgH="2805240" progId="Prism7.Document">
                  <p:embed/>
                </p:oleObj>
              </mc:Choice>
              <mc:Fallback>
                <p:oleObj name="Prism 7" r:id="rId3" imgW="3645294" imgH="2805240" progId="Prism7.Document">
                  <p:embed/>
                  <p:pic>
                    <p:nvPicPr>
                      <p:cNvPr id="0" name="Object 1"/>
                      <p:cNvPicPr>
                        <a:picLocks noChangeAspect="1" noChangeArrowheads="1"/>
                      </p:cNvPicPr>
                      <p:nvPr/>
                    </p:nvPicPr>
                    <p:blipFill>
                      <a:blip r:embed="rId4"/>
                      <a:srcRect/>
                      <a:stretch>
                        <a:fillRect/>
                      </a:stretch>
                    </p:blipFill>
                    <p:spPr bwMode="auto">
                      <a:xfrm>
                        <a:off x="981075" y="1804736"/>
                        <a:ext cx="4683125" cy="3587750"/>
                      </a:xfrm>
                      <a:prstGeom prst="rect">
                        <a:avLst/>
                      </a:prstGeom>
                      <a:noFill/>
                    </p:spPr>
                  </p:pic>
                </p:oleObj>
              </mc:Fallback>
            </mc:AlternateContent>
          </a:graphicData>
        </a:graphic>
      </p:graphicFrame>
      <p:sp>
        <p:nvSpPr>
          <p:cNvPr id="7" name="Rectangle 4"/>
          <p:cNvSpPr>
            <a:spLocks noChangeArrowheads="1"/>
          </p:cNvSpPr>
          <p:nvPr/>
        </p:nvSpPr>
        <p:spPr bwMode="auto">
          <a:xfrm>
            <a:off x="6400800" y="18047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sp>
        <p:nvSpPr>
          <p:cNvPr id="10" name="CuadroTexto 9"/>
          <p:cNvSpPr txBox="1"/>
          <p:nvPr/>
        </p:nvSpPr>
        <p:spPr>
          <a:xfrm>
            <a:off x="718710" y="5350823"/>
            <a:ext cx="5207167" cy="646331"/>
          </a:xfrm>
          <a:prstGeom prst="rect">
            <a:avLst/>
          </a:prstGeom>
          <a:noFill/>
        </p:spPr>
        <p:txBody>
          <a:bodyPr wrap="square" rtlCol="0">
            <a:spAutoFit/>
          </a:bodyPr>
          <a:lstStyle/>
          <a:p>
            <a:pPr algn="just"/>
            <a:r>
              <a:rPr lang="es-ES" sz="1200" b="1" dirty="0" smtClean="0">
                <a:latin typeface="+mj-lt"/>
              </a:rPr>
              <a:t>Figura 14.</a:t>
            </a:r>
            <a:r>
              <a:rPr lang="es-ES" sz="1200" dirty="0">
                <a:latin typeface="+mj-lt"/>
              </a:rPr>
              <a:t> Comparación volumétrica de biofilms formados por los aislados con respecto al tipo de infección mediante el ensayo del cristal violeta.</a:t>
            </a:r>
          </a:p>
        </p:txBody>
      </p:sp>
      <p:sp>
        <p:nvSpPr>
          <p:cNvPr id="11"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2" name="CuadroTexto 11"/>
          <p:cNvSpPr txBox="1"/>
          <p:nvPr/>
        </p:nvSpPr>
        <p:spPr>
          <a:xfrm>
            <a:off x="1264894" y="1393644"/>
            <a:ext cx="4114800" cy="369332"/>
          </a:xfrm>
          <a:prstGeom prst="rect">
            <a:avLst/>
          </a:prstGeom>
          <a:noFill/>
        </p:spPr>
        <p:txBody>
          <a:bodyPr wrap="square" rtlCol="0">
            <a:spAutoFit/>
          </a:bodyPr>
          <a:lstStyle/>
          <a:p>
            <a:pPr algn="ctr"/>
            <a:r>
              <a:rPr lang="es-ES" b="1" dirty="0" smtClean="0"/>
              <a:t>Ensayo de cristal violeta</a:t>
            </a:r>
            <a:endParaRPr lang="es-ES" b="1" dirty="0"/>
          </a:p>
        </p:txBody>
      </p:sp>
      <mc:AlternateContent xmlns:mc="http://schemas.openxmlformats.org/markup-compatibility/2006" xmlns:a14="http://schemas.microsoft.com/office/drawing/2010/main">
        <mc:Choice Requires="a14">
          <p:sp>
            <p:nvSpPr>
              <p:cNvPr id="3" name="CuadroTexto 2"/>
              <p:cNvSpPr txBox="1"/>
              <p:nvPr/>
            </p:nvSpPr>
            <p:spPr>
              <a:xfrm>
                <a:off x="6226629" y="2252478"/>
                <a:ext cx="5355771" cy="2555123"/>
              </a:xfrm>
              <a:prstGeom prst="rect">
                <a:avLst/>
              </a:prstGeom>
              <a:noFill/>
            </p:spPr>
            <p:txBody>
              <a:bodyPr wrap="square" rtlCol="0">
                <a:spAutoFit/>
              </a:bodyPr>
              <a:lstStyle/>
              <a:p>
                <a:pPr marL="285750" indent="-285750" algn="just">
                  <a:buFont typeface="Arial" panose="020B0604020202020204" pitchFamily="34" charset="0"/>
                  <a:buChar char="•"/>
                </a:pPr>
                <a:r>
                  <a:rPr lang="es-ES" sz="1600" dirty="0" err="1" smtClean="0"/>
                  <a:t>Mucopolisacaridos</a:t>
                </a:r>
                <a:r>
                  <a:rPr lang="es-ES" sz="1600" dirty="0" smtClean="0"/>
                  <a:t> y </a:t>
                </a:r>
                <a:r>
                  <a:rPr lang="es-ES" sz="1600" dirty="0" err="1" smtClean="0"/>
                  <a:t>amiloides</a:t>
                </a:r>
                <a:r>
                  <a:rPr lang="es-ES" sz="1600" dirty="0" smtClean="0"/>
                  <a:t> </a:t>
                </a:r>
                <a:r>
                  <a:rPr lang="es-ES" sz="1600" dirty="0" smtClean="0">
                    <a:sym typeface="Wingdings" panose="05000000000000000000" pitchFamily="2" charset="2"/>
                  </a:rPr>
                  <a:t> </a:t>
                </a:r>
                <a:r>
                  <a:rPr lang="es-ES" sz="1600" dirty="0" err="1" smtClean="0">
                    <a:sym typeface="Wingdings" panose="05000000000000000000" pitchFamily="2" charset="2"/>
                  </a:rPr>
                  <a:t>Céulas</a:t>
                </a:r>
                <a:r>
                  <a:rPr lang="es-ES" sz="1600" dirty="0" smtClean="0">
                    <a:sym typeface="Wingdings" panose="05000000000000000000" pitchFamily="2" charset="2"/>
                  </a:rPr>
                  <a:t> metabólicamente activas e inactivas (</a:t>
                </a:r>
                <a:r>
                  <a:rPr lang="es-ES" sz="1600" dirty="0" err="1" smtClean="0">
                    <a:sym typeface="Wingdings" panose="05000000000000000000" pitchFamily="2" charset="2"/>
                  </a:rPr>
                  <a:t>Soll</a:t>
                </a:r>
                <a:r>
                  <a:rPr lang="es-ES" sz="1600" dirty="0" smtClean="0">
                    <a:sym typeface="Wingdings" panose="05000000000000000000" pitchFamily="2" charset="2"/>
                  </a:rPr>
                  <a:t> &amp; </a:t>
                </a:r>
                <a:r>
                  <a:rPr lang="es-ES" sz="1600" dirty="0" err="1" smtClean="0">
                    <a:sym typeface="Wingdings" panose="05000000000000000000" pitchFamily="2" charset="2"/>
                  </a:rPr>
                  <a:t>Daniels</a:t>
                </a:r>
                <a:r>
                  <a:rPr lang="es-ES" sz="1600" dirty="0" smtClean="0">
                    <a:sym typeface="Wingdings" panose="05000000000000000000" pitchFamily="2" charset="2"/>
                  </a:rPr>
                  <a:t>, 2016).</a:t>
                </a:r>
              </a:p>
              <a:p>
                <a:pPr algn="just"/>
                <a:endParaRPr lang="es-ES" sz="1600" dirty="0" smtClean="0">
                  <a:sym typeface="Wingdings" panose="05000000000000000000" pitchFamily="2" charset="2"/>
                </a:endParaRPr>
              </a:p>
              <a:p>
                <a:pPr marL="285750" indent="-285750" algn="just">
                  <a:buFont typeface="Arial" panose="020B0604020202020204" pitchFamily="34" charset="0"/>
                  <a:buChar char="•"/>
                </a:pPr>
                <a:r>
                  <a:rPr lang="es-ES" sz="1600" i="1" dirty="0"/>
                  <a:t>Candida no albicans </a:t>
                </a:r>
                <a:r>
                  <a:rPr lang="es-ES" sz="1600" dirty="0" smtClean="0"/>
                  <a:t>de sangre </a:t>
                </a:r>
                <a:r>
                  <a:rPr lang="es-ES" sz="1600" dirty="0" smtClean="0">
                    <a:sym typeface="Wingdings" panose="05000000000000000000" pitchFamily="2" charset="2"/>
                  </a:rPr>
                  <a:t> Mayor producción de biofilm </a:t>
                </a:r>
                <a:r>
                  <a:rPr lang="es-EC" sz="1600" dirty="0"/>
                  <a:t>(Melo et al., 2011; </a:t>
                </a:r>
                <a:r>
                  <a:rPr lang="es-EC" sz="1600" dirty="0" err="1"/>
                  <a:t>Shin</a:t>
                </a:r>
                <a:r>
                  <a:rPr lang="es-EC" sz="1600" dirty="0"/>
                  <a:t> et al., 2002</a:t>
                </a:r>
                <a:r>
                  <a:rPr lang="es-EC" sz="1600" dirty="0" smtClean="0"/>
                  <a:t>).</a:t>
                </a:r>
              </a:p>
              <a:p>
                <a:pPr marL="285750" indent="-285750" algn="just">
                  <a:buFont typeface="Arial" panose="020B0604020202020204" pitchFamily="34" charset="0"/>
                  <a:buChar char="•"/>
                </a:pPr>
                <a:endParaRPr lang="es-EC" sz="1600" i="1" dirty="0" smtClean="0"/>
              </a:p>
              <a:p>
                <a:pPr marL="285750" indent="-285750" algn="just">
                  <a:buFont typeface="Arial" panose="020B0604020202020204" pitchFamily="34" charset="0"/>
                  <a:buChar char="•"/>
                </a:pPr>
                <a14:m>
                  <m:oMath xmlns:m="http://schemas.openxmlformats.org/officeDocument/2006/math">
                    <m:acc>
                      <m:accPr>
                        <m:chr m:val="̅"/>
                        <m:ctrlPr>
                          <a:rPr lang="es-EC" sz="1600" i="1">
                            <a:latin typeface="Cambria Math" panose="02040503050406030204" pitchFamily="18" charset="0"/>
                          </a:rPr>
                        </m:ctrlPr>
                      </m:accPr>
                      <m:e>
                        <m:r>
                          <a:rPr lang="es-ES" sz="1600" i="1">
                            <a:latin typeface="Cambria Math" panose="02040503050406030204" pitchFamily="18" charset="0"/>
                          </a:rPr>
                          <m:t>𝑀𝑆</m:t>
                        </m:r>
                      </m:e>
                    </m:acc>
                  </m:oMath>
                </a14:m>
                <a:r>
                  <a:rPr lang="es-EC" sz="1600" dirty="0" smtClean="0"/>
                  <a:t>=2.34 </a:t>
                </a:r>
                <a:r>
                  <a:rPr lang="es-EC" sz="1600" dirty="0" err="1"/>
                  <a:t>nm</a:t>
                </a:r>
                <a:r>
                  <a:rPr lang="es-EC" sz="1600" dirty="0"/>
                  <a:t>; </a:t>
                </a:r>
                <a14:m>
                  <m:oMath xmlns:m="http://schemas.openxmlformats.org/officeDocument/2006/math">
                    <m:acc>
                      <m:accPr>
                        <m:chr m:val="̅"/>
                        <m:ctrlPr>
                          <a:rPr lang="es-EC" sz="1600" i="1">
                            <a:latin typeface="Cambria Math" panose="02040503050406030204" pitchFamily="18" charset="0"/>
                          </a:rPr>
                        </m:ctrlPr>
                      </m:accPr>
                      <m:e>
                        <m:r>
                          <a:rPr lang="es-ES" sz="1600" i="1">
                            <a:latin typeface="Cambria Math" panose="02040503050406030204" pitchFamily="18" charset="0"/>
                          </a:rPr>
                          <m:t>𝐼𝐿</m:t>
                        </m:r>
                      </m:e>
                    </m:acc>
                  </m:oMath>
                </a14:m>
                <a:r>
                  <a:rPr lang="es-EC" sz="1600" dirty="0" smtClean="0"/>
                  <a:t>=1.66 </a:t>
                </a:r>
                <a:r>
                  <a:rPr lang="es-EC" sz="1600" dirty="0" err="1"/>
                  <a:t>nm</a:t>
                </a:r>
                <a:r>
                  <a:rPr lang="es-EC" sz="1600" dirty="0"/>
                  <a:t> </a:t>
                </a:r>
              </a:p>
              <a:p>
                <a:pPr marL="285750" indent="-285750" algn="just">
                  <a:buFont typeface="Arial" panose="020B0604020202020204" pitchFamily="34" charset="0"/>
                  <a:buChar char="•"/>
                </a:pPr>
                <a:endParaRPr lang="es-EC" sz="1600" i="1" dirty="0"/>
              </a:p>
              <a:p>
                <a:pPr marL="285750" indent="-285750" algn="just">
                  <a:buFont typeface="Arial" panose="020B0604020202020204" pitchFamily="34" charset="0"/>
                  <a:buChar char="•"/>
                </a:pPr>
                <a:r>
                  <a:rPr lang="es-EC" sz="1600" dirty="0" smtClean="0"/>
                  <a:t>P valor &lt; 0.0001</a:t>
                </a:r>
                <a:endParaRPr lang="es-ES" sz="1600" dirty="0"/>
              </a:p>
            </p:txBody>
          </p:sp>
        </mc:Choice>
        <mc:Fallback xmlns="">
          <p:sp>
            <p:nvSpPr>
              <p:cNvPr id="3" name="CuadroTexto 2"/>
              <p:cNvSpPr txBox="1">
                <a:spLocks noRot="1" noChangeAspect="1" noMove="1" noResize="1" noEditPoints="1" noAdjustHandles="1" noChangeArrowheads="1" noChangeShapeType="1" noTextEdit="1"/>
              </p:cNvSpPr>
              <p:nvPr/>
            </p:nvSpPr>
            <p:spPr>
              <a:xfrm>
                <a:off x="6226629" y="2252478"/>
                <a:ext cx="5355771" cy="2555123"/>
              </a:xfrm>
              <a:prstGeom prst="rect">
                <a:avLst/>
              </a:prstGeom>
              <a:blipFill>
                <a:blip r:embed="rId5"/>
                <a:stretch>
                  <a:fillRect l="-455" t="-716" r="-569" b="-2387"/>
                </a:stretch>
              </a:blipFill>
            </p:spPr>
            <p:txBody>
              <a:bodyPr/>
              <a:lstStyle/>
              <a:p>
                <a:r>
                  <a:rPr lang="es-ES">
                    <a:noFill/>
                  </a:rPr>
                  <a:t> </a:t>
                </a:r>
              </a:p>
            </p:txBody>
          </p:sp>
        </mc:Fallback>
      </mc:AlternateContent>
      <p:sp>
        <p:nvSpPr>
          <p:cNvPr id="5" name="CuadroTexto 4"/>
          <p:cNvSpPr txBox="1"/>
          <p:nvPr/>
        </p:nvSpPr>
        <p:spPr>
          <a:xfrm>
            <a:off x="2430483" y="1960090"/>
            <a:ext cx="339634" cy="584775"/>
          </a:xfrm>
          <a:prstGeom prst="rect">
            <a:avLst/>
          </a:prstGeom>
          <a:noFill/>
        </p:spPr>
        <p:txBody>
          <a:bodyPr wrap="square" rtlCol="0">
            <a:spAutoFit/>
          </a:bodyPr>
          <a:lstStyle/>
          <a:p>
            <a:r>
              <a:rPr lang="es-ES" sz="3200" dirty="0" smtClean="0"/>
              <a:t>*</a:t>
            </a:r>
            <a:endParaRPr lang="es-ES" sz="3200" dirty="0"/>
          </a:p>
        </p:txBody>
      </p:sp>
    </p:spTree>
    <p:extLst>
      <p:ext uri="{BB962C8B-B14F-4D97-AF65-F5344CB8AC3E}">
        <p14:creationId xmlns:p14="http://schemas.microsoft.com/office/powerpoint/2010/main" val="29526116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9357" y="600032"/>
            <a:ext cx="11313043" cy="461665"/>
          </a:xfrm>
          <a:prstGeom prst="rect">
            <a:avLst/>
          </a:prstGeom>
          <a:noFill/>
        </p:spPr>
        <p:txBody>
          <a:bodyPr wrap="square" rtlCol="0">
            <a:spAutoFit/>
          </a:bodyPr>
          <a:lstStyle/>
          <a:p>
            <a:r>
              <a:rPr lang="es-ES" sz="2400" b="1" i="1" dirty="0" smtClean="0"/>
              <a:t>Caracterización cuantitativa del biofilm</a:t>
            </a:r>
            <a:endParaRPr lang="es-ES" sz="2400" b="1" i="1" dirty="0"/>
          </a:p>
        </p:txBody>
      </p:sp>
      <p:sp>
        <p:nvSpPr>
          <p:cNvPr id="7" name="Rectangle 4"/>
          <p:cNvSpPr>
            <a:spLocks noChangeArrowheads="1"/>
          </p:cNvSpPr>
          <p:nvPr/>
        </p:nvSpPr>
        <p:spPr bwMode="auto">
          <a:xfrm>
            <a:off x="6400800" y="1804736"/>
            <a:ext cx="12192000" cy="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endParaRPr lang="es-ES"/>
          </a:p>
        </p:txBody>
      </p:sp>
      <p:graphicFrame>
        <p:nvGraphicFramePr>
          <p:cNvPr id="8" name="Objeto 7"/>
          <p:cNvGraphicFramePr>
            <a:graphicFrameLocks noChangeAspect="1"/>
          </p:cNvGraphicFramePr>
          <p:nvPr>
            <p:extLst>
              <p:ext uri="{D42A27DB-BD31-4B8C-83A1-F6EECF244321}">
                <p14:modId xmlns:p14="http://schemas.microsoft.com/office/powerpoint/2010/main" val="2566016660"/>
              </p:ext>
            </p:extLst>
          </p:nvPr>
        </p:nvGraphicFramePr>
        <p:xfrm>
          <a:off x="624342" y="1653323"/>
          <a:ext cx="5135562" cy="3438525"/>
        </p:xfrm>
        <a:graphic>
          <a:graphicData uri="http://schemas.openxmlformats.org/presentationml/2006/ole">
            <mc:AlternateContent xmlns:mc="http://schemas.openxmlformats.org/markup-compatibility/2006">
              <mc:Choice xmlns:v="urn:schemas-microsoft-com:vml" Requires="v">
                <p:oleObj spid="_x0000_s23576" name="Prism 7" r:id="rId3" imgW="3832924" imgH="2582665" progId="Prism7.Document">
                  <p:embed/>
                </p:oleObj>
              </mc:Choice>
              <mc:Fallback>
                <p:oleObj name="Prism 7" r:id="rId3" imgW="3832924" imgH="2582665" progId="Prism7.Document">
                  <p:embed/>
                  <p:pic>
                    <p:nvPicPr>
                      <p:cNvPr id="8" name="Objeto 7"/>
                      <p:cNvPicPr>
                        <a:picLocks noChangeAspect="1" noChangeArrowheads="1"/>
                      </p:cNvPicPr>
                      <p:nvPr/>
                    </p:nvPicPr>
                    <p:blipFill>
                      <a:blip r:embed="rId4"/>
                      <a:srcRect/>
                      <a:stretch>
                        <a:fillRect/>
                      </a:stretch>
                    </p:blipFill>
                    <p:spPr bwMode="auto">
                      <a:xfrm>
                        <a:off x="624342" y="1653323"/>
                        <a:ext cx="5135562" cy="3438525"/>
                      </a:xfrm>
                      <a:prstGeom prst="rect">
                        <a:avLst/>
                      </a:prstGeom>
                      <a:noFill/>
                    </p:spPr>
                  </p:pic>
                </p:oleObj>
              </mc:Fallback>
            </mc:AlternateContent>
          </a:graphicData>
        </a:graphic>
      </p:graphicFrame>
      <p:sp>
        <p:nvSpPr>
          <p:cNvPr id="9" name="CuadroTexto 8"/>
          <p:cNvSpPr txBox="1"/>
          <p:nvPr/>
        </p:nvSpPr>
        <p:spPr>
          <a:xfrm>
            <a:off x="587829" y="5254807"/>
            <a:ext cx="5207167" cy="646331"/>
          </a:xfrm>
          <a:prstGeom prst="rect">
            <a:avLst/>
          </a:prstGeom>
          <a:noFill/>
        </p:spPr>
        <p:txBody>
          <a:bodyPr wrap="square" rtlCol="0">
            <a:spAutoFit/>
          </a:bodyPr>
          <a:lstStyle/>
          <a:p>
            <a:pPr algn="just"/>
            <a:r>
              <a:rPr lang="es-ES" sz="1200" b="1" dirty="0" smtClean="0">
                <a:latin typeface="+mj-lt"/>
              </a:rPr>
              <a:t>Figura 15.</a:t>
            </a:r>
            <a:r>
              <a:rPr lang="es-ES" sz="1200" dirty="0" smtClean="0">
                <a:latin typeface="+mj-lt"/>
              </a:rPr>
              <a:t> </a:t>
            </a:r>
            <a:r>
              <a:rPr lang="es-ES" sz="1200" dirty="0">
                <a:latin typeface="+mj-lt"/>
              </a:rPr>
              <a:t>Comparación de la actividad metabólica de los biofilms formados por los aislados con respecto al tipo de infección mediante el ensayo de XTT.</a:t>
            </a:r>
          </a:p>
        </p:txBody>
      </p:sp>
      <p:sp>
        <p:nvSpPr>
          <p:cNvPr id="11"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2" name="CuadroTexto 11"/>
          <p:cNvSpPr txBox="1"/>
          <p:nvPr/>
        </p:nvSpPr>
        <p:spPr>
          <a:xfrm>
            <a:off x="1134012" y="1305698"/>
            <a:ext cx="4114800" cy="369332"/>
          </a:xfrm>
          <a:prstGeom prst="rect">
            <a:avLst/>
          </a:prstGeom>
          <a:noFill/>
        </p:spPr>
        <p:txBody>
          <a:bodyPr wrap="square" rtlCol="0">
            <a:spAutoFit/>
          </a:bodyPr>
          <a:lstStyle/>
          <a:p>
            <a:pPr algn="ctr"/>
            <a:r>
              <a:rPr lang="es-ES" b="1" dirty="0" smtClean="0"/>
              <a:t>Ensayo de XTT</a:t>
            </a:r>
            <a:endParaRPr lang="es-ES" b="1" dirty="0"/>
          </a:p>
        </p:txBody>
      </p:sp>
      <mc:AlternateContent xmlns:mc="http://schemas.openxmlformats.org/markup-compatibility/2006" xmlns:a14="http://schemas.microsoft.com/office/drawing/2010/main">
        <mc:Choice Requires="a14">
          <p:sp>
            <p:nvSpPr>
              <p:cNvPr id="13" name="CuadroTexto 12"/>
              <p:cNvSpPr txBox="1"/>
              <p:nvPr/>
            </p:nvSpPr>
            <p:spPr>
              <a:xfrm>
                <a:off x="6226629" y="2095023"/>
                <a:ext cx="5355771" cy="2555123"/>
              </a:xfrm>
              <a:prstGeom prst="rect">
                <a:avLst/>
              </a:prstGeom>
              <a:noFill/>
            </p:spPr>
            <p:txBody>
              <a:bodyPr wrap="square" rtlCol="0">
                <a:spAutoFit/>
              </a:bodyPr>
              <a:lstStyle/>
              <a:p>
                <a:pPr marL="285750" indent="-285750" algn="just">
                  <a:buFont typeface="Arial" panose="020B0604020202020204" pitchFamily="34" charset="0"/>
                  <a:buChar char="•"/>
                </a:pPr>
                <a:r>
                  <a:rPr lang="es-ES" sz="1600" dirty="0" smtClean="0"/>
                  <a:t>Respiración o actividad metabólica de mitocondrias y vesículas especiales </a:t>
                </a:r>
                <a:r>
                  <a:rPr lang="es-ES" sz="1600" dirty="0" smtClean="0">
                    <a:sym typeface="Wingdings" panose="05000000000000000000" pitchFamily="2" charset="2"/>
                  </a:rPr>
                  <a:t> </a:t>
                </a:r>
                <a:r>
                  <a:rPr lang="es-ES" sz="1600" dirty="0" err="1" smtClean="0">
                    <a:sym typeface="Wingdings" panose="05000000000000000000" pitchFamily="2" charset="2"/>
                  </a:rPr>
                  <a:t>formazan</a:t>
                </a:r>
                <a:r>
                  <a:rPr lang="es-ES" sz="1600" dirty="0" smtClean="0">
                    <a:sym typeface="Wingdings" panose="05000000000000000000" pitchFamily="2" charset="2"/>
                  </a:rPr>
                  <a:t> (</a:t>
                </a:r>
                <a:r>
                  <a:rPr lang="es-ES" sz="1600" dirty="0" err="1" smtClean="0">
                    <a:sym typeface="Wingdings" panose="05000000000000000000" pitchFamily="2" charset="2"/>
                  </a:rPr>
                  <a:t>Ramage</a:t>
                </a:r>
                <a:r>
                  <a:rPr lang="es-ES" sz="1600" dirty="0" smtClean="0">
                    <a:sym typeface="Wingdings" panose="05000000000000000000" pitchFamily="2" charset="2"/>
                  </a:rPr>
                  <a:t> et al., 2016; </a:t>
                </a:r>
                <a:r>
                  <a:rPr lang="es-ES" sz="1600" dirty="0" err="1" smtClean="0">
                    <a:sym typeface="Wingdings" panose="05000000000000000000" pitchFamily="2" charset="2"/>
                  </a:rPr>
                  <a:t>Soll</a:t>
                </a:r>
                <a:r>
                  <a:rPr lang="es-ES" sz="1600" dirty="0" smtClean="0">
                    <a:sym typeface="Wingdings" panose="05000000000000000000" pitchFamily="2" charset="2"/>
                  </a:rPr>
                  <a:t> et al., 2016)</a:t>
                </a:r>
              </a:p>
              <a:p>
                <a:pPr algn="just"/>
                <a:endParaRPr lang="es-ES" sz="1600" dirty="0" smtClean="0">
                  <a:sym typeface="Wingdings" panose="05000000000000000000" pitchFamily="2" charset="2"/>
                </a:endParaRPr>
              </a:p>
              <a:p>
                <a:pPr marL="285750" indent="-285750" algn="just">
                  <a:buFont typeface="Arial" panose="020B0604020202020204" pitchFamily="34" charset="0"/>
                  <a:buChar char="•"/>
                </a:pPr>
                <a:r>
                  <a:rPr lang="es-ES" sz="1600" i="1" dirty="0"/>
                  <a:t>Candida no albicans </a:t>
                </a:r>
                <a:r>
                  <a:rPr lang="es-ES" sz="1600" dirty="0" smtClean="0"/>
                  <a:t>de sangre </a:t>
                </a:r>
                <a:r>
                  <a:rPr lang="es-ES" sz="1600" dirty="0" smtClean="0">
                    <a:sym typeface="Wingdings" panose="05000000000000000000" pitchFamily="2" charset="2"/>
                  </a:rPr>
                  <a:t> Mayor producción de biofilm </a:t>
                </a:r>
                <a:r>
                  <a:rPr lang="es-EC" sz="1600" dirty="0"/>
                  <a:t>(Melo et al., 2011; </a:t>
                </a:r>
                <a:r>
                  <a:rPr lang="es-EC" sz="1600" dirty="0" err="1"/>
                  <a:t>Shin</a:t>
                </a:r>
                <a:r>
                  <a:rPr lang="es-EC" sz="1600" dirty="0"/>
                  <a:t> et al., 2002</a:t>
                </a:r>
                <a:r>
                  <a:rPr lang="es-EC" sz="1600" dirty="0" smtClean="0"/>
                  <a:t>).</a:t>
                </a:r>
              </a:p>
              <a:p>
                <a:pPr marL="285750" indent="-285750" algn="just">
                  <a:buFont typeface="Arial" panose="020B0604020202020204" pitchFamily="34" charset="0"/>
                  <a:buChar char="•"/>
                </a:pPr>
                <a:endParaRPr lang="es-EC" sz="1600" i="1" dirty="0"/>
              </a:p>
              <a:p>
                <a:pPr marL="285750" indent="-285750" algn="just">
                  <a:buFont typeface="Arial" panose="020B0604020202020204" pitchFamily="34" charset="0"/>
                  <a:buChar char="•"/>
                </a:pPr>
                <a14:m>
                  <m:oMath xmlns:m="http://schemas.openxmlformats.org/officeDocument/2006/math">
                    <m:acc>
                      <m:accPr>
                        <m:chr m:val="̅"/>
                        <m:ctrlPr>
                          <a:rPr lang="es-EC" sz="1600" i="1" smtClean="0">
                            <a:latin typeface="Cambria Math" panose="02040503050406030204" pitchFamily="18" charset="0"/>
                          </a:rPr>
                        </m:ctrlPr>
                      </m:accPr>
                      <m:e>
                        <m:r>
                          <a:rPr lang="es-ES" sz="1600" b="0" i="1" smtClean="0">
                            <a:latin typeface="Cambria Math" panose="02040503050406030204" pitchFamily="18" charset="0"/>
                          </a:rPr>
                          <m:t>𝑀𝑆</m:t>
                        </m:r>
                      </m:e>
                    </m:acc>
                  </m:oMath>
                </a14:m>
                <a:r>
                  <a:rPr lang="es-EC" sz="1600" dirty="0" smtClean="0"/>
                  <a:t>=0.19 </a:t>
                </a:r>
                <a:r>
                  <a:rPr lang="es-EC" sz="1600" dirty="0" err="1" smtClean="0"/>
                  <a:t>nm</a:t>
                </a:r>
                <a:r>
                  <a:rPr lang="es-EC" sz="1600" dirty="0" smtClean="0"/>
                  <a:t>; </a:t>
                </a:r>
                <a14:m>
                  <m:oMath xmlns:m="http://schemas.openxmlformats.org/officeDocument/2006/math">
                    <m:acc>
                      <m:accPr>
                        <m:chr m:val="̅"/>
                        <m:ctrlPr>
                          <a:rPr lang="es-EC" sz="1600" i="1">
                            <a:latin typeface="Cambria Math" panose="02040503050406030204" pitchFamily="18" charset="0"/>
                          </a:rPr>
                        </m:ctrlPr>
                      </m:accPr>
                      <m:e>
                        <m:r>
                          <a:rPr lang="es-ES" sz="1600" b="0" i="1" smtClean="0">
                            <a:latin typeface="Cambria Math" panose="02040503050406030204" pitchFamily="18" charset="0"/>
                          </a:rPr>
                          <m:t>𝐼𝐿</m:t>
                        </m:r>
                      </m:e>
                    </m:acc>
                  </m:oMath>
                </a14:m>
                <a:r>
                  <a:rPr lang="es-EC" sz="1600" dirty="0" smtClean="0"/>
                  <a:t>=0.16 </a:t>
                </a:r>
                <a:r>
                  <a:rPr lang="es-EC" sz="1600" dirty="0" err="1" smtClean="0"/>
                  <a:t>nm</a:t>
                </a:r>
                <a:r>
                  <a:rPr lang="es-EC" sz="1600" dirty="0" smtClean="0"/>
                  <a:t> </a:t>
                </a:r>
                <a:endParaRPr lang="es-EC" sz="1600" dirty="0"/>
              </a:p>
              <a:p>
                <a:pPr marL="285750" indent="-285750" algn="just">
                  <a:buFont typeface="Arial" panose="020B0604020202020204" pitchFamily="34" charset="0"/>
                  <a:buChar char="•"/>
                </a:pPr>
                <a:endParaRPr lang="es-EC" sz="1600" dirty="0" smtClean="0"/>
              </a:p>
              <a:p>
                <a:pPr marL="285750" indent="-285750" algn="just">
                  <a:buFont typeface="Arial" panose="020B0604020202020204" pitchFamily="34" charset="0"/>
                  <a:buChar char="•"/>
                </a:pPr>
                <a:r>
                  <a:rPr lang="es-EC" sz="1600" dirty="0" smtClean="0"/>
                  <a:t>P valor &lt; 0.0001</a:t>
                </a:r>
                <a:endParaRPr lang="es-ES" sz="1600" dirty="0"/>
              </a:p>
            </p:txBody>
          </p:sp>
        </mc:Choice>
        <mc:Fallback xmlns="">
          <p:sp>
            <p:nvSpPr>
              <p:cNvPr id="13" name="CuadroTexto 12"/>
              <p:cNvSpPr txBox="1">
                <a:spLocks noRot="1" noChangeAspect="1" noMove="1" noResize="1" noEditPoints="1" noAdjustHandles="1" noChangeArrowheads="1" noChangeShapeType="1" noTextEdit="1"/>
              </p:cNvSpPr>
              <p:nvPr/>
            </p:nvSpPr>
            <p:spPr>
              <a:xfrm>
                <a:off x="6226629" y="2095023"/>
                <a:ext cx="5355771" cy="2555123"/>
              </a:xfrm>
              <a:prstGeom prst="rect">
                <a:avLst/>
              </a:prstGeom>
              <a:blipFill>
                <a:blip r:embed="rId5"/>
                <a:stretch>
                  <a:fillRect l="-455" t="-716" r="-569" b="-2387"/>
                </a:stretch>
              </a:blipFill>
            </p:spPr>
            <p:txBody>
              <a:bodyPr/>
              <a:lstStyle/>
              <a:p>
                <a:r>
                  <a:rPr lang="es-ES">
                    <a:noFill/>
                  </a:rPr>
                  <a:t> </a:t>
                </a:r>
              </a:p>
            </p:txBody>
          </p:sp>
        </mc:Fallback>
      </mc:AlternateContent>
      <p:sp>
        <p:nvSpPr>
          <p:cNvPr id="15" name="CuadroTexto 14"/>
          <p:cNvSpPr txBox="1"/>
          <p:nvPr/>
        </p:nvSpPr>
        <p:spPr>
          <a:xfrm>
            <a:off x="2403566" y="2029976"/>
            <a:ext cx="339634" cy="584775"/>
          </a:xfrm>
          <a:prstGeom prst="rect">
            <a:avLst/>
          </a:prstGeom>
          <a:noFill/>
        </p:spPr>
        <p:txBody>
          <a:bodyPr wrap="square" rtlCol="0">
            <a:spAutoFit/>
          </a:bodyPr>
          <a:lstStyle/>
          <a:p>
            <a:r>
              <a:rPr lang="es-ES" sz="3200" dirty="0" smtClean="0"/>
              <a:t>*</a:t>
            </a:r>
            <a:endParaRPr lang="es-ES" sz="3200" dirty="0"/>
          </a:p>
        </p:txBody>
      </p:sp>
    </p:spTree>
    <p:extLst>
      <p:ext uri="{BB962C8B-B14F-4D97-AF65-F5344CB8AC3E}">
        <p14:creationId xmlns:p14="http://schemas.microsoft.com/office/powerpoint/2010/main" val="145991225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CuadroTexto 3"/>
          <p:cNvSpPr txBox="1"/>
          <p:nvPr/>
        </p:nvSpPr>
        <p:spPr>
          <a:xfrm>
            <a:off x="269357" y="600032"/>
            <a:ext cx="11313043" cy="461665"/>
          </a:xfrm>
          <a:prstGeom prst="rect">
            <a:avLst/>
          </a:prstGeom>
          <a:noFill/>
        </p:spPr>
        <p:txBody>
          <a:bodyPr wrap="square" rtlCol="0">
            <a:spAutoFit/>
          </a:bodyPr>
          <a:lstStyle/>
          <a:p>
            <a:r>
              <a:rPr lang="es-ES" sz="2400" b="1" i="1" dirty="0" smtClean="0"/>
              <a:t>Evaluación de la actividad enzimática</a:t>
            </a:r>
            <a:endParaRPr lang="es-ES" sz="2400" b="1" i="1" dirty="0"/>
          </a:p>
        </p:txBody>
      </p:sp>
      <p:pic>
        <p:nvPicPr>
          <p:cNvPr id="5" name="Imagen 4"/>
          <p:cNvPicPr>
            <a:picLocks noChangeAspect="1"/>
          </p:cNvPicPr>
          <p:nvPr/>
        </p:nvPicPr>
        <p:blipFill>
          <a:blip r:embed="rId2"/>
          <a:stretch>
            <a:fillRect/>
          </a:stretch>
        </p:blipFill>
        <p:spPr>
          <a:xfrm>
            <a:off x="1474920" y="1418863"/>
            <a:ext cx="8901916" cy="1678035"/>
          </a:xfrm>
          <a:prstGeom prst="rect">
            <a:avLst/>
          </a:prstGeom>
        </p:spPr>
      </p:pic>
      <p:sp>
        <p:nvSpPr>
          <p:cNvPr id="6" name="CuadroTexto 5"/>
          <p:cNvSpPr txBox="1"/>
          <p:nvPr/>
        </p:nvSpPr>
        <p:spPr>
          <a:xfrm>
            <a:off x="1474920" y="1117459"/>
            <a:ext cx="8901916" cy="276999"/>
          </a:xfrm>
          <a:prstGeom prst="rect">
            <a:avLst/>
          </a:prstGeom>
          <a:noFill/>
        </p:spPr>
        <p:txBody>
          <a:bodyPr wrap="square" rtlCol="0">
            <a:spAutoFit/>
          </a:bodyPr>
          <a:lstStyle/>
          <a:p>
            <a:pPr algn="ctr"/>
            <a:r>
              <a:rPr lang="es-ES" sz="1200" b="1" dirty="0" smtClean="0">
                <a:latin typeface="+mj-lt"/>
              </a:rPr>
              <a:t>Tabla 3.</a:t>
            </a:r>
            <a:r>
              <a:rPr lang="es-ES" sz="1200" dirty="0" smtClean="0">
                <a:latin typeface="+mj-lt"/>
              </a:rPr>
              <a:t> </a:t>
            </a:r>
            <a:r>
              <a:rPr lang="es-ES" sz="1200" dirty="0">
                <a:latin typeface="+mj-lt"/>
              </a:rPr>
              <a:t>Actividad fosfolipasa y proteasa de los aislados clínicos según tipo de infección.</a:t>
            </a:r>
          </a:p>
        </p:txBody>
      </p:sp>
      <p:sp>
        <p:nvSpPr>
          <p:cNvPr id="7"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2" name="Imagen 1"/>
          <p:cNvPicPr>
            <a:picLocks noChangeAspect="1"/>
          </p:cNvPicPr>
          <p:nvPr/>
        </p:nvPicPr>
        <p:blipFill>
          <a:blip r:embed="rId3">
            <a:extLst>
              <a:ext uri="{BEBA8EAE-BF5A-486C-A8C5-ECC9F3942E4B}">
                <a14:imgProps xmlns:a14="http://schemas.microsoft.com/office/drawing/2010/main">
                  <a14:imgLayer r:embed="rId4">
                    <a14:imgEffect>
                      <a14:saturation sat="300000"/>
                    </a14:imgEffect>
                  </a14:imgLayer>
                </a14:imgProps>
              </a:ext>
            </a:extLst>
          </a:blip>
          <a:stretch>
            <a:fillRect/>
          </a:stretch>
        </p:blipFill>
        <p:spPr>
          <a:xfrm>
            <a:off x="4477061" y="3148464"/>
            <a:ext cx="2372892" cy="2327259"/>
          </a:xfrm>
          <a:prstGeom prst="rect">
            <a:avLst/>
          </a:prstGeom>
        </p:spPr>
      </p:pic>
      <p:pic>
        <p:nvPicPr>
          <p:cNvPr id="3" name="Imagen 2"/>
          <p:cNvPicPr>
            <a:picLocks noChangeAspect="1"/>
          </p:cNvPicPr>
          <p:nvPr/>
        </p:nvPicPr>
        <p:blipFill rotWithShape="1">
          <a:blip r:embed="rId5"/>
          <a:srcRect l="16476" t="5090" r="20227" b="8953"/>
          <a:stretch/>
        </p:blipFill>
        <p:spPr>
          <a:xfrm>
            <a:off x="7746274" y="3121303"/>
            <a:ext cx="2353410" cy="2327259"/>
          </a:xfrm>
          <a:prstGeom prst="rect">
            <a:avLst/>
          </a:prstGeom>
        </p:spPr>
      </p:pic>
      <p:cxnSp>
        <p:nvCxnSpPr>
          <p:cNvPr id="9" name="Conector recto de flecha 8"/>
          <p:cNvCxnSpPr/>
          <p:nvPr/>
        </p:nvCxnSpPr>
        <p:spPr>
          <a:xfrm>
            <a:off x="8464731" y="4168403"/>
            <a:ext cx="888274" cy="0"/>
          </a:xfrm>
          <a:prstGeom prst="straightConnector1">
            <a:avLst/>
          </a:prstGeom>
          <a:ln>
            <a:headEnd type="triangle"/>
            <a:tailEnd type="triangle"/>
          </a:ln>
        </p:spPr>
        <p:style>
          <a:lnRef idx="1">
            <a:schemeClr val="dk1"/>
          </a:lnRef>
          <a:fillRef idx="0">
            <a:schemeClr val="dk1"/>
          </a:fillRef>
          <a:effectRef idx="0">
            <a:schemeClr val="dk1"/>
          </a:effectRef>
          <a:fontRef idx="minor">
            <a:schemeClr val="tx1"/>
          </a:fontRef>
        </p:style>
      </p:cxnSp>
      <p:cxnSp>
        <p:nvCxnSpPr>
          <p:cNvPr id="11" name="Conector recto de flecha 10"/>
          <p:cNvCxnSpPr/>
          <p:nvPr/>
        </p:nvCxnSpPr>
        <p:spPr>
          <a:xfrm flipV="1">
            <a:off x="8125096" y="4312094"/>
            <a:ext cx="1567543" cy="13064"/>
          </a:xfrm>
          <a:prstGeom prst="straightConnector1">
            <a:avLst/>
          </a:prstGeom>
          <a:ln>
            <a:headEnd type="triangle"/>
            <a:tailEnd type="triangle"/>
          </a:ln>
        </p:spPr>
        <p:style>
          <a:lnRef idx="1">
            <a:schemeClr val="accent1"/>
          </a:lnRef>
          <a:fillRef idx="0">
            <a:schemeClr val="accent1"/>
          </a:fillRef>
          <a:effectRef idx="0">
            <a:schemeClr val="accent1"/>
          </a:effectRef>
          <a:fontRef idx="minor">
            <a:schemeClr val="tx1"/>
          </a:fontRef>
        </p:style>
      </p:cxnSp>
      <p:sp>
        <p:nvSpPr>
          <p:cNvPr id="13" name="CuadroTexto 12"/>
          <p:cNvSpPr txBox="1"/>
          <p:nvPr/>
        </p:nvSpPr>
        <p:spPr>
          <a:xfrm>
            <a:off x="8583344" y="4325158"/>
            <a:ext cx="679269" cy="261610"/>
          </a:xfrm>
          <a:prstGeom prst="rect">
            <a:avLst/>
          </a:prstGeom>
          <a:noFill/>
        </p:spPr>
        <p:txBody>
          <a:bodyPr wrap="square" rtlCol="0">
            <a:spAutoFit/>
          </a:bodyPr>
          <a:lstStyle/>
          <a:p>
            <a:r>
              <a:rPr lang="es-ES" sz="1100" smtClean="0">
                <a:solidFill>
                  <a:schemeClr val="accent1"/>
                </a:solidFill>
              </a:rPr>
              <a:t>2,1 cm</a:t>
            </a:r>
            <a:endParaRPr lang="es-ES" sz="1100">
              <a:solidFill>
                <a:schemeClr val="accent1"/>
              </a:solidFill>
            </a:endParaRPr>
          </a:p>
        </p:txBody>
      </p:sp>
      <p:sp>
        <p:nvSpPr>
          <p:cNvPr id="14" name="CuadroTexto 13"/>
          <p:cNvSpPr txBox="1"/>
          <p:nvPr/>
        </p:nvSpPr>
        <p:spPr>
          <a:xfrm>
            <a:off x="8602938" y="3926211"/>
            <a:ext cx="659675" cy="261610"/>
          </a:xfrm>
          <a:prstGeom prst="rect">
            <a:avLst/>
          </a:prstGeom>
          <a:noFill/>
        </p:spPr>
        <p:txBody>
          <a:bodyPr wrap="square" rtlCol="0">
            <a:spAutoFit/>
          </a:bodyPr>
          <a:lstStyle/>
          <a:p>
            <a:r>
              <a:rPr lang="es-ES" sz="1100" dirty="0" smtClean="0"/>
              <a:t>1,2 cm</a:t>
            </a:r>
            <a:endParaRPr lang="es-ES" sz="1100" dirty="0"/>
          </a:p>
        </p:txBody>
      </p:sp>
      <p:sp>
        <p:nvSpPr>
          <p:cNvPr id="15" name="CuadroTexto 14"/>
          <p:cNvSpPr txBox="1"/>
          <p:nvPr/>
        </p:nvSpPr>
        <p:spPr>
          <a:xfrm>
            <a:off x="4258491" y="5527289"/>
            <a:ext cx="2782389" cy="461665"/>
          </a:xfrm>
          <a:prstGeom prst="rect">
            <a:avLst/>
          </a:prstGeom>
          <a:noFill/>
        </p:spPr>
        <p:txBody>
          <a:bodyPr wrap="square" rtlCol="0">
            <a:spAutoFit/>
          </a:bodyPr>
          <a:lstStyle/>
          <a:p>
            <a:pPr algn="just"/>
            <a:r>
              <a:rPr lang="es-ES" sz="1200" b="1" dirty="0" smtClean="0">
                <a:latin typeface="+mj-lt"/>
              </a:rPr>
              <a:t>Figura 16.</a:t>
            </a:r>
            <a:r>
              <a:rPr lang="es-ES" sz="1200" dirty="0" smtClean="0">
                <a:latin typeface="+mj-lt"/>
              </a:rPr>
              <a:t> Producción de halo enzimático positivo para fosfolipasa. </a:t>
            </a:r>
            <a:endParaRPr lang="es-ES" sz="1200" dirty="0">
              <a:latin typeface="+mj-lt"/>
            </a:endParaRPr>
          </a:p>
        </p:txBody>
      </p:sp>
      <p:sp>
        <p:nvSpPr>
          <p:cNvPr id="16" name="CuadroTexto 15"/>
          <p:cNvSpPr txBox="1"/>
          <p:nvPr/>
        </p:nvSpPr>
        <p:spPr>
          <a:xfrm>
            <a:off x="7466514" y="5506979"/>
            <a:ext cx="2932521" cy="461665"/>
          </a:xfrm>
          <a:prstGeom prst="rect">
            <a:avLst/>
          </a:prstGeom>
          <a:noFill/>
        </p:spPr>
        <p:txBody>
          <a:bodyPr wrap="square" rtlCol="0">
            <a:spAutoFit/>
          </a:bodyPr>
          <a:lstStyle/>
          <a:p>
            <a:pPr algn="just"/>
            <a:r>
              <a:rPr lang="es-ES" sz="1200" b="1" dirty="0" smtClean="0">
                <a:latin typeface="+mj-lt"/>
              </a:rPr>
              <a:t>Figura 17.</a:t>
            </a:r>
            <a:r>
              <a:rPr lang="es-ES" sz="1200" dirty="0" smtClean="0">
                <a:latin typeface="+mj-lt"/>
              </a:rPr>
              <a:t> Producción de halo enzimático positivo para proteasa. </a:t>
            </a:r>
            <a:endParaRPr lang="es-ES" sz="1200" dirty="0">
              <a:latin typeface="+mj-lt"/>
            </a:endParaRPr>
          </a:p>
        </p:txBody>
      </p:sp>
      <p:sp>
        <p:nvSpPr>
          <p:cNvPr id="17" name="Rectángulo 16"/>
          <p:cNvSpPr/>
          <p:nvPr/>
        </p:nvSpPr>
        <p:spPr>
          <a:xfrm>
            <a:off x="472770" y="3315750"/>
            <a:ext cx="2997403" cy="830997"/>
          </a:xfrm>
          <a:prstGeom prst="rect">
            <a:avLst/>
          </a:prstGeom>
        </p:spPr>
        <p:txBody>
          <a:bodyPr wrap="square">
            <a:spAutoFit/>
          </a:bodyPr>
          <a:lstStyle/>
          <a:p>
            <a:pPr algn="just"/>
            <a:r>
              <a:rPr lang="es-EC" sz="1600" dirty="0" smtClean="0">
                <a:solidFill>
                  <a:srgbClr val="000000"/>
                </a:solidFill>
                <a:ea typeface="Arial" panose="020B0604020202020204" pitchFamily="34" charset="0"/>
              </a:rPr>
              <a:t>Fosfolipasas y proteasas </a:t>
            </a:r>
            <a:r>
              <a:rPr lang="es-EC" sz="1600" dirty="0" smtClean="0">
                <a:solidFill>
                  <a:srgbClr val="000000"/>
                </a:solidFill>
                <a:ea typeface="Arial" panose="020B0604020202020204" pitchFamily="34" charset="0"/>
                <a:sym typeface="Wingdings" panose="05000000000000000000" pitchFamily="2" charset="2"/>
              </a:rPr>
              <a:t></a:t>
            </a:r>
            <a:endParaRPr lang="es-EC" sz="1600" dirty="0" smtClean="0">
              <a:solidFill>
                <a:srgbClr val="000000"/>
              </a:solidFill>
              <a:ea typeface="Arial" panose="020B0604020202020204" pitchFamily="34" charset="0"/>
            </a:endParaRPr>
          </a:p>
          <a:p>
            <a:pPr algn="just"/>
            <a:r>
              <a:rPr lang="es-EC" sz="1600" dirty="0" smtClean="0">
                <a:solidFill>
                  <a:srgbClr val="000000"/>
                </a:solidFill>
                <a:ea typeface="Arial" panose="020B0604020202020204" pitchFamily="34" charset="0"/>
              </a:rPr>
              <a:t>Candidiasis </a:t>
            </a:r>
            <a:r>
              <a:rPr lang="es-EC" sz="1600" dirty="0">
                <a:solidFill>
                  <a:srgbClr val="000000"/>
                </a:solidFill>
                <a:ea typeface="Arial" panose="020B0604020202020204" pitchFamily="34" charset="0"/>
              </a:rPr>
              <a:t>no invasiva </a:t>
            </a:r>
            <a:r>
              <a:rPr lang="es-EC" sz="1600" dirty="0" smtClean="0">
                <a:solidFill>
                  <a:srgbClr val="000000"/>
                </a:solidFill>
                <a:ea typeface="Arial" panose="020B0604020202020204" pitchFamily="34" charset="0"/>
                <a:sym typeface="Wingdings" panose="05000000000000000000" pitchFamily="2" charset="2"/>
              </a:rPr>
              <a:t> I</a:t>
            </a:r>
            <a:r>
              <a:rPr lang="es-EC" sz="1600" dirty="0" smtClean="0">
                <a:solidFill>
                  <a:srgbClr val="000000"/>
                </a:solidFill>
                <a:ea typeface="Arial" panose="020B0604020202020204" pitchFamily="34" charset="0"/>
              </a:rPr>
              <a:t>nfecciones </a:t>
            </a:r>
            <a:r>
              <a:rPr lang="es-EC" sz="1600" dirty="0">
                <a:solidFill>
                  <a:srgbClr val="000000"/>
                </a:solidFill>
                <a:ea typeface="Arial" panose="020B0604020202020204" pitchFamily="34" charset="0"/>
              </a:rPr>
              <a:t>invasivas severas</a:t>
            </a:r>
            <a:endParaRPr lang="es-ES" sz="1600" dirty="0"/>
          </a:p>
        </p:txBody>
      </p:sp>
      <p:sp>
        <p:nvSpPr>
          <p:cNvPr id="18" name="CuadroTexto 17"/>
          <p:cNvSpPr txBox="1"/>
          <p:nvPr/>
        </p:nvSpPr>
        <p:spPr>
          <a:xfrm>
            <a:off x="269357" y="6400800"/>
            <a:ext cx="5439112" cy="307777"/>
          </a:xfrm>
          <a:prstGeom prst="rect">
            <a:avLst/>
          </a:prstGeom>
          <a:noFill/>
        </p:spPr>
        <p:txBody>
          <a:bodyPr wrap="square" rtlCol="0">
            <a:spAutoFit/>
          </a:bodyPr>
          <a:lstStyle/>
          <a:p>
            <a:r>
              <a:rPr lang="es-ES" sz="1400" dirty="0" smtClean="0"/>
              <a:t>(</a:t>
            </a:r>
            <a:r>
              <a:rPr lang="es-ES" sz="1400" dirty="0" err="1" smtClean="0"/>
              <a:t>Mushi</a:t>
            </a:r>
            <a:r>
              <a:rPr lang="es-ES" sz="1400" dirty="0" smtClean="0"/>
              <a:t> et al., 2018; </a:t>
            </a:r>
            <a:r>
              <a:rPr lang="es-ES" sz="1400" dirty="0" err="1" smtClean="0"/>
              <a:t>Nisha</a:t>
            </a:r>
            <a:r>
              <a:rPr lang="es-ES" sz="1400" dirty="0" smtClean="0"/>
              <a:t> et al., 2015; Panizo et al., 2005)</a:t>
            </a:r>
            <a:endParaRPr lang="es-ES" sz="1400" dirty="0"/>
          </a:p>
        </p:txBody>
      </p:sp>
      <p:sp>
        <p:nvSpPr>
          <p:cNvPr id="19" name="Rectángulo 18"/>
          <p:cNvSpPr/>
          <p:nvPr/>
        </p:nvSpPr>
        <p:spPr>
          <a:xfrm>
            <a:off x="472770" y="4479581"/>
            <a:ext cx="2997403" cy="1077218"/>
          </a:xfrm>
          <a:prstGeom prst="rect">
            <a:avLst/>
          </a:prstGeom>
        </p:spPr>
        <p:txBody>
          <a:bodyPr wrap="square">
            <a:spAutoFit/>
          </a:bodyPr>
          <a:lstStyle/>
          <a:p>
            <a:pPr algn="just"/>
            <a:r>
              <a:rPr lang="es-EC" sz="1600" dirty="0" smtClean="0">
                <a:solidFill>
                  <a:srgbClr val="000000"/>
                </a:solidFill>
              </a:rPr>
              <a:t>Proteasas </a:t>
            </a:r>
            <a:r>
              <a:rPr lang="es-EC" sz="1600" dirty="0" smtClean="0">
                <a:solidFill>
                  <a:srgbClr val="000000"/>
                </a:solidFill>
                <a:sym typeface="Wingdings" panose="05000000000000000000" pitchFamily="2" charset="2"/>
              </a:rPr>
              <a:t> Tracto respiratorio &gt; secreciones vaginales &gt; cavidad oral &gt; sangre (</a:t>
            </a:r>
            <a:r>
              <a:rPr lang="es-EC" sz="1600" dirty="0" err="1" smtClean="0">
                <a:solidFill>
                  <a:srgbClr val="000000"/>
                </a:solidFill>
                <a:sym typeface="Wingdings" panose="05000000000000000000" pitchFamily="2" charset="2"/>
              </a:rPr>
              <a:t>Serda</a:t>
            </a:r>
            <a:r>
              <a:rPr lang="es-EC" sz="1600" dirty="0" smtClean="0">
                <a:solidFill>
                  <a:srgbClr val="000000"/>
                </a:solidFill>
                <a:sym typeface="Wingdings" panose="05000000000000000000" pitchFamily="2" charset="2"/>
              </a:rPr>
              <a:t> et al., 2002).</a:t>
            </a:r>
            <a:endParaRPr lang="es-ES" sz="1600" dirty="0"/>
          </a:p>
        </p:txBody>
      </p:sp>
      <p:sp>
        <p:nvSpPr>
          <p:cNvPr id="20" name="Rectángulo redondeado 19"/>
          <p:cNvSpPr/>
          <p:nvPr/>
        </p:nvSpPr>
        <p:spPr>
          <a:xfrm>
            <a:off x="5826034" y="2257880"/>
            <a:ext cx="1306286" cy="27631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21" name="Rectángulo redondeado 20"/>
          <p:cNvSpPr/>
          <p:nvPr/>
        </p:nvSpPr>
        <p:spPr>
          <a:xfrm>
            <a:off x="9039496" y="2252488"/>
            <a:ext cx="1306286" cy="276314"/>
          </a:xfrm>
          <a:prstGeom prst="roundRect">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es-ES"/>
          </a:p>
        </p:txBody>
      </p:sp>
      <p:sp>
        <p:nvSpPr>
          <p:cNvPr id="22" name="Rectángulo redondeado 21"/>
          <p:cNvSpPr/>
          <p:nvPr/>
        </p:nvSpPr>
        <p:spPr>
          <a:xfrm>
            <a:off x="4043363" y="2728913"/>
            <a:ext cx="571500" cy="22860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
        <p:nvSpPr>
          <p:cNvPr id="23" name="Rectángulo redondeado 22"/>
          <p:cNvSpPr/>
          <p:nvPr/>
        </p:nvSpPr>
        <p:spPr>
          <a:xfrm>
            <a:off x="7310167" y="2734908"/>
            <a:ext cx="571500" cy="228600"/>
          </a:xfrm>
          <a:prstGeom prst="roundRect">
            <a:avLst/>
          </a:prstGeom>
          <a:noFill/>
        </p:spPr>
        <p:style>
          <a:lnRef idx="2">
            <a:schemeClr val="accent6"/>
          </a:lnRef>
          <a:fillRef idx="1">
            <a:schemeClr val="lt1"/>
          </a:fillRef>
          <a:effectRef idx="0">
            <a:schemeClr val="accent6"/>
          </a:effectRef>
          <a:fontRef idx="minor">
            <a:schemeClr val="dk1"/>
          </a:fontRef>
        </p:style>
        <p:txBody>
          <a:bodyPr rtlCol="0" anchor="ctr"/>
          <a:lstStyle/>
          <a:p>
            <a:pPr algn="ctr"/>
            <a:endParaRPr lang="es-ES"/>
          </a:p>
        </p:txBody>
      </p:sp>
    </p:spTree>
    <p:extLst>
      <p:ext uri="{BB962C8B-B14F-4D97-AF65-F5344CB8AC3E}">
        <p14:creationId xmlns:p14="http://schemas.microsoft.com/office/powerpoint/2010/main" val="234259320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1"/>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23"/>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2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animBg="1"/>
      <p:bldP spid="21" grpId="0" animBg="1"/>
      <p:bldP spid="22" grpId="0" animBg="1"/>
      <p:bldP spid="23" grpId="0" animBg="1"/>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MIO\Dropbox\TESIS\SEM\Resultados\ESPE-BZAMORA-CANDIDA\328_2.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70215" y="1439993"/>
            <a:ext cx="3879669" cy="3840653"/>
          </a:xfrm>
          <a:prstGeom prst="rect">
            <a:avLst/>
          </a:prstGeom>
          <a:noFill/>
          <a:ln>
            <a:noFill/>
          </a:ln>
        </p:spPr>
      </p:pic>
      <p:pic>
        <p:nvPicPr>
          <p:cNvPr id="5" name="Imagen 4" descr="C:\Users\MIO\Dropbox\TESIS\SEM\Resultados\ESPE-BZAMORA-CANDIDA\3_1.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50330" y="1439993"/>
            <a:ext cx="4032069" cy="3840653"/>
          </a:xfrm>
          <a:prstGeom prst="rect">
            <a:avLst/>
          </a:prstGeom>
          <a:noFill/>
          <a:ln>
            <a:noFill/>
          </a:ln>
        </p:spPr>
      </p:pic>
      <p:sp>
        <p:nvSpPr>
          <p:cNvPr id="6" name="AutoShape 2" descr="Resultado de imagen para versus"/>
          <p:cNvSpPr>
            <a:spLocks noChangeAspect="1" noChangeArrowheads="1"/>
          </p:cNvSpPr>
          <p:nvPr/>
        </p:nvSpPr>
        <p:spPr bwMode="auto">
          <a:xfrm>
            <a:off x="720318" y="-1041060"/>
            <a:ext cx="2082113" cy="208212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7" name="AutoShape 4" descr="Resultado de imagen para versus"/>
          <p:cNvSpPr>
            <a:spLocks noChangeAspect="1" noChangeArrowheads="1"/>
          </p:cNvSpPr>
          <p:nvPr/>
        </p:nvSpPr>
        <p:spPr bwMode="auto">
          <a:xfrm>
            <a:off x="155575" y="-144463"/>
            <a:ext cx="304800" cy="304801"/>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s-ES"/>
          </a:p>
        </p:txBody>
      </p:sp>
      <p:sp>
        <p:nvSpPr>
          <p:cNvPr id="9" name="CuadroTexto 8"/>
          <p:cNvSpPr txBox="1"/>
          <p:nvPr/>
        </p:nvSpPr>
        <p:spPr>
          <a:xfrm>
            <a:off x="423812" y="3306331"/>
            <a:ext cx="2378619" cy="400110"/>
          </a:xfrm>
          <a:prstGeom prst="rect">
            <a:avLst/>
          </a:prstGeom>
          <a:noFill/>
        </p:spPr>
        <p:txBody>
          <a:bodyPr wrap="square" rtlCol="0">
            <a:spAutoFit/>
          </a:bodyPr>
          <a:lstStyle/>
          <a:p>
            <a:pPr algn="ctr"/>
            <a:r>
              <a:rPr lang="es-ES" sz="2000" b="1" i="1" dirty="0" err="1" smtClean="0"/>
              <a:t>Candida</a:t>
            </a:r>
            <a:r>
              <a:rPr lang="es-ES" sz="2000" b="1" i="1" dirty="0" smtClean="0"/>
              <a:t> </a:t>
            </a:r>
            <a:r>
              <a:rPr lang="es-ES" sz="2000" b="1" i="1" dirty="0" err="1" smtClean="0"/>
              <a:t>albicans</a:t>
            </a:r>
            <a:endParaRPr lang="es-ES" sz="2000" b="1" i="1" dirty="0"/>
          </a:p>
        </p:txBody>
      </p:sp>
      <p:sp>
        <p:nvSpPr>
          <p:cNvPr id="10" name="CuadroTexto 9"/>
          <p:cNvSpPr txBox="1"/>
          <p:nvPr/>
        </p:nvSpPr>
        <p:spPr>
          <a:xfrm>
            <a:off x="269358" y="600032"/>
            <a:ext cx="10873260" cy="830997"/>
          </a:xfrm>
          <a:prstGeom prst="rect">
            <a:avLst/>
          </a:prstGeom>
          <a:noFill/>
        </p:spPr>
        <p:txBody>
          <a:bodyPr wrap="square" rtlCol="0">
            <a:spAutoFit/>
          </a:bodyPr>
          <a:lstStyle/>
          <a:p>
            <a:r>
              <a:rPr lang="es-ES" sz="2400" b="1" i="1" dirty="0" smtClean="0"/>
              <a:t>Caracterización cualitativa del biofilm mediante Microscopía Electrónica de Barrido (SEM)</a:t>
            </a:r>
            <a:endParaRPr lang="es-ES" sz="2400" b="1" i="1" dirty="0"/>
          </a:p>
        </p:txBody>
      </p:sp>
      <p:sp>
        <p:nvSpPr>
          <p:cNvPr id="12"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2" name="CuadroTexto 1"/>
          <p:cNvSpPr txBox="1"/>
          <p:nvPr/>
        </p:nvSpPr>
        <p:spPr>
          <a:xfrm>
            <a:off x="4134392" y="5409369"/>
            <a:ext cx="2351314" cy="369332"/>
          </a:xfrm>
          <a:prstGeom prst="rect">
            <a:avLst/>
          </a:prstGeom>
          <a:noFill/>
        </p:spPr>
        <p:txBody>
          <a:bodyPr wrap="square" rtlCol="0">
            <a:spAutoFit/>
          </a:bodyPr>
          <a:lstStyle/>
          <a:p>
            <a:pPr algn="ctr"/>
            <a:r>
              <a:rPr lang="es-ES" dirty="0" smtClean="0">
                <a:solidFill>
                  <a:srgbClr val="FF0000"/>
                </a:solidFill>
              </a:rPr>
              <a:t>Micosis sistémica</a:t>
            </a:r>
            <a:endParaRPr lang="es-ES" dirty="0">
              <a:solidFill>
                <a:srgbClr val="FF0000"/>
              </a:solidFill>
            </a:endParaRPr>
          </a:p>
        </p:txBody>
      </p:sp>
      <p:sp>
        <p:nvSpPr>
          <p:cNvPr id="11" name="CuadroTexto 10"/>
          <p:cNvSpPr txBox="1"/>
          <p:nvPr/>
        </p:nvSpPr>
        <p:spPr>
          <a:xfrm>
            <a:off x="8390707" y="5412501"/>
            <a:ext cx="2351314" cy="369332"/>
          </a:xfrm>
          <a:prstGeom prst="rect">
            <a:avLst/>
          </a:prstGeom>
          <a:noFill/>
        </p:spPr>
        <p:txBody>
          <a:bodyPr wrap="square" rtlCol="0">
            <a:spAutoFit/>
          </a:bodyPr>
          <a:lstStyle/>
          <a:p>
            <a:pPr algn="ctr"/>
            <a:r>
              <a:rPr lang="es-ES" dirty="0" smtClean="0">
                <a:solidFill>
                  <a:schemeClr val="accent1">
                    <a:lumMod val="75000"/>
                  </a:schemeClr>
                </a:solidFill>
              </a:rPr>
              <a:t>Infección local</a:t>
            </a:r>
            <a:endParaRPr lang="es-ES" dirty="0">
              <a:solidFill>
                <a:schemeClr val="accent1">
                  <a:lumMod val="75000"/>
                </a:schemeClr>
              </a:solidFill>
            </a:endParaRPr>
          </a:p>
        </p:txBody>
      </p:sp>
    </p:spTree>
    <p:extLst>
      <p:ext uri="{BB962C8B-B14F-4D97-AF65-F5344CB8AC3E}">
        <p14:creationId xmlns:p14="http://schemas.microsoft.com/office/powerpoint/2010/main" val="28789164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459710" y="2992465"/>
            <a:ext cx="2288401" cy="400110"/>
          </a:xfrm>
          <a:prstGeom prst="rect">
            <a:avLst/>
          </a:prstGeom>
          <a:noFill/>
        </p:spPr>
        <p:txBody>
          <a:bodyPr wrap="square" rtlCol="0">
            <a:spAutoFit/>
          </a:bodyPr>
          <a:lstStyle/>
          <a:p>
            <a:pPr algn="ctr"/>
            <a:r>
              <a:rPr lang="es-ES" sz="2000" b="1" i="1" dirty="0" err="1" smtClean="0"/>
              <a:t>Candida</a:t>
            </a:r>
            <a:r>
              <a:rPr lang="es-ES" sz="2000" b="1" i="1" dirty="0" smtClean="0"/>
              <a:t> </a:t>
            </a:r>
            <a:r>
              <a:rPr lang="es-ES" sz="2000" b="1" i="1" dirty="0" err="1" smtClean="0"/>
              <a:t>ciferri</a:t>
            </a:r>
            <a:endParaRPr lang="es-ES" sz="2000" b="1" i="1" dirty="0"/>
          </a:p>
        </p:txBody>
      </p:sp>
      <p:pic>
        <p:nvPicPr>
          <p:cNvPr id="6" name="Imagen 5" descr="C:\Users\MIO\Dropbox\TESIS\SEM\Resultados\ZAMORA 3\88\88_9.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63683" y="1311287"/>
            <a:ext cx="3892732" cy="4042835"/>
          </a:xfrm>
          <a:prstGeom prst="rect">
            <a:avLst/>
          </a:prstGeom>
          <a:noFill/>
          <a:ln>
            <a:noFill/>
          </a:ln>
        </p:spPr>
      </p:pic>
      <p:pic>
        <p:nvPicPr>
          <p:cNvPr id="7" name="Imagen 6" descr="C:\Users\MIO\Dropbox\TESIS\SEM\Resultados\ESPE-BZAMORA-CANDIDA2\9_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45000" y="1302323"/>
            <a:ext cx="4042727" cy="4051799"/>
          </a:xfrm>
          <a:prstGeom prst="rect">
            <a:avLst/>
          </a:prstGeom>
          <a:noFill/>
          <a:ln>
            <a:noFill/>
          </a:ln>
        </p:spPr>
      </p:pic>
      <p:sp>
        <p:nvSpPr>
          <p:cNvPr id="8" name="CuadroTexto 7"/>
          <p:cNvSpPr txBox="1"/>
          <p:nvPr/>
        </p:nvSpPr>
        <p:spPr>
          <a:xfrm>
            <a:off x="269357" y="600032"/>
            <a:ext cx="11313043" cy="830997"/>
          </a:xfrm>
          <a:prstGeom prst="rect">
            <a:avLst/>
          </a:prstGeom>
          <a:noFill/>
        </p:spPr>
        <p:txBody>
          <a:bodyPr wrap="square" rtlCol="0">
            <a:spAutoFit/>
          </a:bodyPr>
          <a:lstStyle/>
          <a:p>
            <a:r>
              <a:rPr lang="es-ES" sz="2400" b="1" i="1" dirty="0" smtClean="0"/>
              <a:t>Caracterización cualitativa del biofilm mediante Microscopía Electrónica de Barrido (SEM)</a:t>
            </a:r>
            <a:endParaRPr lang="es-ES" sz="2400" b="1" i="1" dirty="0"/>
          </a:p>
        </p:txBody>
      </p:sp>
      <p:sp>
        <p:nvSpPr>
          <p:cNvPr id="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4" name="CuadroTexto 13"/>
          <p:cNvSpPr txBox="1"/>
          <p:nvPr/>
        </p:nvSpPr>
        <p:spPr>
          <a:xfrm>
            <a:off x="4134392" y="5409369"/>
            <a:ext cx="2351314" cy="369332"/>
          </a:xfrm>
          <a:prstGeom prst="rect">
            <a:avLst/>
          </a:prstGeom>
          <a:noFill/>
        </p:spPr>
        <p:txBody>
          <a:bodyPr wrap="square" rtlCol="0">
            <a:spAutoFit/>
          </a:bodyPr>
          <a:lstStyle/>
          <a:p>
            <a:pPr algn="ctr"/>
            <a:r>
              <a:rPr lang="es-ES" dirty="0" smtClean="0">
                <a:solidFill>
                  <a:srgbClr val="FF0000"/>
                </a:solidFill>
              </a:rPr>
              <a:t>Micosis sistémica</a:t>
            </a:r>
            <a:endParaRPr lang="es-ES" dirty="0">
              <a:solidFill>
                <a:srgbClr val="FF0000"/>
              </a:solidFill>
            </a:endParaRPr>
          </a:p>
        </p:txBody>
      </p:sp>
      <p:sp>
        <p:nvSpPr>
          <p:cNvPr id="15" name="CuadroTexto 14"/>
          <p:cNvSpPr txBox="1"/>
          <p:nvPr/>
        </p:nvSpPr>
        <p:spPr>
          <a:xfrm>
            <a:off x="8390707" y="5412501"/>
            <a:ext cx="2351314" cy="369332"/>
          </a:xfrm>
          <a:prstGeom prst="rect">
            <a:avLst/>
          </a:prstGeom>
          <a:noFill/>
        </p:spPr>
        <p:txBody>
          <a:bodyPr wrap="square" rtlCol="0">
            <a:spAutoFit/>
          </a:bodyPr>
          <a:lstStyle/>
          <a:p>
            <a:pPr algn="ctr"/>
            <a:r>
              <a:rPr lang="es-ES" dirty="0" smtClean="0">
                <a:solidFill>
                  <a:schemeClr val="accent1">
                    <a:lumMod val="75000"/>
                  </a:schemeClr>
                </a:solidFill>
              </a:rPr>
              <a:t>Infección local</a:t>
            </a:r>
            <a:endParaRPr lang="es-ES" dirty="0">
              <a:solidFill>
                <a:schemeClr val="accent1">
                  <a:lumMod val="75000"/>
                </a:schemeClr>
              </a:solidFill>
            </a:endParaRPr>
          </a:p>
        </p:txBody>
      </p:sp>
    </p:spTree>
    <p:extLst>
      <p:ext uri="{BB962C8B-B14F-4D97-AF65-F5344CB8AC3E}">
        <p14:creationId xmlns:p14="http://schemas.microsoft.com/office/powerpoint/2010/main" val="4347812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00118" y="3088042"/>
            <a:ext cx="2504969" cy="400110"/>
          </a:xfrm>
          <a:prstGeom prst="rect">
            <a:avLst/>
          </a:prstGeom>
          <a:noFill/>
        </p:spPr>
        <p:txBody>
          <a:bodyPr wrap="square" rtlCol="0">
            <a:spAutoFit/>
          </a:bodyPr>
          <a:lstStyle/>
          <a:p>
            <a:pPr algn="ctr"/>
            <a:r>
              <a:rPr lang="es-ES" sz="2000" b="1" i="1" dirty="0" err="1" smtClean="0"/>
              <a:t>Candida</a:t>
            </a:r>
            <a:r>
              <a:rPr lang="es-ES" sz="2000" b="1" i="1" dirty="0" smtClean="0"/>
              <a:t> </a:t>
            </a:r>
            <a:r>
              <a:rPr lang="es-ES" sz="2000" b="1" i="1" dirty="0" err="1" smtClean="0"/>
              <a:t>glabrata</a:t>
            </a:r>
            <a:endParaRPr lang="es-ES" sz="2000" b="1" i="1" dirty="0"/>
          </a:p>
        </p:txBody>
      </p:sp>
      <p:pic>
        <p:nvPicPr>
          <p:cNvPr id="6" name="Imagen 5" descr="C:\Users\MIO\Dropbox\TESIS\SEM\Resultados\ESPE-BZAMORA-CANDIDA\F2_3.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356464" y="1436851"/>
            <a:ext cx="3907169" cy="3872608"/>
          </a:xfrm>
          <a:prstGeom prst="rect">
            <a:avLst/>
          </a:prstGeom>
          <a:noFill/>
          <a:ln>
            <a:noFill/>
          </a:ln>
        </p:spPr>
      </p:pic>
      <p:pic>
        <p:nvPicPr>
          <p:cNvPr id="8" name="Imagen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646186" y="1374101"/>
            <a:ext cx="3522558" cy="3935358"/>
          </a:xfrm>
          <a:prstGeom prst="rect">
            <a:avLst/>
          </a:prstGeom>
        </p:spPr>
      </p:pic>
      <p:sp>
        <p:nvSpPr>
          <p:cNvPr id="7" name="CuadroTexto 6"/>
          <p:cNvSpPr txBox="1"/>
          <p:nvPr/>
        </p:nvSpPr>
        <p:spPr>
          <a:xfrm>
            <a:off x="269357" y="600032"/>
            <a:ext cx="11313043" cy="830997"/>
          </a:xfrm>
          <a:prstGeom prst="rect">
            <a:avLst/>
          </a:prstGeom>
          <a:noFill/>
        </p:spPr>
        <p:txBody>
          <a:bodyPr wrap="square" rtlCol="0">
            <a:spAutoFit/>
          </a:bodyPr>
          <a:lstStyle/>
          <a:p>
            <a:r>
              <a:rPr lang="es-ES" sz="2400" b="1" i="1" dirty="0" smtClean="0"/>
              <a:t>Caracterización cualitativa del biofilm mediante Microscopía Electrónica de Barrido (SEM)</a:t>
            </a:r>
            <a:endParaRPr lang="es-ES" sz="2400" b="1" i="1" dirty="0"/>
          </a:p>
        </p:txBody>
      </p:sp>
      <p:sp>
        <p:nvSpPr>
          <p:cNvPr id="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2" name="CuadroTexto 11"/>
          <p:cNvSpPr txBox="1"/>
          <p:nvPr/>
        </p:nvSpPr>
        <p:spPr>
          <a:xfrm>
            <a:off x="4134392" y="5409369"/>
            <a:ext cx="2351314" cy="369332"/>
          </a:xfrm>
          <a:prstGeom prst="rect">
            <a:avLst/>
          </a:prstGeom>
          <a:noFill/>
        </p:spPr>
        <p:txBody>
          <a:bodyPr wrap="square" rtlCol="0">
            <a:spAutoFit/>
          </a:bodyPr>
          <a:lstStyle/>
          <a:p>
            <a:pPr algn="ctr"/>
            <a:r>
              <a:rPr lang="es-ES" dirty="0" smtClean="0">
                <a:solidFill>
                  <a:srgbClr val="FF0000"/>
                </a:solidFill>
              </a:rPr>
              <a:t>Micosis sistémica</a:t>
            </a:r>
            <a:endParaRPr lang="es-ES" dirty="0">
              <a:solidFill>
                <a:srgbClr val="FF0000"/>
              </a:solidFill>
            </a:endParaRPr>
          </a:p>
        </p:txBody>
      </p:sp>
      <p:sp>
        <p:nvSpPr>
          <p:cNvPr id="13" name="CuadroTexto 12"/>
          <p:cNvSpPr txBox="1"/>
          <p:nvPr/>
        </p:nvSpPr>
        <p:spPr>
          <a:xfrm>
            <a:off x="8390707" y="5412501"/>
            <a:ext cx="2351314" cy="369332"/>
          </a:xfrm>
          <a:prstGeom prst="rect">
            <a:avLst/>
          </a:prstGeom>
          <a:noFill/>
        </p:spPr>
        <p:txBody>
          <a:bodyPr wrap="square" rtlCol="0">
            <a:spAutoFit/>
          </a:bodyPr>
          <a:lstStyle/>
          <a:p>
            <a:pPr algn="ctr"/>
            <a:r>
              <a:rPr lang="es-ES" dirty="0" smtClean="0">
                <a:solidFill>
                  <a:schemeClr val="accent1">
                    <a:lumMod val="75000"/>
                  </a:schemeClr>
                </a:solidFill>
              </a:rPr>
              <a:t>Infección local</a:t>
            </a:r>
            <a:endParaRPr lang="es-ES" dirty="0">
              <a:solidFill>
                <a:schemeClr val="accent1">
                  <a:lumMod val="75000"/>
                </a:schemeClr>
              </a:solidFill>
            </a:endParaRPr>
          </a:p>
        </p:txBody>
      </p:sp>
    </p:spTree>
    <p:extLst>
      <p:ext uri="{BB962C8B-B14F-4D97-AF65-F5344CB8AC3E}">
        <p14:creationId xmlns:p14="http://schemas.microsoft.com/office/powerpoint/2010/main" val="121934606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0" y="2711336"/>
            <a:ext cx="3103705" cy="400110"/>
          </a:xfrm>
          <a:prstGeom prst="rect">
            <a:avLst/>
          </a:prstGeom>
          <a:noFill/>
        </p:spPr>
        <p:txBody>
          <a:bodyPr wrap="square" rtlCol="0">
            <a:spAutoFit/>
          </a:bodyPr>
          <a:lstStyle/>
          <a:p>
            <a:pPr algn="ctr"/>
            <a:r>
              <a:rPr lang="es-ES" sz="2000" b="1" i="1" dirty="0" err="1" smtClean="0"/>
              <a:t>Candida</a:t>
            </a:r>
            <a:r>
              <a:rPr lang="es-ES" sz="2000" b="1" i="1" dirty="0" smtClean="0"/>
              <a:t> </a:t>
            </a:r>
            <a:r>
              <a:rPr lang="es-ES" sz="2000" b="1" i="1" dirty="0" err="1" smtClean="0"/>
              <a:t>guillermondii</a:t>
            </a:r>
            <a:endParaRPr lang="es-ES" sz="2000" b="1" i="1" dirty="0"/>
          </a:p>
        </p:txBody>
      </p:sp>
      <p:pic>
        <p:nvPicPr>
          <p:cNvPr id="6" name="Imagen 5" descr="C:\Users\MIO\Dropbox\TESIS\SEM\Resultados\B ZAMORA 3\F28\F28_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453472" y="1270433"/>
            <a:ext cx="3652723" cy="4014193"/>
          </a:xfrm>
          <a:prstGeom prst="rect">
            <a:avLst/>
          </a:prstGeom>
          <a:noFill/>
          <a:ln>
            <a:noFill/>
          </a:ln>
        </p:spPr>
      </p:pic>
      <p:pic>
        <p:nvPicPr>
          <p:cNvPr id="7" name="Imagen 6" descr="C:\Users\MIO\Dropbox\TESIS\SEM\Resultados\ESPE-BZAMORA-CANDIDA2\10_5.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43206" y="1250139"/>
            <a:ext cx="3825983" cy="4034488"/>
          </a:xfrm>
          <a:prstGeom prst="rect">
            <a:avLst/>
          </a:prstGeom>
          <a:noFill/>
          <a:ln>
            <a:noFill/>
          </a:ln>
        </p:spPr>
      </p:pic>
      <p:sp>
        <p:nvSpPr>
          <p:cNvPr id="8" name="CuadroTexto 7"/>
          <p:cNvSpPr txBox="1"/>
          <p:nvPr/>
        </p:nvSpPr>
        <p:spPr>
          <a:xfrm>
            <a:off x="269357" y="600032"/>
            <a:ext cx="11313043" cy="830997"/>
          </a:xfrm>
          <a:prstGeom prst="rect">
            <a:avLst/>
          </a:prstGeom>
          <a:noFill/>
        </p:spPr>
        <p:txBody>
          <a:bodyPr wrap="square" rtlCol="0">
            <a:spAutoFit/>
          </a:bodyPr>
          <a:lstStyle/>
          <a:p>
            <a:r>
              <a:rPr lang="es-ES" sz="2400" b="1" i="1" dirty="0" smtClean="0"/>
              <a:t>Caracterización cualitativa del biofilm mediante Microscopía Electrónica de Barrido (SEM)</a:t>
            </a:r>
            <a:endParaRPr lang="es-ES" sz="2400" b="1" i="1" dirty="0"/>
          </a:p>
        </p:txBody>
      </p:sp>
      <p:sp>
        <p:nvSpPr>
          <p:cNvPr id="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2" name="CuadroTexto 11"/>
          <p:cNvSpPr txBox="1"/>
          <p:nvPr/>
        </p:nvSpPr>
        <p:spPr>
          <a:xfrm>
            <a:off x="4134392" y="5409369"/>
            <a:ext cx="2351314" cy="369332"/>
          </a:xfrm>
          <a:prstGeom prst="rect">
            <a:avLst/>
          </a:prstGeom>
          <a:noFill/>
        </p:spPr>
        <p:txBody>
          <a:bodyPr wrap="square" rtlCol="0">
            <a:spAutoFit/>
          </a:bodyPr>
          <a:lstStyle/>
          <a:p>
            <a:pPr algn="ctr"/>
            <a:r>
              <a:rPr lang="es-ES" dirty="0" smtClean="0">
                <a:solidFill>
                  <a:srgbClr val="FF0000"/>
                </a:solidFill>
              </a:rPr>
              <a:t>Micosis sistémica</a:t>
            </a:r>
            <a:endParaRPr lang="es-ES" dirty="0">
              <a:solidFill>
                <a:srgbClr val="FF0000"/>
              </a:solidFill>
            </a:endParaRPr>
          </a:p>
        </p:txBody>
      </p:sp>
      <p:sp>
        <p:nvSpPr>
          <p:cNvPr id="13" name="CuadroTexto 12"/>
          <p:cNvSpPr txBox="1"/>
          <p:nvPr/>
        </p:nvSpPr>
        <p:spPr>
          <a:xfrm>
            <a:off x="8390707" y="5412501"/>
            <a:ext cx="2351314" cy="369332"/>
          </a:xfrm>
          <a:prstGeom prst="rect">
            <a:avLst/>
          </a:prstGeom>
          <a:noFill/>
        </p:spPr>
        <p:txBody>
          <a:bodyPr wrap="square" rtlCol="0">
            <a:spAutoFit/>
          </a:bodyPr>
          <a:lstStyle/>
          <a:p>
            <a:pPr algn="ctr"/>
            <a:r>
              <a:rPr lang="es-ES" dirty="0" smtClean="0">
                <a:solidFill>
                  <a:schemeClr val="accent1">
                    <a:lumMod val="75000"/>
                  </a:schemeClr>
                </a:solidFill>
              </a:rPr>
              <a:t>Infección local</a:t>
            </a:r>
            <a:endParaRPr lang="es-ES" dirty="0">
              <a:solidFill>
                <a:schemeClr val="accent1">
                  <a:lumMod val="75000"/>
                </a:schemeClr>
              </a:solidFill>
            </a:endParaRPr>
          </a:p>
        </p:txBody>
      </p:sp>
    </p:spTree>
    <p:extLst>
      <p:ext uri="{BB962C8B-B14F-4D97-AF65-F5344CB8AC3E}">
        <p14:creationId xmlns:p14="http://schemas.microsoft.com/office/powerpoint/2010/main" val="10784745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341770" y="3163088"/>
            <a:ext cx="2667332" cy="400110"/>
          </a:xfrm>
          <a:prstGeom prst="rect">
            <a:avLst/>
          </a:prstGeom>
          <a:noFill/>
        </p:spPr>
        <p:txBody>
          <a:bodyPr wrap="square" rtlCol="0">
            <a:spAutoFit/>
          </a:bodyPr>
          <a:lstStyle/>
          <a:p>
            <a:pPr algn="ctr"/>
            <a:r>
              <a:rPr lang="es-ES" sz="2000" b="1" i="1" dirty="0" err="1" smtClean="0"/>
              <a:t>Candida</a:t>
            </a:r>
            <a:r>
              <a:rPr lang="es-ES" sz="2000" b="1" i="1" dirty="0" smtClean="0"/>
              <a:t> </a:t>
            </a:r>
            <a:r>
              <a:rPr lang="es-ES" sz="2000" b="1" i="1" dirty="0" err="1" smtClean="0"/>
              <a:t>lusitaniae</a:t>
            </a:r>
            <a:endParaRPr lang="es-ES" sz="2000" b="1" i="1" dirty="0"/>
          </a:p>
        </p:txBody>
      </p:sp>
      <p:pic>
        <p:nvPicPr>
          <p:cNvPr id="6" name="Imagen 5" descr="C:\Users\MIO\Dropbox\TESIS\SEM\Resultados\B ZAMORA 3\189\189_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513909" y="1415598"/>
            <a:ext cx="3657600" cy="3911668"/>
          </a:xfrm>
          <a:prstGeom prst="rect">
            <a:avLst/>
          </a:prstGeom>
          <a:noFill/>
          <a:ln>
            <a:noFill/>
          </a:ln>
        </p:spPr>
      </p:pic>
      <p:pic>
        <p:nvPicPr>
          <p:cNvPr id="7" name="Imagen 6" descr="C:\Users\MIO\Dropbox\TESIS\SEM\Resultados\ESPE-BZAMORA-CANDIDA2\E12_4.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676316" y="1415598"/>
            <a:ext cx="3906084" cy="3911668"/>
          </a:xfrm>
          <a:prstGeom prst="rect">
            <a:avLst/>
          </a:prstGeom>
          <a:noFill/>
          <a:ln>
            <a:noFill/>
          </a:ln>
        </p:spPr>
      </p:pic>
      <p:sp>
        <p:nvSpPr>
          <p:cNvPr id="8" name="CuadroTexto 7"/>
          <p:cNvSpPr txBox="1"/>
          <p:nvPr/>
        </p:nvSpPr>
        <p:spPr>
          <a:xfrm>
            <a:off x="269357" y="600032"/>
            <a:ext cx="11313043" cy="830997"/>
          </a:xfrm>
          <a:prstGeom prst="rect">
            <a:avLst/>
          </a:prstGeom>
          <a:noFill/>
        </p:spPr>
        <p:txBody>
          <a:bodyPr wrap="square" rtlCol="0">
            <a:spAutoFit/>
          </a:bodyPr>
          <a:lstStyle/>
          <a:p>
            <a:r>
              <a:rPr lang="es-ES" sz="2400" b="1" i="1" dirty="0" smtClean="0"/>
              <a:t>Caracterización cualitativa del biofilm mediante Microscopía Electrónica de Barrido (SEM)</a:t>
            </a:r>
            <a:endParaRPr lang="es-ES" sz="2400" b="1" i="1" dirty="0"/>
          </a:p>
        </p:txBody>
      </p:sp>
      <p:sp>
        <p:nvSpPr>
          <p:cNvPr id="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2" name="CuadroTexto 11"/>
          <p:cNvSpPr txBox="1"/>
          <p:nvPr/>
        </p:nvSpPr>
        <p:spPr>
          <a:xfrm>
            <a:off x="4134392" y="5409369"/>
            <a:ext cx="2351314" cy="369332"/>
          </a:xfrm>
          <a:prstGeom prst="rect">
            <a:avLst/>
          </a:prstGeom>
          <a:noFill/>
        </p:spPr>
        <p:txBody>
          <a:bodyPr wrap="square" rtlCol="0">
            <a:spAutoFit/>
          </a:bodyPr>
          <a:lstStyle/>
          <a:p>
            <a:pPr algn="ctr"/>
            <a:r>
              <a:rPr lang="es-ES" dirty="0" smtClean="0">
                <a:solidFill>
                  <a:srgbClr val="FF0000"/>
                </a:solidFill>
              </a:rPr>
              <a:t>Micosis sistémica</a:t>
            </a:r>
            <a:endParaRPr lang="es-ES" dirty="0">
              <a:solidFill>
                <a:srgbClr val="FF0000"/>
              </a:solidFill>
            </a:endParaRPr>
          </a:p>
        </p:txBody>
      </p:sp>
      <p:sp>
        <p:nvSpPr>
          <p:cNvPr id="13" name="CuadroTexto 12"/>
          <p:cNvSpPr txBox="1"/>
          <p:nvPr/>
        </p:nvSpPr>
        <p:spPr>
          <a:xfrm>
            <a:off x="8390707" y="5412501"/>
            <a:ext cx="2351314" cy="369332"/>
          </a:xfrm>
          <a:prstGeom prst="rect">
            <a:avLst/>
          </a:prstGeom>
          <a:noFill/>
        </p:spPr>
        <p:txBody>
          <a:bodyPr wrap="square" rtlCol="0">
            <a:spAutoFit/>
          </a:bodyPr>
          <a:lstStyle/>
          <a:p>
            <a:pPr algn="ctr"/>
            <a:r>
              <a:rPr lang="es-ES" dirty="0" smtClean="0">
                <a:solidFill>
                  <a:schemeClr val="accent1">
                    <a:lumMod val="75000"/>
                  </a:schemeClr>
                </a:solidFill>
              </a:rPr>
              <a:t>Infección local</a:t>
            </a:r>
            <a:endParaRPr lang="es-ES" dirty="0">
              <a:solidFill>
                <a:schemeClr val="accent1">
                  <a:lumMod val="75000"/>
                </a:schemeClr>
              </a:solidFill>
            </a:endParaRPr>
          </a:p>
        </p:txBody>
      </p:sp>
    </p:spTree>
    <p:extLst>
      <p:ext uri="{BB962C8B-B14F-4D97-AF65-F5344CB8AC3E}">
        <p14:creationId xmlns:p14="http://schemas.microsoft.com/office/powerpoint/2010/main" val="7672683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293651" y="2927270"/>
            <a:ext cx="2502570" cy="400110"/>
          </a:xfrm>
          <a:prstGeom prst="rect">
            <a:avLst/>
          </a:prstGeom>
          <a:noFill/>
        </p:spPr>
        <p:txBody>
          <a:bodyPr wrap="square" rtlCol="0">
            <a:spAutoFit/>
          </a:bodyPr>
          <a:lstStyle/>
          <a:p>
            <a:pPr algn="ctr"/>
            <a:r>
              <a:rPr lang="es-ES" sz="2000" b="1" i="1" dirty="0" err="1" smtClean="0"/>
              <a:t>Candida</a:t>
            </a:r>
            <a:r>
              <a:rPr lang="es-ES" sz="2000" b="1" i="1" dirty="0" smtClean="0"/>
              <a:t> </a:t>
            </a:r>
            <a:r>
              <a:rPr lang="es-ES" sz="2000" b="1" i="1" dirty="0" err="1" smtClean="0"/>
              <a:t>tropicalis</a:t>
            </a:r>
            <a:endParaRPr lang="es-ES" sz="2000" b="1" i="1" dirty="0"/>
          </a:p>
        </p:txBody>
      </p:sp>
      <p:pic>
        <p:nvPicPr>
          <p:cNvPr id="6" name="Imagen 5" descr="C:\Users\MIO\Dropbox\TESIS\SEM\Resultados\B ZAMORA 3\539\539_4.jpg"/>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3252404" y="1356811"/>
            <a:ext cx="3853790" cy="3933646"/>
          </a:xfrm>
          <a:prstGeom prst="rect">
            <a:avLst/>
          </a:prstGeom>
          <a:noFill/>
          <a:ln>
            <a:noFill/>
          </a:ln>
        </p:spPr>
      </p:pic>
      <p:pic>
        <p:nvPicPr>
          <p:cNvPr id="7" name="Imagen 6" descr="C:\Users\MIO\Dropbox\TESIS\SEM\Resultados\ESPE-BZAMORA-CANDIDA2\E9_3.jpg"/>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7562377" y="1356811"/>
            <a:ext cx="3911982" cy="3933646"/>
          </a:xfrm>
          <a:prstGeom prst="rect">
            <a:avLst/>
          </a:prstGeom>
          <a:noFill/>
          <a:ln>
            <a:noFill/>
          </a:ln>
        </p:spPr>
      </p:pic>
      <p:sp>
        <p:nvSpPr>
          <p:cNvPr id="8" name="CuadroTexto 7"/>
          <p:cNvSpPr txBox="1"/>
          <p:nvPr/>
        </p:nvSpPr>
        <p:spPr>
          <a:xfrm>
            <a:off x="269357" y="600032"/>
            <a:ext cx="11313043" cy="830997"/>
          </a:xfrm>
          <a:prstGeom prst="rect">
            <a:avLst/>
          </a:prstGeom>
          <a:noFill/>
        </p:spPr>
        <p:txBody>
          <a:bodyPr wrap="square" rtlCol="0">
            <a:spAutoFit/>
          </a:bodyPr>
          <a:lstStyle/>
          <a:p>
            <a:r>
              <a:rPr lang="es-ES" sz="2400" b="1" i="1" dirty="0" smtClean="0"/>
              <a:t>Caracterización cualitativa del biofilm mediante Microscopía Electrónica de Barrido (SEM)</a:t>
            </a:r>
            <a:endParaRPr lang="es-ES" sz="2400" b="1" i="1" dirty="0"/>
          </a:p>
        </p:txBody>
      </p:sp>
      <p:sp>
        <p:nvSpPr>
          <p:cNvPr id="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12" name="CuadroTexto 11"/>
          <p:cNvSpPr txBox="1"/>
          <p:nvPr/>
        </p:nvSpPr>
        <p:spPr>
          <a:xfrm>
            <a:off x="4134392" y="5409369"/>
            <a:ext cx="2351314" cy="369332"/>
          </a:xfrm>
          <a:prstGeom prst="rect">
            <a:avLst/>
          </a:prstGeom>
          <a:noFill/>
        </p:spPr>
        <p:txBody>
          <a:bodyPr wrap="square" rtlCol="0">
            <a:spAutoFit/>
          </a:bodyPr>
          <a:lstStyle/>
          <a:p>
            <a:pPr algn="ctr"/>
            <a:r>
              <a:rPr lang="es-ES" dirty="0" smtClean="0">
                <a:solidFill>
                  <a:srgbClr val="FF0000"/>
                </a:solidFill>
              </a:rPr>
              <a:t>Micosis sistémica</a:t>
            </a:r>
            <a:endParaRPr lang="es-ES" dirty="0">
              <a:solidFill>
                <a:srgbClr val="FF0000"/>
              </a:solidFill>
            </a:endParaRPr>
          </a:p>
        </p:txBody>
      </p:sp>
      <p:sp>
        <p:nvSpPr>
          <p:cNvPr id="13" name="CuadroTexto 12"/>
          <p:cNvSpPr txBox="1"/>
          <p:nvPr/>
        </p:nvSpPr>
        <p:spPr>
          <a:xfrm>
            <a:off x="8390707" y="5412501"/>
            <a:ext cx="2351314" cy="369332"/>
          </a:xfrm>
          <a:prstGeom prst="rect">
            <a:avLst/>
          </a:prstGeom>
          <a:noFill/>
        </p:spPr>
        <p:txBody>
          <a:bodyPr wrap="square" rtlCol="0">
            <a:spAutoFit/>
          </a:bodyPr>
          <a:lstStyle/>
          <a:p>
            <a:pPr algn="ctr"/>
            <a:r>
              <a:rPr lang="es-ES" dirty="0" smtClean="0">
                <a:solidFill>
                  <a:schemeClr val="accent1">
                    <a:lumMod val="75000"/>
                  </a:schemeClr>
                </a:solidFill>
              </a:rPr>
              <a:t>Infección local</a:t>
            </a:r>
            <a:endParaRPr lang="es-ES" dirty="0">
              <a:solidFill>
                <a:schemeClr val="accent1">
                  <a:lumMod val="75000"/>
                </a:schemeClr>
              </a:solidFill>
            </a:endParaRPr>
          </a:p>
        </p:txBody>
      </p:sp>
    </p:spTree>
    <p:extLst>
      <p:ext uri="{BB962C8B-B14F-4D97-AF65-F5344CB8AC3E}">
        <p14:creationId xmlns:p14="http://schemas.microsoft.com/office/powerpoint/2010/main" val="9743105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rPr>
              <a:t>INTRODUCCIÓN</a:t>
            </a:r>
            <a:endParaRPr lang="es-ES" sz="2400" kern="0" dirty="0">
              <a:ln w="0"/>
              <a:solidFill>
                <a:schemeClr val="tx1"/>
              </a:solidFill>
              <a:effectLst>
                <a:outerShdw blurRad="38100" dist="19050" dir="2700000" algn="tl" rotWithShape="0">
                  <a:schemeClr val="dk1">
                    <a:alpha val="40000"/>
                  </a:schemeClr>
                </a:outerShdw>
              </a:effectLst>
            </a:endParaRPr>
          </a:p>
        </p:txBody>
      </p:sp>
      <p:pic>
        <p:nvPicPr>
          <p:cNvPr id="6" name="Imagen 5"/>
          <p:cNvPicPr>
            <a:picLocks noChangeAspect="1"/>
          </p:cNvPicPr>
          <p:nvPr/>
        </p:nvPicPr>
        <p:blipFill rotWithShape="1">
          <a:blip r:embed="rId2"/>
          <a:srcRect b="10238"/>
          <a:stretch/>
        </p:blipFill>
        <p:spPr>
          <a:xfrm>
            <a:off x="6316039" y="661245"/>
            <a:ext cx="5072398" cy="4877710"/>
          </a:xfrm>
          <a:prstGeom prst="rect">
            <a:avLst/>
          </a:prstGeom>
        </p:spPr>
      </p:pic>
      <p:sp>
        <p:nvSpPr>
          <p:cNvPr id="11" name="CuadroTexto 10"/>
          <p:cNvSpPr txBox="1"/>
          <p:nvPr/>
        </p:nvSpPr>
        <p:spPr>
          <a:xfrm>
            <a:off x="6492949" y="5538956"/>
            <a:ext cx="5499909" cy="461665"/>
          </a:xfrm>
          <a:prstGeom prst="rect">
            <a:avLst/>
          </a:prstGeom>
          <a:noFill/>
        </p:spPr>
        <p:txBody>
          <a:bodyPr wrap="square" rtlCol="0">
            <a:spAutoFit/>
          </a:bodyPr>
          <a:lstStyle/>
          <a:p>
            <a:pPr algn="ctr"/>
            <a:r>
              <a:rPr lang="es-EC" sz="1200" b="1" dirty="0" smtClean="0">
                <a:latin typeface="+mj-lt"/>
                <a:cs typeface="Times New Roman" panose="02020603050405020304" pitchFamily="18" charset="0"/>
              </a:rPr>
              <a:t>Figura 2. </a:t>
            </a:r>
            <a:r>
              <a:rPr lang="es-EC" sz="1200" dirty="0" smtClean="0">
                <a:latin typeface="+mj-lt"/>
                <a:cs typeface="Times New Roman" panose="02020603050405020304" pitchFamily="18" charset="0"/>
              </a:rPr>
              <a:t>Infecciones comunes asociadas al biofilm de </a:t>
            </a:r>
            <a:r>
              <a:rPr lang="es-EC" sz="1200" i="1" dirty="0" err="1" smtClean="0">
                <a:latin typeface="+mj-lt"/>
                <a:cs typeface="Times New Roman" panose="02020603050405020304" pitchFamily="18" charset="0"/>
              </a:rPr>
              <a:t>Candida</a:t>
            </a:r>
            <a:r>
              <a:rPr lang="es-EC" sz="1200" i="1" dirty="0" smtClean="0">
                <a:latin typeface="+mj-lt"/>
                <a:cs typeface="Times New Roman" panose="02020603050405020304" pitchFamily="18" charset="0"/>
              </a:rPr>
              <a:t> </a:t>
            </a:r>
            <a:r>
              <a:rPr lang="es-EC" sz="1200" i="1" dirty="0" err="1" smtClean="0">
                <a:latin typeface="+mj-lt"/>
                <a:cs typeface="Times New Roman" panose="02020603050405020304" pitchFamily="18" charset="0"/>
              </a:rPr>
              <a:t>sp</a:t>
            </a:r>
            <a:r>
              <a:rPr lang="es-EC" sz="1200" i="1" dirty="0" smtClean="0">
                <a:latin typeface="+mj-lt"/>
                <a:cs typeface="Times New Roman" panose="02020603050405020304" pitchFamily="18" charset="0"/>
              </a:rPr>
              <a:t>. </a:t>
            </a:r>
            <a:r>
              <a:rPr lang="es-EC" sz="1200" dirty="0" smtClean="0">
                <a:latin typeface="+mj-lt"/>
                <a:cs typeface="Times New Roman" panose="02020603050405020304" pitchFamily="18" charset="0"/>
              </a:rPr>
              <a:t>(</a:t>
            </a:r>
            <a:r>
              <a:rPr lang="es-EC" sz="1200" dirty="0" err="1" smtClean="0">
                <a:latin typeface="+mj-lt"/>
                <a:cs typeface="Times New Roman" panose="02020603050405020304" pitchFamily="18" charset="0"/>
              </a:rPr>
              <a:t>Gulati</a:t>
            </a:r>
            <a:r>
              <a:rPr lang="es-EC" sz="1200" dirty="0" smtClean="0">
                <a:latin typeface="+mj-lt"/>
                <a:cs typeface="Times New Roman" panose="02020603050405020304" pitchFamily="18" charset="0"/>
              </a:rPr>
              <a:t> &amp; </a:t>
            </a:r>
            <a:r>
              <a:rPr lang="es-EC" sz="1200" dirty="0" err="1" smtClean="0">
                <a:latin typeface="+mj-lt"/>
                <a:cs typeface="Times New Roman" panose="02020603050405020304" pitchFamily="18" charset="0"/>
              </a:rPr>
              <a:t>Nobile</a:t>
            </a:r>
            <a:r>
              <a:rPr lang="es-EC" sz="1200" dirty="0" smtClean="0">
                <a:latin typeface="+mj-lt"/>
                <a:cs typeface="Times New Roman" panose="02020603050405020304" pitchFamily="18" charset="0"/>
              </a:rPr>
              <a:t>, 2016).</a:t>
            </a:r>
            <a:endParaRPr lang="es-EC" sz="1200" dirty="0">
              <a:latin typeface="+mj-lt"/>
              <a:cs typeface="Times New Roman" panose="02020603050405020304" pitchFamily="18" charset="0"/>
            </a:endParaRPr>
          </a:p>
        </p:txBody>
      </p:sp>
      <p:graphicFrame>
        <p:nvGraphicFramePr>
          <p:cNvPr id="2" name="Diagrama 1"/>
          <p:cNvGraphicFramePr/>
          <p:nvPr>
            <p:extLst>
              <p:ext uri="{D42A27DB-BD31-4B8C-83A1-F6EECF244321}">
                <p14:modId xmlns:p14="http://schemas.microsoft.com/office/powerpoint/2010/main" val="2333411587"/>
              </p:ext>
            </p:extLst>
          </p:nvPr>
        </p:nvGraphicFramePr>
        <p:xfrm>
          <a:off x="488764" y="2661306"/>
          <a:ext cx="5642344" cy="1699083"/>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7" name="CuadroTexto 6"/>
          <p:cNvSpPr txBox="1"/>
          <p:nvPr/>
        </p:nvSpPr>
        <p:spPr>
          <a:xfrm>
            <a:off x="269358" y="727025"/>
            <a:ext cx="5793932" cy="461665"/>
          </a:xfrm>
          <a:prstGeom prst="rect">
            <a:avLst/>
          </a:prstGeom>
          <a:noFill/>
        </p:spPr>
        <p:txBody>
          <a:bodyPr wrap="square" rtlCol="0">
            <a:spAutoFit/>
          </a:bodyPr>
          <a:lstStyle/>
          <a:p>
            <a:r>
              <a:rPr lang="es-ES" sz="2400" b="1" i="1" dirty="0" smtClean="0"/>
              <a:t>Infecciones causadas por Candida </a:t>
            </a:r>
            <a:r>
              <a:rPr lang="es-ES" sz="2400" b="1" i="1" dirty="0" err="1" smtClean="0"/>
              <a:t>sp</a:t>
            </a:r>
            <a:r>
              <a:rPr lang="es-ES" sz="2400" b="1" i="1" dirty="0" smtClean="0"/>
              <a:t>.</a:t>
            </a:r>
            <a:endParaRPr lang="es-ES" sz="2400" b="1" i="1" dirty="0"/>
          </a:p>
        </p:txBody>
      </p:sp>
      <p:pic>
        <p:nvPicPr>
          <p:cNvPr id="12290" name="Picture 2" descr="Imagen relacionada"/>
          <p:cNvPicPr>
            <a:picLocks noChangeAspect="1" noChangeArrowheads="1"/>
          </p:cNvPicPr>
          <p:nvPr/>
        </p:nvPicPr>
        <p:blipFill>
          <a:blip r:embed="rId8" cstate="print">
            <a:extLst>
              <a:ext uri="{28A0092B-C50C-407E-A947-70E740481C1C}">
                <a14:useLocalDpi xmlns:a14="http://schemas.microsoft.com/office/drawing/2010/main" val="0"/>
              </a:ext>
            </a:extLst>
          </a:blip>
          <a:srcRect/>
          <a:stretch>
            <a:fillRect/>
          </a:stretch>
        </p:blipFill>
        <p:spPr bwMode="auto">
          <a:xfrm>
            <a:off x="488764" y="1409519"/>
            <a:ext cx="1747036" cy="1164691"/>
          </a:xfrm>
          <a:prstGeom prst="rect">
            <a:avLst/>
          </a:prstGeom>
          <a:noFill/>
          <a:extLst>
            <a:ext uri="{909E8E84-426E-40DD-AFC4-6F175D3DCCD1}">
              <a14:hiddenFill xmlns:a14="http://schemas.microsoft.com/office/drawing/2010/main">
                <a:solidFill>
                  <a:srgbClr val="FFFFFF"/>
                </a:solidFill>
              </a14:hiddenFill>
            </a:ext>
          </a:extLst>
        </p:spPr>
      </p:pic>
      <p:pic>
        <p:nvPicPr>
          <p:cNvPr id="12292" name="Picture 4" descr="Imagen relacionada"/>
          <p:cNvPicPr>
            <a:picLocks noChangeAspect="1" noChangeArrowheads="1"/>
          </p:cNvPicPr>
          <p:nvPr/>
        </p:nvPicPr>
        <p:blipFill rotWithShape="1">
          <a:blip r:embed="rId9" cstate="print">
            <a:extLst>
              <a:ext uri="{28A0092B-C50C-407E-A947-70E740481C1C}">
                <a14:useLocalDpi xmlns:a14="http://schemas.microsoft.com/office/drawing/2010/main" val="0"/>
              </a:ext>
            </a:extLst>
          </a:blip>
          <a:srcRect l="12380" r="12674"/>
          <a:stretch/>
        </p:blipFill>
        <p:spPr bwMode="auto">
          <a:xfrm>
            <a:off x="4184741" y="4534467"/>
            <a:ext cx="1946367" cy="129853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58023264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uadroTexto 7"/>
          <p:cNvSpPr txBox="1"/>
          <p:nvPr/>
        </p:nvSpPr>
        <p:spPr>
          <a:xfrm>
            <a:off x="269357" y="600032"/>
            <a:ext cx="11313043" cy="830997"/>
          </a:xfrm>
          <a:prstGeom prst="rect">
            <a:avLst/>
          </a:prstGeom>
          <a:noFill/>
        </p:spPr>
        <p:txBody>
          <a:bodyPr wrap="square" rtlCol="0">
            <a:spAutoFit/>
          </a:bodyPr>
          <a:lstStyle/>
          <a:p>
            <a:r>
              <a:rPr lang="es-ES" sz="2400" b="1" i="1" dirty="0" smtClean="0"/>
              <a:t>Caracterización cualitativa del biofilm mediante Microscopía Electrónica de Barrido (SEM)</a:t>
            </a:r>
            <a:endParaRPr lang="es-ES" sz="2400" b="1" i="1" dirty="0"/>
          </a:p>
        </p:txBody>
      </p:sp>
      <p:sp>
        <p:nvSpPr>
          <p:cNvPr id="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2" name="Rectángulo redondeado 1"/>
          <p:cNvSpPr/>
          <p:nvPr/>
        </p:nvSpPr>
        <p:spPr>
          <a:xfrm>
            <a:off x="1251855" y="1938048"/>
            <a:ext cx="2656115" cy="1328058"/>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i="1" dirty="0" smtClean="0"/>
              <a:t>Biofilm:</a:t>
            </a:r>
          </a:p>
          <a:p>
            <a:pPr marL="285750" indent="-285750" algn="just">
              <a:buFont typeface="Arial" panose="020B0604020202020204" pitchFamily="34" charset="0"/>
              <a:buChar char="•"/>
            </a:pPr>
            <a:r>
              <a:rPr lang="es-ES" dirty="0" smtClean="0"/>
              <a:t>10% biomasa total</a:t>
            </a:r>
          </a:p>
          <a:p>
            <a:pPr marL="285750" indent="-285750" algn="just">
              <a:buFont typeface="Arial" panose="020B0604020202020204" pitchFamily="34" charset="0"/>
              <a:buChar char="•"/>
            </a:pPr>
            <a:r>
              <a:rPr lang="es-ES" dirty="0" smtClean="0"/>
              <a:t>90% ECM</a:t>
            </a:r>
            <a:endParaRPr lang="es-ES" dirty="0"/>
          </a:p>
        </p:txBody>
      </p:sp>
      <p:sp>
        <p:nvSpPr>
          <p:cNvPr id="12" name="Rectángulo redondeado 11"/>
          <p:cNvSpPr/>
          <p:nvPr/>
        </p:nvSpPr>
        <p:spPr>
          <a:xfrm>
            <a:off x="674913" y="3440277"/>
            <a:ext cx="3810001" cy="2242066"/>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b="1" dirty="0" smtClean="0"/>
              <a:t>ECM</a:t>
            </a:r>
          </a:p>
          <a:p>
            <a:pPr marL="285750" indent="-285750" algn="just">
              <a:buFont typeface="Arial" panose="020B0604020202020204" pitchFamily="34" charset="0"/>
              <a:buChar char="•"/>
            </a:pPr>
            <a:r>
              <a:rPr lang="es-ES" dirty="0" smtClean="0"/>
              <a:t>Arquitectura del biofilm</a:t>
            </a:r>
          </a:p>
          <a:p>
            <a:pPr marL="285750" indent="-285750" algn="just">
              <a:buFont typeface="Arial" panose="020B0604020202020204" pitchFamily="34" charset="0"/>
              <a:buChar char="•"/>
            </a:pPr>
            <a:r>
              <a:rPr lang="es-ES" dirty="0" smtClean="0"/>
              <a:t>Inmoviliza agua</a:t>
            </a:r>
          </a:p>
          <a:p>
            <a:pPr marL="285750" indent="-285750" algn="just">
              <a:buFont typeface="Arial" panose="020B0604020202020204" pitchFamily="34" charset="0"/>
              <a:buChar char="•"/>
            </a:pPr>
            <a:r>
              <a:rPr lang="es-ES" dirty="0" smtClean="0"/>
              <a:t>Mantiene nutrientes</a:t>
            </a:r>
          </a:p>
          <a:p>
            <a:pPr marL="285750" indent="-285750" algn="just">
              <a:buFont typeface="Arial" panose="020B0604020202020204" pitchFamily="34" charset="0"/>
              <a:buChar char="•"/>
            </a:pPr>
            <a:r>
              <a:rPr lang="es-ES" dirty="0" smtClean="0"/>
              <a:t>Tolerancia </a:t>
            </a:r>
            <a:r>
              <a:rPr lang="es-ES" dirty="0" err="1" smtClean="0"/>
              <a:t>antifúngica</a:t>
            </a:r>
            <a:endParaRPr lang="es-ES" dirty="0"/>
          </a:p>
        </p:txBody>
      </p:sp>
      <p:sp>
        <p:nvSpPr>
          <p:cNvPr id="3" name="Rectángulo 2"/>
          <p:cNvSpPr/>
          <p:nvPr/>
        </p:nvSpPr>
        <p:spPr>
          <a:xfrm>
            <a:off x="269357" y="6409508"/>
            <a:ext cx="3991477" cy="307777"/>
          </a:xfrm>
          <a:prstGeom prst="rect">
            <a:avLst/>
          </a:prstGeom>
        </p:spPr>
        <p:txBody>
          <a:bodyPr wrap="none">
            <a:spAutoFit/>
          </a:bodyPr>
          <a:lstStyle/>
          <a:p>
            <a:r>
              <a:rPr lang="es-EC" sz="1400" dirty="0">
                <a:solidFill>
                  <a:srgbClr val="000000"/>
                </a:solidFill>
                <a:ea typeface="Arial" panose="020B0604020202020204" pitchFamily="34" charset="0"/>
              </a:rPr>
              <a:t>(</a:t>
            </a:r>
            <a:r>
              <a:rPr lang="es-EC" sz="1400" dirty="0" err="1">
                <a:solidFill>
                  <a:srgbClr val="000000"/>
                </a:solidFill>
                <a:ea typeface="Arial" panose="020B0604020202020204" pitchFamily="34" charset="0"/>
              </a:rPr>
              <a:t>Flemming</a:t>
            </a:r>
            <a:r>
              <a:rPr lang="es-EC" sz="1400" dirty="0">
                <a:solidFill>
                  <a:srgbClr val="000000"/>
                </a:solidFill>
                <a:ea typeface="Arial" panose="020B0604020202020204" pitchFamily="34" charset="0"/>
              </a:rPr>
              <a:t> &amp; </a:t>
            </a:r>
            <a:r>
              <a:rPr lang="es-EC" sz="1400" dirty="0" err="1">
                <a:solidFill>
                  <a:srgbClr val="000000"/>
                </a:solidFill>
                <a:ea typeface="Arial" panose="020B0604020202020204" pitchFamily="34" charset="0"/>
              </a:rPr>
              <a:t>Wingender</a:t>
            </a:r>
            <a:r>
              <a:rPr lang="es-EC" sz="1400" dirty="0">
                <a:solidFill>
                  <a:srgbClr val="000000"/>
                </a:solidFill>
                <a:ea typeface="Arial" panose="020B0604020202020204" pitchFamily="34" charset="0"/>
              </a:rPr>
              <a:t>, </a:t>
            </a:r>
            <a:r>
              <a:rPr lang="es-EC" sz="1400" dirty="0" smtClean="0">
                <a:solidFill>
                  <a:srgbClr val="000000"/>
                </a:solidFill>
                <a:ea typeface="Arial" panose="020B0604020202020204" pitchFamily="34" charset="0"/>
              </a:rPr>
              <a:t>2010; </a:t>
            </a:r>
            <a:r>
              <a:rPr lang="es-EC" sz="1400" dirty="0"/>
              <a:t>Vila et al., 2017</a:t>
            </a:r>
            <a:r>
              <a:rPr lang="es-EC" sz="1400" dirty="0" smtClean="0">
                <a:solidFill>
                  <a:srgbClr val="000000"/>
                </a:solidFill>
                <a:ea typeface="Arial" panose="020B0604020202020204" pitchFamily="34" charset="0"/>
              </a:rPr>
              <a:t>)</a:t>
            </a:r>
            <a:endParaRPr lang="es-ES" sz="1400" dirty="0"/>
          </a:p>
        </p:txBody>
      </p:sp>
      <p:pic>
        <p:nvPicPr>
          <p:cNvPr id="4" name="Imagen 3"/>
          <p:cNvPicPr>
            <a:picLocks noChangeAspect="1"/>
          </p:cNvPicPr>
          <p:nvPr/>
        </p:nvPicPr>
        <p:blipFill rotWithShape="1">
          <a:blip r:embed="rId2"/>
          <a:srcRect t="63404"/>
          <a:stretch/>
        </p:blipFill>
        <p:spPr>
          <a:xfrm>
            <a:off x="5742997" y="3190102"/>
            <a:ext cx="5309283" cy="2070264"/>
          </a:xfrm>
          <a:prstGeom prst="rect">
            <a:avLst/>
          </a:prstGeom>
        </p:spPr>
      </p:pic>
      <p:pic>
        <p:nvPicPr>
          <p:cNvPr id="13" name="Imagen 12"/>
          <p:cNvPicPr>
            <a:picLocks noChangeAspect="1"/>
          </p:cNvPicPr>
          <p:nvPr/>
        </p:nvPicPr>
        <p:blipFill>
          <a:blip r:embed="rId3"/>
          <a:stretch>
            <a:fillRect/>
          </a:stretch>
        </p:blipFill>
        <p:spPr>
          <a:xfrm>
            <a:off x="5503442" y="1431029"/>
            <a:ext cx="5903291" cy="1475822"/>
          </a:xfrm>
          <a:prstGeom prst="rect">
            <a:avLst/>
          </a:prstGeom>
        </p:spPr>
      </p:pic>
      <p:sp>
        <p:nvSpPr>
          <p:cNvPr id="14" name="CuadroTexto 13"/>
          <p:cNvSpPr txBox="1"/>
          <p:nvPr/>
        </p:nvSpPr>
        <p:spPr>
          <a:xfrm>
            <a:off x="5857891" y="5405117"/>
            <a:ext cx="5194389" cy="276999"/>
          </a:xfrm>
          <a:prstGeom prst="rect">
            <a:avLst/>
          </a:prstGeom>
          <a:noFill/>
        </p:spPr>
        <p:txBody>
          <a:bodyPr wrap="square" rtlCol="0">
            <a:spAutoFit/>
          </a:bodyPr>
          <a:lstStyle/>
          <a:p>
            <a:pPr algn="just"/>
            <a:r>
              <a:rPr lang="es-ES" sz="1200" b="1" dirty="0" smtClean="0">
                <a:latin typeface="+mj-lt"/>
              </a:rPr>
              <a:t>Figura 18.</a:t>
            </a:r>
            <a:r>
              <a:rPr lang="es-ES" sz="1200" dirty="0" smtClean="0">
                <a:latin typeface="+mj-lt"/>
              </a:rPr>
              <a:t> Material extracelular (ECM) de </a:t>
            </a:r>
            <a:r>
              <a:rPr lang="es-ES" sz="1200" i="1" dirty="0" smtClean="0">
                <a:latin typeface="+mj-lt"/>
              </a:rPr>
              <a:t>Candida </a:t>
            </a:r>
            <a:r>
              <a:rPr lang="es-ES" sz="1200" i="1" dirty="0" err="1" smtClean="0">
                <a:latin typeface="+mj-lt"/>
              </a:rPr>
              <a:t>sp</a:t>
            </a:r>
            <a:r>
              <a:rPr lang="es-ES" sz="1200" i="1" dirty="0" smtClean="0">
                <a:latin typeface="+mj-lt"/>
              </a:rPr>
              <a:t>. </a:t>
            </a:r>
            <a:r>
              <a:rPr lang="es-ES" sz="1200" dirty="0" smtClean="0">
                <a:latin typeface="+mj-lt"/>
              </a:rPr>
              <a:t>(Vila et al., 2017).</a:t>
            </a:r>
            <a:endParaRPr lang="es-ES" sz="1200" dirty="0">
              <a:latin typeface="+mj-lt"/>
            </a:endParaRPr>
          </a:p>
        </p:txBody>
      </p:sp>
    </p:spTree>
    <p:extLst>
      <p:ext uri="{BB962C8B-B14F-4D97-AF65-F5344CB8AC3E}">
        <p14:creationId xmlns:p14="http://schemas.microsoft.com/office/powerpoint/2010/main" val="36056754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descr="C:\Users\MIO\Documents\Bryan\TESIS\Biofilm confocal\Resultados Candida\14062019\Aislado 328\328_2.tif.frames\328_2_C001.tif"/>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69357" y="1267385"/>
            <a:ext cx="3022483" cy="3278489"/>
          </a:xfrm>
          <a:prstGeom prst="rect">
            <a:avLst/>
          </a:prstGeom>
          <a:noFill/>
          <a:ln>
            <a:noFill/>
          </a:ln>
        </p:spPr>
      </p:pic>
      <p:pic>
        <p:nvPicPr>
          <p:cNvPr id="5" name="Imagen 4" descr="C:\Users\MIO\Documents\Bryan\TESIS\Biofilm confocal\Resultados Candida\14062019\Aislado 328\328_2.tif.frames\328_2_C002.tif"/>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3364692" y="1267385"/>
            <a:ext cx="3101422" cy="3278489"/>
          </a:xfrm>
          <a:prstGeom prst="rect">
            <a:avLst/>
          </a:prstGeom>
          <a:noFill/>
          <a:ln>
            <a:noFill/>
          </a:ln>
        </p:spPr>
      </p:pic>
      <p:pic>
        <p:nvPicPr>
          <p:cNvPr id="6" name="Imagen 5" descr="C:\Users\MIO\Documents\Bryan\TESIS\Biofilm confocal\Resultados Candida\14062019\Aislado 328\328_2.tif.frames\328_2_.tif"/>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538966" y="1267385"/>
            <a:ext cx="3062234" cy="3278489"/>
          </a:xfrm>
          <a:prstGeom prst="rect">
            <a:avLst/>
          </a:prstGeom>
          <a:noFill/>
          <a:ln>
            <a:noFill/>
          </a:ln>
        </p:spPr>
      </p:pic>
      <p:sp>
        <p:nvSpPr>
          <p:cNvPr id="7" name="CuadroTexto 6"/>
          <p:cNvSpPr txBox="1"/>
          <p:nvPr/>
        </p:nvSpPr>
        <p:spPr>
          <a:xfrm>
            <a:off x="269357" y="600032"/>
            <a:ext cx="10964700" cy="461665"/>
          </a:xfrm>
          <a:prstGeom prst="rect">
            <a:avLst/>
          </a:prstGeom>
          <a:noFill/>
        </p:spPr>
        <p:txBody>
          <a:bodyPr wrap="square" rtlCol="0">
            <a:spAutoFit/>
          </a:bodyPr>
          <a:lstStyle/>
          <a:p>
            <a:r>
              <a:rPr lang="es-ES" sz="2400" b="1" i="1" dirty="0" smtClean="0"/>
              <a:t>Caracterización cualitativa del biofilm mediante microscopía confocal</a:t>
            </a:r>
            <a:endParaRPr lang="es-ES" sz="2400" b="1" i="1" dirty="0"/>
          </a:p>
        </p:txBody>
      </p:sp>
      <p:sp>
        <p:nvSpPr>
          <p:cNvPr id="8" name="CuadroTexto 7"/>
          <p:cNvSpPr txBox="1"/>
          <p:nvPr/>
        </p:nvSpPr>
        <p:spPr>
          <a:xfrm>
            <a:off x="249481" y="4803814"/>
            <a:ext cx="9331843" cy="646331"/>
          </a:xfrm>
          <a:prstGeom prst="rect">
            <a:avLst/>
          </a:prstGeom>
          <a:solidFill>
            <a:schemeClr val="bg1"/>
          </a:solidFill>
        </p:spPr>
        <p:txBody>
          <a:bodyPr wrap="square" rtlCol="0">
            <a:spAutoFit/>
          </a:bodyPr>
          <a:lstStyle/>
          <a:p>
            <a:pPr algn="just"/>
            <a:r>
              <a:rPr lang="es-ES" sz="1200" b="1" dirty="0" smtClean="0">
                <a:latin typeface="+mj-lt"/>
              </a:rPr>
              <a:t>Figura 18.</a:t>
            </a:r>
            <a:r>
              <a:rPr lang="es-ES" sz="1200" dirty="0" smtClean="0">
                <a:latin typeface="+mj-lt"/>
              </a:rPr>
              <a:t> </a:t>
            </a:r>
            <a:r>
              <a:rPr lang="es-ES" sz="1200" dirty="0">
                <a:latin typeface="+mj-lt"/>
              </a:rPr>
              <a:t>Imágenes de microscopía confocal del crecimiento del biofilm </a:t>
            </a:r>
            <a:r>
              <a:rPr lang="es-ES" sz="1200" dirty="0" smtClean="0">
                <a:latin typeface="+mj-lt"/>
              </a:rPr>
              <a:t>de los aislados </a:t>
            </a:r>
            <a:r>
              <a:rPr lang="es-ES" sz="1200" dirty="0">
                <a:latin typeface="+mj-lt"/>
              </a:rPr>
              <a:t>de </a:t>
            </a:r>
            <a:r>
              <a:rPr lang="es-ES" sz="1200" i="1" dirty="0">
                <a:latin typeface="+mj-lt"/>
              </a:rPr>
              <a:t>C. albicans </a:t>
            </a:r>
            <a:r>
              <a:rPr lang="es-ES" sz="1200" dirty="0" smtClean="0">
                <a:latin typeface="+mj-lt"/>
              </a:rPr>
              <a:t>correspondientes a los grupos </a:t>
            </a:r>
            <a:r>
              <a:rPr lang="es-ES" sz="1200" dirty="0">
                <a:latin typeface="+mj-lt"/>
              </a:rPr>
              <a:t>de micosis </a:t>
            </a:r>
            <a:r>
              <a:rPr lang="es-ES" sz="1200" dirty="0" smtClean="0">
                <a:latin typeface="+mj-lt"/>
              </a:rPr>
              <a:t>sistémicas e infecciones locales. </a:t>
            </a:r>
            <a:r>
              <a:rPr lang="es-ES" sz="1200" dirty="0">
                <a:latin typeface="+mj-lt"/>
              </a:rPr>
              <a:t>(</a:t>
            </a:r>
            <a:r>
              <a:rPr lang="es-ES" sz="1200" dirty="0" smtClean="0">
                <a:latin typeface="+mj-lt"/>
              </a:rPr>
              <a:t>A) </a:t>
            </a:r>
            <a:r>
              <a:rPr lang="es-ES" sz="1200" dirty="0">
                <a:latin typeface="+mj-lt"/>
              </a:rPr>
              <a:t>Biofilm marcado con el fluoróforo </a:t>
            </a:r>
            <a:r>
              <a:rPr lang="es-ES" sz="1200" dirty="0" err="1">
                <a:latin typeface="+mj-lt"/>
              </a:rPr>
              <a:t>ConA</a:t>
            </a:r>
            <a:r>
              <a:rPr lang="es-ES" sz="1200" dirty="0">
                <a:latin typeface="+mj-lt"/>
              </a:rPr>
              <a:t> (25 </a:t>
            </a:r>
            <a:r>
              <a:rPr lang="es-ES" sz="1200" dirty="0" err="1">
                <a:latin typeface="+mj-lt"/>
              </a:rPr>
              <a:t>ug</a:t>
            </a:r>
            <a:r>
              <a:rPr lang="es-ES" sz="1200" dirty="0">
                <a:latin typeface="+mj-lt"/>
              </a:rPr>
              <a:t>/</a:t>
            </a:r>
            <a:r>
              <a:rPr lang="es-ES" sz="1200" dirty="0" err="1">
                <a:latin typeface="+mj-lt"/>
              </a:rPr>
              <a:t>mL</a:t>
            </a:r>
            <a:r>
              <a:rPr lang="es-ES" sz="1200" dirty="0">
                <a:latin typeface="+mj-lt"/>
              </a:rPr>
              <a:t>), (</a:t>
            </a:r>
            <a:r>
              <a:rPr lang="es-ES" sz="1200" dirty="0" smtClean="0">
                <a:latin typeface="+mj-lt"/>
              </a:rPr>
              <a:t>B) </a:t>
            </a:r>
            <a:r>
              <a:rPr lang="es-ES" sz="1200" dirty="0">
                <a:latin typeface="+mj-lt"/>
              </a:rPr>
              <a:t>imagen de </a:t>
            </a:r>
            <a:r>
              <a:rPr lang="es-ES" sz="1200" b="1" dirty="0" smtClean="0">
                <a:latin typeface="+mj-lt"/>
              </a:rPr>
              <a:t>contraste de fases </a:t>
            </a:r>
            <a:r>
              <a:rPr lang="es-ES" sz="1200" dirty="0">
                <a:latin typeface="+mj-lt"/>
              </a:rPr>
              <a:t>y (</a:t>
            </a:r>
            <a:r>
              <a:rPr lang="es-ES" sz="1200" dirty="0" smtClean="0">
                <a:latin typeface="+mj-lt"/>
              </a:rPr>
              <a:t>C) </a:t>
            </a:r>
            <a:r>
              <a:rPr lang="es-ES" sz="1200" dirty="0">
                <a:latin typeface="+mj-lt"/>
              </a:rPr>
              <a:t>superposición de imágenes A y B. Magnificación de 60X.</a:t>
            </a:r>
          </a:p>
        </p:txBody>
      </p:sp>
      <p:sp>
        <p:nvSpPr>
          <p:cNvPr id="12" name="Rectángulo redondeado 11"/>
          <p:cNvSpPr/>
          <p:nvPr/>
        </p:nvSpPr>
        <p:spPr>
          <a:xfrm>
            <a:off x="9891782" y="1705884"/>
            <a:ext cx="2101076" cy="68609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1600" b="1" dirty="0" smtClean="0"/>
              <a:t>Espesor</a:t>
            </a:r>
            <a:r>
              <a:rPr lang="es-ES" sz="1600" dirty="0" smtClean="0"/>
              <a:t>: 27.72 µm</a:t>
            </a:r>
            <a:endParaRPr lang="es-ES" sz="1600" dirty="0"/>
          </a:p>
        </p:txBody>
      </p:sp>
      <p:sp>
        <p:nvSpPr>
          <p:cNvPr id="13" name="CuadroTexto 12"/>
          <p:cNvSpPr txBox="1"/>
          <p:nvPr/>
        </p:nvSpPr>
        <p:spPr>
          <a:xfrm>
            <a:off x="269357" y="1282083"/>
            <a:ext cx="324891" cy="369332"/>
          </a:xfrm>
          <a:prstGeom prst="rect">
            <a:avLst/>
          </a:prstGeom>
          <a:noFill/>
        </p:spPr>
        <p:txBody>
          <a:bodyPr wrap="square" rtlCol="0">
            <a:spAutoFit/>
          </a:bodyPr>
          <a:lstStyle/>
          <a:p>
            <a:r>
              <a:rPr lang="es-ES" dirty="0" smtClean="0">
                <a:solidFill>
                  <a:schemeClr val="bg1"/>
                </a:solidFill>
              </a:rPr>
              <a:t>A</a:t>
            </a:r>
            <a:endParaRPr lang="es-ES" dirty="0">
              <a:solidFill>
                <a:schemeClr val="bg1"/>
              </a:solidFill>
            </a:endParaRPr>
          </a:p>
        </p:txBody>
      </p:sp>
      <p:sp>
        <p:nvSpPr>
          <p:cNvPr id="16" name="CuadroTexto 15"/>
          <p:cNvSpPr txBox="1"/>
          <p:nvPr/>
        </p:nvSpPr>
        <p:spPr>
          <a:xfrm>
            <a:off x="6538966" y="1282083"/>
            <a:ext cx="324891" cy="369332"/>
          </a:xfrm>
          <a:prstGeom prst="rect">
            <a:avLst/>
          </a:prstGeom>
          <a:noFill/>
        </p:spPr>
        <p:txBody>
          <a:bodyPr wrap="square" rtlCol="0">
            <a:spAutoFit/>
          </a:bodyPr>
          <a:lstStyle/>
          <a:p>
            <a:r>
              <a:rPr lang="es-ES" dirty="0">
                <a:solidFill>
                  <a:schemeClr val="bg1"/>
                </a:solidFill>
              </a:rPr>
              <a:t>C</a:t>
            </a:r>
          </a:p>
        </p:txBody>
      </p:sp>
      <p:sp>
        <p:nvSpPr>
          <p:cNvPr id="17" name="CuadroTexto 16"/>
          <p:cNvSpPr txBox="1"/>
          <p:nvPr/>
        </p:nvSpPr>
        <p:spPr>
          <a:xfrm>
            <a:off x="3364692" y="1267385"/>
            <a:ext cx="324891" cy="369332"/>
          </a:xfrm>
          <a:prstGeom prst="rect">
            <a:avLst/>
          </a:prstGeom>
          <a:noFill/>
        </p:spPr>
        <p:txBody>
          <a:bodyPr wrap="square" rtlCol="0">
            <a:spAutoFit/>
          </a:bodyPr>
          <a:lstStyle/>
          <a:p>
            <a:r>
              <a:rPr lang="es-ES" dirty="0">
                <a:solidFill>
                  <a:schemeClr val="bg1"/>
                </a:solidFill>
              </a:rPr>
              <a:t>B</a:t>
            </a:r>
          </a:p>
        </p:txBody>
      </p:sp>
      <p:sp>
        <p:nvSpPr>
          <p:cNvPr id="1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2" name="Rectángulo 1"/>
          <p:cNvSpPr/>
          <p:nvPr/>
        </p:nvSpPr>
        <p:spPr>
          <a:xfrm>
            <a:off x="594248" y="6357649"/>
            <a:ext cx="3797835" cy="307777"/>
          </a:xfrm>
          <a:prstGeom prst="rect">
            <a:avLst/>
          </a:prstGeom>
        </p:spPr>
        <p:txBody>
          <a:bodyPr wrap="none">
            <a:spAutoFit/>
          </a:bodyPr>
          <a:lstStyle/>
          <a:p>
            <a:r>
              <a:rPr lang="es-EC" sz="1400" dirty="0">
                <a:solidFill>
                  <a:srgbClr val="000000"/>
                </a:solidFill>
                <a:ea typeface="Arial" panose="020B0604020202020204" pitchFamily="34" charset="0"/>
              </a:rPr>
              <a:t>(</a:t>
            </a:r>
            <a:r>
              <a:rPr lang="es-EC" sz="1400" dirty="0" err="1">
                <a:solidFill>
                  <a:srgbClr val="000000"/>
                </a:solidFill>
                <a:ea typeface="Arial" panose="020B0604020202020204" pitchFamily="34" charset="0"/>
              </a:rPr>
              <a:t>Gonçalves</a:t>
            </a:r>
            <a:r>
              <a:rPr lang="es-EC" sz="1400" dirty="0">
                <a:solidFill>
                  <a:srgbClr val="000000"/>
                </a:solidFill>
                <a:ea typeface="Arial" panose="020B0604020202020204" pitchFamily="34" charset="0"/>
              </a:rPr>
              <a:t> et al., 2015; </a:t>
            </a:r>
            <a:r>
              <a:rPr lang="es-EC" sz="1400" dirty="0" err="1">
                <a:solidFill>
                  <a:srgbClr val="000000"/>
                </a:solidFill>
                <a:ea typeface="Arial" panose="020B0604020202020204" pitchFamily="34" charset="0"/>
              </a:rPr>
              <a:t>Soll</a:t>
            </a:r>
            <a:r>
              <a:rPr lang="es-EC" sz="1400" dirty="0">
                <a:solidFill>
                  <a:srgbClr val="000000"/>
                </a:solidFill>
                <a:ea typeface="Arial" panose="020B0604020202020204" pitchFamily="34" charset="0"/>
              </a:rPr>
              <a:t> &amp; </a:t>
            </a:r>
            <a:r>
              <a:rPr lang="es-EC" sz="1400" dirty="0" err="1">
                <a:solidFill>
                  <a:srgbClr val="000000"/>
                </a:solidFill>
                <a:ea typeface="Arial" panose="020B0604020202020204" pitchFamily="34" charset="0"/>
              </a:rPr>
              <a:t>Daniels</a:t>
            </a:r>
            <a:r>
              <a:rPr lang="es-EC" sz="1400" dirty="0">
                <a:solidFill>
                  <a:srgbClr val="000000"/>
                </a:solidFill>
                <a:ea typeface="Arial" panose="020B0604020202020204" pitchFamily="34" charset="0"/>
              </a:rPr>
              <a:t>, 2016)</a:t>
            </a:r>
            <a:endParaRPr lang="es-ES" sz="1400" dirty="0"/>
          </a:p>
        </p:txBody>
      </p:sp>
      <p:sp>
        <p:nvSpPr>
          <p:cNvPr id="20" name="Rectángulo redondeado 19"/>
          <p:cNvSpPr/>
          <p:nvPr/>
        </p:nvSpPr>
        <p:spPr>
          <a:xfrm>
            <a:off x="9891782" y="2782337"/>
            <a:ext cx="2101076" cy="1377290"/>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marL="285750" indent="-285750" algn="just">
              <a:buFont typeface="Arial" panose="020B0604020202020204" pitchFamily="34" charset="0"/>
              <a:buChar char="•"/>
            </a:pPr>
            <a:r>
              <a:rPr lang="es-ES" sz="1600" b="1" dirty="0" smtClean="0"/>
              <a:t>Arquitectura</a:t>
            </a:r>
          </a:p>
          <a:p>
            <a:pPr marL="285750" indent="-285750" algn="just">
              <a:buFont typeface="Arial" panose="020B0604020202020204" pitchFamily="34" charset="0"/>
              <a:buChar char="•"/>
            </a:pPr>
            <a:r>
              <a:rPr lang="es-ES" sz="1600" b="1" dirty="0" smtClean="0"/>
              <a:t>Fenotipo</a:t>
            </a:r>
          </a:p>
          <a:p>
            <a:pPr marL="285750" indent="-285750" algn="just">
              <a:buFont typeface="Arial" panose="020B0604020202020204" pitchFamily="34" charset="0"/>
              <a:buChar char="•"/>
            </a:pPr>
            <a:r>
              <a:rPr lang="es-ES" sz="1600" b="1" dirty="0" smtClean="0"/>
              <a:t>Espesor </a:t>
            </a:r>
            <a:r>
              <a:rPr lang="es-ES" sz="1600" b="1" dirty="0" smtClean="0">
                <a:sym typeface="Wingdings" panose="05000000000000000000" pitchFamily="2" charset="2"/>
              </a:rPr>
              <a:t> </a:t>
            </a:r>
            <a:r>
              <a:rPr lang="es-ES" sz="1600" dirty="0" smtClean="0">
                <a:sym typeface="Wingdings" panose="05000000000000000000" pitchFamily="2" charset="2"/>
              </a:rPr>
              <a:t>14 – 450 </a:t>
            </a:r>
            <a:r>
              <a:rPr lang="es-ES" sz="1600" dirty="0" smtClean="0"/>
              <a:t>µm</a:t>
            </a:r>
            <a:endParaRPr lang="es-ES" sz="1600" dirty="0"/>
          </a:p>
        </p:txBody>
      </p:sp>
    </p:spTree>
    <p:extLst>
      <p:ext uri="{BB962C8B-B14F-4D97-AF65-F5344CB8AC3E}">
        <p14:creationId xmlns:p14="http://schemas.microsoft.com/office/powerpoint/2010/main" val="32144873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20"/>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20" grpId="0" animBg="1"/>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269357" y="600032"/>
            <a:ext cx="10964700" cy="461665"/>
          </a:xfrm>
          <a:prstGeom prst="rect">
            <a:avLst/>
          </a:prstGeom>
          <a:noFill/>
        </p:spPr>
        <p:txBody>
          <a:bodyPr wrap="square" rtlCol="0">
            <a:spAutoFit/>
          </a:bodyPr>
          <a:lstStyle/>
          <a:p>
            <a:r>
              <a:rPr lang="es-ES" sz="2400" b="1" i="1" dirty="0" smtClean="0"/>
              <a:t>Caracterización cualitativa del biofilm mediante microscopía confocal</a:t>
            </a:r>
            <a:endParaRPr lang="es-ES" sz="2400" b="1" i="1" dirty="0"/>
          </a:p>
        </p:txBody>
      </p:sp>
      <p:sp>
        <p:nvSpPr>
          <p:cNvPr id="8" name="CuadroTexto 7"/>
          <p:cNvSpPr txBox="1"/>
          <p:nvPr/>
        </p:nvSpPr>
        <p:spPr>
          <a:xfrm>
            <a:off x="269356" y="5292100"/>
            <a:ext cx="11630905" cy="461665"/>
          </a:xfrm>
          <a:prstGeom prst="rect">
            <a:avLst/>
          </a:prstGeom>
          <a:solidFill>
            <a:schemeClr val="bg1"/>
          </a:solidFill>
        </p:spPr>
        <p:txBody>
          <a:bodyPr wrap="square" rtlCol="0">
            <a:spAutoFit/>
          </a:bodyPr>
          <a:lstStyle/>
          <a:p>
            <a:pPr algn="just"/>
            <a:r>
              <a:rPr lang="es-ES" sz="1200" b="1" dirty="0" smtClean="0">
                <a:latin typeface="+mj-lt"/>
              </a:rPr>
              <a:t>Figura 19.</a:t>
            </a:r>
            <a:r>
              <a:rPr lang="es-ES" sz="1200" dirty="0" smtClean="0">
                <a:latin typeface="+mj-lt"/>
              </a:rPr>
              <a:t> </a:t>
            </a:r>
            <a:r>
              <a:rPr lang="es-ES" sz="1200" dirty="0">
                <a:latin typeface="+mj-lt"/>
              </a:rPr>
              <a:t>Imágenes de microscopía confocal del crecimiento del biofilm </a:t>
            </a:r>
            <a:r>
              <a:rPr lang="es-ES" sz="1200" dirty="0" smtClean="0">
                <a:latin typeface="+mj-lt"/>
              </a:rPr>
              <a:t>de los aislados clínicos de </a:t>
            </a:r>
            <a:r>
              <a:rPr lang="es-ES" sz="1200" i="1" dirty="0" smtClean="0">
                <a:latin typeface="+mj-lt"/>
              </a:rPr>
              <a:t>Candida </a:t>
            </a:r>
            <a:r>
              <a:rPr lang="es-ES" sz="1200" i="1" dirty="0" err="1" smtClean="0">
                <a:latin typeface="+mj-lt"/>
              </a:rPr>
              <a:t>sp</a:t>
            </a:r>
            <a:r>
              <a:rPr lang="es-ES" sz="1200" i="1" dirty="0" smtClean="0">
                <a:latin typeface="+mj-lt"/>
              </a:rPr>
              <a:t>. </a:t>
            </a:r>
            <a:r>
              <a:rPr lang="es-ES" sz="1200" dirty="0" smtClean="0">
                <a:latin typeface="+mj-lt"/>
              </a:rPr>
              <a:t>(A) </a:t>
            </a:r>
            <a:r>
              <a:rPr lang="es-ES" sz="1200" i="1" dirty="0" smtClean="0">
                <a:latin typeface="+mj-lt"/>
              </a:rPr>
              <a:t>Candida albicans </a:t>
            </a:r>
            <a:r>
              <a:rPr lang="es-ES" sz="1200" dirty="0" smtClean="0">
                <a:latin typeface="+mj-lt"/>
              </a:rPr>
              <a:t>sobre caja </a:t>
            </a:r>
            <a:r>
              <a:rPr lang="es-ES" sz="1200" dirty="0">
                <a:latin typeface="+mj-lt"/>
              </a:rPr>
              <a:t>P</a:t>
            </a:r>
            <a:r>
              <a:rPr lang="es-ES" sz="1200" dirty="0" smtClean="0">
                <a:latin typeface="+mj-lt"/>
              </a:rPr>
              <a:t>etri</a:t>
            </a:r>
            <a:r>
              <a:rPr lang="es-ES" sz="1200" i="1" dirty="0" smtClean="0">
                <a:latin typeface="+mj-lt"/>
              </a:rPr>
              <a:t>,</a:t>
            </a:r>
            <a:r>
              <a:rPr lang="es-ES" sz="1200" dirty="0" smtClean="0">
                <a:latin typeface="+mj-lt"/>
              </a:rPr>
              <a:t> </a:t>
            </a:r>
            <a:r>
              <a:rPr lang="es-ES" sz="1200" dirty="0">
                <a:latin typeface="+mj-lt"/>
              </a:rPr>
              <a:t>(</a:t>
            </a:r>
            <a:r>
              <a:rPr lang="es-ES" sz="1200" dirty="0" smtClean="0">
                <a:latin typeface="+mj-lt"/>
              </a:rPr>
              <a:t>B) </a:t>
            </a:r>
            <a:r>
              <a:rPr lang="es-ES" sz="1200" i="1" dirty="0" smtClean="0">
                <a:latin typeface="+mj-lt"/>
              </a:rPr>
              <a:t>Candida </a:t>
            </a:r>
            <a:r>
              <a:rPr lang="es-ES" sz="1200" i="1" dirty="0" err="1" smtClean="0">
                <a:latin typeface="+mj-lt"/>
              </a:rPr>
              <a:t>ciferri</a:t>
            </a:r>
            <a:r>
              <a:rPr lang="es-ES" sz="1200" i="1" dirty="0" smtClean="0">
                <a:latin typeface="+mj-lt"/>
              </a:rPr>
              <a:t> </a:t>
            </a:r>
            <a:r>
              <a:rPr lang="es-ES" sz="1200" dirty="0" smtClean="0">
                <a:latin typeface="+mj-lt"/>
              </a:rPr>
              <a:t>sobre caja </a:t>
            </a:r>
            <a:r>
              <a:rPr lang="es-ES" sz="1200" dirty="0">
                <a:latin typeface="+mj-lt"/>
              </a:rPr>
              <a:t>P</a:t>
            </a:r>
            <a:r>
              <a:rPr lang="es-ES" sz="1200" dirty="0" smtClean="0">
                <a:latin typeface="+mj-lt"/>
              </a:rPr>
              <a:t>etri</a:t>
            </a:r>
            <a:r>
              <a:rPr lang="es-ES" sz="1200" i="1" dirty="0" smtClean="0">
                <a:latin typeface="+mj-lt"/>
              </a:rPr>
              <a:t>, </a:t>
            </a:r>
            <a:r>
              <a:rPr lang="es-ES" sz="1200" dirty="0" smtClean="0">
                <a:latin typeface="+mj-lt"/>
              </a:rPr>
              <a:t>y (C) </a:t>
            </a:r>
            <a:r>
              <a:rPr lang="es-ES" sz="1200" i="1" dirty="0" smtClean="0">
                <a:latin typeface="+mj-lt"/>
              </a:rPr>
              <a:t>Candida albicans </a:t>
            </a:r>
            <a:r>
              <a:rPr lang="es-ES" sz="1200" dirty="0" smtClean="0">
                <a:latin typeface="+mj-lt"/>
              </a:rPr>
              <a:t>sobre</a:t>
            </a:r>
            <a:r>
              <a:rPr lang="es-ES" sz="1200" i="1" dirty="0" smtClean="0">
                <a:latin typeface="+mj-lt"/>
              </a:rPr>
              <a:t> </a:t>
            </a:r>
            <a:r>
              <a:rPr lang="es-ES" sz="1200" dirty="0" smtClean="0">
                <a:latin typeface="+mj-lt"/>
              </a:rPr>
              <a:t>portaobjetos. </a:t>
            </a:r>
            <a:r>
              <a:rPr lang="es-ES" sz="1200" b="1" dirty="0" err="1" smtClean="0">
                <a:latin typeface="+mj-lt"/>
              </a:rPr>
              <a:t>C</a:t>
            </a:r>
            <a:r>
              <a:rPr lang="es-ES" sz="1200" b="1" dirty="0" err="1" smtClean="0"/>
              <a:t>onA</a:t>
            </a:r>
            <a:r>
              <a:rPr lang="es-ES" sz="1200" b="1" dirty="0" smtClean="0"/>
              <a:t> </a:t>
            </a:r>
            <a:r>
              <a:rPr lang="es-ES" sz="1200" b="1" dirty="0"/>
              <a:t>(50 </a:t>
            </a:r>
            <a:r>
              <a:rPr lang="es-ES" sz="1200" b="1" dirty="0" err="1"/>
              <a:t>ug</a:t>
            </a:r>
            <a:r>
              <a:rPr lang="es-ES" sz="1200" b="1" dirty="0"/>
              <a:t>/</a:t>
            </a:r>
            <a:r>
              <a:rPr lang="es-ES" sz="1200" b="1" dirty="0" err="1"/>
              <a:t>mL</a:t>
            </a:r>
            <a:r>
              <a:rPr lang="es-ES" sz="1200" b="1" dirty="0" smtClean="0"/>
              <a:t>)</a:t>
            </a:r>
            <a:r>
              <a:rPr lang="es-ES" sz="1200" b="1" dirty="0" smtClean="0">
                <a:latin typeface="+mj-lt"/>
              </a:rPr>
              <a:t>. </a:t>
            </a:r>
            <a:r>
              <a:rPr lang="es-ES" sz="1200" dirty="0">
                <a:latin typeface="+mj-lt"/>
              </a:rPr>
              <a:t>Magnificación de 60X.</a:t>
            </a:r>
          </a:p>
        </p:txBody>
      </p:sp>
      <p:sp>
        <p:nvSpPr>
          <p:cNvPr id="19"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RESULTADOS Y DISCUSIÓN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20" name="Imagen 19" descr="C:\Users\MIO\Documents\Bryan\TESIS\Biofilm confocal\Resultados Candida\05062019\Con A 50ugml - Fun 1 20uM\lambda scan parametros 1_60X_campo 1.tif.frames\lambda scan parametros 1_60X_campo 1_C001L003.tif"/>
          <p:cNvPicPr/>
          <p:nvPr/>
        </p:nvPicPr>
        <p:blipFill>
          <a:blip r:embed="rId2">
            <a:extLst>
              <a:ext uri="{28A0092B-C50C-407E-A947-70E740481C1C}">
                <a14:useLocalDpi xmlns:a14="http://schemas.microsoft.com/office/drawing/2010/main" val="0"/>
              </a:ext>
            </a:extLst>
          </a:blip>
          <a:srcRect/>
          <a:stretch>
            <a:fillRect/>
          </a:stretch>
        </p:blipFill>
        <p:spPr bwMode="auto">
          <a:xfrm>
            <a:off x="269357" y="1120974"/>
            <a:ext cx="3654639" cy="3987277"/>
          </a:xfrm>
          <a:prstGeom prst="rect">
            <a:avLst/>
          </a:prstGeom>
          <a:noFill/>
          <a:ln>
            <a:noFill/>
          </a:ln>
        </p:spPr>
      </p:pic>
      <p:pic>
        <p:nvPicPr>
          <p:cNvPr id="21" name="Imagen 20" descr="C:\Users\MIO\Documents\Bryan\TESIS\Biofilm confocal\Resultados Candida\05062019\Con A 50ugml - Fun 1 20uM\lambda scan parametros 2_60X_campo 1.tif.frames\lambda scan parametros 2_60X_campo 1_C001L002.tif"/>
          <p:cNvPicPr/>
          <p:nvPr/>
        </p:nvPicPr>
        <p:blipFill>
          <a:blip r:embed="rId3">
            <a:extLst>
              <a:ext uri="{28A0092B-C50C-407E-A947-70E740481C1C}">
                <a14:useLocalDpi xmlns:a14="http://schemas.microsoft.com/office/drawing/2010/main" val="0"/>
              </a:ext>
            </a:extLst>
          </a:blip>
          <a:srcRect/>
          <a:stretch>
            <a:fillRect/>
          </a:stretch>
        </p:blipFill>
        <p:spPr bwMode="auto">
          <a:xfrm>
            <a:off x="3999361" y="1120973"/>
            <a:ext cx="3963391" cy="3987277"/>
          </a:xfrm>
          <a:prstGeom prst="rect">
            <a:avLst/>
          </a:prstGeom>
          <a:noFill/>
          <a:ln>
            <a:noFill/>
          </a:ln>
        </p:spPr>
      </p:pic>
      <p:pic>
        <p:nvPicPr>
          <p:cNvPr id="22" name="Imagen 21" descr="C:\Users\MIO\Documents\Bryan\TESIS\Biofilm confocal\Resultados Candida\28052019\FUN1 20uM - CONA 50ugml\Filtros paper_conjugado_60x_Campo1_Cbaja.tif.frames\Filtros paper_conjugado_60x_Campo1_Cbaja_C001.tif"/>
          <p:cNvPicPr/>
          <p:nvPr/>
        </p:nvPicPr>
        <p:blipFill>
          <a:blip r:embed="rId4">
            <a:extLst>
              <a:ext uri="{28A0092B-C50C-407E-A947-70E740481C1C}">
                <a14:useLocalDpi xmlns:a14="http://schemas.microsoft.com/office/drawing/2010/main" val="0"/>
              </a:ext>
            </a:extLst>
          </a:blip>
          <a:srcRect/>
          <a:stretch>
            <a:fillRect/>
          </a:stretch>
        </p:blipFill>
        <p:spPr bwMode="auto">
          <a:xfrm>
            <a:off x="8083545" y="1120972"/>
            <a:ext cx="3816717" cy="3987277"/>
          </a:xfrm>
          <a:prstGeom prst="rect">
            <a:avLst/>
          </a:prstGeom>
          <a:noFill/>
          <a:ln>
            <a:noFill/>
          </a:ln>
        </p:spPr>
      </p:pic>
      <p:sp>
        <p:nvSpPr>
          <p:cNvPr id="23" name="CuadroTexto 22"/>
          <p:cNvSpPr txBox="1"/>
          <p:nvPr/>
        </p:nvSpPr>
        <p:spPr>
          <a:xfrm>
            <a:off x="269357" y="1122110"/>
            <a:ext cx="324891" cy="369332"/>
          </a:xfrm>
          <a:prstGeom prst="rect">
            <a:avLst/>
          </a:prstGeom>
          <a:noFill/>
        </p:spPr>
        <p:txBody>
          <a:bodyPr wrap="square" rtlCol="0">
            <a:spAutoFit/>
          </a:bodyPr>
          <a:lstStyle/>
          <a:p>
            <a:r>
              <a:rPr lang="es-ES" dirty="0" smtClean="0">
                <a:solidFill>
                  <a:schemeClr val="bg1"/>
                </a:solidFill>
              </a:rPr>
              <a:t>A</a:t>
            </a:r>
            <a:endParaRPr lang="es-ES" dirty="0">
              <a:solidFill>
                <a:schemeClr val="bg1"/>
              </a:solidFill>
            </a:endParaRPr>
          </a:p>
        </p:txBody>
      </p:sp>
      <p:sp>
        <p:nvSpPr>
          <p:cNvPr id="24" name="CuadroTexto 23"/>
          <p:cNvSpPr txBox="1"/>
          <p:nvPr/>
        </p:nvSpPr>
        <p:spPr>
          <a:xfrm>
            <a:off x="3999361" y="1110868"/>
            <a:ext cx="324891" cy="369332"/>
          </a:xfrm>
          <a:prstGeom prst="rect">
            <a:avLst/>
          </a:prstGeom>
          <a:noFill/>
        </p:spPr>
        <p:txBody>
          <a:bodyPr wrap="square" rtlCol="0">
            <a:spAutoFit/>
          </a:bodyPr>
          <a:lstStyle/>
          <a:p>
            <a:r>
              <a:rPr lang="es-ES" dirty="0">
                <a:solidFill>
                  <a:schemeClr val="bg1"/>
                </a:solidFill>
              </a:rPr>
              <a:t>B</a:t>
            </a:r>
          </a:p>
        </p:txBody>
      </p:sp>
      <p:sp>
        <p:nvSpPr>
          <p:cNvPr id="25" name="CuadroTexto 24"/>
          <p:cNvSpPr txBox="1"/>
          <p:nvPr/>
        </p:nvSpPr>
        <p:spPr>
          <a:xfrm>
            <a:off x="8083545" y="1120972"/>
            <a:ext cx="324891" cy="369332"/>
          </a:xfrm>
          <a:prstGeom prst="rect">
            <a:avLst/>
          </a:prstGeom>
          <a:noFill/>
        </p:spPr>
        <p:txBody>
          <a:bodyPr wrap="square" rtlCol="0">
            <a:spAutoFit/>
          </a:bodyPr>
          <a:lstStyle/>
          <a:p>
            <a:r>
              <a:rPr lang="es-ES" dirty="0">
                <a:solidFill>
                  <a:schemeClr val="bg1"/>
                </a:solidFill>
              </a:rPr>
              <a:t>C</a:t>
            </a:r>
          </a:p>
        </p:txBody>
      </p:sp>
    </p:spTree>
    <p:extLst>
      <p:ext uri="{BB962C8B-B14F-4D97-AF65-F5344CB8AC3E}">
        <p14:creationId xmlns:p14="http://schemas.microsoft.com/office/powerpoint/2010/main" val="43423776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613954"/>
          </a:xfrm>
        </p:spPr>
        <p:txBody>
          <a:bodyPr/>
          <a:lstStyle/>
          <a:p>
            <a:r>
              <a:rPr lang="es-ES" sz="2400" dirty="0" smtClean="0">
                <a:ln w="0"/>
                <a:solidFill>
                  <a:schemeClr val="tx1"/>
                </a:solidFill>
                <a:effectLst>
                  <a:outerShdw blurRad="38100" dist="19050" dir="2700000" algn="tl" rotWithShape="0">
                    <a:schemeClr val="dk1">
                      <a:alpha val="40000"/>
                    </a:schemeClr>
                  </a:outerShdw>
                </a:effectLst>
              </a:rPr>
              <a:t>CONTENIDO</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16764853"/>
              </p:ext>
            </p:extLst>
          </p:nvPr>
        </p:nvGraphicFramePr>
        <p:xfrm>
          <a:off x="3200400" y="613954"/>
          <a:ext cx="5791200" cy="55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87893790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18867"/>
            <a:ext cx="10972800" cy="5307298"/>
          </a:xfrm>
        </p:spPr>
        <p:txBody>
          <a:bodyPr/>
          <a:lstStyle/>
          <a:p>
            <a:pPr algn="just"/>
            <a:r>
              <a:rPr lang="es-EC" sz="1600" dirty="0">
                <a:solidFill>
                  <a:schemeClr val="tx1"/>
                </a:solidFill>
              </a:rPr>
              <a:t>Se recolectaron </a:t>
            </a:r>
            <a:r>
              <a:rPr lang="es-EC" sz="1600" b="1" dirty="0">
                <a:solidFill>
                  <a:schemeClr val="tx1"/>
                </a:solidFill>
              </a:rPr>
              <a:t>136 aislados clínicos </a:t>
            </a:r>
            <a:r>
              <a:rPr lang="es-EC" sz="1600" dirty="0">
                <a:solidFill>
                  <a:schemeClr val="tx1"/>
                </a:solidFill>
              </a:rPr>
              <a:t>provenientes de los hospitales HCAM y HEE, los cuales fueron identificados fenotípicamente, entre los cuales se determinaron las especies </a:t>
            </a:r>
            <a:r>
              <a:rPr lang="es-EC" sz="1600" b="1" i="1" dirty="0">
                <a:solidFill>
                  <a:schemeClr val="tx1"/>
                </a:solidFill>
              </a:rPr>
              <a:t>Candida albicans, Candida tropicalis, Candida glabrata, Candida krusei, Candida guillermondii, Candida </a:t>
            </a:r>
            <a:r>
              <a:rPr lang="es-EC" sz="1600" b="1" i="1" dirty="0" err="1">
                <a:solidFill>
                  <a:schemeClr val="tx1"/>
                </a:solidFill>
              </a:rPr>
              <a:t>ciferri</a:t>
            </a:r>
            <a:r>
              <a:rPr lang="es-EC" sz="1600" b="1" i="1" dirty="0">
                <a:solidFill>
                  <a:schemeClr val="tx1"/>
                </a:solidFill>
              </a:rPr>
              <a:t>, Candida lusitaniae, Candida </a:t>
            </a:r>
            <a:r>
              <a:rPr lang="es-EC" sz="1600" b="1" i="1" dirty="0" err="1">
                <a:solidFill>
                  <a:schemeClr val="tx1"/>
                </a:solidFill>
              </a:rPr>
              <a:t>parapsilosis</a:t>
            </a:r>
            <a:r>
              <a:rPr lang="es-EC" sz="1600" dirty="0">
                <a:solidFill>
                  <a:schemeClr val="tx1"/>
                </a:solidFill>
              </a:rPr>
              <a:t>. Se generó una colección de aislados clínicos </a:t>
            </a:r>
            <a:r>
              <a:rPr lang="es-EC" sz="1600" dirty="0" err="1" smtClean="0">
                <a:solidFill>
                  <a:schemeClr val="tx1"/>
                </a:solidFill>
              </a:rPr>
              <a:t>criopreservada</a:t>
            </a:r>
            <a:r>
              <a:rPr lang="es-EC" sz="1600" dirty="0" smtClean="0">
                <a:solidFill>
                  <a:schemeClr val="tx1"/>
                </a:solidFill>
              </a:rPr>
              <a:t>.</a:t>
            </a:r>
          </a:p>
          <a:p>
            <a:pPr marL="0" indent="0" algn="just">
              <a:buNone/>
            </a:pPr>
            <a:endParaRPr lang="es-EC" sz="1600" dirty="0">
              <a:solidFill>
                <a:schemeClr val="tx1"/>
              </a:solidFill>
            </a:endParaRPr>
          </a:p>
          <a:p>
            <a:pPr algn="just"/>
            <a:r>
              <a:rPr lang="es-EC" sz="1600" dirty="0">
                <a:solidFill>
                  <a:schemeClr val="tx1"/>
                </a:solidFill>
              </a:rPr>
              <a:t>La </a:t>
            </a:r>
            <a:r>
              <a:rPr lang="es-EC" sz="1600" b="1" dirty="0">
                <a:solidFill>
                  <a:schemeClr val="tx1"/>
                </a:solidFill>
              </a:rPr>
              <a:t>determinación cuantitativa del </a:t>
            </a:r>
            <a:r>
              <a:rPr lang="es-EC" sz="1600" b="1" i="1" dirty="0">
                <a:solidFill>
                  <a:schemeClr val="tx1"/>
                </a:solidFill>
              </a:rPr>
              <a:t>biofilm</a:t>
            </a:r>
            <a:r>
              <a:rPr lang="es-EC" sz="1600" b="1" dirty="0">
                <a:solidFill>
                  <a:schemeClr val="tx1"/>
                </a:solidFill>
              </a:rPr>
              <a:t> </a:t>
            </a:r>
            <a:r>
              <a:rPr lang="es-EC" sz="1600" dirty="0">
                <a:solidFill>
                  <a:schemeClr val="tx1"/>
                </a:solidFill>
              </a:rPr>
              <a:t>formado por los aislados clínicos, fue determinada por los ensayos de </a:t>
            </a:r>
            <a:r>
              <a:rPr lang="es-EC" sz="1600" b="1" dirty="0">
                <a:solidFill>
                  <a:schemeClr val="tx1"/>
                </a:solidFill>
              </a:rPr>
              <a:t>cristal violeta y XTT</a:t>
            </a:r>
            <a:r>
              <a:rPr lang="es-EC" sz="1600" dirty="0">
                <a:solidFill>
                  <a:schemeClr val="tx1"/>
                </a:solidFill>
              </a:rPr>
              <a:t>, en los cuales se analizó </a:t>
            </a:r>
            <a:r>
              <a:rPr lang="es-EC" sz="1600" b="1" dirty="0">
                <a:solidFill>
                  <a:schemeClr val="tx1"/>
                </a:solidFill>
              </a:rPr>
              <a:t>la producción volumétrica </a:t>
            </a:r>
            <a:r>
              <a:rPr lang="es-EC" sz="1600" dirty="0">
                <a:solidFill>
                  <a:schemeClr val="tx1"/>
                </a:solidFill>
              </a:rPr>
              <a:t>total del </a:t>
            </a:r>
            <a:r>
              <a:rPr lang="es-EC" sz="1600" i="1" dirty="0">
                <a:solidFill>
                  <a:schemeClr val="tx1"/>
                </a:solidFill>
              </a:rPr>
              <a:t>biofilm</a:t>
            </a:r>
            <a:r>
              <a:rPr lang="es-EC" sz="1600" dirty="0">
                <a:solidFill>
                  <a:schemeClr val="tx1"/>
                </a:solidFill>
              </a:rPr>
              <a:t> y su </a:t>
            </a:r>
            <a:r>
              <a:rPr lang="es-EC" sz="1600" b="1" dirty="0">
                <a:solidFill>
                  <a:schemeClr val="tx1"/>
                </a:solidFill>
              </a:rPr>
              <a:t>actividad metabólica</a:t>
            </a:r>
            <a:r>
              <a:rPr lang="es-EC" sz="1600" dirty="0">
                <a:solidFill>
                  <a:schemeClr val="tx1"/>
                </a:solidFill>
              </a:rPr>
              <a:t>, evidenciando por ambos métodos que los aislados provenientes de </a:t>
            </a:r>
            <a:r>
              <a:rPr lang="es-EC" sz="1600" b="1" dirty="0">
                <a:solidFill>
                  <a:schemeClr val="tx1"/>
                </a:solidFill>
              </a:rPr>
              <a:t>micosis sistémicas </a:t>
            </a:r>
            <a:r>
              <a:rPr lang="es-EC" sz="1600" dirty="0">
                <a:solidFill>
                  <a:schemeClr val="tx1"/>
                </a:solidFill>
              </a:rPr>
              <a:t>presentaron una </a:t>
            </a:r>
            <a:r>
              <a:rPr lang="es-EC" sz="1600" b="1" dirty="0">
                <a:solidFill>
                  <a:schemeClr val="tx1"/>
                </a:solidFill>
              </a:rPr>
              <a:t>mayor</a:t>
            </a:r>
            <a:r>
              <a:rPr lang="es-EC" sz="1600" dirty="0">
                <a:solidFill>
                  <a:schemeClr val="tx1"/>
                </a:solidFill>
              </a:rPr>
              <a:t> formación </a:t>
            </a:r>
            <a:r>
              <a:rPr lang="es-EC" sz="1600" dirty="0" smtClean="0">
                <a:solidFill>
                  <a:schemeClr val="tx1"/>
                </a:solidFill>
              </a:rPr>
              <a:t>de la </a:t>
            </a:r>
            <a:r>
              <a:rPr lang="es-EC" sz="1600" b="1" dirty="0" smtClean="0">
                <a:solidFill>
                  <a:schemeClr val="tx1"/>
                </a:solidFill>
              </a:rPr>
              <a:t>matriz del </a:t>
            </a:r>
            <a:r>
              <a:rPr lang="es-EC" sz="1600" b="1" i="1" dirty="0">
                <a:solidFill>
                  <a:schemeClr val="tx1"/>
                </a:solidFill>
              </a:rPr>
              <a:t>biofilm</a:t>
            </a:r>
            <a:r>
              <a:rPr lang="es-EC" sz="1600" b="1" dirty="0">
                <a:solidFill>
                  <a:schemeClr val="tx1"/>
                </a:solidFill>
              </a:rPr>
              <a:t> </a:t>
            </a:r>
            <a:r>
              <a:rPr lang="es-EC" sz="1600" b="1" dirty="0" smtClean="0">
                <a:solidFill>
                  <a:schemeClr val="tx1"/>
                </a:solidFill>
              </a:rPr>
              <a:t>y número total de levaduras </a:t>
            </a:r>
            <a:r>
              <a:rPr lang="es-EC" sz="1600" dirty="0" smtClean="0">
                <a:solidFill>
                  <a:schemeClr val="tx1"/>
                </a:solidFill>
              </a:rPr>
              <a:t>que </a:t>
            </a:r>
            <a:r>
              <a:rPr lang="es-EC" sz="1600" dirty="0">
                <a:solidFill>
                  <a:schemeClr val="tx1"/>
                </a:solidFill>
              </a:rPr>
              <a:t>los provenientes de </a:t>
            </a:r>
            <a:r>
              <a:rPr lang="es-EC" sz="1600" b="1" dirty="0">
                <a:solidFill>
                  <a:schemeClr val="tx1"/>
                </a:solidFill>
              </a:rPr>
              <a:t>infecciones locales</a:t>
            </a:r>
            <a:r>
              <a:rPr lang="es-EC" sz="1600" dirty="0">
                <a:solidFill>
                  <a:schemeClr val="tx1"/>
                </a:solidFill>
              </a:rPr>
              <a:t>. </a:t>
            </a:r>
            <a:endParaRPr lang="es-EC" sz="1600" dirty="0" smtClean="0">
              <a:solidFill>
                <a:schemeClr val="tx1"/>
              </a:solidFill>
            </a:endParaRPr>
          </a:p>
          <a:p>
            <a:pPr marL="0" indent="0" algn="just">
              <a:buNone/>
            </a:pPr>
            <a:endParaRPr lang="es-EC" sz="1600" dirty="0">
              <a:solidFill>
                <a:schemeClr val="tx1"/>
              </a:solidFill>
            </a:endParaRPr>
          </a:p>
          <a:p>
            <a:pPr algn="just"/>
            <a:r>
              <a:rPr lang="es-EC" sz="1600" dirty="0">
                <a:solidFill>
                  <a:schemeClr val="tx1"/>
                </a:solidFill>
              </a:rPr>
              <a:t>La </a:t>
            </a:r>
            <a:r>
              <a:rPr lang="es-EC" sz="1600" b="1" dirty="0">
                <a:solidFill>
                  <a:schemeClr val="tx1"/>
                </a:solidFill>
              </a:rPr>
              <a:t>actividad enzimática </a:t>
            </a:r>
            <a:r>
              <a:rPr lang="es-EC" sz="1600" dirty="0">
                <a:solidFill>
                  <a:schemeClr val="tx1"/>
                </a:solidFill>
              </a:rPr>
              <a:t>producida por los aislados clínicos, fue llevada a cabo en dos </a:t>
            </a:r>
            <a:r>
              <a:rPr lang="es-EC" sz="1600" b="1" dirty="0">
                <a:solidFill>
                  <a:schemeClr val="tx1"/>
                </a:solidFill>
              </a:rPr>
              <a:t>medios de cultivo especiales</a:t>
            </a:r>
            <a:r>
              <a:rPr lang="es-EC" sz="1600" dirty="0">
                <a:solidFill>
                  <a:schemeClr val="tx1"/>
                </a:solidFill>
              </a:rPr>
              <a:t> para su desarrollo. Se evidenció que la actividad </a:t>
            </a:r>
            <a:r>
              <a:rPr lang="es-EC" sz="1600" b="1" dirty="0">
                <a:solidFill>
                  <a:schemeClr val="tx1"/>
                </a:solidFill>
              </a:rPr>
              <a:t>fosfolipasa y proteasa </a:t>
            </a:r>
            <a:r>
              <a:rPr lang="es-EC" sz="1600" dirty="0">
                <a:solidFill>
                  <a:schemeClr val="tx1"/>
                </a:solidFill>
              </a:rPr>
              <a:t>de los aislados provenientes de </a:t>
            </a:r>
            <a:r>
              <a:rPr lang="es-EC" sz="1600" b="1" dirty="0">
                <a:solidFill>
                  <a:schemeClr val="tx1"/>
                </a:solidFill>
              </a:rPr>
              <a:t>infecciones locales</a:t>
            </a:r>
            <a:r>
              <a:rPr lang="es-EC" sz="1600" dirty="0">
                <a:solidFill>
                  <a:schemeClr val="tx1"/>
                </a:solidFill>
              </a:rPr>
              <a:t>, tuvo una </a:t>
            </a:r>
            <a:r>
              <a:rPr lang="es-EC" sz="1600" b="1" dirty="0">
                <a:solidFill>
                  <a:schemeClr val="tx1"/>
                </a:solidFill>
              </a:rPr>
              <a:t>mayor proporción</a:t>
            </a:r>
            <a:r>
              <a:rPr lang="es-EC" sz="1600" dirty="0">
                <a:solidFill>
                  <a:schemeClr val="tx1"/>
                </a:solidFill>
              </a:rPr>
              <a:t> en comparación a los aislados de </a:t>
            </a:r>
            <a:r>
              <a:rPr lang="es-EC" sz="1600" b="1" dirty="0">
                <a:solidFill>
                  <a:schemeClr val="tx1"/>
                </a:solidFill>
              </a:rPr>
              <a:t>micosis sistémicas</a:t>
            </a:r>
            <a:r>
              <a:rPr lang="es-EC" sz="1600" dirty="0">
                <a:solidFill>
                  <a:schemeClr val="tx1"/>
                </a:solidFill>
              </a:rPr>
              <a:t>. </a:t>
            </a:r>
            <a:endParaRPr lang="es-ES" sz="1600" dirty="0">
              <a:solidFill>
                <a:schemeClr val="tx1"/>
              </a:solidFill>
            </a:endParaRPr>
          </a:p>
        </p:txBody>
      </p:sp>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CONCLUSIONES</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35698378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818867"/>
            <a:ext cx="10972800" cy="5307298"/>
          </a:xfrm>
        </p:spPr>
        <p:txBody>
          <a:bodyPr/>
          <a:lstStyle/>
          <a:p>
            <a:pPr algn="just"/>
            <a:r>
              <a:rPr lang="es-EC" sz="1600" dirty="0" smtClean="0">
                <a:solidFill>
                  <a:schemeClr val="tx1"/>
                </a:solidFill>
              </a:rPr>
              <a:t>La </a:t>
            </a:r>
            <a:r>
              <a:rPr lang="es-EC" sz="1600" b="1" dirty="0">
                <a:solidFill>
                  <a:schemeClr val="tx1"/>
                </a:solidFill>
              </a:rPr>
              <a:t>microscopía electrónica de barrido</a:t>
            </a:r>
            <a:r>
              <a:rPr lang="es-EC" sz="1600" dirty="0">
                <a:solidFill>
                  <a:schemeClr val="tx1"/>
                </a:solidFill>
              </a:rPr>
              <a:t>, permitió identificar la conformación de la </a:t>
            </a:r>
            <a:r>
              <a:rPr lang="es-EC" sz="1600" b="1" dirty="0">
                <a:solidFill>
                  <a:schemeClr val="tx1"/>
                </a:solidFill>
              </a:rPr>
              <a:t>matriz del </a:t>
            </a:r>
            <a:r>
              <a:rPr lang="es-EC" sz="1600" b="1" i="1" dirty="0">
                <a:solidFill>
                  <a:schemeClr val="tx1"/>
                </a:solidFill>
              </a:rPr>
              <a:t>biofilm</a:t>
            </a:r>
            <a:r>
              <a:rPr lang="es-EC" sz="1600" b="1" dirty="0">
                <a:solidFill>
                  <a:schemeClr val="tx1"/>
                </a:solidFill>
              </a:rPr>
              <a:t> </a:t>
            </a:r>
            <a:r>
              <a:rPr lang="es-EC" sz="1600" dirty="0">
                <a:solidFill>
                  <a:schemeClr val="tx1"/>
                </a:solidFill>
              </a:rPr>
              <a:t>formado por las diferentes especies de </a:t>
            </a:r>
            <a:r>
              <a:rPr lang="es-EC" sz="1600" i="1" dirty="0">
                <a:solidFill>
                  <a:schemeClr val="tx1"/>
                </a:solidFill>
              </a:rPr>
              <a:t>Candida. </a:t>
            </a:r>
            <a:r>
              <a:rPr lang="es-EC" sz="1600" dirty="0">
                <a:solidFill>
                  <a:schemeClr val="tx1"/>
                </a:solidFill>
              </a:rPr>
              <a:t>A pesar de </a:t>
            </a:r>
            <a:r>
              <a:rPr lang="es-EC" sz="1600" b="1" dirty="0">
                <a:solidFill>
                  <a:schemeClr val="tx1"/>
                </a:solidFill>
              </a:rPr>
              <a:t>no existir una diferencia marcada </a:t>
            </a:r>
            <a:r>
              <a:rPr lang="es-EC" sz="1600" dirty="0">
                <a:solidFill>
                  <a:schemeClr val="tx1"/>
                </a:solidFill>
              </a:rPr>
              <a:t>en la formación de </a:t>
            </a:r>
            <a:r>
              <a:rPr lang="es-EC" sz="1600" i="1" dirty="0">
                <a:solidFill>
                  <a:schemeClr val="tx1"/>
                </a:solidFill>
              </a:rPr>
              <a:t>biofilm</a:t>
            </a:r>
            <a:r>
              <a:rPr lang="es-EC" sz="1600" dirty="0">
                <a:solidFill>
                  <a:schemeClr val="tx1"/>
                </a:solidFill>
              </a:rPr>
              <a:t> entre ambos grupos de estudio, se demostró </a:t>
            </a:r>
            <a:r>
              <a:rPr lang="es-EC" sz="1600" dirty="0" smtClean="0">
                <a:solidFill>
                  <a:schemeClr val="tx1"/>
                </a:solidFill>
              </a:rPr>
              <a:t>una </a:t>
            </a:r>
            <a:r>
              <a:rPr lang="es-EC" sz="1600" b="1" dirty="0" smtClean="0">
                <a:solidFill>
                  <a:schemeClr val="tx1"/>
                </a:solidFill>
              </a:rPr>
              <a:t>mayor proporción de </a:t>
            </a:r>
            <a:r>
              <a:rPr lang="es-EC" sz="1600" b="1" dirty="0">
                <a:solidFill>
                  <a:schemeClr val="tx1"/>
                </a:solidFill>
              </a:rPr>
              <a:t>material extracelular </a:t>
            </a:r>
            <a:r>
              <a:rPr lang="es-EC" sz="1600" dirty="0" smtClean="0">
                <a:solidFill>
                  <a:schemeClr val="tx1"/>
                </a:solidFill>
              </a:rPr>
              <a:t>(ECM) en </a:t>
            </a:r>
            <a:r>
              <a:rPr lang="es-EC" sz="1600" dirty="0">
                <a:solidFill>
                  <a:schemeClr val="tx1"/>
                </a:solidFill>
              </a:rPr>
              <a:t>el que se encuentran entretejidos los aislados provenientes de </a:t>
            </a:r>
            <a:r>
              <a:rPr lang="es-EC" sz="1600" b="1" dirty="0">
                <a:solidFill>
                  <a:schemeClr val="tx1"/>
                </a:solidFill>
              </a:rPr>
              <a:t>micosis sistémicas</a:t>
            </a:r>
            <a:r>
              <a:rPr lang="es-EC" sz="1600" dirty="0">
                <a:solidFill>
                  <a:schemeClr val="tx1"/>
                </a:solidFill>
              </a:rPr>
              <a:t>, factor que </a:t>
            </a:r>
            <a:r>
              <a:rPr lang="es-EC" sz="1600" dirty="0" smtClean="0">
                <a:solidFill>
                  <a:schemeClr val="tx1"/>
                </a:solidFill>
              </a:rPr>
              <a:t>esta </a:t>
            </a:r>
            <a:r>
              <a:rPr lang="es-EC" sz="1600" dirty="0">
                <a:solidFill>
                  <a:schemeClr val="tx1"/>
                </a:solidFill>
              </a:rPr>
              <a:t>asociado al sitio anatómico en el que se desarrolla el </a:t>
            </a:r>
            <a:r>
              <a:rPr lang="es-EC" sz="1600" i="1" dirty="0">
                <a:solidFill>
                  <a:schemeClr val="tx1"/>
                </a:solidFill>
              </a:rPr>
              <a:t>biofilm</a:t>
            </a:r>
            <a:r>
              <a:rPr lang="es-EC" sz="1600" dirty="0">
                <a:solidFill>
                  <a:schemeClr val="tx1"/>
                </a:solidFill>
              </a:rPr>
              <a:t>.</a:t>
            </a:r>
            <a:endParaRPr lang="es-ES" sz="1600" dirty="0">
              <a:solidFill>
                <a:schemeClr val="tx1"/>
              </a:solidFill>
            </a:endParaRPr>
          </a:p>
          <a:p>
            <a:pPr algn="just"/>
            <a:endParaRPr lang="es-ES" sz="1600" dirty="0" smtClean="0">
              <a:solidFill>
                <a:schemeClr val="tx1"/>
              </a:solidFill>
            </a:endParaRPr>
          </a:p>
          <a:p>
            <a:pPr algn="just"/>
            <a:r>
              <a:rPr lang="es-EC" sz="1600" dirty="0">
                <a:solidFill>
                  <a:schemeClr val="tx1"/>
                </a:solidFill>
              </a:rPr>
              <a:t>La </a:t>
            </a:r>
            <a:r>
              <a:rPr lang="es-EC" sz="1600" b="1" dirty="0">
                <a:solidFill>
                  <a:schemeClr val="tx1"/>
                </a:solidFill>
              </a:rPr>
              <a:t>microscopía confocal </a:t>
            </a:r>
            <a:r>
              <a:rPr lang="es-EC" sz="1600" dirty="0">
                <a:solidFill>
                  <a:schemeClr val="tx1"/>
                </a:solidFill>
              </a:rPr>
              <a:t>permitió identificar los polisacáridos de la pared celular de las células de levaduras que conforman el </a:t>
            </a:r>
            <a:r>
              <a:rPr lang="es-EC" sz="1600" i="1" dirty="0">
                <a:solidFill>
                  <a:schemeClr val="tx1"/>
                </a:solidFill>
              </a:rPr>
              <a:t>biofilm</a:t>
            </a:r>
            <a:r>
              <a:rPr lang="es-EC" sz="1600" dirty="0">
                <a:solidFill>
                  <a:schemeClr val="tx1"/>
                </a:solidFill>
              </a:rPr>
              <a:t> de las especies de </a:t>
            </a:r>
            <a:r>
              <a:rPr lang="es-EC" sz="1600" i="1" dirty="0">
                <a:solidFill>
                  <a:schemeClr val="tx1"/>
                </a:solidFill>
              </a:rPr>
              <a:t>Candida, </a:t>
            </a:r>
            <a:r>
              <a:rPr lang="es-EC" sz="1600" dirty="0">
                <a:solidFill>
                  <a:schemeClr val="tx1"/>
                </a:solidFill>
              </a:rPr>
              <a:t>la cual dio una aproximación del </a:t>
            </a:r>
            <a:r>
              <a:rPr lang="es-EC" sz="1600" b="1" dirty="0">
                <a:solidFill>
                  <a:schemeClr val="tx1"/>
                </a:solidFill>
              </a:rPr>
              <a:t>espesor</a:t>
            </a:r>
            <a:r>
              <a:rPr lang="es-EC" sz="1600" dirty="0">
                <a:solidFill>
                  <a:schemeClr val="tx1"/>
                </a:solidFill>
              </a:rPr>
              <a:t> formado por los </a:t>
            </a:r>
            <a:r>
              <a:rPr lang="es-EC" sz="1600" dirty="0" smtClean="0">
                <a:solidFill>
                  <a:schemeClr val="tx1"/>
                </a:solidFill>
              </a:rPr>
              <a:t>aislados. </a:t>
            </a:r>
            <a:endParaRPr lang="es-ES" sz="1600" dirty="0">
              <a:solidFill>
                <a:schemeClr val="tx1"/>
              </a:solidFill>
            </a:endParaRPr>
          </a:p>
          <a:p>
            <a:pPr algn="just"/>
            <a:endParaRPr lang="es-ES" sz="1600" dirty="0">
              <a:solidFill>
                <a:schemeClr val="tx1"/>
              </a:solidFill>
            </a:endParaRPr>
          </a:p>
        </p:txBody>
      </p:sp>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CONCLUSIONES</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38449063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613954"/>
          </a:xfrm>
        </p:spPr>
        <p:txBody>
          <a:bodyPr/>
          <a:lstStyle/>
          <a:p>
            <a:r>
              <a:rPr lang="es-ES" sz="2400" dirty="0" smtClean="0">
                <a:ln w="0"/>
                <a:solidFill>
                  <a:schemeClr val="tx1"/>
                </a:solidFill>
                <a:effectLst>
                  <a:outerShdw blurRad="38100" dist="19050" dir="2700000" algn="tl" rotWithShape="0">
                    <a:schemeClr val="dk1">
                      <a:alpha val="40000"/>
                    </a:schemeClr>
                  </a:outerShdw>
                </a:effectLst>
              </a:rPr>
              <a:t>CONTENIDO</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688694717"/>
              </p:ext>
            </p:extLst>
          </p:nvPr>
        </p:nvGraphicFramePr>
        <p:xfrm>
          <a:off x="3200400" y="613954"/>
          <a:ext cx="5791200" cy="55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68041740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609600" y="1037231"/>
            <a:ext cx="10972800" cy="5088934"/>
          </a:xfrm>
        </p:spPr>
        <p:txBody>
          <a:bodyPr/>
          <a:lstStyle/>
          <a:p>
            <a:pPr algn="just"/>
            <a:r>
              <a:rPr lang="es-EC" sz="1600" dirty="0" smtClean="0">
                <a:solidFill>
                  <a:schemeClr val="tx1"/>
                </a:solidFill>
              </a:rPr>
              <a:t>Realizar </a:t>
            </a:r>
            <a:r>
              <a:rPr lang="es-EC" sz="1600" dirty="0">
                <a:solidFill>
                  <a:schemeClr val="tx1"/>
                </a:solidFill>
              </a:rPr>
              <a:t>estudios de epidemiología molecular de los aislados clínicos, para establecer linajes y distribución de los mismos en el país</a:t>
            </a:r>
            <a:r>
              <a:rPr lang="es-EC" sz="1600" dirty="0" smtClean="0">
                <a:solidFill>
                  <a:schemeClr val="tx1"/>
                </a:solidFill>
              </a:rPr>
              <a:t>.</a:t>
            </a:r>
          </a:p>
          <a:p>
            <a:pPr algn="just"/>
            <a:endParaRPr lang="es-ES" sz="1600" dirty="0">
              <a:solidFill>
                <a:schemeClr val="tx1"/>
              </a:solidFill>
            </a:endParaRPr>
          </a:p>
          <a:p>
            <a:pPr algn="just"/>
            <a:r>
              <a:rPr lang="es-EC" sz="1600" dirty="0" smtClean="0">
                <a:solidFill>
                  <a:schemeClr val="tx1"/>
                </a:solidFill>
              </a:rPr>
              <a:t>Estudiar </a:t>
            </a:r>
            <a:r>
              <a:rPr lang="es-EC" sz="1600" dirty="0">
                <a:solidFill>
                  <a:schemeClr val="tx1"/>
                </a:solidFill>
              </a:rPr>
              <a:t>la susceptibilidad de los aislados clínicos a antifúngicos aplicados en la población ecuatoriana, para identificar patrones de resistencia</a:t>
            </a:r>
            <a:r>
              <a:rPr lang="es-EC" sz="1600" dirty="0" smtClean="0">
                <a:solidFill>
                  <a:schemeClr val="tx1"/>
                </a:solidFill>
              </a:rPr>
              <a:t>.</a:t>
            </a:r>
          </a:p>
          <a:p>
            <a:pPr algn="just"/>
            <a:endParaRPr lang="es-ES" sz="1600" dirty="0">
              <a:solidFill>
                <a:schemeClr val="tx1"/>
              </a:solidFill>
            </a:endParaRPr>
          </a:p>
          <a:p>
            <a:pPr algn="just"/>
            <a:r>
              <a:rPr lang="es-EC" sz="1600" dirty="0">
                <a:solidFill>
                  <a:schemeClr val="tx1"/>
                </a:solidFill>
              </a:rPr>
              <a:t>Concientizar al personal sanitario sobre la importancia de las medidas de prevención (asepsia) en el manejo de los pacientes así como también la administración del tratamiento </a:t>
            </a:r>
            <a:r>
              <a:rPr lang="es-EC" sz="1600" dirty="0" err="1">
                <a:solidFill>
                  <a:schemeClr val="tx1"/>
                </a:solidFill>
              </a:rPr>
              <a:t>antifúngico</a:t>
            </a:r>
            <a:r>
              <a:rPr lang="es-EC" sz="1600" dirty="0">
                <a:solidFill>
                  <a:schemeClr val="tx1"/>
                </a:solidFill>
              </a:rPr>
              <a:t> considerando la susceptibilidad a los mismos, lo cual contribuye a disminuir el tiempo de estancia hospitalaria, la morbimortalidad y reducir los gastos económico-humanos que afectan a todos los niveles de la población.</a:t>
            </a:r>
            <a:endParaRPr lang="es-ES" sz="1600" dirty="0">
              <a:solidFill>
                <a:schemeClr val="tx1"/>
              </a:solidFill>
            </a:endParaRPr>
          </a:p>
          <a:p>
            <a:pPr marL="0" indent="0" algn="just">
              <a:buNone/>
            </a:pPr>
            <a:endParaRPr lang="es-ES" sz="1600" dirty="0">
              <a:solidFill>
                <a:schemeClr val="tx1"/>
              </a:solidFill>
            </a:endParaRPr>
          </a:p>
        </p:txBody>
      </p:sp>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RECOMENDACIONES</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40392913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613954"/>
          </a:xfrm>
        </p:spPr>
        <p:txBody>
          <a:bodyPr/>
          <a:lstStyle/>
          <a:p>
            <a:r>
              <a:rPr lang="es-ES" sz="2400" dirty="0" smtClean="0">
                <a:ln w="0"/>
                <a:solidFill>
                  <a:schemeClr val="tx1"/>
                </a:solidFill>
                <a:effectLst>
                  <a:outerShdw blurRad="38100" dist="19050" dir="2700000" algn="tl" rotWithShape="0">
                    <a:schemeClr val="dk1">
                      <a:alpha val="40000"/>
                    </a:schemeClr>
                  </a:outerShdw>
                </a:effectLst>
              </a:rPr>
              <a:t>CONTENIDO</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557442109"/>
              </p:ext>
            </p:extLst>
          </p:nvPr>
        </p:nvGraphicFramePr>
        <p:xfrm>
          <a:off x="3200400" y="613954"/>
          <a:ext cx="5791200" cy="55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579443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CuadroTexto 4"/>
          <p:cNvSpPr txBox="1"/>
          <p:nvPr/>
        </p:nvSpPr>
        <p:spPr>
          <a:xfrm>
            <a:off x="1250550" y="1967494"/>
            <a:ext cx="3623196" cy="1077218"/>
          </a:xfrm>
          <a:prstGeom prst="rect">
            <a:avLst/>
          </a:prstGeom>
          <a:noFill/>
        </p:spPr>
        <p:txBody>
          <a:bodyPr wrap="square" rtlCol="0">
            <a:spAutoFit/>
          </a:bodyPr>
          <a:lstStyle/>
          <a:p>
            <a:pPr marL="285750" indent="-285750">
              <a:buFont typeface="Arial" panose="020B0604020202020204" pitchFamily="34" charset="0"/>
              <a:buChar char="•"/>
            </a:pPr>
            <a:r>
              <a:rPr lang="es-ES" sz="1600" kern="0" dirty="0"/>
              <a:t>Dra. Patricia Jiménez, </a:t>
            </a:r>
            <a:r>
              <a:rPr lang="es-ES" sz="1600" kern="0" dirty="0" err="1"/>
              <a:t>Ph.D</a:t>
            </a:r>
            <a:r>
              <a:rPr lang="es-ES" sz="1600" kern="0" dirty="0"/>
              <a:t>.</a:t>
            </a:r>
          </a:p>
          <a:p>
            <a:pPr marL="285750" indent="-285750">
              <a:buFont typeface="Arial" panose="020B0604020202020204" pitchFamily="34" charset="0"/>
              <a:buChar char="•"/>
            </a:pPr>
            <a:r>
              <a:rPr lang="es-ES" sz="1600" kern="0" dirty="0"/>
              <a:t>Dr. Marcelo Grijalva, </a:t>
            </a:r>
            <a:r>
              <a:rPr lang="es-ES" sz="1600" kern="0" dirty="0" err="1"/>
              <a:t>Ph.D</a:t>
            </a:r>
            <a:r>
              <a:rPr lang="es-ES" sz="1600" kern="0" dirty="0"/>
              <a:t>.</a:t>
            </a:r>
          </a:p>
          <a:p>
            <a:pPr marL="285750" indent="-285750">
              <a:buFont typeface="Arial" panose="020B0604020202020204" pitchFamily="34" charset="0"/>
              <a:buChar char="•"/>
            </a:pPr>
            <a:r>
              <a:rPr lang="es-ES" sz="1600" kern="0" dirty="0"/>
              <a:t>Ing. María José Vallejo, </a:t>
            </a:r>
            <a:r>
              <a:rPr lang="es-ES" sz="1600" kern="0" dirty="0" err="1" smtClean="0"/>
              <a:t>M.Sc</a:t>
            </a:r>
            <a:r>
              <a:rPr lang="es-ES" sz="1600" kern="0" dirty="0" smtClean="0"/>
              <a:t>.</a:t>
            </a:r>
            <a:endParaRPr lang="es-ES" sz="1600" kern="0" dirty="0"/>
          </a:p>
          <a:p>
            <a:pPr marL="285750" indent="-285750">
              <a:buFont typeface="Arial" panose="020B0604020202020204" pitchFamily="34" charset="0"/>
              <a:buChar char="•"/>
            </a:pPr>
            <a:endParaRPr lang="es-ES" sz="1600" dirty="0"/>
          </a:p>
        </p:txBody>
      </p:sp>
      <p:sp>
        <p:nvSpPr>
          <p:cNvPr id="6" name="CuadroTexto 5"/>
          <p:cNvSpPr txBox="1"/>
          <p:nvPr/>
        </p:nvSpPr>
        <p:spPr>
          <a:xfrm>
            <a:off x="1438348" y="4967743"/>
            <a:ext cx="3247599" cy="584775"/>
          </a:xfrm>
          <a:prstGeom prst="rect">
            <a:avLst/>
          </a:prstGeom>
          <a:noFill/>
        </p:spPr>
        <p:txBody>
          <a:bodyPr wrap="square" rtlCol="0">
            <a:spAutoFit/>
          </a:bodyPr>
          <a:lstStyle/>
          <a:p>
            <a:pPr marL="285750" indent="-285750" algn="just">
              <a:buFont typeface="Arial" panose="020B0604020202020204" pitchFamily="34" charset="0"/>
              <a:buChar char="•"/>
            </a:pPr>
            <a:r>
              <a:rPr lang="es-ES" sz="1600" dirty="0" smtClean="0"/>
              <a:t>Dra. </a:t>
            </a:r>
            <a:r>
              <a:rPr lang="es-ES" sz="1600" kern="0" dirty="0"/>
              <a:t>Natalia </a:t>
            </a:r>
            <a:r>
              <a:rPr lang="es-ES" sz="1600" kern="0" dirty="0" smtClean="0"/>
              <a:t>Campoverde</a:t>
            </a:r>
          </a:p>
          <a:p>
            <a:pPr marL="285750" indent="-285750" algn="just">
              <a:buFont typeface="Arial" panose="020B0604020202020204" pitchFamily="34" charset="0"/>
              <a:buChar char="•"/>
            </a:pPr>
            <a:r>
              <a:rPr lang="es-ES" sz="1600" dirty="0"/>
              <a:t>Dra. </a:t>
            </a:r>
            <a:r>
              <a:rPr lang="es-ES" sz="1600" kern="0" dirty="0"/>
              <a:t>Paulina </a:t>
            </a:r>
            <a:r>
              <a:rPr lang="es-ES" sz="1600" kern="0" dirty="0" smtClean="0"/>
              <a:t>Armas</a:t>
            </a:r>
            <a:endParaRPr lang="es-ES" sz="1600" dirty="0"/>
          </a:p>
        </p:txBody>
      </p:sp>
      <p:pic>
        <p:nvPicPr>
          <p:cNvPr id="8" name="4 Imagen">
            <a:extLst>
              <a:ext uri="{FF2B5EF4-FFF2-40B4-BE49-F238E27FC236}">
                <a16:creationId xmlns:a16="http://schemas.microsoft.com/office/drawing/2014/main" id="{87680034-ABF2-45C1-84BA-259D35F23A7A}"/>
              </a:ext>
            </a:extLst>
          </p:cNvPr>
          <p:cNvPicPr>
            <a:picLocks noChangeAspect="1" noChangeArrowheads="1"/>
          </p:cNvPicPr>
          <p:nvPr/>
        </p:nvPicPr>
        <p:blipFill>
          <a:blip r:embed="rId2"/>
          <a:srcRect l="6454" t="35651" r="48363" b="40483"/>
          <a:stretch>
            <a:fillRect/>
          </a:stretch>
        </p:blipFill>
        <p:spPr bwMode="auto">
          <a:xfrm>
            <a:off x="625770" y="884202"/>
            <a:ext cx="3422953" cy="981075"/>
          </a:xfrm>
          <a:prstGeom prst="rect">
            <a:avLst/>
          </a:prstGeom>
          <a:noFill/>
          <a:ln w="9525">
            <a:noFill/>
            <a:miter lim="800000"/>
            <a:headEnd/>
            <a:tailEnd/>
          </a:ln>
        </p:spPr>
      </p:pic>
      <p:pic>
        <p:nvPicPr>
          <p:cNvPr id="9" name="Picture 2" descr="Resultado de imagen para biotecnologia espe">
            <a:extLst>
              <a:ext uri="{FF2B5EF4-FFF2-40B4-BE49-F238E27FC236}">
                <a16:creationId xmlns:a16="http://schemas.microsoft.com/office/drawing/2014/main" id="{848F03AA-CC60-474D-B110-5B20C9A27CE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992520" y="884202"/>
            <a:ext cx="981075" cy="981075"/>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4" descr="Resultado de imagen para hospital carlos andrade marin">
            <a:extLst>
              <a:ext uri="{FF2B5EF4-FFF2-40B4-BE49-F238E27FC236}">
                <a16:creationId xmlns:a16="http://schemas.microsoft.com/office/drawing/2014/main" id="{B07B6456-E8ED-45BB-B1C4-75609446CA28}"/>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09009" y="3323715"/>
            <a:ext cx="2219020" cy="1213065"/>
          </a:xfrm>
          <a:prstGeom prst="rect">
            <a:avLst/>
          </a:prstGeom>
          <a:noFill/>
          <a:extLst>
            <a:ext uri="{909E8E84-426E-40DD-AFC4-6F175D3DCCD1}">
              <a14:hiddenFill xmlns:a14="http://schemas.microsoft.com/office/drawing/2010/main">
                <a:solidFill>
                  <a:srgbClr val="FFFFFF"/>
                </a:solidFill>
              </a14:hiddenFill>
            </a:ext>
          </a:extLst>
        </p:spPr>
      </p:pic>
      <p:pic>
        <p:nvPicPr>
          <p:cNvPr id="11" name="Picture 6" descr="Resultado de imagen para hospital de especialidades eugenio espejo">
            <a:extLst>
              <a:ext uri="{FF2B5EF4-FFF2-40B4-BE49-F238E27FC236}">
                <a16:creationId xmlns:a16="http://schemas.microsoft.com/office/drawing/2014/main" id="{710C708A-663B-4603-B98C-C84AC3A305E4}"/>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217506" y="3099030"/>
            <a:ext cx="1662433" cy="1662433"/>
          </a:xfrm>
          <a:prstGeom prst="rect">
            <a:avLst/>
          </a:prstGeom>
          <a:noFill/>
          <a:extLst>
            <a:ext uri="{909E8E84-426E-40DD-AFC4-6F175D3DCCD1}">
              <a14:hiddenFill xmlns:a14="http://schemas.microsoft.com/office/drawing/2010/main">
                <a:solidFill>
                  <a:srgbClr val="FFFFFF"/>
                </a:solidFill>
              </a14:hiddenFill>
            </a:ext>
          </a:extLst>
        </p:spPr>
      </p:pic>
      <p:sp>
        <p:nvSpPr>
          <p:cNvPr id="13" name="Rectángulo redondeado 12"/>
          <p:cNvSpPr/>
          <p:nvPr/>
        </p:nvSpPr>
        <p:spPr>
          <a:xfrm>
            <a:off x="6878262" y="4984502"/>
            <a:ext cx="1653506" cy="5838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Familia</a:t>
            </a:r>
            <a:endParaRPr lang="es-ES" dirty="0"/>
          </a:p>
        </p:txBody>
      </p:sp>
      <p:sp>
        <p:nvSpPr>
          <p:cNvPr id="14" name="Rectángulo redondeado 13"/>
          <p:cNvSpPr/>
          <p:nvPr/>
        </p:nvSpPr>
        <p:spPr>
          <a:xfrm>
            <a:off x="9633671" y="4984502"/>
            <a:ext cx="1649182" cy="583863"/>
          </a:xfrm>
          <a:prstGeom prst="roundRect">
            <a:avLst/>
          </a:prstGeom>
        </p:spPr>
        <p:style>
          <a:lnRef idx="2">
            <a:schemeClr val="dk1"/>
          </a:lnRef>
          <a:fillRef idx="1">
            <a:schemeClr val="lt1"/>
          </a:fillRef>
          <a:effectRef idx="0">
            <a:schemeClr val="dk1"/>
          </a:effectRef>
          <a:fontRef idx="minor">
            <a:schemeClr val="dk1"/>
          </a:fontRef>
        </p:style>
        <p:txBody>
          <a:bodyPr rtlCol="0" anchor="ctr"/>
          <a:lstStyle/>
          <a:p>
            <a:pPr algn="ctr"/>
            <a:r>
              <a:rPr lang="es-ES" dirty="0" smtClean="0"/>
              <a:t>Amigos</a:t>
            </a:r>
            <a:endParaRPr lang="es-ES" dirty="0"/>
          </a:p>
        </p:txBody>
      </p:sp>
      <p:sp>
        <p:nvSpPr>
          <p:cNvPr id="15"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AGRADECIMIENTOS</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pic>
        <p:nvPicPr>
          <p:cNvPr id="3" name="Imagen 2"/>
          <p:cNvPicPr>
            <a:picLocks noChangeAspect="1"/>
          </p:cNvPicPr>
          <p:nvPr/>
        </p:nvPicPr>
        <p:blipFill>
          <a:blip r:embed="rId6"/>
          <a:stretch>
            <a:fillRect/>
          </a:stretch>
        </p:blipFill>
        <p:spPr>
          <a:xfrm>
            <a:off x="6131108" y="890399"/>
            <a:ext cx="4801320" cy="3600989"/>
          </a:xfrm>
          <a:prstGeom prst="rect">
            <a:avLst/>
          </a:prstGeom>
        </p:spPr>
      </p:pic>
      <p:pic>
        <p:nvPicPr>
          <p:cNvPr id="16" name="Picture 2" descr="Resultado de imagen para biotecnologia espe">
            <a:extLst>
              <a:ext uri="{FF2B5EF4-FFF2-40B4-BE49-F238E27FC236}">
                <a16:creationId xmlns:a16="http://schemas.microsoft.com/office/drawing/2014/main" id="{848F03AA-CC60-474D-B110-5B20C9A27CE2}"/>
              </a:ext>
            </a:extLst>
          </p:cNvPr>
          <p:cNvPicPr>
            <a:picLocks noChangeAspect="1" noChangeArrowheads="1"/>
          </p:cNvPicPr>
          <p:nvPr/>
        </p:nvPicPr>
        <p:blipFill>
          <a:blip r:embed="rId7">
            <a:extLst>
              <a:ext uri="{BEBA8EAE-BF5A-486C-A8C5-ECC9F3942E4B}">
                <a14:imgProps xmlns:a14="http://schemas.microsoft.com/office/drawing/2010/main">
                  <a14:imgLayer r:embed="rId8">
                    <a14:imgEffect>
                      <a14:backgroundRemoval t="885" b="100000" l="0" r="93805"/>
                    </a14:imgEffect>
                  </a14:imgLayer>
                </a14:imgProps>
              </a:ext>
              <a:ext uri="{28A0092B-C50C-407E-A947-70E740481C1C}">
                <a14:useLocalDpi xmlns:a14="http://schemas.microsoft.com/office/drawing/2010/main" val="0"/>
              </a:ext>
            </a:extLst>
          </a:blip>
          <a:srcRect/>
          <a:stretch>
            <a:fillRect/>
          </a:stretch>
        </p:blipFill>
        <p:spPr bwMode="auto">
          <a:xfrm>
            <a:off x="8479856" y="4059764"/>
            <a:ext cx="1201403" cy="12014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664300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rPr>
              <a:t>INTRODUCCIÓN</a:t>
            </a:r>
            <a:endParaRPr lang="es-ES" sz="2400" kern="0" dirty="0">
              <a:ln w="0"/>
              <a:solidFill>
                <a:schemeClr val="tx1"/>
              </a:solidFill>
              <a:effectLst>
                <a:outerShdw blurRad="38100" dist="19050" dir="2700000" algn="tl" rotWithShape="0">
                  <a:schemeClr val="dk1">
                    <a:alpha val="40000"/>
                  </a:schemeClr>
                </a:outerShdw>
              </a:effectLst>
            </a:endParaRPr>
          </a:p>
        </p:txBody>
      </p:sp>
      <p:graphicFrame>
        <p:nvGraphicFramePr>
          <p:cNvPr id="5" name="Diagrama 4"/>
          <p:cNvGraphicFramePr/>
          <p:nvPr>
            <p:extLst>
              <p:ext uri="{D42A27DB-BD31-4B8C-83A1-F6EECF244321}">
                <p14:modId xmlns:p14="http://schemas.microsoft.com/office/powerpoint/2010/main" val="1153735376"/>
              </p:ext>
            </p:extLst>
          </p:nvPr>
        </p:nvGraphicFramePr>
        <p:xfrm>
          <a:off x="269358" y="2660298"/>
          <a:ext cx="5447212" cy="156063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6" name="CuadroTexto 5"/>
          <p:cNvSpPr txBox="1"/>
          <p:nvPr/>
        </p:nvSpPr>
        <p:spPr>
          <a:xfrm>
            <a:off x="269358" y="727025"/>
            <a:ext cx="5793932" cy="461665"/>
          </a:xfrm>
          <a:prstGeom prst="rect">
            <a:avLst/>
          </a:prstGeom>
          <a:noFill/>
        </p:spPr>
        <p:txBody>
          <a:bodyPr wrap="square" rtlCol="0">
            <a:spAutoFit/>
          </a:bodyPr>
          <a:lstStyle/>
          <a:p>
            <a:r>
              <a:rPr lang="es-ES" sz="2400" b="1" i="1" dirty="0" smtClean="0"/>
              <a:t>Infecciones causadas por Candida </a:t>
            </a:r>
            <a:r>
              <a:rPr lang="es-ES" sz="2400" b="1" i="1" dirty="0" err="1" smtClean="0"/>
              <a:t>sp</a:t>
            </a:r>
            <a:r>
              <a:rPr lang="es-ES" sz="2400" b="1" i="1" dirty="0" smtClean="0"/>
              <a:t>.</a:t>
            </a:r>
            <a:endParaRPr lang="es-ES" sz="2400" b="1" i="1" dirty="0"/>
          </a:p>
        </p:txBody>
      </p:sp>
      <p:pic>
        <p:nvPicPr>
          <p:cNvPr id="7" name="Imagen 6"/>
          <p:cNvPicPr/>
          <p:nvPr/>
        </p:nvPicPr>
        <p:blipFill>
          <a:blip r:embed="rId7"/>
          <a:stretch>
            <a:fillRect/>
          </a:stretch>
        </p:blipFill>
        <p:spPr>
          <a:xfrm>
            <a:off x="6063290" y="1471578"/>
            <a:ext cx="5929568" cy="3407774"/>
          </a:xfrm>
          <a:prstGeom prst="rect">
            <a:avLst/>
          </a:prstGeom>
        </p:spPr>
      </p:pic>
      <p:sp>
        <p:nvSpPr>
          <p:cNvPr id="8" name="CuadroTexto 7"/>
          <p:cNvSpPr txBox="1"/>
          <p:nvPr/>
        </p:nvSpPr>
        <p:spPr>
          <a:xfrm>
            <a:off x="6278119" y="5068693"/>
            <a:ext cx="5499909" cy="461665"/>
          </a:xfrm>
          <a:prstGeom prst="rect">
            <a:avLst/>
          </a:prstGeom>
          <a:noFill/>
        </p:spPr>
        <p:txBody>
          <a:bodyPr wrap="square" rtlCol="0">
            <a:spAutoFit/>
          </a:bodyPr>
          <a:lstStyle/>
          <a:p>
            <a:pPr algn="ctr"/>
            <a:r>
              <a:rPr lang="es-EC" sz="1200" b="1" dirty="0" smtClean="0">
                <a:latin typeface="+mj-lt"/>
                <a:cs typeface="Times New Roman" panose="02020603050405020304" pitchFamily="18" charset="0"/>
              </a:rPr>
              <a:t>Figura 3 </a:t>
            </a:r>
            <a:r>
              <a:rPr lang="es-ES" sz="1200" dirty="0" smtClean="0">
                <a:latin typeface="+mj-lt"/>
                <a:cs typeface="Times New Roman" panose="02020603050405020304" pitchFamily="18" charset="0"/>
              </a:rPr>
              <a:t>Rangos </a:t>
            </a:r>
            <a:r>
              <a:rPr lang="es-ES" sz="1200" dirty="0">
                <a:latin typeface="+mj-lt"/>
                <a:cs typeface="Times New Roman" panose="02020603050405020304" pitchFamily="18" charset="0"/>
              </a:rPr>
              <a:t>de incidencia anual de </a:t>
            </a:r>
            <a:r>
              <a:rPr lang="es-ES" sz="1200" dirty="0" err="1">
                <a:latin typeface="+mj-lt"/>
                <a:cs typeface="Times New Roman" panose="02020603050405020304" pitchFamily="18" charset="0"/>
              </a:rPr>
              <a:t>candidemia</a:t>
            </a:r>
            <a:r>
              <a:rPr lang="es-ES" sz="1200" dirty="0">
                <a:latin typeface="+mj-lt"/>
                <a:cs typeface="Times New Roman" panose="02020603050405020304" pitchFamily="18" charset="0"/>
              </a:rPr>
              <a:t> por 100000 personas por año en el área Metropolitana de </a:t>
            </a:r>
            <a:r>
              <a:rPr lang="es-ES" sz="1200" dirty="0" smtClean="0">
                <a:latin typeface="+mj-lt"/>
                <a:cs typeface="Times New Roman" panose="02020603050405020304" pitchFamily="18" charset="0"/>
              </a:rPr>
              <a:t>Baltimore (Cleveland et al., 2015).</a:t>
            </a:r>
            <a:endParaRPr lang="es-EC" sz="1200" dirty="0">
              <a:latin typeface="+mj-lt"/>
              <a:cs typeface="Times New Roman" panose="02020603050405020304" pitchFamily="18" charset="0"/>
            </a:endParaRPr>
          </a:p>
        </p:txBody>
      </p:sp>
    </p:spTree>
    <p:extLst>
      <p:ext uri="{BB962C8B-B14F-4D97-AF65-F5344CB8AC3E}">
        <p14:creationId xmlns:p14="http://schemas.microsoft.com/office/powerpoint/2010/main" val="13310096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Marcador de contenido 2"/>
          <p:cNvSpPr>
            <a:spLocks noGrp="1"/>
          </p:cNvSpPr>
          <p:nvPr>
            <p:ph idx="1"/>
          </p:nvPr>
        </p:nvSpPr>
        <p:spPr>
          <a:xfrm>
            <a:off x="585537" y="2863516"/>
            <a:ext cx="10972800" cy="794084"/>
          </a:xfrm>
        </p:spPr>
        <p:txBody>
          <a:bodyPr/>
          <a:lstStyle/>
          <a:p>
            <a:pPr marL="0" indent="0" algn="ctr">
              <a:buNone/>
            </a:pPr>
            <a:r>
              <a:rPr lang="es-ES" sz="3600" i="1" dirty="0" smtClean="0">
                <a:solidFill>
                  <a:schemeClr val="tx1"/>
                </a:solidFill>
                <a:latin typeface="Kristen ITC" panose="03050502040202030202" pitchFamily="66" charset="0"/>
              </a:rPr>
              <a:t>GRACIAS POR SU ATENCIÓN</a:t>
            </a:r>
            <a:endParaRPr lang="es-ES" sz="3600" i="1" dirty="0">
              <a:solidFill>
                <a:schemeClr val="tx1"/>
              </a:solidFill>
              <a:latin typeface="Kristen ITC" panose="03050502040202030202" pitchFamily="66" charset="0"/>
            </a:endParaRPr>
          </a:p>
        </p:txBody>
      </p:sp>
    </p:spTree>
    <p:extLst>
      <p:ext uri="{BB962C8B-B14F-4D97-AF65-F5344CB8AC3E}">
        <p14:creationId xmlns:p14="http://schemas.microsoft.com/office/powerpoint/2010/main" val="71831011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p:cNvSpPr>
            <a:spLocks noGrp="1"/>
          </p:cNvSpPr>
          <p:nvPr>
            <p:ph type="title"/>
          </p:nvPr>
        </p:nvSpPr>
        <p:spPr>
          <a:xfrm>
            <a:off x="609600" y="0"/>
            <a:ext cx="10972800" cy="613954"/>
          </a:xfrm>
        </p:spPr>
        <p:txBody>
          <a:bodyPr/>
          <a:lstStyle/>
          <a:p>
            <a:r>
              <a:rPr lang="es-ES" sz="2400" dirty="0" smtClean="0">
                <a:ln w="0"/>
                <a:solidFill>
                  <a:schemeClr val="tx1"/>
                </a:solidFill>
                <a:effectLst>
                  <a:outerShdw blurRad="38100" dist="19050" dir="2700000" algn="tl" rotWithShape="0">
                    <a:schemeClr val="dk1">
                      <a:alpha val="40000"/>
                    </a:schemeClr>
                  </a:outerShdw>
                </a:effectLst>
              </a:rPr>
              <a:t>CONTENIDO</a:t>
            </a:r>
            <a:endParaRPr lang="es-ES" sz="2400" dirty="0">
              <a:ln w="0"/>
              <a:solidFill>
                <a:schemeClr val="tx1"/>
              </a:solidFill>
              <a:effectLst>
                <a:outerShdw blurRad="38100" dist="19050" dir="2700000" algn="tl" rotWithShape="0">
                  <a:schemeClr val="dk1">
                    <a:alpha val="40000"/>
                  </a:schemeClr>
                </a:outerShdw>
              </a:effectLst>
            </a:endParaRPr>
          </a:p>
        </p:txBody>
      </p:sp>
      <p:graphicFrame>
        <p:nvGraphicFramePr>
          <p:cNvPr id="4" name="Marcador de contenido 3"/>
          <p:cNvGraphicFramePr>
            <a:graphicFrameLocks noGrp="1"/>
          </p:cNvGraphicFramePr>
          <p:nvPr>
            <p:ph idx="1"/>
            <p:extLst>
              <p:ext uri="{D42A27DB-BD31-4B8C-83A1-F6EECF244321}">
                <p14:modId xmlns:p14="http://schemas.microsoft.com/office/powerpoint/2010/main" val="3779680794"/>
              </p:ext>
            </p:extLst>
          </p:nvPr>
        </p:nvGraphicFramePr>
        <p:xfrm>
          <a:off x="3200400" y="613954"/>
          <a:ext cx="5791200" cy="551220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999452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CuadroTexto 6"/>
          <p:cNvSpPr txBox="1"/>
          <p:nvPr/>
        </p:nvSpPr>
        <p:spPr>
          <a:xfrm>
            <a:off x="6063290" y="5042263"/>
            <a:ext cx="5499909" cy="461665"/>
          </a:xfrm>
          <a:prstGeom prst="rect">
            <a:avLst/>
          </a:prstGeom>
          <a:noFill/>
        </p:spPr>
        <p:txBody>
          <a:bodyPr wrap="square" rtlCol="0">
            <a:spAutoFit/>
          </a:bodyPr>
          <a:lstStyle/>
          <a:p>
            <a:pPr algn="ctr"/>
            <a:r>
              <a:rPr lang="es-EC" sz="1200" b="1" dirty="0" smtClean="0">
                <a:latin typeface="+mj-lt"/>
                <a:cs typeface="Times New Roman" panose="02020603050405020304" pitchFamily="18" charset="0"/>
              </a:rPr>
              <a:t>Figura 4. </a:t>
            </a:r>
            <a:r>
              <a:rPr lang="es-EC" sz="1200" dirty="0" smtClean="0">
                <a:latin typeface="+mj-lt"/>
                <a:cs typeface="Times New Roman" panose="02020603050405020304" pitchFamily="18" charset="0"/>
              </a:rPr>
              <a:t>Distribución de especies de </a:t>
            </a:r>
            <a:r>
              <a:rPr lang="es-EC" sz="1200" i="1" dirty="0" err="1" smtClean="0">
                <a:latin typeface="+mj-lt"/>
                <a:cs typeface="Times New Roman" panose="02020603050405020304" pitchFamily="18" charset="0"/>
              </a:rPr>
              <a:t>Candida</a:t>
            </a:r>
            <a:r>
              <a:rPr lang="es-EC" sz="1200" i="1" dirty="0" smtClean="0">
                <a:latin typeface="+mj-lt"/>
                <a:cs typeface="Times New Roman" panose="02020603050405020304" pitchFamily="18" charset="0"/>
              </a:rPr>
              <a:t> </a:t>
            </a:r>
            <a:r>
              <a:rPr lang="es-EC" sz="1200" i="1" dirty="0" err="1" smtClean="0">
                <a:latin typeface="+mj-lt"/>
                <a:cs typeface="Times New Roman" panose="02020603050405020304" pitchFamily="18" charset="0"/>
              </a:rPr>
              <a:t>albicans</a:t>
            </a:r>
            <a:r>
              <a:rPr lang="es-EC" sz="1200" i="1" dirty="0" smtClean="0">
                <a:latin typeface="+mj-lt"/>
                <a:cs typeface="Times New Roman" panose="02020603050405020304" pitchFamily="18" charset="0"/>
              </a:rPr>
              <a:t> </a:t>
            </a:r>
            <a:r>
              <a:rPr lang="es-EC" sz="1200" dirty="0" smtClean="0">
                <a:latin typeface="+mj-lt"/>
                <a:cs typeface="Times New Roman" panose="02020603050405020304" pitchFamily="18" charset="0"/>
              </a:rPr>
              <a:t>y </a:t>
            </a:r>
            <a:r>
              <a:rPr lang="es-EC" sz="1200" i="1" dirty="0" smtClean="0">
                <a:latin typeface="+mj-lt"/>
                <a:cs typeface="Times New Roman" panose="02020603050405020304" pitchFamily="18" charset="0"/>
              </a:rPr>
              <a:t>no-</a:t>
            </a:r>
            <a:r>
              <a:rPr lang="es-EC" sz="1200" i="1" dirty="0" err="1" smtClean="0">
                <a:latin typeface="+mj-lt"/>
                <a:cs typeface="Times New Roman" panose="02020603050405020304" pitchFamily="18" charset="0"/>
              </a:rPr>
              <a:t>albicans</a:t>
            </a:r>
            <a:r>
              <a:rPr lang="es-EC" sz="1200" i="1" dirty="0" smtClean="0">
                <a:latin typeface="+mj-lt"/>
                <a:cs typeface="Times New Roman" panose="02020603050405020304" pitchFamily="18" charset="0"/>
              </a:rPr>
              <a:t> </a:t>
            </a:r>
            <a:r>
              <a:rPr lang="es-EC" sz="1200" dirty="0" smtClean="0">
                <a:latin typeface="+mj-lt"/>
                <a:cs typeface="Times New Roman" panose="02020603050405020304" pitchFamily="18" charset="0"/>
              </a:rPr>
              <a:t>por año</a:t>
            </a:r>
            <a:r>
              <a:rPr lang="es-EC" sz="1200" i="1" dirty="0" smtClean="0">
                <a:latin typeface="+mj-lt"/>
                <a:cs typeface="Times New Roman" panose="02020603050405020304" pitchFamily="18" charset="0"/>
              </a:rPr>
              <a:t> </a:t>
            </a:r>
            <a:r>
              <a:rPr lang="es-EC" sz="1200" dirty="0" smtClean="0">
                <a:latin typeface="+mj-lt"/>
                <a:cs typeface="Times New Roman" panose="02020603050405020304" pitchFamily="18" charset="0"/>
              </a:rPr>
              <a:t>(</a:t>
            </a:r>
            <a:r>
              <a:rPr lang="es-EC" sz="1200" dirty="0" err="1" smtClean="0">
                <a:latin typeface="+mj-lt"/>
                <a:cs typeface="Times New Roman" panose="02020603050405020304" pitchFamily="18" charset="0"/>
              </a:rPr>
              <a:t>Aydemir</a:t>
            </a:r>
            <a:r>
              <a:rPr lang="es-EC" sz="1200" dirty="0" smtClean="0">
                <a:latin typeface="+mj-lt"/>
                <a:cs typeface="Times New Roman" panose="02020603050405020304" pitchFamily="18" charset="0"/>
              </a:rPr>
              <a:t> et al, 2017).</a:t>
            </a:r>
            <a:endParaRPr lang="es-EC" sz="1200" dirty="0">
              <a:latin typeface="+mj-lt"/>
              <a:cs typeface="Times New Roman" panose="02020603050405020304" pitchFamily="18" charset="0"/>
            </a:endParaRPr>
          </a:p>
        </p:txBody>
      </p:sp>
      <p:pic>
        <p:nvPicPr>
          <p:cNvPr id="8" name="Imagen 7"/>
          <p:cNvPicPr>
            <a:picLocks noChangeAspect="1"/>
          </p:cNvPicPr>
          <p:nvPr/>
        </p:nvPicPr>
        <p:blipFill>
          <a:blip r:embed="rId2"/>
          <a:stretch>
            <a:fillRect/>
          </a:stretch>
        </p:blipFill>
        <p:spPr>
          <a:xfrm>
            <a:off x="6063290" y="1484724"/>
            <a:ext cx="5499909" cy="3359175"/>
          </a:xfrm>
          <a:prstGeom prst="rect">
            <a:avLst/>
          </a:prstGeom>
        </p:spPr>
      </p:pic>
      <p:sp>
        <p:nvSpPr>
          <p:cNvPr id="10"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JUSTIFICACIÓN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
        <p:nvSpPr>
          <p:cNvPr id="3" name="Rectángulo redondeado 2"/>
          <p:cNvSpPr/>
          <p:nvPr/>
        </p:nvSpPr>
        <p:spPr>
          <a:xfrm>
            <a:off x="693243" y="2121023"/>
            <a:ext cx="4529470" cy="616689"/>
          </a:xfrm>
          <a:prstGeom prst="roundRect">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s-ES" sz="2400" dirty="0" smtClean="0">
                <a:latin typeface="Times New Roman" panose="02020603050405020304" pitchFamily="18" charset="0"/>
                <a:cs typeface="Times New Roman" panose="02020603050405020304" pitchFamily="18" charset="0"/>
              </a:rPr>
              <a:t>↑ Candidiasis invasivas</a:t>
            </a:r>
            <a:endParaRPr lang="es-ES" sz="2400" dirty="0">
              <a:latin typeface="Times New Roman" panose="02020603050405020304" pitchFamily="18" charset="0"/>
              <a:cs typeface="Times New Roman" panose="02020603050405020304" pitchFamily="18" charset="0"/>
            </a:endParaRPr>
          </a:p>
        </p:txBody>
      </p:sp>
      <p:sp>
        <p:nvSpPr>
          <p:cNvPr id="11" name="CuadroTexto 10"/>
          <p:cNvSpPr txBox="1"/>
          <p:nvPr/>
        </p:nvSpPr>
        <p:spPr>
          <a:xfrm>
            <a:off x="269358" y="727025"/>
            <a:ext cx="5793932" cy="461665"/>
          </a:xfrm>
          <a:prstGeom prst="rect">
            <a:avLst/>
          </a:prstGeom>
          <a:noFill/>
        </p:spPr>
        <p:txBody>
          <a:bodyPr wrap="square" rtlCol="0">
            <a:spAutoFit/>
          </a:bodyPr>
          <a:lstStyle/>
          <a:p>
            <a:r>
              <a:rPr lang="es-ES" sz="2400" b="1" i="1" dirty="0" smtClean="0"/>
              <a:t>Distribución de Candida </a:t>
            </a:r>
            <a:r>
              <a:rPr lang="es-ES" sz="2400" b="1" i="1" dirty="0" err="1" smtClean="0"/>
              <a:t>sp</a:t>
            </a:r>
            <a:r>
              <a:rPr lang="es-ES" sz="2400" b="1" i="1" dirty="0" smtClean="0"/>
              <a:t>.</a:t>
            </a:r>
            <a:endParaRPr lang="es-ES" sz="2400" b="1" i="1" dirty="0"/>
          </a:p>
        </p:txBody>
      </p:sp>
      <p:sp>
        <p:nvSpPr>
          <p:cNvPr id="12" name="Rectángulo redondeado 11"/>
          <p:cNvSpPr/>
          <p:nvPr/>
        </p:nvSpPr>
        <p:spPr>
          <a:xfrm>
            <a:off x="693243" y="3057194"/>
            <a:ext cx="4529470" cy="616689"/>
          </a:xfrm>
          <a:prstGeom prst="roundRect">
            <a:avLst/>
          </a:prstGeom>
        </p:spPr>
        <p:style>
          <a:lnRef idx="2">
            <a:schemeClr val="accent2"/>
          </a:lnRef>
          <a:fillRef idx="1">
            <a:schemeClr val="lt1"/>
          </a:fillRef>
          <a:effectRef idx="0">
            <a:schemeClr val="accent2"/>
          </a:effectRef>
          <a:fontRef idx="minor">
            <a:schemeClr val="dk1"/>
          </a:fontRef>
        </p:style>
        <p:txBody>
          <a:bodyPr rtlCol="0" anchor="ctr"/>
          <a:lstStyle/>
          <a:p>
            <a:pPr algn="ctr"/>
            <a:r>
              <a:rPr lang="es-ES" sz="2400" dirty="0" smtClean="0">
                <a:latin typeface="Times New Roman" panose="02020603050405020304" pitchFamily="18" charset="0"/>
                <a:cs typeface="Times New Roman" panose="02020603050405020304" pitchFamily="18" charset="0"/>
              </a:rPr>
              <a:t>Nuevas especies</a:t>
            </a:r>
            <a:endParaRPr lang="es-ES" sz="2400" dirty="0">
              <a:latin typeface="Times New Roman" panose="02020603050405020304" pitchFamily="18" charset="0"/>
              <a:cs typeface="Times New Roman" panose="02020603050405020304" pitchFamily="18" charset="0"/>
            </a:endParaRPr>
          </a:p>
        </p:txBody>
      </p:sp>
      <p:sp>
        <p:nvSpPr>
          <p:cNvPr id="13" name="Rectángulo redondeado 12"/>
          <p:cNvSpPr/>
          <p:nvPr/>
        </p:nvSpPr>
        <p:spPr>
          <a:xfrm>
            <a:off x="693243" y="3952890"/>
            <a:ext cx="4529470" cy="616689"/>
          </a:xfrm>
          <a:prstGeom prst="roundRect">
            <a:avLst/>
          </a:prstGeom>
        </p:spPr>
        <p:style>
          <a:lnRef idx="2">
            <a:schemeClr val="accent4"/>
          </a:lnRef>
          <a:fillRef idx="1">
            <a:schemeClr val="lt1"/>
          </a:fillRef>
          <a:effectRef idx="0">
            <a:schemeClr val="accent4"/>
          </a:effectRef>
          <a:fontRef idx="minor">
            <a:schemeClr val="dk1"/>
          </a:fontRef>
        </p:style>
        <p:txBody>
          <a:bodyPr rtlCol="0" anchor="ctr"/>
          <a:lstStyle/>
          <a:p>
            <a:pPr algn="ctr"/>
            <a:r>
              <a:rPr lang="es-ES" sz="2400" dirty="0" smtClean="0">
                <a:latin typeface="Times New Roman" panose="02020603050405020304" pitchFamily="18" charset="0"/>
                <a:cs typeface="Times New Roman" panose="02020603050405020304" pitchFamily="18" charset="0"/>
              </a:rPr>
              <a:t>Resistencia a antifúngicos</a:t>
            </a:r>
            <a:endParaRPr lang="es-ES" sz="24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8997962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Imagen 3"/>
          <p:cNvPicPr/>
          <p:nvPr/>
        </p:nvPicPr>
        <p:blipFill rotWithShape="1">
          <a:blip r:embed="rId2"/>
          <a:srcRect t="51303" b="9079"/>
          <a:stretch/>
        </p:blipFill>
        <p:spPr>
          <a:xfrm>
            <a:off x="269358" y="3605349"/>
            <a:ext cx="6157569" cy="2155371"/>
          </a:xfrm>
          <a:prstGeom prst="rect">
            <a:avLst/>
          </a:prstGeom>
        </p:spPr>
      </p:pic>
      <p:pic>
        <p:nvPicPr>
          <p:cNvPr id="5" name="Imagen 4"/>
          <p:cNvPicPr/>
          <p:nvPr/>
        </p:nvPicPr>
        <p:blipFill rotWithShape="1">
          <a:blip r:embed="rId2"/>
          <a:srcRect t="-1" b="58945"/>
          <a:stretch/>
        </p:blipFill>
        <p:spPr>
          <a:xfrm>
            <a:off x="299017" y="1422898"/>
            <a:ext cx="6127910" cy="2182451"/>
          </a:xfrm>
          <a:prstGeom prst="rect">
            <a:avLst/>
          </a:prstGeom>
        </p:spPr>
      </p:pic>
      <p:pic>
        <p:nvPicPr>
          <p:cNvPr id="7" name="Imagen 6"/>
          <p:cNvPicPr>
            <a:picLocks noChangeAspect="1"/>
          </p:cNvPicPr>
          <p:nvPr/>
        </p:nvPicPr>
        <p:blipFill>
          <a:blip r:embed="rId3"/>
          <a:stretch>
            <a:fillRect/>
          </a:stretch>
        </p:blipFill>
        <p:spPr>
          <a:xfrm>
            <a:off x="7053317" y="2802934"/>
            <a:ext cx="4076700" cy="1095375"/>
          </a:xfrm>
          <a:prstGeom prst="rect">
            <a:avLst/>
          </a:prstGeom>
        </p:spPr>
      </p:pic>
      <p:sp>
        <p:nvSpPr>
          <p:cNvPr id="8" name="CuadroTexto 7"/>
          <p:cNvSpPr txBox="1"/>
          <p:nvPr/>
        </p:nvSpPr>
        <p:spPr>
          <a:xfrm>
            <a:off x="6909626" y="4076020"/>
            <a:ext cx="4428309" cy="476386"/>
          </a:xfrm>
          <a:prstGeom prst="rect">
            <a:avLst/>
          </a:prstGeom>
          <a:noFill/>
        </p:spPr>
        <p:txBody>
          <a:bodyPr wrap="square" rtlCol="0">
            <a:spAutoFit/>
          </a:bodyPr>
          <a:lstStyle/>
          <a:p>
            <a:pPr algn="just"/>
            <a:r>
              <a:rPr lang="es-EC" sz="1200" b="1" dirty="0" smtClean="0">
                <a:latin typeface="+mj-lt"/>
                <a:cs typeface="Times New Roman" panose="02020603050405020304" pitchFamily="18" charset="0"/>
              </a:rPr>
              <a:t>Figura 5. </a:t>
            </a:r>
            <a:r>
              <a:rPr lang="es-EC" sz="1200" dirty="0" smtClean="0">
                <a:latin typeface="+mj-lt"/>
                <a:cs typeface="Times New Roman" panose="02020603050405020304" pitchFamily="18" charset="0"/>
              </a:rPr>
              <a:t>Etiología de </a:t>
            </a:r>
            <a:r>
              <a:rPr lang="es-EC" sz="1200" dirty="0" err="1" smtClean="0">
                <a:latin typeface="+mj-lt"/>
                <a:cs typeface="Times New Roman" panose="02020603050405020304" pitchFamily="18" charset="0"/>
              </a:rPr>
              <a:t>Candidemia</a:t>
            </a:r>
            <a:r>
              <a:rPr lang="es-EC" sz="1200" dirty="0" smtClean="0">
                <a:latin typeface="+mj-lt"/>
                <a:cs typeface="Times New Roman" panose="02020603050405020304" pitchFamily="18" charset="0"/>
              </a:rPr>
              <a:t> en países y regiones seleccionadas (</a:t>
            </a:r>
            <a:r>
              <a:rPr lang="es-EC" sz="1200" dirty="0" err="1" smtClean="0">
                <a:latin typeface="+mj-lt"/>
                <a:cs typeface="Times New Roman" panose="02020603050405020304" pitchFamily="18" charset="0"/>
              </a:rPr>
              <a:t>Quindós</a:t>
            </a:r>
            <a:r>
              <a:rPr lang="es-EC" sz="1200" dirty="0" smtClean="0">
                <a:latin typeface="+mj-lt"/>
                <a:cs typeface="Times New Roman" panose="02020603050405020304" pitchFamily="18" charset="0"/>
              </a:rPr>
              <a:t>, 2018).</a:t>
            </a:r>
            <a:endParaRPr lang="es-EC" sz="1200" dirty="0">
              <a:latin typeface="+mj-lt"/>
              <a:cs typeface="Times New Roman" panose="02020603050405020304" pitchFamily="18" charset="0"/>
            </a:endParaRPr>
          </a:p>
        </p:txBody>
      </p:sp>
      <p:sp>
        <p:nvSpPr>
          <p:cNvPr id="9" name="CuadroTexto 8"/>
          <p:cNvSpPr txBox="1"/>
          <p:nvPr/>
        </p:nvSpPr>
        <p:spPr>
          <a:xfrm>
            <a:off x="269358" y="727025"/>
            <a:ext cx="5793932" cy="461665"/>
          </a:xfrm>
          <a:prstGeom prst="rect">
            <a:avLst/>
          </a:prstGeom>
          <a:noFill/>
        </p:spPr>
        <p:txBody>
          <a:bodyPr wrap="square" rtlCol="0">
            <a:spAutoFit/>
          </a:bodyPr>
          <a:lstStyle/>
          <a:p>
            <a:r>
              <a:rPr lang="es-ES" sz="2400" b="1" i="1" dirty="0" smtClean="0"/>
              <a:t>Distribución de Candida </a:t>
            </a:r>
            <a:r>
              <a:rPr lang="es-ES" sz="2400" b="1" i="1" dirty="0" err="1" smtClean="0"/>
              <a:t>sp</a:t>
            </a:r>
            <a:r>
              <a:rPr lang="es-ES" sz="2400" b="1" i="1" dirty="0" smtClean="0"/>
              <a:t>.</a:t>
            </a:r>
            <a:endParaRPr lang="es-ES" sz="2400" b="1" i="1" dirty="0"/>
          </a:p>
        </p:txBody>
      </p:sp>
      <p:sp>
        <p:nvSpPr>
          <p:cNvPr id="10"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JUSTIFICACIÓN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spTree>
    <p:extLst>
      <p:ext uri="{BB962C8B-B14F-4D97-AF65-F5344CB8AC3E}">
        <p14:creationId xmlns:p14="http://schemas.microsoft.com/office/powerpoint/2010/main" val="11278548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ítulo 1"/>
          <p:cNvSpPr txBox="1">
            <a:spLocks/>
          </p:cNvSpPr>
          <p:nvPr/>
        </p:nvSpPr>
        <p:spPr>
          <a:xfrm>
            <a:off x="269358" y="93013"/>
            <a:ext cx="11723500" cy="520942"/>
          </a:xfrm>
          <a:prstGeom prst="rect">
            <a:avLst/>
          </a:prstGeom>
        </p:spPr>
        <p:txBody>
          <a:bodyPr/>
          <a:lstStyle>
            <a:lvl1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mj-lt"/>
                <a:ea typeface="+mj-ea"/>
                <a:cs typeface="+mj-cs"/>
              </a:defRPr>
            </a:lvl1pPr>
            <a:lvl2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2pPr>
            <a:lvl3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3pPr>
            <a:lvl4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4pPr>
            <a:lvl5pPr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5pPr>
            <a:lvl6pPr marL="4572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6pPr>
            <a:lvl7pPr marL="9144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7pPr>
            <a:lvl8pPr marL="13716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8pPr>
            <a:lvl9pPr marL="1828800" algn="r" rtl="0" eaLnBrk="1" fontAlgn="base" hangingPunct="1">
              <a:spcBef>
                <a:spcPct val="0"/>
              </a:spcBef>
              <a:spcAft>
                <a:spcPct val="0"/>
              </a:spcAft>
              <a:defRPr sz="3200" b="1" i="1">
                <a:solidFill>
                  <a:srgbClr val="FFFFCC"/>
                </a:solidFill>
                <a:effectLst>
                  <a:outerShdw blurRad="38100" dist="38100" dir="2700000" algn="tl">
                    <a:srgbClr val="C0C0C0"/>
                  </a:outerShdw>
                </a:effectLst>
                <a:latin typeface="Arial" charset="0"/>
              </a:defRPr>
            </a:lvl9pPr>
          </a:lstStyle>
          <a:p>
            <a:r>
              <a:rPr lang="es-ES" sz="2400" kern="0" dirty="0" smtClean="0">
                <a:ln w="0"/>
                <a:solidFill>
                  <a:schemeClr val="tx1"/>
                </a:solidFill>
                <a:effectLst>
                  <a:outerShdw blurRad="38100" dist="19050" dir="2700000" algn="tl" rotWithShape="0">
                    <a:schemeClr val="dk1">
                      <a:alpha val="40000"/>
                    </a:schemeClr>
                  </a:outerShdw>
                </a:effectLst>
                <a:cs typeface="Times New Roman" panose="02020603050405020304" pitchFamily="18" charset="0"/>
              </a:rPr>
              <a:t>JUSTIFICACIÓN</a:t>
            </a:r>
            <a:endParaRPr lang="es-ES" sz="2400" kern="0" dirty="0">
              <a:ln w="0"/>
              <a:solidFill>
                <a:schemeClr val="tx1"/>
              </a:solidFill>
              <a:effectLst>
                <a:outerShdw blurRad="38100" dist="19050" dir="2700000" algn="tl" rotWithShape="0">
                  <a:schemeClr val="dk1">
                    <a:alpha val="40000"/>
                  </a:schemeClr>
                </a:outerShdw>
              </a:effectLst>
              <a:cs typeface="Times New Roman" panose="02020603050405020304" pitchFamily="18" charset="0"/>
            </a:endParaRPr>
          </a:p>
        </p:txBody>
      </p:sp>
      <p:graphicFrame>
        <p:nvGraphicFramePr>
          <p:cNvPr id="14" name="Diagrama 13"/>
          <p:cNvGraphicFramePr/>
          <p:nvPr>
            <p:extLst>
              <p:ext uri="{D42A27DB-BD31-4B8C-83A1-F6EECF244321}">
                <p14:modId xmlns:p14="http://schemas.microsoft.com/office/powerpoint/2010/main" val="4088735539"/>
              </p:ext>
            </p:extLst>
          </p:nvPr>
        </p:nvGraphicFramePr>
        <p:xfrm>
          <a:off x="3931920" y="1349827"/>
          <a:ext cx="8043623" cy="3832136"/>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
        <p:nvSpPr>
          <p:cNvPr id="17" name="CuadroTexto 16"/>
          <p:cNvSpPr txBox="1"/>
          <p:nvPr/>
        </p:nvSpPr>
        <p:spPr>
          <a:xfrm>
            <a:off x="269358" y="600032"/>
            <a:ext cx="3662562" cy="461665"/>
          </a:xfrm>
          <a:prstGeom prst="rect">
            <a:avLst/>
          </a:prstGeom>
          <a:noFill/>
        </p:spPr>
        <p:txBody>
          <a:bodyPr wrap="square" rtlCol="0">
            <a:spAutoFit/>
          </a:bodyPr>
          <a:lstStyle/>
          <a:p>
            <a:r>
              <a:rPr lang="es-ES" sz="2400" b="1" i="1" dirty="0" smtClean="0"/>
              <a:t>Factores de virulencia</a:t>
            </a:r>
            <a:endParaRPr lang="es-ES" sz="2400" b="1" i="1" dirty="0"/>
          </a:p>
        </p:txBody>
      </p:sp>
      <p:sp>
        <p:nvSpPr>
          <p:cNvPr id="19" name="CuadroTexto 18"/>
          <p:cNvSpPr txBox="1"/>
          <p:nvPr/>
        </p:nvSpPr>
        <p:spPr>
          <a:xfrm>
            <a:off x="4167394" y="5349254"/>
            <a:ext cx="3419127" cy="461665"/>
          </a:xfrm>
          <a:prstGeom prst="rect">
            <a:avLst/>
          </a:prstGeom>
          <a:noFill/>
        </p:spPr>
        <p:txBody>
          <a:bodyPr wrap="square" rtlCol="0">
            <a:spAutoFit/>
          </a:bodyPr>
          <a:lstStyle/>
          <a:p>
            <a:pPr algn="ctr"/>
            <a:r>
              <a:rPr lang="es-EC" sz="1200" b="1" dirty="0" smtClean="0">
                <a:latin typeface="+mj-lt"/>
                <a:cs typeface="Times New Roman" panose="02020603050405020304" pitchFamily="18" charset="0"/>
              </a:rPr>
              <a:t>Figura 6. </a:t>
            </a:r>
            <a:r>
              <a:rPr lang="es-EC" sz="1200" dirty="0" smtClean="0">
                <a:latin typeface="+mj-lt"/>
                <a:cs typeface="Times New Roman" panose="02020603050405020304" pitchFamily="18" charset="0"/>
              </a:rPr>
              <a:t>Morfología de levaduras, formadoras de hifas y </a:t>
            </a:r>
            <a:r>
              <a:rPr lang="es-EC" sz="1200" dirty="0" err="1" smtClean="0">
                <a:latin typeface="+mj-lt"/>
                <a:cs typeface="Times New Roman" panose="02020603050405020304" pitchFamily="18" charset="0"/>
              </a:rPr>
              <a:t>pseudohifas</a:t>
            </a:r>
            <a:r>
              <a:rPr lang="es-EC" sz="1200" dirty="0" smtClean="0">
                <a:latin typeface="+mj-lt"/>
                <a:cs typeface="Times New Roman" panose="02020603050405020304" pitchFamily="18" charset="0"/>
              </a:rPr>
              <a:t> (</a:t>
            </a:r>
            <a:r>
              <a:rPr lang="es-EC" sz="1200" dirty="0" err="1" smtClean="0">
                <a:latin typeface="+mj-lt"/>
                <a:cs typeface="Times New Roman" panose="02020603050405020304" pitchFamily="18" charset="0"/>
              </a:rPr>
              <a:t>Sudbery</a:t>
            </a:r>
            <a:r>
              <a:rPr lang="es-EC" sz="1200" dirty="0" smtClean="0">
                <a:latin typeface="+mj-lt"/>
                <a:cs typeface="Times New Roman" panose="02020603050405020304" pitchFamily="18" charset="0"/>
              </a:rPr>
              <a:t>, 2011).</a:t>
            </a:r>
            <a:endParaRPr lang="es-EC" sz="1200" dirty="0">
              <a:latin typeface="+mj-lt"/>
              <a:cs typeface="Times New Roman" panose="02020603050405020304" pitchFamily="18" charset="0"/>
            </a:endParaRPr>
          </a:p>
        </p:txBody>
      </p:sp>
      <p:sp>
        <p:nvSpPr>
          <p:cNvPr id="21" name="CuadroTexto 20"/>
          <p:cNvSpPr txBox="1"/>
          <p:nvPr/>
        </p:nvSpPr>
        <p:spPr>
          <a:xfrm>
            <a:off x="8076146" y="5325320"/>
            <a:ext cx="3474941" cy="461665"/>
          </a:xfrm>
          <a:prstGeom prst="rect">
            <a:avLst/>
          </a:prstGeom>
          <a:solidFill>
            <a:schemeClr val="bg1"/>
          </a:solidFill>
        </p:spPr>
        <p:txBody>
          <a:bodyPr wrap="square" rtlCol="0">
            <a:spAutoFit/>
          </a:bodyPr>
          <a:lstStyle/>
          <a:p>
            <a:pPr algn="ctr"/>
            <a:r>
              <a:rPr lang="es-EC" sz="1200" b="1" dirty="0" smtClean="0">
                <a:latin typeface="+mj-lt"/>
                <a:cs typeface="Times New Roman" panose="02020603050405020304" pitchFamily="18" charset="0"/>
              </a:rPr>
              <a:t>Figura 7. </a:t>
            </a:r>
            <a:r>
              <a:rPr lang="es-EC" sz="1200" dirty="0" smtClean="0">
                <a:latin typeface="+mj-lt"/>
                <a:cs typeface="Times New Roman" panose="02020603050405020304" pitchFamily="18" charset="0"/>
              </a:rPr>
              <a:t>Estructura 3D de Fosfolipasa A2 (</a:t>
            </a:r>
            <a:r>
              <a:rPr lang="es-EC" sz="1200" dirty="0" err="1" smtClean="0">
                <a:latin typeface="+mj-lt"/>
                <a:cs typeface="Times New Roman" panose="02020603050405020304" pitchFamily="18" charset="0"/>
              </a:rPr>
              <a:t>Creative</a:t>
            </a:r>
            <a:r>
              <a:rPr lang="es-EC" sz="1200" dirty="0" smtClean="0">
                <a:latin typeface="+mj-lt"/>
                <a:cs typeface="Times New Roman" panose="02020603050405020304" pitchFamily="18" charset="0"/>
              </a:rPr>
              <a:t> </a:t>
            </a:r>
            <a:r>
              <a:rPr lang="es-EC" sz="1200" dirty="0" err="1" smtClean="0">
                <a:latin typeface="+mj-lt"/>
                <a:cs typeface="Times New Roman" panose="02020603050405020304" pitchFamily="18" charset="0"/>
              </a:rPr>
              <a:t>Commons</a:t>
            </a:r>
            <a:r>
              <a:rPr lang="es-EC" sz="1200" dirty="0" smtClean="0">
                <a:latin typeface="+mj-lt"/>
                <a:cs typeface="Times New Roman" panose="02020603050405020304" pitchFamily="18" charset="0"/>
              </a:rPr>
              <a:t>, 2004).</a:t>
            </a:r>
            <a:endParaRPr lang="es-EC" sz="1200" dirty="0">
              <a:latin typeface="+mj-lt"/>
              <a:cs typeface="Times New Roman" panose="02020603050405020304" pitchFamily="18" charset="0"/>
            </a:endParaRPr>
          </a:p>
        </p:txBody>
      </p:sp>
      <p:sp>
        <p:nvSpPr>
          <p:cNvPr id="3" name="CuadroTexto 2"/>
          <p:cNvSpPr txBox="1"/>
          <p:nvPr/>
        </p:nvSpPr>
        <p:spPr>
          <a:xfrm>
            <a:off x="269358" y="2388732"/>
            <a:ext cx="3662562" cy="1754326"/>
          </a:xfrm>
          <a:prstGeom prst="rect">
            <a:avLst/>
          </a:prstGeom>
          <a:noFill/>
        </p:spPr>
        <p:txBody>
          <a:bodyPr wrap="square" rtlCol="0">
            <a:spAutoFit/>
          </a:bodyPr>
          <a:lstStyle/>
          <a:p>
            <a:pPr marL="285750" indent="-285750">
              <a:buFont typeface="Arial" panose="020B0604020202020204" pitchFamily="34" charset="0"/>
              <a:buChar char="•"/>
            </a:pPr>
            <a:r>
              <a:rPr lang="es-ES" dirty="0" smtClean="0"/>
              <a:t>Colonizar tejidos hospederos</a:t>
            </a:r>
          </a:p>
          <a:p>
            <a:pPr marL="285750" indent="-285750">
              <a:buFont typeface="Arial" panose="020B0604020202020204" pitchFamily="34" charset="0"/>
              <a:buChar char="•"/>
            </a:pPr>
            <a:endParaRPr lang="es-ES" dirty="0" smtClean="0"/>
          </a:p>
          <a:p>
            <a:pPr marL="285750" indent="-285750">
              <a:buFont typeface="Arial" panose="020B0604020202020204" pitchFamily="34" charset="0"/>
              <a:buChar char="•"/>
            </a:pPr>
            <a:r>
              <a:rPr lang="es-ES" dirty="0" smtClean="0"/>
              <a:t>Superar defensas del hospedero</a:t>
            </a:r>
          </a:p>
          <a:p>
            <a:pPr marL="285750" indent="-285750">
              <a:buFont typeface="Arial" panose="020B0604020202020204" pitchFamily="34" charset="0"/>
              <a:buChar char="•"/>
            </a:pPr>
            <a:endParaRPr lang="es-ES" dirty="0" smtClean="0"/>
          </a:p>
          <a:p>
            <a:pPr marL="285750" indent="-285750">
              <a:buFont typeface="Arial" panose="020B0604020202020204" pitchFamily="34" charset="0"/>
              <a:buChar char="•"/>
            </a:pPr>
            <a:r>
              <a:rPr lang="es-ES" dirty="0" smtClean="0"/>
              <a:t>Causar infecciones</a:t>
            </a:r>
            <a:endParaRPr lang="es-ES" dirty="0"/>
          </a:p>
        </p:txBody>
      </p:sp>
    </p:spTree>
    <p:extLst>
      <p:ext uri="{BB962C8B-B14F-4D97-AF65-F5344CB8AC3E}">
        <p14:creationId xmlns:p14="http://schemas.microsoft.com/office/powerpoint/2010/main" val="193319708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theme/theme1.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TemaESP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Diseño predeterminado">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raClrScheme>
      <a:clrScheme name="Diseño predeterminado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iseño predeterminado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iseño predeterminado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iseño predeterminado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iseño predeterminado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iseño predeterminado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iseño predeterminado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iseño predeterminado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iseño predeterminado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iseño predeterminado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iseño predeterminado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iseño predeterminado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TemaESPE" id="{897E0EE8-429D-4152-8EE6-91D287F9F65B}" vid="{B3642A74-B31B-4779-AF49-A124E07A2A7B}"/>
    </a:ext>
  </a:extLst>
</a:theme>
</file>

<file path=ppt/theme/theme3.xml><?xml version="1.0" encoding="utf-8"?>
<a:theme xmlns:a="http://schemas.openxmlformats.org/drawingml/2006/main" name="Tema de Offic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1985</TotalTime>
  <Words>2546</Words>
  <Application>Microsoft Office PowerPoint</Application>
  <PresentationFormat>Panorámica</PresentationFormat>
  <Paragraphs>445</Paragraphs>
  <Slides>50</Slides>
  <Notes>2</Notes>
  <HiddenSlides>0</HiddenSlides>
  <MMClips>0</MMClips>
  <ScaleCrop>false</ScaleCrop>
  <HeadingPairs>
    <vt:vector size="8" baseType="variant">
      <vt:variant>
        <vt:lpstr>Fuentes usadas</vt:lpstr>
      </vt:variant>
      <vt:variant>
        <vt:i4>7</vt:i4>
      </vt:variant>
      <vt:variant>
        <vt:lpstr>Tema</vt:lpstr>
      </vt:variant>
      <vt:variant>
        <vt:i4>2</vt:i4>
      </vt:variant>
      <vt:variant>
        <vt:lpstr>Servidores OLE incrustados</vt:lpstr>
      </vt:variant>
      <vt:variant>
        <vt:i4>2</vt:i4>
      </vt:variant>
      <vt:variant>
        <vt:lpstr>Títulos de diapositiva</vt:lpstr>
      </vt:variant>
      <vt:variant>
        <vt:i4>50</vt:i4>
      </vt:variant>
    </vt:vector>
  </HeadingPairs>
  <TitlesOfParts>
    <vt:vector size="61" baseType="lpstr">
      <vt:lpstr>Arial</vt:lpstr>
      <vt:lpstr>Calibri</vt:lpstr>
      <vt:lpstr>Calibri Light</vt:lpstr>
      <vt:lpstr>Cambria Math</vt:lpstr>
      <vt:lpstr>Kristen ITC</vt:lpstr>
      <vt:lpstr>Times New Roman</vt:lpstr>
      <vt:lpstr>Wingdings</vt:lpstr>
      <vt:lpstr>Tema de Office</vt:lpstr>
      <vt:lpstr>TemaESPE</vt:lpstr>
      <vt:lpstr>CorelDRAW</vt:lpstr>
      <vt:lpstr>Prism 7</vt:lpstr>
      <vt:lpstr>Presentación de PowerPoint</vt:lpstr>
      <vt:lpstr>CONTENIDO</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CONTENIDO</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Presentación de PowerPoint</vt:lpstr>
      <vt:lpstr>CONTENIDO</vt:lpstr>
      <vt:lpstr>Presentación de PowerPoint</vt:lpstr>
      <vt:lpstr>Presentación de PowerPoint</vt:lpstr>
      <vt:lpstr>CONTENIDO</vt:lpstr>
      <vt:lpstr>Presentación de PowerPoint</vt:lpstr>
      <vt:lpstr>CONTENIDO</vt:lpstr>
      <vt:lpstr>Presentación de PowerPoint</vt:lpstr>
      <vt:lpstr>Presentación de PowerPoint</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Presentación de PowerPoint</dc:title>
  <dc:creator>MIO</dc:creator>
  <cp:lastModifiedBy>MIO</cp:lastModifiedBy>
  <cp:revision>117</cp:revision>
  <dcterms:created xsi:type="dcterms:W3CDTF">2019-06-12T23:21:02Z</dcterms:created>
  <dcterms:modified xsi:type="dcterms:W3CDTF">2019-07-17T20:20:28Z</dcterms:modified>
</cp:coreProperties>
</file>