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8" r:id="rId4"/>
    <p:sldId id="351" r:id="rId5"/>
    <p:sldId id="291" r:id="rId6"/>
    <p:sldId id="352" r:id="rId7"/>
    <p:sldId id="290" r:id="rId8"/>
    <p:sldId id="258" r:id="rId9"/>
    <p:sldId id="350" r:id="rId10"/>
    <p:sldId id="292" r:id="rId11"/>
    <p:sldId id="279" r:id="rId12"/>
    <p:sldId id="260" r:id="rId13"/>
    <p:sldId id="261" r:id="rId14"/>
    <p:sldId id="262" r:id="rId15"/>
    <p:sldId id="263" r:id="rId16"/>
    <p:sldId id="264" r:id="rId17"/>
    <p:sldId id="265" r:id="rId18"/>
    <p:sldId id="266" r:id="rId19"/>
    <p:sldId id="267" r:id="rId20"/>
    <p:sldId id="268" r:id="rId21"/>
    <p:sldId id="277" r:id="rId22"/>
    <p:sldId id="270" r:id="rId23"/>
    <p:sldId id="271" r:id="rId24"/>
    <p:sldId id="272" r:id="rId25"/>
    <p:sldId id="274" r:id="rId26"/>
    <p:sldId id="276" r:id="rId27"/>
    <p:sldId id="353" r:id="rId28"/>
    <p:sldId id="280" r:id="rId29"/>
    <p:sldId id="293" r:id="rId30"/>
    <p:sldId id="354" r:id="rId31"/>
    <p:sldId id="358" r:id="rId32"/>
    <p:sldId id="359" r:id="rId33"/>
    <p:sldId id="360" r:id="rId34"/>
    <p:sldId id="298" r:id="rId35"/>
    <p:sldId id="330" r:id="rId36"/>
    <p:sldId id="331" r:id="rId37"/>
    <p:sldId id="320" r:id="rId38"/>
    <p:sldId id="361" r:id="rId39"/>
    <p:sldId id="362" r:id="rId40"/>
    <p:sldId id="305" r:id="rId41"/>
    <p:sldId id="363" r:id="rId42"/>
    <p:sldId id="364" r:id="rId43"/>
    <p:sldId id="365" r:id="rId44"/>
    <p:sldId id="366" r:id="rId45"/>
    <p:sldId id="367" r:id="rId46"/>
    <p:sldId id="369" r:id="rId47"/>
    <p:sldId id="368" r:id="rId48"/>
    <p:sldId id="370" r:id="rId49"/>
    <p:sldId id="313" r:id="rId50"/>
    <p:sldId id="371" r:id="rId51"/>
    <p:sldId id="372" r:id="rId52"/>
    <p:sldId id="323" r:id="rId53"/>
    <p:sldId id="346" r:id="rId54"/>
    <p:sldId id="318" r:id="rId55"/>
    <p:sldId id="347" r:id="rId56"/>
    <p:sldId id="281" r:id="rId57"/>
    <p:sldId id="283" r:id="rId58"/>
    <p:sldId id="285" r:id="rId59"/>
    <p:sldId id="282" r:id="rId60"/>
    <p:sldId id="286" r:id="rId61"/>
    <p:sldId id="373" r:id="rId62"/>
    <p:sldId id="348" r:id="rId63"/>
    <p:sldId id="275" r:id="rId6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sorterViewPr>
    <p:cViewPr>
      <p:scale>
        <a:sx n="93" d="100"/>
        <a:sy n="93" d="100"/>
      </p:scale>
      <p:origin x="0" y="-36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71.png"/></Relationships>
</file>

<file path=ppt/diagrams/_rels/data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5" Type="http://schemas.openxmlformats.org/officeDocument/2006/relationships/image" Target="../media/image78.png"/><Relationship Id="rId4" Type="http://schemas.openxmlformats.org/officeDocument/2006/relationships/image" Target="../media/image77.png"/></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332DD2-9BE9-4BC4-831A-0CE84AC73FFB}" type="doc">
      <dgm:prSet loTypeId="urn:microsoft.com/office/officeart/2005/8/layout/hierarchy3" loCatId="list" qsTypeId="urn:microsoft.com/office/officeart/2005/8/quickstyle/simple2" qsCatId="simple" csTypeId="urn:microsoft.com/office/officeart/2005/8/colors/accent1_3" csCatId="accent1" phldr="1"/>
      <dgm:spPr/>
      <dgm:t>
        <a:bodyPr/>
        <a:lstStyle/>
        <a:p>
          <a:endParaRPr lang="es-EC"/>
        </a:p>
      </dgm:t>
    </dgm:pt>
    <dgm:pt modelId="{EBC42C86-22EC-4607-9B89-3D40254DE922}">
      <dgm:prSet phldrT="[Texto]" custT="1"/>
      <dgm:spPr/>
      <dgm:t>
        <a:bodyPr/>
        <a:lstStyle/>
        <a:p>
          <a:r>
            <a:rPr lang="es-EC" sz="1600" dirty="0" smtClean="0">
              <a:effectLst>
                <a:outerShdw blurRad="38100" dist="38100" dir="2700000" algn="tl">
                  <a:srgbClr val="000000">
                    <a:alpha val="43137"/>
                  </a:srgbClr>
                </a:outerShdw>
              </a:effectLst>
              <a:latin typeface="Trebuchet MS" panose="020B0603020202020204" pitchFamily="34" charset="0"/>
            </a:rPr>
            <a:t>Hidróxido de Calcio</a:t>
          </a:r>
          <a:endParaRPr lang="es-EC" sz="1600" dirty="0">
            <a:effectLst>
              <a:outerShdw blurRad="38100" dist="38100" dir="2700000" algn="tl">
                <a:srgbClr val="000000">
                  <a:alpha val="43137"/>
                </a:srgbClr>
              </a:outerShdw>
            </a:effectLst>
            <a:latin typeface="Trebuchet MS" panose="020B0603020202020204" pitchFamily="34" charset="0"/>
          </a:endParaRPr>
        </a:p>
      </dgm:t>
    </dgm:pt>
    <dgm:pt modelId="{8A3D9B96-277E-4F62-8D9F-00F20C109910}" type="parTrans" cxnId="{09A1B998-AC98-467E-A87D-DA09693BE476}">
      <dgm:prSet/>
      <dgm:spPr/>
      <dgm:t>
        <a:bodyPr/>
        <a:lstStyle/>
        <a:p>
          <a:endParaRPr lang="es-EC" sz="1400">
            <a:latin typeface="Trebuchet MS" panose="020B0603020202020204" pitchFamily="34" charset="0"/>
          </a:endParaRPr>
        </a:p>
      </dgm:t>
    </dgm:pt>
    <dgm:pt modelId="{4C542DF4-3E45-4CF4-833E-BD4AE1492348}" type="sibTrans" cxnId="{09A1B998-AC98-467E-A87D-DA09693BE476}">
      <dgm:prSet/>
      <dgm:spPr/>
      <dgm:t>
        <a:bodyPr/>
        <a:lstStyle/>
        <a:p>
          <a:endParaRPr lang="es-EC" sz="1400">
            <a:latin typeface="Trebuchet MS" panose="020B0603020202020204" pitchFamily="34" charset="0"/>
          </a:endParaRPr>
        </a:p>
      </dgm:t>
    </dgm:pt>
    <dgm:pt modelId="{F43B5406-F3C8-4722-B1D6-3DA06D7EB38F}">
      <dgm:prSet custT="1"/>
      <dgm:spPr/>
      <dgm:t>
        <a:bodyPr/>
        <a:lstStyle/>
        <a:p>
          <a:r>
            <a:rPr lang="es-EC" sz="1600" dirty="0" smtClean="0">
              <a:latin typeface="Trebuchet MS" panose="020B0603020202020204" pitchFamily="34" charset="0"/>
            </a:rPr>
            <a:t>Agente </a:t>
          </a:r>
          <a:r>
            <a:rPr lang="es-EC" sz="1600" dirty="0" err="1" smtClean="0">
              <a:latin typeface="Trebuchet MS" panose="020B0603020202020204" pitchFamily="34" charset="0"/>
            </a:rPr>
            <a:t>hidrolizante</a:t>
          </a:r>
          <a:r>
            <a:rPr lang="es-EC" sz="1600" dirty="0" smtClean="0">
              <a:latin typeface="Trebuchet MS" panose="020B0603020202020204" pitchFamily="34" charset="0"/>
            </a:rPr>
            <a:t> de la pared celular</a:t>
          </a:r>
          <a:endParaRPr lang="es-EC" sz="1600" dirty="0">
            <a:latin typeface="Trebuchet MS" panose="020B0603020202020204" pitchFamily="34" charset="0"/>
          </a:endParaRPr>
        </a:p>
      </dgm:t>
    </dgm:pt>
    <dgm:pt modelId="{956AF30F-E493-45B7-A69C-2BAA4D387AB3}" type="parTrans" cxnId="{36626288-6A0B-43B7-9C53-5BE87A443EA9}">
      <dgm:prSet/>
      <dgm:spPr/>
      <dgm:t>
        <a:bodyPr/>
        <a:lstStyle/>
        <a:p>
          <a:endParaRPr lang="es-EC" sz="1400">
            <a:latin typeface="Trebuchet MS" panose="020B0603020202020204" pitchFamily="34" charset="0"/>
          </a:endParaRPr>
        </a:p>
      </dgm:t>
    </dgm:pt>
    <dgm:pt modelId="{87011DDB-5ED2-4CBB-98F9-8CC324DDB301}" type="sibTrans" cxnId="{36626288-6A0B-43B7-9C53-5BE87A443EA9}">
      <dgm:prSet/>
      <dgm:spPr/>
      <dgm:t>
        <a:bodyPr/>
        <a:lstStyle/>
        <a:p>
          <a:endParaRPr lang="es-EC" sz="1400">
            <a:latin typeface="Trebuchet MS" panose="020B0603020202020204" pitchFamily="34" charset="0"/>
          </a:endParaRPr>
        </a:p>
      </dgm:t>
    </dgm:pt>
    <dgm:pt modelId="{6006EC1E-CB69-4300-A49F-D4AC9387F67E}">
      <dgm:prSet custT="1"/>
      <dgm:spPr/>
      <dgm:t>
        <a:bodyPr/>
        <a:lstStyle/>
        <a:p>
          <a:r>
            <a:rPr lang="es-EC" sz="1600" dirty="0" smtClean="0">
              <a:latin typeface="Trebuchet MS" panose="020B0603020202020204" pitchFamily="34" charset="0"/>
            </a:rPr>
            <a:t>La dosis óptima de aplicación del hidróxido de calcio es del 5%, llevando la mezcla a una humedad del 50% (Rivadeneira, 2018)</a:t>
          </a:r>
          <a:endParaRPr lang="es-EC" sz="1600" dirty="0">
            <a:latin typeface="Trebuchet MS" panose="020B0603020202020204" pitchFamily="34" charset="0"/>
          </a:endParaRPr>
        </a:p>
      </dgm:t>
    </dgm:pt>
    <dgm:pt modelId="{3DE030D0-0B5B-49D6-A8F1-0FD8CBD9AD4B}" type="parTrans" cxnId="{6654D753-BE16-4F50-8E18-EB19EE040769}">
      <dgm:prSet/>
      <dgm:spPr/>
      <dgm:t>
        <a:bodyPr/>
        <a:lstStyle/>
        <a:p>
          <a:endParaRPr lang="es-EC" sz="1400">
            <a:latin typeface="Trebuchet MS" panose="020B0603020202020204" pitchFamily="34" charset="0"/>
          </a:endParaRPr>
        </a:p>
      </dgm:t>
    </dgm:pt>
    <dgm:pt modelId="{19BD04B3-A21E-4C2B-9D83-A89695B42F4A}" type="sibTrans" cxnId="{6654D753-BE16-4F50-8E18-EB19EE040769}">
      <dgm:prSet/>
      <dgm:spPr/>
      <dgm:t>
        <a:bodyPr/>
        <a:lstStyle/>
        <a:p>
          <a:endParaRPr lang="es-EC" sz="1400">
            <a:latin typeface="Trebuchet MS" panose="020B0603020202020204" pitchFamily="34" charset="0"/>
          </a:endParaRPr>
        </a:p>
      </dgm:t>
    </dgm:pt>
    <dgm:pt modelId="{DDCBBFFA-9CB9-40AD-85B8-33E260B3B435}">
      <dgm:prSet phldrT="[Texto]" custT="1"/>
      <dgm:spPr/>
      <dgm:t>
        <a:bodyPr/>
        <a:lstStyle/>
        <a:p>
          <a:r>
            <a:rPr lang="es-EC" sz="1600" dirty="0" smtClean="0">
              <a:latin typeface="Trebuchet MS" panose="020B0603020202020204" pitchFamily="34" charset="0"/>
            </a:rPr>
            <a:t>Se forma al tratar el oxido de calcio con agua</a:t>
          </a:r>
          <a:endParaRPr lang="es-EC" sz="1600" dirty="0">
            <a:latin typeface="Trebuchet MS" panose="020B0603020202020204" pitchFamily="34" charset="0"/>
          </a:endParaRPr>
        </a:p>
      </dgm:t>
    </dgm:pt>
    <dgm:pt modelId="{8435FF51-B848-4AC5-8B6A-C6AAD2398CC5}" type="parTrans" cxnId="{A2BA2F08-54CE-4747-B0C9-4E433EC61A06}">
      <dgm:prSet/>
      <dgm:spPr/>
      <dgm:t>
        <a:bodyPr/>
        <a:lstStyle/>
        <a:p>
          <a:endParaRPr lang="es-EC" sz="1400">
            <a:latin typeface="Trebuchet MS" panose="020B0603020202020204" pitchFamily="34" charset="0"/>
          </a:endParaRPr>
        </a:p>
      </dgm:t>
    </dgm:pt>
    <dgm:pt modelId="{6BCBAFC7-43B3-4817-A8E4-5BAE0F43AF46}" type="sibTrans" cxnId="{A2BA2F08-54CE-4747-B0C9-4E433EC61A06}">
      <dgm:prSet/>
      <dgm:spPr/>
      <dgm:t>
        <a:bodyPr/>
        <a:lstStyle/>
        <a:p>
          <a:endParaRPr lang="es-EC" sz="1400">
            <a:latin typeface="Trebuchet MS" panose="020B0603020202020204" pitchFamily="34" charset="0"/>
          </a:endParaRPr>
        </a:p>
      </dgm:t>
    </dgm:pt>
    <dgm:pt modelId="{909C09F4-AE7F-4ACE-B2F8-8D0C95C6CE36}">
      <dgm:prSet custT="1"/>
      <dgm:spPr/>
      <dgm:t>
        <a:bodyPr/>
        <a:lstStyle/>
        <a:p>
          <a:r>
            <a:rPr lang="es-EC" sz="1600" smtClean="0">
              <a:latin typeface="Trebuchet MS" panose="020B0603020202020204" pitchFamily="34" charset="0"/>
            </a:rPr>
            <a:t>Aumenta </a:t>
          </a:r>
          <a:r>
            <a:rPr lang="es-EC" sz="1600" dirty="0" smtClean="0">
              <a:latin typeface="Trebuchet MS" panose="020B0603020202020204" pitchFamily="34" charset="0"/>
            </a:rPr>
            <a:t>biodisponibilidad de carbohidratos estructurales </a:t>
          </a:r>
          <a:endParaRPr lang="es-EC" sz="1600" dirty="0">
            <a:latin typeface="Trebuchet MS" panose="020B0603020202020204" pitchFamily="34" charset="0"/>
          </a:endParaRPr>
        </a:p>
      </dgm:t>
    </dgm:pt>
    <dgm:pt modelId="{CF18FF7E-5241-4EEF-9643-F65615677901}" type="parTrans" cxnId="{571CED16-C75B-48AB-BB8E-B197FB0F089A}">
      <dgm:prSet/>
      <dgm:spPr/>
      <dgm:t>
        <a:bodyPr/>
        <a:lstStyle/>
        <a:p>
          <a:endParaRPr lang="es-EC" sz="1400"/>
        </a:p>
      </dgm:t>
    </dgm:pt>
    <dgm:pt modelId="{26AF8DEC-12BC-4FDD-8C4B-9373A56A5C86}" type="sibTrans" cxnId="{571CED16-C75B-48AB-BB8E-B197FB0F089A}">
      <dgm:prSet/>
      <dgm:spPr/>
      <dgm:t>
        <a:bodyPr/>
        <a:lstStyle/>
        <a:p>
          <a:endParaRPr lang="es-EC" sz="1400"/>
        </a:p>
      </dgm:t>
    </dgm:pt>
    <dgm:pt modelId="{FCA273A6-D2D1-4778-AD4E-EC6E2F0917BA}" type="pres">
      <dgm:prSet presAssocID="{8E332DD2-9BE9-4BC4-831A-0CE84AC73FFB}" presName="diagram" presStyleCnt="0">
        <dgm:presLayoutVars>
          <dgm:chPref val="1"/>
          <dgm:dir/>
          <dgm:animOne val="branch"/>
          <dgm:animLvl val="lvl"/>
          <dgm:resizeHandles/>
        </dgm:presLayoutVars>
      </dgm:prSet>
      <dgm:spPr/>
      <dgm:t>
        <a:bodyPr/>
        <a:lstStyle/>
        <a:p>
          <a:endParaRPr lang="es-EC"/>
        </a:p>
      </dgm:t>
    </dgm:pt>
    <dgm:pt modelId="{72C3D93E-2E4A-46CF-92B1-D10586AD4BEB}" type="pres">
      <dgm:prSet presAssocID="{EBC42C86-22EC-4607-9B89-3D40254DE922}" presName="root" presStyleCnt="0"/>
      <dgm:spPr/>
    </dgm:pt>
    <dgm:pt modelId="{05C4DEF6-B8AB-4CED-B5AF-5FC489E52EB1}" type="pres">
      <dgm:prSet presAssocID="{EBC42C86-22EC-4607-9B89-3D40254DE922}" presName="rootComposite" presStyleCnt="0"/>
      <dgm:spPr/>
    </dgm:pt>
    <dgm:pt modelId="{9B662DA2-B4D4-4EA2-A9DC-CE43584B9865}" type="pres">
      <dgm:prSet presAssocID="{EBC42C86-22EC-4607-9B89-3D40254DE922}" presName="rootText" presStyleLbl="node1" presStyleIdx="0" presStyleCnt="1" custScaleX="192849"/>
      <dgm:spPr/>
      <dgm:t>
        <a:bodyPr/>
        <a:lstStyle/>
        <a:p>
          <a:endParaRPr lang="es-EC"/>
        </a:p>
      </dgm:t>
    </dgm:pt>
    <dgm:pt modelId="{7C594D6E-EE4F-4841-9205-081B1311E625}" type="pres">
      <dgm:prSet presAssocID="{EBC42C86-22EC-4607-9B89-3D40254DE922}" presName="rootConnector" presStyleLbl="node1" presStyleIdx="0" presStyleCnt="1"/>
      <dgm:spPr/>
      <dgm:t>
        <a:bodyPr/>
        <a:lstStyle/>
        <a:p>
          <a:endParaRPr lang="es-EC"/>
        </a:p>
      </dgm:t>
    </dgm:pt>
    <dgm:pt modelId="{F6408B36-71A3-44FA-8A72-65BF3BA0081D}" type="pres">
      <dgm:prSet presAssocID="{EBC42C86-22EC-4607-9B89-3D40254DE922}" presName="childShape" presStyleCnt="0"/>
      <dgm:spPr/>
    </dgm:pt>
    <dgm:pt modelId="{03E8E550-BCA6-4753-80C8-C74E3A6DE768}" type="pres">
      <dgm:prSet presAssocID="{8435FF51-B848-4AC5-8B6A-C6AAD2398CC5}" presName="Name13" presStyleLbl="parChTrans1D2" presStyleIdx="0" presStyleCnt="4"/>
      <dgm:spPr/>
      <dgm:t>
        <a:bodyPr/>
        <a:lstStyle/>
        <a:p>
          <a:endParaRPr lang="es-EC"/>
        </a:p>
      </dgm:t>
    </dgm:pt>
    <dgm:pt modelId="{5804FE16-E3DD-492E-95B8-3B49AF36E847}" type="pres">
      <dgm:prSet presAssocID="{DDCBBFFA-9CB9-40AD-85B8-33E260B3B435}" presName="childText" presStyleLbl="bgAcc1" presStyleIdx="0" presStyleCnt="4" custScaleX="448463">
        <dgm:presLayoutVars>
          <dgm:bulletEnabled val="1"/>
        </dgm:presLayoutVars>
      </dgm:prSet>
      <dgm:spPr/>
      <dgm:t>
        <a:bodyPr/>
        <a:lstStyle/>
        <a:p>
          <a:endParaRPr lang="es-EC"/>
        </a:p>
      </dgm:t>
    </dgm:pt>
    <dgm:pt modelId="{99C0BF51-E988-4028-9B67-360A53E12F6F}" type="pres">
      <dgm:prSet presAssocID="{956AF30F-E493-45B7-A69C-2BAA4D387AB3}" presName="Name13" presStyleLbl="parChTrans1D2" presStyleIdx="1" presStyleCnt="4"/>
      <dgm:spPr/>
      <dgm:t>
        <a:bodyPr/>
        <a:lstStyle/>
        <a:p>
          <a:endParaRPr lang="es-EC"/>
        </a:p>
      </dgm:t>
    </dgm:pt>
    <dgm:pt modelId="{E17C033B-9198-435B-A8E3-20EE3BA7308E}" type="pres">
      <dgm:prSet presAssocID="{F43B5406-F3C8-4722-B1D6-3DA06D7EB38F}" presName="childText" presStyleLbl="bgAcc1" presStyleIdx="1" presStyleCnt="4" custScaleX="448463">
        <dgm:presLayoutVars>
          <dgm:bulletEnabled val="1"/>
        </dgm:presLayoutVars>
      </dgm:prSet>
      <dgm:spPr/>
      <dgm:t>
        <a:bodyPr/>
        <a:lstStyle/>
        <a:p>
          <a:endParaRPr lang="es-EC"/>
        </a:p>
      </dgm:t>
    </dgm:pt>
    <dgm:pt modelId="{B3994584-C11D-4798-B627-F544F05E0FE5}" type="pres">
      <dgm:prSet presAssocID="{CF18FF7E-5241-4EEF-9643-F65615677901}" presName="Name13" presStyleLbl="parChTrans1D2" presStyleIdx="2" presStyleCnt="4"/>
      <dgm:spPr/>
      <dgm:t>
        <a:bodyPr/>
        <a:lstStyle/>
        <a:p>
          <a:endParaRPr lang="es-EC"/>
        </a:p>
      </dgm:t>
    </dgm:pt>
    <dgm:pt modelId="{F2AD2C74-EC58-42C9-8178-63C9850504C4}" type="pres">
      <dgm:prSet presAssocID="{909C09F4-AE7F-4ACE-B2F8-8D0C95C6CE36}" presName="childText" presStyleLbl="bgAcc1" presStyleIdx="2" presStyleCnt="4" custScaleX="440050">
        <dgm:presLayoutVars>
          <dgm:bulletEnabled val="1"/>
        </dgm:presLayoutVars>
      </dgm:prSet>
      <dgm:spPr/>
      <dgm:t>
        <a:bodyPr/>
        <a:lstStyle/>
        <a:p>
          <a:endParaRPr lang="es-EC"/>
        </a:p>
      </dgm:t>
    </dgm:pt>
    <dgm:pt modelId="{00646926-CF65-46FE-BCA2-DA97DEAABB7C}" type="pres">
      <dgm:prSet presAssocID="{3DE030D0-0B5B-49D6-A8F1-0FD8CBD9AD4B}" presName="Name13" presStyleLbl="parChTrans1D2" presStyleIdx="3" presStyleCnt="4"/>
      <dgm:spPr/>
      <dgm:t>
        <a:bodyPr/>
        <a:lstStyle/>
        <a:p>
          <a:endParaRPr lang="es-EC"/>
        </a:p>
      </dgm:t>
    </dgm:pt>
    <dgm:pt modelId="{4FBBB32B-CD4F-49B6-9580-CA3FB960F85C}" type="pres">
      <dgm:prSet presAssocID="{6006EC1E-CB69-4300-A49F-D4AC9387F67E}" presName="childText" presStyleLbl="bgAcc1" presStyleIdx="3" presStyleCnt="4" custScaleX="448463" custScaleY="257577">
        <dgm:presLayoutVars>
          <dgm:bulletEnabled val="1"/>
        </dgm:presLayoutVars>
      </dgm:prSet>
      <dgm:spPr/>
      <dgm:t>
        <a:bodyPr/>
        <a:lstStyle/>
        <a:p>
          <a:endParaRPr lang="es-EC"/>
        </a:p>
      </dgm:t>
    </dgm:pt>
  </dgm:ptLst>
  <dgm:cxnLst>
    <dgm:cxn modelId="{4F679E1A-14A1-4D80-8024-3E516664F635}" type="presOf" srcId="{8E332DD2-9BE9-4BC4-831A-0CE84AC73FFB}" destId="{FCA273A6-D2D1-4778-AD4E-EC6E2F0917BA}" srcOrd="0" destOrd="0" presId="urn:microsoft.com/office/officeart/2005/8/layout/hierarchy3"/>
    <dgm:cxn modelId="{A2BA2F08-54CE-4747-B0C9-4E433EC61A06}" srcId="{EBC42C86-22EC-4607-9B89-3D40254DE922}" destId="{DDCBBFFA-9CB9-40AD-85B8-33E260B3B435}" srcOrd="0" destOrd="0" parTransId="{8435FF51-B848-4AC5-8B6A-C6AAD2398CC5}" sibTransId="{6BCBAFC7-43B3-4817-A8E4-5BAE0F43AF46}"/>
    <dgm:cxn modelId="{EA0C90E3-B860-4B98-8EDC-B276D824B536}" type="presOf" srcId="{956AF30F-E493-45B7-A69C-2BAA4D387AB3}" destId="{99C0BF51-E988-4028-9B67-360A53E12F6F}" srcOrd="0" destOrd="0" presId="urn:microsoft.com/office/officeart/2005/8/layout/hierarchy3"/>
    <dgm:cxn modelId="{E8AECD4A-2AAE-4BA9-90C2-1E7A64A78ECA}" type="presOf" srcId="{CF18FF7E-5241-4EEF-9643-F65615677901}" destId="{B3994584-C11D-4798-B627-F544F05E0FE5}" srcOrd="0" destOrd="0" presId="urn:microsoft.com/office/officeart/2005/8/layout/hierarchy3"/>
    <dgm:cxn modelId="{09A1B998-AC98-467E-A87D-DA09693BE476}" srcId="{8E332DD2-9BE9-4BC4-831A-0CE84AC73FFB}" destId="{EBC42C86-22EC-4607-9B89-3D40254DE922}" srcOrd="0" destOrd="0" parTransId="{8A3D9B96-277E-4F62-8D9F-00F20C109910}" sibTransId="{4C542DF4-3E45-4CF4-833E-BD4AE1492348}"/>
    <dgm:cxn modelId="{CAFE6C5F-C377-47B7-8563-AA9A0643BE5E}" type="presOf" srcId="{EBC42C86-22EC-4607-9B89-3D40254DE922}" destId="{7C594D6E-EE4F-4841-9205-081B1311E625}" srcOrd="1" destOrd="0" presId="urn:microsoft.com/office/officeart/2005/8/layout/hierarchy3"/>
    <dgm:cxn modelId="{396E1E2E-3124-4E09-9B6A-463C9D59FB27}" type="presOf" srcId="{8435FF51-B848-4AC5-8B6A-C6AAD2398CC5}" destId="{03E8E550-BCA6-4753-80C8-C74E3A6DE768}" srcOrd="0" destOrd="0" presId="urn:microsoft.com/office/officeart/2005/8/layout/hierarchy3"/>
    <dgm:cxn modelId="{21B0D8DD-99B6-458F-AB7B-5184CC412FCF}" type="presOf" srcId="{DDCBBFFA-9CB9-40AD-85B8-33E260B3B435}" destId="{5804FE16-E3DD-492E-95B8-3B49AF36E847}" srcOrd="0" destOrd="0" presId="urn:microsoft.com/office/officeart/2005/8/layout/hierarchy3"/>
    <dgm:cxn modelId="{3B6A48FB-4DA1-4DB8-A001-99ABF1FD1E0A}" type="presOf" srcId="{F43B5406-F3C8-4722-B1D6-3DA06D7EB38F}" destId="{E17C033B-9198-435B-A8E3-20EE3BA7308E}" srcOrd="0" destOrd="0" presId="urn:microsoft.com/office/officeart/2005/8/layout/hierarchy3"/>
    <dgm:cxn modelId="{08A0CFF4-2E4D-4D84-B968-075EB0182246}" type="presOf" srcId="{EBC42C86-22EC-4607-9B89-3D40254DE922}" destId="{9B662DA2-B4D4-4EA2-A9DC-CE43584B9865}" srcOrd="0" destOrd="0" presId="urn:microsoft.com/office/officeart/2005/8/layout/hierarchy3"/>
    <dgm:cxn modelId="{1D91E179-36D1-4184-804A-E929E5C6AC0A}" type="presOf" srcId="{909C09F4-AE7F-4ACE-B2F8-8D0C95C6CE36}" destId="{F2AD2C74-EC58-42C9-8178-63C9850504C4}" srcOrd="0" destOrd="0" presId="urn:microsoft.com/office/officeart/2005/8/layout/hierarchy3"/>
    <dgm:cxn modelId="{41237219-8293-4537-A826-C971FF2FF539}" type="presOf" srcId="{3DE030D0-0B5B-49D6-A8F1-0FD8CBD9AD4B}" destId="{00646926-CF65-46FE-BCA2-DA97DEAABB7C}" srcOrd="0" destOrd="0" presId="urn:microsoft.com/office/officeart/2005/8/layout/hierarchy3"/>
    <dgm:cxn modelId="{36626288-6A0B-43B7-9C53-5BE87A443EA9}" srcId="{EBC42C86-22EC-4607-9B89-3D40254DE922}" destId="{F43B5406-F3C8-4722-B1D6-3DA06D7EB38F}" srcOrd="1" destOrd="0" parTransId="{956AF30F-E493-45B7-A69C-2BAA4D387AB3}" sibTransId="{87011DDB-5ED2-4CBB-98F9-8CC324DDB301}"/>
    <dgm:cxn modelId="{50BF85AD-AB6E-41E5-8BC6-9DAE51199667}" type="presOf" srcId="{6006EC1E-CB69-4300-A49F-D4AC9387F67E}" destId="{4FBBB32B-CD4F-49B6-9580-CA3FB960F85C}" srcOrd="0" destOrd="0" presId="urn:microsoft.com/office/officeart/2005/8/layout/hierarchy3"/>
    <dgm:cxn modelId="{6654D753-BE16-4F50-8E18-EB19EE040769}" srcId="{EBC42C86-22EC-4607-9B89-3D40254DE922}" destId="{6006EC1E-CB69-4300-A49F-D4AC9387F67E}" srcOrd="3" destOrd="0" parTransId="{3DE030D0-0B5B-49D6-A8F1-0FD8CBD9AD4B}" sibTransId="{19BD04B3-A21E-4C2B-9D83-A89695B42F4A}"/>
    <dgm:cxn modelId="{571CED16-C75B-48AB-BB8E-B197FB0F089A}" srcId="{EBC42C86-22EC-4607-9B89-3D40254DE922}" destId="{909C09F4-AE7F-4ACE-B2F8-8D0C95C6CE36}" srcOrd="2" destOrd="0" parTransId="{CF18FF7E-5241-4EEF-9643-F65615677901}" sibTransId="{26AF8DEC-12BC-4FDD-8C4B-9373A56A5C86}"/>
    <dgm:cxn modelId="{B5DD7491-1BFB-430D-9C53-A3CC3C5F3F13}" type="presParOf" srcId="{FCA273A6-D2D1-4778-AD4E-EC6E2F0917BA}" destId="{72C3D93E-2E4A-46CF-92B1-D10586AD4BEB}" srcOrd="0" destOrd="0" presId="urn:microsoft.com/office/officeart/2005/8/layout/hierarchy3"/>
    <dgm:cxn modelId="{7DD1D081-0CA8-4F64-9605-9AB7B2793272}" type="presParOf" srcId="{72C3D93E-2E4A-46CF-92B1-D10586AD4BEB}" destId="{05C4DEF6-B8AB-4CED-B5AF-5FC489E52EB1}" srcOrd="0" destOrd="0" presId="urn:microsoft.com/office/officeart/2005/8/layout/hierarchy3"/>
    <dgm:cxn modelId="{6757025B-6F48-4288-AFC8-6AA49125A870}" type="presParOf" srcId="{05C4DEF6-B8AB-4CED-B5AF-5FC489E52EB1}" destId="{9B662DA2-B4D4-4EA2-A9DC-CE43584B9865}" srcOrd="0" destOrd="0" presId="urn:microsoft.com/office/officeart/2005/8/layout/hierarchy3"/>
    <dgm:cxn modelId="{FB7B6401-45AC-43C2-949D-0641E69ADC53}" type="presParOf" srcId="{05C4DEF6-B8AB-4CED-B5AF-5FC489E52EB1}" destId="{7C594D6E-EE4F-4841-9205-081B1311E625}" srcOrd="1" destOrd="0" presId="urn:microsoft.com/office/officeart/2005/8/layout/hierarchy3"/>
    <dgm:cxn modelId="{E59A76BC-1E43-408C-87DA-92ABE6012FC7}" type="presParOf" srcId="{72C3D93E-2E4A-46CF-92B1-D10586AD4BEB}" destId="{F6408B36-71A3-44FA-8A72-65BF3BA0081D}" srcOrd="1" destOrd="0" presId="urn:microsoft.com/office/officeart/2005/8/layout/hierarchy3"/>
    <dgm:cxn modelId="{AB19C8EC-9CD6-4A8B-8DC8-8963AAAA0CB4}" type="presParOf" srcId="{F6408B36-71A3-44FA-8A72-65BF3BA0081D}" destId="{03E8E550-BCA6-4753-80C8-C74E3A6DE768}" srcOrd="0" destOrd="0" presId="urn:microsoft.com/office/officeart/2005/8/layout/hierarchy3"/>
    <dgm:cxn modelId="{DA99365A-875B-425F-9693-6C43CD1096D2}" type="presParOf" srcId="{F6408B36-71A3-44FA-8A72-65BF3BA0081D}" destId="{5804FE16-E3DD-492E-95B8-3B49AF36E847}" srcOrd="1" destOrd="0" presId="urn:microsoft.com/office/officeart/2005/8/layout/hierarchy3"/>
    <dgm:cxn modelId="{8ACD02B1-5EFF-4B61-8EE0-A2DD855F1888}" type="presParOf" srcId="{F6408B36-71A3-44FA-8A72-65BF3BA0081D}" destId="{99C0BF51-E988-4028-9B67-360A53E12F6F}" srcOrd="2" destOrd="0" presId="urn:microsoft.com/office/officeart/2005/8/layout/hierarchy3"/>
    <dgm:cxn modelId="{9B356DDD-B48E-4D85-9CA6-74ACD5B91F55}" type="presParOf" srcId="{F6408B36-71A3-44FA-8A72-65BF3BA0081D}" destId="{E17C033B-9198-435B-A8E3-20EE3BA7308E}" srcOrd="3" destOrd="0" presId="urn:microsoft.com/office/officeart/2005/8/layout/hierarchy3"/>
    <dgm:cxn modelId="{10478611-B399-4680-8858-625753C109FC}" type="presParOf" srcId="{F6408B36-71A3-44FA-8A72-65BF3BA0081D}" destId="{B3994584-C11D-4798-B627-F544F05E0FE5}" srcOrd="4" destOrd="0" presId="urn:microsoft.com/office/officeart/2005/8/layout/hierarchy3"/>
    <dgm:cxn modelId="{86B1A9CD-B886-481E-B6D6-9CD1404CF5D2}" type="presParOf" srcId="{F6408B36-71A3-44FA-8A72-65BF3BA0081D}" destId="{F2AD2C74-EC58-42C9-8178-63C9850504C4}" srcOrd="5" destOrd="0" presId="urn:microsoft.com/office/officeart/2005/8/layout/hierarchy3"/>
    <dgm:cxn modelId="{54B8781A-037C-4FC2-AD56-9535B40BA4F9}" type="presParOf" srcId="{F6408B36-71A3-44FA-8A72-65BF3BA0081D}" destId="{00646926-CF65-46FE-BCA2-DA97DEAABB7C}" srcOrd="6" destOrd="0" presId="urn:microsoft.com/office/officeart/2005/8/layout/hierarchy3"/>
    <dgm:cxn modelId="{8F2FDB57-C1BB-4F90-B988-A1D6CCED0C75}" type="presParOf" srcId="{F6408B36-71A3-44FA-8A72-65BF3BA0081D}" destId="{4FBBB32B-CD4F-49B6-9580-CA3FB960F85C}"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5BC17E-23F7-4E04-B439-97E1A26CF406}" type="doc">
      <dgm:prSet loTypeId="urn:microsoft.com/office/officeart/2005/8/layout/hList7" loCatId="list" qsTypeId="urn:microsoft.com/office/officeart/2005/8/quickstyle/simple3" qsCatId="simple" csTypeId="urn:microsoft.com/office/officeart/2005/8/colors/accent0_2" csCatId="mainScheme" phldr="1"/>
      <dgm:spPr/>
      <dgm:t>
        <a:bodyPr/>
        <a:lstStyle/>
        <a:p>
          <a:endParaRPr lang="es-EC"/>
        </a:p>
      </dgm:t>
    </dgm:pt>
    <dgm:pt modelId="{6BBC5CA7-277D-4382-BAFB-12B9D8B495A8}">
      <dgm:prSet phldrT="[Texto]" custT="1"/>
      <dgm:spPr/>
      <dgm:t>
        <a:bodyPr/>
        <a:lstStyle/>
        <a:p>
          <a:r>
            <a:rPr lang="es-EC" sz="1400" b="1" dirty="0" smtClean="0">
              <a:solidFill>
                <a:schemeClr val="tx1"/>
              </a:solidFill>
              <a:latin typeface="Trebuchet MS" panose="020B0603020202020204" pitchFamily="34" charset="0"/>
            </a:rPr>
            <a:t>T: </a:t>
          </a:r>
          <a:r>
            <a:rPr lang="es-EC" sz="1400" dirty="0" smtClean="0">
              <a:solidFill>
                <a:schemeClr val="tx1"/>
              </a:solidFill>
              <a:latin typeface="Trebuchet MS" panose="020B0603020202020204" pitchFamily="34" charset="0"/>
            </a:rPr>
            <a:t>&lt;1.8%</a:t>
          </a:r>
          <a:endParaRPr lang="es-EC" sz="1400" dirty="0">
            <a:solidFill>
              <a:schemeClr val="tx1"/>
            </a:solidFill>
            <a:latin typeface="Trebuchet MS" panose="020B0603020202020204" pitchFamily="34" charset="0"/>
          </a:endParaRPr>
        </a:p>
      </dgm:t>
    </dgm:pt>
    <dgm:pt modelId="{4EAD0247-F1B8-4CEE-ADB2-FD9620CAAF20}" type="parTrans" cxnId="{718A3C7A-5EFE-4BED-AF78-56F8A87BB25A}">
      <dgm:prSet/>
      <dgm:spPr/>
      <dgm:t>
        <a:bodyPr/>
        <a:lstStyle/>
        <a:p>
          <a:endParaRPr lang="es-EC" sz="1400">
            <a:solidFill>
              <a:schemeClr val="tx1"/>
            </a:solidFill>
            <a:latin typeface="Trebuchet MS" panose="020B0603020202020204" pitchFamily="34" charset="0"/>
          </a:endParaRPr>
        </a:p>
      </dgm:t>
    </dgm:pt>
    <dgm:pt modelId="{17B88855-B6E3-4F9C-AE8E-2C0BB963D069}" type="sibTrans" cxnId="{718A3C7A-5EFE-4BED-AF78-56F8A87BB25A}">
      <dgm:prSet/>
      <dgm:spPr/>
      <dgm:t>
        <a:bodyPr/>
        <a:lstStyle/>
        <a:p>
          <a:endParaRPr lang="es-EC" sz="1400">
            <a:solidFill>
              <a:schemeClr val="tx1"/>
            </a:solidFill>
            <a:latin typeface="Trebuchet MS" panose="020B0603020202020204" pitchFamily="34" charset="0"/>
          </a:endParaRPr>
        </a:p>
      </dgm:t>
    </dgm:pt>
    <dgm:pt modelId="{61178FF7-7B9D-4A48-9ACC-42E5A6DEFD2D}">
      <dgm:prSet custT="1"/>
      <dgm:spPr/>
      <dgm:t>
        <a:bodyPr/>
        <a:lstStyle/>
        <a:p>
          <a:r>
            <a:rPr lang="es-EC" sz="1400" b="1" dirty="0" err="1" smtClean="0">
              <a:solidFill>
                <a:schemeClr val="tx1"/>
              </a:solidFill>
              <a:latin typeface="Trebuchet MS" panose="020B0603020202020204" pitchFamily="34" charset="0"/>
            </a:rPr>
            <a:t>SL</a:t>
          </a:r>
          <a:r>
            <a:rPr lang="es-EC" sz="1400" b="1" dirty="0" smtClean="0">
              <a:solidFill>
                <a:schemeClr val="tx1"/>
              </a:solidFill>
              <a:latin typeface="Trebuchet MS" panose="020B0603020202020204" pitchFamily="34" charset="0"/>
            </a:rPr>
            <a:t>: </a:t>
          </a:r>
          <a:r>
            <a:rPr lang="es-EC" sz="1400" dirty="0" smtClean="0">
              <a:solidFill>
                <a:schemeClr val="tx1"/>
              </a:solidFill>
              <a:latin typeface="Trebuchet MS" panose="020B0603020202020204" pitchFamily="34" charset="0"/>
            </a:rPr>
            <a:t>1.8 - 3%</a:t>
          </a:r>
          <a:endParaRPr lang="es-EC" sz="1400" dirty="0">
            <a:solidFill>
              <a:schemeClr val="tx1"/>
            </a:solidFill>
            <a:latin typeface="Trebuchet MS" panose="020B0603020202020204" pitchFamily="34" charset="0"/>
          </a:endParaRPr>
        </a:p>
      </dgm:t>
    </dgm:pt>
    <dgm:pt modelId="{8FBE3CF3-2B92-43C5-B220-342141090013}" type="parTrans" cxnId="{223EB737-D438-4585-A5C8-7639CE6ACE48}">
      <dgm:prSet/>
      <dgm:spPr/>
      <dgm:t>
        <a:bodyPr/>
        <a:lstStyle/>
        <a:p>
          <a:endParaRPr lang="es-EC" sz="1400">
            <a:solidFill>
              <a:schemeClr val="tx1"/>
            </a:solidFill>
            <a:latin typeface="Trebuchet MS" panose="020B0603020202020204" pitchFamily="34" charset="0"/>
          </a:endParaRPr>
        </a:p>
      </dgm:t>
    </dgm:pt>
    <dgm:pt modelId="{310E6BCF-FD0C-436C-A928-4B4BAA2022D9}" type="sibTrans" cxnId="{223EB737-D438-4585-A5C8-7639CE6ACE48}">
      <dgm:prSet/>
      <dgm:spPr/>
      <dgm:t>
        <a:bodyPr/>
        <a:lstStyle/>
        <a:p>
          <a:endParaRPr lang="es-EC" sz="1400">
            <a:solidFill>
              <a:schemeClr val="tx1"/>
            </a:solidFill>
            <a:latin typeface="Trebuchet MS" panose="020B0603020202020204" pitchFamily="34" charset="0"/>
          </a:endParaRPr>
        </a:p>
      </dgm:t>
    </dgm:pt>
    <dgm:pt modelId="{F7D8028E-4CE4-4DF2-8EC8-78A9114918BF}">
      <dgm:prSet custT="1"/>
      <dgm:spPr/>
      <dgm:t>
        <a:bodyPr/>
        <a:lstStyle/>
        <a:p>
          <a:r>
            <a:rPr lang="es-EC" sz="1400" b="1" dirty="0" smtClean="0">
              <a:solidFill>
                <a:schemeClr val="tx1"/>
              </a:solidFill>
              <a:latin typeface="Trebuchet MS" panose="020B0603020202020204" pitchFamily="34" charset="0"/>
            </a:rPr>
            <a:t>SM: </a:t>
          </a:r>
          <a:r>
            <a:rPr lang="es-EC" sz="1400" dirty="0" smtClean="0">
              <a:solidFill>
                <a:schemeClr val="tx1"/>
              </a:solidFill>
              <a:latin typeface="Trebuchet MS" panose="020B0603020202020204" pitchFamily="34" charset="0"/>
            </a:rPr>
            <a:t>3 - 4%</a:t>
          </a:r>
          <a:endParaRPr lang="es-EC" sz="1400" dirty="0">
            <a:solidFill>
              <a:schemeClr val="tx1"/>
            </a:solidFill>
            <a:latin typeface="Trebuchet MS" panose="020B0603020202020204" pitchFamily="34" charset="0"/>
          </a:endParaRPr>
        </a:p>
      </dgm:t>
    </dgm:pt>
    <dgm:pt modelId="{35555090-AD47-4F3D-9FC5-BEB212CAF3C5}" type="parTrans" cxnId="{680B697A-0582-45FA-B29E-8C859B99D015}">
      <dgm:prSet/>
      <dgm:spPr/>
      <dgm:t>
        <a:bodyPr/>
        <a:lstStyle/>
        <a:p>
          <a:endParaRPr lang="es-EC" sz="1400">
            <a:solidFill>
              <a:schemeClr val="tx1"/>
            </a:solidFill>
            <a:latin typeface="Trebuchet MS" panose="020B0603020202020204" pitchFamily="34" charset="0"/>
          </a:endParaRPr>
        </a:p>
      </dgm:t>
    </dgm:pt>
    <dgm:pt modelId="{5E888DFC-BFF3-4C42-8A1A-89184FD711B7}" type="sibTrans" cxnId="{680B697A-0582-45FA-B29E-8C859B99D015}">
      <dgm:prSet/>
      <dgm:spPr/>
      <dgm:t>
        <a:bodyPr/>
        <a:lstStyle/>
        <a:p>
          <a:endParaRPr lang="es-EC" sz="1400">
            <a:solidFill>
              <a:schemeClr val="tx1"/>
            </a:solidFill>
            <a:latin typeface="Trebuchet MS" panose="020B0603020202020204" pitchFamily="34" charset="0"/>
          </a:endParaRPr>
        </a:p>
      </dgm:t>
    </dgm:pt>
    <dgm:pt modelId="{FCC90F1C-47E0-4311-BA0A-12B217A17A4F}">
      <dgm:prSet custT="1"/>
      <dgm:spPr/>
      <dgm:t>
        <a:bodyPr/>
        <a:lstStyle/>
        <a:p>
          <a:r>
            <a:rPr lang="es-EC" sz="1400" b="1" dirty="0" smtClean="0">
              <a:solidFill>
                <a:schemeClr val="tx1"/>
              </a:solidFill>
              <a:latin typeface="Trebuchet MS" panose="020B0603020202020204" pitchFamily="34" charset="0"/>
            </a:rPr>
            <a:t>MT: </a:t>
          </a:r>
          <a:r>
            <a:rPr lang="es-EC" sz="1400" dirty="0" smtClean="0">
              <a:solidFill>
                <a:schemeClr val="tx1"/>
              </a:solidFill>
              <a:latin typeface="Trebuchet MS" panose="020B0603020202020204" pitchFamily="34" charset="0"/>
            </a:rPr>
            <a:t>4- 5%</a:t>
          </a:r>
          <a:endParaRPr lang="es-EC" sz="1400" dirty="0">
            <a:solidFill>
              <a:schemeClr val="tx1"/>
            </a:solidFill>
            <a:latin typeface="Trebuchet MS" panose="020B0603020202020204" pitchFamily="34" charset="0"/>
          </a:endParaRPr>
        </a:p>
      </dgm:t>
    </dgm:pt>
    <dgm:pt modelId="{2D510D02-59E9-409E-8CD9-154D57F57361}" type="parTrans" cxnId="{04170D3D-9539-46ED-81AC-40B8857C80AE}">
      <dgm:prSet/>
      <dgm:spPr/>
      <dgm:t>
        <a:bodyPr/>
        <a:lstStyle/>
        <a:p>
          <a:endParaRPr lang="es-EC" sz="1400">
            <a:solidFill>
              <a:schemeClr val="tx1"/>
            </a:solidFill>
            <a:latin typeface="Trebuchet MS" panose="020B0603020202020204" pitchFamily="34" charset="0"/>
          </a:endParaRPr>
        </a:p>
      </dgm:t>
    </dgm:pt>
    <dgm:pt modelId="{CBB0AF09-289D-4DB9-A1DC-33C0AAC6C7E8}" type="sibTrans" cxnId="{04170D3D-9539-46ED-81AC-40B8857C80AE}">
      <dgm:prSet/>
      <dgm:spPr/>
      <dgm:t>
        <a:bodyPr/>
        <a:lstStyle/>
        <a:p>
          <a:endParaRPr lang="es-EC" sz="1400">
            <a:solidFill>
              <a:schemeClr val="tx1"/>
            </a:solidFill>
            <a:latin typeface="Trebuchet MS" panose="020B0603020202020204" pitchFamily="34" charset="0"/>
          </a:endParaRPr>
        </a:p>
      </dgm:t>
    </dgm:pt>
    <dgm:pt modelId="{513350C0-6D57-4AA8-992B-25B8AD013276}">
      <dgm:prSet custT="1"/>
      <dgm:spPr/>
      <dgm:t>
        <a:bodyPr/>
        <a:lstStyle/>
        <a:p>
          <a:r>
            <a:rPr lang="es-EC" sz="1400" b="1" dirty="0" smtClean="0">
              <a:solidFill>
                <a:schemeClr val="tx1"/>
              </a:solidFill>
              <a:latin typeface="Trebuchet MS" panose="020B0603020202020204" pitchFamily="34" charset="0"/>
            </a:rPr>
            <a:t>MD:  </a:t>
          </a:r>
          <a:r>
            <a:rPr lang="es-EC" sz="1400" dirty="0" smtClean="0">
              <a:solidFill>
                <a:schemeClr val="tx1"/>
              </a:solidFill>
              <a:latin typeface="Trebuchet MS" panose="020B0603020202020204" pitchFamily="34" charset="0"/>
            </a:rPr>
            <a:t>&gt; 6.5%</a:t>
          </a:r>
          <a:endParaRPr lang="es-EC" sz="1400" dirty="0">
            <a:solidFill>
              <a:schemeClr val="tx1"/>
            </a:solidFill>
            <a:latin typeface="Trebuchet MS" panose="020B0603020202020204" pitchFamily="34" charset="0"/>
          </a:endParaRPr>
        </a:p>
      </dgm:t>
    </dgm:pt>
    <dgm:pt modelId="{4F879E2D-AE9C-4E3D-A5DA-F958E7A6E453}" type="parTrans" cxnId="{46D564D1-833B-4CCC-9E1E-17A5C3892254}">
      <dgm:prSet/>
      <dgm:spPr/>
      <dgm:t>
        <a:bodyPr/>
        <a:lstStyle/>
        <a:p>
          <a:endParaRPr lang="es-EC" sz="1400">
            <a:solidFill>
              <a:schemeClr val="tx1"/>
            </a:solidFill>
            <a:latin typeface="Trebuchet MS" panose="020B0603020202020204" pitchFamily="34" charset="0"/>
          </a:endParaRPr>
        </a:p>
      </dgm:t>
    </dgm:pt>
    <dgm:pt modelId="{48C4CE90-8065-45BA-9818-EBE38C44BC7E}" type="sibTrans" cxnId="{46D564D1-833B-4CCC-9E1E-17A5C3892254}">
      <dgm:prSet/>
      <dgm:spPr/>
      <dgm:t>
        <a:bodyPr/>
        <a:lstStyle/>
        <a:p>
          <a:endParaRPr lang="es-EC" sz="1400">
            <a:solidFill>
              <a:schemeClr val="tx1"/>
            </a:solidFill>
            <a:latin typeface="Trebuchet MS" panose="020B0603020202020204" pitchFamily="34" charset="0"/>
          </a:endParaRPr>
        </a:p>
      </dgm:t>
    </dgm:pt>
    <dgm:pt modelId="{6673DCB8-53A9-4F2F-B383-CCE8EDD37BE3}" type="pres">
      <dgm:prSet presAssocID="{F45BC17E-23F7-4E04-B439-97E1A26CF406}" presName="Name0" presStyleCnt="0">
        <dgm:presLayoutVars>
          <dgm:dir/>
          <dgm:resizeHandles val="exact"/>
        </dgm:presLayoutVars>
      </dgm:prSet>
      <dgm:spPr/>
      <dgm:t>
        <a:bodyPr/>
        <a:lstStyle/>
        <a:p>
          <a:endParaRPr lang="es-EC"/>
        </a:p>
      </dgm:t>
    </dgm:pt>
    <dgm:pt modelId="{571DBE8F-60E1-4E26-B1C8-1DC8611A5108}" type="pres">
      <dgm:prSet presAssocID="{F45BC17E-23F7-4E04-B439-97E1A26CF406}" presName="fgShape" presStyleLbl="fgShp" presStyleIdx="0" presStyleCnt="1"/>
      <dgm:spPr/>
    </dgm:pt>
    <dgm:pt modelId="{64AD6523-9956-42A7-9814-23F13462543E}" type="pres">
      <dgm:prSet presAssocID="{F45BC17E-23F7-4E04-B439-97E1A26CF406}" presName="linComp" presStyleCnt="0"/>
      <dgm:spPr/>
    </dgm:pt>
    <dgm:pt modelId="{DAC9BA08-9D56-4545-B8D8-9A5210A49E77}" type="pres">
      <dgm:prSet presAssocID="{6BBC5CA7-277D-4382-BAFB-12B9D8B495A8}" presName="compNode" presStyleCnt="0"/>
      <dgm:spPr/>
    </dgm:pt>
    <dgm:pt modelId="{7FD66C88-1790-4963-853A-1C22129ED974}" type="pres">
      <dgm:prSet presAssocID="{6BBC5CA7-277D-4382-BAFB-12B9D8B495A8}" presName="bkgdShape" presStyleLbl="node1" presStyleIdx="0" presStyleCnt="5"/>
      <dgm:spPr/>
      <dgm:t>
        <a:bodyPr/>
        <a:lstStyle/>
        <a:p>
          <a:endParaRPr lang="es-EC"/>
        </a:p>
      </dgm:t>
    </dgm:pt>
    <dgm:pt modelId="{1C409ABF-6A0E-4205-9996-956E626C2C53}" type="pres">
      <dgm:prSet presAssocID="{6BBC5CA7-277D-4382-BAFB-12B9D8B495A8}" presName="nodeTx" presStyleLbl="node1" presStyleIdx="0" presStyleCnt="5">
        <dgm:presLayoutVars>
          <dgm:bulletEnabled val="1"/>
        </dgm:presLayoutVars>
      </dgm:prSet>
      <dgm:spPr/>
      <dgm:t>
        <a:bodyPr/>
        <a:lstStyle/>
        <a:p>
          <a:endParaRPr lang="es-EC"/>
        </a:p>
      </dgm:t>
    </dgm:pt>
    <dgm:pt modelId="{EE5416CA-CE32-4C34-9AA3-CF071129ABFD}" type="pres">
      <dgm:prSet presAssocID="{6BBC5CA7-277D-4382-BAFB-12B9D8B495A8}" presName="invisiNode" presStyleLbl="node1" presStyleIdx="0" presStyleCnt="5"/>
      <dgm:spPr/>
    </dgm:pt>
    <dgm:pt modelId="{55B84490-FA04-40B1-B134-F8209657FFA3}" type="pres">
      <dgm:prSet presAssocID="{6BBC5CA7-277D-4382-BAFB-12B9D8B495A8}" presName="imagNode" presStyleLbl="fgImgPlace1" presStyleIdx="0" presStyleCnt="5"/>
      <dgm:spPr>
        <a:blipFill rotWithShape="1">
          <a:blip xmlns:r="http://schemas.openxmlformats.org/officeDocument/2006/relationships" r:embed="rId1"/>
          <a:stretch>
            <a:fillRect/>
          </a:stretch>
        </a:blipFill>
      </dgm:spPr>
      <dgm:t>
        <a:bodyPr/>
        <a:lstStyle/>
        <a:p>
          <a:endParaRPr lang="es-EC"/>
        </a:p>
      </dgm:t>
    </dgm:pt>
    <dgm:pt modelId="{9384F333-AFDF-4D84-B103-A71F558907F7}" type="pres">
      <dgm:prSet presAssocID="{17B88855-B6E3-4F9C-AE8E-2C0BB963D069}" presName="sibTrans" presStyleLbl="sibTrans2D1" presStyleIdx="0" presStyleCnt="0"/>
      <dgm:spPr/>
      <dgm:t>
        <a:bodyPr/>
        <a:lstStyle/>
        <a:p>
          <a:endParaRPr lang="es-EC"/>
        </a:p>
      </dgm:t>
    </dgm:pt>
    <dgm:pt modelId="{70540C3D-E9CB-4E75-8E80-8293BD8FEC23}" type="pres">
      <dgm:prSet presAssocID="{61178FF7-7B9D-4A48-9ACC-42E5A6DEFD2D}" presName="compNode" presStyleCnt="0"/>
      <dgm:spPr/>
    </dgm:pt>
    <dgm:pt modelId="{1A6FF92E-5BFC-4EFD-B15C-D384561451D7}" type="pres">
      <dgm:prSet presAssocID="{61178FF7-7B9D-4A48-9ACC-42E5A6DEFD2D}" presName="bkgdShape" presStyleLbl="node1" presStyleIdx="1" presStyleCnt="5"/>
      <dgm:spPr/>
      <dgm:t>
        <a:bodyPr/>
        <a:lstStyle/>
        <a:p>
          <a:endParaRPr lang="es-EC"/>
        </a:p>
      </dgm:t>
    </dgm:pt>
    <dgm:pt modelId="{6D685D41-2FB8-4D0B-AE17-BDA861F3AB17}" type="pres">
      <dgm:prSet presAssocID="{61178FF7-7B9D-4A48-9ACC-42E5A6DEFD2D}" presName="nodeTx" presStyleLbl="node1" presStyleIdx="1" presStyleCnt="5">
        <dgm:presLayoutVars>
          <dgm:bulletEnabled val="1"/>
        </dgm:presLayoutVars>
      </dgm:prSet>
      <dgm:spPr/>
      <dgm:t>
        <a:bodyPr/>
        <a:lstStyle/>
        <a:p>
          <a:endParaRPr lang="es-EC"/>
        </a:p>
      </dgm:t>
    </dgm:pt>
    <dgm:pt modelId="{B8AEC356-CA64-45A4-AE71-7C4E4C57D222}" type="pres">
      <dgm:prSet presAssocID="{61178FF7-7B9D-4A48-9ACC-42E5A6DEFD2D}" presName="invisiNode" presStyleLbl="node1" presStyleIdx="1" presStyleCnt="5"/>
      <dgm:spPr/>
    </dgm:pt>
    <dgm:pt modelId="{5205ED35-EBB3-4A4E-875B-B8095FEA0BC0}" type="pres">
      <dgm:prSet presAssocID="{61178FF7-7B9D-4A48-9ACC-42E5A6DEFD2D}" presName="imagNode" presStyleLbl="fgImgPlace1" presStyleIdx="1" presStyleCnt="5"/>
      <dgm:spPr>
        <a:blipFill rotWithShape="1">
          <a:blip xmlns:r="http://schemas.openxmlformats.org/officeDocument/2006/relationships" r:embed="rId2"/>
          <a:stretch>
            <a:fillRect/>
          </a:stretch>
        </a:blipFill>
      </dgm:spPr>
      <dgm:t>
        <a:bodyPr/>
        <a:lstStyle/>
        <a:p>
          <a:endParaRPr lang="es-EC"/>
        </a:p>
      </dgm:t>
    </dgm:pt>
    <dgm:pt modelId="{D1DBF007-9DD5-442E-841F-005AC6FF6779}" type="pres">
      <dgm:prSet presAssocID="{310E6BCF-FD0C-436C-A928-4B4BAA2022D9}" presName="sibTrans" presStyleLbl="sibTrans2D1" presStyleIdx="0" presStyleCnt="0"/>
      <dgm:spPr/>
      <dgm:t>
        <a:bodyPr/>
        <a:lstStyle/>
        <a:p>
          <a:endParaRPr lang="es-EC"/>
        </a:p>
      </dgm:t>
    </dgm:pt>
    <dgm:pt modelId="{9F61B5C6-4B5E-4A2B-B990-AEAA045AFB57}" type="pres">
      <dgm:prSet presAssocID="{F7D8028E-4CE4-4DF2-8EC8-78A9114918BF}" presName="compNode" presStyleCnt="0"/>
      <dgm:spPr/>
    </dgm:pt>
    <dgm:pt modelId="{F6D392C2-6E60-4210-8662-E4DF1D91B518}" type="pres">
      <dgm:prSet presAssocID="{F7D8028E-4CE4-4DF2-8EC8-78A9114918BF}" presName="bkgdShape" presStyleLbl="node1" presStyleIdx="2" presStyleCnt="5"/>
      <dgm:spPr/>
      <dgm:t>
        <a:bodyPr/>
        <a:lstStyle/>
        <a:p>
          <a:endParaRPr lang="es-EC"/>
        </a:p>
      </dgm:t>
    </dgm:pt>
    <dgm:pt modelId="{D89EDBAD-A770-4BB7-9671-59FD586EEFE5}" type="pres">
      <dgm:prSet presAssocID="{F7D8028E-4CE4-4DF2-8EC8-78A9114918BF}" presName="nodeTx" presStyleLbl="node1" presStyleIdx="2" presStyleCnt="5">
        <dgm:presLayoutVars>
          <dgm:bulletEnabled val="1"/>
        </dgm:presLayoutVars>
      </dgm:prSet>
      <dgm:spPr/>
      <dgm:t>
        <a:bodyPr/>
        <a:lstStyle/>
        <a:p>
          <a:endParaRPr lang="es-EC"/>
        </a:p>
      </dgm:t>
    </dgm:pt>
    <dgm:pt modelId="{AC2A54F9-CC5B-47B1-8DE8-09F5A4EC89E3}" type="pres">
      <dgm:prSet presAssocID="{F7D8028E-4CE4-4DF2-8EC8-78A9114918BF}" presName="invisiNode" presStyleLbl="node1" presStyleIdx="2" presStyleCnt="5"/>
      <dgm:spPr/>
    </dgm:pt>
    <dgm:pt modelId="{E39961B9-FB5A-4D7F-BC8A-9A24954F86D0}" type="pres">
      <dgm:prSet presAssocID="{F7D8028E-4CE4-4DF2-8EC8-78A9114918BF}" presName="imagNode" presStyleLbl="fgImgPlace1" presStyleIdx="2" presStyleCnt="5"/>
      <dgm:spPr>
        <a:blipFill rotWithShape="1">
          <a:blip xmlns:r="http://schemas.openxmlformats.org/officeDocument/2006/relationships" r:embed="rId3"/>
          <a:stretch>
            <a:fillRect/>
          </a:stretch>
        </a:blipFill>
      </dgm:spPr>
      <dgm:t>
        <a:bodyPr/>
        <a:lstStyle/>
        <a:p>
          <a:endParaRPr lang="es-EC"/>
        </a:p>
      </dgm:t>
    </dgm:pt>
    <dgm:pt modelId="{424137A1-4C80-4B4B-AA10-5E7B9653F84D}" type="pres">
      <dgm:prSet presAssocID="{5E888DFC-BFF3-4C42-8A1A-89184FD711B7}" presName="sibTrans" presStyleLbl="sibTrans2D1" presStyleIdx="0" presStyleCnt="0"/>
      <dgm:spPr/>
      <dgm:t>
        <a:bodyPr/>
        <a:lstStyle/>
        <a:p>
          <a:endParaRPr lang="es-EC"/>
        </a:p>
      </dgm:t>
    </dgm:pt>
    <dgm:pt modelId="{414AC4C7-484A-49F0-8ED1-BD97004F77F5}" type="pres">
      <dgm:prSet presAssocID="{FCC90F1C-47E0-4311-BA0A-12B217A17A4F}" presName="compNode" presStyleCnt="0"/>
      <dgm:spPr/>
    </dgm:pt>
    <dgm:pt modelId="{B791991C-FEEE-45DF-B280-E3FC89311107}" type="pres">
      <dgm:prSet presAssocID="{FCC90F1C-47E0-4311-BA0A-12B217A17A4F}" presName="bkgdShape" presStyleLbl="node1" presStyleIdx="3" presStyleCnt="5"/>
      <dgm:spPr/>
      <dgm:t>
        <a:bodyPr/>
        <a:lstStyle/>
        <a:p>
          <a:endParaRPr lang="es-EC"/>
        </a:p>
      </dgm:t>
    </dgm:pt>
    <dgm:pt modelId="{5C759000-2619-4730-B017-1DB2DF0B36D2}" type="pres">
      <dgm:prSet presAssocID="{FCC90F1C-47E0-4311-BA0A-12B217A17A4F}" presName="nodeTx" presStyleLbl="node1" presStyleIdx="3" presStyleCnt="5">
        <dgm:presLayoutVars>
          <dgm:bulletEnabled val="1"/>
        </dgm:presLayoutVars>
      </dgm:prSet>
      <dgm:spPr/>
      <dgm:t>
        <a:bodyPr/>
        <a:lstStyle/>
        <a:p>
          <a:endParaRPr lang="es-EC"/>
        </a:p>
      </dgm:t>
    </dgm:pt>
    <dgm:pt modelId="{AF09016D-DCD6-4AF3-B276-B0DA27EFBDA1}" type="pres">
      <dgm:prSet presAssocID="{FCC90F1C-47E0-4311-BA0A-12B217A17A4F}" presName="invisiNode" presStyleLbl="node1" presStyleIdx="3" presStyleCnt="5"/>
      <dgm:spPr/>
    </dgm:pt>
    <dgm:pt modelId="{9FFB220F-C801-4408-B041-028A9762818B}" type="pres">
      <dgm:prSet presAssocID="{FCC90F1C-47E0-4311-BA0A-12B217A17A4F}" presName="imagNode" presStyleLbl="fgImgPlace1" presStyleIdx="3" presStyleCnt="5"/>
      <dgm:spPr>
        <a:blipFill rotWithShape="1">
          <a:blip xmlns:r="http://schemas.openxmlformats.org/officeDocument/2006/relationships" r:embed="rId4"/>
          <a:stretch>
            <a:fillRect/>
          </a:stretch>
        </a:blipFill>
      </dgm:spPr>
      <dgm:t>
        <a:bodyPr/>
        <a:lstStyle/>
        <a:p>
          <a:endParaRPr lang="es-EC"/>
        </a:p>
      </dgm:t>
    </dgm:pt>
    <dgm:pt modelId="{71F7C4A1-1019-4480-9AFF-9D3BA065A837}" type="pres">
      <dgm:prSet presAssocID="{CBB0AF09-289D-4DB9-A1DC-33C0AAC6C7E8}" presName="sibTrans" presStyleLbl="sibTrans2D1" presStyleIdx="0" presStyleCnt="0"/>
      <dgm:spPr/>
      <dgm:t>
        <a:bodyPr/>
        <a:lstStyle/>
        <a:p>
          <a:endParaRPr lang="es-EC"/>
        </a:p>
      </dgm:t>
    </dgm:pt>
    <dgm:pt modelId="{17274BD3-E0D6-4153-B8F1-85348BBEE36F}" type="pres">
      <dgm:prSet presAssocID="{513350C0-6D57-4AA8-992B-25B8AD013276}" presName="compNode" presStyleCnt="0"/>
      <dgm:spPr/>
    </dgm:pt>
    <dgm:pt modelId="{77031F65-2E98-47E0-8599-62A530CB8795}" type="pres">
      <dgm:prSet presAssocID="{513350C0-6D57-4AA8-992B-25B8AD013276}" presName="bkgdShape" presStyleLbl="node1" presStyleIdx="4" presStyleCnt="5" custLinFactNeighborX="44883" custLinFactNeighborY="-3063"/>
      <dgm:spPr/>
      <dgm:t>
        <a:bodyPr/>
        <a:lstStyle/>
        <a:p>
          <a:endParaRPr lang="es-EC"/>
        </a:p>
      </dgm:t>
    </dgm:pt>
    <dgm:pt modelId="{54E8F435-AAEA-4D1D-878F-7A48D9DA4231}" type="pres">
      <dgm:prSet presAssocID="{513350C0-6D57-4AA8-992B-25B8AD013276}" presName="nodeTx" presStyleLbl="node1" presStyleIdx="4" presStyleCnt="5">
        <dgm:presLayoutVars>
          <dgm:bulletEnabled val="1"/>
        </dgm:presLayoutVars>
      </dgm:prSet>
      <dgm:spPr/>
      <dgm:t>
        <a:bodyPr/>
        <a:lstStyle/>
        <a:p>
          <a:endParaRPr lang="es-EC"/>
        </a:p>
      </dgm:t>
    </dgm:pt>
    <dgm:pt modelId="{428571C7-BBAA-41EC-9A23-86EBE3250C96}" type="pres">
      <dgm:prSet presAssocID="{513350C0-6D57-4AA8-992B-25B8AD013276}" presName="invisiNode" presStyleLbl="node1" presStyleIdx="4" presStyleCnt="5"/>
      <dgm:spPr/>
    </dgm:pt>
    <dgm:pt modelId="{3489A3B8-BACC-4EC8-BE6F-A83F8D989D58}" type="pres">
      <dgm:prSet presAssocID="{513350C0-6D57-4AA8-992B-25B8AD013276}" presName="imagNode" presStyleLbl="fgImgPlace1" presStyleIdx="4" presStyleCnt="5"/>
      <dgm:spPr>
        <a:blipFill rotWithShape="1">
          <a:blip xmlns:r="http://schemas.openxmlformats.org/officeDocument/2006/relationships" r:embed="rId5"/>
          <a:stretch>
            <a:fillRect/>
          </a:stretch>
        </a:blipFill>
      </dgm:spPr>
      <dgm:t>
        <a:bodyPr/>
        <a:lstStyle/>
        <a:p>
          <a:endParaRPr lang="es-EC"/>
        </a:p>
      </dgm:t>
    </dgm:pt>
  </dgm:ptLst>
  <dgm:cxnLst>
    <dgm:cxn modelId="{223EB737-D438-4585-A5C8-7639CE6ACE48}" srcId="{F45BC17E-23F7-4E04-B439-97E1A26CF406}" destId="{61178FF7-7B9D-4A48-9ACC-42E5A6DEFD2D}" srcOrd="1" destOrd="0" parTransId="{8FBE3CF3-2B92-43C5-B220-342141090013}" sibTransId="{310E6BCF-FD0C-436C-A928-4B4BAA2022D9}"/>
    <dgm:cxn modelId="{314E7C71-F015-47B4-A871-1135DB6AFF82}" type="presOf" srcId="{F7D8028E-4CE4-4DF2-8EC8-78A9114918BF}" destId="{F6D392C2-6E60-4210-8662-E4DF1D91B518}" srcOrd="0" destOrd="0" presId="urn:microsoft.com/office/officeart/2005/8/layout/hList7"/>
    <dgm:cxn modelId="{34BD75BF-2C60-46F2-9D43-9011A6093DCD}" type="presOf" srcId="{513350C0-6D57-4AA8-992B-25B8AD013276}" destId="{77031F65-2E98-47E0-8599-62A530CB8795}" srcOrd="0" destOrd="0" presId="urn:microsoft.com/office/officeart/2005/8/layout/hList7"/>
    <dgm:cxn modelId="{8E37B314-F8BC-489C-8B58-282FA216F3A1}" type="presOf" srcId="{6BBC5CA7-277D-4382-BAFB-12B9D8B495A8}" destId="{1C409ABF-6A0E-4205-9996-956E626C2C53}" srcOrd="1" destOrd="0" presId="urn:microsoft.com/office/officeart/2005/8/layout/hList7"/>
    <dgm:cxn modelId="{25C71340-A967-4464-8512-60529B20C0BA}" type="presOf" srcId="{F45BC17E-23F7-4E04-B439-97E1A26CF406}" destId="{6673DCB8-53A9-4F2F-B383-CCE8EDD37BE3}" srcOrd="0" destOrd="0" presId="urn:microsoft.com/office/officeart/2005/8/layout/hList7"/>
    <dgm:cxn modelId="{3370CFEC-BC24-4A52-A951-46A00EE2E0C3}" type="presOf" srcId="{FCC90F1C-47E0-4311-BA0A-12B217A17A4F}" destId="{B791991C-FEEE-45DF-B280-E3FC89311107}" srcOrd="0" destOrd="0" presId="urn:microsoft.com/office/officeart/2005/8/layout/hList7"/>
    <dgm:cxn modelId="{718A3C7A-5EFE-4BED-AF78-56F8A87BB25A}" srcId="{F45BC17E-23F7-4E04-B439-97E1A26CF406}" destId="{6BBC5CA7-277D-4382-BAFB-12B9D8B495A8}" srcOrd="0" destOrd="0" parTransId="{4EAD0247-F1B8-4CEE-ADB2-FD9620CAAF20}" sibTransId="{17B88855-B6E3-4F9C-AE8E-2C0BB963D069}"/>
    <dgm:cxn modelId="{0875708A-D6BD-43D9-BE89-3267818804A8}" type="presOf" srcId="{513350C0-6D57-4AA8-992B-25B8AD013276}" destId="{54E8F435-AAEA-4D1D-878F-7A48D9DA4231}" srcOrd="1" destOrd="0" presId="urn:microsoft.com/office/officeart/2005/8/layout/hList7"/>
    <dgm:cxn modelId="{6B13B44C-2CF5-4E66-8D80-FE02360D4C17}" type="presOf" srcId="{F7D8028E-4CE4-4DF2-8EC8-78A9114918BF}" destId="{D89EDBAD-A770-4BB7-9671-59FD586EEFE5}" srcOrd="1" destOrd="0" presId="urn:microsoft.com/office/officeart/2005/8/layout/hList7"/>
    <dgm:cxn modelId="{227F4B38-D6A5-42B0-A9E9-9FE00782A6A2}" type="presOf" srcId="{FCC90F1C-47E0-4311-BA0A-12B217A17A4F}" destId="{5C759000-2619-4730-B017-1DB2DF0B36D2}" srcOrd="1" destOrd="0" presId="urn:microsoft.com/office/officeart/2005/8/layout/hList7"/>
    <dgm:cxn modelId="{67CBC750-9857-45D9-A2B4-30A9944512A9}" type="presOf" srcId="{310E6BCF-FD0C-436C-A928-4B4BAA2022D9}" destId="{D1DBF007-9DD5-442E-841F-005AC6FF6779}" srcOrd="0" destOrd="0" presId="urn:microsoft.com/office/officeart/2005/8/layout/hList7"/>
    <dgm:cxn modelId="{CFC3EC55-D1D0-4DA7-BDBF-C33C83640722}" type="presOf" srcId="{61178FF7-7B9D-4A48-9ACC-42E5A6DEFD2D}" destId="{6D685D41-2FB8-4D0B-AE17-BDA861F3AB17}" srcOrd="1" destOrd="0" presId="urn:microsoft.com/office/officeart/2005/8/layout/hList7"/>
    <dgm:cxn modelId="{7F3948C1-3B18-478D-AAE4-7F20864B6C29}" type="presOf" srcId="{61178FF7-7B9D-4A48-9ACC-42E5A6DEFD2D}" destId="{1A6FF92E-5BFC-4EFD-B15C-D384561451D7}" srcOrd="0" destOrd="0" presId="urn:microsoft.com/office/officeart/2005/8/layout/hList7"/>
    <dgm:cxn modelId="{337F7387-65C7-4247-875B-2B6701BFBD82}" type="presOf" srcId="{5E888DFC-BFF3-4C42-8A1A-89184FD711B7}" destId="{424137A1-4C80-4B4B-AA10-5E7B9653F84D}" srcOrd="0" destOrd="0" presId="urn:microsoft.com/office/officeart/2005/8/layout/hList7"/>
    <dgm:cxn modelId="{E6DBD63F-E2A5-4C6A-8426-02594613E8A1}" type="presOf" srcId="{CBB0AF09-289D-4DB9-A1DC-33C0AAC6C7E8}" destId="{71F7C4A1-1019-4480-9AFF-9D3BA065A837}" srcOrd="0" destOrd="0" presId="urn:microsoft.com/office/officeart/2005/8/layout/hList7"/>
    <dgm:cxn modelId="{46D564D1-833B-4CCC-9E1E-17A5C3892254}" srcId="{F45BC17E-23F7-4E04-B439-97E1A26CF406}" destId="{513350C0-6D57-4AA8-992B-25B8AD013276}" srcOrd="4" destOrd="0" parTransId="{4F879E2D-AE9C-4E3D-A5DA-F958E7A6E453}" sibTransId="{48C4CE90-8065-45BA-9818-EBE38C44BC7E}"/>
    <dgm:cxn modelId="{D97830A5-61AF-43D8-8749-4F502C46DF6D}" type="presOf" srcId="{6BBC5CA7-277D-4382-BAFB-12B9D8B495A8}" destId="{7FD66C88-1790-4963-853A-1C22129ED974}" srcOrd="0" destOrd="0" presId="urn:microsoft.com/office/officeart/2005/8/layout/hList7"/>
    <dgm:cxn modelId="{680B697A-0582-45FA-B29E-8C859B99D015}" srcId="{F45BC17E-23F7-4E04-B439-97E1A26CF406}" destId="{F7D8028E-4CE4-4DF2-8EC8-78A9114918BF}" srcOrd="2" destOrd="0" parTransId="{35555090-AD47-4F3D-9FC5-BEB212CAF3C5}" sibTransId="{5E888DFC-BFF3-4C42-8A1A-89184FD711B7}"/>
    <dgm:cxn modelId="{A6ACC83A-C2C5-4B77-A8E6-2D65F152F363}" type="presOf" srcId="{17B88855-B6E3-4F9C-AE8E-2C0BB963D069}" destId="{9384F333-AFDF-4D84-B103-A71F558907F7}" srcOrd="0" destOrd="0" presId="urn:microsoft.com/office/officeart/2005/8/layout/hList7"/>
    <dgm:cxn modelId="{04170D3D-9539-46ED-81AC-40B8857C80AE}" srcId="{F45BC17E-23F7-4E04-B439-97E1A26CF406}" destId="{FCC90F1C-47E0-4311-BA0A-12B217A17A4F}" srcOrd="3" destOrd="0" parTransId="{2D510D02-59E9-409E-8CD9-154D57F57361}" sibTransId="{CBB0AF09-289D-4DB9-A1DC-33C0AAC6C7E8}"/>
    <dgm:cxn modelId="{FA76FA7F-FCDB-4EA0-8E26-C3252E907972}" type="presParOf" srcId="{6673DCB8-53A9-4F2F-B383-CCE8EDD37BE3}" destId="{571DBE8F-60E1-4E26-B1C8-1DC8611A5108}" srcOrd="0" destOrd="0" presId="urn:microsoft.com/office/officeart/2005/8/layout/hList7"/>
    <dgm:cxn modelId="{FFFC0CFE-51E7-48E7-ADE0-10B76FFAFF1F}" type="presParOf" srcId="{6673DCB8-53A9-4F2F-B383-CCE8EDD37BE3}" destId="{64AD6523-9956-42A7-9814-23F13462543E}" srcOrd="1" destOrd="0" presId="urn:microsoft.com/office/officeart/2005/8/layout/hList7"/>
    <dgm:cxn modelId="{5F6AE9B5-B3BB-4A82-8B46-362487DB77D4}" type="presParOf" srcId="{64AD6523-9956-42A7-9814-23F13462543E}" destId="{DAC9BA08-9D56-4545-B8D8-9A5210A49E77}" srcOrd="0" destOrd="0" presId="urn:microsoft.com/office/officeart/2005/8/layout/hList7"/>
    <dgm:cxn modelId="{C134EB4F-292E-4E6D-97CB-FD31CCCB7B05}" type="presParOf" srcId="{DAC9BA08-9D56-4545-B8D8-9A5210A49E77}" destId="{7FD66C88-1790-4963-853A-1C22129ED974}" srcOrd="0" destOrd="0" presId="urn:microsoft.com/office/officeart/2005/8/layout/hList7"/>
    <dgm:cxn modelId="{7533CC47-C776-4354-A5F2-50F81DB74318}" type="presParOf" srcId="{DAC9BA08-9D56-4545-B8D8-9A5210A49E77}" destId="{1C409ABF-6A0E-4205-9996-956E626C2C53}" srcOrd="1" destOrd="0" presId="urn:microsoft.com/office/officeart/2005/8/layout/hList7"/>
    <dgm:cxn modelId="{4302A23C-A85D-4629-8A18-42270C81C814}" type="presParOf" srcId="{DAC9BA08-9D56-4545-B8D8-9A5210A49E77}" destId="{EE5416CA-CE32-4C34-9AA3-CF071129ABFD}" srcOrd="2" destOrd="0" presId="urn:microsoft.com/office/officeart/2005/8/layout/hList7"/>
    <dgm:cxn modelId="{CED695FD-6A99-46AE-BE3A-2CD32DA50898}" type="presParOf" srcId="{DAC9BA08-9D56-4545-B8D8-9A5210A49E77}" destId="{55B84490-FA04-40B1-B134-F8209657FFA3}" srcOrd="3" destOrd="0" presId="urn:microsoft.com/office/officeart/2005/8/layout/hList7"/>
    <dgm:cxn modelId="{B7360B54-7E9A-43BD-95DD-23DFEDE9F169}" type="presParOf" srcId="{64AD6523-9956-42A7-9814-23F13462543E}" destId="{9384F333-AFDF-4D84-B103-A71F558907F7}" srcOrd="1" destOrd="0" presId="urn:microsoft.com/office/officeart/2005/8/layout/hList7"/>
    <dgm:cxn modelId="{ED0822DB-2DA7-48D6-B68D-AA36F8460AA8}" type="presParOf" srcId="{64AD6523-9956-42A7-9814-23F13462543E}" destId="{70540C3D-E9CB-4E75-8E80-8293BD8FEC23}" srcOrd="2" destOrd="0" presId="urn:microsoft.com/office/officeart/2005/8/layout/hList7"/>
    <dgm:cxn modelId="{DEA2B20D-57E0-4E5E-85CC-54F470CAAEF5}" type="presParOf" srcId="{70540C3D-E9CB-4E75-8E80-8293BD8FEC23}" destId="{1A6FF92E-5BFC-4EFD-B15C-D384561451D7}" srcOrd="0" destOrd="0" presId="urn:microsoft.com/office/officeart/2005/8/layout/hList7"/>
    <dgm:cxn modelId="{719431CD-4D68-47C3-9634-9EF8A7942696}" type="presParOf" srcId="{70540C3D-E9CB-4E75-8E80-8293BD8FEC23}" destId="{6D685D41-2FB8-4D0B-AE17-BDA861F3AB17}" srcOrd="1" destOrd="0" presId="urn:microsoft.com/office/officeart/2005/8/layout/hList7"/>
    <dgm:cxn modelId="{DE5FE73F-1A03-41DD-B3C9-3DA047E2C0F4}" type="presParOf" srcId="{70540C3D-E9CB-4E75-8E80-8293BD8FEC23}" destId="{B8AEC356-CA64-45A4-AE71-7C4E4C57D222}" srcOrd="2" destOrd="0" presId="urn:microsoft.com/office/officeart/2005/8/layout/hList7"/>
    <dgm:cxn modelId="{DF5BB2FD-0877-444D-9C71-77C12B6D8A8B}" type="presParOf" srcId="{70540C3D-E9CB-4E75-8E80-8293BD8FEC23}" destId="{5205ED35-EBB3-4A4E-875B-B8095FEA0BC0}" srcOrd="3" destOrd="0" presId="urn:microsoft.com/office/officeart/2005/8/layout/hList7"/>
    <dgm:cxn modelId="{2E3617CA-7BC7-44E7-B95C-0988E1B1776D}" type="presParOf" srcId="{64AD6523-9956-42A7-9814-23F13462543E}" destId="{D1DBF007-9DD5-442E-841F-005AC6FF6779}" srcOrd="3" destOrd="0" presId="urn:microsoft.com/office/officeart/2005/8/layout/hList7"/>
    <dgm:cxn modelId="{6AE2FD01-7A8E-43ED-964C-71775DC1F58A}" type="presParOf" srcId="{64AD6523-9956-42A7-9814-23F13462543E}" destId="{9F61B5C6-4B5E-4A2B-B990-AEAA045AFB57}" srcOrd="4" destOrd="0" presId="urn:microsoft.com/office/officeart/2005/8/layout/hList7"/>
    <dgm:cxn modelId="{754AB8CF-A921-4F63-A653-6E64E7B2314E}" type="presParOf" srcId="{9F61B5C6-4B5E-4A2B-B990-AEAA045AFB57}" destId="{F6D392C2-6E60-4210-8662-E4DF1D91B518}" srcOrd="0" destOrd="0" presId="urn:microsoft.com/office/officeart/2005/8/layout/hList7"/>
    <dgm:cxn modelId="{5A266C56-0F64-4B9E-80B0-A7C101CBA137}" type="presParOf" srcId="{9F61B5C6-4B5E-4A2B-B990-AEAA045AFB57}" destId="{D89EDBAD-A770-4BB7-9671-59FD586EEFE5}" srcOrd="1" destOrd="0" presId="urn:microsoft.com/office/officeart/2005/8/layout/hList7"/>
    <dgm:cxn modelId="{F4486E3B-7645-48DF-A444-6855D6E32CB5}" type="presParOf" srcId="{9F61B5C6-4B5E-4A2B-B990-AEAA045AFB57}" destId="{AC2A54F9-CC5B-47B1-8DE8-09F5A4EC89E3}" srcOrd="2" destOrd="0" presId="urn:microsoft.com/office/officeart/2005/8/layout/hList7"/>
    <dgm:cxn modelId="{AC0AB8FF-D893-4963-898F-FABD7DDC63CA}" type="presParOf" srcId="{9F61B5C6-4B5E-4A2B-B990-AEAA045AFB57}" destId="{E39961B9-FB5A-4D7F-BC8A-9A24954F86D0}" srcOrd="3" destOrd="0" presId="urn:microsoft.com/office/officeart/2005/8/layout/hList7"/>
    <dgm:cxn modelId="{14A1F6EB-948F-467F-9A1E-1F9F813F8EC4}" type="presParOf" srcId="{64AD6523-9956-42A7-9814-23F13462543E}" destId="{424137A1-4C80-4B4B-AA10-5E7B9653F84D}" srcOrd="5" destOrd="0" presId="urn:microsoft.com/office/officeart/2005/8/layout/hList7"/>
    <dgm:cxn modelId="{E08AD816-04CF-4200-A9C9-5A3CD2DEF1A0}" type="presParOf" srcId="{64AD6523-9956-42A7-9814-23F13462543E}" destId="{414AC4C7-484A-49F0-8ED1-BD97004F77F5}" srcOrd="6" destOrd="0" presId="urn:microsoft.com/office/officeart/2005/8/layout/hList7"/>
    <dgm:cxn modelId="{5682781A-21B2-4579-89BD-C4CE176FF941}" type="presParOf" srcId="{414AC4C7-484A-49F0-8ED1-BD97004F77F5}" destId="{B791991C-FEEE-45DF-B280-E3FC89311107}" srcOrd="0" destOrd="0" presId="urn:microsoft.com/office/officeart/2005/8/layout/hList7"/>
    <dgm:cxn modelId="{36E51978-6B12-440E-BB3D-7B02C4B03A3E}" type="presParOf" srcId="{414AC4C7-484A-49F0-8ED1-BD97004F77F5}" destId="{5C759000-2619-4730-B017-1DB2DF0B36D2}" srcOrd="1" destOrd="0" presId="urn:microsoft.com/office/officeart/2005/8/layout/hList7"/>
    <dgm:cxn modelId="{F12B061F-68A7-4092-9CDE-B303EABC364C}" type="presParOf" srcId="{414AC4C7-484A-49F0-8ED1-BD97004F77F5}" destId="{AF09016D-DCD6-4AF3-B276-B0DA27EFBDA1}" srcOrd="2" destOrd="0" presId="urn:microsoft.com/office/officeart/2005/8/layout/hList7"/>
    <dgm:cxn modelId="{7EA73D09-D513-47B6-9092-E534ED1D9979}" type="presParOf" srcId="{414AC4C7-484A-49F0-8ED1-BD97004F77F5}" destId="{9FFB220F-C801-4408-B041-028A9762818B}" srcOrd="3" destOrd="0" presId="urn:microsoft.com/office/officeart/2005/8/layout/hList7"/>
    <dgm:cxn modelId="{F9002BC0-DD6C-4966-962B-09952A1BA620}" type="presParOf" srcId="{64AD6523-9956-42A7-9814-23F13462543E}" destId="{71F7C4A1-1019-4480-9AFF-9D3BA065A837}" srcOrd="7" destOrd="0" presId="urn:microsoft.com/office/officeart/2005/8/layout/hList7"/>
    <dgm:cxn modelId="{FF09629B-9E6A-46B9-869B-DDF2B59468A8}" type="presParOf" srcId="{64AD6523-9956-42A7-9814-23F13462543E}" destId="{17274BD3-E0D6-4153-B8F1-85348BBEE36F}" srcOrd="8" destOrd="0" presId="urn:microsoft.com/office/officeart/2005/8/layout/hList7"/>
    <dgm:cxn modelId="{A5B677CD-94C5-4EEC-971F-A818CE9B2E47}" type="presParOf" srcId="{17274BD3-E0D6-4153-B8F1-85348BBEE36F}" destId="{77031F65-2E98-47E0-8599-62A530CB8795}" srcOrd="0" destOrd="0" presId="urn:microsoft.com/office/officeart/2005/8/layout/hList7"/>
    <dgm:cxn modelId="{D33AF5FA-01DD-45FB-834D-D634776C729F}" type="presParOf" srcId="{17274BD3-E0D6-4153-B8F1-85348BBEE36F}" destId="{54E8F435-AAEA-4D1D-878F-7A48D9DA4231}" srcOrd="1" destOrd="0" presId="urn:microsoft.com/office/officeart/2005/8/layout/hList7"/>
    <dgm:cxn modelId="{7FA317F0-B6EE-4509-8015-CEB1C7CBBD10}" type="presParOf" srcId="{17274BD3-E0D6-4153-B8F1-85348BBEE36F}" destId="{428571C7-BBAA-41EC-9A23-86EBE3250C96}" srcOrd="2" destOrd="0" presId="urn:microsoft.com/office/officeart/2005/8/layout/hList7"/>
    <dgm:cxn modelId="{8A757D40-F8C2-424F-A6E0-21CE2088EA38}" type="presParOf" srcId="{17274BD3-E0D6-4153-B8F1-85348BBEE36F}" destId="{3489A3B8-BACC-4EC8-BE6F-A83F8D989D58}"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C5E471-BD4A-4D35-A746-53A25E25596D}" type="doc">
      <dgm:prSet loTypeId="urn:microsoft.com/office/officeart/2005/8/layout/vList3" loCatId="list" qsTypeId="urn:microsoft.com/office/officeart/2005/8/quickstyle/simple3" qsCatId="simple" csTypeId="urn:microsoft.com/office/officeart/2005/8/colors/accent0_2" csCatId="mainScheme" phldr="1"/>
      <dgm:spPr/>
    </dgm:pt>
    <dgm:pt modelId="{32BF16FA-E6C4-4825-9B69-C100FAF1F576}">
      <dgm:prSet phldrT="[Texto]" custT="1"/>
      <dgm:spPr/>
      <dgm:t>
        <a:bodyPr/>
        <a:lstStyle/>
        <a:p>
          <a:r>
            <a:rPr lang="es-EC" sz="1200" b="1" dirty="0" err="1" smtClean="0">
              <a:solidFill>
                <a:schemeClr val="tx1"/>
              </a:solidFill>
              <a:latin typeface="Trebuchet MS" panose="020B0603020202020204" pitchFamily="34" charset="0"/>
            </a:rPr>
            <a:t>Premium°</a:t>
          </a:r>
          <a:endParaRPr lang="es-EC" sz="1200" b="1" dirty="0">
            <a:solidFill>
              <a:schemeClr val="tx1"/>
            </a:solidFill>
            <a:latin typeface="Trebuchet MS" panose="020B0603020202020204" pitchFamily="34" charset="0"/>
          </a:endParaRPr>
        </a:p>
      </dgm:t>
    </dgm:pt>
    <dgm:pt modelId="{041BB722-03A3-4C42-BCBC-005A2FB511C9}" type="parTrans" cxnId="{30311F69-665F-453F-8223-8453C9BE18F5}">
      <dgm:prSet/>
      <dgm:spPr/>
      <dgm:t>
        <a:bodyPr/>
        <a:lstStyle/>
        <a:p>
          <a:endParaRPr lang="es-EC" sz="2400">
            <a:latin typeface="Trebuchet MS" panose="020B0603020202020204" pitchFamily="34" charset="0"/>
          </a:endParaRPr>
        </a:p>
      </dgm:t>
    </dgm:pt>
    <dgm:pt modelId="{CA05A4E6-5A85-4638-8EA2-185AC795EADC}" type="sibTrans" cxnId="{30311F69-665F-453F-8223-8453C9BE18F5}">
      <dgm:prSet/>
      <dgm:spPr/>
      <dgm:t>
        <a:bodyPr/>
        <a:lstStyle/>
        <a:p>
          <a:endParaRPr lang="es-EC" sz="2400">
            <a:latin typeface="Trebuchet MS" panose="020B0603020202020204" pitchFamily="34" charset="0"/>
          </a:endParaRPr>
        </a:p>
      </dgm:t>
    </dgm:pt>
    <dgm:pt modelId="{FABBA80B-8858-4A2D-9CED-D54428674706}">
      <dgm:prSet custT="1"/>
      <dgm:spPr/>
      <dgm:t>
        <a:bodyPr/>
        <a:lstStyle/>
        <a:p>
          <a:r>
            <a:rPr lang="es-EC" sz="1200" b="1" dirty="0" smtClean="0">
              <a:solidFill>
                <a:schemeClr val="tx1"/>
              </a:solidFill>
              <a:latin typeface="Trebuchet MS" panose="020B0603020202020204" pitchFamily="34" charset="0"/>
            </a:rPr>
            <a:t>Premium-</a:t>
          </a:r>
          <a:endParaRPr lang="es-EC" sz="1200" b="1" dirty="0">
            <a:solidFill>
              <a:schemeClr val="tx1"/>
            </a:solidFill>
            <a:latin typeface="Trebuchet MS" panose="020B0603020202020204" pitchFamily="34" charset="0"/>
          </a:endParaRPr>
        </a:p>
      </dgm:t>
    </dgm:pt>
    <dgm:pt modelId="{A6D99746-E05A-4A33-A779-6F94AE38905D}" type="parTrans" cxnId="{DA58F16D-DA92-40FC-9FD1-5B77A4A10B09}">
      <dgm:prSet/>
      <dgm:spPr/>
      <dgm:t>
        <a:bodyPr/>
        <a:lstStyle/>
        <a:p>
          <a:endParaRPr lang="es-EC" sz="2400">
            <a:latin typeface="Trebuchet MS" panose="020B0603020202020204" pitchFamily="34" charset="0"/>
          </a:endParaRPr>
        </a:p>
      </dgm:t>
    </dgm:pt>
    <dgm:pt modelId="{5D4BBF47-E80B-470C-9A22-AE7D364C9CFB}" type="sibTrans" cxnId="{DA58F16D-DA92-40FC-9FD1-5B77A4A10B09}">
      <dgm:prSet/>
      <dgm:spPr/>
      <dgm:t>
        <a:bodyPr/>
        <a:lstStyle/>
        <a:p>
          <a:endParaRPr lang="es-EC" sz="2400">
            <a:latin typeface="Trebuchet MS" panose="020B0603020202020204" pitchFamily="34" charset="0"/>
          </a:endParaRPr>
        </a:p>
      </dgm:t>
    </dgm:pt>
    <dgm:pt modelId="{E1EFC9DF-B964-49A0-B721-F79F3CE8C9E0}">
      <dgm:prSet custT="1"/>
      <dgm:spPr/>
      <dgm:t>
        <a:bodyPr/>
        <a:lstStyle/>
        <a:p>
          <a:r>
            <a:rPr lang="es-EC" sz="1200" b="1" dirty="0" err="1" smtClean="0">
              <a:solidFill>
                <a:schemeClr val="tx1"/>
              </a:solidFill>
              <a:latin typeface="Trebuchet MS" panose="020B0603020202020204" pitchFamily="34" charset="0"/>
            </a:rPr>
            <a:t>Choice°</a:t>
          </a:r>
          <a:endParaRPr lang="es-EC" sz="1200" b="1" dirty="0">
            <a:solidFill>
              <a:schemeClr val="tx1"/>
            </a:solidFill>
            <a:latin typeface="Trebuchet MS" panose="020B0603020202020204" pitchFamily="34" charset="0"/>
          </a:endParaRPr>
        </a:p>
      </dgm:t>
    </dgm:pt>
    <dgm:pt modelId="{5AF9A840-A979-4AD8-A51C-EE49836DCAEA}" type="parTrans" cxnId="{0AE5568B-4ECA-45E0-9394-D1B00B096837}">
      <dgm:prSet/>
      <dgm:spPr/>
      <dgm:t>
        <a:bodyPr/>
        <a:lstStyle/>
        <a:p>
          <a:endParaRPr lang="es-EC" sz="2400">
            <a:latin typeface="Trebuchet MS" panose="020B0603020202020204" pitchFamily="34" charset="0"/>
          </a:endParaRPr>
        </a:p>
      </dgm:t>
    </dgm:pt>
    <dgm:pt modelId="{371BA3DC-7753-470B-B50B-CEA9C6F25D23}" type="sibTrans" cxnId="{0AE5568B-4ECA-45E0-9394-D1B00B096837}">
      <dgm:prSet/>
      <dgm:spPr/>
      <dgm:t>
        <a:bodyPr/>
        <a:lstStyle/>
        <a:p>
          <a:endParaRPr lang="es-EC" sz="2400">
            <a:latin typeface="Trebuchet MS" panose="020B0603020202020204" pitchFamily="34" charset="0"/>
          </a:endParaRPr>
        </a:p>
      </dgm:t>
    </dgm:pt>
    <dgm:pt modelId="{B124A20B-BEA3-4FF9-90E4-D5414D1F2DC5}">
      <dgm:prSet custT="1"/>
      <dgm:spPr/>
      <dgm:t>
        <a:bodyPr/>
        <a:lstStyle/>
        <a:p>
          <a:r>
            <a:rPr lang="es-EC" sz="1200" b="1" dirty="0" err="1" smtClean="0">
              <a:solidFill>
                <a:schemeClr val="tx1"/>
              </a:solidFill>
              <a:latin typeface="Trebuchet MS" panose="020B0603020202020204" pitchFamily="34" charset="0"/>
            </a:rPr>
            <a:t>Choice</a:t>
          </a:r>
          <a:r>
            <a:rPr lang="es-EC" sz="1200" b="1" dirty="0" smtClean="0">
              <a:solidFill>
                <a:schemeClr val="tx1"/>
              </a:solidFill>
              <a:latin typeface="Trebuchet MS" panose="020B0603020202020204" pitchFamily="34" charset="0"/>
            </a:rPr>
            <a:t>-</a:t>
          </a:r>
          <a:endParaRPr lang="es-EC" sz="1200" b="1" dirty="0">
            <a:solidFill>
              <a:schemeClr val="tx1"/>
            </a:solidFill>
            <a:latin typeface="Trebuchet MS" panose="020B0603020202020204" pitchFamily="34" charset="0"/>
          </a:endParaRPr>
        </a:p>
      </dgm:t>
    </dgm:pt>
    <dgm:pt modelId="{B4C09B55-4D11-470D-8450-144E5FAA7D90}" type="parTrans" cxnId="{2EBFC98B-119F-4790-B827-154CFC9727DD}">
      <dgm:prSet/>
      <dgm:spPr/>
      <dgm:t>
        <a:bodyPr/>
        <a:lstStyle/>
        <a:p>
          <a:endParaRPr lang="es-EC" sz="2400">
            <a:latin typeface="Trebuchet MS" panose="020B0603020202020204" pitchFamily="34" charset="0"/>
          </a:endParaRPr>
        </a:p>
      </dgm:t>
    </dgm:pt>
    <dgm:pt modelId="{1D6ED088-3D37-4321-8ED9-829D15F9E7B1}" type="sibTrans" cxnId="{2EBFC98B-119F-4790-B827-154CFC9727DD}">
      <dgm:prSet/>
      <dgm:spPr/>
      <dgm:t>
        <a:bodyPr/>
        <a:lstStyle/>
        <a:p>
          <a:endParaRPr lang="es-EC" sz="2400">
            <a:latin typeface="Trebuchet MS" panose="020B0603020202020204" pitchFamily="34" charset="0"/>
          </a:endParaRPr>
        </a:p>
      </dgm:t>
    </dgm:pt>
    <dgm:pt modelId="{B9ACE83F-9652-4526-9F83-0D44866398A8}">
      <dgm:prSet custT="1"/>
      <dgm:spPr/>
      <dgm:t>
        <a:bodyPr/>
        <a:lstStyle/>
        <a:p>
          <a:r>
            <a:rPr lang="es-EC" sz="1200" b="1" dirty="0" err="1" smtClean="0">
              <a:solidFill>
                <a:schemeClr val="tx1"/>
              </a:solidFill>
              <a:latin typeface="Trebuchet MS" panose="020B0603020202020204" pitchFamily="34" charset="0"/>
            </a:rPr>
            <a:t>Good</a:t>
          </a:r>
          <a:endParaRPr lang="es-EC" sz="1200" b="1" dirty="0">
            <a:solidFill>
              <a:schemeClr val="tx1"/>
            </a:solidFill>
            <a:latin typeface="Trebuchet MS" panose="020B0603020202020204" pitchFamily="34" charset="0"/>
          </a:endParaRPr>
        </a:p>
      </dgm:t>
    </dgm:pt>
    <dgm:pt modelId="{0BF48D73-058C-4667-BEDD-1F04B842CB19}" type="parTrans" cxnId="{FA7FD699-9224-428E-B1A7-23DDD65B2E25}">
      <dgm:prSet/>
      <dgm:spPr/>
      <dgm:t>
        <a:bodyPr/>
        <a:lstStyle/>
        <a:p>
          <a:endParaRPr lang="es-EC" sz="2400">
            <a:latin typeface="Trebuchet MS" panose="020B0603020202020204" pitchFamily="34" charset="0"/>
          </a:endParaRPr>
        </a:p>
      </dgm:t>
    </dgm:pt>
    <dgm:pt modelId="{BC1ACFC0-36C9-4078-B52F-33C81455922D}" type="sibTrans" cxnId="{FA7FD699-9224-428E-B1A7-23DDD65B2E25}">
      <dgm:prSet/>
      <dgm:spPr/>
      <dgm:t>
        <a:bodyPr/>
        <a:lstStyle/>
        <a:p>
          <a:endParaRPr lang="es-EC" sz="2400">
            <a:latin typeface="Trebuchet MS" panose="020B0603020202020204" pitchFamily="34" charset="0"/>
          </a:endParaRPr>
        </a:p>
      </dgm:t>
    </dgm:pt>
    <dgm:pt modelId="{840DA3D5-2BCF-43A4-BA84-6DAB510DB812}">
      <dgm:prSet phldrT="[Texto]" custT="1"/>
      <dgm:spPr/>
      <dgm:t>
        <a:bodyPr/>
        <a:lstStyle/>
        <a:p>
          <a:r>
            <a:rPr lang="es-EC" sz="1200" dirty="0" smtClean="0">
              <a:solidFill>
                <a:schemeClr val="tx1"/>
              </a:solidFill>
              <a:latin typeface="Trebuchet MS" panose="020B0603020202020204" pitchFamily="34" charset="0"/>
            </a:rPr>
            <a:t>Carne joven, abundante veteado, carcasa musculosa y gruesa</a:t>
          </a:r>
          <a:endParaRPr lang="es-EC" sz="1200" dirty="0">
            <a:solidFill>
              <a:schemeClr val="tx1"/>
            </a:solidFill>
            <a:latin typeface="Trebuchet MS" panose="020B0603020202020204" pitchFamily="34" charset="0"/>
          </a:endParaRPr>
        </a:p>
      </dgm:t>
    </dgm:pt>
    <dgm:pt modelId="{17A41571-B90C-4F88-95CF-ADA2EB68ACFA}" type="parTrans" cxnId="{57D80509-0F10-4257-8BDE-3C2AC2EA563C}">
      <dgm:prSet/>
      <dgm:spPr/>
      <dgm:t>
        <a:bodyPr/>
        <a:lstStyle/>
        <a:p>
          <a:endParaRPr lang="es-EC" sz="2400">
            <a:latin typeface="Trebuchet MS" panose="020B0603020202020204" pitchFamily="34" charset="0"/>
          </a:endParaRPr>
        </a:p>
      </dgm:t>
    </dgm:pt>
    <dgm:pt modelId="{B274AAD5-85E0-4F7F-B532-A27ACA63C37C}" type="sibTrans" cxnId="{57D80509-0F10-4257-8BDE-3C2AC2EA563C}">
      <dgm:prSet/>
      <dgm:spPr/>
      <dgm:t>
        <a:bodyPr/>
        <a:lstStyle/>
        <a:p>
          <a:endParaRPr lang="es-EC" sz="2400">
            <a:latin typeface="Trebuchet MS" panose="020B0603020202020204" pitchFamily="34" charset="0"/>
          </a:endParaRPr>
        </a:p>
      </dgm:t>
    </dgm:pt>
    <dgm:pt modelId="{2C11C7F7-338C-4C04-95DD-C0040C687EA9}">
      <dgm:prSet custT="1"/>
      <dgm:spPr/>
      <dgm:t>
        <a:bodyPr/>
        <a:lstStyle/>
        <a:p>
          <a:r>
            <a:rPr lang="es-EC" sz="1200" dirty="0" smtClean="0">
              <a:solidFill>
                <a:schemeClr val="tx1"/>
              </a:solidFill>
              <a:latin typeface="Trebuchet MS" panose="020B0603020202020204" pitchFamily="34" charset="0"/>
            </a:rPr>
            <a:t>Carne magra, carcasa con buena acumulación de grasa</a:t>
          </a:r>
          <a:endParaRPr lang="es-EC" sz="1200" dirty="0">
            <a:solidFill>
              <a:schemeClr val="tx1"/>
            </a:solidFill>
            <a:latin typeface="Trebuchet MS" panose="020B0603020202020204" pitchFamily="34" charset="0"/>
          </a:endParaRPr>
        </a:p>
      </dgm:t>
    </dgm:pt>
    <dgm:pt modelId="{BCAC764B-1A1F-48D5-A1D7-FDBE45195E63}" type="parTrans" cxnId="{6125FC5E-66D8-4E48-BC2B-C32B5B9311AD}">
      <dgm:prSet/>
      <dgm:spPr/>
      <dgm:t>
        <a:bodyPr/>
        <a:lstStyle/>
        <a:p>
          <a:endParaRPr lang="es-EC" sz="2400">
            <a:latin typeface="Trebuchet MS" panose="020B0603020202020204" pitchFamily="34" charset="0"/>
          </a:endParaRPr>
        </a:p>
      </dgm:t>
    </dgm:pt>
    <dgm:pt modelId="{ABBB856E-C4D9-49E8-9A1B-AD233F914D95}" type="sibTrans" cxnId="{6125FC5E-66D8-4E48-BC2B-C32B5B9311AD}">
      <dgm:prSet/>
      <dgm:spPr/>
      <dgm:t>
        <a:bodyPr/>
        <a:lstStyle/>
        <a:p>
          <a:endParaRPr lang="es-EC" sz="2400">
            <a:latin typeface="Trebuchet MS" panose="020B0603020202020204" pitchFamily="34" charset="0"/>
          </a:endParaRPr>
        </a:p>
      </dgm:t>
    </dgm:pt>
    <dgm:pt modelId="{607B6918-8F1F-4248-B1D9-30A1406F53AC}">
      <dgm:prSet custT="1"/>
      <dgm:spPr/>
      <dgm:t>
        <a:bodyPr/>
        <a:lstStyle/>
        <a:p>
          <a:r>
            <a:rPr lang="es-EC" sz="1200" dirty="0" smtClean="0">
              <a:solidFill>
                <a:schemeClr val="tx1"/>
              </a:solidFill>
              <a:latin typeface="Trebuchet MS" panose="020B0603020202020204" pitchFamily="34" charset="0"/>
            </a:rPr>
            <a:t>Calidad de carne uniforme, &lt; jugosidad</a:t>
          </a:r>
          <a:endParaRPr lang="es-EC" sz="1200" dirty="0">
            <a:solidFill>
              <a:schemeClr val="tx1"/>
            </a:solidFill>
            <a:latin typeface="Trebuchet MS" panose="020B0603020202020204" pitchFamily="34" charset="0"/>
          </a:endParaRPr>
        </a:p>
      </dgm:t>
    </dgm:pt>
    <dgm:pt modelId="{1C92EF9B-0582-410E-A4A2-AD6B50AC2F57}" type="parTrans" cxnId="{4431F0C7-C9DB-4E75-83C7-42A8974C7CDE}">
      <dgm:prSet/>
      <dgm:spPr/>
      <dgm:t>
        <a:bodyPr/>
        <a:lstStyle/>
        <a:p>
          <a:endParaRPr lang="es-EC" sz="2400">
            <a:latin typeface="Trebuchet MS" panose="020B0603020202020204" pitchFamily="34" charset="0"/>
          </a:endParaRPr>
        </a:p>
      </dgm:t>
    </dgm:pt>
    <dgm:pt modelId="{39393953-0EEE-40C6-A98D-E8249C6224EC}" type="sibTrans" cxnId="{4431F0C7-C9DB-4E75-83C7-42A8974C7CDE}">
      <dgm:prSet/>
      <dgm:spPr/>
      <dgm:t>
        <a:bodyPr/>
        <a:lstStyle/>
        <a:p>
          <a:endParaRPr lang="es-EC" sz="2400">
            <a:latin typeface="Trebuchet MS" panose="020B0603020202020204" pitchFamily="34" charset="0"/>
          </a:endParaRPr>
        </a:p>
      </dgm:t>
    </dgm:pt>
    <dgm:pt modelId="{ED8B3A87-3772-4A4B-BA09-BD3FBC8BC47B}">
      <dgm:prSet custT="1"/>
      <dgm:spPr/>
      <dgm:t>
        <a:bodyPr/>
        <a:lstStyle/>
        <a:p>
          <a:r>
            <a:rPr lang="es-EC" sz="1200" dirty="0" smtClean="0">
              <a:solidFill>
                <a:schemeClr val="tx1"/>
              </a:solidFill>
              <a:latin typeface="Trebuchet MS" panose="020B0603020202020204" pitchFamily="34" charset="0"/>
            </a:rPr>
            <a:t>&lt; marmoleado pero cumple con la acumulación de grasa </a:t>
          </a:r>
          <a:endParaRPr lang="es-EC" sz="1200" dirty="0">
            <a:solidFill>
              <a:schemeClr val="tx1"/>
            </a:solidFill>
            <a:latin typeface="Trebuchet MS" panose="020B0603020202020204" pitchFamily="34" charset="0"/>
          </a:endParaRPr>
        </a:p>
      </dgm:t>
    </dgm:pt>
    <dgm:pt modelId="{09EC381B-CC9D-442A-9EC0-0EBF84089212}" type="parTrans" cxnId="{687F238C-5A30-4525-8F96-4EE7FCCAF009}">
      <dgm:prSet/>
      <dgm:spPr/>
      <dgm:t>
        <a:bodyPr/>
        <a:lstStyle/>
        <a:p>
          <a:endParaRPr lang="es-EC" sz="2400">
            <a:latin typeface="Trebuchet MS" panose="020B0603020202020204" pitchFamily="34" charset="0"/>
          </a:endParaRPr>
        </a:p>
      </dgm:t>
    </dgm:pt>
    <dgm:pt modelId="{E1D99869-1100-46C7-A169-4EE1B4790511}" type="sibTrans" cxnId="{687F238C-5A30-4525-8F96-4EE7FCCAF009}">
      <dgm:prSet/>
      <dgm:spPr/>
      <dgm:t>
        <a:bodyPr/>
        <a:lstStyle/>
        <a:p>
          <a:endParaRPr lang="es-EC" sz="2400">
            <a:latin typeface="Trebuchet MS" panose="020B0603020202020204" pitchFamily="34" charset="0"/>
          </a:endParaRPr>
        </a:p>
      </dgm:t>
    </dgm:pt>
    <dgm:pt modelId="{776E2279-B477-4B68-AF1C-8BA06F613C42}">
      <dgm:prSet custT="1"/>
      <dgm:spPr/>
      <dgm:t>
        <a:bodyPr/>
        <a:lstStyle/>
        <a:p>
          <a:r>
            <a:rPr lang="es-EC" sz="1200" dirty="0" smtClean="0">
              <a:solidFill>
                <a:schemeClr val="tx1"/>
              </a:solidFill>
              <a:latin typeface="Trebuchet MS" panose="020B0603020202020204" pitchFamily="34" charset="0"/>
            </a:rPr>
            <a:t>Carne tierna y delgada, bajo veteado y carece de jugosidad    </a:t>
          </a:r>
          <a:endParaRPr lang="es-EC" sz="1200" dirty="0">
            <a:solidFill>
              <a:schemeClr val="tx1"/>
            </a:solidFill>
            <a:latin typeface="Trebuchet MS" panose="020B0603020202020204" pitchFamily="34" charset="0"/>
          </a:endParaRPr>
        </a:p>
      </dgm:t>
    </dgm:pt>
    <dgm:pt modelId="{F3F3F9F5-8BB9-4FD6-BBE6-2CAB5D98BE26}" type="parTrans" cxnId="{33052964-2B3C-4E3C-A05B-741F052F7BF4}">
      <dgm:prSet/>
      <dgm:spPr/>
      <dgm:t>
        <a:bodyPr/>
        <a:lstStyle/>
        <a:p>
          <a:endParaRPr lang="es-EC" sz="2400">
            <a:latin typeface="Trebuchet MS" panose="020B0603020202020204" pitchFamily="34" charset="0"/>
          </a:endParaRPr>
        </a:p>
      </dgm:t>
    </dgm:pt>
    <dgm:pt modelId="{1EC77C77-960A-4847-9DAD-20877E58F8C3}" type="sibTrans" cxnId="{33052964-2B3C-4E3C-A05B-741F052F7BF4}">
      <dgm:prSet/>
      <dgm:spPr/>
      <dgm:t>
        <a:bodyPr/>
        <a:lstStyle/>
        <a:p>
          <a:endParaRPr lang="es-EC" sz="2400">
            <a:latin typeface="Trebuchet MS" panose="020B0603020202020204" pitchFamily="34" charset="0"/>
          </a:endParaRPr>
        </a:p>
      </dgm:t>
    </dgm:pt>
    <dgm:pt modelId="{33EC2FB8-2684-41F7-8DFC-F5B675BEF612}" type="pres">
      <dgm:prSet presAssocID="{D9C5E471-BD4A-4D35-A746-53A25E25596D}" presName="linearFlow" presStyleCnt="0">
        <dgm:presLayoutVars>
          <dgm:dir/>
          <dgm:resizeHandles val="exact"/>
        </dgm:presLayoutVars>
      </dgm:prSet>
      <dgm:spPr/>
    </dgm:pt>
    <dgm:pt modelId="{D5CD58DA-C111-4761-A003-566F258D37A1}" type="pres">
      <dgm:prSet presAssocID="{32BF16FA-E6C4-4825-9B69-C100FAF1F576}" presName="composite" presStyleCnt="0"/>
      <dgm:spPr/>
    </dgm:pt>
    <dgm:pt modelId="{F4C70A3A-D173-4CBD-8CCB-3392C31E0F6D}" type="pres">
      <dgm:prSet presAssocID="{32BF16FA-E6C4-4825-9B69-C100FAF1F576}" presName="imgShp" presStyleLbl="fgImgPlace1" presStyleIdx="0" presStyleCnt="5"/>
      <dgm:spPr>
        <a:blipFill rotWithShape="1">
          <a:blip xmlns:r="http://schemas.openxmlformats.org/officeDocument/2006/relationships" r:embed="rId1"/>
          <a:stretch>
            <a:fillRect/>
          </a:stretch>
        </a:blipFill>
      </dgm:spPr>
    </dgm:pt>
    <dgm:pt modelId="{78E78FBF-1C32-4407-A9B2-5150927CD032}" type="pres">
      <dgm:prSet presAssocID="{32BF16FA-E6C4-4825-9B69-C100FAF1F576}" presName="txShp" presStyleLbl="node1" presStyleIdx="0" presStyleCnt="5">
        <dgm:presLayoutVars>
          <dgm:bulletEnabled val="1"/>
        </dgm:presLayoutVars>
      </dgm:prSet>
      <dgm:spPr/>
      <dgm:t>
        <a:bodyPr/>
        <a:lstStyle/>
        <a:p>
          <a:endParaRPr lang="es-EC"/>
        </a:p>
      </dgm:t>
    </dgm:pt>
    <dgm:pt modelId="{2E8C0175-DDD7-4853-824B-B05219FAF184}" type="pres">
      <dgm:prSet presAssocID="{CA05A4E6-5A85-4638-8EA2-185AC795EADC}" presName="spacing" presStyleCnt="0"/>
      <dgm:spPr/>
    </dgm:pt>
    <dgm:pt modelId="{647584FE-0DE2-4F5B-A0C8-145AFB1553BC}" type="pres">
      <dgm:prSet presAssocID="{FABBA80B-8858-4A2D-9CED-D54428674706}" presName="composite" presStyleCnt="0"/>
      <dgm:spPr/>
    </dgm:pt>
    <dgm:pt modelId="{38331156-9519-4788-AE7A-522D9620AD1C}" type="pres">
      <dgm:prSet presAssocID="{FABBA80B-8858-4A2D-9CED-D54428674706}" presName="imgShp" presStyleLbl="fgImgPlace1" presStyleIdx="1" presStyleCnt="5"/>
      <dgm:spPr>
        <a:blipFill rotWithShape="1">
          <a:blip xmlns:r="http://schemas.openxmlformats.org/officeDocument/2006/relationships" r:embed="rId2"/>
          <a:stretch>
            <a:fillRect/>
          </a:stretch>
        </a:blipFill>
      </dgm:spPr>
    </dgm:pt>
    <dgm:pt modelId="{8F858A53-26AF-4CFB-83E4-17D382F98BF5}" type="pres">
      <dgm:prSet presAssocID="{FABBA80B-8858-4A2D-9CED-D54428674706}" presName="txShp" presStyleLbl="node1" presStyleIdx="1" presStyleCnt="5">
        <dgm:presLayoutVars>
          <dgm:bulletEnabled val="1"/>
        </dgm:presLayoutVars>
      </dgm:prSet>
      <dgm:spPr/>
      <dgm:t>
        <a:bodyPr/>
        <a:lstStyle/>
        <a:p>
          <a:endParaRPr lang="es-EC"/>
        </a:p>
      </dgm:t>
    </dgm:pt>
    <dgm:pt modelId="{D74A8509-7DB2-4A22-A817-12FB9282B849}" type="pres">
      <dgm:prSet presAssocID="{5D4BBF47-E80B-470C-9A22-AE7D364C9CFB}" presName="spacing" presStyleCnt="0"/>
      <dgm:spPr/>
    </dgm:pt>
    <dgm:pt modelId="{0E0A59CD-4ECA-4D24-B45E-8FD8D453BE2E}" type="pres">
      <dgm:prSet presAssocID="{E1EFC9DF-B964-49A0-B721-F79F3CE8C9E0}" presName="composite" presStyleCnt="0"/>
      <dgm:spPr/>
    </dgm:pt>
    <dgm:pt modelId="{504C63A2-34E0-439F-ADD3-79AFE7E89734}" type="pres">
      <dgm:prSet presAssocID="{E1EFC9DF-B964-49A0-B721-F79F3CE8C9E0}" presName="imgShp" presStyleLbl="fgImgPlace1" presStyleIdx="2" presStyleCnt="5"/>
      <dgm:spPr>
        <a:blipFill rotWithShape="1">
          <a:blip xmlns:r="http://schemas.openxmlformats.org/officeDocument/2006/relationships" r:embed="rId3"/>
          <a:stretch>
            <a:fillRect/>
          </a:stretch>
        </a:blipFill>
      </dgm:spPr>
    </dgm:pt>
    <dgm:pt modelId="{4249A1D6-E393-465C-9C04-C6045F0FEEA7}" type="pres">
      <dgm:prSet presAssocID="{E1EFC9DF-B964-49A0-B721-F79F3CE8C9E0}" presName="txShp" presStyleLbl="node1" presStyleIdx="2" presStyleCnt="5">
        <dgm:presLayoutVars>
          <dgm:bulletEnabled val="1"/>
        </dgm:presLayoutVars>
      </dgm:prSet>
      <dgm:spPr/>
      <dgm:t>
        <a:bodyPr/>
        <a:lstStyle/>
        <a:p>
          <a:endParaRPr lang="es-EC"/>
        </a:p>
      </dgm:t>
    </dgm:pt>
    <dgm:pt modelId="{582FAD71-D2AC-4AA8-B33D-C5EEBB5E62BC}" type="pres">
      <dgm:prSet presAssocID="{371BA3DC-7753-470B-B50B-CEA9C6F25D23}" presName="spacing" presStyleCnt="0"/>
      <dgm:spPr/>
    </dgm:pt>
    <dgm:pt modelId="{57E9B757-E76F-492B-AF31-FBCD1984609F}" type="pres">
      <dgm:prSet presAssocID="{B124A20B-BEA3-4FF9-90E4-D5414D1F2DC5}" presName="composite" presStyleCnt="0"/>
      <dgm:spPr/>
    </dgm:pt>
    <dgm:pt modelId="{1C73C66C-13CC-4433-937D-A812C611C6E5}" type="pres">
      <dgm:prSet presAssocID="{B124A20B-BEA3-4FF9-90E4-D5414D1F2DC5}" presName="imgShp" presStyleLbl="fgImgPlace1" presStyleIdx="3" presStyleCnt="5"/>
      <dgm:spPr>
        <a:blipFill rotWithShape="1">
          <a:blip xmlns:r="http://schemas.openxmlformats.org/officeDocument/2006/relationships" r:embed="rId4"/>
          <a:stretch>
            <a:fillRect/>
          </a:stretch>
        </a:blipFill>
      </dgm:spPr>
    </dgm:pt>
    <dgm:pt modelId="{6D1F9374-89C6-4EFD-96C6-5557ED89A668}" type="pres">
      <dgm:prSet presAssocID="{B124A20B-BEA3-4FF9-90E4-D5414D1F2DC5}" presName="txShp" presStyleLbl="node1" presStyleIdx="3" presStyleCnt="5">
        <dgm:presLayoutVars>
          <dgm:bulletEnabled val="1"/>
        </dgm:presLayoutVars>
      </dgm:prSet>
      <dgm:spPr/>
      <dgm:t>
        <a:bodyPr/>
        <a:lstStyle/>
        <a:p>
          <a:endParaRPr lang="es-EC"/>
        </a:p>
      </dgm:t>
    </dgm:pt>
    <dgm:pt modelId="{17E69F46-1482-4196-A8A3-D149DA622989}" type="pres">
      <dgm:prSet presAssocID="{1D6ED088-3D37-4321-8ED9-829D15F9E7B1}" presName="spacing" presStyleCnt="0"/>
      <dgm:spPr/>
    </dgm:pt>
    <dgm:pt modelId="{F26FECE7-CF38-4C99-B0ED-84213B0D8419}" type="pres">
      <dgm:prSet presAssocID="{B9ACE83F-9652-4526-9F83-0D44866398A8}" presName="composite" presStyleCnt="0"/>
      <dgm:spPr/>
    </dgm:pt>
    <dgm:pt modelId="{F656DD7B-99E3-4E4A-B937-26236EAB313F}" type="pres">
      <dgm:prSet presAssocID="{B9ACE83F-9652-4526-9F83-0D44866398A8}" presName="imgShp" presStyleLbl="fgImgPlace1" presStyleIdx="4" presStyleCnt="5"/>
      <dgm:spPr>
        <a:blipFill rotWithShape="1">
          <a:blip xmlns:r="http://schemas.openxmlformats.org/officeDocument/2006/relationships" r:embed="rId5"/>
          <a:stretch>
            <a:fillRect/>
          </a:stretch>
        </a:blipFill>
      </dgm:spPr>
    </dgm:pt>
    <dgm:pt modelId="{859028C5-F858-4A18-BFBE-59627CF0505D}" type="pres">
      <dgm:prSet presAssocID="{B9ACE83F-9652-4526-9F83-0D44866398A8}" presName="txShp" presStyleLbl="node1" presStyleIdx="4" presStyleCnt="5">
        <dgm:presLayoutVars>
          <dgm:bulletEnabled val="1"/>
        </dgm:presLayoutVars>
      </dgm:prSet>
      <dgm:spPr/>
      <dgm:t>
        <a:bodyPr/>
        <a:lstStyle/>
        <a:p>
          <a:endParaRPr lang="es-EC"/>
        </a:p>
      </dgm:t>
    </dgm:pt>
  </dgm:ptLst>
  <dgm:cxnLst>
    <dgm:cxn modelId="{33052964-2B3C-4E3C-A05B-741F052F7BF4}" srcId="{B9ACE83F-9652-4526-9F83-0D44866398A8}" destId="{776E2279-B477-4B68-AF1C-8BA06F613C42}" srcOrd="0" destOrd="0" parTransId="{F3F3F9F5-8BB9-4FD6-BBE6-2CAB5D98BE26}" sibTransId="{1EC77C77-960A-4847-9DAD-20877E58F8C3}"/>
    <dgm:cxn modelId="{45D12FB2-2142-4B1D-A1AB-B484046607E0}" type="presOf" srcId="{ED8B3A87-3772-4A4B-BA09-BD3FBC8BC47B}" destId="{6D1F9374-89C6-4EFD-96C6-5557ED89A668}" srcOrd="0" destOrd="1" presId="urn:microsoft.com/office/officeart/2005/8/layout/vList3"/>
    <dgm:cxn modelId="{B6939A97-3687-4433-9646-2A9F6947BBCB}" type="presOf" srcId="{B9ACE83F-9652-4526-9F83-0D44866398A8}" destId="{859028C5-F858-4A18-BFBE-59627CF0505D}" srcOrd="0" destOrd="0" presId="urn:microsoft.com/office/officeart/2005/8/layout/vList3"/>
    <dgm:cxn modelId="{DA58F16D-DA92-40FC-9FD1-5B77A4A10B09}" srcId="{D9C5E471-BD4A-4D35-A746-53A25E25596D}" destId="{FABBA80B-8858-4A2D-9CED-D54428674706}" srcOrd="1" destOrd="0" parTransId="{A6D99746-E05A-4A33-A779-6F94AE38905D}" sibTransId="{5D4BBF47-E80B-470C-9A22-AE7D364C9CFB}"/>
    <dgm:cxn modelId="{2EBFC98B-119F-4790-B827-154CFC9727DD}" srcId="{D9C5E471-BD4A-4D35-A746-53A25E25596D}" destId="{B124A20B-BEA3-4FF9-90E4-D5414D1F2DC5}" srcOrd="3" destOrd="0" parTransId="{B4C09B55-4D11-470D-8450-144E5FAA7D90}" sibTransId="{1D6ED088-3D37-4321-8ED9-829D15F9E7B1}"/>
    <dgm:cxn modelId="{CBE35E8D-D3C2-4EF8-B5E1-6A13A0C40CF6}" type="presOf" srcId="{607B6918-8F1F-4248-B1D9-30A1406F53AC}" destId="{4249A1D6-E393-465C-9C04-C6045F0FEEA7}" srcOrd="0" destOrd="1" presId="urn:microsoft.com/office/officeart/2005/8/layout/vList3"/>
    <dgm:cxn modelId="{FA7FD699-9224-428E-B1A7-23DDD65B2E25}" srcId="{D9C5E471-BD4A-4D35-A746-53A25E25596D}" destId="{B9ACE83F-9652-4526-9F83-0D44866398A8}" srcOrd="4" destOrd="0" parTransId="{0BF48D73-058C-4667-BEDD-1F04B842CB19}" sibTransId="{BC1ACFC0-36C9-4078-B52F-33C81455922D}"/>
    <dgm:cxn modelId="{57D80509-0F10-4257-8BDE-3C2AC2EA563C}" srcId="{32BF16FA-E6C4-4825-9B69-C100FAF1F576}" destId="{840DA3D5-2BCF-43A4-BA84-6DAB510DB812}" srcOrd="0" destOrd="0" parTransId="{17A41571-B90C-4F88-95CF-ADA2EB68ACFA}" sibTransId="{B274AAD5-85E0-4F7F-B532-A27ACA63C37C}"/>
    <dgm:cxn modelId="{17A6573E-0DC7-4C4A-9F1E-690CADA71A78}" type="presOf" srcId="{FABBA80B-8858-4A2D-9CED-D54428674706}" destId="{8F858A53-26AF-4CFB-83E4-17D382F98BF5}" srcOrd="0" destOrd="0" presId="urn:microsoft.com/office/officeart/2005/8/layout/vList3"/>
    <dgm:cxn modelId="{AC46A04A-F9E9-4739-BDB2-E0C818A13981}" type="presOf" srcId="{E1EFC9DF-B964-49A0-B721-F79F3CE8C9E0}" destId="{4249A1D6-E393-465C-9C04-C6045F0FEEA7}" srcOrd="0" destOrd="0" presId="urn:microsoft.com/office/officeart/2005/8/layout/vList3"/>
    <dgm:cxn modelId="{687F238C-5A30-4525-8F96-4EE7FCCAF009}" srcId="{B124A20B-BEA3-4FF9-90E4-D5414D1F2DC5}" destId="{ED8B3A87-3772-4A4B-BA09-BD3FBC8BC47B}" srcOrd="0" destOrd="0" parTransId="{09EC381B-CC9D-442A-9EC0-0EBF84089212}" sibTransId="{E1D99869-1100-46C7-A169-4EE1B4790511}"/>
    <dgm:cxn modelId="{3FEB1A61-D4F4-4BE8-84D0-9288425DADAC}" type="presOf" srcId="{32BF16FA-E6C4-4825-9B69-C100FAF1F576}" destId="{78E78FBF-1C32-4407-A9B2-5150927CD032}" srcOrd="0" destOrd="0" presId="urn:microsoft.com/office/officeart/2005/8/layout/vList3"/>
    <dgm:cxn modelId="{30311F69-665F-453F-8223-8453C9BE18F5}" srcId="{D9C5E471-BD4A-4D35-A746-53A25E25596D}" destId="{32BF16FA-E6C4-4825-9B69-C100FAF1F576}" srcOrd="0" destOrd="0" parTransId="{041BB722-03A3-4C42-BCBC-005A2FB511C9}" sibTransId="{CA05A4E6-5A85-4638-8EA2-185AC795EADC}"/>
    <dgm:cxn modelId="{4EB9634D-6556-4BA0-8C2A-25CBCD5BB8DE}" type="presOf" srcId="{840DA3D5-2BCF-43A4-BA84-6DAB510DB812}" destId="{78E78FBF-1C32-4407-A9B2-5150927CD032}" srcOrd="0" destOrd="1" presId="urn:microsoft.com/office/officeart/2005/8/layout/vList3"/>
    <dgm:cxn modelId="{4F44EF67-4076-413B-8945-D1AEDACB77AB}" type="presOf" srcId="{D9C5E471-BD4A-4D35-A746-53A25E25596D}" destId="{33EC2FB8-2684-41F7-8DFC-F5B675BEF612}" srcOrd="0" destOrd="0" presId="urn:microsoft.com/office/officeart/2005/8/layout/vList3"/>
    <dgm:cxn modelId="{E755183E-9668-447C-921C-72ECCE6EAAB4}" type="presOf" srcId="{2C11C7F7-338C-4C04-95DD-C0040C687EA9}" destId="{8F858A53-26AF-4CFB-83E4-17D382F98BF5}" srcOrd="0" destOrd="1" presId="urn:microsoft.com/office/officeart/2005/8/layout/vList3"/>
    <dgm:cxn modelId="{EA1EA3B7-CE98-4633-AB7B-44818495E1F7}" type="presOf" srcId="{B124A20B-BEA3-4FF9-90E4-D5414D1F2DC5}" destId="{6D1F9374-89C6-4EFD-96C6-5557ED89A668}" srcOrd="0" destOrd="0" presId="urn:microsoft.com/office/officeart/2005/8/layout/vList3"/>
    <dgm:cxn modelId="{6125FC5E-66D8-4E48-BC2B-C32B5B9311AD}" srcId="{FABBA80B-8858-4A2D-9CED-D54428674706}" destId="{2C11C7F7-338C-4C04-95DD-C0040C687EA9}" srcOrd="0" destOrd="0" parTransId="{BCAC764B-1A1F-48D5-A1D7-FDBE45195E63}" sibTransId="{ABBB856E-C4D9-49E8-9A1B-AD233F914D95}"/>
    <dgm:cxn modelId="{4431F0C7-C9DB-4E75-83C7-42A8974C7CDE}" srcId="{E1EFC9DF-B964-49A0-B721-F79F3CE8C9E0}" destId="{607B6918-8F1F-4248-B1D9-30A1406F53AC}" srcOrd="0" destOrd="0" parTransId="{1C92EF9B-0582-410E-A4A2-AD6B50AC2F57}" sibTransId="{39393953-0EEE-40C6-A98D-E8249C6224EC}"/>
    <dgm:cxn modelId="{88C2ADC2-901C-4457-BF51-CA91B919A132}" type="presOf" srcId="{776E2279-B477-4B68-AF1C-8BA06F613C42}" destId="{859028C5-F858-4A18-BFBE-59627CF0505D}" srcOrd="0" destOrd="1" presId="urn:microsoft.com/office/officeart/2005/8/layout/vList3"/>
    <dgm:cxn modelId="{0AE5568B-4ECA-45E0-9394-D1B00B096837}" srcId="{D9C5E471-BD4A-4D35-A746-53A25E25596D}" destId="{E1EFC9DF-B964-49A0-B721-F79F3CE8C9E0}" srcOrd="2" destOrd="0" parTransId="{5AF9A840-A979-4AD8-A51C-EE49836DCAEA}" sibTransId="{371BA3DC-7753-470B-B50B-CEA9C6F25D23}"/>
    <dgm:cxn modelId="{4F2F8BEE-A13E-4DCA-823F-29661FDF71A2}" type="presParOf" srcId="{33EC2FB8-2684-41F7-8DFC-F5B675BEF612}" destId="{D5CD58DA-C111-4761-A003-566F258D37A1}" srcOrd="0" destOrd="0" presId="urn:microsoft.com/office/officeart/2005/8/layout/vList3"/>
    <dgm:cxn modelId="{73938F2A-595A-43E4-B651-AB9F19772BBF}" type="presParOf" srcId="{D5CD58DA-C111-4761-A003-566F258D37A1}" destId="{F4C70A3A-D173-4CBD-8CCB-3392C31E0F6D}" srcOrd="0" destOrd="0" presId="urn:microsoft.com/office/officeart/2005/8/layout/vList3"/>
    <dgm:cxn modelId="{0A1D0924-FFE2-49D0-B1F9-8628630B21CB}" type="presParOf" srcId="{D5CD58DA-C111-4761-A003-566F258D37A1}" destId="{78E78FBF-1C32-4407-A9B2-5150927CD032}" srcOrd="1" destOrd="0" presId="urn:microsoft.com/office/officeart/2005/8/layout/vList3"/>
    <dgm:cxn modelId="{E338CA98-1E2F-45CD-828F-1596C8338EFE}" type="presParOf" srcId="{33EC2FB8-2684-41F7-8DFC-F5B675BEF612}" destId="{2E8C0175-DDD7-4853-824B-B05219FAF184}" srcOrd="1" destOrd="0" presId="urn:microsoft.com/office/officeart/2005/8/layout/vList3"/>
    <dgm:cxn modelId="{ECFEB945-A5AA-42EC-A846-95EBAA1E727A}" type="presParOf" srcId="{33EC2FB8-2684-41F7-8DFC-F5B675BEF612}" destId="{647584FE-0DE2-4F5B-A0C8-145AFB1553BC}" srcOrd="2" destOrd="0" presId="urn:microsoft.com/office/officeart/2005/8/layout/vList3"/>
    <dgm:cxn modelId="{B7A32F7D-4FA1-4FCC-B314-88BC457CF26C}" type="presParOf" srcId="{647584FE-0DE2-4F5B-A0C8-145AFB1553BC}" destId="{38331156-9519-4788-AE7A-522D9620AD1C}" srcOrd="0" destOrd="0" presId="urn:microsoft.com/office/officeart/2005/8/layout/vList3"/>
    <dgm:cxn modelId="{903781D2-0696-4547-B00E-ABAC13A38D54}" type="presParOf" srcId="{647584FE-0DE2-4F5B-A0C8-145AFB1553BC}" destId="{8F858A53-26AF-4CFB-83E4-17D382F98BF5}" srcOrd="1" destOrd="0" presId="urn:microsoft.com/office/officeart/2005/8/layout/vList3"/>
    <dgm:cxn modelId="{0A472C88-8ACA-4B73-A167-F84BFEA68FA0}" type="presParOf" srcId="{33EC2FB8-2684-41F7-8DFC-F5B675BEF612}" destId="{D74A8509-7DB2-4A22-A817-12FB9282B849}" srcOrd="3" destOrd="0" presId="urn:microsoft.com/office/officeart/2005/8/layout/vList3"/>
    <dgm:cxn modelId="{606F1ABB-4C1F-4848-89A3-E5A81EF6C0FE}" type="presParOf" srcId="{33EC2FB8-2684-41F7-8DFC-F5B675BEF612}" destId="{0E0A59CD-4ECA-4D24-B45E-8FD8D453BE2E}" srcOrd="4" destOrd="0" presId="urn:microsoft.com/office/officeart/2005/8/layout/vList3"/>
    <dgm:cxn modelId="{AC9CC6E4-1EB9-4F7A-8DD3-317AB4ED61A4}" type="presParOf" srcId="{0E0A59CD-4ECA-4D24-B45E-8FD8D453BE2E}" destId="{504C63A2-34E0-439F-ADD3-79AFE7E89734}" srcOrd="0" destOrd="0" presId="urn:microsoft.com/office/officeart/2005/8/layout/vList3"/>
    <dgm:cxn modelId="{428219C2-95EF-4678-B1CA-3E7123CC405A}" type="presParOf" srcId="{0E0A59CD-4ECA-4D24-B45E-8FD8D453BE2E}" destId="{4249A1D6-E393-465C-9C04-C6045F0FEEA7}" srcOrd="1" destOrd="0" presId="urn:microsoft.com/office/officeart/2005/8/layout/vList3"/>
    <dgm:cxn modelId="{51C26E8B-EF02-4763-B50C-6E84471ECD48}" type="presParOf" srcId="{33EC2FB8-2684-41F7-8DFC-F5B675BEF612}" destId="{582FAD71-D2AC-4AA8-B33D-C5EEBB5E62BC}" srcOrd="5" destOrd="0" presId="urn:microsoft.com/office/officeart/2005/8/layout/vList3"/>
    <dgm:cxn modelId="{738DAF04-54D6-4A9A-B35D-882AF7BD7FB5}" type="presParOf" srcId="{33EC2FB8-2684-41F7-8DFC-F5B675BEF612}" destId="{57E9B757-E76F-492B-AF31-FBCD1984609F}" srcOrd="6" destOrd="0" presId="urn:microsoft.com/office/officeart/2005/8/layout/vList3"/>
    <dgm:cxn modelId="{583466FD-2F2E-449F-B9E3-91EE461EEA24}" type="presParOf" srcId="{57E9B757-E76F-492B-AF31-FBCD1984609F}" destId="{1C73C66C-13CC-4433-937D-A812C611C6E5}" srcOrd="0" destOrd="0" presId="urn:microsoft.com/office/officeart/2005/8/layout/vList3"/>
    <dgm:cxn modelId="{F9D65ACB-7B28-4A1D-AF44-B22C9C8F010D}" type="presParOf" srcId="{57E9B757-E76F-492B-AF31-FBCD1984609F}" destId="{6D1F9374-89C6-4EFD-96C6-5557ED89A668}" srcOrd="1" destOrd="0" presId="urn:microsoft.com/office/officeart/2005/8/layout/vList3"/>
    <dgm:cxn modelId="{2BAA00F1-C8D9-493C-884E-C97A70B518D9}" type="presParOf" srcId="{33EC2FB8-2684-41F7-8DFC-F5B675BEF612}" destId="{17E69F46-1482-4196-A8A3-D149DA622989}" srcOrd="7" destOrd="0" presId="urn:microsoft.com/office/officeart/2005/8/layout/vList3"/>
    <dgm:cxn modelId="{8A8BE45C-B07F-4B1E-B1DC-A9789886E9E4}" type="presParOf" srcId="{33EC2FB8-2684-41F7-8DFC-F5B675BEF612}" destId="{F26FECE7-CF38-4C99-B0ED-84213B0D8419}" srcOrd="8" destOrd="0" presId="urn:microsoft.com/office/officeart/2005/8/layout/vList3"/>
    <dgm:cxn modelId="{95979DC0-6F45-4600-BD3B-793EEC1BD96C}" type="presParOf" srcId="{F26FECE7-CF38-4C99-B0ED-84213B0D8419}" destId="{F656DD7B-99E3-4E4A-B937-26236EAB313F}" srcOrd="0" destOrd="0" presId="urn:microsoft.com/office/officeart/2005/8/layout/vList3"/>
    <dgm:cxn modelId="{A3FE87CC-BF60-424E-9A88-BE822BD3F518}" type="presParOf" srcId="{F26FECE7-CF38-4C99-B0ED-84213B0D8419}" destId="{859028C5-F858-4A18-BFBE-59627CF0505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8008A9-509B-4973-8854-C65F19437365}" type="doc">
      <dgm:prSet loTypeId="urn:microsoft.com/office/officeart/2005/8/layout/process2" loCatId="process" qsTypeId="urn:microsoft.com/office/officeart/2005/8/quickstyle/simple1" qsCatId="simple" csTypeId="urn:microsoft.com/office/officeart/2005/8/colors/accent1_2" csCatId="accent1" phldr="1"/>
      <dgm:spPr/>
    </dgm:pt>
    <dgm:pt modelId="{6D3D1B51-4F3D-489F-A713-729CF7A27682}">
      <dgm:prSet phldrT="[Texto]">
        <dgm:style>
          <a:lnRef idx="2">
            <a:schemeClr val="accent1"/>
          </a:lnRef>
          <a:fillRef idx="1">
            <a:schemeClr val="lt1"/>
          </a:fillRef>
          <a:effectRef idx="0">
            <a:schemeClr val="accent1"/>
          </a:effectRef>
          <a:fontRef idx="minor">
            <a:schemeClr val="dk1"/>
          </a:fontRef>
        </dgm:style>
      </dgm:prSet>
      <dgm:spPr/>
      <dgm:t>
        <a:bodyPr/>
        <a:lstStyle/>
        <a:p>
          <a:r>
            <a:rPr lang="es-EC" dirty="0" smtClean="0">
              <a:latin typeface="Trebuchet MS" panose="020B0603020202020204" pitchFamily="34" charset="0"/>
            </a:rPr>
            <a:t>Proyecto de ganadería</a:t>
          </a:r>
          <a:endParaRPr lang="es-EC" dirty="0">
            <a:latin typeface="Trebuchet MS" panose="020B0603020202020204" pitchFamily="34" charset="0"/>
          </a:endParaRPr>
        </a:p>
      </dgm:t>
    </dgm:pt>
    <dgm:pt modelId="{0E7EDC4D-7210-4B63-82A4-BEF2784CF65A}" type="parTrans" cxnId="{845F1163-32E5-4B4C-9FA3-3015E4EBD12E}">
      <dgm:prSet/>
      <dgm:spPr/>
      <dgm:t>
        <a:bodyPr/>
        <a:lstStyle/>
        <a:p>
          <a:endParaRPr lang="es-EC">
            <a:latin typeface="Trebuchet MS" panose="020B0603020202020204" pitchFamily="34" charset="0"/>
          </a:endParaRPr>
        </a:p>
      </dgm:t>
    </dgm:pt>
    <dgm:pt modelId="{565185BD-2E09-4DCD-8559-C66F9ACD3965}" type="sibTrans" cxnId="{845F1163-32E5-4B4C-9FA3-3015E4EBD12E}">
      <dgm:prSet/>
      <dgm:spPr/>
      <dgm:t>
        <a:bodyPr/>
        <a:lstStyle/>
        <a:p>
          <a:endParaRPr lang="es-EC">
            <a:latin typeface="Trebuchet MS" panose="020B0603020202020204" pitchFamily="34" charset="0"/>
          </a:endParaRPr>
        </a:p>
      </dgm:t>
    </dgm:pt>
    <dgm:pt modelId="{49E2FD52-45DD-44CF-AC22-7A6C730F3C0F}">
      <dgm:prSet phldrT="[Texto]">
        <dgm:style>
          <a:lnRef idx="2">
            <a:schemeClr val="accent1"/>
          </a:lnRef>
          <a:fillRef idx="1">
            <a:schemeClr val="lt1"/>
          </a:fillRef>
          <a:effectRef idx="0">
            <a:schemeClr val="accent1"/>
          </a:effectRef>
          <a:fontRef idx="minor">
            <a:schemeClr val="dk1"/>
          </a:fontRef>
        </dgm:style>
      </dgm:prSet>
      <dgm:spPr/>
      <dgm:t>
        <a:bodyPr/>
        <a:lstStyle/>
        <a:p>
          <a:r>
            <a:rPr lang="es-EC" dirty="0" err="1" smtClean="0">
              <a:latin typeface="Trebuchet MS" panose="020B0603020202020204" pitchFamily="34" charset="0"/>
            </a:rPr>
            <a:t>Nuvan</a:t>
          </a:r>
          <a:r>
            <a:rPr lang="es-EC" dirty="0" smtClean="0">
              <a:latin typeface="Trebuchet MS" panose="020B0603020202020204" pitchFamily="34" charset="0"/>
            </a:rPr>
            <a:t> con una dosis de             100 ml/10 litros</a:t>
          </a:r>
          <a:endParaRPr lang="es-EC" dirty="0">
            <a:latin typeface="Trebuchet MS" panose="020B0603020202020204" pitchFamily="34" charset="0"/>
          </a:endParaRPr>
        </a:p>
      </dgm:t>
    </dgm:pt>
    <dgm:pt modelId="{AC7F5869-4951-4098-8E5F-20B1ECB327B0}" type="parTrans" cxnId="{017DF6C4-5DB9-4FA5-AEF2-3912EA6DB52E}">
      <dgm:prSet/>
      <dgm:spPr/>
      <dgm:t>
        <a:bodyPr/>
        <a:lstStyle/>
        <a:p>
          <a:endParaRPr lang="es-EC">
            <a:latin typeface="Trebuchet MS" panose="020B0603020202020204" pitchFamily="34" charset="0"/>
          </a:endParaRPr>
        </a:p>
      </dgm:t>
    </dgm:pt>
    <dgm:pt modelId="{7E079E75-4421-4535-940B-D4ACE214BE3B}" type="sibTrans" cxnId="{017DF6C4-5DB9-4FA5-AEF2-3912EA6DB52E}">
      <dgm:prSet/>
      <dgm:spPr/>
      <dgm:t>
        <a:bodyPr/>
        <a:lstStyle/>
        <a:p>
          <a:endParaRPr lang="es-EC">
            <a:latin typeface="Trebuchet MS" panose="020B0603020202020204" pitchFamily="34" charset="0"/>
          </a:endParaRPr>
        </a:p>
      </dgm:t>
    </dgm:pt>
    <dgm:pt modelId="{AE114EBA-E000-4B05-86A3-204289252FEE}">
      <dgm:prSet phldrT="[Texto]">
        <dgm:style>
          <a:lnRef idx="2">
            <a:schemeClr val="accent1"/>
          </a:lnRef>
          <a:fillRef idx="1">
            <a:schemeClr val="lt1"/>
          </a:fillRef>
          <a:effectRef idx="0">
            <a:schemeClr val="accent1"/>
          </a:effectRef>
          <a:fontRef idx="minor">
            <a:schemeClr val="dk1"/>
          </a:fontRef>
        </dgm:style>
      </dgm:prSet>
      <dgm:spPr/>
      <dgm:t>
        <a:bodyPr/>
        <a:lstStyle/>
        <a:p>
          <a:r>
            <a:rPr lang="es-EC" dirty="0" smtClean="0">
              <a:latin typeface="Trebuchet MS" panose="020B0603020202020204" pitchFamily="34" charset="0"/>
            </a:rPr>
            <a:t>Comité de Ética en el Uso de animales en Investigación y Docencia</a:t>
          </a:r>
          <a:endParaRPr lang="es-EC" dirty="0">
            <a:latin typeface="Trebuchet MS" panose="020B0603020202020204" pitchFamily="34" charset="0"/>
          </a:endParaRPr>
        </a:p>
      </dgm:t>
    </dgm:pt>
    <dgm:pt modelId="{DAE5686C-3ADC-468F-823D-09B43BF5D677}" type="parTrans" cxnId="{9AB22005-C3EA-4A02-942C-72448BDBD68B}">
      <dgm:prSet/>
      <dgm:spPr/>
      <dgm:t>
        <a:bodyPr/>
        <a:lstStyle/>
        <a:p>
          <a:endParaRPr lang="es-EC"/>
        </a:p>
      </dgm:t>
    </dgm:pt>
    <dgm:pt modelId="{434E8F4B-1A93-44AB-8784-0925AC4AD091}" type="sibTrans" cxnId="{9AB22005-C3EA-4A02-942C-72448BDBD68B}">
      <dgm:prSet/>
      <dgm:spPr/>
      <dgm:t>
        <a:bodyPr/>
        <a:lstStyle/>
        <a:p>
          <a:endParaRPr lang="es-EC"/>
        </a:p>
      </dgm:t>
    </dgm:pt>
    <dgm:pt modelId="{3D0EAEFC-7617-4F6E-832A-E70B8634B2C7}" type="pres">
      <dgm:prSet presAssocID="{9D8008A9-509B-4973-8854-C65F19437365}" presName="linearFlow" presStyleCnt="0">
        <dgm:presLayoutVars>
          <dgm:resizeHandles val="exact"/>
        </dgm:presLayoutVars>
      </dgm:prSet>
      <dgm:spPr/>
    </dgm:pt>
    <dgm:pt modelId="{294E4854-B268-4066-AE50-D34AE6A6F3C4}" type="pres">
      <dgm:prSet presAssocID="{AE114EBA-E000-4B05-86A3-204289252FEE}" presName="node" presStyleLbl="node1" presStyleIdx="0" presStyleCnt="3" custScaleX="168448">
        <dgm:presLayoutVars>
          <dgm:bulletEnabled val="1"/>
        </dgm:presLayoutVars>
      </dgm:prSet>
      <dgm:spPr/>
      <dgm:t>
        <a:bodyPr/>
        <a:lstStyle/>
        <a:p>
          <a:endParaRPr lang="es-EC"/>
        </a:p>
      </dgm:t>
    </dgm:pt>
    <dgm:pt modelId="{B78616DC-24F6-473C-8A99-667306C74152}" type="pres">
      <dgm:prSet presAssocID="{434E8F4B-1A93-44AB-8784-0925AC4AD091}" presName="sibTrans" presStyleLbl="sibTrans2D1" presStyleIdx="0" presStyleCnt="2"/>
      <dgm:spPr/>
      <dgm:t>
        <a:bodyPr/>
        <a:lstStyle/>
        <a:p>
          <a:endParaRPr lang="es-EC"/>
        </a:p>
      </dgm:t>
    </dgm:pt>
    <dgm:pt modelId="{3DA12A23-5D3B-4A66-8A4E-2ECE54887644}" type="pres">
      <dgm:prSet presAssocID="{434E8F4B-1A93-44AB-8784-0925AC4AD091}" presName="connectorText" presStyleLbl="sibTrans2D1" presStyleIdx="0" presStyleCnt="2"/>
      <dgm:spPr/>
      <dgm:t>
        <a:bodyPr/>
        <a:lstStyle/>
        <a:p>
          <a:endParaRPr lang="es-EC"/>
        </a:p>
      </dgm:t>
    </dgm:pt>
    <dgm:pt modelId="{A9D1D876-0D7C-42DF-9B28-E38BFCFB1618}" type="pres">
      <dgm:prSet presAssocID="{6D3D1B51-4F3D-489F-A713-729CF7A27682}" presName="node" presStyleLbl="node1" presStyleIdx="1" presStyleCnt="3">
        <dgm:presLayoutVars>
          <dgm:bulletEnabled val="1"/>
        </dgm:presLayoutVars>
      </dgm:prSet>
      <dgm:spPr/>
      <dgm:t>
        <a:bodyPr/>
        <a:lstStyle/>
        <a:p>
          <a:endParaRPr lang="es-EC"/>
        </a:p>
      </dgm:t>
    </dgm:pt>
    <dgm:pt modelId="{D46AF592-D3FE-4C8A-B669-3E840B0C0EAA}" type="pres">
      <dgm:prSet presAssocID="{565185BD-2E09-4DCD-8559-C66F9ACD3965}" presName="sibTrans" presStyleLbl="sibTrans2D1" presStyleIdx="1" presStyleCnt="2"/>
      <dgm:spPr/>
      <dgm:t>
        <a:bodyPr/>
        <a:lstStyle/>
        <a:p>
          <a:endParaRPr lang="es-EC"/>
        </a:p>
      </dgm:t>
    </dgm:pt>
    <dgm:pt modelId="{742093A9-A522-43B3-AAC0-3840338D36CC}" type="pres">
      <dgm:prSet presAssocID="{565185BD-2E09-4DCD-8559-C66F9ACD3965}" presName="connectorText" presStyleLbl="sibTrans2D1" presStyleIdx="1" presStyleCnt="2"/>
      <dgm:spPr/>
      <dgm:t>
        <a:bodyPr/>
        <a:lstStyle/>
        <a:p>
          <a:endParaRPr lang="es-EC"/>
        </a:p>
      </dgm:t>
    </dgm:pt>
    <dgm:pt modelId="{A11B445F-9D3D-4CC5-A0D2-C980D0207A6C}" type="pres">
      <dgm:prSet presAssocID="{49E2FD52-45DD-44CF-AC22-7A6C730F3C0F}" presName="node" presStyleLbl="node1" presStyleIdx="2" presStyleCnt="3" custScaleX="100946" custLinFactNeighborX="341" custLinFactNeighborY="65158">
        <dgm:presLayoutVars>
          <dgm:bulletEnabled val="1"/>
        </dgm:presLayoutVars>
      </dgm:prSet>
      <dgm:spPr/>
      <dgm:t>
        <a:bodyPr/>
        <a:lstStyle/>
        <a:p>
          <a:endParaRPr lang="es-EC"/>
        </a:p>
      </dgm:t>
    </dgm:pt>
  </dgm:ptLst>
  <dgm:cxnLst>
    <dgm:cxn modelId="{1FE91506-B6E7-4D76-AD34-5762AA782D32}" type="presOf" srcId="{9D8008A9-509B-4973-8854-C65F19437365}" destId="{3D0EAEFC-7617-4F6E-832A-E70B8634B2C7}" srcOrd="0" destOrd="0" presId="urn:microsoft.com/office/officeart/2005/8/layout/process2"/>
    <dgm:cxn modelId="{7C2D84B2-35CD-4262-B344-B24E28DA0E7D}" type="presOf" srcId="{6D3D1B51-4F3D-489F-A713-729CF7A27682}" destId="{A9D1D876-0D7C-42DF-9B28-E38BFCFB1618}" srcOrd="0" destOrd="0" presId="urn:microsoft.com/office/officeart/2005/8/layout/process2"/>
    <dgm:cxn modelId="{AE6C9F25-6885-4F95-8A5A-18F9CBB80361}" type="presOf" srcId="{AE114EBA-E000-4B05-86A3-204289252FEE}" destId="{294E4854-B268-4066-AE50-D34AE6A6F3C4}" srcOrd="0" destOrd="0" presId="urn:microsoft.com/office/officeart/2005/8/layout/process2"/>
    <dgm:cxn modelId="{57239F18-7044-4A01-86A4-F1D5F344232C}" type="presOf" srcId="{565185BD-2E09-4DCD-8559-C66F9ACD3965}" destId="{742093A9-A522-43B3-AAC0-3840338D36CC}" srcOrd="1" destOrd="0" presId="urn:microsoft.com/office/officeart/2005/8/layout/process2"/>
    <dgm:cxn modelId="{1376898B-FC30-4DD7-B7E0-D1C1FC5BD7C6}" type="presOf" srcId="{434E8F4B-1A93-44AB-8784-0925AC4AD091}" destId="{3DA12A23-5D3B-4A66-8A4E-2ECE54887644}" srcOrd="1" destOrd="0" presId="urn:microsoft.com/office/officeart/2005/8/layout/process2"/>
    <dgm:cxn modelId="{14083E5F-7DEC-42F2-8652-FA03759F1E8C}" type="presOf" srcId="{434E8F4B-1A93-44AB-8784-0925AC4AD091}" destId="{B78616DC-24F6-473C-8A99-667306C74152}" srcOrd="0" destOrd="0" presId="urn:microsoft.com/office/officeart/2005/8/layout/process2"/>
    <dgm:cxn modelId="{02E48956-E3BA-4EB5-B8EF-CBD0634CDA20}" type="presOf" srcId="{49E2FD52-45DD-44CF-AC22-7A6C730F3C0F}" destId="{A11B445F-9D3D-4CC5-A0D2-C980D0207A6C}" srcOrd="0" destOrd="0" presId="urn:microsoft.com/office/officeart/2005/8/layout/process2"/>
    <dgm:cxn modelId="{9AB22005-C3EA-4A02-942C-72448BDBD68B}" srcId="{9D8008A9-509B-4973-8854-C65F19437365}" destId="{AE114EBA-E000-4B05-86A3-204289252FEE}" srcOrd="0" destOrd="0" parTransId="{DAE5686C-3ADC-468F-823D-09B43BF5D677}" sibTransId="{434E8F4B-1A93-44AB-8784-0925AC4AD091}"/>
    <dgm:cxn modelId="{017DF6C4-5DB9-4FA5-AEF2-3912EA6DB52E}" srcId="{9D8008A9-509B-4973-8854-C65F19437365}" destId="{49E2FD52-45DD-44CF-AC22-7A6C730F3C0F}" srcOrd="2" destOrd="0" parTransId="{AC7F5869-4951-4098-8E5F-20B1ECB327B0}" sibTransId="{7E079E75-4421-4535-940B-D4ACE214BE3B}"/>
    <dgm:cxn modelId="{845F1163-32E5-4B4C-9FA3-3015E4EBD12E}" srcId="{9D8008A9-509B-4973-8854-C65F19437365}" destId="{6D3D1B51-4F3D-489F-A713-729CF7A27682}" srcOrd="1" destOrd="0" parTransId="{0E7EDC4D-7210-4B63-82A4-BEF2784CF65A}" sibTransId="{565185BD-2E09-4DCD-8559-C66F9ACD3965}"/>
    <dgm:cxn modelId="{D482555E-15D8-450E-8132-248A72CCE281}" type="presOf" srcId="{565185BD-2E09-4DCD-8559-C66F9ACD3965}" destId="{D46AF592-D3FE-4C8A-B669-3E840B0C0EAA}" srcOrd="0" destOrd="0" presId="urn:microsoft.com/office/officeart/2005/8/layout/process2"/>
    <dgm:cxn modelId="{E65D6F69-518C-4D32-BBB3-56D3B5595E1D}" type="presParOf" srcId="{3D0EAEFC-7617-4F6E-832A-E70B8634B2C7}" destId="{294E4854-B268-4066-AE50-D34AE6A6F3C4}" srcOrd="0" destOrd="0" presId="urn:microsoft.com/office/officeart/2005/8/layout/process2"/>
    <dgm:cxn modelId="{76995C34-204A-459A-8D91-74B278835445}" type="presParOf" srcId="{3D0EAEFC-7617-4F6E-832A-E70B8634B2C7}" destId="{B78616DC-24F6-473C-8A99-667306C74152}" srcOrd="1" destOrd="0" presId="urn:microsoft.com/office/officeart/2005/8/layout/process2"/>
    <dgm:cxn modelId="{7DA49BE1-97D1-44B7-94D8-9B2C9D5A7089}" type="presParOf" srcId="{B78616DC-24F6-473C-8A99-667306C74152}" destId="{3DA12A23-5D3B-4A66-8A4E-2ECE54887644}" srcOrd="0" destOrd="0" presId="urn:microsoft.com/office/officeart/2005/8/layout/process2"/>
    <dgm:cxn modelId="{279E3491-7F5D-43A4-897A-8211DAC01E36}" type="presParOf" srcId="{3D0EAEFC-7617-4F6E-832A-E70B8634B2C7}" destId="{A9D1D876-0D7C-42DF-9B28-E38BFCFB1618}" srcOrd="2" destOrd="0" presId="urn:microsoft.com/office/officeart/2005/8/layout/process2"/>
    <dgm:cxn modelId="{789B2965-A74A-4D48-AA87-53502AB61FC1}" type="presParOf" srcId="{3D0EAEFC-7617-4F6E-832A-E70B8634B2C7}" destId="{D46AF592-D3FE-4C8A-B669-3E840B0C0EAA}" srcOrd="3" destOrd="0" presId="urn:microsoft.com/office/officeart/2005/8/layout/process2"/>
    <dgm:cxn modelId="{88820AF9-E9B2-4301-9C97-46844C4ECE95}" type="presParOf" srcId="{D46AF592-D3FE-4C8A-B669-3E840B0C0EAA}" destId="{742093A9-A522-43B3-AAC0-3840338D36CC}" srcOrd="0" destOrd="0" presId="urn:microsoft.com/office/officeart/2005/8/layout/process2"/>
    <dgm:cxn modelId="{0DB3533A-F28E-4673-9D66-ECAD5D511A79}" type="presParOf" srcId="{3D0EAEFC-7617-4F6E-832A-E70B8634B2C7}" destId="{A11B445F-9D3D-4CC5-A0D2-C980D0207A6C}"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7BE3C9-1AF5-4898-A055-73494AF222A0}" type="doc">
      <dgm:prSet loTypeId="urn:microsoft.com/office/officeart/2005/8/layout/vProcess5" loCatId="process" qsTypeId="urn:microsoft.com/office/officeart/2005/8/quickstyle/simple3" qsCatId="simple" csTypeId="urn:microsoft.com/office/officeart/2005/8/colors/accent0_2" csCatId="mainScheme" phldr="1"/>
      <dgm:spPr/>
      <dgm:t>
        <a:bodyPr/>
        <a:lstStyle/>
        <a:p>
          <a:endParaRPr lang="es-EC"/>
        </a:p>
      </dgm:t>
    </dgm:pt>
    <dgm:pt modelId="{A37EBD0E-FE7E-4DE1-9D53-6A5F16E03D7D}">
      <dgm:prSet phldrT="[Texto]"/>
      <dgm:spPr/>
      <dgm:t>
        <a:bodyPr/>
        <a:lstStyle/>
        <a:p>
          <a:r>
            <a:rPr lang="es-EC" b="0" dirty="0" smtClean="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rPr>
            <a:t>Los animales provinieron de la hacienda                  “La Calera” </a:t>
          </a:r>
          <a:endParaRPr lang="es-EC" b="0" dirty="0">
            <a:solidFill>
              <a:schemeClr val="accent1">
                <a:lumMod val="75000"/>
              </a:schemeClr>
            </a:solidFill>
            <a:effectLst>
              <a:outerShdw blurRad="38100" dist="38100" dir="2700000" algn="tl">
                <a:srgbClr val="000000">
                  <a:alpha val="43137"/>
                </a:srgbClr>
              </a:outerShdw>
            </a:effectLst>
            <a:latin typeface="Trebuchet MS" panose="020B0603020202020204" pitchFamily="34" charset="0"/>
          </a:endParaRPr>
        </a:p>
      </dgm:t>
    </dgm:pt>
    <dgm:pt modelId="{3B55C24B-2648-4FA2-89AF-26E776247BC0}" type="parTrans" cxnId="{EE87EDFA-CFF7-4CA7-BE3F-7D2BCDE38854}">
      <dgm:prSet/>
      <dgm:spPr/>
      <dgm:t>
        <a:bodyPr/>
        <a:lstStyle/>
        <a:p>
          <a:endParaRPr lang="es-EC">
            <a:solidFill>
              <a:schemeClr val="accent1">
                <a:lumMod val="75000"/>
              </a:schemeClr>
            </a:solidFill>
            <a:latin typeface="Trebuchet MS" panose="020B0603020202020204" pitchFamily="34" charset="0"/>
          </a:endParaRPr>
        </a:p>
      </dgm:t>
    </dgm:pt>
    <dgm:pt modelId="{998A98A9-ABFA-4E28-B87E-F6B953917001}" type="sibTrans" cxnId="{EE87EDFA-CFF7-4CA7-BE3F-7D2BCDE38854}">
      <dgm:prSet/>
      <dgm:spPr/>
      <dgm:t>
        <a:bodyPr/>
        <a:lstStyle/>
        <a:p>
          <a:endParaRPr lang="es-EC">
            <a:solidFill>
              <a:schemeClr val="accent1">
                <a:lumMod val="75000"/>
              </a:schemeClr>
            </a:solidFill>
            <a:latin typeface="Trebuchet MS" panose="020B0603020202020204" pitchFamily="34" charset="0"/>
          </a:endParaRPr>
        </a:p>
      </dgm:t>
    </dgm:pt>
    <dgm:pt modelId="{647A35B8-61C1-4A2E-BC33-6F52D024A19E}">
      <dgm:prSet/>
      <dgm:spPr/>
      <dgm:t>
        <a:bodyPr/>
        <a:lstStyle/>
        <a:p>
          <a:r>
            <a:rPr lang="es-EC" b="1" dirty="0" smtClean="0">
              <a:solidFill>
                <a:schemeClr val="tx1"/>
              </a:solidFill>
              <a:latin typeface="Trebuchet MS" panose="020B0603020202020204" pitchFamily="34" charset="0"/>
            </a:rPr>
            <a:t>Fase 1: </a:t>
          </a:r>
          <a:r>
            <a:rPr lang="es-EC" b="0" dirty="0" smtClean="0">
              <a:solidFill>
                <a:schemeClr val="tx1"/>
              </a:solidFill>
              <a:latin typeface="Trebuchet MS" panose="020B0603020202020204" pitchFamily="34" charset="0"/>
            </a:rPr>
            <a:t>marzo del 2018                                                   </a:t>
          </a:r>
          <a:endParaRPr lang="es-EC" b="0" dirty="0">
            <a:solidFill>
              <a:schemeClr val="tx1"/>
            </a:solidFill>
            <a:latin typeface="Trebuchet MS" panose="020B0603020202020204" pitchFamily="34" charset="0"/>
          </a:endParaRPr>
        </a:p>
      </dgm:t>
    </dgm:pt>
    <dgm:pt modelId="{860AA186-8C95-48FE-BBD9-E6140A149CD0}" type="parTrans" cxnId="{90C33C0F-B9E1-4F8C-B36B-F8191DCE2168}">
      <dgm:prSet/>
      <dgm:spPr/>
      <dgm:t>
        <a:bodyPr/>
        <a:lstStyle/>
        <a:p>
          <a:endParaRPr lang="es-EC">
            <a:solidFill>
              <a:schemeClr val="accent1">
                <a:lumMod val="75000"/>
              </a:schemeClr>
            </a:solidFill>
            <a:latin typeface="Trebuchet MS" panose="020B0603020202020204" pitchFamily="34" charset="0"/>
          </a:endParaRPr>
        </a:p>
      </dgm:t>
    </dgm:pt>
    <dgm:pt modelId="{4EEF5239-B76C-4436-8A19-7F1E5451026F}" type="sibTrans" cxnId="{90C33C0F-B9E1-4F8C-B36B-F8191DCE2168}">
      <dgm:prSet/>
      <dgm:spPr/>
      <dgm:t>
        <a:bodyPr/>
        <a:lstStyle/>
        <a:p>
          <a:endParaRPr lang="es-EC">
            <a:solidFill>
              <a:schemeClr val="accent1">
                <a:lumMod val="75000"/>
              </a:schemeClr>
            </a:solidFill>
            <a:latin typeface="Trebuchet MS" panose="020B0603020202020204" pitchFamily="34" charset="0"/>
          </a:endParaRPr>
        </a:p>
      </dgm:t>
    </dgm:pt>
    <dgm:pt modelId="{D8DF90F8-C69F-4720-A8A3-486D56B0623E}">
      <dgm:prSet/>
      <dgm:spPr/>
      <dgm:t>
        <a:bodyPr/>
        <a:lstStyle/>
        <a:p>
          <a:r>
            <a:rPr lang="es-EC" b="1" dirty="0" smtClean="0">
              <a:solidFill>
                <a:schemeClr val="tx1"/>
              </a:solidFill>
              <a:latin typeface="Trebuchet MS" panose="020B0603020202020204" pitchFamily="34" charset="0"/>
            </a:rPr>
            <a:t>Fase 2: </a:t>
          </a:r>
          <a:r>
            <a:rPr lang="es-EC" b="0" dirty="0" smtClean="0">
              <a:solidFill>
                <a:schemeClr val="tx1"/>
              </a:solidFill>
              <a:latin typeface="Trebuchet MS" panose="020B0603020202020204" pitchFamily="34" charset="0"/>
            </a:rPr>
            <a:t>julio - noviembre del 2018</a:t>
          </a:r>
          <a:endParaRPr lang="es-EC" b="0" dirty="0">
            <a:solidFill>
              <a:schemeClr val="tx1"/>
            </a:solidFill>
            <a:latin typeface="Trebuchet MS" panose="020B0603020202020204" pitchFamily="34" charset="0"/>
          </a:endParaRPr>
        </a:p>
      </dgm:t>
    </dgm:pt>
    <dgm:pt modelId="{E369958A-8628-4860-A957-2A5C80725E01}" type="parTrans" cxnId="{0ADE3202-128E-4A12-915E-A6675D8934A9}">
      <dgm:prSet/>
      <dgm:spPr/>
      <dgm:t>
        <a:bodyPr/>
        <a:lstStyle/>
        <a:p>
          <a:endParaRPr lang="es-EC">
            <a:solidFill>
              <a:schemeClr val="accent1">
                <a:lumMod val="75000"/>
              </a:schemeClr>
            </a:solidFill>
            <a:latin typeface="Trebuchet MS" panose="020B0603020202020204" pitchFamily="34" charset="0"/>
          </a:endParaRPr>
        </a:p>
      </dgm:t>
    </dgm:pt>
    <dgm:pt modelId="{44B978A0-AE4E-44D1-BB89-4DE73377D872}" type="sibTrans" cxnId="{0ADE3202-128E-4A12-915E-A6675D8934A9}">
      <dgm:prSet/>
      <dgm:spPr/>
      <dgm:t>
        <a:bodyPr/>
        <a:lstStyle/>
        <a:p>
          <a:endParaRPr lang="es-EC">
            <a:solidFill>
              <a:schemeClr val="accent1">
                <a:lumMod val="75000"/>
              </a:schemeClr>
            </a:solidFill>
            <a:latin typeface="Trebuchet MS" panose="020B0603020202020204" pitchFamily="34" charset="0"/>
          </a:endParaRPr>
        </a:p>
      </dgm:t>
    </dgm:pt>
    <dgm:pt modelId="{B5BCFC81-B623-4ADA-891F-1ABB5C27BF32}">
      <dgm:prSet/>
      <dgm:spPr/>
      <dgm:t>
        <a:bodyPr/>
        <a:lstStyle/>
        <a:p>
          <a:r>
            <a:rPr lang="es-EC" dirty="0" smtClean="0">
              <a:solidFill>
                <a:schemeClr val="accent1">
                  <a:lumMod val="75000"/>
                </a:schemeClr>
              </a:solidFill>
              <a:latin typeface="Trebuchet MS" panose="020B0603020202020204" pitchFamily="34" charset="0"/>
            </a:rPr>
            <a:t>Manejo sanitario por bioseguridad</a:t>
          </a:r>
          <a:endParaRPr lang="es-EC" dirty="0">
            <a:solidFill>
              <a:schemeClr val="accent1">
                <a:lumMod val="75000"/>
              </a:schemeClr>
            </a:solidFill>
            <a:latin typeface="Trebuchet MS" panose="020B0603020202020204" pitchFamily="34" charset="0"/>
          </a:endParaRPr>
        </a:p>
      </dgm:t>
    </dgm:pt>
    <dgm:pt modelId="{F8CCD843-4218-4BAA-B4D9-7C4AE3634A60}" type="parTrans" cxnId="{C4154FA9-3549-48AD-8A13-3801B0E764D8}">
      <dgm:prSet/>
      <dgm:spPr/>
      <dgm:t>
        <a:bodyPr/>
        <a:lstStyle/>
        <a:p>
          <a:endParaRPr lang="es-EC">
            <a:solidFill>
              <a:schemeClr val="accent1">
                <a:lumMod val="75000"/>
              </a:schemeClr>
            </a:solidFill>
            <a:latin typeface="Trebuchet MS" panose="020B0603020202020204" pitchFamily="34" charset="0"/>
          </a:endParaRPr>
        </a:p>
      </dgm:t>
    </dgm:pt>
    <dgm:pt modelId="{C5AD75FF-7257-4452-88DE-40D60E2D4799}" type="sibTrans" cxnId="{C4154FA9-3549-48AD-8A13-3801B0E764D8}">
      <dgm:prSet/>
      <dgm:spPr/>
      <dgm:t>
        <a:bodyPr/>
        <a:lstStyle/>
        <a:p>
          <a:endParaRPr lang="es-EC">
            <a:solidFill>
              <a:schemeClr val="accent1">
                <a:lumMod val="75000"/>
              </a:schemeClr>
            </a:solidFill>
            <a:latin typeface="Trebuchet MS" panose="020B0603020202020204" pitchFamily="34" charset="0"/>
          </a:endParaRPr>
        </a:p>
      </dgm:t>
    </dgm:pt>
    <dgm:pt modelId="{3E3B6E3F-BC60-491E-9328-E2ABD8D6BDD3}">
      <dgm:prSet/>
      <dgm:spPr/>
      <dgm:t>
        <a:bodyPr/>
        <a:lstStyle/>
        <a:p>
          <a:r>
            <a:rPr lang="es-EC" dirty="0" smtClean="0">
              <a:solidFill>
                <a:schemeClr val="tx1"/>
              </a:solidFill>
              <a:latin typeface="Trebuchet MS" panose="020B0603020202020204" pitchFamily="34" charset="0"/>
            </a:rPr>
            <a:t>Vacuna </a:t>
          </a:r>
          <a:r>
            <a:rPr lang="es-EC" dirty="0" err="1" smtClean="0">
              <a:solidFill>
                <a:schemeClr val="tx1"/>
              </a:solidFill>
              <a:latin typeface="Trebuchet MS" panose="020B0603020202020204" pitchFamily="34" charset="0"/>
            </a:rPr>
            <a:t>Bobact</a:t>
          </a:r>
          <a:r>
            <a:rPr lang="es-EC" dirty="0" smtClean="0">
              <a:solidFill>
                <a:schemeClr val="tx1"/>
              </a:solidFill>
              <a:latin typeface="Trebuchet MS" panose="020B0603020202020204" pitchFamily="34" charset="0"/>
            </a:rPr>
            <a:t> 8  en una dosis de </a:t>
          </a:r>
          <a:r>
            <a:rPr lang="es-EC" dirty="0" err="1" smtClean="0">
              <a:solidFill>
                <a:schemeClr val="tx1"/>
              </a:solidFill>
              <a:latin typeface="Trebuchet MS" panose="020B0603020202020204" pitchFamily="34" charset="0"/>
            </a:rPr>
            <a:t>2ml</a:t>
          </a:r>
          <a:r>
            <a:rPr lang="es-EC" dirty="0" smtClean="0">
              <a:solidFill>
                <a:schemeClr val="tx1"/>
              </a:solidFill>
              <a:latin typeface="Trebuchet MS" panose="020B0603020202020204" pitchFamily="34" charset="0"/>
            </a:rPr>
            <a:t> </a:t>
          </a:r>
          <a:endParaRPr lang="es-EC" dirty="0">
            <a:solidFill>
              <a:schemeClr val="tx1"/>
            </a:solidFill>
            <a:latin typeface="Trebuchet MS" panose="020B0603020202020204" pitchFamily="34" charset="0"/>
          </a:endParaRPr>
        </a:p>
      </dgm:t>
    </dgm:pt>
    <dgm:pt modelId="{4E89E4D7-E78B-4CE0-A353-3C6C5418E030}" type="parTrans" cxnId="{971F7C6F-3AD9-434F-8274-A5BF39C5432F}">
      <dgm:prSet/>
      <dgm:spPr/>
      <dgm:t>
        <a:bodyPr/>
        <a:lstStyle/>
        <a:p>
          <a:endParaRPr lang="es-EC">
            <a:solidFill>
              <a:schemeClr val="accent1">
                <a:lumMod val="75000"/>
              </a:schemeClr>
            </a:solidFill>
            <a:latin typeface="Trebuchet MS" panose="020B0603020202020204" pitchFamily="34" charset="0"/>
          </a:endParaRPr>
        </a:p>
      </dgm:t>
    </dgm:pt>
    <dgm:pt modelId="{6367EDC9-78F1-4405-8E9E-B9CE01709E5E}" type="sibTrans" cxnId="{971F7C6F-3AD9-434F-8274-A5BF39C5432F}">
      <dgm:prSet/>
      <dgm:spPr/>
      <dgm:t>
        <a:bodyPr/>
        <a:lstStyle/>
        <a:p>
          <a:endParaRPr lang="es-EC">
            <a:solidFill>
              <a:schemeClr val="accent1">
                <a:lumMod val="75000"/>
              </a:schemeClr>
            </a:solidFill>
            <a:latin typeface="Trebuchet MS" panose="020B0603020202020204" pitchFamily="34" charset="0"/>
          </a:endParaRPr>
        </a:p>
      </dgm:t>
    </dgm:pt>
    <dgm:pt modelId="{AA91735C-79BF-4531-88BE-B70A52424669}">
      <dgm:prSet/>
      <dgm:spPr/>
      <dgm:t>
        <a:bodyPr/>
        <a:lstStyle/>
        <a:p>
          <a:r>
            <a:rPr lang="es-EC" dirty="0" err="1" smtClean="0">
              <a:solidFill>
                <a:schemeClr val="tx1"/>
              </a:solidFill>
              <a:latin typeface="Trebuchet MS" panose="020B0603020202020204" pitchFamily="34" charset="0"/>
            </a:rPr>
            <a:t>Ivermectina</a:t>
          </a:r>
          <a:r>
            <a:rPr lang="es-EC" dirty="0" smtClean="0">
              <a:solidFill>
                <a:schemeClr val="tx1"/>
              </a:solidFill>
              <a:latin typeface="Trebuchet MS" panose="020B0603020202020204" pitchFamily="34" charset="0"/>
            </a:rPr>
            <a:t> al 1% en una dosis de </a:t>
          </a:r>
          <a:r>
            <a:rPr lang="es-EC" dirty="0" err="1" smtClean="0">
              <a:solidFill>
                <a:schemeClr val="tx1"/>
              </a:solidFill>
              <a:latin typeface="Trebuchet MS" panose="020B0603020202020204" pitchFamily="34" charset="0"/>
            </a:rPr>
            <a:t>1ml</a:t>
          </a:r>
          <a:r>
            <a:rPr lang="es-EC" dirty="0" smtClean="0">
              <a:solidFill>
                <a:schemeClr val="tx1"/>
              </a:solidFill>
              <a:latin typeface="Trebuchet MS" panose="020B0603020202020204" pitchFamily="34" charset="0"/>
            </a:rPr>
            <a:t>/50 kg</a:t>
          </a:r>
          <a:endParaRPr lang="es-EC" dirty="0">
            <a:solidFill>
              <a:schemeClr val="tx1"/>
            </a:solidFill>
            <a:latin typeface="Trebuchet MS" panose="020B0603020202020204" pitchFamily="34" charset="0"/>
          </a:endParaRPr>
        </a:p>
      </dgm:t>
    </dgm:pt>
    <dgm:pt modelId="{DE6F2CF9-0972-4E41-A616-0166B60B20B0}" type="parTrans" cxnId="{C24C2D10-1144-4D1B-BF57-72AE3D89F7CC}">
      <dgm:prSet/>
      <dgm:spPr/>
      <dgm:t>
        <a:bodyPr/>
        <a:lstStyle/>
        <a:p>
          <a:endParaRPr lang="es-EC">
            <a:solidFill>
              <a:schemeClr val="accent1">
                <a:lumMod val="75000"/>
              </a:schemeClr>
            </a:solidFill>
            <a:latin typeface="Trebuchet MS" panose="020B0603020202020204" pitchFamily="34" charset="0"/>
          </a:endParaRPr>
        </a:p>
      </dgm:t>
    </dgm:pt>
    <dgm:pt modelId="{45ECBC27-08C6-4B0D-BE3D-9666DBCEC300}" type="sibTrans" cxnId="{C24C2D10-1144-4D1B-BF57-72AE3D89F7CC}">
      <dgm:prSet/>
      <dgm:spPr/>
      <dgm:t>
        <a:bodyPr/>
        <a:lstStyle/>
        <a:p>
          <a:endParaRPr lang="es-EC">
            <a:solidFill>
              <a:schemeClr val="accent1">
                <a:lumMod val="75000"/>
              </a:schemeClr>
            </a:solidFill>
            <a:latin typeface="Trebuchet MS" panose="020B0603020202020204" pitchFamily="34" charset="0"/>
          </a:endParaRPr>
        </a:p>
      </dgm:t>
    </dgm:pt>
    <dgm:pt modelId="{E32CB83A-E8B1-49F9-9132-51D18E2E3776}">
      <dgm:prSet/>
      <dgm:spPr/>
      <dgm:t>
        <a:bodyPr/>
        <a:lstStyle/>
        <a:p>
          <a:r>
            <a:rPr lang="es-EC" dirty="0" smtClean="0">
              <a:solidFill>
                <a:schemeClr val="accent1">
                  <a:lumMod val="75000"/>
                </a:schemeClr>
              </a:solidFill>
              <a:latin typeface="Trebuchet MS" panose="020B0603020202020204" pitchFamily="34" charset="0"/>
            </a:rPr>
            <a:t>Periodo de adaptación al alimento (14 días):</a:t>
          </a:r>
          <a:endParaRPr lang="es-EC" dirty="0">
            <a:solidFill>
              <a:schemeClr val="accent1">
                <a:lumMod val="75000"/>
              </a:schemeClr>
            </a:solidFill>
            <a:latin typeface="Trebuchet MS" panose="020B0603020202020204" pitchFamily="34" charset="0"/>
          </a:endParaRPr>
        </a:p>
      </dgm:t>
    </dgm:pt>
    <dgm:pt modelId="{AED615C6-4A6A-4A66-95B2-9BA9A05016CB}" type="parTrans" cxnId="{3D5424BF-2053-489D-AB9D-A6103E03CE96}">
      <dgm:prSet/>
      <dgm:spPr/>
      <dgm:t>
        <a:bodyPr/>
        <a:lstStyle/>
        <a:p>
          <a:endParaRPr lang="es-EC">
            <a:solidFill>
              <a:schemeClr val="accent1">
                <a:lumMod val="75000"/>
              </a:schemeClr>
            </a:solidFill>
            <a:latin typeface="Trebuchet MS" panose="020B0603020202020204" pitchFamily="34" charset="0"/>
          </a:endParaRPr>
        </a:p>
      </dgm:t>
    </dgm:pt>
    <dgm:pt modelId="{166CEC47-9E16-4189-A67B-5D78984D9F3C}" type="sibTrans" cxnId="{3D5424BF-2053-489D-AB9D-A6103E03CE96}">
      <dgm:prSet/>
      <dgm:spPr/>
      <dgm:t>
        <a:bodyPr/>
        <a:lstStyle/>
        <a:p>
          <a:endParaRPr lang="es-EC">
            <a:solidFill>
              <a:schemeClr val="accent1">
                <a:lumMod val="75000"/>
              </a:schemeClr>
            </a:solidFill>
            <a:latin typeface="Trebuchet MS" panose="020B0603020202020204" pitchFamily="34" charset="0"/>
          </a:endParaRPr>
        </a:p>
      </dgm:t>
    </dgm:pt>
    <dgm:pt modelId="{D39F2178-2540-474A-A465-2D95DD1D07C9}">
      <dgm:prSet/>
      <dgm:spPr/>
      <dgm:t>
        <a:bodyPr/>
        <a:lstStyle/>
        <a:p>
          <a:r>
            <a:rPr lang="es-EC" b="1" dirty="0" smtClean="0">
              <a:solidFill>
                <a:schemeClr val="tx1"/>
              </a:solidFill>
              <a:latin typeface="Trebuchet MS" panose="020B0603020202020204" pitchFamily="34" charset="0"/>
            </a:rPr>
            <a:t>1° semana:</a:t>
          </a:r>
          <a:r>
            <a:rPr lang="es-EC" dirty="0" smtClean="0">
              <a:solidFill>
                <a:schemeClr val="tx1"/>
              </a:solidFill>
              <a:latin typeface="Trebuchet MS" panose="020B0603020202020204" pitchFamily="34" charset="0"/>
            </a:rPr>
            <a:t> 20% Alimento balanceado - 80% Heno de alfalfa y </a:t>
          </a:r>
          <a:r>
            <a:rPr lang="es-EC" dirty="0" err="1" smtClean="0">
              <a:solidFill>
                <a:schemeClr val="tx1"/>
              </a:solidFill>
              <a:latin typeface="Trebuchet MS" panose="020B0603020202020204" pitchFamily="34" charset="0"/>
            </a:rPr>
            <a:t>ray</a:t>
          </a:r>
          <a:r>
            <a:rPr lang="es-EC" dirty="0" smtClean="0">
              <a:solidFill>
                <a:schemeClr val="tx1"/>
              </a:solidFill>
              <a:latin typeface="Trebuchet MS" panose="020B0603020202020204" pitchFamily="34" charset="0"/>
            </a:rPr>
            <a:t> </a:t>
          </a:r>
          <a:r>
            <a:rPr lang="es-EC" dirty="0" err="1" smtClean="0">
              <a:solidFill>
                <a:schemeClr val="tx1"/>
              </a:solidFill>
              <a:latin typeface="Trebuchet MS" panose="020B0603020202020204" pitchFamily="34" charset="0"/>
            </a:rPr>
            <a:t>grass</a:t>
          </a:r>
          <a:endParaRPr lang="es-EC" dirty="0">
            <a:solidFill>
              <a:schemeClr val="tx1"/>
            </a:solidFill>
            <a:latin typeface="Trebuchet MS" panose="020B0603020202020204" pitchFamily="34" charset="0"/>
          </a:endParaRPr>
        </a:p>
      </dgm:t>
    </dgm:pt>
    <dgm:pt modelId="{B7FDDCD8-F074-4F45-ABD0-301A2433FF6B}" type="parTrans" cxnId="{7C288EDF-FA70-4D68-A606-E190D63894FB}">
      <dgm:prSet/>
      <dgm:spPr/>
      <dgm:t>
        <a:bodyPr/>
        <a:lstStyle/>
        <a:p>
          <a:endParaRPr lang="es-EC">
            <a:solidFill>
              <a:schemeClr val="accent1">
                <a:lumMod val="75000"/>
              </a:schemeClr>
            </a:solidFill>
            <a:latin typeface="Trebuchet MS" panose="020B0603020202020204" pitchFamily="34" charset="0"/>
          </a:endParaRPr>
        </a:p>
      </dgm:t>
    </dgm:pt>
    <dgm:pt modelId="{F987BDA4-E4D8-4DE7-BE30-851F1AD85318}" type="sibTrans" cxnId="{7C288EDF-FA70-4D68-A606-E190D63894FB}">
      <dgm:prSet/>
      <dgm:spPr/>
      <dgm:t>
        <a:bodyPr/>
        <a:lstStyle/>
        <a:p>
          <a:endParaRPr lang="es-EC">
            <a:solidFill>
              <a:schemeClr val="accent1">
                <a:lumMod val="75000"/>
              </a:schemeClr>
            </a:solidFill>
            <a:latin typeface="Trebuchet MS" panose="020B0603020202020204" pitchFamily="34" charset="0"/>
          </a:endParaRPr>
        </a:p>
      </dgm:t>
    </dgm:pt>
    <dgm:pt modelId="{28130EFE-211F-4DFB-B781-4D96FF2B3E66}">
      <dgm:prSet/>
      <dgm:spPr/>
      <dgm:t>
        <a:bodyPr/>
        <a:lstStyle/>
        <a:p>
          <a:r>
            <a:rPr lang="es-EC" b="1" dirty="0" smtClean="0">
              <a:solidFill>
                <a:schemeClr val="tx1"/>
              </a:solidFill>
              <a:latin typeface="Trebuchet MS" panose="020B0603020202020204" pitchFamily="34" charset="0"/>
            </a:rPr>
            <a:t>2° semana: </a:t>
          </a:r>
          <a:r>
            <a:rPr lang="es-EC" dirty="0" smtClean="0">
              <a:solidFill>
                <a:schemeClr val="tx1"/>
              </a:solidFill>
              <a:latin typeface="Trebuchet MS" panose="020B0603020202020204" pitchFamily="34" charset="0"/>
            </a:rPr>
            <a:t>70% Alimento balanceado - 30% Heno de alfalfa y </a:t>
          </a:r>
          <a:r>
            <a:rPr lang="es-EC" dirty="0" err="1" smtClean="0">
              <a:solidFill>
                <a:schemeClr val="tx1"/>
              </a:solidFill>
              <a:latin typeface="Trebuchet MS" panose="020B0603020202020204" pitchFamily="34" charset="0"/>
            </a:rPr>
            <a:t>ray</a:t>
          </a:r>
          <a:r>
            <a:rPr lang="es-EC" dirty="0" smtClean="0">
              <a:solidFill>
                <a:schemeClr val="tx1"/>
              </a:solidFill>
              <a:latin typeface="Trebuchet MS" panose="020B0603020202020204" pitchFamily="34" charset="0"/>
            </a:rPr>
            <a:t> </a:t>
          </a:r>
          <a:r>
            <a:rPr lang="es-EC" dirty="0" err="1" smtClean="0">
              <a:solidFill>
                <a:schemeClr val="tx1"/>
              </a:solidFill>
              <a:latin typeface="Trebuchet MS" panose="020B0603020202020204" pitchFamily="34" charset="0"/>
            </a:rPr>
            <a:t>grass</a:t>
          </a:r>
          <a:endParaRPr lang="es-EC" dirty="0">
            <a:solidFill>
              <a:schemeClr val="tx1"/>
            </a:solidFill>
            <a:latin typeface="Trebuchet MS" panose="020B0603020202020204" pitchFamily="34" charset="0"/>
          </a:endParaRPr>
        </a:p>
      </dgm:t>
    </dgm:pt>
    <dgm:pt modelId="{46051421-C9E9-4980-8448-35DAB184B940}" type="parTrans" cxnId="{8389C8B2-5E29-48CE-B82E-DFD8628FFF2B}">
      <dgm:prSet/>
      <dgm:spPr/>
      <dgm:t>
        <a:bodyPr/>
        <a:lstStyle/>
        <a:p>
          <a:endParaRPr lang="es-EC">
            <a:solidFill>
              <a:schemeClr val="accent1">
                <a:lumMod val="75000"/>
              </a:schemeClr>
            </a:solidFill>
            <a:latin typeface="Trebuchet MS" panose="020B0603020202020204" pitchFamily="34" charset="0"/>
          </a:endParaRPr>
        </a:p>
      </dgm:t>
    </dgm:pt>
    <dgm:pt modelId="{031ABE06-3DC9-448A-A79F-5B747E3F7C91}" type="sibTrans" cxnId="{8389C8B2-5E29-48CE-B82E-DFD8628FFF2B}">
      <dgm:prSet/>
      <dgm:spPr/>
      <dgm:t>
        <a:bodyPr/>
        <a:lstStyle/>
        <a:p>
          <a:endParaRPr lang="es-EC">
            <a:solidFill>
              <a:schemeClr val="accent1">
                <a:lumMod val="75000"/>
              </a:schemeClr>
            </a:solidFill>
            <a:latin typeface="Trebuchet MS" panose="020B0603020202020204" pitchFamily="34" charset="0"/>
          </a:endParaRPr>
        </a:p>
      </dgm:t>
    </dgm:pt>
    <dgm:pt modelId="{5ADAB6C9-967A-498C-8502-8F725155D760}" type="pres">
      <dgm:prSet presAssocID="{737BE3C9-1AF5-4898-A055-73494AF222A0}" presName="outerComposite" presStyleCnt="0">
        <dgm:presLayoutVars>
          <dgm:chMax val="5"/>
          <dgm:dir/>
          <dgm:resizeHandles val="exact"/>
        </dgm:presLayoutVars>
      </dgm:prSet>
      <dgm:spPr/>
      <dgm:t>
        <a:bodyPr/>
        <a:lstStyle/>
        <a:p>
          <a:endParaRPr lang="es-EC"/>
        </a:p>
      </dgm:t>
    </dgm:pt>
    <dgm:pt modelId="{BAC601A0-4759-477A-BAB0-C81D3A614CE8}" type="pres">
      <dgm:prSet presAssocID="{737BE3C9-1AF5-4898-A055-73494AF222A0}" presName="dummyMaxCanvas" presStyleCnt="0">
        <dgm:presLayoutVars/>
      </dgm:prSet>
      <dgm:spPr/>
    </dgm:pt>
    <dgm:pt modelId="{6F0A5820-089A-4FB7-AEDA-9BEE27D6B273}" type="pres">
      <dgm:prSet presAssocID="{737BE3C9-1AF5-4898-A055-73494AF222A0}" presName="ThreeNodes_1" presStyleLbl="node1" presStyleIdx="0" presStyleCnt="3" custLinFactNeighborX="16932" custLinFactNeighborY="1084">
        <dgm:presLayoutVars>
          <dgm:bulletEnabled val="1"/>
        </dgm:presLayoutVars>
      </dgm:prSet>
      <dgm:spPr/>
      <dgm:t>
        <a:bodyPr/>
        <a:lstStyle/>
        <a:p>
          <a:endParaRPr lang="es-EC"/>
        </a:p>
      </dgm:t>
    </dgm:pt>
    <dgm:pt modelId="{923D6114-30D4-4A3C-8344-893F31B18A16}" type="pres">
      <dgm:prSet presAssocID="{737BE3C9-1AF5-4898-A055-73494AF222A0}" presName="ThreeNodes_2" presStyleLbl="node1" presStyleIdx="1" presStyleCnt="3" custScaleX="85967" custScaleY="111566" custLinFactNeighborX="15853" custLinFactNeighborY="0">
        <dgm:presLayoutVars>
          <dgm:bulletEnabled val="1"/>
        </dgm:presLayoutVars>
      </dgm:prSet>
      <dgm:spPr/>
      <dgm:t>
        <a:bodyPr/>
        <a:lstStyle/>
        <a:p>
          <a:endParaRPr lang="es-EC"/>
        </a:p>
      </dgm:t>
    </dgm:pt>
    <dgm:pt modelId="{1E61CB4F-34F4-4815-89BE-17530220A20D}" type="pres">
      <dgm:prSet presAssocID="{737BE3C9-1AF5-4898-A055-73494AF222A0}" presName="ThreeNodes_3" presStyleLbl="node1" presStyleIdx="2" presStyleCnt="3" custScaleX="114570" custLinFactNeighborX="-14465" custLinFactNeighborY="1459">
        <dgm:presLayoutVars>
          <dgm:bulletEnabled val="1"/>
        </dgm:presLayoutVars>
      </dgm:prSet>
      <dgm:spPr/>
      <dgm:t>
        <a:bodyPr/>
        <a:lstStyle/>
        <a:p>
          <a:endParaRPr lang="es-EC"/>
        </a:p>
      </dgm:t>
    </dgm:pt>
    <dgm:pt modelId="{7DD46D60-5516-4F98-A498-753F08980DAC}" type="pres">
      <dgm:prSet presAssocID="{737BE3C9-1AF5-4898-A055-73494AF222A0}" presName="ThreeConn_1-2" presStyleLbl="fgAccFollowNode1" presStyleIdx="0" presStyleCnt="2">
        <dgm:presLayoutVars>
          <dgm:bulletEnabled val="1"/>
        </dgm:presLayoutVars>
      </dgm:prSet>
      <dgm:spPr/>
      <dgm:t>
        <a:bodyPr/>
        <a:lstStyle/>
        <a:p>
          <a:endParaRPr lang="es-EC"/>
        </a:p>
      </dgm:t>
    </dgm:pt>
    <dgm:pt modelId="{48CCD756-E516-400C-B7DF-21D05D39F0E7}" type="pres">
      <dgm:prSet presAssocID="{737BE3C9-1AF5-4898-A055-73494AF222A0}" presName="ThreeConn_2-3" presStyleLbl="fgAccFollowNode1" presStyleIdx="1" presStyleCnt="2">
        <dgm:presLayoutVars>
          <dgm:bulletEnabled val="1"/>
        </dgm:presLayoutVars>
      </dgm:prSet>
      <dgm:spPr/>
      <dgm:t>
        <a:bodyPr/>
        <a:lstStyle/>
        <a:p>
          <a:endParaRPr lang="es-EC"/>
        </a:p>
      </dgm:t>
    </dgm:pt>
    <dgm:pt modelId="{3EB9C0FF-702B-46AD-9DE3-5297851C4C85}" type="pres">
      <dgm:prSet presAssocID="{737BE3C9-1AF5-4898-A055-73494AF222A0}" presName="ThreeNodes_1_text" presStyleLbl="node1" presStyleIdx="2" presStyleCnt="3">
        <dgm:presLayoutVars>
          <dgm:bulletEnabled val="1"/>
        </dgm:presLayoutVars>
      </dgm:prSet>
      <dgm:spPr/>
      <dgm:t>
        <a:bodyPr/>
        <a:lstStyle/>
        <a:p>
          <a:endParaRPr lang="es-EC"/>
        </a:p>
      </dgm:t>
    </dgm:pt>
    <dgm:pt modelId="{3101C514-D531-4D08-8BEB-33C2F6EBCF42}" type="pres">
      <dgm:prSet presAssocID="{737BE3C9-1AF5-4898-A055-73494AF222A0}" presName="ThreeNodes_2_text" presStyleLbl="node1" presStyleIdx="2" presStyleCnt="3">
        <dgm:presLayoutVars>
          <dgm:bulletEnabled val="1"/>
        </dgm:presLayoutVars>
      </dgm:prSet>
      <dgm:spPr/>
      <dgm:t>
        <a:bodyPr/>
        <a:lstStyle/>
        <a:p>
          <a:endParaRPr lang="es-EC"/>
        </a:p>
      </dgm:t>
    </dgm:pt>
    <dgm:pt modelId="{FA3F6BB0-E60A-4BFC-BCBE-6A347D4BA664}" type="pres">
      <dgm:prSet presAssocID="{737BE3C9-1AF5-4898-A055-73494AF222A0}" presName="ThreeNodes_3_text" presStyleLbl="node1" presStyleIdx="2" presStyleCnt="3">
        <dgm:presLayoutVars>
          <dgm:bulletEnabled val="1"/>
        </dgm:presLayoutVars>
      </dgm:prSet>
      <dgm:spPr/>
      <dgm:t>
        <a:bodyPr/>
        <a:lstStyle/>
        <a:p>
          <a:endParaRPr lang="es-EC"/>
        </a:p>
      </dgm:t>
    </dgm:pt>
  </dgm:ptLst>
  <dgm:cxnLst>
    <dgm:cxn modelId="{EE87EDFA-CFF7-4CA7-BE3F-7D2BCDE38854}" srcId="{737BE3C9-1AF5-4898-A055-73494AF222A0}" destId="{A37EBD0E-FE7E-4DE1-9D53-6A5F16E03D7D}" srcOrd="0" destOrd="0" parTransId="{3B55C24B-2648-4FA2-89AF-26E776247BC0}" sibTransId="{998A98A9-ABFA-4E28-B87E-F6B953917001}"/>
    <dgm:cxn modelId="{94745624-2B6E-4337-81FC-FEA76EFD6DDD}" type="presOf" srcId="{E32CB83A-E8B1-49F9-9132-51D18E2E3776}" destId="{1E61CB4F-34F4-4815-89BE-17530220A20D}" srcOrd="0" destOrd="0" presId="urn:microsoft.com/office/officeart/2005/8/layout/vProcess5"/>
    <dgm:cxn modelId="{A6D79120-47AA-40FA-9887-3A694A77D0CE}" type="presOf" srcId="{C5AD75FF-7257-4452-88DE-40D60E2D4799}" destId="{48CCD756-E516-400C-B7DF-21D05D39F0E7}" srcOrd="0" destOrd="0" presId="urn:microsoft.com/office/officeart/2005/8/layout/vProcess5"/>
    <dgm:cxn modelId="{64BCFE85-315E-467B-9319-7C8EAA66A8EA}" type="presOf" srcId="{AA91735C-79BF-4531-88BE-B70A52424669}" destId="{923D6114-30D4-4A3C-8344-893F31B18A16}" srcOrd="0" destOrd="2" presId="urn:microsoft.com/office/officeart/2005/8/layout/vProcess5"/>
    <dgm:cxn modelId="{8389C8B2-5E29-48CE-B82E-DFD8628FFF2B}" srcId="{E32CB83A-E8B1-49F9-9132-51D18E2E3776}" destId="{28130EFE-211F-4DFB-B781-4D96FF2B3E66}" srcOrd="1" destOrd="0" parTransId="{46051421-C9E9-4980-8448-35DAB184B940}" sibTransId="{031ABE06-3DC9-448A-A79F-5B747E3F7C91}"/>
    <dgm:cxn modelId="{7C288EDF-FA70-4D68-A606-E190D63894FB}" srcId="{E32CB83A-E8B1-49F9-9132-51D18E2E3776}" destId="{D39F2178-2540-474A-A465-2D95DD1D07C9}" srcOrd="0" destOrd="0" parTransId="{B7FDDCD8-F074-4F45-ABD0-301A2433FF6B}" sibTransId="{F987BDA4-E4D8-4DE7-BE30-851F1AD85318}"/>
    <dgm:cxn modelId="{3D5424BF-2053-489D-AB9D-A6103E03CE96}" srcId="{737BE3C9-1AF5-4898-A055-73494AF222A0}" destId="{E32CB83A-E8B1-49F9-9132-51D18E2E3776}" srcOrd="2" destOrd="0" parTransId="{AED615C6-4A6A-4A66-95B2-9BA9A05016CB}" sibTransId="{166CEC47-9E16-4189-A67B-5D78984D9F3C}"/>
    <dgm:cxn modelId="{EEF27A1D-1BF2-447D-A22B-36E629EDB075}" type="presOf" srcId="{D8DF90F8-C69F-4720-A8A3-486D56B0623E}" destId="{6F0A5820-089A-4FB7-AEDA-9BEE27D6B273}" srcOrd="0" destOrd="2" presId="urn:microsoft.com/office/officeart/2005/8/layout/vProcess5"/>
    <dgm:cxn modelId="{C24C2D10-1144-4D1B-BF57-72AE3D89F7CC}" srcId="{B5BCFC81-B623-4ADA-891F-1ABB5C27BF32}" destId="{AA91735C-79BF-4531-88BE-B70A52424669}" srcOrd="1" destOrd="0" parTransId="{DE6F2CF9-0972-4E41-A616-0166B60B20B0}" sibTransId="{45ECBC27-08C6-4B0D-BE3D-9666DBCEC300}"/>
    <dgm:cxn modelId="{7F9BD0DE-0E8F-4150-8853-04E874BF2F90}" type="presOf" srcId="{647A35B8-61C1-4A2E-BC33-6F52D024A19E}" destId="{3EB9C0FF-702B-46AD-9DE3-5297851C4C85}" srcOrd="1" destOrd="1" presId="urn:microsoft.com/office/officeart/2005/8/layout/vProcess5"/>
    <dgm:cxn modelId="{774C6402-FC7F-4FF2-A2C1-E32781B791F1}" type="presOf" srcId="{B5BCFC81-B623-4ADA-891F-1ABB5C27BF32}" destId="{3101C514-D531-4D08-8BEB-33C2F6EBCF42}" srcOrd="1" destOrd="0" presId="urn:microsoft.com/office/officeart/2005/8/layout/vProcess5"/>
    <dgm:cxn modelId="{09B6687D-89AB-4C5D-9B2A-EBD8D3298493}" type="presOf" srcId="{D8DF90F8-C69F-4720-A8A3-486D56B0623E}" destId="{3EB9C0FF-702B-46AD-9DE3-5297851C4C85}" srcOrd="1" destOrd="2" presId="urn:microsoft.com/office/officeart/2005/8/layout/vProcess5"/>
    <dgm:cxn modelId="{4BA428D2-94E2-46A4-A487-15486DE46C0C}" type="presOf" srcId="{E32CB83A-E8B1-49F9-9132-51D18E2E3776}" destId="{FA3F6BB0-E60A-4BFC-BCBE-6A347D4BA664}" srcOrd="1" destOrd="0" presId="urn:microsoft.com/office/officeart/2005/8/layout/vProcess5"/>
    <dgm:cxn modelId="{2DB0D058-6222-4D2C-A195-AA1C2727FC3B}" type="presOf" srcId="{3E3B6E3F-BC60-491E-9328-E2ABD8D6BDD3}" destId="{923D6114-30D4-4A3C-8344-893F31B18A16}" srcOrd="0" destOrd="1" presId="urn:microsoft.com/office/officeart/2005/8/layout/vProcess5"/>
    <dgm:cxn modelId="{466E9302-470F-4C00-B10D-C03EB48AACB5}" type="presOf" srcId="{28130EFE-211F-4DFB-B781-4D96FF2B3E66}" destId="{1E61CB4F-34F4-4815-89BE-17530220A20D}" srcOrd="0" destOrd="2" presId="urn:microsoft.com/office/officeart/2005/8/layout/vProcess5"/>
    <dgm:cxn modelId="{DAFE925D-1595-420A-8EF6-3AE4B3BE8626}" type="presOf" srcId="{28130EFE-211F-4DFB-B781-4D96FF2B3E66}" destId="{FA3F6BB0-E60A-4BFC-BCBE-6A347D4BA664}" srcOrd="1" destOrd="2" presId="urn:microsoft.com/office/officeart/2005/8/layout/vProcess5"/>
    <dgm:cxn modelId="{0ADE3202-128E-4A12-915E-A6675D8934A9}" srcId="{A37EBD0E-FE7E-4DE1-9D53-6A5F16E03D7D}" destId="{D8DF90F8-C69F-4720-A8A3-486D56B0623E}" srcOrd="1" destOrd="0" parTransId="{E369958A-8628-4860-A957-2A5C80725E01}" sibTransId="{44B978A0-AE4E-44D1-BB89-4DE73377D872}"/>
    <dgm:cxn modelId="{971F7C6F-3AD9-434F-8274-A5BF39C5432F}" srcId="{B5BCFC81-B623-4ADA-891F-1ABB5C27BF32}" destId="{3E3B6E3F-BC60-491E-9328-E2ABD8D6BDD3}" srcOrd="0" destOrd="0" parTransId="{4E89E4D7-E78B-4CE0-A353-3C6C5418E030}" sibTransId="{6367EDC9-78F1-4405-8E9E-B9CE01709E5E}"/>
    <dgm:cxn modelId="{4B0D8066-25C5-479F-9B8C-9E635D351B1C}" type="presOf" srcId="{D39F2178-2540-474A-A465-2D95DD1D07C9}" destId="{1E61CB4F-34F4-4815-89BE-17530220A20D}" srcOrd="0" destOrd="1" presId="urn:microsoft.com/office/officeart/2005/8/layout/vProcess5"/>
    <dgm:cxn modelId="{C4154FA9-3549-48AD-8A13-3801B0E764D8}" srcId="{737BE3C9-1AF5-4898-A055-73494AF222A0}" destId="{B5BCFC81-B623-4ADA-891F-1ABB5C27BF32}" srcOrd="1" destOrd="0" parTransId="{F8CCD843-4218-4BAA-B4D9-7C4AE3634A60}" sibTransId="{C5AD75FF-7257-4452-88DE-40D60E2D4799}"/>
    <dgm:cxn modelId="{2F2C25DF-CB5E-4FE1-B882-CAA2D1B24741}" type="presOf" srcId="{3E3B6E3F-BC60-491E-9328-E2ABD8D6BDD3}" destId="{3101C514-D531-4D08-8BEB-33C2F6EBCF42}" srcOrd="1" destOrd="1" presId="urn:microsoft.com/office/officeart/2005/8/layout/vProcess5"/>
    <dgm:cxn modelId="{6830E8ED-5C7B-4BAA-AEF4-EDF07CF682CF}" type="presOf" srcId="{A37EBD0E-FE7E-4DE1-9D53-6A5F16E03D7D}" destId="{3EB9C0FF-702B-46AD-9DE3-5297851C4C85}" srcOrd="1" destOrd="0" presId="urn:microsoft.com/office/officeart/2005/8/layout/vProcess5"/>
    <dgm:cxn modelId="{CD10BB33-EF53-4D2E-8B53-A0B10F1DED85}" type="presOf" srcId="{D39F2178-2540-474A-A465-2D95DD1D07C9}" destId="{FA3F6BB0-E60A-4BFC-BCBE-6A347D4BA664}" srcOrd="1" destOrd="1" presId="urn:microsoft.com/office/officeart/2005/8/layout/vProcess5"/>
    <dgm:cxn modelId="{67FAB22D-84A2-4985-99C1-198F7502F067}" type="presOf" srcId="{A37EBD0E-FE7E-4DE1-9D53-6A5F16E03D7D}" destId="{6F0A5820-089A-4FB7-AEDA-9BEE27D6B273}" srcOrd="0" destOrd="0" presId="urn:microsoft.com/office/officeart/2005/8/layout/vProcess5"/>
    <dgm:cxn modelId="{65A81F14-C89B-4222-AB74-01105949A6AB}" type="presOf" srcId="{B5BCFC81-B623-4ADA-891F-1ABB5C27BF32}" destId="{923D6114-30D4-4A3C-8344-893F31B18A16}" srcOrd="0" destOrd="0" presId="urn:microsoft.com/office/officeart/2005/8/layout/vProcess5"/>
    <dgm:cxn modelId="{90C33C0F-B9E1-4F8C-B36B-F8191DCE2168}" srcId="{A37EBD0E-FE7E-4DE1-9D53-6A5F16E03D7D}" destId="{647A35B8-61C1-4A2E-BC33-6F52D024A19E}" srcOrd="0" destOrd="0" parTransId="{860AA186-8C95-48FE-BBD9-E6140A149CD0}" sibTransId="{4EEF5239-B76C-4436-8A19-7F1E5451026F}"/>
    <dgm:cxn modelId="{CFAF5CBF-0452-4E80-B2BC-FE78AAB94D52}" type="presOf" srcId="{998A98A9-ABFA-4E28-B87E-F6B953917001}" destId="{7DD46D60-5516-4F98-A498-753F08980DAC}" srcOrd="0" destOrd="0" presId="urn:microsoft.com/office/officeart/2005/8/layout/vProcess5"/>
    <dgm:cxn modelId="{B6D1A17C-73A5-40ED-BACE-E16178EB7B4A}" type="presOf" srcId="{AA91735C-79BF-4531-88BE-B70A52424669}" destId="{3101C514-D531-4D08-8BEB-33C2F6EBCF42}" srcOrd="1" destOrd="2" presId="urn:microsoft.com/office/officeart/2005/8/layout/vProcess5"/>
    <dgm:cxn modelId="{D1F9B280-BC2F-4542-A096-4F79D08A88DE}" type="presOf" srcId="{647A35B8-61C1-4A2E-BC33-6F52D024A19E}" destId="{6F0A5820-089A-4FB7-AEDA-9BEE27D6B273}" srcOrd="0" destOrd="1" presId="urn:microsoft.com/office/officeart/2005/8/layout/vProcess5"/>
    <dgm:cxn modelId="{1977F72D-87D6-459A-9E8B-EBB73E3314C1}" type="presOf" srcId="{737BE3C9-1AF5-4898-A055-73494AF222A0}" destId="{5ADAB6C9-967A-498C-8502-8F725155D760}" srcOrd="0" destOrd="0" presId="urn:microsoft.com/office/officeart/2005/8/layout/vProcess5"/>
    <dgm:cxn modelId="{DFD196C7-07E4-4750-AC89-4F3F6E9437C2}" type="presParOf" srcId="{5ADAB6C9-967A-498C-8502-8F725155D760}" destId="{BAC601A0-4759-477A-BAB0-C81D3A614CE8}" srcOrd="0" destOrd="0" presId="urn:microsoft.com/office/officeart/2005/8/layout/vProcess5"/>
    <dgm:cxn modelId="{62A76C61-7816-4900-BF9A-C0F8078C2BD2}" type="presParOf" srcId="{5ADAB6C9-967A-498C-8502-8F725155D760}" destId="{6F0A5820-089A-4FB7-AEDA-9BEE27D6B273}" srcOrd="1" destOrd="0" presId="urn:microsoft.com/office/officeart/2005/8/layout/vProcess5"/>
    <dgm:cxn modelId="{C145E23E-76EF-436E-8D34-AED7261CA815}" type="presParOf" srcId="{5ADAB6C9-967A-498C-8502-8F725155D760}" destId="{923D6114-30D4-4A3C-8344-893F31B18A16}" srcOrd="2" destOrd="0" presId="urn:microsoft.com/office/officeart/2005/8/layout/vProcess5"/>
    <dgm:cxn modelId="{54A30171-42A9-48DA-B298-827512C282B9}" type="presParOf" srcId="{5ADAB6C9-967A-498C-8502-8F725155D760}" destId="{1E61CB4F-34F4-4815-89BE-17530220A20D}" srcOrd="3" destOrd="0" presId="urn:microsoft.com/office/officeart/2005/8/layout/vProcess5"/>
    <dgm:cxn modelId="{9680ED10-5E41-4082-B876-FB449467823A}" type="presParOf" srcId="{5ADAB6C9-967A-498C-8502-8F725155D760}" destId="{7DD46D60-5516-4F98-A498-753F08980DAC}" srcOrd="4" destOrd="0" presId="urn:microsoft.com/office/officeart/2005/8/layout/vProcess5"/>
    <dgm:cxn modelId="{6675DC68-B1C4-42C3-BFFA-89F532E2DA53}" type="presParOf" srcId="{5ADAB6C9-967A-498C-8502-8F725155D760}" destId="{48CCD756-E516-400C-B7DF-21D05D39F0E7}" srcOrd="5" destOrd="0" presId="urn:microsoft.com/office/officeart/2005/8/layout/vProcess5"/>
    <dgm:cxn modelId="{2541EC2F-A098-47C0-BD50-3A5ED306A721}" type="presParOf" srcId="{5ADAB6C9-967A-498C-8502-8F725155D760}" destId="{3EB9C0FF-702B-46AD-9DE3-5297851C4C85}" srcOrd="6" destOrd="0" presId="urn:microsoft.com/office/officeart/2005/8/layout/vProcess5"/>
    <dgm:cxn modelId="{F2D5CBBD-9B91-4FDD-B211-949130DF9AE4}" type="presParOf" srcId="{5ADAB6C9-967A-498C-8502-8F725155D760}" destId="{3101C514-D531-4D08-8BEB-33C2F6EBCF42}" srcOrd="7" destOrd="0" presId="urn:microsoft.com/office/officeart/2005/8/layout/vProcess5"/>
    <dgm:cxn modelId="{63C33481-4A40-4A82-B5DB-AA0F6B82C357}" type="presParOf" srcId="{5ADAB6C9-967A-498C-8502-8F725155D760}" destId="{FA3F6BB0-E60A-4BFC-BCBE-6A347D4BA664}"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6731C2-3D67-4934-BDDC-AC83E8804765}"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s-EC"/>
        </a:p>
      </dgm:t>
    </dgm:pt>
    <dgm:pt modelId="{C1CAA741-3BF3-45D5-8043-2D24A86D2C6B}">
      <dgm:prSet phldrT="[Texto]"/>
      <dgm:spPr/>
      <dgm:t>
        <a:bodyPr/>
        <a:lstStyle/>
        <a:p>
          <a:r>
            <a:rPr lang="es-EC" dirty="0" smtClean="0">
              <a:latin typeface="Trebuchet MS" panose="020B0603020202020204" pitchFamily="34" charset="0"/>
            </a:rPr>
            <a:t>Torta de palmiste</a:t>
          </a:r>
          <a:endParaRPr lang="es-EC" dirty="0">
            <a:latin typeface="Trebuchet MS" panose="020B0603020202020204" pitchFamily="34" charset="0"/>
          </a:endParaRPr>
        </a:p>
      </dgm:t>
    </dgm:pt>
    <dgm:pt modelId="{04D36058-06EE-4199-BE54-4B3C98C3E680}" type="parTrans" cxnId="{D6012258-CCA5-4F78-8202-89FBAA390F7B}">
      <dgm:prSet/>
      <dgm:spPr/>
      <dgm:t>
        <a:bodyPr/>
        <a:lstStyle/>
        <a:p>
          <a:endParaRPr lang="es-EC">
            <a:latin typeface="Trebuchet MS" panose="020B0603020202020204" pitchFamily="34" charset="0"/>
          </a:endParaRPr>
        </a:p>
      </dgm:t>
    </dgm:pt>
    <dgm:pt modelId="{8FC4A607-BB40-40DA-BB2A-4D7ABB0A73E4}" type="sibTrans" cxnId="{D6012258-CCA5-4F78-8202-89FBAA390F7B}">
      <dgm:prSet/>
      <dgm:spPr/>
      <dgm:t>
        <a:bodyPr/>
        <a:lstStyle/>
        <a:p>
          <a:endParaRPr lang="es-EC">
            <a:latin typeface="Trebuchet MS" panose="020B0603020202020204" pitchFamily="34" charset="0"/>
          </a:endParaRPr>
        </a:p>
      </dgm:t>
    </dgm:pt>
    <dgm:pt modelId="{679A2FCE-3330-41CA-ABE0-1EC358229A66}">
      <dgm:prSet phldrT="[Texto]"/>
      <dgm:spPr/>
      <dgm:t>
        <a:bodyPr/>
        <a:lstStyle/>
        <a:p>
          <a:r>
            <a:rPr lang="es-EC" dirty="0" smtClean="0">
              <a:latin typeface="Trebuchet MS" panose="020B0603020202020204" pitchFamily="34" charset="0"/>
            </a:rPr>
            <a:t>Ca(OH)</a:t>
          </a:r>
          <a:r>
            <a:rPr lang="es-EC" baseline="-25000" dirty="0" smtClean="0">
              <a:latin typeface="Trebuchet MS" panose="020B0603020202020204" pitchFamily="34" charset="0"/>
            </a:rPr>
            <a:t>2 </a:t>
          </a:r>
          <a:r>
            <a:rPr lang="es-EC" dirty="0" smtClean="0">
              <a:latin typeface="Trebuchet MS" panose="020B0603020202020204" pitchFamily="34" charset="0"/>
            </a:rPr>
            <a:t>(5 % )</a:t>
          </a:r>
          <a:endParaRPr lang="es-EC" dirty="0">
            <a:latin typeface="Trebuchet MS" panose="020B0603020202020204" pitchFamily="34" charset="0"/>
          </a:endParaRPr>
        </a:p>
      </dgm:t>
    </dgm:pt>
    <dgm:pt modelId="{E1B46C61-E34A-4E9C-8254-4400A8388F32}" type="parTrans" cxnId="{48138C5D-B205-46F8-976C-8767816857E9}">
      <dgm:prSet/>
      <dgm:spPr/>
      <dgm:t>
        <a:bodyPr/>
        <a:lstStyle/>
        <a:p>
          <a:endParaRPr lang="es-EC">
            <a:latin typeface="Trebuchet MS" panose="020B0603020202020204" pitchFamily="34" charset="0"/>
          </a:endParaRPr>
        </a:p>
      </dgm:t>
    </dgm:pt>
    <dgm:pt modelId="{75EAFF1D-6FB2-419B-B684-C9409802BB42}" type="sibTrans" cxnId="{48138C5D-B205-46F8-976C-8767816857E9}">
      <dgm:prSet/>
      <dgm:spPr/>
      <dgm:t>
        <a:bodyPr/>
        <a:lstStyle/>
        <a:p>
          <a:endParaRPr lang="es-EC">
            <a:latin typeface="Trebuchet MS" panose="020B0603020202020204" pitchFamily="34" charset="0"/>
          </a:endParaRPr>
        </a:p>
      </dgm:t>
    </dgm:pt>
    <dgm:pt modelId="{557942F3-1F19-4558-91AF-5F626351E857}">
      <dgm:prSet phldrT="[Texto]"/>
      <dgm:spPr/>
      <dgm:t>
        <a:bodyPr/>
        <a:lstStyle/>
        <a:p>
          <a:r>
            <a:rPr lang="es-EC" dirty="0" smtClean="0">
              <a:latin typeface="Trebuchet MS" panose="020B0603020202020204" pitchFamily="34" charset="0"/>
            </a:rPr>
            <a:t>Agua (50% humedad)</a:t>
          </a:r>
          <a:endParaRPr lang="es-EC" dirty="0">
            <a:latin typeface="Trebuchet MS" panose="020B0603020202020204" pitchFamily="34" charset="0"/>
          </a:endParaRPr>
        </a:p>
      </dgm:t>
    </dgm:pt>
    <dgm:pt modelId="{A31997CA-BE0E-40BD-B297-C12115A4CCED}" type="parTrans" cxnId="{9668B4A3-E9FD-46D7-AD1B-FDCA38946EF8}">
      <dgm:prSet/>
      <dgm:spPr/>
      <dgm:t>
        <a:bodyPr/>
        <a:lstStyle/>
        <a:p>
          <a:endParaRPr lang="es-EC">
            <a:latin typeface="Trebuchet MS" panose="020B0603020202020204" pitchFamily="34" charset="0"/>
          </a:endParaRPr>
        </a:p>
      </dgm:t>
    </dgm:pt>
    <dgm:pt modelId="{9C3C2080-5B38-4040-8CA2-B805D622FC6B}" type="sibTrans" cxnId="{9668B4A3-E9FD-46D7-AD1B-FDCA38946EF8}">
      <dgm:prSet/>
      <dgm:spPr/>
      <dgm:t>
        <a:bodyPr/>
        <a:lstStyle/>
        <a:p>
          <a:endParaRPr lang="es-EC">
            <a:latin typeface="Trebuchet MS" panose="020B0603020202020204" pitchFamily="34" charset="0"/>
          </a:endParaRPr>
        </a:p>
      </dgm:t>
    </dgm:pt>
    <dgm:pt modelId="{EB64752E-F962-4575-8487-38CB7864905F}">
      <dgm:prSet phldrT="[Texto]"/>
      <dgm:spPr/>
      <dgm:t>
        <a:bodyPr/>
        <a:lstStyle/>
        <a:p>
          <a:pPr algn="l"/>
          <a:r>
            <a:rPr lang="es-EC" dirty="0" smtClean="0">
              <a:latin typeface="Trebuchet MS" panose="020B0603020202020204" pitchFamily="34" charset="0"/>
            </a:rPr>
            <a:t>100 kg de torta de palmiste              90.8 </a:t>
          </a:r>
          <a:r>
            <a:rPr lang="es-EC" dirty="0" err="1" smtClean="0">
              <a:latin typeface="Trebuchet MS" panose="020B0603020202020204" pitchFamily="34" charset="0"/>
            </a:rPr>
            <a:t>lt</a:t>
          </a:r>
          <a:r>
            <a:rPr lang="es-EC" dirty="0" smtClean="0">
              <a:latin typeface="Trebuchet MS" panose="020B0603020202020204" pitchFamily="34" charset="0"/>
            </a:rPr>
            <a:t> de agua                                   5 kg de hidróxido de calcio </a:t>
          </a:r>
          <a:endParaRPr lang="es-EC" dirty="0">
            <a:latin typeface="Trebuchet MS" panose="020B0603020202020204" pitchFamily="34" charset="0"/>
          </a:endParaRPr>
        </a:p>
      </dgm:t>
    </dgm:pt>
    <dgm:pt modelId="{FB3110F2-FBE8-426C-BF95-8500CFC8CBF6}" type="parTrans" cxnId="{8FE1C11B-67E5-46CA-8716-3F14394A677C}">
      <dgm:prSet/>
      <dgm:spPr/>
      <dgm:t>
        <a:bodyPr/>
        <a:lstStyle/>
        <a:p>
          <a:endParaRPr lang="es-EC">
            <a:latin typeface="Trebuchet MS" panose="020B0603020202020204" pitchFamily="34" charset="0"/>
          </a:endParaRPr>
        </a:p>
      </dgm:t>
    </dgm:pt>
    <dgm:pt modelId="{9905B44B-BEBB-4F40-BBC7-22018E5E5A21}" type="sibTrans" cxnId="{8FE1C11B-67E5-46CA-8716-3F14394A677C}">
      <dgm:prSet/>
      <dgm:spPr/>
      <dgm:t>
        <a:bodyPr/>
        <a:lstStyle/>
        <a:p>
          <a:endParaRPr lang="es-EC">
            <a:latin typeface="Trebuchet MS" panose="020B0603020202020204" pitchFamily="34" charset="0"/>
          </a:endParaRPr>
        </a:p>
      </dgm:t>
    </dgm:pt>
    <dgm:pt modelId="{86540644-814D-488D-A100-6CFE8CFFA140}" type="pres">
      <dgm:prSet presAssocID="{DC6731C2-3D67-4934-BDDC-AC83E8804765}" presName="Name0" presStyleCnt="0">
        <dgm:presLayoutVars>
          <dgm:chMax val="4"/>
          <dgm:resizeHandles val="exact"/>
        </dgm:presLayoutVars>
      </dgm:prSet>
      <dgm:spPr/>
      <dgm:t>
        <a:bodyPr/>
        <a:lstStyle/>
        <a:p>
          <a:endParaRPr lang="es-EC"/>
        </a:p>
      </dgm:t>
    </dgm:pt>
    <dgm:pt modelId="{080904D0-807A-458E-844C-FB78A34E3CB2}" type="pres">
      <dgm:prSet presAssocID="{DC6731C2-3D67-4934-BDDC-AC83E8804765}" presName="ellipse" presStyleLbl="trBgShp" presStyleIdx="0" presStyleCnt="1" custScaleX="76378" custScaleY="103905" custLinFactY="19799" custLinFactNeighborX="60894" custLinFactNeighborY="100000"/>
      <dgm:spPr/>
    </dgm:pt>
    <dgm:pt modelId="{27BF29FD-6CA3-419F-8221-1B5AD2C60361}" type="pres">
      <dgm:prSet presAssocID="{DC6731C2-3D67-4934-BDDC-AC83E8804765}" presName="arrow1" presStyleLbl="fgShp" presStyleIdx="0" presStyleCnt="1" custAng="16200000" custLinFactY="-100000" custLinFactNeighborX="74520" custLinFactNeighborY="-161592"/>
      <dgm:spPr/>
      <dgm:t>
        <a:bodyPr/>
        <a:lstStyle/>
        <a:p>
          <a:endParaRPr lang="es-EC"/>
        </a:p>
      </dgm:t>
    </dgm:pt>
    <dgm:pt modelId="{66857809-FA1A-4902-9F6A-3E9BB52D16DA}" type="pres">
      <dgm:prSet presAssocID="{DC6731C2-3D67-4934-BDDC-AC83E8804765}" presName="rectangle" presStyleLbl="revTx" presStyleIdx="0" presStyleCnt="1" custLinFactY="-100000" custLinFactNeighborX="79488" custLinFactNeighborY="-112400">
        <dgm:presLayoutVars>
          <dgm:bulletEnabled val="1"/>
        </dgm:presLayoutVars>
      </dgm:prSet>
      <dgm:spPr/>
      <dgm:t>
        <a:bodyPr/>
        <a:lstStyle/>
        <a:p>
          <a:endParaRPr lang="es-EC"/>
        </a:p>
      </dgm:t>
    </dgm:pt>
    <dgm:pt modelId="{B112379B-8FD6-4370-8F19-8B1FCDEF4A0B}" type="pres">
      <dgm:prSet presAssocID="{679A2FCE-3330-41CA-ABE0-1EC358229A66}" presName="item1" presStyleLbl="node1" presStyleIdx="0" presStyleCnt="3" custScaleY="67860" custLinFactX="-80019" custLinFactNeighborX="-100000" custLinFactNeighborY="50611">
        <dgm:presLayoutVars>
          <dgm:bulletEnabled val="1"/>
        </dgm:presLayoutVars>
      </dgm:prSet>
      <dgm:spPr/>
      <dgm:t>
        <a:bodyPr/>
        <a:lstStyle/>
        <a:p>
          <a:endParaRPr lang="es-EC"/>
        </a:p>
      </dgm:t>
    </dgm:pt>
    <dgm:pt modelId="{0A0F20F6-28F7-4F52-9935-7EC295BE13D7}" type="pres">
      <dgm:prSet presAssocID="{557942F3-1F19-4558-91AF-5F626351E857}" presName="item2" presStyleLbl="node1" presStyleIdx="1" presStyleCnt="3" custScaleY="67860" custLinFactNeighborX="-53400" custLinFactNeighborY="66453">
        <dgm:presLayoutVars>
          <dgm:bulletEnabled val="1"/>
        </dgm:presLayoutVars>
      </dgm:prSet>
      <dgm:spPr/>
      <dgm:t>
        <a:bodyPr/>
        <a:lstStyle/>
        <a:p>
          <a:endParaRPr lang="es-EC"/>
        </a:p>
      </dgm:t>
    </dgm:pt>
    <dgm:pt modelId="{E217156A-B35B-43A1-8B4E-6B2AA8137B6A}" type="pres">
      <dgm:prSet presAssocID="{EB64752E-F962-4575-8487-38CB7864905F}" presName="item3" presStyleLbl="node1" presStyleIdx="2" presStyleCnt="3" custScaleY="67860" custLinFactX="-100000" custLinFactNeighborX="-157878" custLinFactNeighborY="90297">
        <dgm:presLayoutVars>
          <dgm:bulletEnabled val="1"/>
        </dgm:presLayoutVars>
      </dgm:prSet>
      <dgm:spPr/>
      <dgm:t>
        <a:bodyPr/>
        <a:lstStyle/>
        <a:p>
          <a:endParaRPr lang="es-EC"/>
        </a:p>
      </dgm:t>
    </dgm:pt>
    <dgm:pt modelId="{34CC26E1-0D5D-4B1A-91CF-BF8983292FF4}" type="pres">
      <dgm:prSet presAssocID="{DC6731C2-3D67-4934-BDDC-AC83E8804765}" presName="funnel" presStyleLbl="trAlignAcc1" presStyleIdx="0" presStyleCnt="1" custAng="16200000" custScaleX="43799" custLinFactNeighborX="-37211" custLinFactNeighborY="24285"/>
      <dgm:spPr/>
    </dgm:pt>
  </dgm:ptLst>
  <dgm:cxnLst>
    <dgm:cxn modelId="{48138C5D-B205-46F8-976C-8767816857E9}" srcId="{DC6731C2-3D67-4934-BDDC-AC83E8804765}" destId="{679A2FCE-3330-41CA-ABE0-1EC358229A66}" srcOrd="1" destOrd="0" parTransId="{E1B46C61-E34A-4E9C-8254-4400A8388F32}" sibTransId="{75EAFF1D-6FB2-419B-B684-C9409802BB42}"/>
    <dgm:cxn modelId="{ED19ADCB-A8CD-4942-AFFD-9DA8F1F5C6D2}" type="presOf" srcId="{679A2FCE-3330-41CA-ABE0-1EC358229A66}" destId="{0A0F20F6-28F7-4F52-9935-7EC295BE13D7}" srcOrd="0" destOrd="0" presId="urn:microsoft.com/office/officeart/2005/8/layout/funnel1"/>
    <dgm:cxn modelId="{A4721B66-3747-47DC-85F8-6B0A6BF7E9A0}" type="presOf" srcId="{C1CAA741-3BF3-45D5-8043-2D24A86D2C6B}" destId="{E217156A-B35B-43A1-8B4E-6B2AA8137B6A}" srcOrd="0" destOrd="0" presId="urn:microsoft.com/office/officeart/2005/8/layout/funnel1"/>
    <dgm:cxn modelId="{8FE1C11B-67E5-46CA-8716-3F14394A677C}" srcId="{DC6731C2-3D67-4934-BDDC-AC83E8804765}" destId="{EB64752E-F962-4575-8487-38CB7864905F}" srcOrd="3" destOrd="0" parTransId="{FB3110F2-FBE8-426C-BF95-8500CFC8CBF6}" sibTransId="{9905B44B-BEBB-4F40-BBC7-22018E5E5A21}"/>
    <dgm:cxn modelId="{CFD356A0-27C2-4C96-B006-9130FD7BB938}" type="presOf" srcId="{DC6731C2-3D67-4934-BDDC-AC83E8804765}" destId="{86540644-814D-488D-A100-6CFE8CFFA140}" srcOrd="0" destOrd="0" presId="urn:microsoft.com/office/officeart/2005/8/layout/funnel1"/>
    <dgm:cxn modelId="{2D7610BB-02D5-4300-8D29-2AF65ED3F59A}" type="presOf" srcId="{EB64752E-F962-4575-8487-38CB7864905F}" destId="{66857809-FA1A-4902-9F6A-3E9BB52D16DA}" srcOrd="0" destOrd="0" presId="urn:microsoft.com/office/officeart/2005/8/layout/funnel1"/>
    <dgm:cxn modelId="{D19C6BD3-D573-42DC-90F7-4D7B5FDE9913}" type="presOf" srcId="{557942F3-1F19-4558-91AF-5F626351E857}" destId="{B112379B-8FD6-4370-8F19-8B1FCDEF4A0B}" srcOrd="0" destOrd="0" presId="urn:microsoft.com/office/officeart/2005/8/layout/funnel1"/>
    <dgm:cxn modelId="{D6012258-CCA5-4F78-8202-89FBAA390F7B}" srcId="{DC6731C2-3D67-4934-BDDC-AC83E8804765}" destId="{C1CAA741-3BF3-45D5-8043-2D24A86D2C6B}" srcOrd="0" destOrd="0" parTransId="{04D36058-06EE-4199-BE54-4B3C98C3E680}" sibTransId="{8FC4A607-BB40-40DA-BB2A-4D7ABB0A73E4}"/>
    <dgm:cxn modelId="{9668B4A3-E9FD-46D7-AD1B-FDCA38946EF8}" srcId="{DC6731C2-3D67-4934-BDDC-AC83E8804765}" destId="{557942F3-1F19-4558-91AF-5F626351E857}" srcOrd="2" destOrd="0" parTransId="{A31997CA-BE0E-40BD-B297-C12115A4CCED}" sibTransId="{9C3C2080-5B38-4040-8CA2-B805D622FC6B}"/>
    <dgm:cxn modelId="{C6DD7CC6-245A-47A8-9617-AB308C4F2BF1}" type="presParOf" srcId="{86540644-814D-488D-A100-6CFE8CFFA140}" destId="{080904D0-807A-458E-844C-FB78A34E3CB2}" srcOrd="0" destOrd="0" presId="urn:microsoft.com/office/officeart/2005/8/layout/funnel1"/>
    <dgm:cxn modelId="{F29C3E98-D5E4-4716-A6E9-321D6DADBB5C}" type="presParOf" srcId="{86540644-814D-488D-A100-6CFE8CFFA140}" destId="{27BF29FD-6CA3-419F-8221-1B5AD2C60361}" srcOrd="1" destOrd="0" presId="urn:microsoft.com/office/officeart/2005/8/layout/funnel1"/>
    <dgm:cxn modelId="{C3844DC3-950F-46B4-BBC8-7EB0E2B5A2C4}" type="presParOf" srcId="{86540644-814D-488D-A100-6CFE8CFFA140}" destId="{66857809-FA1A-4902-9F6A-3E9BB52D16DA}" srcOrd="2" destOrd="0" presId="urn:microsoft.com/office/officeart/2005/8/layout/funnel1"/>
    <dgm:cxn modelId="{10F4BCCD-56BA-4DA6-B551-49D7D04667F9}" type="presParOf" srcId="{86540644-814D-488D-A100-6CFE8CFFA140}" destId="{B112379B-8FD6-4370-8F19-8B1FCDEF4A0B}" srcOrd="3" destOrd="0" presId="urn:microsoft.com/office/officeart/2005/8/layout/funnel1"/>
    <dgm:cxn modelId="{5E99C1A9-BBB2-4495-AFFD-F6AB30878BFE}" type="presParOf" srcId="{86540644-814D-488D-A100-6CFE8CFFA140}" destId="{0A0F20F6-28F7-4F52-9935-7EC295BE13D7}" srcOrd="4" destOrd="0" presId="urn:microsoft.com/office/officeart/2005/8/layout/funnel1"/>
    <dgm:cxn modelId="{98F427C1-DBFE-48E2-BA7F-FE33D37E86CE}" type="presParOf" srcId="{86540644-814D-488D-A100-6CFE8CFFA140}" destId="{E217156A-B35B-43A1-8B4E-6B2AA8137B6A}" srcOrd="5" destOrd="0" presId="urn:microsoft.com/office/officeart/2005/8/layout/funnel1"/>
    <dgm:cxn modelId="{5C3C9267-1C23-4626-8E9A-D68630EF1977}" type="presParOf" srcId="{86540644-814D-488D-A100-6CFE8CFFA140}" destId="{34CC26E1-0D5D-4B1A-91CF-BF8983292FF4}"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A44288-5686-4BE3-8EBB-9891BA155DDE}" type="doc">
      <dgm:prSet loTypeId="urn:microsoft.com/office/officeart/2005/8/layout/vList3" loCatId="list" qsTypeId="urn:microsoft.com/office/officeart/2005/8/quickstyle/simple1" qsCatId="simple" csTypeId="urn:microsoft.com/office/officeart/2005/8/colors/accent0_2" csCatId="mainScheme" phldr="1"/>
      <dgm:spPr/>
    </dgm:pt>
    <dgm:pt modelId="{C8AF1905-D6DA-45A1-AF8E-A1E877542960}">
      <dgm:prSet phldrT="[Texto]"/>
      <dgm:spPr/>
      <dgm:t>
        <a:bodyPr/>
        <a:lstStyle/>
        <a:p>
          <a:r>
            <a:rPr lang="es-EC" b="1" dirty="0" smtClean="0">
              <a:solidFill>
                <a:schemeClr val="tx1"/>
              </a:solidFill>
              <a:latin typeface="Trebuchet MS" panose="020B0603020202020204" pitchFamily="34" charset="0"/>
              <a:ea typeface="Calibri" panose="020F0502020204030204" pitchFamily="34" charset="0"/>
            </a:rPr>
            <a:t>Frecuencia de alimentación: </a:t>
          </a:r>
        </a:p>
        <a:p>
          <a:r>
            <a:rPr lang="es-EC" dirty="0" smtClean="0">
              <a:solidFill>
                <a:schemeClr val="tx1"/>
              </a:solidFill>
              <a:latin typeface="Trebuchet MS" panose="020B0603020202020204" pitchFamily="34" charset="0"/>
              <a:ea typeface="Calibri" panose="020F0502020204030204" pitchFamily="34" charset="0"/>
            </a:rPr>
            <a:t> 2 veces al día relación 50:50 </a:t>
          </a:r>
        </a:p>
        <a:p>
          <a:r>
            <a:rPr lang="es-EC" dirty="0" smtClean="0">
              <a:solidFill>
                <a:schemeClr val="tx1"/>
              </a:solidFill>
              <a:latin typeface="Trebuchet MS" panose="020B0603020202020204" pitchFamily="34" charset="0"/>
            </a:rPr>
            <a:t>(</a:t>
          </a:r>
          <a:r>
            <a:rPr lang="es-EC" dirty="0" err="1" smtClean="0">
              <a:solidFill>
                <a:schemeClr val="tx1"/>
              </a:solidFill>
              <a:latin typeface="Trebuchet MS" panose="020B0603020202020204" pitchFamily="34" charset="0"/>
            </a:rPr>
            <a:t>7h00</a:t>
          </a:r>
          <a:r>
            <a:rPr lang="es-EC" dirty="0" smtClean="0">
              <a:solidFill>
                <a:schemeClr val="tx1"/>
              </a:solidFill>
              <a:latin typeface="Trebuchet MS" panose="020B0603020202020204" pitchFamily="34" charset="0"/>
            </a:rPr>
            <a:t> - </a:t>
          </a:r>
          <a:r>
            <a:rPr lang="es-EC" dirty="0" err="1" smtClean="0">
              <a:solidFill>
                <a:schemeClr val="tx1"/>
              </a:solidFill>
              <a:latin typeface="Trebuchet MS" panose="020B0603020202020204" pitchFamily="34" charset="0"/>
            </a:rPr>
            <a:t>14h00</a:t>
          </a:r>
          <a:r>
            <a:rPr lang="es-EC" dirty="0" smtClean="0">
              <a:solidFill>
                <a:schemeClr val="tx1"/>
              </a:solidFill>
              <a:latin typeface="Trebuchet MS" panose="020B0603020202020204" pitchFamily="34" charset="0"/>
            </a:rPr>
            <a:t>)</a:t>
          </a:r>
          <a:endParaRPr lang="es-EC" dirty="0">
            <a:solidFill>
              <a:schemeClr val="tx1"/>
            </a:solidFill>
            <a:latin typeface="Trebuchet MS" panose="020B0603020202020204" pitchFamily="34" charset="0"/>
          </a:endParaRPr>
        </a:p>
      </dgm:t>
    </dgm:pt>
    <dgm:pt modelId="{414F2D3C-9978-41E0-9399-120869FC50CA}" type="parTrans" cxnId="{B1E29B07-08FA-4CCC-BF23-5E44F8817470}">
      <dgm:prSet/>
      <dgm:spPr/>
      <dgm:t>
        <a:bodyPr/>
        <a:lstStyle/>
        <a:p>
          <a:endParaRPr lang="es-EC">
            <a:solidFill>
              <a:schemeClr val="tx1"/>
            </a:solidFill>
            <a:latin typeface="Trebuchet MS" panose="020B0603020202020204" pitchFamily="34" charset="0"/>
          </a:endParaRPr>
        </a:p>
      </dgm:t>
    </dgm:pt>
    <dgm:pt modelId="{BF9753C7-A9D8-4FD6-82BC-CEB0860098B5}" type="sibTrans" cxnId="{B1E29B07-08FA-4CCC-BF23-5E44F8817470}">
      <dgm:prSet/>
      <dgm:spPr/>
      <dgm:t>
        <a:bodyPr/>
        <a:lstStyle/>
        <a:p>
          <a:endParaRPr lang="es-EC">
            <a:solidFill>
              <a:schemeClr val="tx1"/>
            </a:solidFill>
            <a:latin typeface="Trebuchet MS" panose="020B0603020202020204" pitchFamily="34" charset="0"/>
          </a:endParaRPr>
        </a:p>
      </dgm:t>
    </dgm:pt>
    <dgm:pt modelId="{8E33227F-2209-46DD-B3EE-7ECD5DEA6A8D}">
      <dgm:prSet phldrT="[Texto]"/>
      <dgm:spPr/>
      <dgm:t>
        <a:bodyPr/>
        <a:lstStyle/>
        <a:p>
          <a:r>
            <a:rPr lang="es-EC" b="1" dirty="0" smtClean="0">
              <a:solidFill>
                <a:schemeClr val="tx1"/>
              </a:solidFill>
              <a:latin typeface="Trebuchet MS" panose="020B0603020202020204" pitchFamily="34" charset="0"/>
            </a:rPr>
            <a:t>Compuesto por:</a:t>
          </a:r>
          <a:endParaRPr lang="es-EC" b="1" dirty="0">
            <a:solidFill>
              <a:schemeClr val="tx1"/>
            </a:solidFill>
            <a:latin typeface="Trebuchet MS" panose="020B0603020202020204" pitchFamily="34" charset="0"/>
          </a:endParaRPr>
        </a:p>
      </dgm:t>
    </dgm:pt>
    <dgm:pt modelId="{0A191CE2-318D-4039-B9E0-869262898BBA}" type="parTrans" cxnId="{DC561155-47A9-425A-942F-DC7AD5C7DF0B}">
      <dgm:prSet/>
      <dgm:spPr/>
      <dgm:t>
        <a:bodyPr/>
        <a:lstStyle/>
        <a:p>
          <a:endParaRPr lang="es-EC">
            <a:solidFill>
              <a:schemeClr val="tx1"/>
            </a:solidFill>
            <a:latin typeface="Trebuchet MS" panose="020B0603020202020204" pitchFamily="34" charset="0"/>
          </a:endParaRPr>
        </a:p>
      </dgm:t>
    </dgm:pt>
    <dgm:pt modelId="{D8C9F9CF-1C63-44D3-B5B3-09B49BD6B9CE}" type="sibTrans" cxnId="{DC561155-47A9-425A-942F-DC7AD5C7DF0B}">
      <dgm:prSet/>
      <dgm:spPr/>
      <dgm:t>
        <a:bodyPr/>
        <a:lstStyle/>
        <a:p>
          <a:endParaRPr lang="es-EC">
            <a:solidFill>
              <a:schemeClr val="tx1"/>
            </a:solidFill>
            <a:latin typeface="Trebuchet MS" panose="020B0603020202020204" pitchFamily="34" charset="0"/>
          </a:endParaRPr>
        </a:p>
      </dgm:t>
    </dgm:pt>
    <dgm:pt modelId="{780DE060-3E8D-41CF-998E-86E460411C6D}">
      <dgm:prSet phldrT="[Texto]"/>
      <dgm:spPr/>
      <dgm:t>
        <a:bodyPr/>
        <a:lstStyle/>
        <a:p>
          <a:r>
            <a:rPr lang="es-EC" b="1" dirty="0" smtClean="0">
              <a:solidFill>
                <a:schemeClr val="tx1"/>
              </a:solidFill>
              <a:latin typeface="Trebuchet MS" panose="020B0603020202020204" pitchFamily="34" charset="0"/>
            </a:rPr>
            <a:t>Sobrante:</a:t>
          </a:r>
          <a:endParaRPr lang="es-EC" b="1" dirty="0">
            <a:solidFill>
              <a:schemeClr val="tx1"/>
            </a:solidFill>
            <a:latin typeface="Trebuchet MS" panose="020B0603020202020204" pitchFamily="34" charset="0"/>
          </a:endParaRPr>
        </a:p>
      </dgm:t>
    </dgm:pt>
    <dgm:pt modelId="{D320B832-3900-4074-9E27-819E8A24429C}" type="parTrans" cxnId="{BC57CCC5-4A8F-445C-84E4-57BCAC4F1D4A}">
      <dgm:prSet/>
      <dgm:spPr/>
      <dgm:t>
        <a:bodyPr/>
        <a:lstStyle/>
        <a:p>
          <a:endParaRPr lang="es-EC">
            <a:solidFill>
              <a:schemeClr val="tx1"/>
            </a:solidFill>
            <a:latin typeface="Trebuchet MS" panose="020B0603020202020204" pitchFamily="34" charset="0"/>
          </a:endParaRPr>
        </a:p>
      </dgm:t>
    </dgm:pt>
    <dgm:pt modelId="{212F2C5B-A8EF-4521-A35B-E28588F33ABE}" type="sibTrans" cxnId="{BC57CCC5-4A8F-445C-84E4-57BCAC4F1D4A}">
      <dgm:prSet/>
      <dgm:spPr/>
      <dgm:t>
        <a:bodyPr/>
        <a:lstStyle/>
        <a:p>
          <a:endParaRPr lang="es-EC">
            <a:solidFill>
              <a:schemeClr val="tx1"/>
            </a:solidFill>
            <a:latin typeface="Trebuchet MS" panose="020B0603020202020204" pitchFamily="34" charset="0"/>
          </a:endParaRPr>
        </a:p>
      </dgm:t>
    </dgm:pt>
    <dgm:pt modelId="{8F8F5183-1734-4278-BF91-242DB8407AD0}">
      <dgm:prSet phldrT="[Texto]"/>
      <dgm:spPr/>
      <dgm:t>
        <a:bodyPr/>
        <a:lstStyle/>
        <a:p>
          <a:r>
            <a:rPr lang="es-EC" dirty="0" smtClean="0">
              <a:solidFill>
                <a:schemeClr val="tx1"/>
              </a:solidFill>
              <a:latin typeface="Trebuchet MS" panose="020B0603020202020204" pitchFamily="34" charset="0"/>
            </a:rPr>
            <a:t>Balanceado</a:t>
          </a:r>
          <a:endParaRPr lang="es-EC" dirty="0">
            <a:solidFill>
              <a:schemeClr val="tx1"/>
            </a:solidFill>
            <a:latin typeface="Trebuchet MS" panose="020B0603020202020204" pitchFamily="34" charset="0"/>
          </a:endParaRPr>
        </a:p>
      </dgm:t>
    </dgm:pt>
    <dgm:pt modelId="{6E9CEC15-51EF-4011-9B20-57C77D96F2DA}" type="parTrans" cxnId="{6C621AFA-D178-41DF-8396-EDAA9B8C8408}">
      <dgm:prSet/>
      <dgm:spPr/>
      <dgm:t>
        <a:bodyPr/>
        <a:lstStyle/>
        <a:p>
          <a:endParaRPr lang="es-EC">
            <a:solidFill>
              <a:schemeClr val="tx1"/>
            </a:solidFill>
            <a:latin typeface="Trebuchet MS" panose="020B0603020202020204" pitchFamily="34" charset="0"/>
          </a:endParaRPr>
        </a:p>
      </dgm:t>
    </dgm:pt>
    <dgm:pt modelId="{7DC1C440-DD3B-4295-B086-763A8B0D80B7}" type="sibTrans" cxnId="{6C621AFA-D178-41DF-8396-EDAA9B8C8408}">
      <dgm:prSet/>
      <dgm:spPr/>
      <dgm:t>
        <a:bodyPr/>
        <a:lstStyle/>
        <a:p>
          <a:endParaRPr lang="es-EC">
            <a:solidFill>
              <a:schemeClr val="tx1"/>
            </a:solidFill>
            <a:latin typeface="Trebuchet MS" panose="020B0603020202020204" pitchFamily="34" charset="0"/>
          </a:endParaRPr>
        </a:p>
      </dgm:t>
    </dgm:pt>
    <dgm:pt modelId="{3A432D3A-931A-4049-B336-2312762A809F}">
      <dgm:prSet phldrT="[Texto]"/>
      <dgm:spPr/>
      <dgm:t>
        <a:bodyPr/>
        <a:lstStyle/>
        <a:p>
          <a:r>
            <a:rPr lang="es-EC" dirty="0" smtClean="0">
              <a:solidFill>
                <a:schemeClr val="tx1"/>
              </a:solidFill>
              <a:latin typeface="Trebuchet MS" panose="020B0603020202020204" pitchFamily="34" charset="0"/>
            </a:rPr>
            <a:t>Heno a base de alfalfa y </a:t>
          </a:r>
          <a:r>
            <a:rPr lang="es-EC" dirty="0" err="1" smtClean="0">
              <a:solidFill>
                <a:schemeClr val="tx1"/>
              </a:solidFill>
              <a:latin typeface="Trebuchet MS" panose="020B0603020202020204" pitchFamily="34" charset="0"/>
            </a:rPr>
            <a:t>ray</a:t>
          </a:r>
          <a:r>
            <a:rPr lang="es-EC" dirty="0" smtClean="0">
              <a:solidFill>
                <a:schemeClr val="tx1"/>
              </a:solidFill>
              <a:latin typeface="Trebuchet MS" panose="020B0603020202020204" pitchFamily="34" charset="0"/>
            </a:rPr>
            <a:t> </a:t>
          </a:r>
          <a:r>
            <a:rPr lang="es-EC" dirty="0" err="1" smtClean="0">
              <a:solidFill>
                <a:schemeClr val="tx1"/>
              </a:solidFill>
              <a:latin typeface="Trebuchet MS" panose="020B0603020202020204" pitchFamily="34" charset="0"/>
            </a:rPr>
            <a:t>grass</a:t>
          </a:r>
          <a:endParaRPr lang="es-EC" dirty="0">
            <a:solidFill>
              <a:schemeClr val="tx1"/>
            </a:solidFill>
            <a:latin typeface="Trebuchet MS" panose="020B0603020202020204" pitchFamily="34" charset="0"/>
          </a:endParaRPr>
        </a:p>
      </dgm:t>
    </dgm:pt>
    <dgm:pt modelId="{267468A7-7F13-4984-AE53-705AF9753973}" type="parTrans" cxnId="{8FF8C6B5-3801-4F2E-A9BA-437FAC3D664C}">
      <dgm:prSet/>
      <dgm:spPr/>
      <dgm:t>
        <a:bodyPr/>
        <a:lstStyle/>
        <a:p>
          <a:endParaRPr lang="es-EC">
            <a:solidFill>
              <a:schemeClr val="tx1"/>
            </a:solidFill>
            <a:latin typeface="Trebuchet MS" panose="020B0603020202020204" pitchFamily="34" charset="0"/>
          </a:endParaRPr>
        </a:p>
      </dgm:t>
    </dgm:pt>
    <dgm:pt modelId="{39702F93-052B-4683-821E-CF3CFC754CEF}" type="sibTrans" cxnId="{8FF8C6B5-3801-4F2E-A9BA-437FAC3D664C}">
      <dgm:prSet/>
      <dgm:spPr/>
      <dgm:t>
        <a:bodyPr/>
        <a:lstStyle/>
        <a:p>
          <a:endParaRPr lang="es-EC">
            <a:solidFill>
              <a:schemeClr val="tx1"/>
            </a:solidFill>
            <a:latin typeface="Trebuchet MS" panose="020B0603020202020204" pitchFamily="34" charset="0"/>
          </a:endParaRPr>
        </a:p>
      </dgm:t>
    </dgm:pt>
    <dgm:pt modelId="{8806C9F8-D253-4CDB-B73B-C172D364DF34}">
      <dgm:prSet phldrT="[Texto]"/>
      <dgm:spPr/>
      <dgm:t>
        <a:bodyPr/>
        <a:lstStyle/>
        <a:p>
          <a:r>
            <a:rPr lang="es-EC" dirty="0" smtClean="0">
              <a:solidFill>
                <a:schemeClr val="tx1"/>
              </a:solidFill>
              <a:latin typeface="Trebuchet MS" panose="020B0603020202020204" pitchFamily="34" charset="0"/>
            </a:rPr>
            <a:t>Agua ad libitum</a:t>
          </a:r>
          <a:endParaRPr lang="es-EC" dirty="0">
            <a:solidFill>
              <a:schemeClr val="tx1"/>
            </a:solidFill>
            <a:latin typeface="Trebuchet MS" panose="020B0603020202020204" pitchFamily="34" charset="0"/>
          </a:endParaRPr>
        </a:p>
      </dgm:t>
    </dgm:pt>
    <dgm:pt modelId="{D2A8F9AA-DBAE-4A61-85F9-E2224EA08ABA}" type="parTrans" cxnId="{311FE38E-3A98-4B0B-A997-E50DBBE0F098}">
      <dgm:prSet/>
      <dgm:spPr/>
      <dgm:t>
        <a:bodyPr/>
        <a:lstStyle/>
        <a:p>
          <a:endParaRPr lang="es-EC">
            <a:solidFill>
              <a:schemeClr val="tx1"/>
            </a:solidFill>
            <a:latin typeface="Trebuchet MS" panose="020B0603020202020204" pitchFamily="34" charset="0"/>
          </a:endParaRPr>
        </a:p>
      </dgm:t>
    </dgm:pt>
    <dgm:pt modelId="{F0E0B21D-0899-4121-A0EA-224DA28F3ED5}" type="sibTrans" cxnId="{311FE38E-3A98-4B0B-A997-E50DBBE0F098}">
      <dgm:prSet/>
      <dgm:spPr/>
      <dgm:t>
        <a:bodyPr/>
        <a:lstStyle/>
        <a:p>
          <a:endParaRPr lang="es-EC">
            <a:solidFill>
              <a:schemeClr val="tx1"/>
            </a:solidFill>
            <a:latin typeface="Trebuchet MS" panose="020B0603020202020204" pitchFamily="34" charset="0"/>
          </a:endParaRPr>
        </a:p>
      </dgm:t>
    </dgm:pt>
    <dgm:pt modelId="{A73D5D02-582C-4C8A-9B4D-9D01D4F16329}">
      <dgm:prSet phldrT="[Texto]"/>
      <dgm:spPr/>
      <dgm:t>
        <a:bodyPr/>
        <a:lstStyle/>
        <a:p>
          <a:r>
            <a:rPr lang="es-EC" dirty="0" smtClean="0">
              <a:solidFill>
                <a:schemeClr val="tx1"/>
              </a:solidFill>
              <a:latin typeface="Trebuchet MS" panose="020B0603020202020204" pitchFamily="34" charset="0"/>
            </a:rPr>
            <a:t>Peso diariamente,        el 5%</a:t>
          </a:r>
          <a:endParaRPr lang="es-EC" dirty="0">
            <a:solidFill>
              <a:schemeClr val="tx1"/>
            </a:solidFill>
            <a:latin typeface="Trebuchet MS" panose="020B0603020202020204" pitchFamily="34" charset="0"/>
          </a:endParaRPr>
        </a:p>
      </dgm:t>
    </dgm:pt>
    <dgm:pt modelId="{290CB894-2593-44F9-B353-B4EABFC09881}" type="parTrans" cxnId="{1E67CC18-4D77-4CB5-A890-926E2CD3EB54}">
      <dgm:prSet/>
      <dgm:spPr/>
      <dgm:t>
        <a:bodyPr/>
        <a:lstStyle/>
        <a:p>
          <a:endParaRPr lang="es-EC">
            <a:solidFill>
              <a:schemeClr val="tx1"/>
            </a:solidFill>
            <a:latin typeface="Trebuchet MS" panose="020B0603020202020204" pitchFamily="34" charset="0"/>
          </a:endParaRPr>
        </a:p>
      </dgm:t>
    </dgm:pt>
    <dgm:pt modelId="{6660622C-5165-472D-8442-9458552883D2}" type="sibTrans" cxnId="{1E67CC18-4D77-4CB5-A890-926E2CD3EB54}">
      <dgm:prSet/>
      <dgm:spPr/>
      <dgm:t>
        <a:bodyPr/>
        <a:lstStyle/>
        <a:p>
          <a:endParaRPr lang="es-EC">
            <a:solidFill>
              <a:schemeClr val="tx1"/>
            </a:solidFill>
            <a:latin typeface="Trebuchet MS" panose="020B0603020202020204" pitchFamily="34" charset="0"/>
          </a:endParaRPr>
        </a:p>
      </dgm:t>
    </dgm:pt>
    <dgm:pt modelId="{CCF68D23-3556-449A-A67B-DB043FCCE872}">
      <dgm:prSet phldrT="[Texto]"/>
      <dgm:spPr/>
      <dgm:t>
        <a:bodyPr/>
        <a:lstStyle/>
        <a:p>
          <a:r>
            <a:rPr lang="es-EC" dirty="0" smtClean="0">
              <a:solidFill>
                <a:schemeClr val="tx1"/>
              </a:solidFill>
              <a:latin typeface="Trebuchet MS" panose="020B0603020202020204" pitchFamily="34" charset="0"/>
            </a:rPr>
            <a:t>Materia seca (concentrado-heno)</a:t>
          </a:r>
          <a:endParaRPr lang="es-EC" dirty="0">
            <a:solidFill>
              <a:schemeClr val="tx1"/>
            </a:solidFill>
            <a:latin typeface="Trebuchet MS" panose="020B0603020202020204" pitchFamily="34" charset="0"/>
          </a:endParaRPr>
        </a:p>
      </dgm:t>
    </dgm:pt>
    <dgm:pt modelId="{CD0106AC-945B-4C26-974B-ABF98B3A4DE6}" type="parTrans" cxnId="{BC382CF0-969D-44B7-BB7E-763A56D67F08}">
      <dgm:prSet/>
      <dgm:spPr/>
      <dgm:t>
        <a:bodyPr/>
        <a:lstStyle/>
        <a:p>
          <a:endParaRPr lang="es-EC">
            <a:solidFill>
              <a:schemeClr val="tx1"/>
            </a:solidFill>
            <a:latin typeface="Trebuchet MS" panose="020B0603020202020204" pitchFamily="34" charset="0"/>
          </a:endParaRPr>
        </a:p>
      </dgm:t>
    </dgm:pt>
    <dgm:pt modelId="{01DEA18F-6018-4550-AEC6-6E6A8A8B3D56}" type="sibTrans" cxnId="{BC382CF0-969D-44B7-BB7E-763A56D67F08}">
      <dgm:prSet/>
      <dgm:spPr/>
      <dgm:t>
        <a:bodyPr/>
        <a:lstStyle/>
        <a:p>
          <a:endParaRPr lang="es-EC">
            <a:solidFill>
              <a:schemeClr val="tx1"/>
            </a:solidFill>
            <a:latin typeface="Trebuchet MS" panose="020B0603020202020204" pitchFamily="34" charset="0"/>
          </a:endParaRPr>
        </a:p>
      </dgm:t>
    </dgm:pt>
    <dgm:pt modelId="{15EA0B8E-BDA3-45B6-98FD-B9B2B5CAE3AE}" type="pres">
      <dgm:prSet presAssocID="{09A44288-5686-4BE3-8EBB-9891BA155DDE}" presName="linearFlow" presStyleCnt="0">
        <dgm:presLayoutVars>
          <dgm:dir/>
          <dgm:resizeHandles val="exact"/>
        </dgm:presLayoutVars>
      </dgm:prSet>
      <dgm:spPr/>
    </dgm:pt>
    <dgm:pt modelId="{3CE0A4E7-7AD5-467F-9A0E-0898CB2E486B}" type="pres">
      <dgm:prSet presAssocID="{C8AF1905-D6DA-45A1-AF8E-A1E877542960}" presName="composite" presStyleCnt="0"/>
      <dgm:spPr/>
    </dgm:pt>
    <dgm:pt modelId="{9DCB4898-0A20-4CAC-BA69-1B24D601AFFB}" type="pres">
      <dgm:prSet presAssocID="{C8AF1905-D6DA-45A1-AF8E-A1E877542960}" presName="imgShp" presStyleLbl="fgImgPlace1" presStyleIdx="0" presStyleCnt="3"/>
      <dgm:spPr>
        <a:blipFill rotWithShape="1">
          <a:blip xmlns:r="http://schemas.openxmlformats.org/officeDocument/2006/relationships" r:embed="rId1"/>
          <a:stretch>
            <a:fillRect/>
          </a:stretch>
        </a:blipFill>
      </dgm:spPr>
    </dgm:pt>
    <dgm:pt modelId="{A026C4BA-3462-44A8-9601-04F107D3F28C}" type="pres">
      <dgm:prSet presAssocID="{C8AF1905-D6DA-45A1-AF8E-A1E877542960}" presName="txShp" presStyleLbl="node1" presStyleIdx="0" presStyleCnt="3">
        <dgm:presLayoutVars>
          <dgm:bulletEnabled val="1"/>
        </dgm:presLayoutVars>
      </dgm:prSet>
      <dgm:spPr/>
      <dgm:t>
        <a:bodyPr/>
        <a:lstStyle/>
        <a:p>
          <a:endParaRPr lang="es-EC"/>
        </a:p>
      </dgm:t>
    </dgm:pt>
    <dgm:pt modelId="{D384BF6D-CF0E-42C5-9A66-362C39E77FD9}" type="pres">
      <dgm:prSet presAssocID="{BF9753C7-A9D8-4FD6-82BC-CEB0860098B5}" presName="spacing" presStyleCnt="0"/>
      <dgm:spPr/>
    </dgm:pt>
    <dgm:pt modelId="{24683044-BDE0-4D04-8A9A-EB01ACDD3A5B}" type="pres">
      <dgm:prSet presAssocID="{8E33227F-2209-46DD-B3EE-7ECD5DEA6A8D}" presName="composite" presStyleCnt="0"/>
      <dgm:spPr/>
    </dgm:pt>
    <dgm:pt modelId="{A393209B-E74A-4A87-BCE5-96FF96090C33}" type="pres">
      <dgm:prSet presAssocID="{8E33227F-2209-46DD-B3EE-7ECD5DEA6A8D}" presName="imgShp" presStyleLbl="fgImgPlace1" presStyleIdx="1" presStyleCnt="3"/>
      <dgm:spPr>
        <a:blipFill rotWithShape="1">
          <a:blip xmlns:r="http://schemas.openxmlformats.org/officeDocument/2006/relationships" r:embed="rId2"/>
          <a:stretch>
            <a:fillRect/>
          </a:stretch>
        </a:blipFill>
      </dgm:spPr>
    </dgm:pt>
    <dgm:pt modelId="{75FA349B-D3BF-4A05-BE02-1D47C404D8E1}" type="pres">
      <dgm:prSet presAssocID="{8E33227F-2209-46DD-B3EE-7ECD5DEA6A8D}" presName="txShp" presStyleLbl="node1" presStyleIdx="1" presStyleCnt="3">
        <dgm:presLayoutVars>
          <dgm:bulletEnabled val="1"/>
        </dgm:presLayoutVars>
      </dgm:prSet>
      <dgm:spPr/>
      <dgm:t>
        <a:bodyPr/>
        <a:lstStyle/>
        <a:p>
          <a:endParaRPr lang="es-EC"/>
        </a:p>
      </dgm:t>
    </dgm:pt>
    <dgm:pt modelId="{6E3D9870-02C1-4EE0-B147-E65A2BF7D57D}" type="pres">
      <dgm:prSet presAssocID="{D8C9F9CF-1C63-44D3-B5B3-09B49BD6B9CE}" presName="spacing" presStyleCnt="0"/>
      <dgm:spPr/>
    </dgm:pt>
    <dgm:pt modelId="{BFACFAB7-08A5-438A-BD4A-5344A45949B0}" type="pres">
      <dgm:prSet presAssocID="{780DE060-3E8D-41CF-998E-86E460411C6D}" presName="composite" presStyleCnt="0"/>
      <dgm:spPr/>
    </dgm:pt>
    <dgm:pt modelId="{92480BDB-3130-4DFD-BB1E-9B9DECFC2620}" type="pres">
      <dgm:prSet presAssocID="{780DE060-3E8D-41CF-998E-86E460411C6D}" presName="imgShp" presStyleLbl="fgImgPlace1" presStyleIdx="2" presStyleCnt="3" custLinFactNeighborX="2092" custLinFactNeighborY="3645"/>
      <dgm:spPr>
        <a:blipFill rotWithShape="1">
          <a:blip xmlns:r="http://schemas.openxmlformats.org/officeDocument/2006/relationships" r:embed="rId3"/>
          <a:stretch>
            <a:fillRect/>
          </a:stretch>
        </a:blipFill>
      </dgm:spPr>
    </dgm:pt>
    <dgm:pt modelId="{B57F131D-745E-4382-B761-4A48EBFF0730}" type="pres">
      <dgm:prSet presAssocID="{780DE060-3E8D-41CF-998E-86E460411C6D}" presName="txShp" presStyleLbl="node1" presStyleIdx="2" presStyleCnt="3" custLinFactNeighborX="-2707" custLinFactNeighborY="2385">
        <dgm:presLayoutVars>
          <dgm:bulletEnabled val="1"/>
        </dgm:presLayoutVars>
      </dgm:prSet>
      <dgm:spPr/>
      <dgm:t>
        <a:bodyPr/>
        <a:lstStyle/>
        <a:p>
          <a:endParaRPr lang="es-EC"/>
        </a:p>
      </dgm:t>
    </dgm:pt>
  </dgm:ptLst>
  <dgm:cxnLst>
    <dgm:cxn modelId="{0A82712C-6196-4439-9ADC-46A407EAFDEF}" type="presOf" srcId="{CCF68D23-3556-449A-A67B-DB043FCCE872}" destId="{B57F131D-745E-4382-B761-4A48EBFF0730}" srcOrd="0" destOrd="2" presId="urn:microsoft.com/office/officeart/2005/8/layout/vList3"/>
    <dgm:cxn modelId="{B1E29B07-08FA-4CCC-BF23-5E44F8817470}" srcId="{09A44288-5686-4BE3-8EBB-9891BA155DDE}" destId="{C8AF1905-D6DA-45A1-AF8E-A1E877542960}" srcOrd="0" destOrd="0" parTransId="{414F2D3C-9978-41E0-9399-120869FC50CA}" sibTransId="{BF9753C7-A9D8-4FD6-82BC-CEB0860098B5}"/>
    <dgm:cxn modelId="{1E67CC18-4D77-4CB5-A890-926E2CD3EB54}" srcId="{780DE060-3E8D-41CF-998E-86E460411C6D}" destId="{A73D5D02-582C-4C8A-9B4D-9D01D4F16329}" srcOrd="0" destOrd="0" parTransId="{290CB894-2593-44F9-B353-B4EABFC09881}" sibTransId="{6660622C-5165-472D-8442-9458552883D2}"/>
    <dgm:cxn modelId="{FAA669AD-D515-4545-BCFF-C9260BD1B612}" type="presOf" srcId="{09A44288-5686-4BE3-8EBB-9891BA155DDE}" destId="{15EA0B8E-BDA3-45B6-98FD-B9B2B5CAE3AE}" srcOrd="0" destOrd="0" presId="urn:microsoft.com/office/officeart/2005/8/layout/vList3"/>
    <dgm:cxn modelId="{BC57CCC5-4A8F-445C-84E4-57BCAC4F1D4A}" srcId="{09A44288-5686-4BE3-8EBB-9891BA155DDE}" destId="{780DE060-3E8D-41CF-998E-86E460411C6D}" srcOrd="2" destOrd="0" parTransId="{D320B832-3900-4074-9E27-819E8A24429C}" sibTransId="{212F2C5B-A8EF-4521-A35B-E28588F33ABE}"/>
    <dgm:cxn modelId="{0BD2B506-B7A0-4F18-A012-E79B7773A6DA}" type="presOf" srcId="{8E33227F-2209-46DD-B3EE-7ECD5DEA6A8D}" destId="{75FA349B-D3BF-4A05-BE02-1D47C404D8E1}" srcOrd="0" destOrd="0" presId="urn:microsoft.com/office/officeart/2005/8/layout/vList3"/>
    <dgm:cxn modelId="{DC561155-47A9-425A-942F-DC7AD5C7DF0B}" srcId="{09A44288-5686-4BE3-8EBB-9891BA155DDE}" destId="{8E33227F-2209-46DD-B3EE-7ECD5DEA6A8D}" srcOrd="1" destOrd="0" parTransId="{0A191CE2-318D-4039-B9E0-869262898BBA}" sibTransId="{D8C9F9CF-1C63-44D3-B5B3-09B49BD6B9CE}"/>
    <dgm:cxn modelId="{5D6E89FC-E8FC-4BB9-A4ED-9479EF85DAEE}" type="presOf" srcId="{A73D5D02-582C-4C8A-9B4D-9D01D4F16329}" destId="{B57F131D-745E-4382-B761-4A48EBFF0730}" srcOrd="0" destOrd="1" presId="urn:microsoft.com/office/officeart/2005/8/layout/vList3"/>
    <dgm:cxn modelId="{75203823-F8DF-434A-BDA8-5F44D24CC3FD}" type="presOf" srcId="{3A432D3A-931A-4049-B336-2312762A809F}" destId="{75FA349B-D3BF-4A05-BE02-1D47C404D8E1}" srcOrd="0" destOrd="2" presId="urn:microsoft.com/office/officeart/2005/8/layout/vList3"/>
    <dgm:cxn modelId="{8FF8C6B5-3801-4F2E-A9BA-437FAC3D664C}" srcId="{8E33227F-2209-46DD-B3EE-7ECD5DEA6A8D}" destId="{3A432D3A-931A-4049-B336-2312762A809F}" srcOrd="1" destOrd="0" parTransId="{267468A7-7F13-4984-AE53-705AF9753973}" sibTransId="{39702F93-052B-4683-821E-CF3CFC754CEF}"/>
    <dgm:cxn modelId="{311FE38E-3A98-4B0B-A997-E50DBBE0F098}" srcId="{8E33227F-2209-46DD-B3EE-7ECD5DEA6A8D}" destId="{8806C9F8-D253-4CDB-B73B-C172D364DF34}" srcOrd="2" destOrd="0" parTransId="{D2A8F9AA-DBAE-4A61-85F9-E2224EA08ABA}" sibTransId="{F0E0B21D-0899-4121-A0EA-224DA28F3ED5}"/>
    <dgm:cxn modelId="{0F7AE4EF-728F-43A4-B13F-D30B8BFC38C9}" type="presOf" srcId="{780DE060-3E8D-41CF-998E-86E460411C6D}" destId="{B57F131D-745E-4382-B761-4A48EBFF0730}" srcOrd="0" destOrd="0" presId="urn:microsoft.com/office/officeart/2005/8/layout/vList3"/>
    <dgm:cxn modelId="{6C621AFA-D178-41DF-8396-EDAA9B8C8408}" srcId="{8E33227F-2209-46DD-B3EE-7ECD5DEA6A8D}" destId="{8F8F5183-1734-4278-BF91-242DB8407AD0}" srcOrd="0" destOrd="0" parTransId="{6E9CEC15-51EF-4011-9B20-57C77D96F2DA}" sibTransId="{7DC1C440-DD3B-4295-B086-763A8B0D80B7}"/>
    <dgm:cxn modelId="{B4DE6434-7B24-44BD-85AF-C5D62D702F48}" type="presOf" srcId="{8F8F5183-1734-4278-BF91-242DB8407AD0}" destId="{75FA349B-D3BF-4A05-BE02-1D47C404D8E1}" srcOrd="0" destOrd="1" presId="urn:microsoft.com/office/officeart/2005/8/layout/vList3"/>
    <dgm:cxn modelId="{27C06A04-CDFC-4195-8AB2-F0100292B994}" type="presOf" srcId="{C8AF1905-D6DA-45A1-AF8E-A1E877542960}" destId="{A026C4BA-3462-44A8-9601-04F107D3F28C}" srcOrd="0" destOrd="0" presId="urn:microsoft.com/office/officeart/2005/8/layout/vList3"/>
    <dgm:cxn modelId="{BC382CF0-969D-44B7-BB7E-763A56D67F08}" srcId="{780DE060-3E8D-41CF-998E-86E460411C6D}" destId="{CCF68D23-3556-449A-A67B-DB043FCCE872}" srcOrd="1" destOrd="0" parTransId="{CD0106AC-945B-4C26-974B-ABF98B3A4DE6}" sibTransId="{01DEA18F-6018-4550-AEC6-6E6A8A8B3D56}"/>
    <dgm:cxn modelId="{AB815211-2D1F-485B-B981-16E0D8DD1071}" type="presOf" srcId="{8806C9F8-D253-4CDB-B73B-C172D364DF34}" destId="{75FA349B-D3BF-4A05-BE02-1D47C404D8E1}" srcOrd="0" destOrd="3" presId="urn:microsoft.com/office/officeart/2005/8/layout/vList3"/>
    <dgm:cxn modelId="{BE723F0A-74F4-4F70-9063-AA6E122F5432}" type="presParOf" srcId="{15EA0B8E-BDA3-45B6-98FD-B9B2B5CAE3AE}" destId="{3CE0A4E7-7AD5-467F-9A0E-0898CB2E486B}" srcOrd="0" destOrd="0" presId="urn:microsoft.com/office/officeart/2005/8/layout/vList3"/>
    <dgm:cxn modelId="{6623161E-14B7-4350-8803-BDB324C9DACB}" type="presParOf" srcId="{3CE0A4E7-7AD5-467F-9A0E-0898CB2E486B}" destId="{9DCB4898-0A20-4CAC-BA69-1B24D601AFFB}" srcOrd="0" destOrd="0" presId="urn:microsoft.com/office/officeart/2005/8/layout/vList3"/>
    <dgm:cxn modelId="{8FFDA65F-FFEB-48CE-A73D-6B010906E30D}" type="presParOf" srcId="{3CE0A4E7-7AD5-467F-9A0E-0898CB2E486B}" destId="{A026C4BA-3462-44A8-9601-04F107D3F28C}" srcOrd="1" destOrd="0" presId="urn:microsoft.com/office/officeart/2005/8/layout/vList3"/>
    <dgm:cxn modelId="{10C2EF32-AF43-44CC-B4EB-521CD4BE7C00}" type="presParOf" srcId="{15EA0B8E-BDA3-45B6-98FD-B9B2B5CAE3AE}" destId="{D384BF6D-CF0E-42C5-9A66-362C39E77FD9}" srcOrd="1" destOrd="0" presId="urn:microsoft.com/office/officeart/2005/8/layout/vList3"/>
    <dgm:cxn modelId="{B5B456A3-D18B-4A3F-A9C1-F7D6A6EEC462}" type="presParOf" srcId="{15EA0B8E-BDA3-45B6-98FD-B9B2B5CAE3AE}" destId="{24683044-BDE0-4D04-8A9A-EB01ACDD3A5B}" srcOrd="2" destOrd="0" presId="urn:microsoft.com/office/officeart/2005/8/layout/vList3"/>
    <dgm:cxn modelId="{2AEDBB76-1711-4D5F-A710-FEF320D7073B}" type="presParOf" srcId="{24683044-BDE0-4D04-8A9A-EB01ACDD3A5B}" destId="{A393209B-E74A-4A87-BCE5-96FF96090C33}" srcOrd="0" destOrd="0" presId="urn:microsoft.com/office/officeart/2005/8/layout/vList3"/>
    <dgm:cxn modelId="{20ED0B2E-0ACE-49AB-933A-837A39A4EFA4}" type="presParOf" srcId="{24683044-BDE0-4D04-8A9A-EB01ACDD3A5B}" destId="{75FA349B-D3BF-4A05-BE02-1D47C404D8E1}" srcOrd="1" destOrd="0" presId="urn:microsoft.com/office/officeart/2005/8/layout/vList3"/>
    <dgm:cxn modelId="{6C350EDF-BD2B-45DD-9E4E-A088497F4C03}" type="presParOf" srcId="{15EA0B8E-BDA3-45B6-98FD-B9B2B5CAE3AE}" destId="{6E3D9870-02C1-4EE0-B147-E65A2BF7D57D}" srcOrd="3" destOrd="0" presId="urn:microsoft.com/office/officeart/2005/8/layout/vList3"/>
    <dgm:cxn modelId="{FE57D088-9590-4C0D-BC3A-5B1AAF07A074}" type="presParOf" srcId="{15EA0B8E-BDA3-45B6-98FD-B9B2B5CAE3AE}" destId="{BFACFAB7-08A5-438A-BD4A-5344A45949B0}" srcOrd="4" destOrd="0" presId="urn:microsoft.com/office/officeart/2005/8/layout/vList3"/>
    <dgm:cxn modelId="{D0B2385A-F4A0-415A-9EC3-2CBEA0FF8668}" type="presParOf" srcId="{BFACFAB7-08A5-438A-BD4A-5344A45949B0}" destId="{92480BDB-3130-4DFD-BB1E-9B9DECFC2620}" srcOrd="0" destOrd="0" presId="urn:microsoft.com/office/officeart/2005/8/layout/vList3"/>
    <dgm:cxn modelId="{BF750F1E-31A6-4598-A4F7-1A4ECD90EC50}" type="presParOf" srcId="{BFACFAB7-08A5-438A-BD4A-5344A45949B0}" destId="{B57F131D-745E-4382-B761-4A48EBFF073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F381EC-CAC2-467C-BA62-0CAD81497CCD}" type="doc">
      <dgm:prSet loTypeId="urn:microsoft.com/office/officeart/2005/8/layout/process1" loCatId="process" qsTypeId="urn:microsoft.com/office/officeart/2005/8/quickstyle/simple1" qsCatId="simple" csTypeId="urn:microsoft.com/office/officeart/2005/8/colors/accent0_2" csCatId="mainScheme" phldr="1"/>
      <dgm:spPr/>
    </dgm:pt>
    <dgm:pt modelId="{ACB4C486-CCDA-47C5-A7BE-8F30A09BCE38}">
      <dgm:prSet phldrT="[Texto]" custT="1"/>
      <dgm:spPr/>
      <dgm:t>
        <a:bodyPr/>
        <a:lstStyle/>
        <a:p>
          <a:r>
            <a:rPr lang="es-EC" sz="1400" dirty="0" smtClean="0">
              <a:solidFill>
                <a:schemeClr val="tx1"/>
              </a:solidFill>
              <a:latin typeface="Trebuchet MS" panose="020B0603020202020204" pitchFamily="34" charset="0"/>
            </a:rPr>
            <a:t>Vena yugular      </a:t>
          </a:r>
        </a:p>
        <a:p>
          <a:r>
            <a:rPr lang="es-EC" sz="1400" dirty="0" smtClean="0">
              <a:solidFill>
                <a:schemeClr val="tx1"/>
              </a:solidFill>
              <a:latin typeface="Trebuchet MS" panose="020B0603020202020204" pitchFamily="34" charset="0"/>
            </a:rPr>
            <a:t>Tubos sin anticoagulante</a:t>
          </a:r>
          <a:endParaRPr lang="es-EC" sz="1400" dirty="0">
            <a:solidFill>
              <a:schemeClr val="tx1"/>
            </a:solidFill>
            <a:latin typeface="Trebuchet MS" panose="020B0603020202020204" pitchFamily="34" charset="0"/>
          </a:endParaRPr>
        </a:p>
      </dgm:t>
    </dgm:pt>
    <dgm:pt modelId="{D010AAAB-0440-4771-A5D1-8C95B2696EE1}" type="parTrans" cxnId="{6B5470EF-18D5-458A-AAA6-EDE1E19448DD}">
      <dgm:prSet/>
      <dgm:spPr/>
      <dgm:t>
        <a:bodyPr/>
        <a:lstStyle/>
        <a:p>
          <a:endParaRPr lang="es-EC">
            <a:solidFill>
              <a:schemeClr val="tx1"/>
            </a:solidFill>
            <a:latin typeface="Trebuchet MS" panose="020B0603020202020204" pitchFamily="34" charset="0"/>
          </a:endParaRPr>
        </a:p>
      </dgm:t>
    </dgm:pt>
    <dgm:pt modelId="{A83E9C7C-DE80-4905-8DC8-8509F5B0B0A8}" type="sibTrans" cxnId="{6B5470EF-18D5-458A-AAA6-EDE1E19448DD}">
      <dgm:prSet/>
      <dgm:spPr/>
      <dgm:t>
        <a:bodyPr/>
        <a:lstStyle/>
        <a:p>
          <a:endParaRPr lang="es-EC">
            <a:solidFill>
              <a:schemeClr val="tx1"/>
            </a:solidFill>
            <a:latin typeface="Trebuchet MS" panose="020B0603020202020204" pitchFamily="34" charset="0"/>
          </a:endParaRPr>
        </a:p>
      </dgm:t>
    </dgm:pt>
    <dgm:pt modelId="{C6AB14E2-FE18-43C6-A93D-EF610B3CDB97}">
      <dgm:prSet phldrT="[Texto]" custT="1"/>
      <dgm:spPr/>
      <dgm:t>
        <a:bodyPr/>
        <a:lstStyle/>
        <a:p>
          <a:r>
            <a:rPr lang="es-EC" sz="1800" dirty="0" smtClean="0">
              <a:solidFill>
                <a:schemeClr val="tx1"/>
              </a:solidFill>
              <a:latin typeface="Trebuchet MS" panose="020B0603020202020204" pitchFamily="34" charset="0"/>
            </a:rPr>
            <a:t>5 000 RPM                  5 min</a:t>
          </a:r>
          <a:endParaRPr lang="es-EC" sz="1800" dirty="0">
            <a:solidFill>
              <a:schemeClr val="tx1"/>
            </a:solidFill>
            <a:latin typeface="Trebuchet MS" panose="020B0603020202020204" pitchFamily="34" charset="0"/>
          </a:endParaRPr>
        </a:p>
      </dgm:t>
    </dgm:pt>
    <dgm:pt modelId="{A3084377-B1DC-4EB7-ABE4-8B8CE742A6DE}" type="parTrans" cxnId="{5538E96C-01A7-4AE7-A4F9-30AF219E9CF1}">
      <dgm:prSet/>
      <dgm:spPr/>
      <dgm:t>
        <a:bodyPr/>
        <a:lstStyle/>
        <a:p>
          <a:endParaRPr lang="es-EC">
            <a:solidFill>
              <a:schemeClr val="tx1"/>
            </a:solidFill>
            <a:latin typeface="Trebuchet MS" panose="020B0603020202020204" pitchFamily="34" charset="0"/>
          </a:endParaRPr>
        </a:p>
      </dgm:t>
    </dgm:pt>
    <dgm:pt modelId="{A4AAB1F5-0DED-4E75-9C59-FA071DAFE7C5}" type="sibTrans" cxnId="{5538E96C-01A7-4AE7-A4F9-30AF219E9CF1}">
      <dgm:prSet/>
      <dgm:spPr/>
      <dgm:t>
        <a:bodyPr/>
        <a:lstStyle/>
        <a:p>
          <a:endParaRPr lang="es-EC">
            <a:solidFill>
              <a:schemeClr val="tx1"/>
            </a:solidFill>
            <a:latin typeface="Trebuchet MS" panose="020B0603020202020204" pitchFamily="34" charset="0"/>
          </a:endParaRPr>
        </a:p>
      </dgm:t>
    </dgm:pt>
    <dgm:pt modelId="{8B444B86-4A42-423A-8E5D-32AF9F3E7BCA}">
      <dgm:prSet phldrT="[Texto]" custT="1"/>
      <dgm:spPr/>
      <dgm:t>
        <a:bodyPr/>
        <a:lstStyle/>
        <a:p>
          <a:r>
            <a:rPr lang="es-EC" sz="1800" dirty="0" smtClean="0">
              <a:solidFill>
                <a:schemeClr val="tx1"/>
              </a:solidFill>
              <a:latin typeface="Trebuchet MS" panose="020B0603020202020204" pitchFamily="34" charset="0"/>
            </a:rPr>
            <a:t>-20 °C </a:t>
          </a:r>
          <a:endParaRPr lang="es-EC" sz="1800" dirty="0">
            <a:solidFill>
              <a:schemeClr val="tx1"/>
            </a:solidFill>
            <a:latin typeface="Trebuchet MS" panose="020B0603020202020204" pitchFamily="34" charset="0"/>
          </a:endParaRPr>
        </a:p>
      </dgm:t>
    </dgm:pt>
    <dgm:pt modelId="{E4E3F1A3-5D37-42BE-B016-F1BB6894E38D}" type="parTrans" cxnId="{B2724A5A-37AD-4126-8D91-E30F27C61980}">
      <dgm:prSet/>
      <dgm:spPr/>
      <dgm:t>
        <a:bodyPr/>
        <a:lstStyle/>
        <a:p>
          <a:endParaRPr lang="es-EC">
            <a:solidFill>
              <a:schemeClr val="tx1"/>
            </a:solidFill>
            <a:latin typeface="Trebuchet MS" panose="020B0603020202020204" pitchFamily="34" charset="0"/>
          </a:endParaRPr>
        </a:p>
      </dgm:t>
    </dgm:pt>
    <dgm:pt modelId="{BE6EB2B7-AE88-40C4-BD6E-4E717DFC8A3C}" type="sibTrans" cxnId="{B2724A5A-37AD-4126-8D91-E30F27C61980}">
      <dgm:prSet/>
      <dgm:spPr/>
      <dgm:t>
        <a:bodyPr/>
        <a:lstStyle/>
        <a:p>
          <a:endParaRPr lang="es-EC">
            <a:solidFill>
              <a:schemeClr val="tx1"/>
            </a:solidFill>
            <a:latin typeface="Trebuchet MS" panose="020B0603020202020204" pitchFamily="34" charset="0"/>
          </a:endParaRPr>
        </a:p>
      </dgm:t>
    </dgm:pt>
    <dgm:pt modelId="{0AAC86F5-4868-4DA8-A430-A1EA0B2CDEF6}">
      <dgm:prSet phldrT="[Texto]" custT="1"/>
      <dgm:spPr/>
      <dgm:t>
        <a:bodyPr/>
        <a:lstStyle/>
        <a:p>
          <a:pPr algn="l"/>
          <a:r>
            <a:rPr lang="es-EC" sz="1800" dirty="0" smtClean="0">
              <a:solidFill>
                <a:schemeClr val="tx1"/>
              </a:solidFill>
              <a:latin typeface="Trebuchet MS" panose="020B0603020202020204" pitchFamily="34" charset="0"/>
            </a:rPr>
            <a:t>*Proteína total </a:t>
          </a:r>
        </a:p>
        <a:p>
          <a:pPr algn="l"/>
          <a:r>
            <a:rPr lang="es-EC" sz="1800" dirty="0" smtClean="0">
              <a:solidFill>
                <a:schemeClr val="tx1"/>
              </a:solidFill>
              <a:latin typeface="Trebuchet MS" panose="020B0603020202020204" pitchFamily="34" charset="0"/>
            </a:rPr>
            <a:t>*Colesterol</a:t>
          </a:r>
        </a:p>
        <a:p>
          <a:pPr algn="l"/>
          <a:r>
            <a:rPr lang="es-EC" sz="1800" dirty="0" smtClean="0">
              <a:solidFill>
                <a:schemeClr val="tx1"/>
              </a:solidFill>
              <a:latin typeface="Trebuchet MS" panose="020B0603020202020204" pitchFamily="34" charset="0"/>
            </a:rPr>
            <a:t>* Triglicéridos</a:t>
          </a:r>
        </a:p>
        <a:p>
          <a:pPr algn="l"/>
          <a:r>
            <a:rPr lang="es-EC" sz="1800" dirty="0" smtClean="0">
              <a:solidFill>
                <a:schemeClr val="tx1"/>
              </a:solidFill>
              <a:latin typeface="Trebuchet MS" panose="020B0603020202020204" pitchFamily="34" charset="0"/>
            </a:rPr>
            <a:t>* Urea</a:t>
          </a:r>
        </a:p>
        <a:p>
          <a:pPr algn="l"/>
          <a:r>
            <a:rPr lang="es-EC" sz="1800" dirty="0" smtClean="0">
              <a:solidFill>
                <a:schemeClr val="tx1"/>
              </a:solidFill>
              <a:latin typeface="Trebuchet MS" panose="020B0603020202020204" pitchFamily="34" charset="0"/>
            </a:rPr>
            <a:t>* TGO</a:t>
          </a:r>
        </a:p>
        <a:p>
          <a:pPr algn="l"/>
          <a:r>
            <a:rPr lang="es-EC" sz="1800" dirty="0" smtClean="0">
              <a:solidFill>
                <a:schemeClr val="tx1"/>
              </a:solidFill>
              <a:latin typeface="Trebuchet MS" panose="020B0603020202020204" pitchFamily="34" charset="0"/>
            </a:rPr>
            <a:t>* TGP</a:t>
          </a:r>
          <a:endParaRPr lang="es-EC" sz="1800" dirty="0">
            <a:solidFill>
              <a:schemeClr val="tx1"/>
            </a:solidFill>
            <a:latin typeface="Trebuchet MS" panose="020B0603020202020204" pitchFamily="34" charset="0"/>
          </a:endParaRPr>
        </a:p>
      </dgm:t>
    </dgm:pt>
    <dgm:pt modelId="{1D80DCC2-0E17-4128-8A5C-28F962BB78E3}" type="parTrans" cxnId="{DDE91C49-78C7-4F55-A7AF-47F76F89B061}">
      <dgm:prSet/>
      <dgm:spPr/>
      <dgm:t>
        <a:bodyPr/>
        <a:lstStyle/>
        <a:p>
          <a:endParaRPr lang="es-EC">
            <a:solidFill>
              <a:schemeClr val="tx1"/>
            </a:solidFill>
            <a:latin typeface="Trebuchet MS" panose="020B0603020202020204" pitchFamily="34" charset="0"/>
          </a:endParaRPr>
        </a:p>
      </dgm:t>
    </dgm:pt>
    <dgm:pt modelId="{CAE13A67-BBEF-4775-88D3-D90D44062E46}" type="sibTrans" cxnId="{DDE91C49-78C7-4F55-A7AF-47F76F89B061}">
      <dgm:prSet/>
      <dgm:spPr/>
      <dgm:t>
        <a:bodyPr/>
        <a:lstStyle/>
        <a:p>
          <a:endParaRPr lang="es-EC">
            <a:solidFill>
              <a:schemeClr val="tx1"/>
            </a:solidFill>
            <a:latin typeface="Trebuchet MS" panose="020B0603020202020204" pitchFamily="34" charset="0"/>
          </a:endParaRPr>
        </a:p>
      </dgm:t>
    </dgm:pt>
    <dgm:pt modelId="{A7B7950B-7B0C-463A-8536-6278DF8C8BE6}" type="pres">
      <dgm:prSet presAssocID="{68F381EC-CAC2-467C-BA62-0CAD81497CCD}" presName="Name0" presStyleCnt="0">
        <dgm:presLayoutVars>
          <dgm:dir/>
          <dgm:resizeHandles val="exact"/>
        </dgm:presLayoutVars>
      </dgm:prSet>
      <dgm:spPr/>
    </dgm:pt>
    <dgm:pt modelId="{3B562A04-8668-4AE8-9B1E-BA71FEA3DF60}" type="pres">
      <dgm:prSet presAssocID="{ACB4C486-CCDA-47C5-A7BE-8F30A09BCE38}" presName="node" presStyleLbl="node1" presStyleIdx="0" presStyleCnt="4" custScaleX="121565" custScaleY="39852" custLinFactNeighborX="-180" custLinFactNeighborY="-2450">
        <dgm:presLayoutVars>
          <dgm:bulletEnabled val="1"/>
        </dgm:presLayoutVars>
      </dgm:prSet>
      <dgm:spPr/>
      <dgm:t>
        <a:bodyPr/>
        <a:lstStyle/>
        <a:p>
          <a:endParaRPr lang="es-EC"/>
        </a:p>
      </dgm:t>
    </dgm:pt>
    <dgm:pt modelId="{C5825B57-9E8B-40D6-85AC-C957E64F8521}" type="pres">
      <dgm:prSet presAssocID="{A83E9C7C-DE80-4905-8DC8-8509F5B0B0A8}" presName="sibTrans" presStyleLbl="sibTrans2D1" presStyleIdx="0" presStyleCnt="3"/>
      <dgm:spPr/>
      <dgm:t>
        <a:bodyPr/>
        <a:lstStyle/>
        <a:p>
          <a:endParaRPr lang="es-EC"/>
        </a:p>
      </dgm:t>
    </dgm:pt>
    <dgm:pt modelId="{DEDDFFA6-340B-4DA1-B024-286918160DE6}" type="pres">
      <dgm:prSet presAssocID="{A83E9C7C-DE80-4905-8DC8-8509F5B0B0A8}" presName="connectorText" presStyleLbl="sibTrans2D1" presStyleIdx="0" presStyleCnt="3"/>
      <dgm:spPr/>
      <dgm:t>
        <a:bodyPr/>
        <a:lstStyle/>
        <a:p>
          <a:endParaRPr lang="es-EC"/>
        </a:p>
      </dgm:t>
    </dgm:pt>
    <dgm:pt modelId="{42C953A0-9474-4EC8-B4F8-3B66A7B9D055}" type="pres">
      <dgm:prSet presAssocID="{C6AB14E2-FE18-43C6-A93D-EF610B3CDB97}" presName="node" presStyleLbl="node1" presStyleIdx="1" presStyleCnt="4" custScaleY="38594">
        <dgm:presLayoutVars>
          <dgm:bulletEnabled val="1"/>
        </dgm:presLayoutVars>
      </dgm:prSet>
      <dgm:spPr/>
      <dgm:t>
        <a:bodyPr/>
        <a:lstStyle/>
        <a:p>
          <a:endParaRPr lang="es-EC"/>
        </a:p>
      </dgm:t>
    </dgm:pt>
    <dgm:pt modelId="{ED2F0BD6-57DE-4326-80BC-264498C01F85}" type="pres">
      <dgm:prSet presAssocID="{A4AAB1F5-0DED-4E75-9C59-FA071DAFE7C5}" presName="sibTrans" presStyleLbl="sibTrans2D1" presStyleIdx="1" presStyleCnt="3"/>
      <dgm:spPr/>
      <dgm:t>
        <a:bodyPr/>
        <a:lstStyle/>
        <a:p>
          <a:endParaRPr lang="es-EC"/>
        </a:p>
      </dgm:t>
    </dgm:pt>
    <dgm:pt modelId="{E1CD6D8B-5E43-48D3-8CC7-BA78F0AC960A}" type="pres">
      <dgm:prSet presAssocID="{A4AAB1F5-0DED-4E75-9C59-FA071DAFE7C5}" presName="connectorText" presStyleLbl="sibTrans2D1" presStyleIdx="1" presStyleCnt="3"/>
      <dgm:spPr/>
      <dgm:t>
        <a:bodyPr/>
        <a:lstStyle/>
        <a:p>
          <a:endParaRPr lang="es-EC"/>
        </a:p>
      </dgm:t>
    </dgm:pt>
    <dgm:pt modelId="{A7B7809E-2E56-4219-8D68-6AD8E21B4C57}" type="pres">
      <dgm:prSet presAssocID="{8B444B86-4A42-423A-8E5D-32AF9F3E7BCA}" presName="node" presStyleLbl="node1" presStyleIdx="2" presStyleCnt="4" custScaleX="104958" custScaleY="42246">
        <dgm:presLayoutVars>
          <dgm:bulletEnabled val="1"/>
        </dgm:presLayoutVars>
      </dgm:prSet>
      <dgm:spPr/>
      <dgm:t>
        <a:bodyPr/>
        <a:lstStyle/>
        <a:p>
          <a:endParaRPr lang="es-EC"/>
        </a:p>
      </dgm:t>
    </dgm:pt>
    <dgm:pt modelId="{8F9917BF-D921-4A81-BD57-CDEF4E08DEFE}" type="pres">
      <dgm:prSet presAssocID="{BE6EB2B7-AE88-40C4-BD6E-4E717DFC8A3C}" presName="sibTrans" presStyleLbl="sibTrans2D1" presStyleIdx="2" presStyleCnt="3"/>
      <dgm:spPr/>
      <dgm:t>
        <a:bodyPr/>
        <a:lstStyle/>
        <a:p>
          <a:endParaRPr lang="es-EC"/>
        </a:p>
      </dgm:t>
    </dgm:pt>
    <dgm:pt modelId="{2B0F22EE-777B-49E3-885A-5601A1B08F27}" type="pres">
      <dgm:prSet presAssocID="{BE6EB2B7-AE88-40C4-BD6E-4E717DFC8A3C}" presName="connectorText" presStyleLbl="sibTrans2D1" presStyleIdx="2" presStyleCnt="3"/>
      <dgm:spPr/>
      <dgm:t>
        <a:bodyPr/>
        <a:lstStyle/>
        <a:p>
          <a:endParaRPr lang="es-EC"/>
        </a:p>
      </dgm:t>
    </dgm:pt>
    <dgm:pt modelId="{D4EFF7EA-1783-439E-81AF-6BE020F83E98}" type="pres">
      <dgm:prSet presAssocID="{0AAC86F5-4868-4DA8-A430-A1EA0B2CDEF6}" presName="node" presStyleLbl="node1" presStyleIdx="3" presStyleCnt="4" custScaleX="148854" custScaleY="133218">
        <dgm:presLayoutVars>
          <dgm:bulletEnabled val="1"/>
        </dgm:presLayoutVars>
      </dgm:prSet>
      <dgm:spPr/>
      <dgm:t>
        <a:bodyPr/>
        <a:lstStyle/>
        <a:p>
          <a:endParaRPr lang="es-EC"/>
        </a:p>
      </dgm:t>
    </dgm:pt>
  </dgm:ptLst>
  <dgm:cxnLst>
    <dgm:cxn modelId="{C7DA6061-1CCF-4B33-ADDB-25EA48F3F62A}" type="presOf" srcId="{A4AAB1F5-0DED-4E75-9C59-FA071DAFE7C5}" destId="{E1CD6D8B-5E43-48D3-8CC7-BA78F0AC960A}" srcOrd="1" destOrd="0" presId="urn:microsoft.com/office/officeart/2005/8/layout/process1"/>
    <dgm:cxn modelId="{5538E96C-01A7-4AE7-A4F9-30AF219E9CF1}" srcId="{68F381EC-CAC2-467C-BA62-0CAD81497CCD}" destId="{C6AB14E2-FE18-43C6-A93D-EF610B3CDB97}" srcOrd="1" destOrd="0" parTransId="{A3084377-B1DC-4EB7-ABE4-8B8CE742A6DE}" sibTransId="{A4AAB1F5-0DED-4E75-9C59-FA071DAFE7C5}"/>
    <dgm:cxn modelId="{B2724A5A-37AD-4126-8D91-E30F27C61980}" srcId="{68F381EC-CAC2-467C-BA62-0CAD81497CCD}" destId="{8B444B86-4A42-423A-8E5D-32AF9F3E7BCA}" srcOrd="2" destOrd="0" parTransId="{E4E3F1A3-5D37-42BE-B016-F1BB6894E38D}" sibTransId="{BE6EB2B7-AE88-40C4-BD6E-4E717DFC8A3C}"/>
    <dgm:cxn modelId="{2B8FFA6C-98E6-4243-BE2F-8808D891C6E3}" type="presOf" srcId="{BE6EB2B7-AE88-40C4-BD6E-4E717DFC8A3C}" destId="{2B0F22EE-777B-49E3-885A-5601A1B08F27}" srcOrd="1" destOrd="0" presId="urn:microsoft.com/office/officeart/2005/8/layout/process1"/>
    <dgm:cxn modelId="{6BD84E9C-64BE-4E3B-B8E6-94A478DE35A3}" type="presOf" srcId="{ACB4C486-CCDA-47C5-A7BE-8F30A09BCE38}" destId="{3B562A04-8668-4AE8-9B1E-BA71FEA3DF60}" srcOrd="0" destOrd="0" presId="urn:microsoft.com/office/officeart/2005/8/layout/process1"/>
    <dgm:cxn modelId="{A1F76C35-87C9-42E7-91FF-D269DC8AD7DA}" type="presOf" srcId="{BE6EB2B7-AE88-40C4-BD6E-4E717DFC8A3C}" destId="{8F9917BF-D921-4A81-BD57-CDEF4E08DEFE}" srcOrd="0" destOrd="0" presId="urn:microsoft.com/office/officeart/2005/8/layout/process1"/>
    <dgm:cxn modelId="{6B5470EF-18D5-458A-AAA6-EDE1E19448DD}" srcId="{68F381EC-CAC2-467C-BA62-0CAD81497CCD}" destId="{ACB4C486-CCDA-47C5-A7BE-8F30A09BCE38}" srcOrd="0" destOrd="0" parTransId="{D010AAAB-0440-4771-A5D1-8C95B2696EE1}" sibTransId="{A83E9C7C-DE80-4905-8DC8-8509F5B0B0A8}"/>
    <dgm:cxn modelId="{39CE192A-EB8B-4293-A080-E555DACD7993}" type="presOf" srcId="{68F381EC-CAC2-467C-BA62-0CAD81497CCD}" destId="{A7B7950B-7B0C-463A-8536-6278DF8C8BE6}" srcOrd="0" destOrd="0" presId="urn:microsoft.com/office/officeart/2005/8/layout/process1"/>
    <dgm:cxn modelId="{8A67BB39-BFEE-41F5-8CB8-13B01C67F0FD}" type="presOf" srcId="{A83E9C7C-DE80-4905-8DC8-8509F5B0B0A8}" destId="{C5825B57-9E8B-40D6-85AC-C957E64F8521}" srcOrd="0" destOrd="0" presId="urn:microsoft.com/office/officeart/2005/8/layout/process1"/>
    <dgm:cxn modelId="{E5B43759-4D0B-4745-80E9-1C8F4FF1C422}" type="presOf" srcId="{8B444B86-4A42-423A-8E5D-32AF9F3E7BCA}" destId="{A7B7809E-2E56-4219-8D68-6AD8E21B4C57}" srcOrd="0" destOrd="0" presId="urn:microsoft.com/office/officeart/2005/8/layout/process1"/>
    <dgm:cxn modelId="{091163BF-200C-4169-87E6-4192BBFF9C29}" type="presOf" srcId="{A83E9C7C-DE80-4905-8DC8-8509F5B0B0A8}" destId="{DEDDFFA6-340B-4DA1-B024-286918160DE6}" srcOrd="1" destOrd="0" presId="urn:microsoft.com/office/officeart/2005/8/layout/process1"/>
    <dgm:cxn modelId="{2385CB67-7515-435D-9490-61BCB0A81710}" type="presOf" srcId="{0AAC86F5-4868-4DA8-A430-A1EA0B2CDEF6}" destId="{D4EFF7EA-1783-439E-81AF-6BE020F83E98}" srcOrd="0" destOrd="0" presId="urn:microsoft.com/office/officeart/2005/8/layout/process1"/>
    <dgm:cxn modelId="{EEF21875-999D-47E3-AADC-C3F81BEF24F4}" type="presOf" srcId="{C6AB14E2-FE18-43C6-A93D-EF610B3CDB97}" destId="{42C953A0-9474-4EC8-B4F8-3B66A7B9D055}" srcOrd="0" destOrd="0" presId="urn:microsoft.com/office/officeart/2005/8/layout/process1"/>
    <dgm:cxn modelId="{1E258C40-9C70-4D01-BC62-9591B7AC5980}" type="presOf" srcId="{A4AAB1F5-0DED-4E75-9C59-FA071DAFE7C5}" destId="{ED2F0BD6-57DE-4326-80BC-264498C01F85}" srcOrd="0" destOrd="0" presId="urn:microsoft.com/office/officeart/2005/8/layout/process1"/>
    <dgm:cxn modelId="{DDE91C49-78C7-4F55-A7AF-47F76F89B061}" srcId="{68F381EC-CAC2-467C-BA62-0CAD81497CCD}" destId="{0AAC86F5-4868-4DA8-A430-A1EA0B2CDEF6}" srcOrd="3" destOrd="0" parTransId="{1D80DCC2-0E17-4128-8A5C-28F962BB78E3}" sibTransId="{CAE13A67-BBEF-4775-88D3-D90D44062E46}"/>
    <dgm:cxn modelId="{F165F984-D01A-486E-8116-AD48E7A2E3D0}" type="presParOf" srcId="{A7B7950B-7B0C-463A-8536-6278DF8C8BE6}" destId="{3B562A04-8668-4AE8-9B1E-BA71FEA3DF60}" srcOrd="0" destOrd="0" presId="urn:microsoft.com/office/officeart/2005/8/layout/process1"/>
    <dgm:cxn modelId="{8B4E64D5-EFCB-4999-A458-C07DECE32C5E}" type="presParOf" srcId="{A7B7950B-7B0C-463A-8536-6278DF8C8BE6}" destId="{C5825B57-9E8B-40D6-85AC-C957E64F8521}" srcOrd="1" destOrd="0" presId="urn:microsoft.com/office/officeart/2005/8/layout/process1"/>
    <dgm:cxn modelId="{905A0BED-199F-4E33-8C82-5BF66E007B75}" type="presParOf" srcId="{C5825B57-9E8B-40D6-85AC-C957E64F8521}" destId="{DEDDFFA6-340B-4DA1-B024-286918160DE6}" srcOrd="0" destOrd="0" presId="urn:microsoft.com/office/officeart/2005/8/layout/process1"/>
    <dgm:cxn modelId="{9DD0CBEC-FCC3-4523-B32D-A72A775EA8A2}" type="presParOf" srcId="{A7B7950B-7B0C-463A-8536-6278DF8C8BE6}" destId="{42C953A0-9474-4EC8-B4F8-3B66A7B9D055}" srcOrd="2" destOrd="0" presId="urn:microsoft.com/office/officeart/2005/8/layout/process1"/>
    <dgm:cxn modelId="{5CC450C0-2162-47FF-B112-BFC4998FD9C4}" type="presParOf" srcId="{A7B7950B-7B0C-463A-8536-6278DF8C8BE6}" destId="{ED2F0BD6-57DE-4326-80BC-264498C01F85}" srcOrd="3" destOrd="0" presId="urn:microsoft.com/office/officeart/2005/8/layout/process1"/>
    <dgm:cxn modelId="{97C6E7F4-25DC-4D71-AFAF-834DBC834C9D}" type="presParOf" srcId="{ED2F0BD6-57DE-4326-80BC-264498C01F85}" destId="{E1CD6D8B-5E43-48D3-8CC7-BA78F0AC960A}" srcOrd="0" destOrd="0" presId="urn:microsoft.com/office/officeart/2005/8/layout/process1"/>
    <dgm:cxn modelId="{A5F43902-DE9F-4C95-BB9F-E57766446137}" type="presParOf" srcId="{A7B7950B-7B0C-463A-8536-6278DF8C8BE6}" destId="{A7B7809E-2E56-4219-8D68-6AD8E21B4C57}" srcOrd="4" destOrd="0" presId="urn:microsoft.com/office/officeart/2005/8/layout/process1"/>
    <dgm:cxn modelId="{CE90BCB4-8EF0-4431-8C95-472CBC80FA7F}" type="presParOf" srcId="{A7B7950B-7B0C-463A-8536-6278DF8C8BE6}" destId="{8F9917BF-D921-4A81-BD57-CDEF4E08DEFE}" srcOrd="5" destOrd="0" presId="urn:microsoft.com/office/officeart/2005/8/layout/process1"/>
    <dgm:cxn modelId="{5FAC02E1-D7E0-418A-A3FD-2A355C2BF11D}" type="presParOf" srcId="{8F9917BF-D921-4A81-BD57-CDEF4E08DEFE}" destId="{2B0F22EE-777B-49E3-885A-5601A1B08F27}" srcOrd="0" destOrd="0" presId="urn:microsoft.com/office/officeart/2005/8/layout/process1"/>
    <dgm:cxn modelId="{7F60047D-EFB8-468F-A90C-6976C790E584}" type="presParOf" srcId="{A7B7950B-7B0C-463A-8536-6278DF8C8BE6}" destId="{D4EFF7EA-1783-439E-81AF-6BE020F83E98}"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D25D3E-8CFF-44FB-9D97-765F88D20BE8}"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C"/>
        </a:p>
      </dgm:t>
    </dgm:pt>
    <dgm:pt modelId="{993CE7BE-E496-48D2-A551-2B77C262DC2D}">
      <dgm:prSet phldrT="[Texto]"/>
      <dgm:spPr/>
      <dgm:t>
        <a:bodyPr/>
        <a:lstStyle/>
        <a:p>
          <a:pPr algn="ctr"/>
          <a:r>
            <a:rPr lang="es-EC" dirty="0" smtClean="0">
              <a:latin typeface="Trebuchet MS" panose="020B0603020202020204" pitchFamily="34" charset="0"/>
            </a:rPr>
            <a:t>Consumo de alimento</a:t>
          </a:r>
          <a:endParaRPr lang="es-EC" dirty="0">
            <a:latin typeface="Trebuchet MS" panose="020B0603020202020204" pitchFamily="34" charset="0"/>
          </a:endParaRPr>
        </a:p>
      </dgm:t>
    </dgm:pt>
    <dgm:pt modelId="{8CE57B4D-8DBD-412D-B989-17E797C61C39}" type="parTrans" cxnId="{55050896-1F5B-4ABC-844D-0E74B5BD8B6A}">
      <dgm:prSet/>
      <dgm:spPr/>
      <dgm:t>
        <a:bodyPr/>
        <a:lstStyle/>
        <a:p>
          <a:endParaRPr lang="es-EC">
            <a:latin typeface="Trebuchet MS" panose="020B0603020202020204" pitchFamily="34" charset="0"/>
          </a:endParaRPr>
        </a:p>
      </dgm:t>
    </dgm:pt>
    <dgm:pt modelId="{F6ADDC2E-E91A-48EA-89AC-6985CBE67410}" type="sibTrans" cxnId="{55050896-1F5B-4ABC-844D-0E74B5BD8B6A}">
      <dgm:prSet/>
      <dgm:spPr/>
      <dgm:t>
        <a:bodyPr/>
        <a:lstStyle/>
        <a:p>
          <a:endParaRPr lang="es-EC">
            <a:latin typeface="Trebuchet MS" panose="020B0603020202020204" pitchFamily="34" charset="0"/>
          </a:endParaRPr>
        </a:p>
      </dgm:t>
    </dgm:pt>
    <dgm:pt modelId="{3D339642-F2D7-4C38-B2C6-3134C1FEE75F}">
      <dgm:prSet/>
      <dgm:spPr/>
      <dgm:t>
        <a:bodyPr/>
        <a:lstStyle/>
        <a:p>
          <a:r>
            <a:rPr lang="es-EC" smtClean="0">
              <a:latin typeface="Trebuchet MS" panose="020B0603020202020204" pitchFamily="34" charset="0"/>
            </a:rPr>
            <a:t>Ganancia de peso </a:t>
          </a:r>
          <a:endParaRPr lang="es-EC" dirty="0">
            <a:latin typeface="Trebuchet MS" panose="020B0603020202020204" pitchFamily="34" charset="0"/>
          </a:endParaRPr>
        </a:p>
      </dgm:t>
    </dgm:pt>
    <dgm:pt modelId="{004BD827-4C50-40F6-B22A-774C0D7C091F}" type="parTrans" cxnId="{C608E4F7-0A9C-4026-A4AF-BED932A1ED55}">
      <dgm:prSet/>
      <dgm:spPr/>
      <dgm:t>
        <a:bodyPr/>
        <a:lstStyle/>
        <a:p>
          <a:endParaRPr lang="es-EC">
            <a:latin typeface="Trebuchet MS" panose="020B0603020202020204" pitchFamily="34" charset="0"/>
          </a:endParaRPr>
        </a:p>
      </dgm:t>
    </dgm:pt>
    <dgm:pt modelId="{02FEED07-25A5-4781-A817-D634718F87A9}" type="sibTrans" cxnId="{C608E4F7-0A9C-4026-A4AF-BED932A1ED55}">
      <dgm:prSet/>
      <dgm:spPr/>
      <dgm:t>
        <a:bodyPr/>
        <a:lstStyle/>
        <a:p>
          <a:endParaRPr lang="es-EC">
            <a:latin typeface="Trebuchet MS" panose="020B0603020202020204" pitchFamily="34" charset="0"/>
          </a:endParaRPr>
        </a:p>
      </dgm:t>
    </dgm:pt>
    <dgm:pt modelId="{FE1B6AEE-FC12-4F79-BECE-0F80378005E9}">
      <dgm:prSet/>
      <dgm:spPr/>
      <dgm:t>
        <a:bodyPr/>
        <a:lstStyle/>
        <a:p>
          <a:r>
            <a:rPr lang="es-EC" dirty="0" smtClean="0">
              <a:latin typeface="Trebuchet MS" panose="020B0603020202020204" pitchFamily="34" charset="0"/>
            </a:rPr>
            <a:t>Factor de conversión alimenticia</a:t>
          </a:r>
          <a:endParaRPr lang="es-EC" dirty="0">
            <a:latin typeface="Trebuchet MS" panose="020B0603020202020204" pitchFamily="34" charset="0"/>
          </a:endParaRPr>
        </a:p>
      </dgm:t>
    </dgm:pt>
    <dgm:pt modelId="{BA238E87-3703-4C14-A59F-4D7F070C7AF3}" type="parTrans" cxnId="{D28F195C-B5CA-40E8-A934-317824A71340}">
      <dgm:prSet/>
      <dgm:spPr/>
      <dgm:t>
        <a:bodyPr/>
        <a:lstStyle/>
        <a:p>
          <a:endParaRPr lang="es-EC">
            <a:latin typeface="Trebuchet MS" panose="020B0603020202020204" pitchFamily="34" charset="0"/>
          </a:endParaRPr>
        </a:p>
      </dgm:t>
    </dgm:pt>
    <dgm:pt modelId="{4CA5933D-3851-4CCF-A992-CCED90F999BA}" type="sibTrans" cxnId="{D28F195C-B5CA-40E8-A934-317824A71340}">
      <dgm:prSet/>
      <dgm:spPr/>
      <dgm:t>
        <a:bodyPr/>
        <a:lstStyle/>
        <a:p>
          <a:endParaRPr lang="es-EC">
            <a:latin typeface="Trebuchet MS" panose="020B0603020202020204" pitchFamily="34" charset="0"/>
          </a:endParaRPr>
        </a:p>
      </dgm:t>
    </dgm:pt>
    <dgm:pt modelId="{BFC77C22-92EB-422A-8AB9-3902349C60E6}" type="pres">
      <dgm:prSet presAssocID="{73D25D3E-8CFF-44FB-9D97-765F88D20BE8}" presName="rootnode" presStyleCnt="0">
        <dgm:presLayoutVars>
          <dgm:chMax/>
          <dgm:chPref/>
          <dgm:dir/>
          <dgm:animLvl val="lvl"/>
        </dgm:presLayoutVars>
      </dgm:prSet>
      <dgm:spPr/>
      <dgm:t>
        <a:bodyPr/>
        <a:lstStyle/>
        <a:p>
          <a:endParaRPr lang="es-EC"/>
        </a:p>
      </dgm:t>
    </dgm:pt>
    <dgm:pt modelId="{D7DD0645-694A-4CFD-982A-E21A637B40D2}" type="pres">
      <dgm:prSet presAssocID="{993CE7BE-E496-48D2-A551-2B77C262DC2D}" presName="composite" presStyleCnt="0"/>
      <dgm:spPr/>
    </dgm:pt>
    <dgm:pt modelId="{D38FF27D-2997-4989-9009-1B50EF34F861}" type="pres">
      <dgm:prSet presAssocID="{993CE7BE-E496-48D2-A551-2B77C262DC2D}" presName="LShape" presStyleLbl="alignNode1" presStyleIdx="0" presStyleCnt="5"/>
      <dgm:spPr/>
    </dgm:pt>
    <dgm:pt modelId="{C117358E-C800-4B72-B91A-DFB9582F8776}" type="pres">
      <dgm:prSet presAssocID="{993CE7BE-E496-48D2-A551-2B77C262DC2D}" presName="ParentText" presStyleLbl="revTx" presStyleIdx="0" presStyleCnt="3">
        <dgm:presLayoutVars>
          <dgm:chMax val="0"/>
          <dgm:chPref val="0"/>
          <dgm:bulletEnabled val="1"/>
        </dgm:presLayoutVars>
      </dgm:prSet>
      <dgm:spPr/>
      <dgm:t>
        <a:bodyPr/>
        <a:lstStyle/>
        <a:p>
          <a:endParaRPr lang="es-EC"/>
        </a:p>
      </dgm:t>
    </dgm:pt>
    <dgm:pt modelId="{ACE63CBF-5777-4135-9EF9-92BA4D5701B4}" type="pres">
      <dgm:prSet presAssocID="{993CE7BE-E496-48D2-A551-2B77C262DC2D}" presName="Triangle" presStyleLbl="alignNode1" presStyleIdx="1" presStyleCnt="5"/>
      <dgm:spPr/>
    </dgm:pt>
    <dgm:pt modelId="{496E7633-28E4-43C9-BCBA-08AEECE629B1}" type="pres">
      <dgm:prSet presAssocID="{F6ADDC2E-E91A-48EA-89AC-6985CBE67410}" presName="sibTrans" presStyleCnt="0"/>
      <dgm:spPr/>
    </dgm:pt>
    <dgm:pt modelId="{2FCF3BFF-B7A8-4962-A1A5-62A547ABFCF1}" type="pres">
      <dgm:prSet presAssocID="{F6ADDC2E-E91A-48EA-89AC-6985CBE67410}" presName="space" presStyleCnt="0"/>
      <dgm:spPr/>
    </dgm:pt>
    <dgm:pt modelId="{5356A46C-0558-4BDD-BB0A-51BAE57F0136}" type="pres">
      <dgm:prSet presAssocID="{3D339642-F2D7-4C38-B2C6-3134C1FEE75F}" presName="composite" presStyleCnt="0"/>
      <dgm:spPr/>
    </dgm:pt>
    <dgm:pt modelId="{EC8AA9E5-6DAD-405B-9BFD-560D145125D4}" type="pres">
      <dgm:prSet presAssocID="{3D339642-F2D7-4C38-B2C6-3134C1FEE75F}" presName="LShape" presStyleLbl="alignNode1" presStyleIdx="2" presStyleCnt="5"/>
      <dgm:spPr/>
    </dgm:pt>
    <dgm:pt modelId="{3CFC4736-0E14-486C-B729-AB113FCF9878}" type="pres">
      <dgm:prSet presAssocID="{3D339642-F2D7-4C38-B2C6-3134C1FEE75F}" presName="ParentText" presStyleLbl="revTx" presStyleIdx="1" presStyleCnt="3">
        <dgm:presLayoutVars>
          <dgm:chMax val="0"/>
          <dgm:chPref val="0"/>
          <dgm:bulletEnabled val="1"/>
        </dgm:presLayoutVars>
      </dgm:prSet>
      <dgm:spPr/>
      <dgm:t>
        <a:bodyPr/>
        <a:lstStyle/>
        <a:p>
          <a:endParaRPr lang="es-EC"/>
        </a:p>
      </dgm:t>
    </dgm:pt>
    <dgm:pt modelId="{E1333D20-672B-4E0B-B2B9-0DF3A378F3BB}" type="pres">
      <dgm:prSet presAssocID="{3D339642-F2D7-4C38-B2C6-3134C1FEE75F}" presName="Triangle" presStyleLbl="alignNode1" presStyleIdx="3" presStyleCnt="5"/>
      <dgm:spPr/>
    </dgm:pt>
    <dgm:pt modelId="{D0AF8F87-32D8-4302-9A75-081235220931}" type="pres">
      <dgm:prSet presAssocID="{02FEED07-25A5-4781-A817-D634718F87A9}" presName="sibTrans" presStyleCnt="0"/>
      <dgm:spPr/>
    </dgm:pt>
    <dgm:pt modelId="{4C79A6E1-D8E8-4678-A422-3C3A64FED903}" type="pres">
      <dgm:prSet presAssocID="{02FEED07-25A5-4781-A817-D634718F87A9}" presName="space" presStyleCnt="0"/>
      <dgm:spPr/>
    </dgm:pt>
    <dgm:pt modelId="{D276D6C7-396B-4F18-A219-43BDD8F450BA}" type="pres">
      <dgm:prSet presAssocID="{FE1B6AEE-FC12-4F79-BECE-0F80378005E9}" presName="composite" presStyleCnt="0"/>
      <dgm:spPr/>
    </dgm:pt>
    <dgm:pt modelId="{E0345E02-88B0-4A0B-A26C-25B253F0C7B6}" type="pres">
      <dgm:prSet presAssocID="{FE1B6AEE-FC12-4F79-BECE-0F80378005E9}" presName="LShape" presStyleLbl="alignNode1" presStyleIdx="4" presStyleCnt="5"/>
      <dgm:spPr/>
    </dgm:pt>
    <dgm:pt modelId="{4EAB1C22-E2BB-4C79-AB84-963CDBFC0503}" type="pres">
      <dgm:prSet presAssocID="{FE1B6AEE-FC12-4F79-BECE-0F80378005E9}" presName="ParentText" presStyleLbl="revTx" presStyleIdx="2" presStyleCnt="3">
        <dgm:presLayoutVars>
          <dgm:chMax val="0"/>
          <dgm:chPref val="0"/>
          <dgm:bulletEnabled val="1"/>
        </dgm:presLayoutVars>
      </dgm:prSet>
      <dgm:spPr/>
      <dgm:t>
        <a:bodyPr/>
        <a:lstStyle/>
        <a:p>
          <a:endParaRPr lang="es-EC"/>
        </a:p>
      </dgm:t>
    </dgm:pt>
  </dgm:ptLst>
  <dgm:cxnLst>
    <dgm:cxn modelId="{C608E4F7-0A9C-4026-A4AF-BED932A1ED55}" srcId="{73D25D3E-8CFF-44FB-9D97-765F88D20BE8}" destId="{3D339642-F2D7-4C38-B2C6-3134C1FEE75F}" srcOrd="1" destOrd="0" parTransId="{004BD827-4C50-40F6-B22A-774C0D7C091F}" sibTransId="{02FEED07-25A5-4781-A817-D634718F87A9}"/>
    <dgm:cxn modelId="{AF47B697-B1CD-4F94-9B62-F1185D4B1488}" type="presOf" srcId="{73D25D3E-8CFF-44FB-9D97-765F88D20BE8}" destId="{BFC77C22-92EB-422A-8AB9-3902349C60E6}" srcOrd="0" destOrd="0" presId="urn:microsoft.com/office/officeart/2009/3/layout/StepUpProcess"/>
    <dgm:cxn modelId="{93A55C91-DA24-46A0-AADF-A76B4207ED1E}" type="presOf" srcId="{993CE7BE-E496-48D2-A551-2B77C262DC2D}" destId="{C117358E-C800-4B72-B91A-DFB9582F8776}" srcOrd="0" destOrd="0" presId="urn:microsoft.com/office/officeart/2009/3/layout/StepUpProcess"/>
    <dgm:cxn modelId="{947D7469-B424-4C00-BD2B-2B9F5B53D70F}" type="presOf" srcId="{3D339642-F2D7-4C38-B2C6-3134C1FEE75F}" destId="{3CFC4736-0E14-486C-B729-AB113FCF9878}" srcOrd="0" destOrd="0" presId="urn:microsoft.com/office/officeart/2009/3/layout/StepUpProcess"/>
    <dgm:cxn modelId="{D28F195C-B5CA-40E8-A934-317824A71340}" srcId="{73D25D3E-8CFF-44FB-9D97-765F88D20BE8}" destId="{FE1B6AEE-FC12-4F79-BECE-0F80378005E9}" srcOrd="2" destOrd="0" parTransId="{BA238E87-3703-4C14-A59F-4D7F070C7AF3}" sibTransId="{4CA5933D-3851-4CCF-A992-CCED90F999BA}"/>
    <dgm:cxn modelId="{17BB115A-7AB2-42F7-A445-E13965E112CC}" type="presOf" srcId="{FE1B6AEE-FC12-4F79-BECE-0F80378005E9}" destId="{4EAB1C22-E2BB-4C79-AB84-963CDBFC0503}" srcOrd="0" destOrd="0" presId="urn:microsoft.com/office/officeart/2009/3/layout/StepUpProcess"/>
    <dgm:cxn modelId="{55050896-1F5B-4ABC-844D-0E74B5BD8B6A}" srcId="{73D25D3E-8CFF-44FB-9D97-765F88D20BE8}" destId="{993CE7BE-E496-48D2-A551-2B77C262DC2D}" srcOrd="0" destOrd="0" parTransId="{8CE57B4D-8DBD-412D-B989-17E797C61C39}" sibTransId="{F6ADDC2E-E91A-48EA-89AC-6985CBE67410}"/>
    <dgm:cxn modelId="{5BA92EA8-CD60-48C2-9162-1AE53AE0E2F0}" type="presParOf" srcId="{BFC77C22-92EB-422A-8AB9-3902349C60E6}" destId="{D7DD0645-694A-4CFD-982A-E21A637B40D2}" srcOrd="0" destOrd="0" presId="urn:microsoft.com/office/officeart/2009/3/layout/StepUpProcess"/>
    <dgm:cxn modelId="{268DC127-03C0-4B54-9433-D33E2FC58D87}" type="presParOf" srcId="{D7DD0645-694A-4CFD-982A-E21A637B40D2}" destId="{D38FF27D-2997-4989-9009-1B50EF34F861}" srcOrd="0" destOrd="0" presId="urn:microsoft.com/office/officeart/2009/3/layout/StepUpProcess"/>
    <dgm:cxn modelId="{53460BC9-EF3A-427A-A78F-444247EB881B}" type="presParOf" srcId="{D7DD0645-694A-4CFD-982A-E21A637B40D2}" destId="{C117358E-C800-4B72-B91A-DFB9582F8776}" srcOrd="1" destOrd="0" presId="urn:microsoft.com/office/officeart/2009/3/layout/StepUpProcess"/>
    <dgm:cxn modelId="{41AE9569-69E8-4E48-9E7C-5AB3726C6C30}" type="presParOf" srcId="{D7DD0645-694A-4CFD-982A-E21A637B40D2}" destId="{ACE63CBF-5777-4135-9EF9-92BA4D5701B4}" srcOrd="2" destOrd="0" presId="urn:microsoft.com/office/officeart/2009/3/layout/StepUpProcess"/>
    <dgm:cxn modelId="{8B6F925C-A11F-49B4-A603-F675879A4121}" type="presParOf" srcId="{BFC77C22-92EB-422A-8AB9-3902349C60E6}" destId="{496E7633-28E4-43C9-BCBA-08AEECE629B1}" srcOrd="1" destOrd="0" presId="urn:microsoft.com/office/officeart/2009/3/layout/StepUpProcess"/>
    <dgm:cxn modelId="{8FF8C513-39DC-44DB-9FD4-564A372384D3}" type="presParOf" srcId="{496E7633-28E4-43C9-BCBA-08AEECE629B1}" destId="{2FCF3BFF-B7A8-4962-A1A5-62A547ABFCF1}" srcOrd="0" destOrd="0" presId="urn:microsoft.com/office/officeart/2009/3/layout/StepUpProcess"/>
    <dgm:cxn modelId="{4466C9D9-7514-4707-86E0-907BD10E4597}" type="presParOf" srcId="{BFC77C22-92EB-422A-8AB9-3902349C60E6}" destId="{5356A46C-0558-4BDD-BB0A-51BAE57F0136}" srcOrd="2" destOrd="0" presId="urn:microsoft.com/office/officeart/2009/3/layout/StepUpProcess"/>
    <dgm:cxn modelId="{A2C3D574-F36D-4C42-96C2-079580268CE8}" type="presParOf" srcId="{5356A46C-0558-4BDD-BB0A-51BAE57F0136}" destId="{EC8AA9E5-6DAD-405B-9BFD-560D145125D4}" srcOrd="0" destOrd="0" presId="urn:microsoft.com/office/officeart/2009/3/layout/StepUpProcess"/>
    <dgm:cxn modelId="{310E7820-9218-4B31-AF85-E2F05F94997B}" type="presParOf" srcId="{5356A46C-0558-4BDD-BB0A-51BAE57F0136}" destId="{3CFC4736-0E14-486C-B729-AB113FCF9878}" srcOrd="1" destOrd="0" presId="urn:microsoft.com/office/officeart/2009/3/layout/StepUpProcess"/>
    <dgm:cxn modelId="{44571939-ADCC-4099-93E7-B86CC0FCCB27}" type="presParOf" srcId="{5356A46C-0558-4BDD-BB0A-51BAE57F0136}" destId="{E1333D20-672B-4E0B-B2B9-0DF3A378F3BB}" srcOrd="2" destOrd="0" presId="urn:microsoft.com/office/officeart/2009/3/layout/StepUpProcess"/>
    <dgm:cxn modelId="{C8A80393-32F2-4D37-89DE-0EEDC4931801}" type="presParOf" srcId="{BFC77C22-92EB-422A-8AB9-3902349C60E6}" destId="{D0AF8F87-32D8-4302-9A75-081235220931}" srcOrd="3" destOrd="0" presId="urn:microsoft.com/office/officeart/2009/3/layout/StepUpProcess"/>
    <dgm:cxn modelId="{E6DD8AB0-07A0-47B9-9BB6-7086111E01ED}" type="presParOf" srcId="{D0AF8F87-32D8-4302-9A75-081235220931}" destId="{4C79A6E1-D8E8-4678-A422-3C3A64FED903}" srcOrd="0" destOrd="0" presId="urn:microsoft.com/office/officeart/2009/3/layout/StepUpProcess"/>
    <dgm:cxn modelId="{E71E663F-0EFD-423A-8696-06C43311FDEB}" type="presParOf" srcId="{BFC77C22-92EB-422A-8AB9-3902349C60E6}" destId="{D276D6C7-396B-4F18-A219-43BDD8F450BA}" srcOrd="4" destOrd="0" presId="urn:microsoft.com/office/officeart/2009/3/layout/StepUpProcess"/>
    <dgm:cxn modelId="{BECB03D9-8F7C-42AF-B17C-30C1028882B8}" type="presParOf" srcId="{D276D6C7-396B-4F18-A219-43BDD8F450BA}" destId="{E0345E02-88B0-4A0B-A26C-25B253F0C7B6}" srcOrd="0" destOrd="0" presId="urn:microsoft.com/office/officeart/2009/3/layout/StepUpProcess"/>
    <dgm:cxn modelId="{EECAAA77-D7B2-4506-9EF7-9FED9C7F4C6E}" type="presParOf" srcId="{D276D6C7-396B-4F18-A219-43BDD8F450BA}" destId="{4EAB1C22-E2BB-4C79-AB84-963CDBFC0503}"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8569DB-C220-45C0-B694-FEEE16B311D3}" type="doc">
      <dgm:prSet loTypeId="urn:microsoft.com/office/officeart/2005/8/layout/arrow6" loCatId="process" qsTypeId="urn:microsoft.com/office/officeart/2005/8/quickstyle/simple2" qsCatId="simple" csTypeId="urn:microsoft.com/office/officeart/2005/8/colors/accent0_2" csCatId="mainScheme" phldr="1"/>
      <dgm:spPr/>
      <dgm:t>
        <a:bodyPr/>
        <a:lstStyle/>
        <a:p>
          <a:endParaRPr lang="es-EC"/>
        </a:p>
      </dgm:t>
    </dgm:pt>
    <dgm:pt modelId="{AC7B1C21-0AB2-4AA8-A30A-BC42106767EC}">
      <dgm:prSet phldrT="[Texto]"/>
      <dgm:spPr/>
      <dgm:t>
        <a:bodyPr/>
        <a:lstStyle/>
        <a:p>
          <a:r>
            <a:rPr lang="es-EC" i="1" smtClean="0">
              <a:solidFill>
                <a:schemeClr val="tx1"/>
              </a:solidFill>
              <a:effectLst/>
              <a:latin typeface="Trebuchet MS" panose="020B0603020202020204" pitchFamily="34" charset="0"/>
            </a:rPr>
            <a:t>Peso canal caliente </a:t>
          </a:r>
          <a:endParaRPr lang="es-EC" dirty="0">
            <a:solidFill>
              <a:schemeClr val="tx1"/>
            </a:solidFill>
            <a:effectLst/>
            <a:latin typeface="Trebuchet MS" panose="020B0603020202020204" pitchFamily="34" charset="0"/>
          </a:endParaRPr>
        </a:p>
      </dgm:t>
    </dgm:pt>
    <dgm:pt modelId="{D803AFAE-1F3C-436E-A332-1558B4C6BF05}" type="parTrans" cxnId="{6B32EA74-984A-4994-9C95-B918926AA42F}">
      <dgm:prSet/>
      <dgm:spPr/>
      <dgm:t>
        <a:bodyPr/>
        <a:lstStyle/>
        <a:p>
          <a:endParaRPr lang="es-EC">
            <a:solidFill>
              <a:schemeClr val="tx1"/>
            </a:solidFill>
            <a:effectLst/>
            <a:latin typeface="Trebuchet MS" panose="020B0603020202020204" pitchFamily="34" charset="0"/>
          </a:endParaRPr>
        </a:p>
      </dgm:t>
    </dgm:pt>
    <dgm:pt modelId="{6275819A-4A50-4F10-91BE-196BB5D8180C}" type="sibTrans" cxnId="{6B32EA74-984A-4994-9C95-B918926AA42F}">
      <dgm:prSet/>
      <dgm:spPr/>
      <dgm:t>
        <a:bodyPr/>
        <a:lstStyle/>
        <a:p>
          <a:endParaRPr lang="es-EC">
            <a:solidFill>
              <a:schemeClr val="tx1"/>
            </a:solidFill>
            <a:effectLst/>
            <a:latin typeface="Trebuchet MS" panose="020B0603020202020204" pitchFamily="34" charset="0"/>
          </a:endParaRPr>
        </a:p>
      </dgm:t>
    </dgm:pt>
    <dgm:pt modelId="{39F7D781-9617-4766-8B36-20BA11BC526A}">
      <dgm:prSet phldrT="[Texto]"/>
      <dgm:spPr/>
      <dgm:t>
        <a:bodyPr/>
        <a:lstStyle/>
        <a:p>
          <a:r>
            <a:rPr lang="es-EC" i="1" smtClean="0">
              <a:solidFill>
                <a:schemeClr val="tx1"/>
              </a:solidFill>
              <a:effectLst/>
              <a:latin typeface="Trebuchet MS" panose="020B0603020202020204" pitchFamily="34" charset="0"/>
            </a:rPr>
            <a:t>Peso canal fría </a:t>
          </a:r>
          <a:endParaRPr lang="es-EC" dirty="0">
            <a:solidFill>
              <a:schemeClr val="tx1"/>
            </a:solidFill>
            <a:effectLst/>
            <a:latin typeface="Trebuchet MS" panose="020B0603020202020204" pitchFamily="34" charset="0"/>
          </a:endParaRPr>
        </a:p>
      </dgm:t>
    </dgm:pt>
    <dgm:pt modelId="{353C6CAD-1BFB-417D-ACB6-64A5FEF90689}" type="parTrans" cxnId="{94E8817A-FF1C-443E-A391-0ACC02ED075E}">
      <dgm:prSet/>
      <dgm:spPr/>
      <dgm:t>
        <a:bodyPr/>
        <a:lstStyle/>
        <a:p>
          <a:endParaRPr lang="es-EC">
            <a:solidFill>
              <a:schemeClr val="tx1"/>
            </a:solidFill>
            <a:effectLst/>
            <a:latin typeface="Trebuchet MS" panose="020B0603020202020204" pitchFamily="34" charset="0"/>
          </a:endParaRPr>
        </a:p>
      </dgm:t>
    </dgm:pt>
    <dgm:pt modelId="{E7398564-2B07-4AE3-AB97-C8185EBBDAC2}" type="sibTrans" cxnId="{94E8817A-FF1C-443E-A391-0ACC02ED075E}">
      <dgm:prSet/>
      <dgm:spPr/>
      <dgm:t>
        <a:bodyPr/>
        <a:lstStyle/>
        <a:p>
          <a:endParaRPr lang="es-EC">
            <a:solidFill>
              <a:schemeClr val="tx1"/>
            </a:solidFill>
            <a:effectLst/>
            <a:latin typeface="Trebuchet MS" panose="020B0603020202020204" pitchFamily="34" charset="0"/>
          </a:endParaRPr>
        </a:p>
      </dgm:t>
    </dgm:pt>
    <dgm:pt modelId="{47EC72AD-A5DB-4DF0-B512-9E2DFC1229A0}" type="pres">
      <dgm:prSet presAssocID="{208569DB-C220-45C0-B694-FEEE16B311D3}" presName="compositeShape" presStyleCnt="0">
        <dgm:presLayoutVars>
          <dgm:chMax val="2"/>
          <dgm:dir/>
          <dgm:resizeHandles val="exact"/>
        </dgm:presLayoutVars>
      </dgm:prSet>
      <dgm:spPr/>
      <dgm:t>
        <a:bodyPr/>
        <a:lstStyle/>
        <a:p>
          <a:endParaRPr lang="es-EC"/>
        </a:p>
      </dgm:t>
    </dgm:pt>
    <dgm:pt modelId="{C47257E9-AD07-4FFE-9841-4C76414C932F}" type="pres">
      <dgm:prSet presAssocID="{208569DB-C220-45C0-B694-FEEE16B311D3}" presName="ribbon" presStyleLbl="node1" presStyleIdx="0" presStyleCnt="1"/>
      <dgm:spPr/>
    </dgm:pt>
    <dgm:pt modelId="{90F1D9B3-9AAF-475C-8D2D-2DB81C124EA0}" type="pres">
      <dgm:prSet presAssocID="{208569DB-C220-45C0-B694-FEEE16B311D3}" presName="leftArrowText" presStyleLbl="node1" presStyleIdx="0" presStyleCnt="1">
        <dgm:presLayoutVars>
          <dgm:chMax val="0"/>
          <dgm:bulletEnabled val="1"/>
        </dgm:presLayoutVars>
      </dgm:prSet>
      <dgm:spPr/>
      <dgm:t>
        <a:bodyPr/>
        <a:lstStyle/>
        <a:p>
          <a:endParaRPr lang="es-EC"/>
        </a:p>
      </dgm:t>
    </dgm:pt>
    <dgm:pt modelId="{4776B713-2B60-4D79-AC41-89CE57371013}" type="pres">
      <dgm:prSet presAssocID="{208569DB-C220-45C0-B694-FEEE16B311D3}" presName="rightArrowText" presStyleLbl="node1" presStyleIdx="0" presStyleCnt="1">
        <dgm:presLayoutVars>
          <dgm:chMax val="0"/>
          <dgm:bulletEnabled val="1"/>
        </dgm:presLayoutVars>
      </dgm:prSet>
      <dgm:spPr/>
      <dgm:t>
        <a:bodyPr/>
        <a:lstStyle/>
        <a:p>
          <a:endParaRPr lang="es-EC"/>
        </a:p>
      </dgm:t>
    </dgm:pt>
  </dgm:ptLst>
  <dgm:cxnLst>
    <dgm:cxn modelId="{B8957B5A-9D3E-439D-A1D4-A986BBC4207B}" type="presOf" srcId="{AC7B1C21-0AB2-4AA8-A30A-BC42106767EC}" destId="{90F1D9B3-9AAF-475C-8D2D-2DB81C124EA0}" srcOrd="0" destOrd="0" presId="urn:microsoft.com/office/officeart/2005/8/layout/arrow6"/>
    <dgm:cxn modelId="{E158EFA2-CE89-4D3E-BB6E-8148B0918EF9}" type="presOf" srcId="{208569DB-C220-45C0-B694-FEEE16B311D3}" destId="{47EC72AD-A5DB-4DF0-B512-9E2DFC1229A0}" srcOrd="0" destOrd="0" presId="urn:microsoft.com/office/officeart/2005/8/layout/arrow6"/>
    <dgm:cxn modelId="{94E8817A-FF1C-443E-A391-0ACC02ED075E}" srcId="{208569DB-C220-45C0-B694-FEEE16B311D3}" destId="{39F7D781-9617-4766-8B36-20BA11BC526A}" srcOrd="1" destOrd="0" parTransId="{353C6CAD-1BFB-417D-ACB6-64A5FEF90689}" sibTransId="{E7398564-2B07-4AE3-AB97-C8185EBBDAC2}"/>
    <dgm:cxn modelId="{6B32EA74-984A-4994-9C95-B918926AA42F}" srcId="{208569DB-C220-45C0-B694-FEEE16B311D3}" destId="{AC7B1C21-0AB2-4AA8-A30A-BC42106767EC}" srcOrd="0" destOrd="0" parTransId="{D803AFAE-1F3C-436E-A332-1558B4C6BF05}" sibTransId="{6275819A-4A50-4F10-91BE-196BB5D8180C}"/>
    <dgm:cxn modelId="{1BE0CF2F-384D-4B7E-A421-8167BC1D161E}" type="presOf" srcId="{39F7D781-9617-4766-8B36-20BA11BC526A}" destId="{4776B713-2B60-4D79-AC41-89CE57371013}" srcOrd="0" destOrd="0" presId="urn:microsoft.com/office/officeart/2005/8/layout/arrow6"/>
    <dgm:cxn modelId="{82FBEF4D-0839-41F0-95EF-8FC34CA91A55}" type="presParOf" srcId="{47EC72AD-A5DB-4DF0-B512-9E2DFC1229A0}" destId="{C47257E9-AD07-4FFE-9841-4C76414C932F}" srcOrd="0" destOrd="0" presId="urn:microsoft.com/office/officeart/2005/8/layout/arrow6"/>
    <dgm:cxn modelId="{46499982-D308-404A-A0A2-6C98364C5176}" type="presParOf" srcId="{47EC72AD-A5DB-4DF0-B512-9E2DFC1229A0}" destId="{90F1D9B3-9AAF-475C-8D2D-2DB81C124EA0}" srcOrd="1" destOrd="0" presId="urn:microsoft.com/office/officeart/2005/8/layout/arrow6"/>
    <dgm:cxn modelId="{EDDCB0B8-33D8-4E59-877D-AA9BC1338495}" type="presParOf" srcId="{47EC72AD-A5DB-4DF0-B512-9E2DFC1229A0}" destId="{4776B713-2B60-4D79-AC41-89CE57371013}"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823291B-9C86-4E95-BCC8-4EC726A1A1A7}" type="doc">
      <dgm:prSet loTypeId="urn:microsoft.com/office/officeart/2005/8/layout/arrow1" loCatId="process" qsTypeId="urn:microsoft.com/office/officeart/2005/8/quickstyle/simple2" qsCatId="simple" csTypeId="urn:microsoft.com/office/officeart/2005/8/colors/accent0_2" csCatId="mainScheme" phldr="1"/>
      <dgm:spPr/>
      <dgm:t>
        <a:bodyPr/>
        <a:lstStyle/>
        <a:p>
          <a:endParaRPr lang="es-EC"/>
        </a:p>
      </dgm:t>
    </dgm:pt>
    <dgm:pt modelId="{3201C359-06CC-4B91-A895-082ACD91077B}">
      <dgm:prSet phldrT="[Texto]"/>
      <dgm:spPr/>
      <dgm:t>
        <a:bodyPr/>
        <a:lstStyle/>
        <a:p>
          <a:r>
            <a:rPr lang="es-EC" dirty="0" smtClean="0">
              <a:solidFill>
                <a:schemeClr val="tx1"/>
              </a:solidFill>
              <a:effectLst>
                <a:outerShdw blurRad="38100" dist="38100" dir="2700000" algn="tl">
                  <a:srgbClr val="000000">
                    <a:alpha val="43137"/>
                  </a:srgbClr>
                </a:outerShdw>
              </a:effectLst>
              <a:latin typeface="Trebuchet MS" panose="020B0603020202020204" pitchFamily="34" charset="0"/>
            </a:rPr>
            <a:t>Verdadero</a:t>
          </a:r>
          <a:endParaRPr lang="es-EC" dirty="0">
            <a:solidFill>
              <a:schemeClr val="tx1"/>
            </a:solidFill>
            <a:effectLst>
              <a:outerShdw blurRad="38100" dist="38100" dir="2700000" algn="tl">
                <a:srgbClr val="000000">
                  <a:alpha val="43137"/>
                </a:srgbClr>
              </a:outerShdw>
            </a:effectLst>
            <a:latin typeface="Trebuchet MS" panose="020B0603020202020204" pitchFamily="34" charset="0"/>
          </a:endParaRPr>
        </a:p>
      </dgm:t>
    </dgm:pt>
    <dgm:pt modelId="{9C29F10B-F3DC-472F-AF95-58E3540ABF75}" type="parTrans" cxnId="{3B621E7D-5485-48D9-A9B6-62AB81D70604}">
      <dgm:prSet/>
      <dgm:spPr/>
      <dgm:t>
        <a:bodyPr/>
        <a:lstStyle/>
        <a:p>
          <a:endParaRPr lang="es-EC">
            <a:effectLst>
              <a:outerShdw blurRad="38100" dist="38100" dir="2700000" algn="tl">
                <a:srgbClr val="000000">
                  <a:alpha val="43137"/>
                </a:srgbClr>
              </a:outerShdw>
            </a:effectLst>
          </a:endParaRPr>
        </a:p>
      </dgm:t>
    </dgm:pt>
    <dgm:pt modelId="{520F0738-BF86-467A-9511-F13D4D4EE009}" type="sibTrans" cxnId="{3B621E7D-5485-48D9-A9B6-62AB81D70604}">
      <dgm:prSet/>
      <dgm:spPr/>
      <dgm:t>
        <a:bodyPr/>
        <a:lstStyle/>
        <a:p>
          <a:endParaRPr lang="es-EC">
            <a:effectLst>
              <a:outerShdw blurRad="38100" dist="38100" dir="2700000" algn="tl">
                <a:srgbClr val="000000">
                  <a:alpha val="43137"/>
                </a:srgbClr>
              </a:outerShdw>
            </a:effectLst>
          </a:endParaRPr>
        </a:p>
      </dgm:t>
    </dgm:pt>
    <dgm:pt modelId="{6F82E947-BDE4-4B93-805D-8BEB000E8DDE}">
      <dgm:prSet phldrT="[Texto]"/>
      <dgm:spPr/>
      <dgm:t>
        <a:bodyPr/>
        <a:lstStyle/>
        <a:p>
          <a:r>
            <a:rPr lang="es-EC" dirty="0" smtClean="0">
              <a:solidFill>
                <a:schemeClr val="tx1"/>
              </a:solidFill>
              <a:effectLst>
                <a:outerShdw blurRad="38100" dist="38100" dir="2700000" algn="tl">
                  <a:srgbClr val="000000">
                    <a:alpha val="43137"/>
                  </a:srgbClr>
                </a:outerShdw>
              </a:effectLst>
              <a:latin typeface="Trebuchet MS" panose="020B0603020202020204" pitchFamily="34" charset="0"/>
            </a:rPr>
            <a:t>Comercial</a:t>
          </a:r>
          <a:endParaRPr lang="es-EC" dirty="0">
            <a:solidFill>
              <a:schemeClr val="tx1"/>
            </a:solidFill>
            <a:effectLst>
              <a:outerShdw blurRad="38100" dist="38100" dir="2700000" algn="tl">
                <a:srgbClr val="000000">
                  <a:alpha val="43137"/>
                </a:srgbClr>
              </a:outerShdw>
            </a:effectLst>
            <a:latin typeface="Trebuchet MS" panose="020B0603020202020204" pitchFamily="34" charset="0"/>
          </a:endParaRPr>
        </a:p>
      </dgm:t>
    </dgm:pt>
    <dgm:pt modelId="{CB2EB5B9-8F70-4528-91A2-F22BAD306463}" type="parTrans" cxnId="{03A9D9C3-8E3F-42CF-B8B6-D5273865BA92}">
      <dgm:prSet/>
      <dgm:spPr/>
      <dgm:t>
        <a:bodyPr/>
        <a:lstStyle/>
        <a:p>
          <a:endParaRPr lang="es-EC">
            <a:effectLst>
              <a:outerShdw blurRad="38100" dist="38100" dir="2700000" algn="tl">
                <a:srgbClr val="000000">
                  <a:alpha val="43137"/>
                </a:srgbClr>
              </a:outerShdw>
            </a:effectLst>
          </a:endParaRPr>
        </a:p>
      </dgm:t>
    </dgm:pt>
    <dgm:pt modelId="{9D6BF1FF-E19B-42C5-A7DE-D53908FB896F}" type="sibTrans" cxnId="{03A9D9C3-8E3F-42CF-B8B6-D5273865BA92}">
      <dgm:prSet/>
      <dgm:spPr/>
      <dgm:t>
        <a:bodyPr/>
        <a:lstStyle/>
        <a:p>
          <a:endParaRPr lang="es-EC">
            <a:effectLst>
              <a:outerShdw blurRad="38100" dist="38100" dir="2700000" algn="tl">
                <a:srgbClr val="000000">
                  <a:alpha val="43137"/>
                </a:srgbClr>
              </a:outerShdw>
            </a:effectLst>
          </a:endParaRPr>
        </a:p>
      </dgm:t>
    </dgm:pt>
    <dgm:pt modelId="{434B84AB-769D-4849-B3F7-E4055F9B12C1}" type="pres">
      <dgm:prSet presAssocID="{3823291B-9C86-4E95-BCC8-4EC726A1A1A7}" presName="cycle" presStyleCnt="0">
        <dgm:presLayoutVars>
          <dgm:dir/>
          <dgm:resizeHandles val="exact"/>
        </dgm:presLayoutVars>
      </dgm:prSet>
      <dgm:spPr/>
      <dgm:t>
        <a:bodyPr/>
        <a:lstStyle/>
        <a:p>
          <a:endParaRPr lang="es-EC"/>
        </a:p>
      </dgm:t>
    </dgm:pt>
    <dgm:pt modelId="{CD6F6533-8AD2-411E-A5E6-F9D97C5CF36C}" type="pres">
      <dgm:prSet presAssocID="{3201C359-06CC-4B91-A895-082ACD91077B}" presName="arrow" presStyleLbl="node1" presStyleIdx="0" presStyleCnt="2" custScaleX="62596">
        <dgm:presLayoutVars>
          <dgm:bulletEnabled val="1"/>
        </dgm:presLayoutVars>
      </dgm:prSet>
      <dgm:spPr/>
      <dgm:t>
        <a:bodyPr/>
        <a:lstStyle/>
        <a:p>
          <a:endParaRPr lang="es-EC"/>
        </a:p>
      </dgm:t>
    </dgm:pt>
    <dgm:pt modelId="{612F4C49-764E-4F5B-B28F-A89E32460F3F}" type="pres">
      <dgm:prSet presAssocID="{6F82E947-BDE4-4B93-805D-8BEB000E8DDE}" presName="arrow" presStyleLbl="node1" presStyleIdx="1" presStyleCnt="2" custScaleX="62596">
        <dgm:presLayoutVars>
          <dgm:bulletEnabled val="1"/>
        </dgm:presLayoutVars>
      </dgm:prSet>
      <dgm:spPr/>
      <dgm:t>
        <a:bodyPr/>
        <a:lstStyle/>
        <a:p>
          <a:endParaRPr lang="es-EC"/>
        </a:p>
      </dgm:t>
    </dgm:pt>
  </dgm:ptLst>
  <dgm:cxnLst>
    <dgm:cxn modelId="{A5304A9D-8256-4385-8338-ED8DF008A5F9}" type="presOf" srcId="{3201C359-06CC-4B91-A895-082ACD91077B}" destId="{CD6F6533-8AD2-411E-A5E6-F9D97C5CF36C}" srcOrd="0" destOrd="0" presId="urn:microsoft.com/office/officeart/2005/8/layout/arrow1"/>
    <dgm:cxn modelId="{3B621E7D-5485-48D9-A9B6-62AB81D70604}" srcId="{3823291B-9C86-4E95-BCC8-4EC726A1A1A7}" destId="{3201C359-06CC-4B91-A895-082ACD91077B}" srcOrd="0" destOrd="0" parTransId="{9C29F10B-F3DC-472F-AF95-58E3540ABF75}" sibTransId="{520F0738-BF86-467A-9511-F13D4D4EE009}"/>
    <dgm:cxn modelId="{03A9D9C3-8E3F-42CF-B8B6-D5273865BA92}" srcId="{3823291B-9C86-4E95-BCC8-4EC726A1A1A7}" destId="{6F82E947-BDE4-4B93-805D-8BEB000E8DDE}" srcOrd="1" destOrd="0" parTransId="{CB2EB5B9-8F70-4528-91A2-F22BAD306463}" sibTransId="{9D6BF1FF-E19B-42C5-A7DE-D53908FB896F}"/>
    <dgm:cxn modelId="{3AD42E89-0B5F-418C-8D8A-58373D14966B}" type="presOf" srcId="{3823291B-9C86-4E95-BCC8-4EC726A1A1A7}" destId="{434B84AB-769D-4849-B3F7-E4055F9B12C1}" srcOrd="0" destOrd="0" presId="urn:microsoft.com/office/officeart/2005/8/layout/arrow1"/>
    <dgm:cxn modelId="{847F0A8B-9711-497E-8CB0-9B30127DDEC6}" type="presOf" srcId="{6F82E947-BDE4-4B93-805D-8BEB000E8DDE}" destId="{612F4C49-764E-4F5B-B28F-A89E32460F3F}" srcOrd="0" destOrd="0" presId="urn:microsoft.com/office/officeart/2005/8/layout/arrow1"/>
    <dgm:cxn modelId="{9328CD41-D479-4727-94B8-763F6153D958}" type="presParOf" srcId="{434B84AB-769D-4849-B3F7-E4055F9B12C1}" destId="{CD6F6533-8AD2-411E-A5E6-F9D97C5CF36C}" srcOrd="0" destOrd="0" presId="urn:microsoft.com/office/officeart/2005/8/layout/arrow1"/>
    <dgm:cxn modelId="{97BCFFB4-D548-40DD-87E6-DC8C7C2FF8D4}" type="presParOf" srcId="{434B84AB-769D-4849-B3F7-E4055F9B12C1}" destId="{612F4C49-764E-4F5B-B28F-A89E32460F3F}" srcOrd="1" destOrd="0" presId="urn:microsoft.com/office/officeart/2005/8/layout/arrow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emf"/></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175"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lang="es-ES" sz="1400" dirty="0"/>
          </a:p>
        </p:txBody>
      </p:sp>
      <p:sp>
        <p:nvSpPr>
          <p:cNvPr id="17433"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lang="es-ES" sz="1400" dirty="0"/>
          </a:p>
        </p:txBody>
      </p:sp>
      <p:sp>
        <p:nvSpPr>
          <p:cNvPr id="17434"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lang="es-ES" sz="1400" dirty="0"/>
          </a:p>
        </p:txBody>
      </p:sp>
      <p:sp>
        <p:nvSpPr>
          <p:cNvPr id="17435"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lang="es-ES" sz="1400" dirty="0"/>
          </a:p>
        </p:txBody>
      </p:sp>
      <p:pic>
        <p:nvPicPr>
          <p:cNvPr id="17456" name="Picture 48" descr="bannner 2"/>
          <p:cNvPicPr>
            <a:picLocks noChangeAspect="1" noChangeArrowheads="1"/>
          </p:cNvPicPr>
          <p:nvPr/>
        </p:nvPicPr>
        <p:blipFill>
          <a:blip r:embed="rId5" cstate="print"/>
          <a:srcRect/>
          <a:stretch>
            <a:fillRect/>
          </a:stretch>
        </p:blipFill>
        <p:spPr bwMode="auto">
          <a:xfrm>
            <a:off x="0" y="5722938"/>
            <a:ext cx="12192000" cy="1135062"/>
          </a:xfrm>
          <a:prstGeom prst="rect">
            <a:avLst/>
          </a:prstGeom>
          <a:noFill/>
        </p:spPr>
      </p:pic>
      <p:sp>
        <p:nvSpPr>
          <p:cNvPr id="17458" name="Oval 50"/>
          <p:cNvSpPr>
            <a:spLocks noChangeArrowheads="1"/>
          </p:cNvSpPr>
          <p:nvPr/>
        </p:nvSpPr>
        <p:spPr bwMode="auto">
          <a:xfrm>
            <a:off x="289984" y="260351"/>
            <a:ext cx="1056216" cy="792163"/>
          </a:xfrm>
          <a:prstGeom prst="ellipse">
            <a:avLst/>
          </a:prstGeom>
          <a:solidFill>
            <a:schemeClr val="bg1"/>
          </a:solidFill>
          <a:ln w="9525">
            <a:noFill/>
            <a:round/>
            <a:headEnd/>
            <a:tailEnd/>
          </a:ln>
          <a:effectLst/>
        </p:spPr>
        <p:txBody>
          <a:bodyPr wrap="none" anchor="ctr"/>
          <a:lstStyle/>
          <a:p>
            <a:endParaRPr lang="es-ES" sz="1800" dirty="0"/>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38806" b="30597"/>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259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83336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81146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6C96EF0-75B8-46B6-AEE3-7D9D052C7B24}" type="datetimeFigureOut">
              <a:rPr lang="es-EC" smtClean="0"/>
              <a:t>13/06/2019</a:t>
            </a:fld>
            <a:endParaRPr lang="es-EC"/>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0A6E7672-7F4A-4A2F-A4EE-F990F3C53D43}" type="slidenum">
              <a:rPr lang="es-EC" smtClean="0"/>
              <a:t>‹Nº›</a:t>
            </a:fld>
            <a:endParaRPr lang="es-EC"/>
          </a:p>
        </p:txBody>
      </p:sp>
    </p:spTree>
    <p:extLst>
      <p:ext uri="{BB962C8B-B14F-4D97-AF65-F5344CB8AC3E}">
        <p14:creationId xmlns:p14="http://schemas.microsoft.com/office/powerpoint/2010/main" val="55902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623392" y="1556793"/>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86668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13779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29226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9109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80134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6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6251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dirty="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84168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p>
        </p:txBody>
      </p:sp>
      <p:sp>
        <p:nvSpPr>
          <p:cNvPr id="1047"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ffectLst/>
        </p:spPr>
        <p:txBody>
          <a:bodyPr/>
          <a:lstStyle/>
          <a:p>
            <a:endParaRPr lang="es-ES" sz="1800" dirty="0"/>
          </a:p>
        </p:txBody>
      </p:sp>
      <p:sp>
        <p:nvSpPr>
          <p:cNvPr id="1048"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ffectLst/>
        </p:spPr>
        <p:txBody>
          <a:bodyPr/>
          <a:lstStyle/>
          <a:p>
            <a:endParaRPr lang="es-ES" sz="1800" dirty="0"/>
          </a:p>
        </p:txBody>
      </p:sp>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7594" t="38806" r="7258" b="30597"/>
          <a:stretch/>
        </p:blipFill>
        <p:spPr bwMode="auto">
          <a:xfrm>
            <a:off x="8880310" y="5906861"/>
            <a:ext cx="3269713" cy="624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5734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png"/><Relationship Id="rId7" Type="http://schemas.openxmlformats.org/officeDocument/2006/relationships/diagramColors" Target="../diagrams/colors3.xml"/><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7.png"/><Relationship Id="rId7" Type="http://schemas.openxmlformats.org/officeDocument/2006/relationships/diagramQuickStyle" Target="../diagrams/quickStyle4.xml"/><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8.png"/><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9.emf"/><Relationship Id="rId5" Type="http://schemas.openxmlformats.org/officeDocument/2006/relationships/package" Target="../embeddings/Documento_de_Microsoft_Word1.docx"/><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image" Target="../media/image48.png"/><Relationship Id="rId7" Type="http://schemas.openxmlformats.org/officeDocument/2006/relationships/image" Target="../media/image52.png"/><Relationship Id="rId12" Type="http://schemas.microsoft.com/office/2007/relationships/diagramDrawing" Target="../diagrams/drawing6.xml"/><Relationship Id="rId2" Type="http://schemas.openxmlformats.org/officeDocument/2006/relationships/image" Target="../media/image47.jpeg"/><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diagramColors" Target="../diagrams/colors6.xml"/><Relationship Id="rId5" Type="http://schemas.openxmlformats.org/officeDocument/2006/relationships/image" Target="../media/image50.png"/><Relationship Id="rId10" Type="http://schemas.openxmlformats.org/officeDocument/2006/relationships/diagramQuickStyle" Target="../diagrams/quickStyle6.xml"/><Relationship Id="rId4" Type="http://schemas.openxmlformats.org/officeDocument/2006/relationships/image" Target="../media/image49.png"/><Relationship Id="rId9"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5.jpeg"/><Relationship Id="rId7" Type="http://schemas.openxmlformats.org/officeDocument/2006/relationships/diagramColors" Target="../diagrams/colors7.xml"/><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61.pn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image" Target="../media/image60.jpeg"/><Relationship Id="rId1" Type="http://schemas.openxmlformats.org/officeDocument/2006/relationships/slideLayout" Target="../slideLayouts/slideLayout1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5" Type="http://schemas.openxmlformats.org/officeDocument/2006/relationships/image" Target="../media/image470.png"/><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image" Target="../media/image4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6.png"/><Relationship Id="rId7" Type="http://schemas.openxmlformats.org/officeDocument/2006/relationships/diagramQuickStyle" Target="../diagrams/quickStyle10.xml"/><Relationship Id="rId2" Type="http://schemas.openxmlformats.org/officeDocument/2006/relationships/hyperlink" Target="https://www.google.com.ec/url?sa=i&amp;rct=j&amp;q=&amp;esrc=s&amp;source=images&amp;cd=&amp;cad=rja&amp;uact=8&amp;ved=2ahUKEwiA4_KkoKHaAhWLwlQKHfwZCyIQjRx6BAgAEAU&amp;url=http://slideplayer.com/slide/4317474/&amp;psig=AOvVaw1JQfllXiDXd6wagSvOsgDg&amp;ust=1522949129333084" TargetMode="External"/><Relationship Id="rId1" Type="http://schemas.openxmlformats.org/officeDocument/2006/relationships/slideLayout" Target="../slideLayouts/slideLayout1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67.png"/><Relationship Id="rId9" Type="http://schemas.microsoft.com/office/2007/relationships/diagramDrawing" Target="../diagrams/drawing10.xml"/></Relationships>
</file>

<file path=ppt/slides/_rels/slide2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3.jpeg"/><Relationship Id="rId7" Type="http://schemas.openxmlformats.org/officeDocument/2006/relationships/diagramColors" Target="../diagrams/colors11.xml"/><Relationship Id="rId2" Type="http://schemas.openxmlformats.org/officeDocument/2006/relationships/hyperlink" Target="https://www.google.com.ec/url?sa=i&amp;rct=j&amp;q=&amp;esrc=s&amp;source=images&amp;cd=&amp;cad=rja&amp;uact=8&amp;ved=2ahUKEwiA4_KkoKHaAhWLwlQKHfwZCyIQjRx6BAgAEAU&amp;url=http://slideplayer.com/slide/4317474/&amp;psig=AOvVaw1JQfllXiDXd6wagSvOsgDg&amp;ust=1522949129333084" TargetMode="External"/><Relationship Id="rId1" Type="http://schemas.openxmlformats.org/officeDocument/2006/relationships/slideLayout" Target="../slideLayouts/slideLayout1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9.emf"/><Relationship Id="rId4" Type="http://schemas.openxmlformats.org/officeDocument/2006/relationships/package" Target="../embeddings/Hoja_de_c_lculo_de_Microsoft_Excel2.xlsx"/></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9.emf"/><Relationship Id="rId4" Type="http://schemas.openxmlformats.org/officeDocument/2006/relationships/package" Target="../embeddings/Hoja_de_c_lculo_de_Microsoft_Excel3.xlsx"/></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9.emf"/><Relationship Id="rId4" Type="http://schemas.openxmlformats.org/officeDocument/2006/relationships/package" Target="../embeddings/Hoja_de_c_lculo_de_Microsoft_Excel4.xlsx"/></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79.emf"/><Relationship Id="rId4" Type="http://schemas.openxmlformats.org/officeDocument/2006/relationships/package" Target="../embeddings/Hoja_de_c_lculo_de_Microsoft_Excel5.xlsx"/></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80.emf"/><Relationship Id="rId4" Type="http://schemas.openxmlformats.org/officeDocument/2006/relationships/package" Target="../embeddings/Hoja_de_c_lculo_de_Microsoft_Excel6.xlsx"/></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80.emf"/><Relationship Id="rId4" Type="http://schemas.openxmlformats.org/officeDocument/2006/relationships/package" Target="../embeddings/Hoja_de_c_lculo_de_Microsoft_Excel7.xlsx"/></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80.emf"/><Relationship Id="rId4" Type="http://schemas.openxmlformats.org/officeDocument/2006/relationships/package" Target="../embeddings/Hoja_de_c_lculo_de_Microsoft_Excel8.xlsx"/></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81.emf"/><Relationship Id="rId4" Type="http://schemas.openxmlformats.org/officeDocument/2006/relationships/package" Target="../embeddings/Hoja_de_c_lculo_de_Microsoft_Excel9.xlsx"/></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82.emf"/><Relationship Id="rId4" Type="http://schemas.openxmlformats.org/officeDocument/2006/relationships/package" Target="../embeddings/Hoja_de_c_lculo_de_Microsoft_Excel10.xlsx"/></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83.emf"/><Relationship Id="rId4" Type="http://schemas.openxmlformats.org/officeDocument/2006/relationships/package" Target="../embeddings/Hoja_de_c_lculo_de_Microsoft_Excel11.xlsx"/></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83.emf"/><Relationship Id="rId4" Type="http://schemas.openxmlformats.org/officeDocument/2006/relationships/package" Target="../embeddings/Hoja_de_c_lculo_de_Microsoft_Excel12.xlsx"/></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84.emf"/><Relationship Id="rId4" Type="http://schemas.openxmlformats.org/officeDocument/2006/relationships/package" Target="../embeddings/Hoja_de_c_lculo_de_Microsoft_Excel13.xlsx"/></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85.emf"/><Relationship Id="rId4" Type="http://schemas.openxmlformats.org/officeDocument/2006/relationships/package" Target="../embeddings/Hoja_de_c_lculo_de_Microsoft_Excel14.xlsx"/></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86.emf"/><Relationship Id="rId4" Type="http://schemas.openxmlformats.org/officeDocument/2006/relationships/package" Target="../embeddings/Hoja_de_c_lculo_de_Microsoft_Excel15.xlsx"/></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86.emf"/><Relationship Id="rId4" Type="http://schemas.openxmlformats.org/officeDocument/2006/relationships/package" Target="../embeddings/Hoja_de_c_lculo_de_Microsoft_Excel16.xlsx"/></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87.emf"/><Relationship Id="rId4" Type="http://schemas.openxmlformats.org/officeDocument/2006/relationships/package" Target="../embeddings/Hoja_de_c_lculo_de_Microsoft_Excel17.xlsx"/></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87.emf"/><Relationship Id="rId4" Type="http://schemas.openxmlformats.org/officeDocument/2006/relationships/package" Target="../embeddings/Hoja_de_c_lculo_de_Microsoft_Excel18.xlsx"/></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87.emf"/><Relationship Id="rId4" Type="http://schemas.openxmlformats.org/officeDocument/2006/relationships/package" Target="../embeddings/Hoja_de_c_lculo_de_Microsoft_Excel19.xlsx"/></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1693719" y="139522"/>
            <a:ext cx="10363200" cy="4951411"/>
          </a:xfrm>
          <a:prstGeom prst="rect">
            <a:avLst/>
          </a:prstGeom>
        </p:spPr>
        <p:txBody>
          <a:bodyPr/>
          <a:lstStyle/>
          <a:p>
            <a:pPr algn="ct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DEPARTAMENTO DE CIENCIAS DE LA VIDA Y DE LA AGRICULTURA</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CARRERA DE INGENIERÍA AGROPECUARIA</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TRABAJO DE TITULACIÓN, PREVIO A LA OBTENCIÓN DEL TÍTULO DE INGENIERO AGROPECUARIO</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TEMA: “EFECTO DE LA INCLUSIÓN DE TORTA DE PALMISTE TRATADA CON HIDRÓXIDO DE CALCIO, SOBRE LA DIGESTIBILIDAD DE NUTRIENTES Y PARÁMETROS ZOOTÉCNICOS EN OVINOS”</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AUTORES: HERRERA YÁNEZ, SONIA JAZMÍN</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t>
            </a:r>
            <a:r>
              <a:rPr lang="es-EC" sz="1600" i="0" dirty="0" smtClean="0">
                <a:solidFill>
                  <a:schemeClr val="tx1"/>
                </a:solidFill>
                <a:effectLst>
                  <a:outerShdw blurRad="38100" dist="38100" dir="2700000" algn="tl">
                    <a:srgbClr val="000000">
                      <a:alpha val="43137"/>
                    </a:srgbClr>
                  </a:outerShdw>
                </a:effectLst>
                <a:latin typeface="Trebuchet MS" panose="020B0603020202020204" pitchFamily="34" charset="0"/>
              </a:rPr>
              <a:t>VELASCO </a:t>
            </a: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STRUVE, STEFANO</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DIRECTOR: ING. TORRES BALAREZO, ROSA JAKELINE</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SANGOLQUÍ</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
            </a:r>
            <a:b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br>
            <a:r>
              <a:rPr lang="es-EC" sz="1600" i="0" dirty="0">
                <a:solidFill>
                  <a:schemeClr val="tx1"/>
                </a:solidFill>
                <a:effectLst>
                  <a:outerShdw blurRad="38100" dist="38100" dir="2700000" algn="tl">
                    <a:srgbClr val="000000">
                      <a:alpha val="43137"/>
                    </a:srgbClr>
                  </a:outerShdw>
                </a:effectLst>
                <a:latin typeface="Trebuchet MS" panose="020B0603020202020204" pitchFamily="34" charset="0"/>
              </a:rPr>
              <a:t>2019</a:t>
            </a:r>
            <a:endParaRPr lang="es-EC" sz="1600" i="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00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2506" y="285750"/>
            <a:ext cx="11159319" cy="4524315"/>
          </a:xfrm>
          <a:prstGeom prst="rect">
            <a:avLst/>
          </a:prstGeom>
        </p:spPr>
        <p:txBody>
          <a:bodyPr wrap="square">
            <a:spAutoFit/>
          </a:bodyPr>
          <a:lstStyle/>
          <a:p>
            <a:pPr algn="just"/>
            <a:r>
              <a:rPr lang="es-ES" sz="2400" b="1" dirty="0">
                <a:latin typeface="Trebuchet MS" panose="020B0603020202020204" pitchFamily="34" charset="0"/>
                <a:cs typeface="Times New Roman" panose="02020603050405020304" pitchFamily="18" charset="0"/>
              </a:rPr>
              <a:t> </a:t>
            </a:r>
            <a:endParaRPr lang="es-EC" sz="4400" b="1" dirty="0">
              <a:latin typeface="Trebuchet MS" panose="020B0603020202020204" pitchFamily="34" charset="0"/>
              <a:cs typeface="Times New Roman" panose="02020603050405020304" pitchFamily="18" charset="0"/>
            </a:endParaRPr>
          </a:p>
          <a:p>
            <a:pPr algn="just"/>
            <a:r>
              <a:rPr lang="es-ES_tradnl" sz="2400" dirty="0">
                <a:latin typeface="Trebuchet MS" panose="020B0603020202020204" pitchFamily="34" charset="0"/>
                <a:cs typeface="Times New Roman" panose="02020603050405020304" pitchFamily="18" charset="0"/>
              </a:rPr>
              <a:t> </a:t>
            </a:r>
            <a:endParaRPr lang="es-ES_tradnl" sz="2400" dirty="0" smtClean="0">
              <a:latin typeface="Trebuchet MS" panose="020B0603020202020204" pitchFamily="34" charset="0"/>
              <a:cs typeface="Times New Roman" panose="02020603050405020304" pitchFamily="18" charset="0"/>
            </a:endParaRPr>
          </a:p>
          <a:p>
            <a:pPr algn="just"/>
            <a:endParaRPr lang="es-ES_tradnl" sz="2400" dirty="0">
              <a:latin typeface="Trebuchet MS" panose="020B0603020202020204" pitchFamily="34" charset="0"/>
              <a:cs typeface="Times New Roman" panose="02020603050405020304" pitchFamily="18" charset="0"/>
            </a:endParaRPr>
          </a:p>
          <a:p>
            <a:pPr algn="just"/>
            <a:endParaRPr lang="es-EC" sz="2400" dirty="0">
              <a:latin typeface="Trebuchet MS" panose="020B0603020202020204" pitchFamily="34" charset="0"/>
              <a:cs typeface="Times New Roman" panose="02020603050405020304" pitchFamily="18" charset="0"/>
            </a:endParaRPr>
          </a:p>
          <a:p>
            <a:pPr algn="just"/>
            <a:r>
              <a:rPr lang="es-EC" sz="2400" b="1" dirty="0" err="1" smtClean="0">
                <a:latin typeface="Trebuchet MS" panose="020B0603020202020204" pitchFamily="34" charset="0"/>
                <a:cs typeface="Times New Roman" panose="02020603050405020304" pitchFamily="18" charset="0"/>
              </a:rPr>
              <a:t>H0</a:t>
            </a:r>
            <a:r>
              <a:rPr lang="es-EC" sz="2400" dirty="0" smtClean="0">
                <a:latin typeface="Trebuchet MS" panose="020B0603020202020204" pitchFamily="34" charset="0"/>
                <a:cs typeface="Times New Roman" panose="02020603050405020304" pitchFamily="18" charset="0"/>
              </a:rPr>
              <a:t>: </a:t>
            </a:r>
            <a:r>
              <a:rPr lang="es-EC" sz="2400" dirty="0" smtClean="0">
                <a:latin typeface="Trebuchet MS" panose="020B0603020202020204" pitchFamily="34" charset="0"/>
              </a:rPr>
              <a:t>La </a:t>
            </a:r>
            <a:r>
              <a:rPr lang="es-EC" sz="2400" dirty="0">
                <a:latin typeface="Trebuchet MS" panose="020B0603020202020204" pitchFamily="34" charset="0"/>
              </a:rPr>
              <a:t>inclusión con torta de palmiste (humedecida al 50%), tratada al 5 % con hidróxido de calcio, no influye sobre la digestibilidad de nutrientes y parámetros zootécnicos en ovinos.</a:t>
            </a:r>
            <a:endParaRPr lang="es-EC" sz="2400" dirty="0" smtClean="0">
              <a:latin typeface="Trebuchet MS" panose="020B0603020202020204" pitchFamily="34" charset="0"/>
              <a:cs typeface="Times New Roman" panose="02020603050405020304" pitchFamily="18" charset="0"/>
            </a:endParaRPr>
          </a:p>
          <a:p>
            <a:pPr algn="just"/>
            <a:endParaRPr lang="es-EC" sz="2400" dirty="0">
              <a:latin typeface="Trebuchet MS" panose="020B0603020202020204" pitchFamily="34" charset="0"/>
              <a:cs typeface="Times New Roman" panose="02020603050405020304" pitchFamily="18" charset="0"/>
            </a:endParaRPr>
          </a:p>
          <a:p>
            <a:pPr algn="just"/>
            <a:endParaRPr lang="es-EC" sz="2400" dirty="0">
              <a:latin typeface="Trebuchet MS" panose="020B0603020202020204" pitchFamily="34" charset="0"/>
              <a:cs typeface="Times New Roman" panose="02020603050405020304" pitchFamily="18" charset="0"/>
            </a:endParaRPr>
          </a:p>
          <a:p>
            <a:pPr algn="just"/>
            <a:r>
              <a:rPr lang="es-EC" sz="2400" b="1" dirty="0" err="1">
                <a:latin typeface="Trebuchet MS" panose="020B0603020202020204" pitchFamily="34" charset="0"/>
                <a:cs typeface="Times New Roman" panose="02020603050405020304" pitchFamily="18" charset="0"/>
              </a:rPr>
              <a:t>H1</a:t>
            </a:r>
            <a:r>
              <a:rPr lang="es-EC" sz="2400" dirty="0" smtClean="0">
                <a:latin typeface="Trebuchet MS" panose="020B0603020202020204" pitchFamily="34" charset="0"/>
                <a:cs typeface="Times New Roman" panose="02020603050405020304" pitchFamily="18" charset="0"/>
              </a:rPr>
              <a:t>: </a:t>
            </a:r>
            <a:r>
              <a:rPr lang="es-EC" sz="2400" dirty="0">
                <a:latin typeface="Trebuchet MS" panose="020B0603020202020204" pitchFamily="34" charset="0"/>
              </a:rPr>
              <a:t>La inclusión con torta de palmiste (humedecida al 50%), tratada al 5 % con hidróxido de calcio, influye sobre la digestibilidad de nutrientes y parámetros zootécnicos en ovinos.</a:t>
            </a:r>
            <a:endParaRPr lang="es-EC" sz="2400" dirty="0">
              <a:latin typeface="Trebuchet MS" panose="020B0603020202020204" pitchFamily="34" charset="0"/>
              <a:cs typeface="Times New Roman" panose="02020603050405020304" pitchFamily="18" charset="0"/>
            </a:endParaRPr>
          </a:p>
        </p:txBody>
      </p:sp>
      <p:sp>
        <p:nvSpPr>
          <p:cNvPr id="3" name="Rectangle 2"/>
          <p:cNvSpPr txBox="1">
            <a:spLocks noChangeArrowheads="1"/>
          </p:cNvSpPr>
          <p:nvPr/>
        </p:nvSpPr>
        <p:spPr bwMode="auto">
          <a:xfrm>
            <a:off x="2984500" y="0"/>
            <a:ext cx="8229600" cy="5715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eaLnBrk="1" hangingPunct="1">
              <a:defRPr/>
            </a:pPr>
            <a:r>
              <a:rPr lang="es-ES" kern="0" dirty="0" smtClean="0">
                <a:solidFill>
                  <a:srgbClr val="000000"/>
                </a:solidFill>
                <a:latin typeface="Trebuchet MS" panose="020B0603020202020204" pitchFamily="34" charset="0"/>
              </a:rPr>
              <a:t>HIPÓTESIS</a:t>
            </a:r>
            <a:endParaRPr lang="es-EC" kern="0" dirty="0">
              <a:latin typeface="Trebuchet MS" panose="020B0603020202020204" pitchFamily="34" charset="0"/>
            </a:endParaRPr>
          </a:p>
        </p:txBody>
      </p:sp>
    </p:spTree>
    <p:extLst>
      <p:ext uri="{BB962C8B-B14F-4D97-AF65-F5344CB8AC3E}">
        <p14:creationId xmlns:p14="http://schemas.microsoft.com/office/powerpoint/2010/main" val="212935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338131" y="2734641"/>
            <a:ext cx="5091869" cy="694358"/>
          </a:xfrm>
        </p:spPr>
        <p:txBody>
          <a:bodyPr/>
          <a:lstStyle/>
          <a:p>
            <a:pPr algn="l"/>
            <a:r>
              <a:rPr lang="es-EC" sz="6600" b="1" dirty="0" smtClean="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Metodología</a:t>
            </a:r>
            <a:endParaRPr lang="es-EC" sz="6600" b="1"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algn="l"/>
            <a:endParaRPr lang="es-EC" sz="6600" b="1"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2050" name="Picture 2" descr="https://scontent.fuio13-1.fna.fbcdn.net/v/t1.15752-9/60346616_385196018750771_7283143100875145216_n.jpg?_nc_cat=104&amp;_nc_ht=scontent.fuio13-1.fna&amp;oh=2ac93886ed48bebfbb08f40b5414028c&amp;oe=5D720153"/>
          <p:cNvPicPr>
            <a:picLocks noChangeAspect="1" noChangeArrowheads="1"/>
          </p:cNvPicPr>
          <p:nvPr/>
        </p:nvPicPr>
        <p:blipFill rotWithShape="1">
          <a:blip r:embed="rId2">
            <a:extLst>
              <a:ext uri="{28A0092B-C50C-407E-A947-70E740481C1C}">
                <a14:useLocalDpi xmlns:a14="http://schemas.microsoft.com/office/drawing/2010/main" val="0"/>
              </a:ext>
            </a:extLst>
          </a:blip>
          <a:srcRect t="28851"/>
          <a:stretch/>
        </p:blipFill>
        <p:spPr bwMode="auto">
          <a:xfrm>
            <a:off x="896471" y="1228164"/>
            <a:ext cx="4736578" cy="4401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723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78964" y="302317"/>
            <a:ext cx="10363200" cy="1470025"/>
          </a:xfrm>
        </p:spPr>
        <p:txBody>
          <a:bodyPr/>
          <a:lstStyle/>
          <a:p>
            <a:pPr algn="ctr"/>
            <a:r>
              <a:rPr lang="es-EC" dirty="0" smtClean="0">
                <a:solidFill>
                  <a:schemeClr val="tx1"/>
                </a:solidFill>
                <a:effectLst>
                  <a:outerShdw blurRad="38100" dist="38100" dir="2700000" algn="tl">
                    <a:srgbClr val="000000">
                      <a:alpha val="43137"/>
                    </a:srgbClr>
                  </a:outerShdw>
                </a:effectLst>
                <a:latin typeface="Trebuchet MS" panose="020B0603020202020204" pitchFamily="34" charset="0"/>
              </a:rPr>
              <a:t>Preparación</a:t>
            </a:r>
            <a:r>
              <a:rPr lang="es-EC" dirty="0" smtClean="0">
                <a:solidFill>
                  <a:schemeClr val="tx1"/>
                </a:solidFill>
                <a:latin typeface="Trebuchet MS" panose="020B0603020202020204" pitchFamily="34" charset="0"/>
              </a:rPr>
              <a:t> de las instalaciones</a:t>
            </a:r>
            <a:endParaRPr lang="es-EC" dirty="0">
              <a:solidFill>
                <a:schemeClr val="tx1"/>
              </a:solidFill>
              <a:latin typeface="Trebuchet MS" panose="020B0603020202020204" pitchFamily="34" charset="0"/>
            </a:endParaRPr>
          </a:p>
        </p:txBody>
      </p:sp>
      <p:pic>
        <p:nvPicPr>
          <p:cNvPr id="4" name="Imagen 3"/>
          <p:cNvPicPr>
            <a:picLocks noChangeAspect="1"/>
          </p:cNvPicPr>
          <p:nvPr/>
        </p:nvPicPr>
        <p:blipFill rotWithShape="1">
          <a:blip r:embed="rId2"/>
          <a:srcRect l="36580" t="8366" b="32288"/>
          <a:stretch/>
        </p:blipFill>
        <p:spPr>
          <a:xfrm>
            <a:off x="366620" y="1320614"/>
            <a:ext cx="3262032" cy="4069977"/>
          </a:xfrm>
          <a:prstGeom prst="rect">
            <a:avLst/>
          </a:prstGeom>
        </p:spPr>
      </p:pic>
      <p:sp>
        <p:nvSpPr>
          <p:cNvPr id="7" name="Marcador de contenido 2"/>
          <p:cNvSpPr txBox="1">
            <a:spLocks/>
          </p:cNvSpPr>
          <p:nvPr/>
        </p:nvSpPr>
        <p:spPr>
          <a:xfrm>
            <a:off x="4169100" y="4143094"/>
            <a:ext cx="4722255" cy="29848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C" b="1" dirty="0" smtClean="0">
                <a:solidFill>
                  <a:schemeClr val="tx1"/>
                </a:solidFill>
                <a:latin typeface="Trebuchet MS" panose="020B0603020202020204" pitchFamily="34" charset="0"/>
              </a:rPr>
              <a:t>Área </a:t>
            </a:r>
            <a:r>
              <a:rPr lang="es-EC" b="1" dirty="0">
                <a:solidFill>
                  <a:schemeClr val="tx1"/>
                </a:solidFill>
                <a:latin typeface="Trebuchet MS" panose="020B0603020202020204" pitchFamily="34" charset="0"/>
              </a:rPr>
              <a:t>del </a:t>
            </a:r>
            <a:r>
              <a:rPr lang="es-EC" b="1" dirty="0" smtClean="0">
                <a:solidFill>
                  <a:schemeClr val="tx1"/>
                </a:solidFill>
                <a:latin typeface="Trebuchet MS" panose="020B0603020202020204" pitchFamily="34" charset="0"/>
              </a:rPr>
              <a:t>instalación: </a:t>
            </a:r>
            <a:r>
              <a:rPr lang="es-EC" dirty="0">
                <a:solidFill>
                  <a:schemeClr val="tx1"/>
                </a:solidFill>
                <a:latin typeface="Trebuchet MS" panose="020B0603020202020204" pitchFamily="34" charset="0"/>
              </a:rPr>
              <a:t>120 </a:t>
            </a:r>
            <a:r>
              <a:rPr lang="es-EC" dirty="0" err="1">
                <a:solidFill>
                  <a:schemeClr val="tx1"/>
                </a:solidFill>
                <a:latin typeface="Trebuchet MS" panose="020B0603020202020204" pitchFamily="34" charset="0"/>
              </a:rPr>
              <a:t>m</a:t>
            </a:r>
            <a:r>
              <a:rPr lang="es-EC" baseline="30000" dirty="0" err="1">
                <a:solidFill>
                  <a:schemeClr val="tx1"/>
                </a:solidFill>
                <a:latin typeface="Trebuchet MS" panose="020B0603020202020204" pitchFamily="34" charset="0"/>
              </a:rPr>
              <a:t>2</a:t>
            </a:r>
            <a:endParaRPr lang="es-EC" dirty="0">
              <a:solidFill>
                <a:schemeClr val="tx1"/>
              </a:solidFill>
              <a:latin typeface="Trebuchet MS" panose="020B0603020202020204" pitchFamily="34" charset="0"/>
            </a:endParaRPr>
          </a:p>
          <a:p>
            <a:r>
              <a:rPr lang="es-EC" b="1" dirty="0">
                <a:solidFill>
                  <a:schemeClr val="tx1"/>
                </a:solidFill>
                <a:latin typeface="Trebuchet MS" panose="020B0603020202020204" pitchFamily="34" charset="0"/>
              </a:rPr>
              <a:t>Número de corrales: </a:t>
            </a:r>
            <a:r>
              <a:rPr lang="es-EC" dirty="0">
                <a:solidFill>
                  <a:schemeClr val="tx1"/>
                </a:solidFill>
                <a:latin typeface="Trebuchet MS" panose="020B0603020202020204" pitchFamily="34" charset="0"/>
              </a:rPr>
              <a:t>32</a:t>
            </a:r>
          </a:p>
          <a:p>
            <a:r>
              <a:rPr lang="es-EC" b="1" dirty="0">
                <a:solidFill>
                  <a:schemeClr val="tx1"/>
                </a:solidFill>
                <a:latin typeface="Trebuchet MS" panose="020B0603020202020204" pitchFamily="34" charset="0"/>
              </a:rPr>
              <a:t>Área de corral: </a:t>
            </a:r>
            <a:r>
              <a:rPr lang="es-EC" dirty="0">
                <a:solidFill>
                  <a:schemeClr val="tx1"/>
                </a:solidFill>
                <a:latin typeface="Trebuchet MS" panose="020B0603020202020204" pitchFamily="34" charset="0"/>
              </a:rPr>
              <a:t>1.10 m x 1.50 m</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s-EC" sz="1800" b="0" i="0" u="none" strike="noStrike" kern="1200" cap="none" spc="0" normalizeH="0" baseline="0" noProof="0" dirty="0">
              <a:ln>
                <a:noFill/>
              </a:ln>
              <a:solidFill>
                <a:schemeClr val="tx1"/>
              </a:solidFill>
              <a:effectLst/>
              <a:uLnTx/>
              <a:uFillTx/>
              <a:latin typeface="Trebuchet MS" panose="020B0603020202020204"/>
              <a:ea typeface="+mn-ea"/>
              <a:cs typeface="+mn-cs"/>
            </a:endParaRPr>
          </a:p>
        </p:txBody>
      </p:sp>
      <p:graphicFrame>
        <p:nvGraphicFramePr>
          <p:cNvPr id="9" name="Diagrama 8"/>
          <p:cNvGraphicFramePr/>
          <p:nvPr>
            <p:extLst>
              <p:ext uri="{D42A27DB-BD31-4B8C-83A1-F6EECF244321}">
                <p14:modId xmlns:p14="http://schemas.microsoft.com/office/powerpoint/2010/main" val="2404203838"/>
              </p:ext>
            </p:extLst>
          </p:nvPr>
        </p:nvGraphicFramePr>
        <p:xfrm>
          <a:off x="3628652" y="1452282"/>
          <a:ext cx="4736353" cy="2327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Conector recto de flecha 10"/>
          <p:cNvCxnSpPr/>
          <p:nvPr/>
        </p:nvCxnSpPr>
        <p:spPr>
          <a:xfrm flipH="1">
            <a:off x="860612" y="1945341"/>
            <a:ext cx="179293" cy="46616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2" name="Conector recto de flecha 11"/>
          <p:cNvCxnSpPr/>
          <p:nvPr/>
        </p:nvCxnSpPr>
        <p:spPr>
          <a:xfrm flipH="1">
            <a:off x="860613" y="4598894"/>
            <a:ext cx="349752" cy="197223"/>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3" name="Conector recto de flecha 12"/>
          <p:cNvCxnSpPr/>
          <p:nvPr/>
        </p:nvCxnSpPr>
        <p:spPr>
          <a:xfrm flipH="1">
            <a:off x="10802469" y="3546709"/>
            <a:ext cx="179293" cy="466165"/>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pic>
        <p:nvPicPr>
          <p:cNvPr id="10" name="Imagen 9"/>
          <p:cNvPicPr/>
          <p:nvPr/>
        </p:nvPicPr>
        <p:blipFill rotWithShape="1">
          <a:blip r:embed="rId8" cstate="print">
            <a:extLst>
              <a:ext uri="{28A0092B-C50C-407E-A947-70E740481C1C}">
                <a14:useLocalDpi xmlns:a14="http://schemas.microsoft.com/office/drawing/2010/main" val="0"/>
              </a:ext>
            </a:extLst>
          </a:blip>
          <a:srcRect t="4440" b="1"/>
          <a:stretch/>
        </p:blipFill>
        <p:spPr bwMode="auto">
          <a:xfrm>
            <a:off x="7860300" y="605595"/>
            <a:ext cx="4236620" cy="1805911"/>
          </a:xfrm>
          <a:prstGeom prst="rect">
            <a:avLst/>
          </a:prstGeom>
          <a:noFill/>
        </p:spPr>
      </p:pic>
      <p:pic>
        <p:nvPicPr>
          <p:cNvPr id="14" name="Imagen 13"/>
          <p:cNvPicPr>
            <a:picLocks noChangeAspect="1"/>
          </p:cNvPicPr>
          <p:nvPr/>
        </p:nvPicPr>
        <p:blipFill rotWithShape="1">
          <a:blip r:embed="rId9"/>
          <a:srcRect l="32084"/>
          <a:stretch/>
        </p:blipFill>
        <p:spPr>
          <a:xfrm>
            <a:off x="8534401" y="2411506"/>
            <a:ext cx="3226042" cy="3286686"/>
          </a:xfrm>
          <a:prstGeom prst="rect">
            <a:avLst/>
          </a:prstGeom>
        </p:spPr>
      </p:pic>
    </p:spTree>
    <p:extLst>
      <p:ext uri="{BB962C8B-B14F-4D97-AF65-F5344CB8AC3E}">
        <p14:creationId xmlns:p14="http://schemas.microsoft.com/office/powerpoint/2010/main" val="1307086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61534" y="613240"/>
            <a:ext cx="10363200" cy="1470025"/>
          </a:xfrm>
        </p:spPr>
        <p:txBody>
          <a:bodyPr/>
          <a:lstStyle/>
          <a:p>
            <a:pPr algn="ctr"/>
            <a:r>
              <a:rPr lang="es-EC" dirty="0">
                <a:solidFill>
                  <a:schemeClr val="tx1"/>
                </a:solidFill>
                <a:effectLst>
                  <a:outerShdw blurRad="38100" dist="38100" dir="2700000" algn="tl">
                    <a:srgbClr val="000000">
                      <a:alpha val="43137"/>
                    </a:srgbClr>
                  </a:outerShdw>
                </a:effectLst>
                <a:latin typeface="Trebuchet MS" panose="020B0603020202020204" pitchFamily="34" charset="0"/>
              </a:rPr>
              <a:t>Recepción​ ​y​ ​adaptación​ ​de​ ​animales</a:t>
            </a:r>
            <a:br>
              <a:rPr lang="es-EC" dirty="0">
                <a:solidFill>
                  <a:schemeClr val="tx1"/>
                </a:solidFill>
                <a:effectLst>
                  <a:outerShdw blurRad="38100" dist="38100" dir="2700000" algn="tl">
                    <a:srgbClr val="000000">
                      <a:alpha val="43137"/>
                    </a:srgbClr>
                  </a:outerShdw>
                </a:effectLst>
                <a:latin typeface="Trebuchet MS" panose="020B0603020202020204" pitchFamily="34" charset="0"/>
              </a:rPr>
            </a:br>
            <a:endParaRPr lang="es-EC"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2050" name="Picture 2" descr="https://scontent.fuio7-1.fna.fbcdn.net/v/t1.15752-9/61032121_2316064328460633_6559895111017168896_n.jpg?_nc_cat=100&amp;_nc_ht=scontent.fuio7-1.fna&amp;oh=77acfb0b0b9ef6937fb2b7fe9dc42749&amp;oe=5D5D83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775" y="825788"/>
            <a:ext cx="3353273" cy="251495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310524" y="3452554"/>
            <a:ext cx="3651773" cy="2738830"/>
          </a:xfrm>
          <a:prstGeom prst="rect">
            <a:avLst/>
          </a:prstGeom>
        </p:spPr>
      </p:pic>
      <p:graphicFrame>
        <p:nvGraphicFramePr>
          <p:cNvPr id="6" name="Diagrama 5"/>
          <p:cNvGraphicFramePr/>
          <p:nvPr>
            <p:extLst>
              <p:ext uri="{D42A27DB-BD31-4B8C-83A1-F6EECF244321}">
                <p14:modId xmlns:p14="http://schemas.microsoft.com/office/powerpoint/2010/main" val="3454555221"/>
              </p:ext>
            </p:extLst>
          </p:nvPr>
        </p:nvGraphicFramePr>
        <p:xfrm>
          <a:off x="4625258" y="1501240"/>
          <a:ext cx="7475832" cy="41769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Elipse 6"/>
          <p:cNvSpPr/>
          <p:nvPr/>
        </p:nvSpPr>
        <p:spPr>
          <a:xfrm>
            <a:off x="4625258" y="3045644"/>
            <a:ext cx="1629871" cy="108813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err="1" smtClean="0">
                <a:latin typeface="Trebuchet MS" panose="020B0603020202020204" pitchFamily="34" charset="0"/>
              </a:rPr>
              <a:t>PV</a:t>
            </a:r>
            <a:r>
              <a:rPr lang="es-EC" dirty="0" smtClean="0">
                <a:latin typeface="Trebuchet MS" panose="020B0603020202020204" pitchFamily="34" charset="0"/>
              </a:rPr>
              <a:t> inicial 19.3 Kg.</a:t>
            </a:r>
            <a:endParaRPr lang="es-EC" dirty="0">
              <a:latin typeface="Trebuchet MS" panose="020B0603020202020204" pitchFamily="34" charset="0"/>
            </a:endParaRPr>
          </a:p>
        </p:txBody>
      </p:sp>
    </p:spTree>
    <p:extLst>
      <p:ext uri="{BB962C8B-B14F-4D97-AF65-F5344CB8AC3E}">
        <p14:creationId xmlns:p14="http://schemas.microsoft.com/office/powerpoint/2010/main" val="2906779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4984" y="566802"/>
            <a:ext cx="10363200" cy="1470025"/>
          </a:xfrm>
        </p:spPr>
        <p:txBody>
          <a:bodyPr/>
          <a:lstStyle/>
          <a:p>
            <a:r>
              <a:rPr lang="es-EC" dirty="0" smtClean="0">
                <a:solidFill>
                  <a:schemeClr val="tx1"/>
                </a:solidFill>
                <a:latin typeface="Trebuchet MS" panose="020B0603020202020204" pitchFamily="34" charset="0"/>
              </a:rPr>
              <a:t>Torta de palmiste tratada con hidróxido de calcio</a:t>
            </a:r>
            <a:endParaRPr lang="es-EC" dirty="0">
              <a:solidFill>
                <a:schemeClr val="tx1"/>
              </a:solidFill>
              <a:latin typeface="Trebuchet MS" panose="020B0603020202020204" pitchFamily="34" charset="0"/>
            </a:endParaRPr>
          </a:p>
        </p:txBody>
      </p:sp>
      <p:pic>
        <p:nvPicPr>
          <p:cNvPr id="4" name="Imagen 3"/>
          <p:cNvPicPr>
            <a:picLocks noChangeAspect="1"/>
          </p:cNvPicPr>
          <p:nvPr/>
        </p:nvPicPr>
        <p:blipFill rotWithShape="1">
          <a:blip r:embed="rId2"/>
          <a:srcRect t="25417" b="12658"/>
          <a:stretch/>
        </p:blipFill>
        <p:spPr>
          <a:xfrm>
            <a:off x="494919" y="1380743"/>
            <a:ext cx="2967990" cy="2450592"/>
          </a:xfrm>
          <a:prstGeom prst="rect">
            <a:avLst/>
          </a:prstGeom>
        </p:spPr>
      </p:pic>
      <p:pic>
        <p:nvPicPr>
          <p:cNvPr id="5" name="Imagen 4"/>
          <p:cNvPicPr>
            <a:picLocks noChangeAspect="1"/>
          </p:cNvPicPr>
          <p:nvPr/>
        </p:nvPicPr>
        <p:blipFill rotWithShape="1">
          <a:blip r:embed="rId3"/>
          <a:srcRect t="29068"/>
          <a:stretch/>
        </p:blipFill>
        <p:spPr>
          <a:xfrm>
            <a:off x="4661047" y="1341278"/>
            <a:ext cx="2931414" cy="2529521"/>
          </a:xfrm>
          <a:prstGeom prst="rect">
            <a:avLst/>
          </a:prstGeom>
        </p:spPr>
      </p:pic>
      <p:pic>
        <p:nvPicPr>
          <p:cNvPr id="6" name="Imagen 5"/>
          <p:cNvPicPr>
            <a:picLocks noChangeAspect="1"/>
          </p:cNvPicPr>
          <p:nvPr/>
        </p:nvPicPr>
        <p:blipFill>
          <a:blip r:embed="rId4"/>
          <a:stretch>
            <a:fillRect/>
          </a:stretch>
        </p:blipFill>
        <p:spPr>
          <a:xfrm rot="16200000">
            <a:off x="8904176" y="992846"/>
            <a:ext cx="2554063" cy="3201841"/>
          </a:xfrm>
          <a:prstGeom prst="rect">
            <a:avLst/>
          </a:prstGeom>
        </p:spPr>
      </p:pic>
      <p:graphicFrame>
        <p:nvGraphicFramePr>
          <p:cNvPr id="7" name="Diagrama 6"/>
          <p:cNvGraphicFramePr/>
          <p:nvPr>
            <p:extLst>
              <p:ext uri="{D42A27DB-BD31-4B8C-83A1-F6EECF244321}">
                <p14:modId xmlns:p14="http://schemas.microsoft.com/office/powerpoint/2010/main" val="780447978"/>
              </p:ext>
            </p:extLst>
          </p:nvPr>
        </p:nvGraphicFramePr>
        <p:xfrm>
          <a:off x="558927" y="2159333"/>
          <a:ext cx="10650728"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ángulo redondeado 9"/>
          <p:cNvSpPr/>
          <p:nvPr/>
        </p:nvSpPr>
        <p:spPr>
          <a:xfrm>
            <a:off x="9701147" y="1386603"/>
            <a:ext cx="960120" cy="265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15 días</a:t>
            </a:r>
            <a:endParaRPr lang="es-EC" dirty="0"/>
          </a:p>
        </p:txBody>
      </p:sp>
      <p:sp>
        <p:nvSpPr>
          <p:cNvPr id="11" name="Flecha abajo 10"/>
          <p:cNvSpPr/>
          <p:nvPr/>
        </p:nvSpPr>
        <p:spPr>
          <a:xfrm rot="16200000">
            <a:off x="3762164" y="2338567"/>
            <a:ext cx="600636" cy="534942"/>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2" name="Flecha abajo 11"/>
          <p:cNvSpPr/>
          <p:nvPr/>
        </p:nvSpPr>
        <p:spPr>
          <a:xfrm rot="16200000">
            <a:off x="7786056" y="2386023"/>
            <a:ext cx="600636" cy="534942"/>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168052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043550" y="8965"/>
            <a:ext cx="4765964" cy="845128"/>
          </a:xfrm>
        </p:spPr>
        <p:txBody>
          <a:bodyPr/>
          <a:lstStyle/>
          <a:p>
            <a:r>
              <a:rPr lang="es-EC" dirty="0" smtClean="0">
                <a:solidFill>
                  <a:schemeClr val="tx1"/>
                </a:solidFill>
                <a:latin typeface="Trebuchet MS" panose="020B0603020202020204" pitchFamily="34" charset="0"/>
              </a:rPr>
              <a:t>Dietas experimentales</a:t>
            </a:r>
            <a:endParaRPr lang="es-EC" dirty="0">
              <a:solidFill>
                <a:schemeClr val="tx1"/>
              </a:solidFill>
              <a:latin typeface="Trebuchet MS" panose="020B0603020202020204" pitchFamily="34" charset="0"/>
            </a:endParaRPr>
          </a:p>
        </p:txBody>
      </p:sp>
      <p:pic>
        <p:nvPicPr>
          <p:cNvPr id="5122" name="Picture 2" descr="https://scontent.fuio7-1.fna.fbcdn.net/v/t1.15752-9/37761761_1817067415027706_3784707782322683904_n.jpg?_nc_cat=106&amp;_nc_ht=scontent.fuio7-1.fna&amp;oh=d37179ee5a2bb929a3c888967006bc09&amp;oe=5D9F2C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2831" y="854093"/>
            <a:ext cx="3369593" cy="467403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2282635" y="6457372"/>
            <a:ext cx="3762568" cy="369332"/>
          </a:xfrm>
          <a:prstGeom prst="rect">
            <a:avLst/>
          </a:prstGeom>
        </p:spPr>
        <p:txBody>
          <a:bodyPr wrap="none">
            <a:spAutoFit/>
          </a:bodyPr>
          <a:lstStyle/>
          <a:p>
            <a:r>
              <a:rPr lang="es-EC" dirty="0" smtClean="0">
                <a:latin typeface="Trebuchet MS" panose="020B0603020202020204" pitchFamily="34" charset="0"/>
              </a:rPr>
              <a:t>(</a:t>
            </a:r>
            <a:r>
              <a:rPr lang="es-EC" dirty="0" err="1" smtClean="0">
                <a:latin typeface="Trebuchet MS" panose="020B0603020202020204" pitchFamily="34" charset="0"/>
              </a:rPr>
              <a:t>National</a:t>
            </a:r>
            <a:r>
              <a:rPr lang="es-EC" dirty="0" smtClean="0">
                <a:latin typeface="Trebuchet MS" panose="020B0603020202020204" pitchFamily="34" charset="0"/>
              </a:rPr>
              <a:t> </a:t>
            </a:r>
            <a:r>
              <a:rPr lang="es-EC" dirty="0" err="1">
                <a:latin typeface="Trebuchet MS" panose="020B0603020202020204" pitchFamily="34" charset="0"/>
              </a:rPr>
              <a:t>Research</a:t>
            </a:r>
            <a:r>
              <a:rPr lang="es-EC" dirty="0">
                <a:latin typeface="Trebuchet MS" panose="020B0603020202020204" pitchFamily="34" charset="0"/>
              </a:rPr>
              <a:t> </a:t>
            </a:r>
            <a:r>
              <a:rPr lang="es-EC" dirty="0" smtClean="0">
                <a:latin typeface="Trebuchet MS" panose="020B0603020202020204" pitchFamily="34" charset="0"/>
              </a:rPr>
              <a:t>Council, 2006)</a:t>
            </a:r>
            <a:endParaRPr lang="es-EC" dirty="0">
              <a:latin typeface="Trebuchet MS" panose="020B0603020202020204" pitchFamily="34" charset="0"/>
            </a:endParaRPr>
          </a:p>
        </p:txBody>
      </p:sp>
      <p:graphicFrame>
        <p:nvGraphicFramePr>
          <p:cNvPr id="12" name="Objeto 11"/>
          <p:cNvGraphicFramePr>
            <a:graphicFrameLocks noChangeAspect="1"/>
          </p:cNvGraphicFramePr>
          <p:nvPr>
            <p:extLst>
              <p:ext uri="{D42A27DB-BD31-4B8C-83A1-F6EECF244321}">
                <p14:modId xmlns:p14="http://schemas.microsoft.com/office/powerpoint/2010/main" val="2097874963"/>
              </p:ext>
            </p:extLst>
          </p:nvPr>
        </p:nvGraphicFramePr>
        <p:xfrm>
          <a:off x="791975" y="431529"/>
          <a:ext cx="6251575" cy="5972175"/>
        </p:xfrm>
        <a:graphic>
          <a:graphicData uri="http://schemas.openxmlformats.org/presentationml/2006/ole">
            <mc:AlternateContent xmlns:mc="http://schemas.openxmlformats.org/markup-compatibility/2006">
              <mc:Choice xmlns:v="urn:schemas-microsoft-com:vml" Requires="v">
                <p:oleObj spid="_x0000_s6255" name="Documento" r:id="rId5" imgW="5402239" imgH="5151408" progId="Word.Document.12">
                  <p:embed/>
                </p:oleObj>
              </mc:Choice>
              <mc:Fallback>
                <p:oleObj name="Documento" r:id="rId5" imgW="5402239" imgH="5151408" progId="Word.Document.12">
                  <p:embed/>
                  <p:pic>
                    <p:nvPicPr>
                      <p:cNvPr id="0" name=""/>
                      <p:cNvPicPr/>
                      <p:nvPr/>
                    </p:nvPicPr>
                    <p:blipFill>
                      <a:blip r:embed="rId6"/>
                      <a:stretch>
                        <a:fillRect/>
                      </a:stretch>
                    </p:blipFill>
                    <p:spPr>
                      <a:xfrm>
                        <a:off x="791975" y="431529"/>
                        <a:ext cx="6251575" cy="5972175"/>
                      </a:xfrm>
                      <a:prstGeom prst="rect">
                        <a:avLst/>
                      </a:prstGeom>
                    </p:spPr>
                  </p:pic>
                </p:oleObj>
              </mc:Fallback>
            </mc:AlternateContent>
          </a:graphicData>
        </a:graphic>
      </p:graphicFrame>
      <p:sp>
        <p:nvSpPr>
          <p:cNvPr id="13" name="Marcador de contenido 2"/>
          <p:cNvSpPr txBox="1">
            <a:spLocks/>
          </p:cNvSpPr>
          <p:nvPr/>
        </p:nvSpPr>
        <p:spPr>
          <a:xfrm>
            <a:off x="1074795" y="4528206"/>
            <a:ext cx="4722255" cy="1338447"/>
          </a:xfrm>
          <a:prstGeom prst="rect">
            <a:avLst/>
          </a:prstGeom>
        </p:spPr>
        <p:txBody>
          <a:bodyPr vert="horz" lIns="91440" tIns="45720" rIns="91440" bIns="45720" numCol="2"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kumimoji="0" lang="es-EC" sz="1400" b="0" i="0" u="none" strike="noStrike" kern="1200" cap="none" spc="0" normalizeH="0" baseline="0" noProof="0" dirty="0" smtClean="0">
                <a:ln>
                  <a:noFill/>
                </a:ln>
                <a:solidFill>
                  <a:schemeClr val="tx1"/>
                </a:solidFill>
                <a:effectLst/>
                <a:uLnTx/>
                <a:uFillTx/>
                <a:latin typeface="Trebuchet MS" panose="020B0603020202020204" pitchFamily="34" charset="0"/>
              </a:rPr>
              <a:t>Heno</a:t>
            </a:r>
            <a:r>
              <a:rPr kumimoji="0" lang="es-EC" sz="1400" b="0" i="0" u="none" strike="noStrike" kern="1200" cap="none" spc="0" normalizeH="0" noProof="0" dirty="0" smtClean="0">
                <a:ln>
                  <a:noFill/>
                </a:ln>
                <a:solidFill>
                  <a:schemeClr val="tx1"/>
                </a:solidFill>
                <a:effectLst/>
                <a:uLnTx/>
                <a:uFillTx/>
                <a:latin typeface="Trebuchet MS" panose="020B0603020202020204" pitchFamily="34" charset="0"/>
              </a:rPr>
              <a:t> de alfalfa y      </a:t>
            </a:r>
            <a:r>
              <a:rPr kumimoji="0" lang="es-EC" sz="1400" b="0" i="0" u="none" strike="noStrike" kern="1200" cap="none" spc="0" normalizeH="0" noProof="0" dirty="0" err="1" smtClean="0">
                <a:ln>
                  <a:noFill/>
                </a:ln>
                <a:solidFill>
                  <a:schemeClr val="tx1"/>
                </a:solidFill>
                <a:effectLst/>
                <a:uLnTx/>
                <a:uFillTx/>
                <a:latin typeface="Trebuchet MS" panose="020B0603020202020204" pitchFamily="34" charset="0"/>
              </a:rPr>
              <a:t>ray</a:t>
            </a:r>
            <a:r>
              <a:rPr kumimoji="0" lang="es-EC" sz="1400" b="0" i="0" u="none" strike="noStrike" kern="1200" cap="none" spc="0" normalizeH="0" noProof="0" dirty="0" smtClean="0">
                <a:ln>
                  <a:noFill/>
                </a:ln>
                <a:solidFill>
                  <a:schemeClr val="tx1"/>
                </a:solidFill>
                <a:effectLst/>
                <a:uLnTx/>
                <a:uFillTx/>
                <a:latin typeface="Trebuchet MS" panose="020B0603020202020204" pitchFamily="34" charset="0"/>
              </a:rPr>
              <a:t> </a:t>
            </a:r>
            <a:r>
              <a:rPr kumimoji="0" lang="es-EC" sz="1400" b="0" i="0" u="none" strike="noStrike" kern="1200" cap="none" spc="0" normalizeH="0" noProof="0" dirty="0" err="1" smtClean="0">
                <a:ln>
                  <a:noFill/>
                </a:ln>
                <a:solidFill>
                  <a:schemeClr val="tx1"/>
                </a:solidFill>
                <a:effectLst/>
                <a:uLnTx/>
                <a:uFillTx/>
                <a:latin typeface="Trebuchet MS" panose="020B0603020202020204" pitchFamily="34" charset="0"/>
              </a:rPr>
              <a:t>grass</a:t>
            </a:r>
            <a:endParaRPr kumimoji="0" lang="es-EC" sz="1400" b="0" i="0" u="none" strike="noStrike" kern="1200" cap="none" spc="0" normalizeH="0" noProof="0" dirty="0" smtClean="0">
              <a:ln>
                <a:noFill/>
              </a:ln>
              <a:solidFill>
                <a:schemeClr val="tx1"/>
              </a:solidFill>
              <a:effectLst/>
              <a:uLnTx/>
              <a:uFillTx/>
              <a:latin typeface="Trebuchet MS" panose="020B0603020202020204" pitchFamily="34" charset="0"/>
            </a:endParaRPr>
          </a:p>
          <a:p>
            <a:r>
              <a:rPr lang="es-EC" sz="1400" baseline="0" dirty="0" smtClean="0">
                <a:solidFill>
                  <a:schemeClr val="tx1"/>
                </a:solidFill>
                <a:latin typeface="Trebuchet MS" panose="020B0603020202020204" pitchFamily="34" charset="0"/>
              </a:rPr>
              <a:t>Maíz</a:t>
            </a:r>
            <a:r>
              <a:rPr lang="es-EC" sz="1400" dirty="0" smtClean="0">
                <a:solidFill>
                  <a:schemeClr val="tx1"/>
                </a:solidFill>
                <a:latin typeface="Trebuchet MS" panose="020B0603020202020204" pitchFamily="34" charset="0"/>
              </a:rPr>
              <a:t> molido </a:t>
            </a:r>
          </a:p>
          <a:p>
            <a:r>
              <a:rPr kumimoji="0" lang="es-EC" sz="1400" b="0" i="0" u="none" strike="noStrike" kern="1200" cap="none" spc="0" normalizeH="0" baseline="0" noProof="0" dirty="0" smtClean="0">
                <a:ln>
                  <a:noFill/>
                </a:ln>
                <a:solidFill>
                  <a:schemeClr val="tx1"/>
                </a:solidFill>
                <a:effectLst/>
                <a:uLnTx/>
                <a:uFillTx/>
                <a:latin typeface="Trebuchet MS" panose="020B0603020202020204" pitchFamily="34" charset="0"/>
              </a:rPr>
              <a:t>Torta</a:t>
            </a:r>
            <a:r>
              <a:rPr kumimoji="0" lang="es-EC" sz="1400" b="0" i="0" u="none" strike="noStrike" kern="1200" cap="none" spc="0" normalizeH="0" noProof="0" dirty="0" smtClean="0">
                <a:ln>
                  <a:noFill/>
                </a:ln>
                <a:solidFill>
                  <a:schemeClr val="tx1"/>
                </a:solidFill>
                <a:effectLst/>
                <a:uLnTx/>
                <a:uFillTx/>
                <a:latin typeface="Trebuchet MS" panose="020B0603020202020204" pitchFamily="34" charset="0"/>
              </a:rPr>
              <a:t> de palmiste </a:t>
            </a:r>
          </a:p>
          <a:p>
            <a:r>
              <a:rPr lang="es-EC" sz="1400" noProof="0" dirty="0" smtClean="0">
                <a:solidFill>
                  <a:schemeClr val="tx1"/>
                </a:solidFill>
                <a:latin typeface="Trebuchet MS" panose="020B0603020202020204" pitchFamily="34" charset="0"/>
              </a:rPr>
              <a:t>Torta de soya</a:t>
            </a:r>
          </a:p>
          <a:p>
            <a:r>
              <a:rPr kumimoji="0" lang="es-EC" sz="1400" b="0" i="0" u="none" strike="noStrike" kern="1200" cap="none" spc="0" normalizeH="0" baseline="0" dirty="0" smtClean="0">
                <a:ln>
                  <a:noFill/>
                </a:ln>
                <a:solidFill>
                  <a:schemeClr val="tx1"/>
                </a:solidFill>
                <a:effectLst/>
                <a:uLnTx/>
                <a:uFillTx/>
                <a:latin typeface="Trebuchet MS" panose="020B0603020202020204" pitchFamily="34" charset="0"/>
              </a:rPr>
              <a:t>Melaza</a:t>
            </a:r>
            <a:r>
              <a:rPr kumimoji="0" lang="es-EC" sz="1400" b="0" i="0" u="none" strike="noStrike" kern="1200" cap="none" spc="0" normalizeH="0" dirty="0" smtClean="0">
                <a:ln>
                  <a:noFill/>
                </a:ln>
                <a:solidFill>
                  <a:schemeClr val="tx1"/>
                </a:solidFill>
                <a:effectLst/>
                <a:uLnTx/>
                <a:uFillTx/>
                <a:latin typeface="Trebuchet MS" panose="020B0603020202020204" pitchFamily="34" charset="0"/>
              </a:rPr>
              <a:t> </a:t>
            </a:r>
          </a:p>
          <a:p>
            <a:r>
              <a:rPr lang="es-EC" sz="1400" baseline="0" noProof="0" dirty="0" smtClean="0">
                <a:solidFill>
                  <a:schemeClr val="tx1"/>
                </a:solidFill>
                <a:latin typeface="Trebuchet MS" panose="020B0603020202020204" pitchFamily="34" charset="0"/>
              </a:rPr>
              <a:t>Aceite</a:t>
            </a:r>
            <a:r>
              <a:rPr lang="es-EC" sz="1400" noProof="0" dirty="0" smtClean="0">
                <a:solidFill>
                  <a:schemeClr val="tx1"/>
                </a:solidFill>
                <a:latin typeface="Trebuchet MS" panose="020B0603020202020204" pitchFamily="34" charset="0"/>
              </a:rPr>
              <a:t> de palma </a:t>
            </a:r>
          </a:p>
          <a:p>
            <a:r>
              <a:rPr kumimoji="0" lang="es-EC" sz="1400" b="0" i="0" u="none" strike="noStrike" kern="1200" cap="none" spc="0" normalizeH="0" baseline="0" dirty="0" smtClean="0">
                <a:ln>
                  <a:noFill/>
                </a:ln>
                <a:solidFill>
                  <a:schemeClr val="tx1"/>
                </a:solidFill>
                <a:effectLst/>
                <a:uLnTx/>
                <a:uFillTx/>
                <a:latin typeface="Trebuchet MS" panose="020B0603020202020204" pitchFamily="34" charset="0"/>
              </a:rPr>
              <a:t>Premezcla</a:t>
            </a:r>
            <a:r>
              <a:rPr kumimoji="0" lang="es-EC" sz="1400" b="0" i="0" u="none" strike="noStrike" kern="1200" cap="none" spc="0" normalizeH="0" dirty="0" smtClean="0">
                <a:ln>
                  <a:noFill/>
                </a:ln>
                <a:solidFill>
                  <a:schemeClr val="tx1"/>
                </a:solidFill>
                <a:effectLst/>
                <a:uLnTx/>
                <a:uFillTx/>
                <a:latin typeface="Trebuchet MS" panose="020B0603020202020204" pitchFamily="34" charset="0"/>
              </a:rPr>
              <a:t> de minerales</a:t>
            </a:r>
            <a:endParaRPr kumimoji="0" lang="es-EC" sz="1400" b="0" i="0" u="none" strike="noStrike" kern="1200" cap="none" spc="0" normalizeH="0" baseline="0" noProof="0" dirty="0">
              <a:ln>
                <a:noFill/>
              </a:ln>
              <a:solidFill>
                <a:schemeClr val="tx1"/>
              </a:solidFill>
              <a:effectLst/>
              <a:uLnTx/>
              <a:uFillTx/>
              <a:latin typeface="Trebuchet MS" panose="020B0603020202020204" pitchFamily="34" charset="0"/>
            </a:endParaRPr>
          </a:p>
        </p:txBody>
      </p:sp>
    </p:spTree>
    <p:extLst>
      <p:ext uri="{BB962C8B-B14F-4D97-AF65-F5344CB8AC3E}">
        <p14:creationId xmlns:p14="http://schemas.microsoft.com/office/powerpoint/2010/main" val="883977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14728" y="42884"/>
            <a:ext cx="10363200" cy="676782"/>
          </a:xfrm>
        </p:spPr>
        <p:txBody>
          <a:bodyPr/>
          <a:lstStyle/>
          <a:p>
            <a:pPr algn="ctr"/>
            <a:r>
              <a:rPr lang="es-EC" dirty="0" smtClean="0">
                <a:solidFill>
                  <a:schemeClr val="tx1"/>
                </a:solidFill>
                <a:latin typeface="Trebuchet MS" panose="020B0603020202020204" pitchFamily="34" charset="0"/>
              </a:rPr>
              <a:t>Suministro de alimento</a:t>
            </a:r>
            <a:endParaRPr lang="es-EC" dirty="0">
              <a:solidFill>
                <a:schemeClr val="tx1"/>
              </a:solidFill>
              <a:latin typeface="Trebuchet MS" panose="020B0603020202020204" pitchFamily="34" charset="0"/>
            </a:endParaRPr>
          </a:p>
        </p:txBody>
      </p:sp>
      <p:pic>
        <p:nvPicPr>
          <p:cNvPr id="4" name="Imagen 3"/>
          <p:cNvPicPr>
            <a:picLocks noChangeAspect="1"/>
          </p:cNvPicPr>
          <p:nvPr/>
        </p:nvPicPr>
        <p:blipFill>
          <a:blip r:embed="rId2"/>
          <a:stretch>
            <a:fillRect/>
          </a:stretch>
        </p:blipFill>
        <p:spPr>
          <a:xfrm>
            <a:off x="6473952" y="1312540"/>
            <a:ext cx="5248656" cy="3936493"/>
          </a:xfrm>
          <a:prstGeom prst="rect">
            <a:avLst/>
          </a:prstGeom>
        </p:spPr>
      </p:pic>
      <p:graphicFrame>
        <p:nvGraphicFramePr>
          <p:cNvPr id="11" name="Diagrama 10"/>
          <p:cNvGraphicFramePr/>
          <p:nvPr>
            <p:extLst>
              <p:ext uri="{D42A27DB-BD31-4B8C-83A1-F6EECF244321}">
                <p14:modId xmlns:p14="http://schemas.microsoft.com/office/powerpoint/2010/main" val="3423121464"/>
              </p:ext>
            </p:extLst>
          </p:nvPr>
        </p:nvGraphicFramePr>
        <p:xfrm>
          <a:off x="-931672"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058" name="Picture 2" descr="Resultado de imagen para flecha hacia arrib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6611" y="5067161"/>
            <a:ext cx="373342" cy="36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94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531267" y="141469"/>
            <a:ext cx="2581656" cy="777366"/>
          </a:xfrm>
        </p:spPr>
        <p:txBody>
          <a:bodyPr/>
          <a:lstStyle/>
          <a:p>
            <a:pPr algn="ctr"/>
            <a:r>
              <a:rPr lang="es-EC" dirty="0" smtClean="0">
                <a:solidFill>
                  <a:schemeClr val="tx1"/>
                </a:solidFill>
                <a:latin typeface="Trebuchet MS" panose="020B0603020202020204" pitchFamily="34" charset="0"/>
              </a:rPr>
              <a:t>FASE I</a:t>
            </a:r>
            <a:endParaRPr lang="es-EC" dirty="0">
              <a:solidFill>
                <a:schemeClr val="tx1"/>
              </a:solidFill>
              <a:latin typeface="Trebuchet MS" panose="020B0603020202020204" pitchFamily="34" charset="0"/>
            </a:endParaRPr>
          </a:p>
        </p:txBody>
      </p:sp>
      <p:sp>
        <p:nvSpPr>
          <p:cNvPr id="4" name="Título 1"/>
          <p:cNvSpPr txBox="1">
            <a:spLocks/>
          </p:cNvSpPr>
          <p:nvPr/>
        </p:nvSpPr>
        <p:spPr>
          <a:xfrm>
            <a:off x="886690" y="752088"/>
            <a:ext cx="10834255" cy="1200911"/>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dirty="0">
                <a:solidFill>
                  <a:schemeClr val="tx1"/>
                </a:solidFill>
                <a:effectLst>
                  <a:outerShdw blurRad="38100" dist="38100" dir="2700000" algn="tl">
                    <a:srgbClr val="000000">
                      <a:alpha val="43137"/>
                    </a:srgbClr>
                  </a:outerShdw>
                </a:effectLst>
                <a:latin typeface="Trebuchet MS" panose="020B0603020202020204" pitchFamily="34" charset="0"/>
              </a:rPr>
              <a:t>Conformación de </a:t>
            </a:r>
            <a:r>
              <a:rPr lang="es-EC" dirty="0" smtClean="0">
                <a:solidFill>
                  <a:schemeClr val="tx1"/>
                </a:solidFill>
                <a:effectLst>
                  <a:outerShdw blurRad="38100" dist="38100" dir="2700000" algn="tl">
                    <a:srgbClr val="000000">
                      <a:alpha val="43137"/>
                    </a:srgbClr>
                  </a:outerShdw>
                </a:effectLst>
                <a:latin typeface="Trebuchet MS" panose="020B0603020202020204" pitchFamily="34" charset="0"/>
              </a:rPr>
              <a:t>tratamientos y análisis estadístico </a:t>
            </a:r>
            <a:endParaRPr lang="es-EC" dirty="0">
              <a:solidFill>
                <a:schemeClr val="tx1"/>
              </a:solidFill>
              <a:effectLst>
                <a:outerShdw blurRad="38100" dist="38100" dir="2700000" algn="tl">
                  <a:srgbClr val="000000">
                    <a:alpha val="43137"/>
                  </a:srgbClr>
                </a:outerShdw>
              </a:effectLst>
              <a:latin typeface="Trebuchet MS" panose="020B0603020202020204" pitchFamily="34" charset="0"/>
            </a:endParaRPr>
          </a:p>
          <a:p>
            <a:pPr algn="ctr"/>
            <a:endParaRPr lang="es-EC" kern="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5" name="Marcador de contenido 2"/>
          <p:cNvSpPr txBox="1">
            <a:spLocks/>
          </p:cNvSpPr>
          <p:nvPr/>
        </p:nvSpPr>
        <p:spPr>
          <a:xfrm>
            <a:off x="6827831" y="4388160"/>
            <a:ext cx="4722255" cy="17972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C" dirty="0" smtClean="0">
                <a:solidFill>
                  <a:schemeClr val="tx1"/>
                </a:solidFill>
                <a:latin typeface="Trebuchet MS" panose="020B0603020202020204" pitchFamily="34" charset="0"/>
              </a:rPr>
              <a:t>En </a:t>
            </a:r>
            <a:r>
              <a:rPr lang="es-EC" dirty="0">
                <a:solidFill>
                  <a:schemeClr val="tx1"/>
                </a:solidFill>
                <a:latin typeface="Trebuchet MS" panose="020B0603020202020204" pitchFamily="34" charset="0"/>
              </a:rPr>
              <a:t>el experimento se empleó 3 corderos </a:t>
            </a:r>
            <a:r>
              <a:rPr lang="es-EC" dirty="0" smtClean="0">
                <a:solidFill>
                  <a:schemeClr val="tx1"/>
                </a:solidFill>
                <a:latin typeface="Trebuchet MS" panose="020B0603020202020204" pitchFamily="34" charset="0"/>
              </a:rPr>
              <a:t>destetados </a:t>
            </a:r>
            <a:r>
              <a:rPr lang="es-EC" dirty="0">
                <a:solidFill>
                  <a:schemeClr val="tx1"/>
                </a:solidFill>
                <a:latin typeface="Trebuchet MS" panose="020B0603020202020204" pitchFamily="34" charset="0"/>
              </a:rPr>
              <a:t>(&lt;1 </a:t>
            </a:r>
            <a:r>
              <a:rPr lang="es-EC" dirty="0" err="1">
                <a:solidFill>
                  <a:schemeClr val="tx1"/>
                </a:solidFill>
                <a:latin typeface="Trebuchet MS" panose="020B0603020202020204" pitchFamily="34" charset="0"/>
              </a:rPr>
              <a:t>DS</a:t>
            </a:r>
            <a:r>
              <a:rPr lang="es-EC" dirty="0" smtClean="0">
                <a:solidFill>
                  <a:schemeClr val="tx1"/>
                </a:solidFill>
                <a:latin typeface="Trebuchet MS" panose="020B0603020202020204" pitchFamily="34" charset="0"/>
              </a:rPr>
              <a:t>)</a:t>
            </a:r>
            <a:endParaRPr lang="es-EC" dirty="0">
              <a:solidFill>
                <a:schemeClr val="tx1"/>
              </a:solidFill>
              <a:latin typeface="Trebuchet MS" panose="020B0603020202020204" pitchFamily="34" charset="0"/>
            </a:endParaRPr>
          </a:p>
          <a:p>
            <a:endParaRPr kumimoji="0" lang="es-EC" sz="1800" b="0" i="0" u="none" strike="noStrike" kern="1200" cap="none" spc="0" normalizeH="0" baseline="0" noProof="0" dirty="0">
              <a:ln>
                <a:noFill/>
              </a:ln>
              <a:solidFill>
                <a:schemeClr val="tx1"/>
              </a:solidFill>
              <a:effectLst/>
              <a:uLnTx/>
              <a:uFillTx/>
              <a:latin typeface="Trebuchet MS" panose="020B0603020202020204" pitchFamily="34" charset="0"/>
            </a:endParaRPr>
          </a:p>
        </p:txBody>
      </p:sp>
      <p:sp>
        <p:nvSpPr>
          <p:cNvPr id="11" name="Rectángulo 10"/>
          <p:cNvSpPr/>
          <p:nvPr/>
        </p:nvSpPr>
        <p:spPr>
          <a:xfrm>
            <a:off x="6542739" y="3639594"/>
            <a:ext cx="5292438" cy="48490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b="1" dirty="0" smtClean="0">
                <a:latin typeface="Trebuchet MS" panose="020B0603020202020204" pitchFamily="34" charset="0"/>
              </a:rPr>
              <a:t>Características de las unidades experimentales</a:t>
            </a:r>
            <a:endParaRPr lang="es-EC" b="1" dirty="0">
              <a:latin typeface="Trebuchet MS" panose="020B0603020202020204" pitchFamily="34" charset="0"/>
            </a:endParaRPr>
          </a:p>
        </p:txBody>
      </p:sp>
      <p:sp>
        <p:nvSpPr>
          <p:cNvPr id="12" name="Rectángulo 11"/>
          <p:cNvSpPr/>
          <p:nvPr/>
        </p:nvSpPr>
        <p:spPr>
          <a:xfrm>
            <a:off x="7897088" y="1564582"/>
            <a:ext cx="2355275" cy="37505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b="1" dirty="0" smtClean="0">
                <a:latin typeface="Trebuchet MS" panose="020B0603020202020204" pitchFamily="34" charset="0"/>
              </a:rPr>
              <a:t>Tipo de diseño</a:t>
            </a:r>
            <a:endParaRPr lang="es-EC" b="1" dirty="0">
              <a:latin typeface="Trebuchet MS" panose="020B0603020202020204" pitchFamily="34" charset="0"/>
            </a:endParaRPr>
          </a:p>
        </p:txBody>
      </p:sp>
      <p:sp>
        <p:nvSpPr>
          <p:cNvPr id="13" name="Marcador de contenido 2"/>
          <p:cNvSpPr txBox="1">
            <a:spLocks/>
          </p:cNvSpPr>
          <p:nvPr/>
        </p:nvSpPr>
        <p:spPr>
          <a:xfrm>
            <a:off x="7112923" y="2243355"/>
            <a:ext cx="4722255" cy="16386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C" dirty="0">
                <a:solidFill>
                  <a:schemeClr val="tx1"/>
                </a:solidFill>
                <a:latin typeface="Trebuchet MS" panose="020B0603020202020204" pitchFamily="34" charset="0"/>
              </a:rPr>
              <a:t>Diseño en </a:t>
            </a:r>
            <a:r>
              <a:rPr lang="es-EC" dirty="0" smtClean="0">
                <a:solidFill>
                  <a:schemeClr val="tx1"/>
                </a:solidFill>
                <a:latin typeface="Trebuchet MS" panose="020B0603020202020204" pitchFamily="34" charset="0"/>
              </a:rPr>
              <a:t>cuadrado latino (DCL)</a:t>
            </a:r>
            <a:endParaRPr lang="es-EC" dirty="0">
              <a:solidFill>
                <a:schemeClr val="tx1"/>
              </a:solidFill>
              <a:latin typeface="Trebuchet MS" panose="020B0603020202020204" pitchFamily="34" charset="0"/>
            </a:endParaRPr>
          </a:p>
          <a:p>
            <a:r>
              <a:rPr lang="en-US" dirty="0" err="1" smtClean="0">
                <a:solidFill>
                  <a:schemeClr val="tx1"/>
                </a:solidFill>
                <a:latin typeface="Trebuchet MS" panose="020B0603020202020204" pitchFamily="34" charset="0"/>
              </a:rPr>
              <a:t>Procedimiento</a:t>
            </a:r>
            <a:r>
              <a:rPr lang="en-US" dirty="0" smtClean="0">
                <a:solidFill>
                  <a:schemeClr val="tx1"/>
                </a:solidFill>
                <a:latin typeface="Trebuchet MS" panose="020B0603020202020204" pitchFamily="34" charset="0"/>
              </a:rPr>
              <a:t> </a:t>
            </a:r>
            <a:r>
              <a:rPr lang="en-US" dirty="0" err="1">
                <a:solidFill>
                  <a:schemeClr val="tx1"/>
                </a:solidFill>
                <a:latin typeface="Trebuchet MS" panose="020B0603020202020204" pitchFamily="34" charset="0"/>
              </a:rPr>
              <a:t>mixto</a:t>
            </a:r>
            <a:r>
              <a:rPr lang="en-US" dirty="0">
                <a:solidFill>
                  <a:schemeClr val="tx1"/>
                </a:solidFill>
                <a:latin typeface="Trebuchet MS" panose="020B0603020202020204" pitchFamily="34" charset="0"/>
              </a:rPr>
              <a:t> de SAS</a:t>
            </a:r>
            <a:endParaRPr lang="es-EC" dirty="0">
              <a:solidFill>
                <a:schemeClr val="tx1"/>
              </a:solidFill>
              <a:latin typeface="Trebuchet MS" panose="020B0603020202020204" pitchFamily="34" charset="0"/>
            </a:endParaRPr>
          </a:p>
          <a:p>
            <a:endParaRPr kumimoji="0" lang="es-EC" sz="1800" b="0" i="0" u="none" strike="noStrike" kern="1200" cap="none" spc="0" normalizeH="0" baseline="0" noProof="0" dirty="0">
              <a:ln>
                <a:noFill/>
              </a:ln>
              <a:solidFill>
                <a:schemeClr val="tx1"/>
              </a:solidFill>
              <a:effectLst/>
              <a:uLnTx/>
              <a:uFillTx/>
              <a:latin typeface="Trebuchet MS" panose="020B0603020202020204" pitchFamily="34" charset="0"/>
            </a:endParaRPr>
          </a:p>
        </p:txBody>
      </p:sp>
      <p:pic>
        <p:nvPicPr>
          <p:cNvPr id="14" name="Imagen 13"/>
          <p:cNvPicPr>
            <a:picLocks noChangeAspect="1"/>
          </p:cNvPicPr>
          <p:nvPr/>
        </p:nvPicPr>
        <p:blipFill>
          <a:blip r:embed="rId2"/>
          <a:stretch>
            <a:fillRect/>
          </a:stretch>
        </p:blipFill>
        <p:spPr>
          <a:xfrm>
            <a:off x="-352878" y="2656822"/>
            <a:ext cx="7259782" cy="2704888"/>
          </a:xfrm>
          <a:prstGeom prst="rect">
            <a:avLst/>
          </a:prstGeom>
        </p:spPr>
      </p:pic>
      <p:sp>
        <p:nvSpPr>
          <p:cNvPr id="15" name="Rectángulo 14"/>
          <p:cNvSpPr/>
          <p:nvPr/>
        </p:nvSpPr>
        <p:spPr>
          <a:xfrm>
            <a:off x="2397664" y="1903546"/>
            <a:ext cx="1758699" cy="38926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b="1" dirty="0" smtClean="0">
                <a:latin typeface="Trebuchet MS" panose="020B0603020202020204" pitchFamily="34" charset="0"/>
              </a:rPr>
              <a:t>Tratamientos</a:t>
            </a:r>
            <a:endParaRPr lang="es-EC" b="1" dirty="0">
              <a:latin typeface="Trebuchet MS" panose="020B0603020202020204" pitchFamily="34" charset="0"/>
            </a:endParaRPr>
          </a:p>
        </p:txBody>
      </p:sp>
    </p:spTree>
    <p:extLst>
      <p:ext uri="{BB962C8B-B14F-4D97-AF65-F5344CB8AC3E}">
        <p14:creationId xmlns:p14="http://schemas.microsoft.com/office/powerpoint/2010/main" val="1302840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18565" y="-7769"/>
            <a:ext cx="10363200" cy="759078"/>
          </a:xfrm>
        </p:spPr>
        <p:txBody>
          <a:bodyPr/>
          <a:lstStyle/>
          <a:p>
            <a:pPr algn="ctr"/>
            <a:r>
              <a:rPr lang="es-EC" dirty="0">
                <a:solidFill>
                  <a:schemeClr val="tx1"/>
                </a:solidFill>
                <a:effectLst>
                  <a:outerShdw blurRad="38100" dist="38100" dir="2700000" algn="tl">
                    <a:srgbClr val="000000">
                      <a:alpha val="43137"/>
                    </a:srgbClr>
                  </a:outerShdw>
                </a:effectLst>
                <a:latin typeface="Trebuchet MS" panose="020B0603020202020204" pitchFamily="34" charset="0"/>
              </a:rPr>
              <a:t>Digestibilidad del alimento</a:t>
            </a:r>
            <a:br>
              <a:rPr lang="es-EC" dirty="0">
                <a:solidFill>
                  <a:schemeClr val="tx1"/>
                </a:solidFill>
                <a:effectLst>
                  <a:outerShdw blurRad="38100" dist="38100" dir="2700000" algn="tl">
                    <a:srgbClr val="000000">
                      <a:alpha val="43137"/>
                    </a:srgbClr>
                  </a:outerShdw>
                </a:effectLst>
                <a:latin typeface="Trebuchet MS" panose="020B0603020202020204" pitchFamily="34" charset="0"/>
              </a:rPr>
            </a:br>
            <a:endParaRPr lang="es-EC"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4" name="Imagen 3"/>
          <p:cNvPicPr>
            <a:picLocks noChangeAspect="1"/>
          </p:cNvPicPr>
          <p:nvPr/>
        </p:nvPicPr>
        <p:blipFill>
          <a:blip r:embed="rId2"/>
          <a:stretch>
            <a:fillRect/>
          </a:stretch>
        </p:blipFill>
        <p:spPr>
          <a:xfrm>
            <a:off x="213284" y="300713"/>
            <a:ext cx="2318766" cy="3091688"/>
          </a:xfrm>
          <a:prstGeom prst="rect">
            <a:avLst/>
          </a:prstGeom>
        </p:spPr>
      </p:pic>
      <p:pic>
        <p:nvPicPr>
          <p:cNvPr id="5" name="Imagen 4"/>
          <p:cNvPicPr>
            <a:picLocks noChangeAspect="1"/>
          </p:cNvPicPr>
          <p:nvPr/>
        </p:nvPicPr>
        <p:blipFill>
          <a:blip r:embed="rId3"/>
          <a:stretch>
            <a:fillRect/>
          </a:stretch>
        </p:blipFill>
        <p:spPr>
          <a:xfrm>
            <a:off x="3923345" y="709190"/>
            <a:ext cx="3753638" cy="2360052"/>
          </a:xfrm>
          <a:prstGeom prst="rect">
            <a:avLst/>
          </a:prstGeom>
        </p:spPr>
      </p:pic>
      <p:pic>
        <p:nvPicPr>
          <p:cNvPr id="3" name="Imagen 2"/>
          <p:cNvPicPr>
            <a:picLocks noChangeAspect="1"/>
          </p:cNvPicPr>
          <p:nvPr/>
        </p:nvPicPr>
        <p:blipFill>
          <a:blip r:embed="rId4"/>
          <a:stretch>
            <a:fillRect/>
          </a:stretch>
        </p:blipFill>
        <p:spPr>
          <a:xfrm>
            <a:off x="9165627" y="491272"/>
            <a:ext cx="2735961" cy="2674795"/>
          </a:xfrm>
          <a:prstGeom prst="rect">
            <a:avLst/>
          </a:prstGeom>
        </p:spPr>
      </p:pic>
      <p:pic>
        <p:nvPicPr>
          <p:cNvPr id="3074" name="Picture 2" descr="https://scontent.fuio7-1.fna.fbcdn.net/v/t1.15752-9/60974664_681845902269814_6141425005575012352_n.jpg?_nc_cat=104&amp;_nc_ht=scontent.fuio7-1.fna&amp;oh=625f3f62f4aa9054e6abd31868fed4cf&amp;oe=5D67E59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0165" y="4583098"/>
            <a:ext cx="2764625" cy="21228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content.fuio7-1.fna.fbcdn.net/v/t1.15752-9/61178546_2294084344242956_52060020149321728_n.jpg?_nc_cat=100&amp;_nc_ht=scontent.fuio7-1.fna&amp;oh=d6d1b78260919111f3d4ae468b163325&amp;oe=5D56C24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82" t="12237" r="16559" b="520"/>
          <a:stretch/>
        </p:blipFill>
        <p:spPr bwMode="auto">
          <a:xfrm rot="16200000">
            <a:off x="3245621" y="4105898"/>
            <a:ext cx="2102717" cy="3006369"/>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redondeado 7"/>
          <p:cNvSpPr/>
          <p:nvPr/>
        </p:nvSpPr>
        <p:spPr>
          <a:xfrm>
            <a:off x="321511" y="3452036"/>
            <a:ext cx="2053195" cy="746079"/>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s-EC" dirty="0">
                <a:latin typeface="Trebuchet MS" panose="020B0603020202020204" pitchFamily="34" charset="0"/>
              </a:rPr>
              <a:t>J</a:t>
            </a:r>
            <a:r>
              <a:rPr lang="es-EC" dirty="0" smtClean="0">
                <a:latin typeface="Trebuchet MS" panose="020B0603020202020204" pitchFamily="34" charset="0"/>
              </a:rPr>
              <a:t>aula </a:t>
            </a:r>
            <a:r>
              <a:rPr lang="es-EC" dirty="0">
                <a:latin typeface="Trebuchet MS" panose="020B0603020202020204" pitchFamily="34" charset="0"/>
              </a:rPr>
              <a:t>metabólica </a:t>
            </a:r>
            <a:r>
              <a:rPr lang="es-EC" dirty="0" smtClean="0">
                <a:latin typeface="Trebuchet MS" panose="020B0603020202020204" pitchFamily="34" charset="0"/>
              </a:rPr>
              <a:t> 0.75 </a:t>
            </a:r>
            <a:r>
              <a:rPr lang="es-EC" dirty="0">
                <a:latin typeface="Trebuchet MS" panose="020B0603020202020204" pitchFamily="34" charset="0"/>
              </a:rPr>
              <a:t>X 1.40 </a:t>
            </a:r>
            <a:r>
              <a:rPr lang="es-EC" dirty="0" smtClean="0">
                <a:latin typeface="Trebuchet MS" panose="020B0603020202020204" pitchFamily="34" charset="0"/>
              </a:rPr>
              <a:t>m</a:t>
            </a:r>
            <a:endParaRPr lang="es-EC" dirty="0">
              <a:latin typeface="Trebuchet MS" panose="020B0603020202020204" pitchFamily="34" charset="0"/>
            </a:endParaRPr>
          </a:p>
        </p:txBody>
      </p:sp>
      <p:sp>
        <p:nvSpPr>
          <p:cNvPr id="10" name="Rectángulo redondeado 9"/>
          <p:cNvSpPr/>
          <p:nvPr/>
        </p:nvSpPr>
        <p:spPr>
          <a:xfrm>
            <a:off x="9068280" y="5003831"/>
            <a:ext cx="3062432" cy="8869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smtClean="0">
                <a:latin typeface="Trebuchet MS" panose="020B0603020202020204" pitchFamily="34" charset="0"/>
              </a:rPr>
              <a:t>55 °C – 72 horas</a:t>
            </a:r>
          </a:p>
          <a:p>
            <a:pPr algn="ctr"/>
            <a:r>
              <a:rPr lang="es-EC" dirty="0" smtClean="0">
                <a:latin typeface="Trebuchet MS" panose="020B0603020202020204" pitchFamily="34" charset="0"/>
              </a:rPr>
              <a:t>Diámetro: </a:t>
            </a:r>
            <a:r>
              <a:rPr lang="es-EC" dirty="0" err="1" smtClean="0">
                <a:latin typeface="Trebuchet MS" panose="020B0603020202020204" pitchFamily="34" charset="0"/>
              </a:rPr>
              <a:t>2mm</a:t>
            </a:r>
            <a:endParaRPr lang="es-EC" dirty="0">
              <a:latin typeface="Trebuchet MS" panose="020B0603020202020204" pitchFamily="34" charset="0"/>
            </a:endParaRPr>
          </a:p>
        </p:txBody>
      </p:sp>
      <p:sp>
        <p:nvSpPr>
          <p:cNvPr id="11" name="Rectángulo redondeado 10"/>
          <p:cNvSpPr/>
          <p:nvPr/>
        </p:nvSpPr>
        <p:spPr>
          <a:xfrm>
            <a:off x="602666" y="5088031"/>
            <a:ext cx="1929384" cy="71856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smtClean="0">
                <a:latin typeface="Trebuchet MS" panose="020B0603020202020204" pitchFamily="34" charset="0"/>
              </a:rPr>
              <a:t>20 %</a:t>
            </a:r>
          </a:p>
          <a:p>
            <a:pPr algn="ctr"/>
            <a:r>
              <a:rPr lang="es-EC" dirty="0" smtClean="0">
                <a:latin typeface="Trebuchet MS" panose="020B0603020202020204" pitchFamily="34" charset="0"/>
              </a:rPr>
              <a:t>4 °C</a:t>
            </a:r>
            <a:endParaRPr lang="es-EC" dirty="0">
              <a:latin typeface="Trebuchet MS" panose="020B0603020202020204" pitchFamily="34" charset="0"/>
            </a:endParaRPr>
          </a:p>
        </p:txBody>
      </p:sp>
      <p:sp>
        <p:nvSpPr>
          <p:cNvPr id="12" name="Rectángulo redondeado 11"/>
          <p:cNvSpPr/>
          <p:nvPr/>
        </p:nvSpPr>
        <p:spPr>
          <a:xfrm>
            <a:off x="3294529" y="3166067"/>
            <a:ext cx="5011271" cy="1176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dirty="0">
                <a:latin typeface="Trebuchet MS" panose="020B0603020202020204" pitchFamily="34" charset="0"/>
              </a:rPr>
              <a:t>Adaptación: 14 </a:t>
            </a:r>
            <a:r>
              <a:rPr lang="es-EC" dirty="0" smtClean="0">
                <a:latin typeface="Trebuchet MS" panose="020B0603020202020204" pitchFamily="34" charset="0"/>
              </a:rPr>
              <a:t>días (</a:t>
            </a:r>
            <a:r>
              <a:rPr lang="es-EC" smtClean="0">
                <a:latin typeface="Trebuchet MS" panose="020B0603020202020204" pitchFamily="34" charset="0"/>
              </a:rPr>
              <a:t>tratamiento asignado)</a:t>
            </a:r>
            <a:endParaRPr lang="es-EC" dirty="0">
              <a:latin typeface="Trebuchet MS" panose="020B0603020202020204" pitchFamily="34" charset="0"/>
            </a:endParaRPr>
          </a:p>
          <a:p>
            <a:r>
              <a:rPr lang="es-EC" dirty="0">
                <a:latin typeface="Trebuchet MS" panose="020B0603020202020204" pitchFamily="34" charset="0"/>
              </a:rPr>
              <a:t>Recolección: 7 días (producción fecal diaria) </a:t>
            </a:r>
            <a:r>
              <a:rPr lang="es-EC" dirty="0" smtClean="0">
                <a:latin typeface="Trebuchet MS" panose="020B0603020202020204" pitchFamily="34" charset="0"/>
              </a:rPr>
              <a:t>Descanso</a:t>
            </a:r>
            <a:r>
              <a:rPr lang="es-EC" dirty="0">
                <a:latin typeface="Trebuchet MS" panose="020B0603020202020204" pitchFamily="34" charset="0"/>
              </a:rPr>
              <a:t>: 8 días (tratamiento control</a:t>
            </a:r>
            <a:r>
              <a:rPr lang="es-EC" dirty="0" smtClean="0">
                <a:latin typeface="Trebuchet MS" panose="020B0603020202020204" pitchFamily="34" charset="0"/>
              </a:rPr>
              <a:t>)</a:t>
            </a:r>
            <a:endParaRPr lang="es-EC" dirty="0">
              <a:latin typeface="Trebuchet MS" panose="020B0603020202020204" pitchFamily="34" charset="0"/>
            </a:endParaRPr>
          </a:p>
        </p:txBody>
      </p:sp>
      <p:sp>
        <p:nvSpPr>
          <p:cNvPr id="13" name="Rectángulo redondeado 12"/>
          <p:cNvSpPr/>
          <p:nvPr/>
        </p:nvSpPr>
        <p:spPr>
          <a:xfrm>
            <a:off x="9449740" y="3311075"/>
            <a:ext cx="2578092" cy="8869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rebuchet MS" panose="020B0603020202020204" pitchFamily="34" charset="0"/>
              </a:rPr>
              <a:t>Materia seca (100 g)</a:t>
            </a:r>
          </a:p>
          <a:p>
            <a:pPr algn="ctr"/>
            <a:r>
              <a:rPr lang="es-EC" dirty="0" err="1" smtClean="0">
                <a:latin typeface="Trebuchet MS" panose="020B0603020202020204" pitchFamily="34" charset="0"/>
              </a:rPr>
              <a:t>55°C</a:t>
            </a:r>
            <a:r>
              <a:rPr lang="es-EC" dirty="0" smtClean="0">
                <a:latin typeface="Trebuchet MS" panose="020B0603020202020204" pitchFamily="34" charset="0"/>
              </a:rPr>
              <a:t> – 24 horas</a:t>
            </a:r>
            <a:endParaRPr lang="es-EC" dirty="0">
              <a:latin typeface="Trebuchet MS" panose="020B0603020202020204" pitchFamily="34" charset="0"/>
            </a:endParaRPr>
          </a:p>
        </p:txBody>
      </p:sp>
    </p:spTree>
    <p:extLst>
      <p:ext uri="{BB962C8B-B14F-4D97-AF65-F5344CB8AC3E}">
        <p14:creationId xmlns:p14="http://schemas.microsoft.com/office/powerpoint/2010/main" val="1476109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27569" y="0"/>
            <a:ext cx="10363200" cy="695070"/>
          </a:xfrm>
        </p:spPr>
        <p:txBody>
          <a:bodyPr/>
          <a:lstStyle/>
          <a:p>
            <a:pPr algn="ctr"/>
            <a:r>
              <a:rPr lang="es-EC" dirty="0">
                <a:solidFill>
                  <a:schemeClr val="tx1"/>
                </a:solidFill>
                <a:effectLst>
                  <a:outerShdw blurRad="38100" dist="38100" dir="2700000" algn="tl">
                    <a:srgbClr val="000000">
                      <a:alpha val="43137"/>
                    </a:srgbClr>
                  </a:outerShdw>
                </a:effectLst>
                <a:latin typeface="Trebuchet MS" panose="020B0603020202020204" pitchFamily="34" charset="0"/>
              </a:rPr>
              <a:t>Determinación de la composición nutricional</a:t>
            </a:r>
            <a:br>
              <a:rPr lang="es-EC" dirty="0">
                <a:solidFill>
                  <a:schemeClr val="tx1"/>
                </a:solidFill>
                <a:effectLst>
                  <a:outerShdw blurRad="38100" dist="38100" dir="2700000" algn="tl">
                    <a:srgbClr val="000000">
                      <a:alpha val="43137"/>
                    </a:srgbClr>
                  </a:outerShdw>
                </a:effectLst>
                <a:latin typeface="Trebuchet MS" panose="020B0603020202020204" pitchFamily="34" charset="0"/>
              </a:rPr>
            </a:br>
            <a:endParaRPr lang="es-EC"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5" name="Imagen 4"/>
          <p:cNvPicPr>
            <a:picLocks noChangeAspect="1"/>
          </p:cNvPicPr>
          <p:nvPr/>
        </p:nvPicPr>
        <p:blipFill rotWithShape="1">
          <a:blip r:embed="rId2"/>
          <a:srcRect l="10304" t="-1262" r="29367" b="1262"/>
          <a:stretch/>
        </p:blipFill>
        <p:spPr>
          <a:xfrm>
            <a:off x="2450591" y="1067938"/>
            <a:ext cx="2377509" cy="2897137"/>
          </a:xfrm>
          <a:prstGeom prst="rect">
            <a:avLst/>
          </a:prstGeom>
        </p:spPr>
      </p:pic>
      <p:pic>
        <p:nvPicPr>
          <p:cNvPr id="4098" name="Picture 2" descr="https://scontent.fuio7-1.fna.fbcdn.net/v/t1.15752-9/61357424_618562431976014_712600735866421248_n.jpg?_nc_cat=105&amp;_nc_ht=scontent.fuio7-1.fna&amp;oh=55b39d1a22b6dabd5f23f731a104539f&amp;oe=5D5D3E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76" y="2801880"/>
            <a:ext cx="2337816" cy="299923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4"/>
          <a:srcRect l="16369" t="8400" r="29795"/>
          <a:stretch/>
        </p:blipFill>
        <p:spPr>
          <a:xfrm>
            <a:off x="4822488" y="2801880"/>
            <a:ext cx="2381250" cy="2962656"/>
          </a:xfrm>
          <a:prstGeom prst="rect">
            <a:avLst/>
          </a:prstGeom>
        </p:spPr>
      </p:pic>
      <p:pic>
        <p:nvPicPr>
          <p:cNvPr id="7" name="Imagen 6"/>
          <p:cNvPicPr>
            <a:picLocks noChangeAspect="1"/>
          </p:cNvPicPr>
          <p:nvPr/>
        </p:nvPicPr>
        <p:blipFill rotWithShape="1">
          <a:blip r:embed="rId5"/>
          <a:srcRect l="12533" r="30966" b="9793"/>
          <a:stretch/>
        </p:blipFill>
        <p:spPr>
          <a:xfrm>
            <a:off x="7199996" y="1067938"/>
            <a:ext cx="2377509" cy="3067285"/>
          </a:xfrm>
          <a:prstGeom prst="rect">
            <a:avLst/>
          </a:prstGeom>
        </p:spPr>
      </p:pic>
      <p:pic>
        <p:nvPicPr>
          <p:cNvPr id="4100" name="Picture 4" descr="https://scontent.fuio7-1.fna.fbcdn.net/v/t1.15752-9/60668596_432966013948360_5685786394887192576_n.jpg?_nc_cat=104&amp;_nc_ht=scontent.fuio7-1.fna&amp;oh=a27a4fbef5300fa79a797069cd34e9db&amp;oe=5D979B8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969"/>
          <a:stretch/>
        </p:blipFill>
        <p:spPr bwMode="auto">
          <a:xfrm>
            <a:off x="9587782" y="2559677"/>
            <a:ext cx="2604218" cy="326505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redondeado 7"/>
          <p:cNvSpPr/>
          <p:nvPr/>
        </p:nvSpPr>
        <p:spPr>
          <a:xfrm>
            <a:off x="297145" y="1242824"/>
            <a:ext cx="1929384" cy="8869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rebuchet MS" panose="020B0603020202020204" pitchFamily="34" charset="0"/>
              </a:rPr>
              <a:t>Proteína cruda</a:t>
            </a:r>
            <a:endParaRPr lang="es-EC" dirty="0">
              <a:latin typeface="Trebuchet MS" panose="020B0603020202020204" pitchFamily="34" charset="0"/>
            </a:endParaRPr>
          </a:p>
        </p:txBody>
      </p:sp>
      <p:sp>
        <p:nvSpPr>
          <p:cNvPr id="11" name="Rectángulo redondeado 10"/>
          <p:cNvSpPr/>
          <p:nvPr/>
        </p:nvSpPr>
        <p:spPr>
          <a:xfrm>
            <a:off x="2674653" y="4578096"/>
            <a:ext cx="1929384" cy="8869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smtClean="0">
                <a:latin typeface="Trebuchet MS" panose="020B0603020202020204" pitchFamily="34" charset="0"/>
              </a:rPr>
              <a:t>Fibra cruda</a:t>
            </a:r>
            <a:endParaRPr lang="es-EC" dirty="0">
              <a:latin typeface="Trebuchet MS" panose="020B0603020202020204" pitchFamily="34" charset="0"/>
            </a:endParaRPr>
          </a:p>
        </p:txBody>
      </p:sp>
      <p:sp>
        <p:nvSpPr>
          <p:cNvPr id="12" name="Rectángulo redondeado 11"/>
          <p:cNvSpPr/>
          <p:nvPr/>
        </p:nvSpPr>
        <p:spPr>
          <a:xfrm>
            <a:off x="5120707" y="1296425"/>
            <a:ext cx="1929384" cy="8869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Trebuchet MS" panose="020B0603020202020204" pitchFamily="34" charset="0"/>
              </a:rPr>
              <a:t>Grasa</a:t>
            </a:r>
            <a:endParaRPr lang="es-EC" dirty="0">
              <a:latin typeface="Trebuchet MS" panose="020B0603020202020204" pitchFamily="34" charset="0"/>
            </a:endParaRPr>
          </a:p>
        </p:txBody>
      </p:sp>
      <p:sp>
        <p:nvSpPr>
          <p:cNvPr id="13" name="Rectángulo redondeado 12"/>
          <p:cNvSpPr/>
          <p:nvPr/>
        </p:nvSpPr>
        <p:spPr>
          <a:xfrm>
            <a:off x="7431068" y="4701540"/>
            <a:ext cx="1929384" cy="8869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rebuchet MS" panose="020B0603020202020204" pitchFamily="34" charset="0"/>
              </a:rPr>
              <a:t>Ceniza</a:t>
            </a:r>
            <a:endParaRPr lang="es-EC" dirty="0">
              <a:latin typeface="Trebuchet MS" panose="020B0603020202020204" pitchFamily="34" charset="0"/>
            </a:endParaRPr>
          </a:p>
        </p:txBody>
      </p:sp>
      <p:sp>
        <p:nvSpPr>
          <p:cNvPr id="14" name="Rectángulo redondeado 13"/>
          <p:cNvSpPr/>
          <p:nvPr/>
        </p:nvSpPr>
        <p:spPr>
          <a:xfrm>
            <a:off x="9925199" y="1242824"/>
            <a:ext cx="1929384" cy="8869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smtClean="0">
                <a:latin typeface="Trebuchet MS" panose="020B0603020202020204" pitchFamily="34" charset="0"/>
              </a:rPr>
              <a:t>Materia seca</a:t>
            </a:r>
            <a:endParaRPr lang="es-EC" dirty="0">
              <a:latin typeface="Trebuchet MS" panose="020B0603020202020204" pitchFamily="34" charset="0"/>
            </a:endParaRPr>
          </a:p>
        </p:txBody>
      </p:sp>
    </p:spTree>
    <p:extLst>
      <p:ext uri="{BB962C8B-B14F-4D97-AF65-F5344CB8AC3E}">
        <p14:creationId xmlns:p14="http://schemas.microsoft.com/office/powerpoint/2010/main" val="1848625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09600" y="104403"/>
            <a:ext cx="3254188" cy="720350"/>
          </a:xfrm>
        </p:spPr>
        <p:txBody>
          <a:bodyPr/>
          <a:lstStyle/>
          <a:p>
            <a:pPr algn="l"/>
            <a:r>
              <a:rPr lang="es-EC" dirty="0" smtClean="0">
                <a:solidFill>
                  <a:schemeClr val="tx1"/>
                </a:solidFill>
                <a:latin typeface="Trebuchet MS" panose="020B0603020202020204" pitchFamily="34" charset="0"/>
              </a:rPr>
              <a:t>CONTENIDO</a:t>
            </a:r>
            <a:endParaRPr lang="es-EC" dirty="0">
              <a:solidFill>
                <a:schemeClr val="tx1"/>
              </a:solidFill>
              <a:latin typeface="Trebuchet MS" panose="020B0603020202020204" pitchFamily="34" charset="0"/>
            </a:endParaRPr>
          </a:p>
        </p:txBody>
      </p:sp>
      <p:sp>
        <p:nvSpPr>
          <p:cNvPr id="3" name="Subtítulo 2"/>
          <p:cNvSpPr>
            <a:spLocks noGrp="1"/>
          </p:cNvSpPr>
          <p:nvPr>
            <p:ph type="subTitle" idx="1"/>
          </p:nvPr>
        </p:nvSpPr>
        <p:spPr>
          <a:xfrm>
            <a:off x="6502130" y="1444777"/>
            <a:ext cx="4835154" cy="4365812"/>
          </a:xfrm>
        </p:spPr>
        <p:txBody>
          <a:bodyPr/>
          <a:lstStyle/>
          <a:p>
            <a:pPr marL="457200" indent="-457200" algn="l">
              <a:buFont typeface="Arial" panose="020B0604020202020204" pitchFamily="34" charset="0"/>
              <a:buChar char="•"/>
            </a:pPr>
            <a:r>
              <a:rPr lang="es-EC" dirty="0" smtClean="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Introducción</a:t>
            </a:r>
          </a:p>
          <a:p>
            <a:pPr marL="457200" indent="-457200" algn="l">
              <a:buFont typeface="Arial" panose="020B0604020202020204" pitchFamily="34" charset="0"/>
              <a:buChar char="•"/>
            </a:pPr>
            <a:r>
              <a:rPr lang="es-EC" dirty="0" smtClean="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El </a:t>
            </a:r>
            <a:r>
              <a:rPr lang="es-EC"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problema</a:t>
            </a:r>
          </a:p>
          <a:p>
            <a:pPr marL="457200" indent="-457200" algn="l">
              <a:buFont typeface="Arial" panose="020B0604020202020204" pitchFamily="34" charset="0"/>
              <a:buChar char="•"/>
            </a:pPr>
            <a:r>
              <a:rPr lang="es-EC"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Justificación</a:t>
            </a:r>
          </a:p>
          <a:p>
            <a:pPr marL="457200" indent="-457200" algn="l">
              <a:buFont typeface="Arial" panose="020B0604020202020204" pitchFamily="34" charset="0"/>
              <a:buChar char="•"/>
            </a:pPr>
            <a:r>
              <a:rPr lang="es-EC" dirty="0" smtClean="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Objetivos</a:t>
            </a:r>
          </a:p>
          <a:p>
            <a:pPr marL="457200" indent="-457200" algn="l">
              <a:buFont typeface="Arial" panose="020B0604020202020204" pitchFamily="34" charset="0"/>
              <a:buChar char="•"/>
            </a:pPr>
            <a:r>
              <a:rPr lang="es-EC" dirty="0" smtClean="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Metodología</a:t>
            </a:r>
            <a:endParaRPr lang="es-EC"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a:p>
            <a:pPr marL="457200" indent="-457200" algn="l">
              <a:buFont typeface="Arial" panose="020B0604020202020204" pitchFamily="34" charset="0"/>
              <a:buChar char="•"/>
            </a:pPr>
            <a:r>
              <a:rPr lang="es-EC"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Resultados y discusión</a:t>
            </a:r>
          </a:p>
          <a:p>
            <a:pPr marL="457200" indent="-457200" algn="l">
              <a:buFont typeface="Arial" panose="020B0604020202020204" pitchFamily="34" charset="0"/>
              <a:buChar char="•"/>
            </a:pPr>
            <a:r>
              <a:rPr lang="es-EC"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Conclusiones</a:t>
            </a:r>
          </a:p>
          <a:p>
            <a:pPr marL="457200" indent="-457200" algn="l">
              <a:buFont typeface="Arial" panose="020B0604020202020204" pitchFamily="34" charset="0"/>
              <a:buChar char="•"/>
            </a:pPr>
            <a:r>
              <a:rPr lang="es-EC"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Recomendaciones</a:t>
            </a:r>
          </a:p>
          <a:p>
            <a:pPr marL="342900" indent="-342900" algn="l">
              <a:buFont typeface="Arial" panose="020B0604020202020204" pitchFamily="34" charset="0"/>
              <a:buChar char="•"/>
            </a:pPr>
            <a:endParaRPr lang="es-EC"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2050" name="Picture 2" descr="https://scontent.fuio13-1.fna.fbcdn.net/v/t1.15752-9/60346616_385196018750771_7283143100875145216_n.jpg?_nc_cat=104&amp;_nc_ht=scontent.fuio13-1.fna&amp;oh=2ac93886ed48bebfbb08f40b5414028c&amp;oe=5D720153"/>
          <p:cNvPicPr>
            <a:picLocks noChangeAspect="1" noChangeArrowheads="1"/>
          </p:cNvPicPr>
          <p:nvPr/>
        </p:nvPicPr>
        <p:blipFill rotWithShape="1">
          <a:blip r:embed="rId2">
            <a:extLst>
              <a:ext uri="{28A0092B-C50C-407E-A947-70E740481C1C}">
                <a14:useLocalDpi xmlns:a14="http://schemas.microsoft.com/office/drawing/2010/main" val="0"/>
              </a:ext>
            </a:extLst>
          </a:blip>
          <a:srcRect t="28851"/>
          <a:stretch/>
        </p:blipFill>
        <p:spPr bwMode="auto">
          <a:xfrm>
            <a:off x="896471" y="1228164"/>
            <a:ext cx="4736578" cy="4401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076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57470" y="13988"/>
            <a:ext cx="7026538" cy="448141"/>
          </a:xfrm>
        </p:spPr>
        <p:txBody>
          <a:bodyPr/>
          <a:lstStyle/>
          <a:p>
            <a:r>
              <a:rPr lang="es-EC" dirty="0" smtClean="0">
                <a:solidFill>
                  <a:schemeClr val="tx1"/>
                </a:solidFill>
                <a:latin typeface="Trebuchet MS" panose="020B0603020202020204" pitchFamily="34" charset="0"/>
              </a:rPr>
              <a:t>Pruebas bioquímicas sanguíneas</a:t>
            </a:r>
            <a:endParaRPr lang="es-EC" dirty="0">
              <a:solidFill>
                <a:schemeClr val="tx1"/>
              </a:solidFill>
              <a:latin typeface="Trebuchet MS" panose="020B0603020202020204" pitchFamily="34" charset="0"/>
            </a:endParaRPr>
          </a:p>
        </p:txBody>
      </p:sp>
      <p:pic>
        <p:nvPicPr>
          <p:cNvPr id="2050" name="Picture 2" descr="https://scontent.fuio7-1.fna.fbcdn.net/v/t1.15752-9/60740788_1188831651324168_5590751975651147776_n.jpg?_nc_cat=110&amp;_nc_ht=scontent.fuio7-1.fna&amp;oh=d9092235951c4ba575b5e50735a92761&amp;oe=5D99A4B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68" t="6244" r="27130" b="25791"/>
          <a:stretch/>
        </p:blipFill>
        <p:spPr bwMode="auto">
          <a:xfrm>
            <a:off x="4927302" y="1255059"/>
            <a:ext cx="986118" cy="199016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a:srcRect l="48414" t="15319"/>
          <a:stretch/>
        </p:blipFill>
        <p:spPr>
          <a:xfrm>
            <a:off x="104558" y="675316"/>
            <a:ext cx="2288355" cy="2817347"/>
          </a:xfrm>
          <a:prstGeom prst="rect">
            <a:avLst/>
          </a:prstGeom>
        </p:spPr>
      </p:pic>
      <p:pic>
        <p:nvPicPr>
          <p:cNvPr id="5" name="Imagen 4"/>
          <p:cNvPicPr>
            <a:picLocks noChangeAspect="1"/>
          </p:cNvPicPr>
          <p:nvPr/>
        </p:nvPicPr>
        <p:blipFill rotWithShape="1">
          <a:blip r:embed="rId4"/>
          <a:srcRect l="1" r="50599"/>
          <a:stretch/>
        </p:blipFill>
        <p:spPr>
          <a:xfrm>
            <a:off x="3027360" y="1015368"/>
            <a:ext cx="1328248" cy="2318592"/>
          </a:xfrm>
          <a:prstGeom prst="rect">
            <a:avLst/>
          </a:prstGeom>
        </p:spPr>
      </p:pic>
      <p:pic>
        <p:nvPicPr>
          <p:cNvPr id="6" name="Imagen 5"/>
          <p:cNvPicPr>
            <a:picLocks noChangeAspect="1"/>
          </p:cNvPicPr>
          <p:nvPr/>
        </p:nvPicPr>
        <p:blipFill rotWithShape="1">
          <a:blip r:embed="rId5"/>
          <a:srcRect t="4984"/>
          <a:stretch/>
        </p:blipFill>
        <p:spPr>
          <a:xfrm>
            <a:off x="6429379" y="659360"/>
            <a:ext cx="2249021" cy="2849258"/>
          </a:xfrm>
          <a:prstGeom prst="rect">
            <a:avLst/>
          </a:prstGeom>
        </p:spPr>
      </p:pic>
      <p:pic>
        <p:nvPicPr>
          <p:cNvPr id="8" name="Imagen 7"/>
          <p:cNvPicPr>
            <a:picLocks noChangeAspect="1"/>
          </p:cNvPicPr>
          <p:nvPr/>
        </p:nvPicPr>
        <p:blipFill rotWithShape="1">
          <a:blip r:embed="rId6"/>
          <a:srcRect l="15302" t="3354" r="14789"/>
          <a:stretch/>
        </p:blipFill>
        <p:spPr>
          <a:xfrm>
            <a:off x="9284008" y="675316"/>
            <a:ext cx="2907992" cy="3015105"/>
          </a:xfrm>
          <a:prstGeom prst="rect">
            <a:avLst/>
          </a:prstGeom>
        </p:spPr>
      </p:pic>
      <p:cxnSp>
        <p:nvCxnSpPr>
          <p:cNvPr id="11" name="Conector recto de flecha 10"/>
          <p:cNvCxnSpPr/>
          <p:nvPr/>
        </p:nvCxnSpPr>
        <p:spPr>
          <a:xfrm flipH="1" flipV="1">
            <a:off x="1093694" y="2689412"/>
            <a:ext cx="188259" cy="430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Flecha abajo 12"/>
          <p:cNvSpPr/>
          <p:nvPr/>
        </p:nvSpPr>
        <p:spPr>
          <a:xfrm rot="16200000">
            <a:off x="2409819" y="2237524"/>
            <a:ext cx="600636" cy="293565"/>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4" name="Flecha abajo 13"/>
          <p:cNvSpPr/>
          <p:nvPr/>
        </p:nvSpPr>
        <p:spPr>
          <a:xfrm rot="16200000">
            <a:off x="4341136" y="2237524"/>
            <a:ext cx="600636" cy="293565"/>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5" name="Flecha abajo 14"/>
          <p:cNvSpPr/>
          <p:nvPr/>
        </p:nvSpPr>
        <p:spPr>
          <a:xfrm rot="16200000">
            <a:off x="5871082" y="2237525"/>
            <a:ext cx="600636" cy="293565"/>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6" name="Flecha abajo 15"/>
          <p:cNvSpPr/>
          <p:nvPr/>
        </p:nvSpPr>
        <p:spPr>
          <a:xfrm rot="16200000">
            <a:off x="8636061" y="2275134"/>
            <a:ext cx="600636" cy="293565"/>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pic>
        <p:nvPicPr>
          <p:cNvPr id="18" name="Imagen 17"/>
          <p:cNvPicPr>
            <a:picLocks noChangeAspect="1"/>
          </p:cNvPicPr>
          <p:nvPr/>
        </p:nvPicPr>
        <p:blipFill>
          <a:blip r:embed="rId7"/>
          <a:stretch>
            <a:fillRect/>
          </a:stretch>
        </p:blipFill>
        <p:spPr>
          <a:xfrm>
            <a:off x="-190791" y="4904693"/>
            <a:ext cx="12443012" cy="3075149"/>
          </a:xfrm>
          <a:prstGeom prst="rect">
            <a:avLst/>
          </a:prstGeom>
        </p:spPr>
      </p:pic>
      <p:graphicFrame>
        <p:nvGraphicFramePr>
          <p:cNvPr id="19" name="Diagrama 18"/>
          <p:cNvGraphicFramePr/>
          <p:nvPr>
            <p:extLst>
              <p:ext uri="{D42A27DB-BD31-4B8C-83A1-F6EECF244321}">
                <p14:modId xmlns:p14="http://schemas.microsoft.com/office/powerpoint/2010/main" val="3011834054"/>
              </p:ext>
            </p:extLst>
          </p:nvPr>
        </p:nvGraphicFramePr>
        <p:xfrm>
          <a:off x="1007758" y="3508618"/>
          <a:ext cx="10780830" cy="36285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30389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531267" y="141469"/>
            <a:ext cx="2581656" cy="777366"/>
          </a:xfrm>
        </p:spPr>
        <p:txBody>
          <a:bodyPr/>
          <a:lstStyle/>
          <a:p>
            <a:pPr algn="ctr"/>
            <a:r>
              <a:rPr lang="es-EC" dirty="0" smtClean="0">
                <a:solidFill>
                  <a:schemeClr val="tx1"/>
                </a:solidFill>
                <a:latin typeface="Trebuchet MS" panose="020B0603020202020204" pitchFamily="34" charset="0"/>
              </a:rPr>
              <a:t>FASE II</a:t>
            </a:r>
            <a:endParaRPr lang="es-EC" dirty="0">
              <a:solidFill>
                <a:schemeClr val="tx1"/>
              </a:solidFill>
              <a:latin typeface="Trebuchet MS" panose="020B0603020202020204" pitchFamily="34" charset="0"/>
            </a:endParaRPr>
          </a:p>
        </p:txBody>
      </p:sp>
      <p:sp>
        <p:nvSpPr>
          <p:cNvPr id="4" name="Título 1"/>
          <p:cNvSpPr txBox="1">
            <a:spLocks/>
          </p:cNvSpPr>
          <p:nvPr/>
        </p:nvSpPr>
        <p:spPr>
          <a:xfrm>
            <a:off x="874640" y="896078"/>
            <a:ext cx="10834255" cy="1200911"/>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dirty="0">
                <a:solidFill>
                  <a:schemeClr val="tx1"/>
                </a:solidFill>
                <a:effectLst>
                  <a:outerShdw blurRad="38100" dist="38100" dir="2700000" algn="tl">
                    <a:srgbClr val="000000">
                      <a:alpha val="43137"/>
                    </a:srgbClr>
                  </a:outerShdw>
                </a:effectLst>
                <a:latin typeface="Trebuchet MS" panose="020B0603020202020204" pitchFamily="34" charset="0"/>
              </a:rPr>
              <a:t>Conformación de </a:t>
            </a:r>
            <a:r>
              <a:rPr lang="es-EC" dirty="0" smtClean="0">
                <a:solidFill>
                  <a:schemeClr val="tx1"/>
                </a:solidFill>
                <a:effectLst>
                  <a:outerShdw blurRad="38100" dist="38100" dir="2700000" algn="tl">
                    <a:srgbClr val="000000">
                      <a:alpha val="43137"/>
                    </a:srgbClr>
                  </a:outerShdw>
                </a:effectLst>
                <a:latin typeface="Trebuchet MS" panose="020B0603020202020204" pitchFamily="34" charset="0"/>
              </a:rPr>
              <a:t>tratamientos y análisis estadístico </a:t>
            </a:r>
            <a:endParaRPr lang="es-EC" dirty="0">
              <a:solidFill>
                <a:schemeClr val="tx1"/>
              </a:solidFill>
              <a:effectLst>
                <a:outerShdw blurRad="38100" dist="38100" dir="2700000" algn="tl">
                  <a:srgbClr val="000000">
                    <a:alpha val="43137"/>
                  </a:srgbClr>
                </a:outerShdw>
              </a:effectLst>
              <a:latin typeface="Trebuchet MS" panose="020B0603020202020204" pitchFamily="34" charset="0"/>
            </a:endParaRPr>
          </a:p>
          <a:p>
            <a:pPr algn="ctr"/>
            <a:endParaRPr lang="es-EC" kern="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5" name="Marcador de contenido 2"/>
          <p:cNvSpPr txBox="1">
            <a:spLocks/>
          </p:cNvSpPr>
          <p:nvPr/>
        </p:nvSpPr>
        <p:spPr>
          <a:xfrm>
            <a:off x="6848095" y="4598836"/>
            <a:ext cx="4722255" cy="17972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C" dirty="0">
                <a:solidFill>
                  <a:schemeClr val="tx1"/>
                </a:solidFill>
                <a:latin typeface="Trebuchet MS" panose="020B0603020202020204" pitchFamily="34" charset="0"/>
              </a:rPr>
              <a:t>En el experimento se empleó 14 corderos destetados (&lt;1 </a:t>
            </a:r>
            <a:r>
              <a:rPr lang="es-EC" dirty="0" err="1">
                <a:solidFill>
                  <a:schemeClr val="tx1"/>
                </a:solidFill>
                <a:latin typeface="Trebuchet MS" panose="020B0603020202020204" pitchFamily="34" charset="0"/>
              </a:rPr>
              <a:t>DS</a:t>
            </a:r>
            <a:r>
              <a:rPr lang="es-EC" dirty="0">
                <a:solidFill>
                  <a:schemeClr val="tx1"/>
                </a:solidFill>
                <a:latin typeface="Trebuchet MS" panose="020B0603020202020204" pitchFamily="34" charset="0"/>
              </a:rPr>
              <a:t>)</a:t>
            </a:r>
          </a:p>
          <a:p>
            <a:endParaRPr kumimoji="0" lang="es-EC" sz="1800" b="0" i="0" u="none" strike="noStrike" kern="1200" cap="none" spc="0" normalizeH="0" baseline="0" noProof="0" dirty="0">
              <a:ln>
                <a:noFill/>
              </a:ln>
              <a:solidFill>
                <a:schemeClr val="tx1"/>
              </a:solidFill>
              <a:effectLst/>
              <a:uLnTx/>
              <a:uFillTx/>
              <a:latin typeface="Trebuchet MS" panose="020B0603020202020204" pitchFamily="34" charset="0"/>
            </a:endParaRPr>
          </a:p>
        </p:txBody>
      </p:sp>
      <p:sp>
        <p:nvSpPr>
          <p:cNvPr id="11" name="Rectángulo 10"/>
          <p:cNvSpPr/>
          <p:nvPr/>
        </p:nvSpPr>
        <p:spPr>
          <a:xfrm>
            <a:off x="6416457" y="3786224"/>
            <a:ext cx="5292438" cy="48490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b="1" dirty="0" smtClean="0">
                <a:latin typeface="Trebuchet MS" panose="020B0603020202020204" pitchFamily="34" charset="0"/>
              </a:rPr>
              <a:t>Características de las unidades experimentales</a:t>
            </a:r>
            <a:endParaRPr lang="es-EC" b="1" dirty="0">
              <a:latin typeface="Trebuchet MS" panose="020B0603020202020204" pitchFamily="34" charset="0"/>
            </a:endParaRPr>
          </a:p>
        </p:txBody>
      </p:sp>
      <p:sp>
        <p:nvSpPr>
          <p:cNvPr id="12" name="Rectángulo 11"/>
          <p:cNvSpPr/>
          <p:nvPr/>
        </p:nvSpPr>
        <p:spPr>
          <a:xfrm>
            <a:off x="7897086" y="1469444"/>
            <a:ext cx="2355275" cy="37505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b="1" dirty="0" smtClean="0">
                <a:latin typeface="Trebuchet MS" panose="020B0603020202020204" pitchFamily="34" charset="0"/>
              </a:rPr>
              <a:t>Tipo de diseño</a:t>
            </a:r>
            <a:endParaRPr lang="es-EC" b="1" dirty="0">
              <a:latin typeface="Trebuchet MS" panose="020B0603020202020204" pitchFamily="34" charset="0"/>
            </a:endParaRPr>
          </a:p>
        </p:txBody>
      </p:sp>
      <p:sp>
        <p:nvSpPr>
          <p:cNvPr id="13" name="Marcador de contenido 2"/>
          <p:cNvSpPr txBox="1">
            <a:spLocks/>
          </p:cNvSpPr>
          <p:nvPr/>
        </p:nvSpPr>
        <p:spPr>
          <a:xfrm>
            <a:off x="6713595" y="2039846"/>
            <a:ext cx="4722255" cy="13384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C" dirty="0">
                <a:solidFill>
                  <a:schemeClr val="tx1"/>
                </a:solidFill>
                <a:latin typeface="Trebuchet MS" panose="020B0603020202020204" pitchFamily="34" charset="0"/>
              </a:rPr>
              <a:t>Diseño en </a:t>
            </a:r>
            <a:r>
              <a:rPr lang="es-EC" dirty="0" smtClean="0">
                <a:solidFill>
                  <a:schemeClr val="tx1"/>
                </a:solidFill>
                <a:latin typeface="Trebuchet MS" panose="020B0603020202020204" pitchFamily="34" charset="0"/>
              </a:rPr>
              <a:t>bloques completamente        al azar (</a:t>
            </a:r>
            <a:r>
              <a:rPr lang="es-EC" dirty="0" err="1" smtClean="0">
                <a:solidFill>
                  <a:schemeClr val="tx1"/>
                </a:solidFill>
                <a:latin typeface="Trebuchet MS" panose="020B0603020202020204" pitchFamily="34" charset="0"/>
              </a:rPr>
              <a:t>DBCA</a:t>
            </a:r>
            <a:r>
              <a:rPr lang="es-EC" dirty="0" smtClean="0">
                <a:solidFill>
                  <a:schemeClr val="tx1"/>
                </a:solidFill>
                <a:latin typeface="Trebuchet MS" panose="020B0603020202020204" pitchFamily="34" charset="0"/>
              </a:rPr>
              <a:t>)</a:t>
            </a:r>
            <a:endParaRPr lang="es-EC" dirty="0">
              <a:solidFill>
                <a:schemeClr val="tx1"/>
              </a:solidFill>
              <a:latin typeface="Trebuchet MS" panose="020B0603020202020204" pitchFamily="34" charset="0"/>
            </a:endParaRPr>
          </a:p>
          <a:p>
            <a:r>
              <a:rPr lang="en-US" dirty="0" err="1" smtClean="0">
                <a:solidFill>
                  <a:schemeClr val="tx1"/>
                </a:solidFill>
                <a:latin typeface="Trebuchet MS" panose="020B0603020202020204" pitchFamily="34" charset="0"/>
              </a:rPr>
              <a:t>Procedimiento</a:t>
            </a:r>
            <a:r>
              <a:rPr lang="en-US" dirty="0" smtClean="0">
                <a:solidFill>
                  <a:schemeClr val="tx1"/>
                </a:solidFill>
                <a:latin typeface="Trebuchet MS" panose="020B0603020202020204" pitchFamily="34" charset="0"/>
              </a:rPr>
              <a:t> </a:t>
            </a:r>
            <a:r>
              <a:rPr lang="en-US" dirty="0" err="1">
                <a:solidFill>
                  <a:schemeClr val="tx1"/>
                </a:solidFill>
                <a:latin typeface="Trebuchet MS" panose="020B0603020202020204" pitchFamily="34" charset="0"/>
              </a:rPr>
              <a:t>mixto</a:t>
            </a:r>
            <a:r>
              <a:rPr lang="en-US" dirty="0">
                <a:solidFill>
                  <a:schemeClr val="tx1"/>
                </a:solidFill>
                <a:latin typeface="Trebuchet MS" panose="020B0603020202020204" pitchFamily="34" charset="0"/>
              </a:rPr>
              <a:t> de SAS</a:t>
            </a:r>
            <a:endParaRPr lang="es-EC" dirty="0">
              <a:solidFill>
                <a:schemeClr val="tx1"/>
              </a:solidFill>
              <a:latin typeface="Trebuchet MS" panose="020B0603020202020204" pitchFamily="34" charset="0"/>
            </a:endParaRPr>
          </a:p>
          <a:p>
            <a:endParaRPr kumimoji="0" lang="es-EC" sz="1800" b="0" i="0" u="none" strike="noStrike" kern="1200" cap="none" spc="0" normalizeH="0" baseline="0" noProof="0" dirty="0">
              <a:ln>
                <a:noFill/>
              </a:ln>
              <a:solidFill>
                <a:schemeClr val="tx1"/>
              </a:solidFill>
              <a:effectLst/>
              <a:uLnTx/>
              <a:uFillTx/>
              <a:latin typeface="Trebuchet MS" panose="020B0603020202020204" pitchFamily="34" charset="0"/>
            </a:endParaRPr>
          </a:p>
        </p:txBody>
      </p:sp>
      <p:sp>
        <p:nvSpPr>
          <p:cNvPr id="9" name="Rectángulo 8"/>
          <p:cNvSpPr/>
          <p:nvPr/>
        </p:nvSpPr>
        <p:spPr>
          <a:xfrm>
            <a:off x="2397663" y="2208801"/>
            <a:ext cx="1758699" cy="38926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b="1" dirty="0" smtClean="0">
                <a:latin typeface="Trebuchet MS" panose="020B0603020202020204" pitchFamily="34" charset="0"/>
              </a:rPr>
              <a:t>Tratamientos</a:t>
            </a:r>
            <a:endParaRPr lang="es-EC" b="1" dirty="0">
              <a:latin typeface="Trebuchet MS" panose="020B0603020202020204" pitchFamily="34" charset="0"/>
            </a:endParaRPr>
          </a:p>
        </p:txBody>
      </p:sp>
      <p:pic>
        <p:nvPicPr>
          <p:cNvPr id="3" name="Imagen 2"/>
          <p:cNvPicPr>
            <a:picLocks noChangeAspect="1"/>
          </p:cNvPicPr>
          <p:nvPr/>
        </p:nvPicPr>
        <p:blipFill>
          <a:blip r:embed="rId2"/>
          <a:stretch>
            <a:fillRect/>
          </a:stretch>
        </p:blipFill>
        <p:spPr>
          <a:xfrm>
            <a:off x="-428570" y="2872931"/>
            <a:ext cx="7411164" cy="2349654"/>
          </a:xfrm>
          <a:prstGeom prst="rect">
            <a:avLst/>
          </a:prstGeom>
        </p:spPr>
      </p:pic>
    </p:spTree>
    <p:extLst>
      <p:ext uri="{BB962C8B-B14F-4D97-AF65-F5344CB8AC3E}">
        <p14:creationId xmlns:p14="http://schemas.microsoft.com/office/powerpoint/2010/main" val="820333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68706" y="687109"/>
            <a:ext cx="10363200" cy="765174"/>
          </a:xfrm>
        </p:spPr>
        <p:txBody>
          <a:bodyPr/>
          <a:lstStyle/>
          <a:p>
            <a:pPr algn="ctr"/>
            <a:r>
              <a:rPr lang="es-EC" dirty="0" smtClean="0">
                <a:solidFill>
                  <a:schemeClr val="tx1"/>
                </a:solidFill>
                <a:latin typeface="Trebuchet MS" panose="020B0603020202020204" pitchFamily="34" charset="0"/>
              </a:rPr>
              <a:t>Parámetros productivos</a:t>
            </a:r>
            <a:endParaRPr lang="es-EC" dirty="0">
              <a:solidFill>
                <a:schemeClr val="tx1"/>
              </a:solidFill>
              <a:latin typeface="Trebuchet MS" panose="020B0603020202020204" pitchFamily="34" charset="0"/>
            </a:endParaRPr>
          </a:p>
        </p:txBody>
      </p:sp>
      <p:pic>
        <p:nvPicPr>
          <p:cNvPr id="4" name="Imagen 3"/>
          <p:cNvPicPr>
            <a:picLocks noChangeAspect="1"/>
          </p:cNvPicPr>
          <p:nvPr/>
        </p:nvPicPr>
        <p:blipFill rotWithShape="1">
          <a:blip r:embed="rId2"/>
          <a:srcRect t="15686"/>
          <a:stretch/>
        </p:blipFill>
        <p:spPr>
          <a:xfrm>
            <a:off x="977154" y="3873127"/>
            <a:ext cx="3478306" cy="2199517"/>
          </a:xfrm>
          <a:prstGeom prst="rect">
            <a:avLst/>
          </a:prstGeom>
        </p:spPr>
      </p:pic>
      <p:sp>
        <p:nvSpPr>
          <p:cNvPr id="6" name="Marcador de contenido 2"/>
          <p:cNvSpPr txBox="1">
            <a:spLocks/>
          </p:cNvSpPr>
          <p:nvPr/>
        </p:nvSpPr>
        <p:spPr>
          <a:xfrm>
            <a:off x="6177194" y="3873127"/>
            <a:ext cx="4722255" cy="29848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s-EC"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pic>
        <p:nvPicPr>
          <p:cNvPr id="4100" name="Picture 4" descr="https://scontent.fuio7-1.fna.fbcdn.net/v/t1.15752-9/60871654_432425904215018_6781820185780158464_n.jpg?_nc_cat=106&amp;_nc_ht=scontent.fuio7-1.fna&amp;oh=fec037fd47174016e519a1e6deceeea7&amp;oe=5D9CBF19"/>
          <p:cNvPicPr>
            <a:picLocks noChangeAspect="1" noChangeArrowheads="1"/>
          </p:cNvPicPr>
          <p:nvPr/>
        </p:nvPicPr>
        <p:blipFill rotWithShape="1">
          <a:blip r:embed="rId3">
            <a:extLst>
              <a:ext uri="{28A0092B-C50C-407E-A947-70E740481C1C}">
                <a14:useLocalDpi xmlns:a14="http://schemas.microsoft.com/office/drawing/2010/main" val="0"/>
              </a:ext>
            </a:extLst>
          </a:blip>
          <a:srcRect t="20925"/>
          <a:stretch/>
        </p:blipFill>
        <p:spPr bwMode="auto">
          <a:xfrm>
            <a:off x="543952" y="920809"/>
            <a:ext cx="4649507" cy="27574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p:cNvGraphicFramePr/>
          <p:nvPr>
            <p:extLst>
              <p:ext uri="{D42A27DB-BD31-4B8C-83A1-F6EECF244321}">
                <p14:modId xmlns:p14="http://schemas.microsoft.com/office/powerpoint/2010/main" val="726976012"/>
              </p:ext>
            </p:extLst>
          </p:nvPr>
        </p:nvGraphicFramePr>
        <p:xfrm>
          <a:off x="5193459" y="2066244"/>
          <a:ext cx="6690659" cy="4486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ol 7"/>
          <p:cNvSpPr/>
          <p:nvPr/>
        </p:nvSpPr>
        <p:spPr>
          <a:xfrm>
            <a:off x="6696492" y="1452283"/>
            <a:ext cx="2519226" cy="1586753"/>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latin typeface="Trebuchet MS" panose="020B0603020202020204" pitchFamily="34" charset="0"/>
              </a:rPr>
              <a:t>14 días</a:t>
            </a:r>
            <a:endParaRPr lang="es-EC" sz="1600" b="1" dirty="0">
              <a:latin typeface="Trebuchet MS" panose="020B0603020202020204" pitchFamily="34" charset="0"/>
            </a:endParaRPr>
          </a:p>
        </p:txBody>
      </p:sp>
    </p:spTree>
    <p:extLst>
      <p:ext uri="{BB962C8B-B14F-4D97-AF65-F5344CB8AC3E}">
        <p14:creationId xmlns:p14="http://schemas.microsoft.com/office/powerpoint/2010/main" val="32996337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43318" y="0"/>
            <a:ext cx="10363200" cy="1470025"/>
          </a:xfrm>
        </p:spPr>
        <p:txBody>
          <a:bodyPr/>
          <a:lstStyle/>
          <a:p>
            <a:pPr algn="ctr"/>
            <a:r>
              <a:rPr lang="es-EC" dirty="0" smtClean="0">
                <a:solidFill>
                  <a:schemeClr val="tx1"/>
                </a:solidFill>
                <a:latin typeface="Trebuchet MS" panose="020B0603020202020204" pitchFamily="34" charset="0"/>
              </a:rPr>
              <a:t>Faenamiento de los animales </a:t>
            </a:r>
            <a:endParaRPr lang="es-EC" dirty="0">
              <a:solidFill>
                <a:schemeClr val="tx1"/>
              </a:solidFill>
              <a:latin typeface="Trebuchet MS" panose="020B0603020202020204" pitchFamily="34" charset="0"/>
            </a:endParaRPr>
          </a:p>
        </p:txBody>
      </p:sp>
      <p:pic>
        <p:nvPicPr>
          <p:cNvPr id="4" name="Imagen 3"/>
          <p:cNvPicPr>
            <a:picLocks noChangeAspect="1"/>
          </p:cNvPicPr>
          <p:nvPr/>
        </p:nvPicPr>
        <p:blipFill rotWithShape="1">
          <a:blip r:embed="rId2"/>
          <a:srcRect l="24786"/>
          <a:stretch/>
        </p:blipFill>
        <p:spPr>
          <a:xfrm>
            <a:off x="318927" y="673846"/>
            <a:ext cx="1982461" cy="3514352"/>
          </a:xfrm>
          <a:prstGeom prst="rect">
            <a:avLst/>
          </a:prstGeom>
        </p:spPr>
      </p:pic>
      <p:pic>
        <p:nvPicPr>
          <p:cNvPr id="5" name="Imagen 4"/>
          <p:cNvPicPr>
            <a:picLocks noChangeAspect="1"/>
          </p:cNvPicPr>
          <p:nvPr/>
        </p:nvPicPr>
        <p:blipFill>
          <a:blip r:embed="rId3"/>
          <a:stretch>
            <a:fillRect/>
          </a:stretch>
        </p:blipFill>
        <p:spPr>
          <a:xfrm>
            <a:off x="6356371" y="735012"/>
            <a:ext cx="1976823" cy="3514352"/>
          </a:xfrm>
          <a:prstGeom prst="rect">
            <a:avLst/>
          </a:prstGeom>
        </p:spPr>
      </p:pic>
      <p:pic>
        <p:nvPicPr>
          <p:cNvPr id="6" name="Imagen 5"/>
          <p:cNvPicPr>
            <a:picLocks noChangeAspect="1"/>
          </p:cNvPicPr>
          <p:nvPr/>
        </p:nvPicPr>
        <p:blipFill rotWithShape="1">
          <a:blip r:embed="rId4"/>
          <a:srcRect l="28334" r="-800" b="7215"/>
          <a:stretch/>
        </p:blipFill>
        <p:spPr>
          <a:xfrm>
            <a:off x="3425779" y="673846"/>
            <a:ext cx="2026024" cy="3514352"/>
          </a:xfrm>
          <a:prstGeom prst="rect">
            <a:avLst/>
          </a:prstGeom>
        </p:spPr>
      </p:pic>
      <p:pic>
        <p:nvPicPr>
          <p:cNvPr id="7" name="Imagen 6"/>
          <p:cNvPicPr>
            <a:picLocks noChangeAspect="1"/>
          </p:cNvPicPr>
          <p:nvPr/>
        </p:nvPicPr>
        <p:blipFill rotWithShape="1">
          <a:blip r:embed="rId5"/>
          <a:srcRect r="12887" b="4640"/>
          <a:stretch/>
        </p:blipFill>
        <p:spPr>
          <a:xfrm>
            <a:off x="9175957" y="673846"/>
            <a:ext cx="2469197" cy="3514352"/>
          </a:xfrm>
          <a:prstGeom prst="rect">
            <a:avLst/>
          </a:prstGeom>
        </p:spPr>
      </p:pic>
      <p:sp>
        <p:nvSpPr>
          <p:cNvPr id="8" name="Flecha abajo 7"/>
          <p:cNvSpPr/>
          <p:nvPr/>
        </p:nvSpPr>
        <p:spPr>
          <a:xfrm rot="16200000">
            <a:off x="2482950" y="2164395"/>
            <a:ext cx="600636" cy="439823"/>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9" name="Flecha abajo 8"/>
          <p:cNvSpPr/>
          <p:nvPr/>
        </p:nvSpPr>
        <p:spPr>
          <a:xfrm rot="16200000">
            <a:off x="5514359" y="2164395"/>
            <a:ext cx="600636" cy="439823"/>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0" name="Flecha abajo 9"/>
          <p:cNvSpPr/>
          <p:nvPr/>
        </p:nvSpPr>
        <p:spPr>
          <a:xfrm rot="16200000">
            <a:off x="8414152" y="2211111"/>
            <a:ext cx="600636" cy="439823"/>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cxnSp>
        <p:nvCxnSpPr>
          <p:cNvPr id="11" name="Conector recto de flecha 10"/>
          <p:cNvCxnSpPr/>
          <p:nvPr/>
        </p:nvCxnSpPr>
        <p:spPr>
          <a:xfrm flipH="1" flipV="1">
            <a:off x="7808259" y="3523129"/>
            <a:ext cx="188259" cy="4303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7821706" y="1330765"/>
            <a:ext cx="271670" cy="44624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redondeado 13"/>
          <p:cNvSpPr/>
          <p:nvPr/>
        </p:nvSpPr>
        <p:spPr>
          <a:xfrm>
            <a:off x="478626" y="4610069"/>
            <a:ext cx="1929384" cy="8869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rebuchet MS" panose="020B0603020202020204" pitchFamily="34" charset="0"/>
              </a:rPr>
              <a:t>40 kg </a:t>
            </a:r>
            <a:r>
              <a:rPr lang="es-EC" dirty="0" err="1" smtClean="0">
                <a:latin typeface="Trebuchet MS" panose="020B0603020202020204" pitchFamily="34" charset="0"/>
              </a:rPr>
              <a:t>PV</a:t>
            </a:r>
            <a:r>
              <a:rPr lang="es-EC" dirty="0" smtClean="0">
                <a:latin typeface="Trebuchet MS" panose="020B0603020202020204" pitchFamily="34" charset="0"/>
              </a:rPr>
              <a:t> (bloque)</a:t>
            </a:r>
            <a:endParaRPr lang="es-EC" dirty="0">
              <a:latin typeface="Trebuchet MS" panose="020B0603020202020204" pitchFamily="34" charset="0"/>
            </a:endParaRPr>
          </a:p>
        </p:txBody>
      </p:sp>
      <p:sp>
        <p:nvSpPr>
          <p:cNvPr id="15" name="Rectángulo redondeado 14"/>
          <p:cNvSpPr/>
          <p:nvPr/>
        </p:nvSpPr>
        <p:spPr>
          <a:xfrm>
            <a:off x="3276875" y="4604278"/>
            <a:ext cx="1929384" cy="8869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rebuchet MS" panose="020B0603020202020204" pitchFamily="34" charset="0"/>
              </a:rPr>
              <a:t>12 horas ayuno </a:t>
            </a:r>
            <a:endParaRPr lang="es-EC" dirty="0">
              <a:latin typeface="Trebuchet MS" panose="020B0603020202020204" pitchFamily="34" charset="0"/>
            </a:endParaRPr>
          </a:p>
        </p:txBody>
      </p:sp>
      <p:sp>
        <p:nvSpPr>
          <p:cNvPr id="16" name="Rectángulo redondeado 15"/>
          <p:cNvSpPr/>
          <p:nvPr/>
        </p:nvSpPr>
        <p:spPr>
          <a:xfrm>
            <a:off x="6034588" y="4610069"/>
            <a:ext cx="5610565" cy="8869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rebuchet MS" panose="020B0603020202020204" pitchFamily="34" charset="0"/>
              </a:rPr>
              <a:t>Eviscerado (</a:t>
            </a:r>
            <a:r>
              <a:rPr lang="es-EC" dirty="0"/>
              <a:t>retículo, omaso, abomaso, rumen, corazón, hígado, pulmones, páncreas, intestino grueso, intestino </a:t>
            </a:r>
            <a:r>
              <a:rPr lang="es-EC" dirty="0" smtClean="0"/>
              <a:t>delgado)</a:t>
            </a:r>
            <a:r>
              <a:rPr lang="es-EC" dirty="0" smtClean="0">
                <a:latin typeface="Trebuchet MS" panose="020B0603020202020204" pitchFamily="34" charset="0"/>
              </a:rPr>
              <a:t> </a:t>
            </a:r>
            <a:endParaRPr lang="es-EC" dirty="0">
              <a:latin typeface="Trebuchet MS" panose="020B0603020202020204" pitchFamily="34" charset="0"/>
            </a:endParaRPr>
          </a:p>
        </p:txBody>
      </p:sp>
    </p:spTree>
    <p:extLst>
      <p:ext uri="{BB962C8B-B14F-4D97-AF65-F5344CB8AC3E}">
        <p14:creationId xmlns:p14="http://schemas.microsoft.com/office/powerpoint/2010/main" val="3374426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88740" y="152356"/>
            <a:ext cx="3541059" cy="1053455"/>
          </a:xfrm>
        </p:spPr>
        <p:txBody>
          <a:bodyPr/>
          <a:lstStyle/>
          <a:p>
            <a:r>
              <a:rPr lang="es-EC" dirty="0" smtClean="0">
                <a:solidFill>
                  <a:schemeClr val="tx1"/>
                </a:solidFill>
                <a:latin typeface="Trebuchet MS" panose="020B0603020202020204" pitchFamily="34" charset="0"/>
              </a:rPr>
              <a:t>Peso a la canal</a:t>
            </a:r>
            <a:endParaRPr lang="es-EC" dirty="0">
              <a:solidFill>
                <a:schemeClr val="tx1"/>
              </a:solidFill>
              <a:latin typeface="Trebuchet MS" panose="020B0603020202020204" pitchFamily="34" charset="0"/>
            </a:endParaRPr>
          </a:p>
        </p:txBody>
      </p:sp>
      <p:pic>
        <p:nvPicPr>
          <p:cNvPr id="2050" name="Picture 2" descr="https://scontent.fuio7-1.fna.fbcdn.net/v/t1.15752-9/60966018_884787755191458_4751301648440098816_n.jpg?_nc_cat=100&amp;_nc_ht=scontent.fuio7-1.fna&amp;oh=8ed54598e0345e87f3aeb1018a78d128&amp;oe=5D526DD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935" y="152356"/>
            <a:ext cx="3501183" cy="262588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770965" y="2826242"/>
            <a:ext cx="2670602" cy="3867032"/>
          </a:xfrm>
          <a:prstGeom prst="rect">
            <a:avLst/>
          </a:prstGeom>
        </p:spPr>
      </p:pic>
      <p:sp>
        <p:nvSpPr>
          <p:cNvPr id="6" name="Título 1"/>
          <p:cNvSpPr txBox="1">
            <a:spLocks/>
          </p:cNvSpPr>
          <p:nvPr/>
        </p:nvSpPr>
        <p:spPr>
          <a:xfrm>
            <a:off x="5602940" y="2826242"/>
            <a:ext cx="4912660" cy="1053455"/>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rebuchet MS" panose="020B0603020202020204" pitchFamily="34" charset="0"/>
              </a:rPr>
              <a:t>Rendimiento a la canal</a:t>
            </a:r>
            <a:endParaRPr lang="es-EC" kern="0" dirty="0">
              <a:solidFill>
                <a:schemeClr val="tx1"/>
              </a:solidFill>
              <a:latin typeface="Trebuchet MS" panose="020B0603020202020204" pitchFamily="34" charset="0"/>
            </a:endParaRPr>
          </a:p>
        </p:txBody>
      </p:sp>
      <p:graphicFrame>
        <p:nvGraphicFramePr>
          <p:cNvPr id="5" name="Diagrama 4"/>
          <p:cNvGraphicFramePr/>
          <p:nvPr>
            <p:extLst>
              <p:ext uri="{D42A27DB-BD31-4B8C-83A1-F6EECF244321}">
                <p14:modId xmlns:p14="http://schemas.microsoft.com/office/powerpoint/2010/main" val="1752019438"/>
              </p:ext>
            </p:extLst>
          </p:nvPr>
        </p:nvGraphicFramePr>
        <p:xfrm>
          <a:off x="6039224" y="322729"/>
          <a:ext cx="4476376" cy="29468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ubtítulo 2"/>
          <p:cNvSpPr>
            <a:spLocks noGrp="1"/>
          </p:cNvSpPr>
          <p:nvPr>
            <p:ph type="subTitle" idx="1"/>
          </p:nvPr>
        </p:nvSpPr>
        <p:spPr>
          <a:xfrm>
            <a:off x="4452471" y="1345886"/>
            <a:ext cx="1586753" cy="228600"/>
          </a:xfrm>
        </p:spPr>
        <p:txBody>
          <a:bodyPr/>
          <a:lstStyle/>
          <a:p>
            <a:r>
              <a:rPr lang="es-EC" dirty="0">
                <a:solidFill>
                  <a:schemeClr val="tx1">
                    <a:lumMod val="65000"/>
                    <a:lumOff val="35000"/>
                  </a:schemeClr>
                </a:solidFill>
                <a:latin typeface="Trebuchet MS" panose="020B0603020202020204" pitchFamily="34" charset="0"/>
              </a:rPr>
              <a:t>I</a:t>
            </a:r>
            <a:r>
              <a:rPr lang="es-EC" dirty="0" smtClean="0">
                <a:solidFill>
                  <a:schemeClr val="tx1">
                    <a:lumMod val="65000"/>
                    <a:lumOff val="35000"/>
                  </a:schemeClr>
                </a:solidFill>
                <a:latin typeface="Trebuchet MS" panose="020B0603020202020204" pitchFamily="34" charset="0"/>
              </a:rPr>
              <a:t>nmediato</a:t>
            </a:r>
            <a:endParaRPr lang="es-EC" dirty="0">
              <a:solidFill>
                <a:schemeClr val="tx1">
                  <a:lumMod val="65000"/>
                  <a:lumOff val="35000"/>
                </a:schemeClr>
              </a:solidFill>
              <a:latin typeface="Trebuchet MS" panose="020B0603020202020204" pitchFamily="34" charset="0"/>
            </a:endParaRPr>
          </a:p>
        </p:txBody>
      </p:sp>
      <p:sp>
        <p:nvSpPr>
          <p:cNvPr id="9" name="Subtítulo 2"/>
          <p:cNvSpPr txBox="1">
            <a:spLocks/>
          </p:cNvSpPr>
          <p:nvPr/>
        </p:nvSpPr>
        <p:spPr>
          <a:xfrm>
            <a:off x="10158507" y="1517924"/>
            <a:ext cx="1586753" cy="815421"/>
          </a:xfrm>
          <a:prstGeom prst="rect">
            <a:avLst/>
          </a:prstGeom>
        </p:spPr>
        <p:txBody>
          <a:bodyPr/>
          <a:lstStyle>
            <a:lvl1pPr marL="0" indent="0" algn="ctr" rtl="0" eaLnBrk="1" fontAlgn="base" hangingPunct="1">
              <a:spcBef>
                <a:spcPct val="20000"/>
              </a:spcBef>
              <a:spcAft>
                <a:spcPct val="0"/>
              </a:spcAft>
              <a:buNone/>
              <a:defRPr sz="2400">
                <a:solidFill>
                  <a:schemeClr val="tx1">
                    <a:tint val="75000"/>
                  </a:schemeClr>
                </a:solidFill>
                <a:latin typeface="+mn-lt"/>
                <a:ea typeface="+mn-ea"/>
                <a:cs typeface="+mn-cs"/>
              </a:defRPr>
            </a:lvl1pPr>
            <a:lvl2pPr marL="457200" indent="0" algn="ctr" rtl="0" eaLnBrk="1" fontAlgn="base" hangingPunct="1">
              <a:spcBef>
                <a:spcPct val="20000"/>
              </a:spcBef>
              <a:spcAft>
                <a:spcPct val="0"/>
              </a:spcAft>
              <a:buNone/>
              <a:defRPr sz="2400">
                <a:solidFill>
                  <a:schemeClr val="tx1">
                    <a:tint val="75000"/>
                  </a:schemeClr>
                </a:solidFill>
                <a:latin typeface="+mn-lt"/>
              </a:defRPr>
            </a:lvl2pPr>
            <a:lvl3pPr marL="914400" indent="0" algn="ctr" rtl="0" eaLnBrk="1" fontAlgn="base" hangingPunct="1">
              <a:spcBef>
                <a:spcPct val="20000"/>
              </a:spcBef>
              <a:spcAft>
                <a:spcPct val="0"/>
              </a:spcAft>
              <a:buNone/>
              <a:defRPr sz="2400">
                <a:solidFill>
                  <a:schemeClr val="tx1">
                    <a:tint val="75000"/>
                  </a:schemeClr>
                </a:solidFill>
                <a:latin typeface="+mn-lt"/>
              </a:defRPr>
            </a:lvl3pPr>
            <a:lvl4pPr marL="1371600" indent="0" algn="ctr" rtl="0" eaLnBrk="1" fontAlgn="base" hangingPunct="1">
              <a:spcBef>
                <a:spcPct val="20000"/>
              </a:spcBef>
              <a:spcAft>
                <a:spcPct val="0"/>
              </a:spcAft>
              <a:buNone/>
              <a:defRPr sz="2400">
                <a:solidFill>
                  <a:schemeClr val="tx1">
                    <a:tint val="75000"/>
                  </a:schemeClr>
                </a:solidFill>
                <a:latin typeface="+mn-lt"/>
              </a:defRPr>
            </a:lvl4pPr>
            <a:lvl5pPr marL="1828800" indent="0" algn="ctr" rtl="0" eaLnBrk="1" fontAlgn="base" hangingPunct="1">
              <a:spcBef>
                <a:spcPct val="20000"/>
              </a:spcBef>
              <a:spcAft>
                <a:spcPct val="0"/>
              </a:spcAft>
              <a:buNone/>
              <a:defRPr sz="2400">
                <a:solidFill>
                  <a:schemeClr val="tx1">
                    <a:tint val="75000"/>
                  </a:schemeClr>
                </a:solidFill>
                <a:latin typeface="+mn-lt"/>
              </a:defRPr>
            </a:lvl5pPr>
            <a:lvl6pPr marL="2286000" indent="0" algn="ctr" rtl="0" eaLnBrk="1" fontAlgn="base" hangingPunct="1">
              <a:spcBef>
                <a:spcPct val="20000"/>
              </a:spcBef>
              <a:spcAft>
                <a:spcPct val="0"/>
              </a:spcAft>
              <a:buNone/>
              <a:defRPr sz="2400">
                <a:solidFill>
                  <a:schemeClr val="tx1">
                    <a:tint val="75000"/>
                  </a:schemeClr>
                </a:solidFill>
                <a:latin typeface="+mn-lt"/>
              </a:defRPr>
            </a:lvl6pPr>
            <a:lvl7pPr marL="2743200" indent="0" algn="ctr" rtl="0" eaLnBrk="1" fontAlgn="base" hangingPunct="1">
              <a:spcBef>
                <a:spcPct val="20000"/>
              </a:spcBef>
              <a:spcAft>
                <a:spcPct val="0"/>
              </a:spcAft>
              <a:buNone/>
              <a:defRPr sz="2400">
                <a:solidFill>
                  <a:schemeClr val="tx1">
                    <a:tint val="75000"/>
                  </a:schemeClr>
                </a:solidFill>
                <a:latin typeface="+mn-lt"/>
              </a:defRPr>
            </a:lvl7pPr>
            <a:lvl8pPr marL="3200400" indent="0" algn="ctr" rtl="0" eaLnBrk="1" fontAlgn="base" hangingPunct="1">
              <a:spcBef>
                <a:spcPct val="20000"/>
              </a:spcBef>
              <a:spcAft>
                <a:spcPct val="0"/>
              </a:spcAft>
              <a:buNone/>
              <a:defRPr sz="2400">
                <a:solidFill>
                  <a:schemeClr val="tx1">
                    <a:tint val="75000"/>
                  </a:schemeClr>
                </a:solidFill>
                <a:latin typeface="+mn-lt"/>
              </a:defRPr>
            </a:lvl8pPr>
            <a:lvl9pPr marL="3657600" indent="0" algn="ctr" rtl="0" eaLnBrk="1" fontAlgn="base" hangingPunct="1">
              <a:spcBef>
                <a:spcPct val="20000"/>
              </a:spcBef>
              <a:spcAft>
                <a:spcPct val="0"/>
              </a:spcAft>
              <a:buNone/>
              <a:defRPr sz="2400">
                <a:solidFill>
                  <a:schemeClr val="tx1">
                    <a:tint val="75000"/>
                  </a:schemeClr>
                </a:solidFill>
                <a:latin typeface="+mn-lt"/>
              </a:defRPr>
            </a:lvl9pPr>
          </a:lstStyle>
          <a:p>
            <a:r>
              <a:rPr lang="es-EC" kern="0" dirty="0" smtClean="0">
                <a:solidFill>
                  <a:schemeClr val="tx1">
                    <a:lumMod val="65000"/>
                    <a:lumOff val="35000"/>
                  </a:schemeClr>
                </a:solidFill>
                <a:latin typeface="Trebuchet MS" panose="020B0603020202020204" pitchFamily="34" charset="0"/>
              </a:rPr>
              <a:t>24 h</a:t>
            </a:r>
          </a:p>
          <a:p>
            <a:r>
              <a:rPr lang="es-EC" kern="0" dirty="0" smtClean="0">
                <a:solidFill>
                  <a:schemeClr val="tx1">
                    <a:lumMod val="65000"/>
                    <a:lumOff val="35000"/>
                  </a:schemeClr>
                </a:solidFill>
                <a:latin typeface="Trebuchet MS" panose="020B0603020202020204" pitchFamily="34" charset="0"/>
              </a:rPr>
              <a:t>4 °C</a:t>
            </a:r>
            <a:endParaRPr lang="es-EC" kern="0" dirty="0">
              <a:solidFill>
                <a:schemeClr val="tx1">
                  <a:lumMod val="65000"/>
                  <a:lumOff val="35000"/>
                </a:schemeClr>
              </a:solidFill>
              <a:latin typeface="Trebuchet MS" panose="020B0603020202020204" pitchFamily="34" charset="0"/>
            </a:endParaRPr>
          </a:p>
        </p:txBody>
      </p:sp>
      <p:graphicFrame>
        <p:nvGraphicFramePr>
          <p:cNvPr id="7" name="Diagrama 6"/>
          <p:cNvGraphicFramePr/>
          <p:nvPr>
            <p:extLst>
              <p:ext uri="{D42A27DB-BD31-4B8C-83A1-F6EECF244321}">
                <p14:modId xmlns:p14="http://schemas.microsoft.com/office/powerpoint/2010/main" val="2293314102"/>
              </p:ext>
            </p:extLst>
          </p:nvPr>
        </p:nvGraphicFramePr>
        <p:xfrm>
          <a:off x="5758327" y="3585442"/>
          <a:ext cx="4601883" cy="20141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AlternateContent xmlns:mc="http://schemas.openxmlformats.org/markup-compatibility/2006" xmlns:a14="http://schemas.microsoft.com/office/drawing/2010/main">
        <mc:Choice Requires="a14">
          <p:sp>
            <p:nvSpPr>
              <p:cNvPr id="10" name="Rectángulo 9"/>
              <p:cNvSpPr/>
              <p:nvPr/>
            </p:nvSpPr>
            <p:spPr>
              <a:xfrm>
                <a:off x="4276933" y="4261340"/>
                <a:ext cx="1380506"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solidFill>
                            <a:schemeClr val="tx1">
                              <a:lumMod val="65000"/>
                              <a:lumOff val="35000"/>
                            </a:schemeClr>
                          </a:solidFill>
                          <a:latin typeface="Cambria Math" panose="02040503050406030204" pitchFamily="18" charset="0"/>
                        </a:rPr>
                        <m:t>𝐑</m:t>
                      </m:r>
                      <m:r>
                        <a:rPr lang="es-EC" b="1" i="0">
                          <a:solidFill>
                            <a:schemeClr val="tx1">
                              <a:lumMod val="65000"/>
                              <a:lumOff val="35000"/>
                            </a:schemeClr>
                          </a:solidFill>
                          <a:latin typeface="Cambria Math" panose="02040503050406030204" pitchFamily="18" charset="0"/>
                        </a:rPr>
                        <m:t>𝐕</m:t>
                      </m:r>
                      <m:r>
                        <a:rPr lang="es-EC" b="1" i="0">
                          <a:solidFill>
                            <a:schemeClr val="tx1">
                              <a:lumMod val="65000"/>
                              <a:lumOff val="35000"/>
                            </a:schemeClr>
                          </a:solidFill>
                          <a:latin typeface="Cambria Math" panose="02040503050406030204" pitchFamily="18" charset="0"/>
                        </a:rPr>
                        <m:t>= </m:t>
                      </m:r>
                      <m:f>
                        <m:fPr>
                          <m:ctrlPr>
                            <a:rPr lang="es-EC" b="1" i="1">
                              <a:solidFill>
                                <a:schemeClr val="tx1">
                                  <a:lumMod val="65000"/>
                                  <a:lumOff val="35000"/>
                                </a:schemeClr>
                              </a:solidFill>
                              <a:latin typeface="Cambria Math" panose="02040503050406030204" pitchFamily="18" charset="0"/>
                            </a:rPr>
                          </m:ctrlPr>
                        </m:fPr>
                        <m:num>
                          <m:r>
                            <a:rPr lang="es-EC" b="1" i="0">
                              <a:solidFill>
                                <a:schemeClr val="tx1">
                                  <a:lumMod val="65000"/>
                                  <a:lumOff val="35000"/>
                                </a:schemeClr>
                              </a:solidFill>
                              <a:latin typeface="Cambria Math" panose="02040503050406030204" pitchFamily="18" charset="0"/>
                            </a:rPr>
                            <m:t>𝐏𝐂𝐂</m:t>
                          </m:r>
                          <m:r>
                            <a:rPr lang="es-EC" b="1" i="0">
                              <a:solidFill>
                                <a:schemeClr val="tx1">
                                  <a:lumMod val="65000"/>
                                  <a:lumOff val="35000"/>
                                </a:schemeClr>
                              </a:solidFill>
                              <a:latin typeface="Cambria Math" panose="02040503050406030204" pitchFamily="18" charset="0"/>
                            </a:rPr>
                            <m:t> </m:t>
                          </m:r>
                        </m:num>
                        <m:den>
                          <m:r>
                            <a:rPr lang="es-EC" b="1" i="0">
                              <a:solidFill>
                                <a:schemeClr val="tx1">
                                  <a:lumMod val="65000"/>
                                  <a:lumOff val="35000"/>
                                </a:schemeClr>
                              </a:solidFill>
                              <a:latin typeface="Cambria Math" panose="02040503050406030204" pitchFamily="18" charset="0"/>
                            </a:rPr>
                            <m:t>𝐏𝐕𝐒</m:t>
                          </m:r>
                        </m:den>
                      </m:f>
                    </m:oMath>
                  </m:oMathPara>
                </a14:m>
                <a:endParaRPr lang="es-EC" b="1" dirty="0">
                  <a:solidFill>
                    <a:schemeClr val="tx1">
                      <a:lumMod val="65000"/>
                      <a:lumOff val="35000"/>
                    </a:schemeClr>
                  </a:solidFill>
                  <a:latin typeface="Trebuchet MS" panose="020B0603020202020204"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4276933" y="4261340"/>
                <a:ext cx="1380506" cy="612732"/>
              </a:xfrm>
              <a:prstGeom prst="rect">
                <a:avLst/>
              </a:prstGeom>
              <a:blipFill rotWithShape="0">
                <a:blip r:embed="rId1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10360210" y="4261340"/>
                <a:ext cx="1412566"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solidFill>
                            <a:schemeClr val="tx1">
                              <a:lumMod val="65000"/>
                              <a:lumOff val="35000"/>
                            </a:schemeClr>
                          </a:solidFill>
                          <a:latin typeface="Cambria Math" panose="02040503050406030204" pitchFamily="18" charset="0"/>
                        </a:rPr>
                        <m:t>𝐑</m:t>
                      </m:r>
                      <m:r>
                        <a:rPr lang="es-EC" b="1" i="0">
                          <a:solidFill>
                            <a:schemeClr val="tx1">
                              <a:lumMod val="65000"/>
                              <a:lumOff val="35000"/>
                            </a:schemeClr>
                          </a:solidFill>
                          <a:latin typeface="Cambria Math" panose="02040503050406030204" pitchFamily="18" charset="0"/>
                        </a:rPr>
                        <m:t>𝐂</m:t>
                      </m:r>
                      <m:r>
                        <a:rPr lang="es-EC" b="1" i="0">
                          <a:solidFill>
                            <a:schemeClr val="tx1">
                              <a:lumMod val="65000"/>
                              <a:lumOff val="35000"/>
                            </a:schemeClr>
                          </a:solidFill>
                          <a:latin typeface="Cambria Math" panose="02040503050406030204" pitchFamily="18" charset="0"/>
                        </a:rPr>
                        <m:t>=  </m:t>
                      </m:r>
                      <m:f>
                        <m:fPr>
                          <m:ctrlPr>
                            <a:rPr lang="es-EC" b="1" i="1">
                              <a:solidFill>
                                <a:schemeClr val="tx1">
                                  <a:lumMod val="65000"/>
                                  <a:lumOff val="35000"/>
                                </a:schemeClr>
                              </a:solidFill>
                              <a:latin typeface="Cambria Math" panose="02040503050406030204" pitchFamily="18" charset="0"/>
                            </a:rPr>
                          </m:ctrlPr>
                        </m:fPr>
                        <m:num>
                          <m:r>
                            <a:rPr lang="es-EC" b="1" i="0">
                              <a:solidFill>
                                <a:schemeClr val="tx1">
                                  <a:lumMod val="65000"/>
                                  <a:lumOff val="35000"/>
                                </a:schemeClr>
                              </a:solidFill>
                              <a:latin typeface="Cambria Math" panose="02040503050406030204" pitchFamily="18" charset="0"/>
                            </a:rPr>
                            <m:t>𝐏𝐂𝐅</m:t>
                          </m:r>
                          <m:r>
                            <a:rPr lang="es-EC" b="1" i="0">
                              <a:solidFill>
                                <a:schemeClr val="tx1">
                                  <a:lumMod val="65000"/>
                                  <a:lumOff val="35000"/>
                                </a:schemeClr>
                              </a:solidFill>
                              <a:latin typeface="Cambria Math" panose="02040503050406030204" pitchFamily="18" charset="0"/>
                            </a:rPr>
                            <m:t> </m:t>
                          </m:r>
                        </m:num>
                        <m:den>
                          <m:r>
                            <a:rPr lang="es-EC" b="1" i="0">
                              <a:solidFill>
                                <a:schemeClr val="tx1">
                                  <a:lumMod val="65000"/>
                                  <a:lumOff val="35000"/>
                                </a:schemeClr>
                              </a:solidFill>
                              <a:latin typeface="Cambria Math" panose="02040503050406030204" pitchFamily="18" charset="0"/>
                            </a:rPr>
                            <m:t>𝐏𝐕𝐒</m:t>
                          </m:r>
                          <m:r>
                            <a:rPr lang="es-EC" b="1" i="0">
                              <a:solidFill>
                                <a:schemeClr val="tx1">
                                  <a:lumMod val="65000"/>
                                  <a:lumOff val="35000"/>
                                </a:schemeClr>
                              </a:solidFill>
                              <a:latin typeface="Cambria Math" panose="02040503050406030204" pitchFamily="18" charset="0"/>
                            </a:rPr>
                            <m:t> </m:t>
                          </m:r>
                        </m:den>
                      </m:f>
                    </m:oMath>
                  </m:oMathPara>
                </a14:m>
                <a:endParaRPr lang="es-EC" b="1" dirty="0">
                  <a:solidFill>
                    <a:schemeClr val="tx1">
                      <a:lumMod val="65000"/>
                      <a:lumOff val="35000"/>
                    </a:schemeClr>
                  </a:solidFill>
                </a:endParaRPr>
              </a:p>
            </p:txBody>
          </p:sp>
        </mc:Choice>
        <mc:Fallback xmlns="">
          <p:sp>
            <p:nvSpPr>
              <p:cNvPr id="11" name="Rectángulo 10"/>
              <p:cNvSpPr>
                <a:spLocks noRot="1" noChangeAspect="1" noMove="1" noResize="1" noEditPoints="1" noAdjustHandles="1" noChangeArrowheads="1" noChangeShapeType="1" noTextEdit="1"/>
              </p:cNvSpPr>
              <p:nvPr/>
            </p:nvSpPr>
            <p:spPr>
              <a:xfrm>
                <a:off x="10360210" y="4261340"/>
                <a:ext cx="1412566" cy="612732"/>
              </a:xfrm>
              <a:prstGeom prst="rect">
                <a:avLst/>
              </a:prstGeom>
              <a:blipFill rotWithShape="0">
                <a:blip r:embed="rId1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05144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960981" y="3101845"/>
            <a:ext cx="5096436" cy="1053455"/>
          </a:xfrm>
        </p:spPr>
        <p:txBody>
          <a:bodyPr/>
          <a:lstStyle/>
          <a:p>
            <a:pPr lvl="2"/>
            <a:r>
              <a:rPr lang="es-EC" dirty="0">
                <a:solidFill>
                  <a:schemeClr val="tx1"/>
                </a:solidFill>
                <a:effectLst/>
                <a:latin typeface="Trebuchet MS" panose="020B0603020202020204" pitchFamily="34" charset="0"/>
              </a:rPr>
              <a:t>Área​ ​de​ ​ojo​ ​de​ ​bife</a:t>
            </a:r>
          </a:p>
        </p:txBody>
      </p:sp>
      <p:sp>
        <p:nvSpPr>
          <p:cNvPr id="13" name="Título 1"/>
          <p:cNvSpPr txBox="1">
            <a:spLocks/>
          </p:cNvSpPr>
          <p:nvPr/>
        </p:nvSpPr>
        <p:spPr>
          <a:xfrm>
            <a:off x="6515097" y="0"/>
            <a:ext cx="5096436" cy="1053455"/>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latin typeface="Trebuchet MS" panose="020B0603020202020204" pitchFamily="34" charset="0"/>
              </a:rPr>
              <a:t>Profundidad de la grasa</a:t>
            </a:r>
            <a:endParaRPr lang="es-EC" kern="0" dirty="0">
              <a:solidFill>
                <a:schemeClr val="tx1"/>
              </a:solidFill>
              <a:latin typeface="Trebuchet MS" panose="020B0603020202020204" pitchFamily="34" charset="0"/>
            </a:endParaRPr>
          </a:p>
        </p:txBody>
      </p:sp>
      <p:sp>
        <p:nvSpPr>
          <p:cNvPr id="20" name="Rectángulo redondeado 19"/>
          <p:cNvSpPr/>
          <p:nvPr/>
        </p:nvSpPr>
        <p:spPr>
          <a:xfrm>
            <a:off x="3051565" y="1311079"/>
            <a:ext cx="1344708" cy="535644"/>
          </a:xfrm>
          <a:prstGeom prst="roundRect">
            <a:avLst/>
          </a:prstGeom>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latin typeface="Trebuchet MS" panose="020B0603020202020204" pitchFamily="34" charset="0"/>
              </a:rPr>
              <a:t>Costillas 12 y 13</a:t>
            </a:r>
            <a:endParaRPr lang="es-EC" dirty="0">
              <a:latin typeface="Trebuchet MS" panose="020B0603020202020204" pitchFamily="34" charset="0"/>
            </a:endParaRPr>
          </a:p>
        </p:txBody>
      </p:sp>
      <p:pic>
        <p:nvPicPr>
          <p:cNvPr id="3074" name="Picture 2" descr="https://scontent.fuio7-1.fna.fbcdn.net/v/t1.15752-9/60195729_691924431227937_6742678971990671360_n.jpg?_nc_cat=100&amp;_nc_ht=scontent.fuio7-1.fna&amp;oh=263fdb4309e5df4bac23697cb0f615cf&amp;oe=5D560A94"/>
          <p:cNvPicPr>
            <a:picLocks noChangeAspect="1" noChangeArrowheads="1"/>
          </p:cNvPicPr>
          <p:nvPr/>
        </p:nvPicPr>
        <p:blipFill rotWithShape="1">
          <a:blip r:embed="rId2">
            <a:extLst>
              <a:ext uri="{28A0092B-C50C-407E-A947-70E740481C1C}">
                <a14:useLocalDpi xmlns:a14="http://schemas.microsoft.com/office/drawing/2010/main" val="0"/>
              </a:ext>
            </a:extLst>
          </a:blip>
          <a:srcRect t="21605" r="27730" b="9000"/>
          <a:stretch/>
        </p:blipFill>
        <p:spPr bwMode="auto">
          <a:xfrm>
            <a:off x="8715508" y="595868"/>
            <a:ext cx="3062154" cy="25017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content.fuio7-1.fna.fbcdn.net/v/t1.15752-9/60547596_2386667361549031_2289299224686231552_n.jpg?_nc_cat=100&amp;_nc_ht=scontent.fuio7-1.fna&amp;oh=d3ab82eb6ae8a93262fc5cbdffcf10ba&amp;oe=5D9AAEF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636"/>
          <a:stretch/>
        </p:blipFill>
        <p:spPr bwMode="auto">
          <a:xfrm>
            <a:off x="6601929" y="561297"/>
            <a:ext cx="2113579" cy="2501712"/>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a:blip r:embed="rId4"/>
          <a:stretch>
            <a:fillRect/>
          </a:stretch>
        </p:blipFill>
        <p:spPr>
          <a:xfrm>
            <a:off x="-4718071" y="5672696"/>
            <a:ext cx="17064149" cy="1384835"/>
          </a:xfrm>
          <a:prstGeom prst="rect">
            <a:avLst/>
          </a:prstGeom>
        </p:spPr>
      </p:pic>
      <p:pic>
        <p:nvPicPr>
          <p:cNvPr id="26" name="Imagen 25"/>
          <p:cNvPicPr>
            <a:picLocks noChangeAspect="1"/>
          </p:cNvPicPr>
          <p:nvPr/>
        </p:nvPicPr>
        <p:blipFill rotWithShape="1">
          <a:blip r:embed="rId5"/>
          <a:srcRect r="13176"/>
          <a:stretch/>
        </p:blipFill>
        <p:spPr>
          <a:xfrm>
            <a:off x="28042" y="1727110"/>
            <a:ext cx="5621992" cy="4856379"/>
          </a:xfrm>
          <a:prstGeom prst="rect">
            <a:avLst/>
          </a:prstGeom>
        </p:spPr>
      </p:pic>
      <p:pic>
        <p:nvPicPr>
          <p:cNvPr id="27" name="Imagen 26"/>
          <p:cNvPicPr>
            <a:picLocks noChangeAspect="1"/>
          </p:cNvPicPr>
          <p:nvPr/>
        </p:nvPicPr>
        <p:blipFill rotWithShape="1">
          <a:blip r:embed="rId6"/>
          <a:srcRect l="16013" t="14902"/>
          <a:stretch/>
        </p:blipFill>
        <p:spPr>
          <a:xfrm rot="5400000">
            <a:off x="7473702" y="3158440"/>
            <a:ext cx="3048708" cy="4118722"/>
          </a:xfrm>
          <a:prstGeom prst="rect">
            <a:avLst/>
          </a:prstGeom>
        </p:spPr>
      </p:pic>
      <p:sp>
        <p:nvSpPr>
          <p:cNvPr id="28" name="Rectángulo redondeado 27"/>
          <p:cNvSpPr/>
          <p:nvPr/>
        </p:nvSpPr>
        <p:spPr>
          <a:xfrm>
            <a:off x="2892255" y="4520289"/>
            <a:ext cx="2268073" cy="448235"/>
          </a:xfrm>
          <a:prstGeom prst="roundRect">
            <a:avLst/>
          </a:prstGeom>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i="1" dirty="0" err="1">
                <a:latin typeface="Trebuchet MS" panose="020B0603020202020204" pitchFamily="34" charset="0"/>
              </a:rPr>
              <a:t>L</a:t>
            </a:r>
            <a:r>
              <a:rPr lang="es-EC" i="1" dirty="0" err="1" smtClean="0">
                <a:latin typeface="Trebuchet MS" panose="020B0603020202020204" pitchFamily="34" charset="0"/>
              </a:rPr>
              <a:t>ongissimus</a:t>
            </a:r>
            <a:r>
              <a:rPr lang="es-EC" i="1" dirty="0" smtClean="0">
                <a:latin typeface="Trebuchet MS" panose="020B0603020202020204" pitchFamily="34" charset="0"/>
              </a:rPr>
              <a:t> </a:t>
            </a:r>
            <a:r>
              <a:rPr lang="es-EC" i="1" dirty="0" err="1">
                <a:latin typeface="Trebuchet MS" panose="020B0603020202020204" pitchFamily="34" charset="0"/>
              </a:rPr>
              <a:t>dorsi</a:t>
            </a:r>
            <a:r>
              <a:rPr lang="es-EC" dirty="0">
                <a:latin typeface="Trebuchet MS" panose="020B0603020202020204" pitchFamily="34" charset="0"/>
              </a:rPr>
              <a:t> </a:t>
            </a:r>
          </a:p>
        </p:txBody>
      </p:sp>
      <p:cxnSp>
        <p:nvCxnSpPr>
          <p:cNvPr id="29" name="Conector recto de flecha 28"/>
          <p:cNvCxnSpPr/>
          <p:nvPr/>
        </p:nvCxnSpPr>
        <p:spPr>
          <a:xfrm flipH="1" flipV="1">
            <a:off x="4302144" y="3834047"/>
            <a:ext cx="188259" cy="43030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flipH="1">
            <a:off x="4260265" y="2712682"/>
            <a:ext cx="416950" cy="41719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820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txBox="1">
            <a:spLocks/>
          </p:cNvSpPr>
          <p:nvPr/>
        </p:nvSpPr>
        <p:spPr>
          <a:xfrm>
            <a:off x="3909475" y="78595"/>
            <a:ext cx="3236258" cy="1053455"/>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lvl="2" algn="l"/>
            <a:r>
              <a:rPr lang="es-EC" dirty="0">
                <a:solidFill>
                  <a:schemeClr val="tx1"/>
                </a:solidFill>
                <a:effectLst/>
                <a:latin typeface="Trebuchet MS" panose="020B0603020202020204" pitchFamily="34" charset="0"/>
              </a:rPr>
              <a:t>Marmoleo</a:t>
            </a:r>
          </a:p>
        </p:txBody>
      </p:sp>
      <p:pic>
        <p:nvPicPr>
          <p:cNvPr id="14" name="Imagen 13" descr="Resultado de imagen para USDA´s dual grading system quality grade in lambs flank streaking">
            <a:hlinkClick r:id="rId2" tgtFrame="&quot;_blank&quot;"/>
          </p:cNvPr>
          <p:cNvPicPr/>
          <p:nvPr/>
        </p:nvPicPr>
        <p:blipFill>
          <a:blip r:embed="rId3">
            <a:extLst>
              <a:ext uri="{28A0092B-C50C-407E-A947-70E740481C1C}">
                <a14:useLocalDpi xmlns:a14="http://schemas.microsoft.com/office/drawing/2010/main" val="0"/>
              </a:ext>
            </a:extLst>
          </a:blip>
          <a:srcRect t="9869" b="43716"/>
          <a:stretch>
            <a:fillRect/>
          </a:stretch>
        </p:blipFill>
        <p:spPr bwMode="auto">
          <a:xfrm>
            <a:off x="5909877" y="752751"/>
            <a:ext cx="5751697" cy="2634084"/>
          </a:xfrm>
          <a:prstGeom prst="rect">
            <a:avLst/>
          </a:prstGeom>
          <a:noFill/>
          <a:ln>
            <a:noFill/>
          </a:ln>
        </p:spPr>
      </p:pic>
      <p:pic>
        <p:nvPicPr>
          <p:cNvPr id="15" name="Imagen 14"/>
          <p:cNvPicPr/>
          <p:nvPr/>
        </p:nvPicPr>
        <p:blipFill rotWithShape="1">
          <a:blip r:embed="rId4">
            <a:extLst>
              <a:ext uri="{28A0092B-C50C-407E-A947-70E740481C1C}">
                <a14:useLocalDpi xmlns:a14="http://schemas.microsoft.com/office/drawing/2010/main" val="0"/>
              </a:ext>
            </a:extLst>
          </a:blip>
          <a:srcRect l="31855" t="28953" r="55790" b="32030"/>
          <a:stretch/>
        </p:blipFill>
        <p:spPr bwMode="auto">
          <a:xfrm>
            <a:off x="771924" y="752751"/>
            <a:ext cx="1750705" cy="2417699"/>
          </a:xfrm>
          <a:prstGeom prst="rect">
            <a:avLst/>
          </a:prstGeom>
          <a:noFill/>
          <a:ln>
            <a:noFill/>
          </a:ln>
        </p:spPr>
      </p:pic>
      <p:sp>
        <p:nvSpPr>
          <p:cNvPr id="22" name="Rectángulo redondeado 21"/>
          <p:cNvSpPr/>
          <p:nvPr/>
        </p:nvSpPr>
        <p:spPr>
          <a:xfrm>
            <a:off x="3027021" y="1807478"/>
            <a:ext cx="1963272" cy="448235"/>
          </a:xfrm>
          <a:prstGeom prst="roundRect">
            <a:avLst/>
          </a:prstGeom>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i="1" dirty="0" err="1" smtClean="0">
                <a:latin typeface="Trebuchet MS" panose="020B0603020202020204" pitchFamily="34" charset="0"/>
              </a:rPr>
              <a:t>Obliquus</a:t>
            </a:r>
            <a:r>
              <a:rPr lang="es-EC" i="1" dirty="0" smtClean="0">
                <a:latin typeface="Trebuchet MS" panose="020B0603020202020204" pitchFamily="34" charset="0"/>
              </a:rPr>
              <a:t> interno</a:t>
            </a:r>
            <a:r>
              <a:rPr lang="es-EC" dirty="0" smtClean="0">
                <a:latin typeface="Trebuchet MS" panose="020B0603020202020204" pitchFamily="34" charset="0"/>
              </a:rPr>
              <a:t> </a:t>
            </a:r>
            <a:endParaRPr lang="es-EC" dirty="0">
              <a:latin typeface="Trebuchet MS" panose="020B0603020202020204" pitchFamily="34" charset="0"/>
            </a:endParaRPr>
          </a:p>
        </p:txBody>
      </p:sp>
      <p:graphicFrame>
        <p:nvGraphicFramePr>
          <p:cNvPr id="6" name="Diagrama 5"/>
          <p:cNvGraphicFramePr/>
          <p:nvPr>
            <p:extLst>
              <p:ext uri="{D42A27DB-BD31-4B8C-83A1-F6EECF244321}">
                <p14:modId xmlns:p14="http://schemas.microsoft.com/office/powerpoint/2010/main" val="4219879796"/>
              </p:ext>
            </p:extLst>
          </p:nvPr>
        </p:nvGraphicFramePr>
        <p:xfrm>
          <a:off x="2643707" y="3480578"/>
          <a:ext cx="6346384" cy="26340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ángulo 6"/>
          <p:cNvSpPr/>
          <p:nvPr/>
        </p:nvSpPr>
        <p:spPr>
          <a:xfrm>
            <a:off x="642920" y="5405521"/>
            <a:ext cx="1302217" cy="523220"/>
          </a:xfrm>
          <a:prstGeom prst="rect">
            <a:avLst/>
          </a:prstGeom>
        </p:spPr>
        <p:txBody>
          <a:bodyPr wrap="square">
            <a:spAutoFit/>
          </a:bodyPr>
          <a:lstStyle/>
          <a:p>
            <a:pPr>
              <a:lnSpc>
                <a:spcPct val="200000"/>
              </a:lnSpc>
              <a:spcAft>
                <a:spcPts val="0"/>
              </a:spcAft>
            </a:pPr>
            <a:r>
              <a:rPr lang="es-EC" sz="1400" dirty="0">
                <a:latin typeface="Trebuchet MS" panose="020B0603020202020204" pitchFamily="34" charset="0"/>
                <a:ea typeface="Times New Roman" panose="02020603050405020304" pitchFamily="18" charset="0"/>
              </a:rPr>
              <a:t>(</a:t>
            </a:r>
            <a:r>
              <a:rPr lang="es-EC" sz="1400" dirty="0" err="1">
                <a:latin typeface="Trebuchet MS" panose="020B0603020202020204" pitchFamily="34" charset="0"/>
                <a:ea typeface="Times New Roman" panose="02020603050405020304" pitchFamily="18" charset="0"/>
              </a:rPr>
              <a:t>USDA</a:t>
            </a:r>
            <a:r>
              <a:rPr lang="es-EC" sz="1400" dirty="0">
                <a:latin typeface="Trebuchet MS" panose="020B0603020202020204" pitchFamily="34" charset="0"/>
                <a:ea typeface="Times New Roman" panose="02020603050405020304" pitchFamily="18" charset="0"/>
              </a:rPr>
              <a:t>, 2014)</a:t>
            </a:r>
            <a:endParaRPr lang="es-EC" sz="1400" dirty="0">
              <a:effectLst/>
              <a:latin typeface="Trebuchet MS" panose="020B0603020202020204" pitchFamily="34" charset="0"/>
              <a:ea typeface="Times New Roman" panose="02020603050405020304" pitchFamily="18" charset="0"/>
            </a:endParaRPr>
          </a:p>
        </p:txBody>
      </p:sp>
      <p:sp>
        <p:nvSpPr>
          <p:cNvPr id="25" name="Rectángulo redondeado 24"/>
          <p:cNvSpPr/>
          <p:nvPr/>
        </p:nvSpPr>
        <p:spPr>
          <a:xfrm>
            <a:off x="4830449" y="5541984"/>
            <a:ext cx="2158855" cy="38675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latin typeface="Trebuchet MS" panose="020B0603020202020204" pitchFamily="34" charset="0"/>
              </a:rPr>
              <a:t>Grasa en el flanco</a:t>
            </a:r>
            <a:endParaRPr lang="es-EC" dirty="0">
              <a:latin typeface="Trebuchet MS" panose="020B0603020202020204" pitchFamily="34" charset="0"/>
            </a:endParaRPr>
          </a:p>
        </p:txBody>
      </p:sp>
    </p:spTree>
    <p:extLst>
      <p:ext uri="{BB962C8B-B14F-4D97-AF65-F5344CB8AC3E}">
        <p14:creationId xmlns:p14="http://schemas.microsoft.com/office/powerpoint/2010/main" val="3770279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descr="Resultado de imagen para USDA´s dual grading system quality grade in lambs flank streaking">
            <a:hlinkClick r:id="rId2" tgtFrame="&quot;_blank&quot;"/>
          </p:cNvPr>
          <p:cNvPicPr/>
          <p:nvPr/>
        </p:nvPicPr>
        <p:blipFill>
          <a:blip r:embed="rId3">
            <a:extLst>
              <a:ext uri="{28A0092B-C50C-407E-A947-70E740481C1C}">
                <a14:useLocalDpi xmlns:a14="http://schemas.microsoft.com/office/drawing/2010/main" val="0"/>
              </a:ext>
            </a:extLst>
          </a:blip>
          <a:srcRect l="45505" t="55464"/>
          <a:stretch>
            <a:fillRect/>
          </a:stretch>
        </p:blipFill>
        <p:spPr bwMode="auto">
          <a:xfrm>
            <a:off x="217320" y="1843929"/>
            <a:ext cx="5507990" cy="3051810"/>
          </a:xfrm>
          <a:prstGeom prst="rect">
            <a:avLst/>
          </a:prstGeom>
          <a:noFill/>
          <a:ln>
            <a:noFill/>
          </a:ln>
        </p:spPr>
      </p:pic>
      <p:graphicFrame>
        <p:nvGraphicFramePr>
          <p:cNvPr id="5" name="Diagrama 4"/>
          <p:cNvGraphicFramePr/>
          <p:nvPr>
            <p:extLst>
              <p:ext uri="{D42A27DB-BD31-4B8C-83A1-F6EECF244321}">
                <p14:modId xmlns:p14="http://schemas.microsoft.com/office/powerpoint/2010/main" val="2255146502"/>
              </p:ext>
            </p:extLst>
          </p:nvPr>
        </p:nvGraphicFramePr>
        <p:xfrm>
          <a:off x="5402461" y="1843929"/>
          <a:ext cx="7488908" cy="2917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ángulo 6"/>
          <p:cNvSpPr/>
          <p:nvPr/>
        </p:nvSpPr>
        <p:spPr>
          <a:xfrm>
            <a:off x="3971422" y="5507212"/>
            <a:ext cx="1302217" cy="523220"/>
          </a:xfrm>
          <a:prstGeom prst="rect">
            <a:avLst/>
          </a:prstGeom>
        </p:spPr>
        <p:txBody>
          <a:bodyPr wrap="square">
            <a:spAutoFit/>
          </a:bodyPr>
          <a:lstStyle/>
          <a:p>
            <a:pPr>
              <a:lnSpc>
                <a:spcPct val="200000"/>
              </a:lnSpc>
              <a:spcAft>
                <a:spcPts val="0"/>
              </a:spcAft>
            </a:pPr>
            <a:r>
              <a:rPr lang="es-EC" sz="1400" dirty="0">
                <a:latin typeface="Trebuchet MS" panose="020B0603020202020204" pitchFamily="34" charset="0"/>
                <a:ea typeface="Times New Roman" panose="02020603050405020304" pitchFamily="18" charset="0"/>
              </a:rPr>
              <a:t>(</a:t>
            </a:r>
            <a:r>
              <a:rPr lang="es-EC" sz="1400" dirty="0" err="1">
                <a:latin typeface="Trebuchet MS" panose="020B0603020202020204" pitchFamily="34" charset="0"/>
                <a:ea typeface="Times New Roman" panose="02020603050405020304" pitchFamily="18" charset="0"/>
              </a:rPr>
              <a:t>USDA</a:t>
            </a:r>
            <a:r>
              <a:rPr lang="es-EC" sz="1400" dirty="0">
                <a:latin typeface="Trebuchet MS" panose="020B0603020202020204" pitchFamily="34" charset="0"/>
                <a:ea typeface="Times New Roman" panose="02020603050405020304" pitchFamily="18" charset="0"/>
              </a:rPr>
              <a:t>, 2014)</a:t>
            </a:r>
            <a:endParaRPr lang="es-EC" sz="1400" dirty="0">
              <a:effectLst/>
              <a:latin typeface="Trebuchet MS" panose="020B0603020202020204" pitchFamily="34" charset="0"/>
              <a:ea typeface="Times New Roman" panose="02020603050405020304" pitchFamily="18" charset="0"/>
            </a:endParaRPr>
          </a:p>
        </p:txBody>
      </p:sp>
      <p:sp>
        <p:nvSpPr>
          <p:cNvPr id="26" name="Título 1"/>
          <p:cNvSpPr txBox="1">
            <a:spLocks/>
          </p:cNvSpPr>
          <p:nvPr/>
        </p:nvSpPr>
        <p:spPr>
          <a:xfrm>
            <a:off x="3163919" y="636681"/>
            <a:ext cx="6198546" cy="1053455"/>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a:r>
              <a:rPr lang="es-EC" kern="0" dirty="0" smtClean="0">
                <a:solidFill>
                  <a:schemeClr val="tx1"/>
                </a:solidFill>
                <a:effectLst/>
                <a:latin typeface="Trebuchet MS" panose="020B0603020202020204" pitchFamily="34" charset="0"/>
              </a:rPr>
              <a:t>Conformación de la carcasa</a:t>
            </a:r>
            <a:endParaRPr lang="es-EC" kern="0" dirty="0">
              <a:solidFill>
                <a:schemeClr val="tx1"/>
              </a:solidFill>
              <a:effectLst/>
              <a:latin typeface="Trebuchet MS" panose="020B0603020202020204" pitchFamily="34" charset="0"/>
            </a:endParaRPr>
          </a:p>
        </p:txBody>
      </p:sp>
    </p:spTree>
    <p:extLst>
      <p:ext uri="{BB962C8B-B14F-4D97-AF65-F5344CB8AC3E}">
        <p14:creationId xmlns:p14="http://schemas.microsoft.com/office/powerpoint/2010/main" val="13657188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567056" y="1537038"/>
            <a:ext cx="4668981" cy="3783922"/>
          </a:xfrm>
        </p:spPr>
        <p:txBody>
          <a:bodyPr/>
          <a:lstStyle/>
          <a:p>
            <a:r>
              <a:rPr lang="es-EC" sz="6600" b="1" dirty="0" smtClean="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Resultados y    discusión</a:t>
            </a:r>
          </a:p>
          <a:p>
            <a:endParaRPr lang="es-EC" sz="6600" b="1"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2050" name="Picture 2" descr="https://scontent.fuio13-1.fna.fbcdn.net/v/t1.15752-9/60346616_385196018750771_7283143100875145216_n.jpg?_nc_cat=104&amp;_nc_ht=scontent.fuio13-1.fna&amp;oh=2ac93886ed48bebfbb08f40b5414028c&amp;oe=5D720153"/>
          <p:cNvPicPr>
            <a:picLocks noChangeAspect="1" noChangeArrowheads="1"/>
          </p:cNvPicPr>
          <p:nvPr/>
        </p:nvPicPr>
        <p:blipFill rotWithShape="1">
          <a:blip r:embed="rId2">
            <a:extLst>
              <a:ext uri="{28A0092B-C50C-407E-A947-70E740481C1C}">
                <a14:useLocalDpi xmlns:a14="http://schemas.microsoft.com/office/drawing/2010/main" val="0"/>
              </a:ext>
            </a:extLst>
          </a:blip>
          <a:srcRect t="28851"/>
          <a:stretch/>
        </p:blipFill>
        <p:spPr bwMode="auto">
          <a:xfrm>
            <a:off x="896471" y="1228164"/>
            <a:ext cx="4736578" cy="4401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5842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36BCBA-3184-42EF-B8A4-F752156D5787}"/>
              </a:ext>
            </a:extLst>
          </p:cNvPr>
          <p:cNvSpPr txBox="1"/>
          <p:nvPr/>
        </p:nvSpPr>
        <p:spPr>
          <a:xfrm>
            <a:off x="2783787" y="1869140"/>
            <a:ext cx="7652048" cy="2646878"/>
          </a:xfrm>
          <a:prstGeom prst="rect">
            <a:avLst/>
          </a:prstGeom>
          <a:noFill/>
        </p:spPr>
        <p:txBody>
          <a:bodyPr wrap="square" rtlCol="0">
            <a:spAutoFit/>
          </a:bodyPr>
          <a:lstStyle/>
          <a:p>
            <a:r>
              <a:rPr lang="es-EC" sz="16600" b="1" dirty="0">
                <a:latin typeface="Trebuchet MS" panose="020B0603020202020204" pitchFamily="34" charset="0"/>
              </a:rPr>
              <a:t>FASE I</a:t>
            </a:r>
          </a:p>
        </p:txBody>
      </p:sp>
    </p:spTree>
    <p:extLst>
      <p:ext uri="{BB962C8B-B14F-4D97-AF65-F5344CB8AC3E}">
        <p14:creationId xmlns:p14="http://schemas.microsoft.com/office/powerpoint/2010/main" val="301542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973" y="169911"/>
            <a:ext cx="3492533" cy="439601"/>
          </a:xfrm>
        </p:spPr>
        <p:txBody>
          <a:bodyPr/>
          <a:lstStyle/>
          <a:p>
            <a:r>
              <a:rPr lang="es-EC" dirty="0" smtClean="0">
                <a:solidFill>
                  <a:schemeClr val="tx1"/>
                </a:solidFill>
                <a:latin typeface="Trebuchet MS" panose="020B0603020202020204" pitchFamily="34" charset="0"/>
              </a:rPr>
              <a:t>INTRODUCCIÓN</a:t>
            </a:r>
            <a:endParaRPr lang="es-EC" dirty="0">
              <a:solidFill>
                <a:schemeClr val="tx1"/>
              </a:solidFill>
              <a:latin typeface="Trebuchet MS" panose="020B0603020202020204" pitchFamily="34" charset="0"/>
            </a:endParaRPr>
          </a:p>
        </p:txBody>
      </p:sp>
      <p:pic>
        <p:nvPicPr>
          <p:cNvPr id="4" name="Imagen 3"/>
          <p:cNvPicPr>
            <a:picLocks noChangeAspect="1"/>
          </p:cNvPicPr>
          <p:nvPr/>
        </p:nvPicPr>
        <p:blipFill rotWithShape="1">
          <a:blip r:embed="rId2"/>
          <a:srcRect t="17358" b="17290"/>
          <a:stretch/>
        </p:blipFill>
        <p:spPr>
          <a:xfrm>
            <a:off x="794198" y="1185075"/>
            <a:ext cx="3164072" cy="1520457"/>
          </a:xfrm>
          <a:prstGeom prst="rect">
            <a:avLst/>
          </a:prstGeom>
        </p:spPr>
      </p:pic>
      <p:pic>
        <p:nvPicPr>
          <p:cNvPr id="5" name="Imagen 4"/>
          <p:cNvPicPr>
            <a:picLocks noChangeAspect="1"/>
          </p:cNvPicPr>
          <p:nvPr/>
        </p:nvPicPr>
        <p:blipFill>
          <a:blip r:embed="rId3"/>
          <a:stretch>
            <a:fillRect/>
          </a:stretch>
        </p:blipFill>
        <p:spPr>
          <a:xfrm>
            <a:off x="3893737" y="894908"/>
            <a:ext cx="1687706" cy="1943236"/>
          </a:xfrm>
          <a:prstGeom prst="rect">
            <a:avLst/>
          </a:prstGeom>
        </p:spPr>
      </p:pic>
      <p:pic>
        <p:nvPicPr>
          <p:cNvPr id="3" name="Imagen 2"/>
          <p:cNvPicPr>
            <a:picLocks noChangeAspect="1"/>
          </p:cNvPicPr>
          <p:nvPr/>
        </p:nvPicPr>
        <p:blipFill>
          <a:blip r:embed="rId4"/>
          <a:stretch>
            <a:fillRect/>
          </a:stretch>
        </p:blipFill>
        <p:spPr>
          <a:xfrm>
            <a:off x="7224161" y="934835"/>
            <a:ext cx="4622223" cy="4533900"/>
          </a:xfrm>
          <a:prstGeom prst="rect">
            <a:avLst/>
          </a:prstGeom>
        </p:spPr>
      </p:pic>
      <p:pic>
        <p:nvPicPr>
          <p:cNvPr id="6" name="Imagen 5"/>
          <p:cNvPicPr>
            <a:picLocks noChangeAspect="1"/>
          </p:cNvPicPr>
          <p:nvPr/>
        </p:nvPicPr>
        <p:blipFill>
          <a:blip r:embed="rId5"/>
          <a:stretch>
            <a:fillRect/>
          </a:stretch>
        </p:blipFill>
        <p:spPr>
          <a:xfrm>
            <a:off x="10030384" y="4296094"/>
            <a:ext cx="2161616" cy="1512841"/>
          </a:xfrm>
          <a:prstGeom prst="rect">
            <a:avLst/>
          </a:prstGeom>
        </p:spPr>
      </p:pic>
      <p:sp>
        <p:nvSpPr>
          <p:cNvPr id="8" name="Rectángulo 7"/>
          <p:cNvSpPr/>
          <p:nvPr/>
        </p:nvSpPr>
        <p:spPr>
          <a:xfrm>
            <a:off x="1591215" y="1760637"/>
            <a:ext cx="1082348" cy="369332"/>
          </a:xfrm>
          <a:prstGeom prst="rect">
            <a:avLst/>
          </a:prstGeom>
        </p:spPr>
        <p:txBody>
          <a:bodyPr wrap="none">
            <a:spAutoFit/>
          </a:bodyPr>
          <a:lstStyle/>
          <a:p>
            <a:r>
              <a:rPr lang="es-EC" b="1" dirty="0" smtClean="0">
                <a:solidFill>
                  <a:schemeClr val="bg1"/>
                </a:solidFill>
                <a:latin typeface="Arial" panose="020B0604020202020204" pitchFamily="34" charset="0"/>
              </a:rPr>
              <a:t>674 395</a:t>
            </a:r>
            <a:r>
              <a:rPr lang="es-EC" dirty="0" smtClean="0">
                <a:solidFill>
                  <a:schemeClr val="bg1"/>
                </a:solidFill>
              </a:rPr>
              <a:t> </a:t>
            </a:r>
            <a:endParaRPr lang="es-EC" dirty="0">
              <a:solidFill>
                <a:schemeClr val="bg1"/>
              </a:solidFill>
            </a:endParaRPr>
          </a:p>
        </p:txBody>
      </p:sp>
      <p:cxnSp>
        <p:nvCxnSpPr>
          <p:cNvPr id="10" name="Conector recto de flecha 9"/>
          <p:cNvCxnSpPr/>
          <p:nvPr/>
        </p:nvCxnSpPr>
        <p:spPr>
          <a:xfrm flipV="1">
            <a:off x="7127895" y="2705533"/>
            <a:ext cx="1720270" cy="1048034"/>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1" name="Rectángulo 10"/>
          <p:cNvSpPr/>
          <p:nvPr/>
        </p:nvSpPr>
        <p:spPr>
          <a:xfrm>
            <a:off x="6472350" y="3753567"/>
            <a:ext cx="655545" cy="3253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smtClean="0">
                <a:latin typeface="Trebuchet MS" panose="020B0603020202020204" pitchFamily="34" charset="0"/>
              </a:rPr>
              <a:t>30 %</a:t>
            </a:r>
            <a:endParaRPr lang="es-EC" sz="1600" dirty="0">
              <a:latin typeface="Trebuchet MS" panose="020B0603020202020204" pitchFamily="34" charset="0"/>
            </a:endParaRPr>
          </a:p>
        </p:txBody>
      </p:sp>
      <p:pic>
        <p:nvPicPr>
          <p:cNvPr id="13" name="Imagen 12"/>
          <p:cNvPicPr>
            <a:picLocks noChangeAspect="1"/>
          </p:cNvPicPr>
          <p:nvPr/>
        </p:nvPicPr>
        <p:blipFill>
          <a:blip r:embed="rId6"/>
          <a:stretch>
            <a:fillRect/>
          </a:stretch>
        </p:blipFill>
        <p:spPr>
          <a:xfrm>
            <a:off x="1442501" y="3030489"/>
            <a:ext cx="4312024" cy="3234018"/>
          </a:xfrm>
          <a:prstGeom prst="rect">
            <a:avLst/>
          </a:prstGeom>
        </p:spPr>
      </p:pic>
      <p:sp>
        <p:nvSpPr>
          <p:cNvPr id="14" name="Rectángulo 13"/>
          <p:cNvSpPr/>
          <p:nvPr/>
        </p:nvSpPr>
        <p:spPr>
          <a:xfrm>
            <a:off x="4064413" y="1398283"/>
            <a:ext cx="1485148" cy="369332"/>
          </a:xfrm>
          <a:prstGeom prst="rect">
            <a:avLst/>
          </a:prstGeom>
        </p:spPr>
        <p:txBody>
          <a:bodyPr wrap="square">
            <a:spAutoFit/>
          </a:bodyPr>
          <a:lstStyle/>
          <a:p>
            <a:r>
              <a:rPr lang="es-EC" b="1" dirty="0">
                <a:solidFill>
                  <a:schemeClr val="bg1"/>
                </a:solidFill>
                <a:latin typeface="Trebuchet MS" panose="020B0603020202020204" pitchFamily="34" charset="0"/>
                <a:cs typeface="Times New Roman" panose="02020603050405020304" pitchFamily="18" charset="0"/>
              </a:rPr>
              <a:t>0.62 kg/año</a:t>
            </a:r>
          </a:p>
        </p:txBody>
      </p:sp>
      <p:sp>
        <p:nvSpPr>
          <p:cNvPr id="9" name="Rectángulo 8"/>
          <p:cNvSpPr/>
          <p:nvPr/>
        </p:nvSpPr>
        <p:spPr>
          <a:xfrm>
            <a:off x="6430996" y="5618176"/>
            <a:ext cx="1468672" cy="646331"/>
          </a:xfrm>
          <a:prstGeom prst="rect">
            <a:avLst/>
          </a:prstGeom>
        </p:spPr>
        <p:txBody>
          <a:bodyPr wrap="none">
            <a:spAutoFit/>
          </a:bodyPr>
          <a:lstStyle/>
          <a:p>
            <a:pPr algn="just">
              <a:lnSpc>
                <a:spcPct val="200000"/>
              </a:lnSpc>
              <a:spcAft>
                <a:spcPts val="0"/>
              </a:spcAft>
            </a:pPr>
            <a:r>
              <a:rPr lang="es-EC" dirty="0">
                <a:latin typeface="Trebuchet MS" panose="020B0603020202020204" pitchFamily="34" charset="0"/>
                <a:ea typeface="Times New Roman" panose="02020603050405020304" pitchFamily="18" charset="0"/>
              </a:rPr>
              <a:t>(INEC, 2016)</a:t>
            </a:r>
            <a:endParaRPr lang="es-EC" dirty="0">
              <a:effectLst/>
              <a:latin typeface="Trebuchet MS" panose="020B0603020202020204" pitchFamily="34" charset="0"/>
              <a:ea typeface="Times New Roman" panose="02020603050405020304" pitchFamily="18" charset="0"/>
            </a:endParaRPr>
          </a:p>
        </p:txBody>
      </p:sp>
    </p:spTree>
    <p:extLst>
      <p:ext uri="{BB962C8B-B14F-4D97-AF65-F5344CB8AC3E}">
        <p14:creationId xmlns:p14="http://schemas.microsoft.com/office/powerpoint/2010/main" val="2721435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872166-BB30-4827-9DF2-7E0C31E87016}"/>
              </a:ext>
            </a:extLst>
          </p:cNvPr>
          <p:cNvSpPr/>
          <p:nvPr/>
        </p:nvSpPr>
        <p:spPr>
          <a:xfrm>
            <a:off x="624040" y="147724"/>
            <a:ext cx="9523536"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el consumo diario </a:t>
            </a:r>
            <a:r>
              <a:rPr lang="es-EC" b="1" dirty="0" smtClean="0">
                <a:latin typeface="Trebuchet MS" panose="020B0603020202020204" pitchFamily="34" charset="0"/>
                <a:ea typeface="Calibri" panose="020F0502020204030204" pitchFamily="34" charset="0"/>
              </a:rPr>
              <a:t>en </a:t>
            </a:r>
            <a:r>
              <a:rPr lang="es-EC" b="1" dirty="0">
                <a:latin typeface="Trebuchet MS" panose="020B0603020202020204" pitchFamily="34" charset="0"/>
                <a:ea typeface="Calibri" panose="020F0502020204030204" pitchFamily="34" charset="0"/>
              </a:rPr>
              <a:t>corderos durante el periodo de digestibilidad por animal</a:t>
            </a:r>
            <a:endParaRPr lang="es-EC" b="1" dirty="0">
              <a:latin typeface="Trebuchet MS" panose="020B0603020202020204" pitchFamily="34" charset="0"/>
            </a:endParaRPr>
          </a:p>
        </p:txBody>
      </p:sp>
      <p:graphicFrame>
        <p:nvGraphicFramePr>
          <p:cNvPr id="14" name="Objeto 13"/>
          <p:cNvGraphicFramePr>
            <a:graphicFrameLocks noChangeAspect="1"/>
          </p:cNvGraphicFramePr>
          <p:nvPr>
            <p:extLst>
              <p:ext uri="{D42A27DB-BD31-4B8C-83A1-F6EECF244321}">
                <p14:modId xmlns:p14="http://schemas.microsoft.com/office/powerpoint/2010/main" val="3487736816"/>
              </p:ext>
            </p:extLst>
          </p:nvPr>
        </p:nvGraphicFramePr>
        <p:xfrm>
          <a:off x="120650" y="1127125"/>
          <a:ext cx="8185150" cy="5130800"/>
        </p:xfrm>
        <a:graphic>
          <a:graphicData uri="http://schemas.openxmlformats.org/presentationml/2006/ole">
            <mc:AlternateContent xmlns:mc="http://schemas.openxmlformats.org/markup-compatibility/2006">
              <mc:Choice xmlns:v="urn:schemas-microsoft-com:vml" Requires="v">
                <p:oleObj spid="_x0000_s22551" name="Hoja de cálculo" r:id="rId4" imgW="8185212" imgH="5130888" progId="Excel.Sheet.12">
                  <p:embed/>
                </p:oleObj>
              </mc:Choice>
              <mc:Fallback>
                <p:oleObj name="Hoja de cálculo" r:id="rId4" imgW="8185212" imgH="5130888" progId="Excel.Sheet.12">
                  <p:embed/>
                  <p:pic>
                    <p:nvPicPr>
                      <p:cNvPr id="0" name=""/>
                      <p:cNvPicPr/>
                      <p:nvPr/>
                    </p:nvPicPr>
                    <p:blipFill>
                      <a:blip r:embed="rId5"/>
                      <a:stretch>
                        <a:fillRect/>
                      </a:stretch>
                    </p:blipFill>
                    <p:spPr>
                      <a:xfrm>
                        <a:off x="120650" y="1127125"/>
                        <a:ext cx="8185150" cy="5130800"/>
                      </a:xfrm>
                      <a:prstGeom prst="rect">
                        <a:avLst/>
                      </a:prstGeom>
                    </p:spPr>
                  </p:pic>
                </p:oleObj>
              </mc:Fallback>
            </mc:AlternateContent>
          </a:graphicData>
        </a:graphic>
      </p:graphicFrame>
    </p:spTree>
    <p:extLst>
      <p:ext uri="{BB962C8B-B14F-4D97-AF65-F5344CB8AC3E}">
        <p14:creationId xmlns:p14="http://schemas.microsoft.com/office/powerpoint/2010/main" val="11911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872166-BB30-4827-9DF2-7E0C31E87016}"/>
              </a:ext>
            </a:extLst>
          </p:cNvPr>
          <p:cNvSpPr/>
          <p:nvPr/>
        </p:nvSpPr>
        <p:spPr>
          <a:xfrm>
            <a:off x="442361" y="189885"/>
            <a:ext cx="9523536"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el consumo diario </a:t>
            </a:r>
            <a:r>
              <a:rPr lang="es-EC" b="1" dirty="0" smtClean="0">
                <a:latin typeface="Trebuchet MS" panose="020B0603020202020204" pitchFamily="34" charset="0"/>
                <a:ea typeface="Calibri" panose="020F0502020204030204" pitchFamily="34" charset="0"/>
              </a:rPr>
              <a:t>en </a:t>
            </a:r>
            <a:r>
              <a:rPr lang="es-EC" b="1" dirty="0">
                <a:latin typeface="Trebuchet MS" panose="020B0603020202020204" pitchFamily="34" charset="0"/>
                <a:ea typeface="Calibri" panose="020F0502020204030204" pitchFamily="34" charset="0"/>
              </a:rPr>
              <a:t>corderos durante el periodo de digestibilidad por animal</a:t>
            </a:r>
            <a:endParaRPr lang="es-EC" b="1" dirty="0">
              <a:latin typeface="Trebuchet MS" panose="020B0603020202020204" pitchFamily="34" charset="0"/>
            </a:endParaRPr>
          </a:p>
        </p:txBody>
      </p:sp>
      <p:graphicFrame>
        <p:nvGraphicFramePr>
          <p:cNvPr id="14" name="Objeto 13"/>
          <p:cNvGraphicFramePr>
            <a:graphicFrameLocks noChangeAspect="1"/>
          </p:cNvGraphicFramePr>
          <p:nvPr>
            <p:extLst>
              <p:ext uri="{D42A27DB-BD31-4B8C-83A1-F6EECF244321}">
                <p14:modId xmlns:p14="http://schemas.microsoft.com/office/powerpoint/2010/main" val="3487736816"/>
              </p:ext>
            </p:extLst>
          </p:nvPr>
        </p:nvGraphicFramePr>
        <p:xfrm>
          <a:off x="120650" y="1127125"/>
          <a:ext cx="8185150" cy="5130800"/>
        </p:xfrm>
        <a:graphic>
          <a:graphicData uri="http://schemas.openxmlformats.org/presentationml/2006/ole">
            <mc:AlternateContent xmlns:mc="http://schemas.openxmlformats.org/markup-compatibility/2006">
              <mc:Choice xmlns:v="urn:schemas-microsoft-com:vml" Requires="v">
                <p:oleObj spid="_x0000_s26643" name="Hoja de cálculo" r:id="rId4" imgW="8185212" imgH="5130888" progId="Excel.Sheet.12">
                  <p:embed/>
                </p:oleObj>
              </mc:Choice>
              <mc:Fallback>
                <p:oleObj name="Hoja de cálculo" r:id="rId4" imgW="8185212" imgH="5130888" progId="Excel.Sheet.12">
                  <p:embed/>
                  <p:pic>
                    <p:nvPicPr>
                      <p:cNvPr id="0" name=""/>
                      <p:cNvPicPr/>
                      <p:nvPr/>
                    </p:nvPicPr>
                    <p:blipFill>
                      <a:blip r:embed="rId5"/>
                      <a:stretch>
                        <a:fillRect/>
                      </a:stretch>
                    </p:blipFill>
                    <p:spPr>
                      <a:xfrm>
                        <a:off x="120650" y="1127125"/>
                        <a:ext cx="8185150" cy="5130800"/>
                      </a:xfrm>
                      <a:prstGeom prst="rect">
                        <a:avLst/>
                      </a:prstGeom>
                    </p:spPr>
                  </p:pic>
                </p:oleObj>
              </mc:Fallback>
            </mc:AlternateContent>
          </a:graphicData>
        </a:graphic>
      </p:graphicFrame>
      <p:sp>
        <p:nvSpPr>
          <p:cNvPr id="4" name="TextBox 1">
            <a:extLst>
              <a:ext uri="{FF2B5EF4-FFF2-40B4-BE49-F238E27FC236}">
                <a16:creationId xmlns:a16="http://schemas.microsoft.com/office/drawing/2014/main" xmlns="" id="{3F703622-832A-4100-B305-4B7711977DD2}"/>
              </a:ext>
            </a:extLst>
          </p:cNvPr>
          <p:cNvSpPr txBox="1"/>
          <p:nvPr/>
        </p:nvSpPr>
        <p:spPr>
          <a:xfrm>
            <a:off x="9394125" y="1705485"/>
            <a:ext cx="2797875" cy="1200329"/>
          </a:xfrm>
          <a:prstGeom prst="rect">
            <a:avLst/>
          </a:prstGeom>
          <a:noFill/>
        </p:spPr>
        <p:txBody>
          <a:bodyPr wrap="square" rtlCol="0">
            <a:spAutoFit/>
          </a:bodyPr>
          <a:lstStyle/>
          <a:p>
            <a:r>
              <a:rPr lang="es-EC" b="1" dirty="0">
                <a:solidFill>
                  <a:srgbClr val="FF0000"/>
                </a:solidFill>
                <a:latin typeface="Trebuchet MS" panose="020B0603020202020204" pitchFamily="34" charset="0"/>
              </a:rPr>
              <a:t>Cook y otros, 2016</a:t>
            </a:r>
          </a:p>
          <a:p>
            <a:pPr marL="285750" indent="-285750">
              <a:buFont typeface="Arial" panose="020B0604020202020204" pitchFamily="34" charset="0"/>
              <a:buChar char="•"/>
            </a:pPr>
            <a:r>
              <a:rPr lang="es-EC" dirty="0">
                <a:latin typeface="Trebuchet MS" panose="020B0603020202020204" pitchFamily="34" charset="0"/>
              </a:rPr>
              <a:t>Silo de maíz</a:t>
            </a:r>
          </a:p>
          <a:p>
            <a:pPr marL="285750" indent="-285750">
              <a:buFont typeface="Arial" panose="020B0604020202020204" pitchFamily="34" charset="0"/>
              <a:buChar char="•"/>
            </a:pPr>
            <a:r>
              <a:rPr lang="es-EC" dirty="0">
                <a:latin typeface="Trebuchet MS" panose="020B0603020202020204" pitchFamily="34" charset="0"/>
              </a:rPr>
              <a:t>6%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Bovinos de leche</a:t>
            </a:r>
          </a:p>
        </p:txBody>
      </p:sp>
      <p:sp>
        <p:nvSpPr>
          <p:cNvPr id="6" name="TextBox 7">
            <a:extLst>
              <a:ext uri="{FF2B5EF4-FFF2-40B4-BE49-F238E27FC236}">
                <a16:creationId xmlns:a16="http://schemas.microsoft.com/office/drawing/2014/main" xmlns="" id="{B56C2DFD-2F74-4C58-B355-9D6650070954}"/>
              </a:ext>
            </a:extLst>
          </p:cNvPr>
          <p:cNvSpPr txBox="1"/>
          <p:nvPr/>
        </p:nvSpPr>
        <p:spPr>
          <a:xfrm>
            <a:off x="9394124" y="3775083"/>
            <a:ext cx="2797875" cy="1200329"/>
          </a:xfrm>
          <a:prstGeom prst="rect">
            <a:avLst/>
          </a:prstGeom>
          <a:noFill/>
        </p:spPr>
        <p:txBody>
          <a:bodyPr wrap="square" rtlCol="0">
            <a:spAutoFit/>
          </a:bodyPr>
          <a:lstStyle/>
          <a:p>
            <a:r>
              <a:rPr lang="es-EC" b="1" dirty="0">
                <a:solidFill>
                  <a:srgbClr val="00B050"/>
                </a:solidFill>
                <a:latin typeface="Trebuchet MS" panose="020B0603020202020204" pitchFamily="34" charset="0"/>
              </a:rPr>
              <a:t>Freitas y otros, 2011</a:t>
            </a:r>
          </a:p>
          <a:p>
            <a:pPr marL="285750" indent="-285750">
              <a:buFont typeface="Arial" panose="020B0604020202020204" pitchFamily="34" charset="0"/>
              <a:buChar char="•"/>
            </a:pPr>
            <a:r>
              <a:rPr lang="es-EC" dirty="0">
                <a:latin typeface="Trebuchet MS" panose="020B0603020202020204" pitchFamily="34" charset="0"/>
              </a:rPr>
              <a:t>Caña de azúcar</a:t>
            </a:r>
          </a:p>
          <a:p>
            <a:pPr marL="285750" indent="-285750">
              <a:buFont typeface="Arial" panose="020B0604020202020204" pitchFamily="34" charset="0"/>
              <a:buChar char="•"/>
            </a:pPr>
            <a:r>
              <a:rPr lang="es-EC" dirty="0">
                <a:latin typeface="Trebuchet MS" panose="020B0603020202020204" pitchFamily="34" charset="0"/>
              </a:rPr>
              <a:t>0,5% y 0,9%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p:txBody>
      </p:sp>
      <p:sp>
        <p:nvSpPr>
          <p:cNvPr id="7" name="TextBox 6">
            <a:extLst>
              <a:ext uri="{FF2B5EF4-FFF2-40B4-BE49-F238E27FC236}">
                <a16:creationId xmlns:a16="http://schemas.microsoft.com/office/drawing/2014/main" xmlns="" id="{F948FC02-B499-475F-A173-0517062C7D6F}"/>
              </a:ext>
            </a:extLst>
          </p:cNvPr>
          <p:cNvSpPr txBox="1"/>
          <p:nvPr/>
        </p:nvSpPr>
        <p:spPr>
          <a:xfrm>
            <a:off x="8452908" y="2030736"/>
            <a:ext cx="947108" cy="307777"/>
          </a:xfrm>
          <a:prstGeom prst="rect">
            <a:avLst/>
          </a:prstGeom>
          <a:noFill/>
        </p:spPr>
        <p:txBody>
          <a:bodyPr wrap="square" rtlCol="0">
            <a:spAutoFit/>
          </a:bodyPr>
          <a:lstStyle/>
          <a:p>
            <a:r>
              <a:rPr lang="es-EC" sz="1400" dirty="0">
                <a:solidFill>
                  <a:srgbClr val="FF0000"/>
                </a:solidFill>
                <a:latin typeface="Trebuchet MS" panose="020B0603020202020204" pitchFamily="34" charset="0"/>
              </a:rPr>
              <a:t>11.98 %</a:t>
            </a:r>
          </a:p>
        </p:txBody>
      </p:sp>
      <p:cxnSp>
        <p:nvCxnSpPr>
          <p:cNvPr id="8" name="Conector recto de flecha 7"/>
          <p:cNvCxnSpPr/>
          <p:nvPr/>
        </p:nvCxnSpPr>
        <p:spPr>
          <a:xfrm flipH="1" flipV="1">
            <a:off x="8447017" y="2740849"/>
            <a:ext cx="5226" cy="248872"/>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9">
            <a:extLst>
              <a:ext uri="{FF2B5EF4-FFF2-40B4-BE49-F238E27FC236}">
                <a16:creationId xmlns:a16="http://schemas.microsoft.com/office/drawing/2014/main" xmlns="" id="{7FE285A5-ECD8-42B8-A794-EB6451DB0B45}"/>
              </a:ext>
            </a:extLst>
          </p:cNvPr>
          <p:cNvSpPr txBox="1"/>
          <p:nvPr/>
        </p:nvSpPr>
        <p:spPr>
          <a:xfrm>
            <a:off x="8464312" y="2697468"/>
            <a:ext cx="1152128" cy="307777"/>
          </a:xfrm>
          <a:prstGeom prst="rect">
            <a:avLst/>
          </a:prstGeom>
          <a:noFill/>
        </p:spPr>
        <p:txBody>
          <a:bodyPr wrap="square" rtlCol="0">
            <a:spAutoFit/>
          </a:bodyPr>
          <a:lstStyle/>
          <a:p>
            <a:r>
              <a:rPr lang="es-EC" sz="1400" dirty="0">
                <a:solidFill>
                  <a:srgbClr val="00B050"/>
                </a:solidFill>
                <a:latin typeface="Trebuchet MS" panose="020B0603020202020204" pitchFamily="34" charset="0"/>
              </a:rPr>
              <a:t>36,99 </a:t>
            </a:r>
            <a:r>
              <a:rPr lang="es-EC" sz="1400" dirty="0">
                <a:solidFill>
                  <a:srgbClr val="92D050"/>
                </a:solidFill>
                <a:latin typeface="Trebuchet MS" panose="020B0603020202020204" pitchFamily="34" charset="0"/>
              </a:rPr>
              <a:t>%</a:t>
            </a:r>
          </a:p>
        </p:txBody>
      </p:sp>
      <p:cxnSp>
        <p:nvCxnSpPr>
          <p:cNvPr id="10" name="Conector recto de flecha 9"/>
          <p:cNvCxnSpPr/>
          <p:nvPr/>
        </p:nvCxnSpPr>
        <p:spPr>
          <a:xfrm flipH="1" flipV="1">
            <a:off x="8464312" y="2077041"/>
            <a:ext cx="5226" cy="248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2">
            <a:extLst>
              <a:ext uri="{FF2B5EF4-FFF2-40B4-BE49-F238E27FC236}">
                <a16:creationId xmlns:a16="http://schemas.microsoft.com/office/drawing/2014/main" xmlns="" id="{38FFCB2F-2098-4B7E-96F2-672D5223BFFB}"/>
              </a:ext>
            </a:extLst>
          </p:cNvPr>
          <p:cNvSpPr/>
          <p:nvPr/>
        </p:nvSpPr>
        <p:spPr>
          <a:xfrm>
            <a:off x="120837" y="2056777"/>
            <a:ext cx="7561916" cy="2691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angle 3">
            <a:extLst>
              <a:ext uri="{FF2B5EF4-FFF2-40B4-BE49-F238E27FC236}">
                <a16:creationId xmlns:a16="http://schemas.microsoft.com/office/drawing/2014/main" xmlns="" id="{B2F098E7-3628-4F67-8420-39622B7A3ED3}"/>
              </a:ext>
            </a:extLst>
          </p:cNvPr>
          <p:cNvSpPr/>
          <p:nvPr/>
        </p:nvSpPr>
        <p:spPr>
          <a:xfrm>
            <a:off x="121025" y="2721225"/>
            <a:ext cx="8184962" cy="28402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5" name="Conector recto 14"/>
          <p:cNvCxnSpPr/>
          <p:nvPr/>
        </p:nvCxnSpPr>
        <p:spPr>
          <a:xfrm>
            <a:off x="5478411" y="2951790"/>
            <a:ext cx="475129" cy="0"/>
          </a:xfrm>
          <a:prstGeom prst="line">
            <a:avLst/>
          </a:prstGeom>
        </p:spPr>
        <p:style>
          <a:lnRef idx="1">
            <a:schemeClr val="dk1"/>
          </a:lnRef>
          <a:fillRef idx="0">
            <a:schemeClr val="dk1"/>
          </a:fillRef>
          <a:effectRef idx="0">
            <a:schemeClr val="dk1"/>
          </a:effectRef>
          <a:fontRef idx="minor">
            <a:schemeClr val="tx1"/>
          </a:fontRef>
        </p:style>
      </p:cxnSp>
      <p:cxnSp>
        <p:nvCxnSpPr>
          <p:cNvPr id="16" name="Conector recto 15"/>
          <p:cNvCxnSpPr/>
          <p:nvPr/>
        </p:nvCxnSpPr>
        <p:spPr>
          <a:xfrm>
            <a:off x="3923931" y="2951790"/>
            <a:ext cx="1280198" cy="0"/>
          </a:xfrm>
          <a:prstGeom prst="line">
            <a:avLst/>
          </a:prstGeom>
        </p:spPr>
        <p:style>
          <a:lnRef idx="1">
            <a:schemeClr val="dk1"/>
          </a:lnRef>
          <a:fillRef idx="0">
            <a:schemeClr val="dk1"/>
          </a:fillRef>
          <a:effectRef idx="0">
            <a:schemeClr val="dk1"/>
          </a:effectRef>
          <a:fontRef idx="minor">
            <a:schemeClr val="tx1"/>
          </a:fontRef>
        </p:style>
      </p:cxnSp>
      <p:cxnSp>
        <p:nvCxnSpPr>
          <p:cNvPr id="17" name="Conector recto 16"/>
          <p:cNvCxnSpPr/>
          <p:nvPr/>
        </p:nvCxnSpPr>
        <p:spPr>
          <a:xfrm flipV="1">
            <a:off x="3848394" y="2262146"/>
            <a:ext cx="600361" cy="7157"/>
          </a:xfrm>
          <a:prstGeom prst="line">
            <a:avLst/>
          </a:prstGeom>
        </p:spPr>
        <p:style>
          <a:lnRef idx="1">
            <a:schemeClr val="dk1"/>
          </a:lnRef>
          <a:fillRef idx="0">
            <a:schemeClr val="dk1"/>
          </a:fillRef>
          <a:effectRef idx="0">
            <a:schemeClr val="dk1"/>
          </a:effectRef>
          <a:fontRef idx="minor">
            <a:schemeClr val="tx1"/>
          </a:fontRef>
        </p:style>
      </p:cxnSp>
      <p:cxnSp>
        <p:nvCxnSpPr>
          <p:cNvPr id="18" name="Conector recto 17"/>
          <p:cNvCxnSpPr/>
          <p:nvPr/>
        </p:nvCxnSpPr>
        <p:spPr>
          <a:xfrm>
            <a:off x="4671353" y="2262146"/>
            <a:ext cx="133188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96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872166-BB30-4827-9DF2-7E0C31E87016}"/>
              </a:ext>
            </a:extLst>
          </p:cNvPr>
          <p:cNvSpPr/>
          <p:nvPr/>
        </p:nvSpPr>
        <p:spPr>
          <a:xfrm>
            <a:off x="530521" y="170610"/>
            <a:ext cx="9523536"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el consumo diario </a:t>
            </a:r>
            <a:r>
              <a:rPr lang="es-EC" b="1" dirty="0" smtClean="0">
                <a:latin typeface="Trebuchet MS" panose="020B0603020202020204" pitchFamily="34" charset="0"/>
                <a:ea typeface="Calibri" panose="020F0502020204030204" pitchFamily="34" charset="0"/>
              </a:rPr>
              <a:t>en </a:t>
            </a:r>
            <a:r>
              <a:rPr lang="es-EC" b="1" dirty="0">
                <a:latin typeface="Trebuchet MS" panose="020B0603020202020204" pitchFamily="34" charset="0"/>
                <a:ea typeface="Calibri" panose="020F0502020204030204" pitchFamily="34" charset="0"/>
              </a:rPr>
              <a:t>corderos durante el periodo de digestibilidad por animal</a:t>
            </a:r>
            <a:endParaRPr lang="es-EC" b="1" dirty="0">
              <a:latin typeface="Trebuchet MS" panose="020B0603020202020204" pitchFamily="34" charset="0"/>
            </a:endParaRPr>
          </a:p>
        </p:txBody>
      </p:sp>
      <p:graphicFrame>
        <p:nvGraphicFramePr>
          <p:cNvPr id="14" name="Objeto 13"/>
          <p:cNvGraphicFramePr>
            <a:graphicFrameLocks noChangeAspect="1"/>
          </p:cNvGraphicFramePr>
          <p:nvPr>
            <p:extLst>
              <p:ext uri="{D42A27DB-BD31-4B8C-83A1-F6EECF244321}">
                <p14:modId xmlns:p14="http://schemas.microsoft.com/office/powerpoint/2010/main" val="3487736816"/>
              </p:ext>
            </p:extLst>
          </p:nvPr>
        </p:nvGraphicFramePr>
        <p:xfrm>
          <a:off x="120650" y="1127125"/>
          <a:ext cx="8185150" cy="5130800"/>
        </p:xfrm>
        <a:graphic>
          <a:graphicData uri="http://schemas.openxmlformats.org/presentationml/2006/ole">
            <mc:AlternateContent xmlns:mc="http://schemas.openxmlformats.org/markup-compatibility/2006">
              <mc:Choice xmlns:v="urn:schemas-microsoft-com:vml" Requires="v">
                <p:oleObj spid="_x0000_s27667" name="Hoja de cálculo" r:id="rId4" imgW="8185212" imgH="5130888" progId="Excel.Sheet.12">
                  <p:embed/>
                </p:oleObj>
              </mc:Choice>
              <mc:Fallback>
                <p:oleObj name="Hoja de cálculo" r:id="rId4" imgW="8185212" imgH="5130888" progId="Excel.Sheet.12">
                  <p:embed/>
                  <p:pic>
                    <p:nvPicPr>
                      <p:cNvPr id="0" name=""/>
                      <p:cNvPicPr/>
                      <p:nvPr/>
                    </p:nvPicPr>
                    <p:blipFill>
                      <a:blip r:embed="rId5"/>
                      <a:stretch>
                        <a:fillRect/>
                      </a:stretch>
                    </p:blipFill>
                    <p:spPr>
                      <a:xfrm>
                        <a:off x="120650" y="1127125"/>
                        <a:ext cx="8185150" cy="5130800"/>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xmlns="" id="{CE0A4644-75EE-43DC-A552-F324DD27E24C}"/>
              </a:ext>
            </a:extLst>
          </p:cNvPr>
          <p:cNvSpPr txBox="1"/>
          <p:nvPr/>
        </p:nvSpPr>
        <p:spPr>
          <a:xfrm>
            <a:off x="9166977" y="2393824"/>
            <a:ext cx="2784727" cy="1754326"/>
          </a:xfrm>
          <a:prstGeom prst="rect">
            <a:avLst/>
          </a:prstGeom>
          <a:noFill/>
        </p:spPr>
        <p:txBody>
          <a:bodyPr wrap="square" rtlCol="0">
            <a:spAutoFit/>
          </a:bodyPr>
          <a:lstStyle/>
          <a:p>
            <a:r>
              <a:rPr lang="es-EC" b="1" dirty="0" err="1" smtClean="0">
                <a:solidFill>
                  <a:srgbClr val="00B0F0"/>
                </a:solidFill>
                <a:latin typeface="Trebuchet MS" panose="020B0603020202020204" pitchFamily="34" charset="0"/>
              </a:rPr>
              <a:t>Djanegara</a:t>
            </a:r>
            <a:r>
              <a:rPr lang="es-EC" b="1" dirty="0">
                <a:solidFill>
                  <a:srgbClr val="00B0F0"/>
                </a:solidFill>
                <a:latin typeface="Trebuchet MS" panose="020B0603020202020204" pitchFamily="34" charset="0"/>
              </a:rPr>
              <a:t>, 1985    </a:t>
            </a:r>
            <a:endParaRPr lang="es-EC" dirty="0">
              <a:solidFill>
                <a:srgbClr val="92D05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Paja de trigo</a:t>
            </a:r>
          </a:p>
          <a:p>
            <a:pPr marL="285750" indent="-285750">
              <a:buFont typeface="Arial" panose="020B0604020202020204" pitchFamily="34" charset="0"/>
              <a:buChar char="•"/>
            </a:pPr>
            <a:r>
              <a:rPr lang="es-EC" dirty="0">
                <a:latin typeface="Trebuchet MS" panose="020B0603020202020204" pitchFamily="34" charset="0"/>
              </a:rPr>
              <a:t>5%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Ovinos</a:t>
            </a:r>
          </a:p>
          <a:p>
            <a:pPr marL="285750" indent="-285750">
              <a:buFont typeface="Arial" panose="020B0604020202020204" pitchFamily="34" charset="0"/>
              <a:buChar char="•"/>
            </a:pPr>
            <a:r>
              <a:rPr lang="es-EC" dirty="0">
                <a:latin typeface="Trebuchet MS" panose="020B0603020202020204" pitchFamily="34" charset="0"/>
              </a:rPr>
              <a:t>No alteró Consumo FC, MO</a:t>
            </a:r>
          </a:p>
        </p:txBody>
      </p:sp>
      <p:sp>
        <p:nvSpPr>
          <p:cNvPr id="6" name="Rectangle 1">
            <a:extLst>
              <a:ext uri="{FF2B5EF4-FFF2-40B4-BE49-F238E27FC236}">
                <a16:creationId xmlns:a16="http://schemas.microsoft.com/office/drawing/2014/main" xmlns="" id="{453BF8D6-2166-4B32-A182-E3FF2FE445DE}"/>
              </a:ext>
            </a:extLst>
          </p:cNvPr>
          <p:cNvSpPr/>
          <p:nvPr/>
        </p:nvSpPr>
        <p:spPr>
          <a:xfrm>
            <a:off x="116735" y="2393824"/>
            <a:ext cx="8189251" cy="21490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angle 3">
            <a:extLst>
              <a:ext uri="{FF2B5EF4-FFF2-40B4-BE49-F238E27FC236}">
                <a16:creationId xmlns:a16="http://schemas.microsoft.com/office/drawing/2014/main" xmlns="" id="{65724399-CBFD-494B-92BA-43E23E23B7D5}"/>
              </a:ext>
            </a:extLst>
          </p:cNvPr>
          <p:cNvSpPr/>
          <p:nvPr/>
        </p:nvSpPr>
        <p:spPr>
          <a:xfrm>
            <a:off x="120836" y="3030071"/>
            <a:ext cx="8185149" cy="104887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8338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872166-BB30-4827-9DF2-7E0C31E87016}"/>
              </a:ext>
            </a:extLst>
          </p:cNvPr>
          <p:cNvSpPr/>
          <p:nvPr/>
        </p:nvSpPr>
        <p:spPr>
          <a:xfrm>
            <a:off x="190495" y="136568"/>
            <a:ext cx="9523536"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el consumo diario </a:t>
            </a:r>
            <a:r>
              <a:rPr lang="es-EC" b="1" dirty="0" smtClean="0">
                <a:latin typeface="Trebuchet MS" panose="020B0603020202020204" pitchFamily="34" charset="0"/>
                <a:ea typeface="Calibri" panose="020F0502020204030204" pitchFamily="34" charset="0"/>
              </a:rPr>
              <a:t>en </a:t>
            </a:r>
            <a:r>
              <a:rPr lang="es-EC" b="1" dirty="0">
                <a:latin typeface="Trebuchet MS" panose="020B0603020202020204" pitchFamily="34" charset="0"/>
                <a:ea typeface="Calibri" panose="020F0502020204030204" pitchFamily="34" charset="0"/>
              </a:rPr>
              <a:t>corderos durante el periodo de digestibilidad por animal</a:t>
            </a:r>
            <a:endParaRPr lang="es-EC" b="1" dirty="0">
              <a:latin typeface="Trebuchet MS" panose="020B0603020202020204" pitchFamily="34" charset="0"/>
            </a:endParaRPr>
          </a:p>
        </p:txBody>
      </p:sp>
      <p:graphicFrame>
        <p:nvGraphicFramePr>
          <p:cNvPr id="14" name="Objeto 13"/>
          <p:cNvGraphicFramePr>
            <a:graphicFrameLocks noChangeAspect="1"/>
          </p:cNvGraphicFramePr>
          <p:nvPr>
            <p:extLst>
              <p:ext uri="{D42A27DB-BD31-4B8C-83A1-F6EECF244321}">
                <p14:modId xmlns:p14="http://schemas.microsoft.com/office/powerpoint/2010/main" val="3487736816"/>
              </p:ext>
            </p:extLst>
          </p:nvPr>
        </p:nvGraphicFramePr>
        <p:xfrm>
          <a:off x="120650" y="1127125"/>
          <a:ext cx="8185150" cy="5130800"/>
        </p:xfrm>
        <a:graphic>
          <a:graphicData uri="http://schemas.openxmlformats.org/presentationml/2006/ole">
            <mc:AlternateContent xmlns:mc="http://schemas.openxmlformats.org/markup-compatibility/2006">
              <mc:Choice xmlns:v="urn:schemas-microsoft-com:vml" Requires="v">
                <p:oleObj spid="_x0000_s28691" name="Hoja de cálculo" r:id="rId4" imgW="8185212" imgH="5130888" progId="Excel.Sheet.12">
                  <p:embed/>
                </p:oleObj>
              </mc:Choice>
              <mc:Fallback>
                <p:oleObj name="Hoja de cálculo" r:id="rId4" imgW="8185212" imgH="5130888" progId="Excel.Sheet.12">
                  <p:embed/>
                  <p:pic>
                    <p:nvPicPr>
                      <p:cNvPr id="0" name=""/>
                      <p:cNvPicPr/>
                      <p:nvPr/>
                    </p:nvPicPr>
                    <p:blipFill>
                      <a:blip r:embed="rId5"/>
                      <a:stretch>
                        <a:fillRect/>
                      </a:stretch>
                    </p:blipFill>
                    <p:spPr>
                      <a:xfrm>
                        <a:off x="120650" y="1127125"/>
                        <a:ext cx="8185150" cy="5130800"/>
                      </a:xfrm>
                      <a:prstGeom prst="rect">
                        <a:avLst/>
                      </a:prstGeom>
                    </p:spPr>
                  </p:pic>
                </p:oleObj>
              </mc:Fallback>
            </mc:AlternateContent>
          </a:graphicData>
        </a:graphic>
      </p:graphicFrame>
      <p:sp>
        <p:nvSpPr>
          <p:cNvPr id="4" name="Rectangle 1">
            <a:extLst>
              <a:ext uri="{FF2B5EF4-FFF2-40B4-BE49-F238E27FC236}">
                <a16:creationId xmlns:a16="http://schemas.microsoft.com/office/drawing/2014/main" xmlns="" id="{25F8F6E7-DED9-4E39-BC86-23169BA7CDC3}"/>
              </a:ext>
            </a:extLst>
          </p:cNvPr>
          <p:cNvSpPr/>
          <p:nvPr/>
        </p:nvSpPr>
        <p:spPr>
          <a:xfrm>
            <a:off x="120837" y="4122913"/>
            <a:ext cx="8230507" cy="284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angle 6">
            <a:extLst>
              <a:ext uri="{FF2B5EF4-FFF2-40B4-BE49-F238E27FC236}">
                <a16:creationId xmlns:a16="http://schemas.microsoft.com/office/drawing/2014/main" xmlns="" id="{DEB52882-889C-4003-9C42-2AA99D35FF98}"/>
              </a:ext>
            </a:extLst>
          </p:cNvPr>
          <p:cNvSpPr/>
          <p:nvPr/>
        </p:nvSpPr>
        <p:spPr>
          <a:xfrm>
            <a:off x="190495" y="4736148"/>
            <a:ext cx="8251179"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TextBox 2">
            <a:extLst>
              <a:ext uri="{FF2B5EF4-FFF2-40B4-BE49-F238E27FC236}">
                <a16:creationId xmlns:a16="http://schemas.microsoft.com/office/drawing/2014/main" xmlns="" id="{51973CF9-F676-408D-8BE1-C13290CEC695}"/>
              </a:ext>
            </a:extLst>
          </p:cNvPr>
          <p:cNvSpPr txBox="1"/>
          <p:nvPr/>
        </p:nvSpPr>
        <p:spPr>
          <a:xfrm>
            <a:off x="8844988" y="2603958"/>
            <a:ext cx="3052187" cy="1200329"/>
          </a:xfrm>
          <a:prstGeom prst="rect">
            <a:avLst/>
          </a:prstGeom>
          <a:noFill/>
        </p:spPr>
        <p:txBody>
          <a:bodyPr wrap="square" rtlCol="0">
            <a:spAutoFit/>
          </a:bodyPr>
          <a:lstStyle/>
          <a:p>
            <a:r>
              <a:rPr lang="es-EC" b="1" dirty="0">
                <a:solidFill>
                  <a:srgbClr val="FF0000"/>
                </a:solidFill>
                <a:latin typeface="Trebuchet MS" panose="020B0603020202020204" pitchFamily="34" charset="0"/>
              </a:rPr>
              <a:t>Texeira y otros, 2015    </a:t>
            </a:r>
            <a:r>
              <a:rPr lang="es-EC" dirty="0">
                <a:solidFill>
                  <a:srgbClr val="92D050"/>
                </a:solidFill>
                <a:latin typeface="Trebuchet MS" panose="020B0603020202020204" pitchFamily="34" charset="0"/>
              </a:rPr>
              <a:t>*</a:t>
            </a:r>
          </a:p>
          <a:p>
            <a:pPr marL="285750" indent="-285750">
              <a:buFont typeface="Arial" panose="020B0604020202020204" pitchFamily="34" charset="0"/>
              <a:buChar char="•"/>
            </a:pPr>
            <a:r>
              <a:rPr lang="es-EC" dirty="0">
                <a:latin typeface="Trebuchet MS" panose="020B0603020202020204" pitchFamily="34" charset="0"/>
              </a:rPr>
              <a:t>Caña de azúcar</a:t>
            </a:r>
          </a:p>
          <a:p>
            <a:pPr marL="285750" indent="-285750">
              <a:buFont typeface="Arial" panose="020B0604020202020204" pitchFamily="34" charset="0"/>
              <a:buChar char="•"/>
            </a:pPr>
            <a:r>
              <a:rPr lang="es-EC" dirty="0">
                <a:latin typeface="Trebuchet MS" panose="020B0603020202020204" pitchFamily="34" charset="0"/>
              </a:rPr>
              <a:t>5%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p:txBody>
      </p:sp>
      <p:sp>
        <p:nvSpPr>
          <p:cNvPr id="8" name="TextBox 3">
            <a:extLst>
              <a:ext uri="{FF2B5EF4-FFF2-40B4-BE49-F238E27FC236}">
                <a16:creationId xmlns:a16="http://schemas.microsoft.com/office/drawing/2014/main" xmlns="" id="{C3B32461-460A-45EC-AC07-8848F766A8E2}"/>
              </a:ext>
            </a:extLst>
          </p:cNvPr>
          <p:cNvSpPr txBox="1"/>
          <p:nvPr/>
        </p:nvSpPr>
        <p:spPr>
          <a:xfrm>
            <a:off x="8392688" y="4703492"/>
            <a:ext cx="1008112" cy="307777"/>
          </a:xfrm>
          <a:prstGeom prst="rect">
            <a:avLst/>
          </a:prstGeom>
          <a:noFill/>
        </p:spPr>
        <p:txBody>
          <a:bodyPr wrap="square" rtlCol="0">
            <a:spAutoFit/>
          </a:bodyPr>
          <a:lstStyle/>
          <a:p>
            <a:r>
              <a:rPr lang="es-EC" sz="1400" dirty="0">
                <a:solidFill>
                  <a:srgbClr val="FF0000"/>
                </a:solidFill>
                <a:latin typeface="Trebuchet MS" panose="020B0603020202020204" pitchFamily="34" charset="0"/>
              </a:rPr>
              <a:t>5.2 %</a:t>
            </a:r>
          </a:p>
        </p:txBody>
      </p:sp>
      <p:sp>
        <p:nvSpPr>
          <p:cNvPr id="9" name="TextBox 9">
            <a:extLst>
              <a:ext uri="{FF2B5EF4-FFF2-40B4-BE49-F238E27FC236}">
                <a16:creationId xmlns:a16="http://schemas.microsoft.com/office/drawing/2014/main" xmlns="" id="{72E0229C-6BF5-44DD-8DC3-E2D1EF5C5CBD}"/>
              </a:ext>
            </a:extLst>
          </p:cNvPr>
          <p:cNvSpPr txBox="1"/>
          <p:nvPr/>
        </p:nvSpPr>
        <p:spPr>
          <a:xfrm>
            <a:off x="8392688" y="4100001"/>
            <a:ext cx="1008112" cy="307777"/>
          </a:xfrm>
          <a:prstGeom prst="rect">
            <a:avLst/>
          </a:prstGeom>
          <a:noFill/>
        </p:spPr>
        <p:txBody>
          <a:bodyPr wrap="square" rtlCol="0">
            <a:spAutoFit/>
          </a:bodyPr>
          <a:lstStyle/>
          <a:p>
            <a:r>
              <a:rPr lang="es-EC" sz="1400" dirty="0">
                <a:solidFill>
                  <a:srgbClr val="FF0000"/>
                </a:solidFill>
                <a:latin typeface="Trebuchet MS" panose="020B0603020202020204" pitchFamily="34" charset="0"/>
              </a:rPr>
              <a:t>5.6 %</a:t>
            </a:r>
          </a:p>
        </p:txBody>
      </p:sp>
      <p:cxnSp>
        <p:nvCxnSpPr>
          <p:cNvPr id="10" name="Conector recto 9"/>
          <p:cNvCxnSpPr/>
          <p:nvPr/>
        </p:nvCxnSpPr>
        <p:spPr>
          <a:xfrm>
            <a:off x="5521137" y="4323390"/>
            <a:ext cx="475129"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p:cNvCxnSpPr/>
          <p:nvPr/>
        </p:nvCxnSpPr>
        <p:spPr>
          <a:xfrm>
            <a:off x="3943350" y="4323390"/>
            <a:ext cx="131445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4683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872166-BB30-4827-9DF2-7E0C31E87016}"/>
              </a:ext>
            </a:extLst>
          </p:cNvPr>
          <p:cNvSpPr/>
          <p:nvPr/>
        </p:nvSpPr>
        <p:spPr>
          <a:xfrm>
            <a:off x="130735" y="87831"/>
            <a:ext cx="9523536"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a:t>
            </a:r>
            <a:r>
              <a:rPr lang="es-EC" b="1" dirty="0" smtClean="0">
                <a:latin typeface="Trebuchet MS" panose="020B0603020202020204" pitchFamily="34" charset="0"/>
                <a:ea typeface="Calibri" panose="020F0502020204030204" pitchFamily="34" charset="0"/>
              </a:rPr>
              <a:t>la digestibilidad </a:t>
            </a:r>
            <a:r>
              <a:rPr lang="es-EC" b="1" dirty="0">
                <a:latin typeface="Trebuchet MS" panose="020B0603020202020204" pitchFamily="34" charset="0"/>
                <a:ea typeface="Calibri" panose="020F0502020204030204" pitchFamily="34" charset="0"/>
              </a:rPr>
              <a:t>de nutrientes en corderos durante el periodo de digestibilidad por animal</a:t>
            </a:r>
            <a:endParaRPr lang="es-EC" b="1" dirty="0">
              <a:latin typeface="Trebuchet MS" panose="020B0603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612131526"/>
              </p:ext>
            </p:extLst>
          </p:nvPr>
        </p:nvGraphicFramePr>
        <p:xfrm>
          <a:off x="359428" y="1461797"/>
          <a:ext cx="7117136" cy="3208816"/>
        </p:xfrm>
        <a:graphic>
          <a:graphicData uri="http://schemas.openxmlformats.org/drawingml/2006/table">
            <a:tbl>
              <a:tblPr firstRow="1" firstCol="1" bandRow="1"/>
              <a:tblGrid>
                <a:gridCol w="3435620"/>
                <a:gridCol w="637252"/>
                <a:gridCol w="637252"/>
                <a:gridCol w="637252"/>
                <a:gridCol w="591536"/>
                <a:gridCol w="588766"/>
                <a:gridCol w="589458"/>
              </a:tblGrid>
              <a:tr h="240086">
                <a:tc gridSpan="7">
                  <a:txBody>
                    <a:bodyPr/>
                    <a:lstStyle/>
                    <a:p>
                      <a:pPr>
                        <a:lnSpc>
                          <a:spcPct val="107000"/>
                        </a:lnSpc>
                      </a:pPr>
                      <a:endParaRPr lang="es-EC" sz="1200" dirty="0">
                        <a:effectLst/>
                        <a:latin typeface="Calibri" panose="020F0502020204030204" pitchFamily="34"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3701">
                <a:tc>
                  <a:txBody>
                    <a:bodyPr/>
                    <a:lstStyle/>
                    <a:p>
                      <a:pPr algn="just">
                        <a:lnSpc>
                          <a:spcPct val="106000"/>
                        </a:lnSpc>
                        <a:spcAft>
                          <a:spcPts val="0"/>
                        </a:spcAft>
                      </a:pPr>
                      <a:r>
                        <a:rPr lang="es-EC" sz="1400" b="1">
                          <a:effectLst/>
                          <a:latin typeface="Trebuchet MS" panose="020B0603020202020204" pitchFamily="34" charset="0"/>
                          <a:ea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gridSpan="3">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Dietas</a:t>
                      </a:r>
                      <a:r>
                        <a:rPr lang="es-EC" sz="1400" b="1" baseline="30000">
                          <a:effectLst/>
                          <a:latin typeface="Trebuchet MS" panose="020B0603020202020204" pitchFamily="34" charset="0"/>
                          <a:ea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c hMerge="1">
                  <a:txBody>
                    <a:bodyPr/>
                    <a:lstStyle/>
                    <a:p>
                      <a:endParaRPr lang="es-EC"/>
                    </a:p>
                  </a:txBody>
                  <a:tcPr/>
                </a:tc>
                <a:tc rowSpan="2">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EEM</a:t>
                      </a:r>
                      <a:r>
                        <a:rPr lang="es-EC" sz="1400" b="1" baseline="30000">
                          <a:effectLst/>
                          <a:latin typeface="Trebuchet MS" panose="020B0603020202020204" pitchFamily="34" charset="0"/>
                          <a:ea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Contrastes</a:t>
                      </a:r>
                      <a:r>
                        <a:rPr lang="es-EC" sz="1400" b="1" baseline="30000">
                          <a:effectLst/>
                          <a:latin typeface="Trebuchet MS" panose="020B0603020202020204" pitchFamily="34" charset="0"/>
                          <a:ea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r>
              <a:tr h="261812">
                <a:tc>
                  <a:txBody>
                    <a:bodyPr/>
                    <a:lstStyle/>
                    <a:p>
                      <a:pPr algn="just">
                        <a:lnSpc>
                          <a:spcPct val="106000"/>
                        </a:lnSpc>
                        <a:spcAft>
                          <a:spcPts val="0"/>
                        </a:spcAft>
                      </a:pPr>
                      <a:r>
                        <a:rPr lang="es-EC" sz="1400" b="1">
                          <a:effectLst/>
                          <a:latin typeface="Trebuchet MS" panose="020B0603020202020204" pitchFamily="34" charset="0"/>
                          <a:ea typeface="Times New Roman" panose="02020603050405020304" pitchFamily="18" charset="0"/>
                        </a:rPr>
                        <a:t>Ítem</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Ctrl</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PNT</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PT</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vMerge="1">
                  <a:txBody>
                    <a:bodyPr/>
                    <a:lstStyle/>
                    <a:p>
                      <a:endParaRPr lang="es-EC"/>
                    </a:p>
                  </a:txBody>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349031">
                <a:tc gridSpan="7">
                  <a:txBody>
                    <a:bodyPr/>
                    <a:lstStyle/>
                    <a:p>
                      <a:pPr>
                        <a:lnSpc>
                          <a:spcPct val="150000"/>
                        </a:lnSpc>
                        <a:spcAft>
                          <a:spcPts val="0"/>
                        </a:spcAft>
                      </a:pPr>
                      <a:r>
                        <a:rPr lang="es-EC" sz="1400" b="1">
                          <a:effectLst/>
                          <a:latin typeface="Trebuchet MS" panose="020B0603020202020204" pitchFamily="34" charset="0"/>
                          <a:ea typeface="Times New Roman" panose="02020603050405020304" pitchFamily="18" charset="0"/>
                        </a:rPr>
                        <a:t>    Digestibilidad de nutrientes</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49031">
                <a:tc>
                  <a:txBody>
                    <a:bodyPr/>
                    <a:lstStyle/>
                    <a:p>
                      <a:pPr algn="just">
                        <a:lnSpc>
                          <a:spcPct val="150000"/>
                        </a:lnSpc>
                        <a:spcAft>
                          <a:spcPts val="0"/>
                        </a:spcAft>
                      </a:pPr>
                      <a:r>
                        <a:rPr lang="es-EC" sz="1400" dirty="0">
                          <a:effectLst/>
                          <a:latin typeface="Trebuchet MS" panose="020B0603020202020204" pitchFamily="34" charset="0"/>
                          <a:ea typeface="Times New Roman" panose="02020603050405020304" pitchFamily="18" charset="0"/>
                        </a:rPr>
                        <a:t>Proteína, %</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76.36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78.83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80.30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1.260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0.174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0.498</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Fibra,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dirty="0">
                          <a:effectLst/>
                          <a:latin typeface="Trebuchet MS" panose="020B0603020202020204" pitchFamily="34" charset="0"/>
                          <a:ea typeface="Times New Roman" panose="02020603050405020304" pitchFamily="18" charset="0"/>
                        </a:rPr>
                        <a:t>72.69</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64.60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63.32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1.526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0.043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0.613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Ceniza,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64.42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57.84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70.30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0.572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0.670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0.004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Grasa,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89.28</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89.24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88.34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2.446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0.885</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0.819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Materia orgánica,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86.44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86.06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84.60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0.366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0.132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0.106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Extracto libre de nitrógeno,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91.89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92.67</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90.35</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0.324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0.439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dirty="0">
                          <a:effectLst/>
                          <a:latin typeface="Trebuchet MS" panose="020B0603020202020204" pitchFamily="34" charset="0"/>
                          <a:ea typeface="Times New Roman" panose="02020603050405020304" pitchFamily="18" charset="0"/>
                        </a:rPr>
                        <a:t>0.037</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350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872166-BB30-4827-9DF2-7E0C31E87016}"/>
              </a:ext>
            </a:extLst>
          </p:cNvPr>
          <p:cNvSpPr/>
          <p:nvPr/>
        </p:nvSpPr>
        <p:spPr>
          <a:xfrm>
            <a:off x="203472" y="110521"/>
            <a:ext cx="9523536"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a:t>
            </a:r>
            <a:r>
              <a:rPr lang="es-EC" b="1" dirty="0" smtClean="0">
                <a:latin typeface="Trebuchet MS" panose="020B0603020202020204" pitchFamily="34" charset="0"/>
                <a:ea typeface="Calibri" panose="020F0502020204030204" pitchFamily="34" charset="0"/>
              </a:rPr>
              <a:t>la digestibilidad </a:t>
            </a:r>
            <a:r>
              <a:rPr lang="es-EC" b="1" dirty="0">
                <a:latin typeface="Trebuchet MS" panose="020B0603020202020204" pitchFamily="34" charset="0"/>
                <a:ea typeface="Calibri" panose="020F0502020204030204" pitchFamily="34" charset="0"/>
              </a:rPr>
              <a:t>de nutrientes en corderos durante el periodo de digestibilidad por animal</a:t>
            </a:r>
            <a:endParaRPr lang="es-EC" b="1" dirty="0">
              <a:latin typeface="Trebuchet MS" panose="020B0603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612131526"/>
              </p:ext>
            </p:extLst>
          </p:nvPr>
        </p:nvGraphicFramePr>
        <p:xfrm>
          <a:off x="359428" y="1461797"/>
          <a:ext cx="7117136" cy="3208816"/>
        </p:xfrm>
        <a:graphic>
          <a:graphicData uri="http://schemas.openxmlformats.org/drawingml/2006/table">
            <a:tbl>
              <a:tblPr firstRow="1" firstCol="1" bandRow="1"/>
              <a:tblGrid>
                <a:gridCol w="3435620"/>
                <a:gridCol w="637252"/>
                <a:gridCol w="637252"/>
                <a:gridCol w="637252"/>
                <a:gridCol w="591536"/>
                <a:gridCol w="588766"/>
                <a:gridCol w="589458"/>
              </a:tblGrid>
              <a:tr h="240086">
                <a:tc gridSpan="7">
                  <a:txBody>
                    <a:bodyPr/>
                    <a:lstStyle/>
                    <a:p>
                      <a:pPr>
                        <a:lnSpc>
                          <a:spcPct val="107000"/>
                        </a:lnSpc>
                      </a:pPr>
                      <a:endParaRPr lang="es-EC" sz="1200" dirty="0">
                        <a:effectLst/>
                        <a:latin typeface="Calibri" panose="020F0502020204030204" pitchFamily="34"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3701">
                <a:tc>
                  <a:txBody>
                    <a:bodyPr/>
                    <a:lstStyle/>
                    <a:p>
                      <a:pPr algn="just">
                        <a:lnSpc>
                          <a:spcPct val="106000"/>
                        </a:lnSpc>
                        <a:spcAft>
                          <a:spcPts val="0"/>
                        </a:spcAft>
                      </a:pPr>
                      <a:r>
                        <a:rPr lang="es-EC" sz="1400" b="1">
                          <a:effectLst/>
                          <a:latin typeface="Trebuchet MS" panose="020B0603020202020204" pitchFamily="34" charset="0"/>
                          <a:ea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gridSpan="3">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Dietas</a:t>
                      </a:r>
                      <a:r>
                        <a:rPr lang="es-EC" sz="1400" b="1" baseline="30000">
                          <a:effectLst/>
                          <a:latin typeface="Trebuchet MS" panose="020B0603020202020204" pitchFamily="34" charset="0"/>
                          <a:ea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c hMerge="1">
                  <a:txBody>
                    <a:bodyPr/>
                    <a:lstStyle/>
                    <a:p>
                      <a:endParaRPr lang="es-EC"/>
                    </a:p>
                  </a:txBody>
                  <a:tcPr/>
                </a:tc>
                <a:tc rowSpan="2">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EEM</a:t>
                      </a:r>
                      <a:r>
                        <a:rPr lang="es-EC" sz="1400" b="1" baseline="30000">
                          <a:effectLst/>
                          <a:latin typeface="Trebuchet MS" panose="020B0603020202020204" pitchFamily="34" charset="0"/>
                          <a:ea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Contrastes</a:t>
                      </a:r>
                      <a:r>
                        <a:rPr lang="es-EC" sz="1400" b="1" baseline="30000">
                          <a:effectLst/>
                          <a:latin typeface="Trebuchet MS" panose="020B0603020202020204" pitchFamily="34" charset="0"/>
                          <a:ea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r>
              <a:tr h="261812">
                <a:tc>
                  <a:txBody>
                    <a:bodyPr/>
                    <a:lstStyle/>
                    <a:p>
                      <a:pPr algn="just">
                        <a:lnSpc>
                          <a:spcPct val="106000"/>
                        </a:lnSpc>
                        <a:spcAft>
                          <a:spcPts val="0"/>
                        </a:spcAft>
                      </a:pPr>
                      <a:r>
                        <a:rPr lang="es-EC" sz="1400" b="1">
                          <a:effectLst/>
                          <a:latin typeface="Trebuchet MS" panose="020B0603020202020204" pitchFamily="34" charset="0"/>
                          <a:ea typeface="Times New Roman" panose="02020603050405020304" pitchFamily="18" charset="0"/>
                        </a:rPr>
                        <a:t>Ítem</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Ctrl</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PNT</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PT</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vMerge="1">
                  <a:txBody>
                    <a:bodyPr/>
                    <a:lstStyle/>
                    <a:p>
                      <a:endParaRPr lang="es-EC"/>
                    </a:p>
                  </a:txBody>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349031">
                <a:tc gridSpan="7">
                  <a:txBody>
                    <a:bodyPr/>
                    <a:lstStyle/>
                    <a:p>
                      <a:pPr>
                        <a:lnSpc>
                          <a:spcPct val="150000"/>
                        </a:lnSpc>
                        <a:spcAft>
                          <a:spcPts val="0"/>
                        </a:spcAft>
                      </a:pPr>
                      <a:r>
                        <a:rPr lang="es-EC" sz="1400" b="1" dirty="0">
                          <a:effectLst/>
                          <a:latin typeface="Trebuchet MS" panose="020B0603020202020204" pitchFamily="34" charset="0"/>
                          <a:ea typeface="Times New Roman" panose="02020603050405020304" pitchFamily="18" charset="0"/>
                        </a:rPr>
                        <a:t>    Digestibilidad de nutrientes</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Proteína,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76.36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78.83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80.30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1.260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0.174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0.498</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Fibra,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72.69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64.60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dirty="0">
                          <a:effectLst/>
                          <a:latin typeface="Trebuchet MS" panose="020B0603020202020204" pitchFamily="34" charset="0"/>
                          <a:ea typeface="Times New Roman" panose="02020603050405020304" pitchFamily="18" charset="0"/>
                        </a:rPr>
                        <a:t>63.32</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1.526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0.043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dirty="0">
                          <a:effectLst/>
                          <a:latin typeface="Trebuchet MS" panose="020B0603020202020204" pitchFamily="34" charset="0"/>
                          <a:ea typeface="Times New Roman" panose="02020603050405020304" pitchFamily="18" charset="0"/>
                        </a:rPr>
                        <a:t>0.613</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Ceniza,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64.42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57.84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70.30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0.572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0.670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0.004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Grasa,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89.28</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89.24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88.34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2.446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dirty="0">
                          <a:effectLst/>
                          <a:latin typeface="Trebuchet MS" panose="020B0603020202020204" pitchFamily="34" charset="0"/>
                          <a:ea typeface="Times New Roman" panose="02020603050405020304" pitchFamily="18" charset="0"/>
                        </a:rPr>
                        <a:t>0.885</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0.819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Materia orgánica,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86.44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86.06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84.60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0.366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0.132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0.106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Extracto libre de nitrógeno,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91.89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92.67</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90.35</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0.324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0.439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dirty="0">
                          <a:effectLst/>
                          <a:latin typeface="Trebuchet MS" panose="020B0603020202020204" pitchFamily="34" charset="0"/>
                          <a:ea typeface="Times New Roman" panose="02020603050405020304" pitchFamily="18" charset="0"/>
                        </a:rPr>
                        <a:t>0.037</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Rectangle 2">
            <a:extLst>
              <a:ext uri="{FF2B5EF4-FFF2-40B4-BE49-F238E27FC236}">
                <a16:creationId xmlns:a16="http://schemas.microsoft.com/office/drawing/2014/main" xmlns="" id="{7D2E806E-7B4C-4FFE-A1DB-3729B1C30D54}"/>
              </a:ext>
            </a:extLst>
          </p:cNvPr>
          <p:cNvSpPr/>
          <p:nvPr/>
        </p:nvSpPr>
        <p:spPr>
          <a:xfrm>
            <a:off x="299832" y="2909900"/>
            <a:ext cx="6602992" cy="3622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6" name="TextBox 3">
            <a:extLst>
              <a:ext uri="{FF2B5EF4-FFF2-40B4-BE49-F238E27FC236}">
                <a16:creationId xmlns:a16="http://schemas.microsoft.com/office/drawing/2014/main" xmlns="" id="{37A9617B-DAB3-457D-9978-620B9FCAC979}"/>
              </a:ext>
            </a:extLst>
          </p:cNvPr>
          <p:cNvSpPr txBox="1"/>
          <p:nvPr/>
        </p:nvSpPr>
        <p:spPr>
          <a:xfrm>
            <a:off x="8017308" y="1231592"/>
            <a:ext cx="2880320" cy="1477328"/>
          </a:xfrm>
          <a:prstGeom prst="rect">
            <a:avLst/>
          </a:prstGeom>
          <a:noFill/>
        </p:spPr>
        <p:txBody>
          <a:bodyPr wrap="square" rtlCol="0">
            <a:spAutoFit/>
          </a:bodyPr>
          <a:lstStyle/>
          <a:p>
            <a:r>
              <a:rPr lang="es-EC" b="1" dirty="0">
                <a:solidFill>
                  <a:srgbClr val="C00000"/>
                </a:solidFill>
                <a:latin typeface="Trebuchet MS" panose="020B0603020202020204" pitchFamily="34" charset="0"/>
              </a:rPr>
              <a:t>Hadad y otros, 1994    </a:t>
            </a:r>
            <a:r>
              <a:rPr lang="es-EC" b="1" dirty="0">
                <a:solidFill>
                  <a:srgbClr val="92D050"/>
                </a:solidFill>
                <a:latin typeface="Trebuchet MS" panose="020B0603020202020204" pitchFamily="34" charset="0"/>
              </a:rPr>
              <a:t>*</a:t>
            </a:r>
          </a:p>
          <a:p>
            <a:pPr marL="285750" indent="-285750">
              <a:buFont typeface="Arial" panose="020B0604020202020204" pitchFamily="34" charset="0"/>
              <a:buChar char="•"/>
            </a:pPr>
            <a:r>
              <a:rPr lang="es-EC" dirty="0">
                <a:latin typeface="Trebuchet MS" panose="020B0603020202020204" pitchFamily="34" charset="0"/>
              </a:rPr>
              <a:t>Paja de trigo</a:t>
            </a:r>
          </a:p>
          <a:p>
            <a:pPr marL="285750" indent="-285750">
              <a:buFont typeface="Arial" panose="020B0604020202020204" pitchFamily="34" charset="0"/>
              <a:buChar char="•"/>
            </a:pPr>
            <a:r>
              <a:rPr lang="es-EC" dirty="0">
                <a:latin typeface="Trebuchet MS" panose="020B0603020202020204" pitchFamily="34" charset="0"/>
              </a:rPr>
              <a:t>5%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Bovinos</a:t>
            </a:r>
          </a:p>
          <a:p>
            <a:pPr marL="285750" indent="-285750">
              <a:buFont typeface="Arial" panose="020B0604020202020204" pitchFamily="34" charset="0"/>
              <a:buChar char="•"/>
            </a:pPr>
            <a:r>
              <a:rPr lang="es-EC" dirty="0">
                <a:latin typeface="Trebuchet MS" panose="020B0603020202020204" pitchFamily="34" charset="0"/>
              </a:rPr>
              <a:t>+ FC. FDN.</a:t>
            </a:r>
          </a:p>
        </p:txBody>
      </p:sp>
      <p:sp>
        <p:nvSpPr>
          <p:cNvPr id="7" name="TextBox 7">
            <a:extLst>
              <a:ext uri="{FF2B5EF4-FFF2-40B4-BE49-F238E27FC236}">
                <a16:creationId xmlns:a16="http://schemas.microsoft.com/office/drawing/2014/main" xmlns="" id="{C9F1106C-CE69-495B-BF6B-0072509F154C}"/>
              </a:ext>
            </a:extLst>
          </p:cNvPr>
          <p:cNvSpPr txBox="1"/>
          <p:nvPr/>
        </p:nvSpPr>
        <p:spPr>
          <a:xfrm>
            <a:off x="7595757" y="2948789"/>
            <a:ext cx="1008112" cy="307777"/>
          </a:xfrm>
          <a:prstGeom prst="rect">
            <a:avLst/>
          </a:prstGeom>
          <a:noFill/>
        </p:spPr>
        <p:txBody>
          <a:bodyPr wrap="square" rtlCol="0">
            <a:spAutoFit/>
          </a:bodyPr>
          <a:lstStyle/>
          <a:p>
            <a:r>
              <a:rPr lang="es-EC" sz="1400" b="1" dirty="0">
                <a:solidFill>
                  <a:srgbClr val="C00000"/>
                </a:solidFill>
                <a:latin typeface="Trebuchet MS" panose="020B0603020202020204" pitchFamily="34" charset="0"/>
              </a:rPr>
              <a:t>13 %</a:t>
            </a:r>
          </a:p>
        </p:txBody>
      </p:sp>
      <p:sp>
        <p:nvSpPr>
          <p:cNvPr id="8" name="TextBox 11">
            <a:extLst>
              <a:ext uri="{FF2B5EF4-FFF2-40B4-BE49-F238E27FC236}">
                <a16:creationId xmlns:a16="http://schemas.microsoft.com/office/drawing/2014/main" xmlns="" id="{DAB711F7-A366-4464-ACDF-8E276774C5AC}"/>
              </a:ext>
            </a:extLst>
          </p:cNvPr>
          <p:cNvSpPr txBox="1"/>
          <p:nvPr/>
        </p:nvSpPr>
        <p:spPr>
          <a:xfrm>
            <a:off x="8040217" y="3429000"/>
            <a:ext cx="2797875" cy="1477328"/>
          </a:xfrm>
          <a:prstGeom prst="rect">
            <a:avLst/>
          </a:prstGeom>
          <a:noFill/>
        </p:spPr>
        <p:txBody>
          <a:bodyPr wrap="square" rtlCol="0">
            <a:spAutoFit/>
          </a:bodyPr>
          <a:lstStyle/>
          <a:p>
            <a:r>
              <a:rPr lang="es-EC" b="1" dirty="0">
                <a:solidFill>
                  <a:srgbClr val="C00000"/>
                </a:solidFill>
                <a:latin typeface="Trebuchet MS" panose="020B0603020202020204" pitchFamily="34" charset="0"/>
              </a:rPr>
              <a:t>Freitas y otros, 2011</a:t>
            </a:r>
          </a:p>
          <a:p>
            <a:pPr marL="285750" indent="-285750">
              <a:buFont typeface="Arial" panose="020B0604020202020204" pitchFamily="34" charset="0"/>
              <a:buChar char="•"/>
            </a:pPr>
            <a:r>
              <a:rPr lang="es-EC" dirty="0">
                <a:latin typeface="Trebuchet MS" panose="020B0603020202020204" pitchFamily="34" charset="0"/>
              </a:rPr>
              <a:t>Caña de azúcar</a:t>
            </a:r>
          </a:p>
          <a:p>
            <a:pPr marL="285750" indent="-285750">
              <a:buFont typeface="Arial" panose="020B0604020202020204" pitchFamily="34" charset="0"/>
              <a:buChar char="•"/>
            </a:pPr>
            <a:r>
              <a:rPr lang="es-EC" dirty="0">
                <a:latin typeface="Trebuchet MS" panose="020B0603020202020204" pitchFamily="34" charset="0"/>
              </a:rPr>
              <a:t>0,5% y 0,9%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a:latin typeface="Trebuchet MS" panose="020B0603020202020204" pitchFamily="34" charset="0"/>
              </a:rPr>
              <a:t>No diferencia FC</a:t>
            </a:r>
          </a:p>
        </p:txBody>
      </p:sp>
      <p:cxnSp>
        <p:nvCxnSpPr>
          <p:cNvPr id="9" name="Conector recto de flecha 8"/>
          <p:cNvCxnSpPr/>
          <p:nvPr/>
        </p:nvCxnSpPr>
        <p:spPr>
          <a:xfrm>
            <a:off x="7598915" y="2933035"/>
            <a:ext cx="0"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4574680" y="3213050"/>
            <a:ext cx="1096046" cy="1028"/>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11"/>
          <p:cNvCxnSpPr/>
          <p:nvPr/>
        </p:nvCxnSpPr>
        <p:spPr>
          <a:xfrm>
            <a:off x="3925053" y="3213050"/>
            <a:ext cx="47512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440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872166-BB30-4827-9DF2-7E0C31E87016}"/>
              </a:ext>
            </a:extLst>
          </p:cNvPr>
          <p:cNvSpPr/>
          <p:nvPr/>
        </p:nvSpPr>
        <p:spPr>
          <a:xfrm>
            <a:off x="234514" y="160496"/>
            <a:ext cx="9523536"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a:t>
            </a:r>
            <a:r>
              <a:rPr lang="es-EC" b="1" dirty="0" smtClean="0">
                <a:latin typeface="Trebuchet MS" panose="020B0603020202020204" pitchFamily="34" charset="0"/>
                <a:ea typeface="Calibri" panose="020F0502020204030204" pitchFamily="34" charset="0"/>
              </a:rPr>
              <a:t>la digestibilidad </a:t>
            </a:r>
            <a:r>
              <a:rPr lang="es-EC" b="1" dirty="0">
                <a:latin typeface="Trebuchet MS" panose="020B0603020202020204" pitchFamily="34" charset="0"/>
                <a:ea typeface="Calibri" panose="020F0502020204030204" pitchFamily="34" charset="0"/>
              </a:rPr>
              <a:t>de nutrientes en corderos durante el periodo de digestibilidad por animal</a:t>
            </a:r>
            <a:endParaRPr lang="es-EC" b="1" dirty="0">
              <a:latin typeface="Trebuchet MS" panose="020B0603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612131526"/>
              </p:ext>
            </p:extLst>
          </p:nvPr>
        </p:nvGraphicFramePr>
        <p:xfrm>
          <a:off x="359428" y="1461797"/>
          <a:ext cx="7117136" cy="3208816"/>
        </p:xfrm>
        <a:graphic>
          <a:graphicData uri="http://schemas.openxmlformats.org/drawingml/2006/table">
            <a:tbl>
              <a:tblPr firstRow="1" firstCol="1" bandRow="1"/>
              <a:tblGrid>
                <a:gridCol w="3435620"/>
                <a:gridCol w="637252"/>
                <a:gridCol w="637252"/>
                <a:gridCol w="637252"/>
                <a:gridCol w="591536"/>
                <a:gridCol w="588766"/>
                <a:gridCol w="589458"/>
              </a:tblGrid>
              <a:tr h="240086">
                <a:tc gridSpan="7">
                  <a:txBody>
                    <a:bodyPr/>
                    <a:lstStyle/>
                    <a:p>
                      <a:pPr>
                        <a:lnSpc>
                          <a:spcPct val="107000"/>
                        </a:lnSpc>
                      </a:pPr>
                      <a:endParaRPr lang="es-EC" sz="1200" dirty="0">
                        <a:effectLst/>
                        <a:latin typeface="Calibri" panose="020F0502020204030204" pitchFamily="34"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63701">
                <a:tc>
                  <a:txBody>
                    <a:bodyPr/>
                    <a:lstStyle/>
                    <a:p>
                      <a:pPr algn="just">
                        <a:lnSpc>
                          <a:spcPct val="106000"/>
                        </a:lnSpc>
                        <a:spcAft>
                          <a:spcPts val="0"/>
                        </a:spcAft>
                      </a:pPr>
                      <a:r>
                        <a:rPr lang="es-EC" sz="1400" b="1">
                          <a:effectLst/>
                          <a:latin typeface="Trebuchet MS" panose="020B0603020202020204" pitchFamily="34" charset="0"/>
                          <a:ea typeface="Times New Roman" panose="02020603050405020304" pitchFamily="18" charset="0"/>
                        </a:rPr>
                        <a:t>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gridSpan="3">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Dietas</a:t>
                      </a:r>
                      <a:r>
                        <a:rPr lang="es-EC" sz="1400" b="1" baseline="30000">
                          <a:effectLst/>
                          <a:latin typeface="Trebuchet MS" panose="020B0603020202020204" pitchFamily="34" charset="0"/>
                          <a:ea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c hMerge="1">
                  <a:txBody>
                    <a:bodyPr/>
                    <a:lstStyle/>
                    <a:p>
                      <a:endParaRPr lang="es-EC"/>
                    </a:p>
                  </a:txBody>
                  <a:tcPr/>
                </a:tc>
                <a:tc rowSpan="2">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EEM</a:t>
                      </a:r>
                      <a:r>
                        <a:rPr lang="es-EC" sz="1400" b="1" baseline="30000">
                          <a:effectLst/>
                          <a:latin typeface="Trebuchet MS" panose="020B0603020202020204" pitchFamily="34" charset="0"/>
                          <a:ea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Contrastes</a:t>
                      </a:r>
                      <a:r>
                        <a:rPr lang="es-EC" sz="1400" b="1" baseline="30000">
                          <a:effectLst/>
                          <a:latin typeface="Trebuchet MS" panose="020B0603020202020204" pitchFamily="34" charset="0"/>
                          <a:ea typeface="Times New Roman" panose="02020603050405020304" pitchFamily="18" charset="0"/>
                        </a:rPr>
                        <a:t>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r>
              <a:tr h="261812">
                <a:tc>
                  <a:txBody>
                    <a:bodyPr/>
                    <a:lstStyle/>
                    <a:p>
                      <a:pPr algn="just">
                        <a:lnSpc>
                          <a:spcPct val="106000"/>
                        </a:lnSpc>
                        <a:spcAft>
                          <a:spcPts val="0"/>
                        </a:spcAft>
                      </a:pPr>
                      <a:r>
                        <a:rPr lang="es-EC" sz="1400" b="1">
                          <a:effectLst/>
                          <a:latin typeface="Trebuchet MS" panose="020B0603020202020204" pitchFamily="34" charset="0"/>
                          <a:ea typeface="Times New Roman" panose="02020603050405020304" pitchFamily="18" charset="0"/>
                        </a:rPr>
                        <a:t>Ítem</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Ctrl</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PNT</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PT</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vMerge="1">
                  <a:txBody>
                    <a:bodyPr/>
                    <a:lstStyle/>
                    <a:p>
                      <a:endParaRPr lang="es-EC"/>
                    </a:p>
                  </a:txBody>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1</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ct val="106000"/>
                        </a:lnSpc>
                        <a:spcAft>
                          <a:spcPts val="0"/>
                        </a:spcAft>
                      </a:pPr>
                      <a:r>
                        <a:rPr lang="es-EC" sz="1400" b="1">
                          <a:effectLst/>
                          <a:latin typeface="Trebuchet MS" panose="020B0603020202020204" pitchFamily="34" charset="0"/>
                          <a:ea typeface="Times New Roman" panose="02020603050405020304" pitchFamily="18" charset="0"/>
                        </a:rPr>
                        <a:t>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349031">
                <a:tc gridSpan="7">
                  <a:txBody>
                    <a:bodyPr/>
                    <a:lstStyle/>
                    <a:p>
                      <a:pPr>
                        <a:lnSpc>
                          <a:spcPct val="150000"/>
                        </a:lnSpc>
                        <a:spcAft>
                          <a:spcPts val="0"/>
                        </a:spcAft>
                      </a:pPr>
                      <a:r>
                        <a:rPr lang="es-EC" sz="1400" b="1">
                          <a:effectLst/>
                          <a:latin typeface="Trebuchet MS" panose="020B0603020202020204" pitchFamily="34" charset="0"/>
                          <a:ea typeface="Times New Roman" panose="02020603050405020304" pitchFamily="18" charset="0"/>
                        </a:rPr>
                        <a:t>    Digestibilidad de nutrientes</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Proteína,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76.36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dirty="0">
                          <a:effectLst/>
                          <a:latin typeface="Trebuchet MS" panose="020B0603020202020204" pitchFamily="34" charset="0"/>
                          <a:ea typeface="Times New Roman" panose="02020603050405020304" pitchFamily="18" charset="0"/>
                        </a:rPr>
                        <a:t>78.83</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80.30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1.260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0.174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0.498</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Fibra,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72.69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64.60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63.32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1.526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0.043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0.613</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Ceniza,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64.42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57.84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70.30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0.572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0.670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0.004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Grasa,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89.28</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89.24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88.34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2.446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0.885</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0.819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Materia orgánica,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86.44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86.06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84.60</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0.366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0.132</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0.106</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solidFill>
                      <a:srgbClr val="FFFFFF"/>
                    </a:solidFill>
                  </a:tcPr>
                </a:tc>
              </a:tr>
              <a:tr h="349031">
                <a:tc>
                  <a:txBody>
                    <a:bodyPr/>
                    <a:lstStyle/>
                    <a:p>
                      <a:pPr algn="just">
                        <a:lnSpc>
                          <a:spcPct val="150000"/>
                        </a:lnSpc>
                        <a:spcAft>
                          <a:spcPts val="0"/>
                        </a:spcAft>
                      </a:pPr>
                      <a:r>
                        <a:rPr lang="es-EC" sz="1400">
                          <a:effectLst/>
                          <a:latin typeface="Trebuchet MS" panose="020B0603020202020204" pitchFamily="34" charset="0"/>
                          <a:ea typeface="Times New Roman" panose="02020603050405020304" pitchFamily="18" charset="0"/>
                        </a:rPr>
                        <a:t>Extracto libre de nitrógeno, %</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91.89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92.67</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90.35</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0.324</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a:effectLst/>
                          <a:latin typeface="Trebuchet MS" panose="020B0603020202020204" pitchFamily="34" charset="0"/>
                          <a:ea typeface="Times New Roman" panose="02020603050405020304" pitchFamily="18" charset="0"/>
                        </a:rPr>
                        <a:t>0.439</a:t>
                      </a:r>
                      <a:endParaRPr lang="es-EC" sz="14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a:lnSpc>
                          <a:spcPct val="150000"/>
                        </a:lnSpc>
                        <a:spcAft>
                          <a:spcPts val="0"/>
                        </a:spcAft>
                      </a:pPr>
                      <a:r>
                        <a:rPr lang="es-EC" sz="1400" dirty="0">
                          <a:effectLst/>
                          <a:latin typeface="Trebuchet MS" panose="020B0603020202020204" pitchFamily="34" charset="0"/>
                          <a:ea typeface="Times New Roman" panose="02020603050405020304" pitchFamily="18" charset="0"/>
                        </a:rPr>
                        <a:t>0.037</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Rectangle 1">
            <a:extLst>
              <a:ext uri="{FF2B5EF4-FFF2-40B4-BE49-F238E27FC236}">
                <a16:creationId xmlns:a16="http://schemas.microsoft.com/office/drawing/2014/main" xmlns="" id="{CD6D08D7-0755-4955-8B56-00A1AA0CE79E}"/>
              </a:ext>
            </a:extLst>
          </p:cNvPr>
          <p:cNvSpPr/>
          <p:nvPr/>
        </p:nvSpPr>
        <p:spPr>
          <a:xfrm>
            <a:off x="305701" y="2591870"/>
            <a:ext cx="7236328" cy="312133"/>
          </a:xfrm>
          <a:prstGeom prst="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6" name="Rectangle 6">
            <a:extLst>
              <a:ext uri="{FF2B5EF4-FFF2-40B4-BE49-F238E27FC236}">
                <a16:creationId xmlns:a16="http://schemas.microsoft.com/office/drawing/2014/main" xmlns="" id="{939F15EF-6F2D-4771-8886-2C4047B09AA9}"/>
              </a:ext>
            </a:extLst>
          </p:cNvPr>
          <p:cNvSpPr/>
          <p:nvPr/>
        </p:nvSpPr>
        <p:spPr>
          <a:xfrm>
            <a:off x="293962" y="3558973"/>
            <a:ext cx="7248067" cy="783193"/>
          </a:xfrm>
          <a:prstGeom prst="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7" name="TextBox 7">
            <a:extLst>
              <a:ext uri="{FF2B5EF4-FFF2-40B4-BE49-F238E27FC236}">
                <a16:creationId xmlns:a16="http://schemas.microsoft.com/office/drawing/2014/main" xmlns="" id="{506831CF-A635-4C79-B2FC-54E9FEAD3393}"/>
              </a:ext>
            </a:extLst>
          </p:cNvPr>
          <p:cNvSpPr txBox="1"/>
          <p:nvPr/>
        </p:nvSpPr>
        <p:spPr>
          <a:xfrm>
            <a:off x="7996754" y="1426675"/>
            <a:ext cx="2880320" cy="1477328"/>
          </a:xfrm>
          <a:prstGeom prst="rect">
            <a:avLst/>
          </a:prstGeom>
          <a:noFill/>
        </p:spPr>
        <p:txBody>
          <a:bodyPr wrap="square" rtlCol="0">
            <a:spAutoFit/>
          </a:bodyPr>
          <a:lstStyle/>
          <a:p>
            <a:r>
              <a:rPr lang="es-EC" b="1" dirty="0" err="1">
                <a:solidFill>
                  <a:schemeClr val="tx2">
                    <a:lumMod val="60000"/>
                    <a:lumOff val="40000"/>
                  </a:schemeClr>
                </a:solidFill>
                <a:latin typeface="Trebuchet MS" panose="020B0603020202020204" pitchFamily="34" charset="0"/>
              </a:rPr>
              <a:t>Oliveiros</a:t>
            </a:r>
            <a:r>
              <a:rPr lang="es-EC" b="1" dirty="0">
                <a:solidFill>
                  <a:schemeClr val="tx2">
                    <a:lumMod val="60000"/>
                    <a:lumOff val="40000"/>
                  </a:schemeClr>
                </a:solidFill>
                <a:latin typeface="Trebuchet MS" panose="020B0603020202020204" pitchFamily="34" charset="0"/>
              </a:rPr>
              <a:t> y otros, 1993    </a:t>
            </a:r>
          </a:p>
          <a:p>
            <a:pPr marL="285750" indent="-285750">
              <a:buFont typeface="Arial" panose="020B0604020202020204" pitchFamily="34" charset="0"/>
              <a:buChar char="•"/>
            </a:pPr>
            <a:r>
              <a:rPr lang="es-EC" dirty="0">
                <a:latin typeface="Trebuchet MS" panose="020B0603020202020204" pitchFamily="34" charset="0"/>
              </a:rPr>
              <a:t>Rastrojo de maíz</a:t>
            </a:r>
          </a:p>
          <a:p>
            <a:pPr marL="285750" indent="-285750">
              <a:buFont typeface="Arial" panose="020B0604020202020204" pitchFamily="34" charset="0"/>
              <a:buChar char="•"/>
            </a:pPr>
            <a:r>
              <a:rPr lang="es-EC" dirty="0">
                <a:latin typeface="Trebuchet MS" panose="020B0603020202020204" pitchFamily="34" charset="0"/>
              </a:rPr>
              <a:t>5%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Bovinos</a:t>
            </a:r>
          </a:p>
          <a:p>
            <a:pPr marL="285750" indent="-285750">
              <a:buFont typeface="Arial" panose="020B0604020202020204" pitchFamily="34" charset="0"/>
              <a:buChar char="•"/>
            </a:pPr>
            <a:r>
              <a:rPr lang="es-EC" dirty="0">
                <a:latin typeface="Trebuchet MS" panose="020B0603020202020204" pitchFamily="34" charset="0"/>
              </a:rPr>
              <a:t>No diferencia </a:t>
            </a:r>
            <a:r>
              <a:rPr lang="es-EC" dirty="0" err="1">
                <a:latin typeface="Trebuchet MS" panose="020B0603020202020204" pitchFamily="34" charset="0"/>
              </a:rPr>
              <a:t>dig</a:t>
            </a:r>
            <a:r>
              <a:rPr lang="es-EC" dirty="0">
                <a:latin typeface="Trebuchet MS" panose="020B0603020202020204" pitchFamily="34" charset="0"/>
              </a:rPr>
              <a:t>.</a:t>
            </a:r>
          </a:p>
        </p:txBody>
      </p:sp>
      <p:sp>
        <p:nvSpPr>
          <p:cNvPr id="8" name="TextBox 8">
            <a:extLst>
              <a:ext uri="{FF2B5EF4-FFF2-40B4-BE49-F238E27FC236}">
                <a16:creationId xmlns:a16="http://schemas.microsoft.com/office/drawing/2014/main" xmlns="" id="{7A7E8BD7-AA87-49DA-8C8D-9D2A8377F8EC}"/>
              </a:ext>
            </a:extLst>
          </p:cNvPr>
          <p:cNvSpPr txBox="1"/>
          <p:nvPr/>
        </p:nvSpPr>
        <p:spPr>
          <a:xfrm>
            <a:off x="8000868" y="3558973"/>
            <a:ext cx="2880320" cy="1477328"/>
          </a:xfrm>
          <a:prstGeom prst="rect">
            <a:avLst/>
          </a:prstGeom>
          <a:noFill/>
        </p:spPr>
        <p:txBody>
          <a:bodyPr wrap="square" rtlCol="0">
            <a:spAutoFit/>
          </a:bodyPr>
          <a:lstStyle/>
          <a:p>
            <a:r>
              <a:rPr lang="es-EC" b="1" dirty="0">
                <a:solidFill>
                  <a:srgbClr val="00B0F0"/>
                </a:solidFill>
                <a:latin typeface="Trebuchet MS" panose="020B0603020202020204" pitchFamily="34" charset="0"/>
              </a:rPr>
              <a:t>Rivadeneira, 2018       </a:t>
            </a:r>
            <a:r>
              <a:rPr lang="es-EC" b="1" dirty="0">
                <a:solidFill>
                  <a:srgbClr val="92D050"/>
                </a:solidFill>
                <a:latin typeface="Trebuchet MS" panose="020B0603020202020204" pitchFamily="34" charset="0"/>
              </a:rPr>
              <a:t>* </a:t>
            </a:r>
            <a:r>
              <a:rPr lang="es-EC" b="1" dirty="0">
                <a:solidFill>
                  <a:schemeClr val="tx2">
                    <a:lumMod val="60000"/>
                    <a:lumOff val="40000"/>
                  </a:schemeClr>
                </a:solidFill>
                <a:latin typeface="Trebuchet MS" panose="020B0603020202020204" pitchFamily="34" charset="0"/>
              </a:rPr>
              <a:t> </a:t>
            </a:r>
          </a:p>
          <a:p>
            <a:pPr marL="285750" indent="-285750">
              <a:buFont typeface="Arial" panose="020B0604020202020204" pitchFamily="34" charset="0"/>
              <a:buChar char="•"/>
            </a:pPr>
            <a:r>
              <a:rPr lang="es-EC" dirty="0">
                <a:latin typeface="Trebuchet MS" panose="020B0603020202020204" pitchFamily="34" charset="0"/>
              </a:rPr>
              <a:t>Torta de palmiste</a:t>
            </a:r>
          </a:p>
          <a:p>
            <a:pPr marL="285750" indent="-285750">
              <a:buFont typeface="Arial" panose="020B0604020202020204" pitchFamily="34" charset="0"/>
              <a:buChar char="•"/>
            </a:pPr>
            <a:r>
              <a:rPr lang="es-EC" dirty="0">
                <a:latin typeface="Trebuchet MS" panose="020B0603020202020204" pitchFamily="34" charset="0"/>
              </a:rPr>
              <a:t>5%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Vacas Fistuladas</a:t>
            </a:r>
          </a:p>
          <a:p>
            <a:pPr marL="285750" indent="-285750">
              <a:buFont typeface="Arial" panose="020B0604020202020204" pitchFamily="34" charset="0"/>
              <a:buChar char="•"/>
            </a:pPr>
            <a:r>
              <a:rPr lang="es-EC" dirty="0">
                <a:latin typeface="Trebuchet MS" panose="020B0603020202020204" pitchFamily="34" charset="0"/>
              </a:rPr>
              <a:t>Mejoro </a:t>
            </a:r>
            <a:r>
              <a:rPr lang="es-EC" dirty="0" err="1">
                <a:latin typeface="Trebuchet MS" panose="020B0603020202020204" pitchFamily="34" charset="0"/>
              </a:rPr>
              <a:t>dig</a:t>
            </a:r>
            <a:r>
              <a:rPr lang="es-EC" dirty="0">
                <a:latin typeface="Trebuchet MS" panose="020B0603020202020204" pitchFamily="34" charset="0"/>
              </a:rPr>
              <a:t>.</a:t>
            </a:r>
          </a:p>
        </p:txBody>
      </p:sp>
      <p:sp>
        <p:nvSpPr>
          <p:cNvPr id="9" name="Rectangle 2">
            <a:extLst>
              <a:ext uri="{FF2B5EF4-FFF2-40B4-BE49-F238E27FC236}">
                <a16:creationId xmlns:a16="http://schemas.microsoft.com/office/drawing/2014/main" xmlns="" id="{438C779C-0751-4EA4-B735-C724004108C7}"/>
              </a:ext>
            </a:extLst>
          </p:cNvPr>
          <p:cNvSpPr/>
          <p:nvPr/>
        </p:nvSpPr>
        <p:spPr>
          <a:xfrm>
            <a:off x="305701" y="4410634"/>
            <a:ext cx="7236328" cy="34065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Trebuchet MS" panose="020B0603020202020204" pitchFamily="34" charset="0"/>
            </a:endParaRPr>
          </a:p>
        </p:txBody>
      </p:sp>
      <p:cxnSp>
        <p:nvCxnSpPr>
          <p:cNvPr id="10" name="Conector recto 9"/>
          <p:cNvCxnSpPr/>
          <p:nvPr/>
        </p:nvCxnSpPr>
        <p:spPr>
          <a:xfrm>
            <a:off x="5185604" y="4613187"/>
            <a:ext cx="475129" cy="0"/>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p:cNvCxnSpPr/>
          <p:nvPr/>
        </p:nvCxnSpPr>
        <p:spPr>
          <a:xfrm>
            <a:off x="3979469" y="4613187"/>
            <a:ext cx="101681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F6F1184-8F02-4E75-830E-9C4ECB7D2BFD}"/>
              </a:ext>
            </a:extLst>
          </p:cNvPr>
          <p:cNvSpPr/>
          <p:nvPr/>
        </p:nvSpPr>
        <p:spPr>
          <a:xfrm>
            <a:off x="152400" y="130418"/>
            <a:ext cx="9744345" cy="369332"/>
          </a:xfrm>
          <a:prstGeom prst="rect">
            <a:avLst/>
          </a:prstGeom>
        </p:spPr>
        <p:txBody>
          <a:bodyPr wrap="square">
            <a:spAutoFit/>
          </a:bodyPr>
          <a:lstStyle/>
          <a:p>
            <a:pPr algn="ctr"/>
            <a:r>
              <a:rPr lang="es-EC" b="1" dirty="0">
                <a:latin typeface="Trebuchet MS" panose="020B0603020202020204" pitchFamily="34" charset="0"/>
                <a:ea typeface="Calibri" panose="020F0502020204030204" pitchFamily="34" charset="0"/>
              </a:rPr>
              <a:t>Efecto de la suplementación de torta de palmiste en parámetros sanguíneos en corderos</a:t>
            </a:r>
            <a:endParaRPr lang="es-EC" b="1" dirty="0">
              <a:latin typeface="Trebuchet MS" panose="020B0603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1153496796"/>
              </p:ext>
            </p:extLst>
          </p:nvPr>
        </p:nvGraphicFramePr>
        <p:xfrm>
          <a:off x="152400" y="499750"/>
          <a:ext cx="8130989" cy="6292850"/>
        </p:xfrm>
        <a:graphic>
          <a:graphicData uri="http://schemas.openxmlformats.org/presentationml/2006/ole">
            <mc:AlternateContent xmlns:mc="http://schemas.openxmlformats.org/markup-compatibility/2006">
              <mc:Choice xmlns:v="urn:schemas-microsoft-com:vml" Requires="v">
                <p:oleObj spid="_x0000_s15407" name="Hoja de cálculo" r:id="rId4" imgW="6934052" imgH="6292806" progId="Excel.Sheet.12">
                  <p:embed/>
                </p:oleObj>
              </mc:Choice>
              <mc:Fallback>
                <p:oleObj name="Hoja de cálculo" r:id="rId4" imgW="6934052" imgH="6292806" progId="Excel.Sheet.12">
                  <p:embed/>
                  <p:pic>
                    <p:nvPicPr>
                      <p:cNvPr id="0" name=""/>
                      <p:cNvPicPr/>
                      <p:nvPr/>
                    </p:nvPicPr>
                    <p:blipFill>
                      <a:blip r:embed="rId5"/>
                      <a:stretch>
                        <a:fillRect/>
                      </a:stretch>
                    </p:blipFill>
                    <p:spPr>
                      <a:xfrm>
                        <a:off x="152400" y="499750"/>
                        <a:ext cx="8130989" cy="6292850"/>
                      </a:xfrm>
                      <a:prstGeom prst="rect">
                        <a:avLst/>
                      </a:prstGeom>
                    </p:spPr>
                  </p:pic>
                </p:oleObj>
              </mc:Fallback>
            </mc:AlternateContent>
          </a:graphicData>
        </a:graphic>
      </p:graphicFrame>
    </p:spTree>
    <p:extLst>
      <p:ext uri="{BB962C8B-B14F-4D97-AF65-F5344CB8AC3E}">
        <p14:creationId xmlns:p14="http://schemas.microsoft.com/office/powerpoint/2010/main" val="23530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F6F1184-8F02-4E75-830E-9C4ECB7D2BFD}"/>
              </a:ext>
            </a:extLst>
          </p:cNvPr>
          <p:cNvSpPr/>
          <p:nvPr/>
        </p:nvSpPr>
        <p:spPr>
          <a:xfrm>
            <a:off x="303866" y="130731"/>
            <a:ext cx="9744345" cy="369332"/>
          </a:xfrm>
          <a:prstGeom prst="rect">
            <a:avLst/>
          </a:prstGeom>
        </p:spPr>
        <p:txBody>
          <a:bodyPr wrap="square">
            <a:spAutoFit/>
          </a:bodyPr>
          <a:lstStyle/>
          <a:p>
            <a:pPr algn="ctr"/>
            <a:r>
              <a:rPr lang="es-EC" b="1" dirty="0">
                <a:latin typeface="Trebuchet MS" panose="020B0603020202020204" pitchFamily="34" charset="0"/>
                <a:ea typeface="Calibri" panose="020F0502020204030204" pitchFamily="34" charset="0"/>
              </a:rPr>
              <a:t>Efecto de la suplementación de torta de palmiste en parámetros sanguíneos en corderos</a:t>
            </a:r>
            <a:endParaRPr lang="es-EC" b="1" dirty="0">
              <a:latin typeface="Trebuchet MS" panose="020B0603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1153496796"/>
              </p:ext>
            </p:extLst>
          </p:nvPr>
        </p:nvGraphicFramePr>
        <p:xfrm>
          <a:off x="152400" y="500063"/>
          <a:ext cx="8131175" cy="6292850"/>
        </p:xfrm>
        <a:graphic>
          <a:graphicData uri="http://schemas.openxmlformats.org/presentationml/2006/ole">
            <mc:AlternateContent xmlns:mc="http://schemas.openxmlformats.org/markup-compatibility/2006">
              <mc:Choice xmlns:v="urn:schemas-microsoft-com:vml" Requires="v">
                <p:oleObj spid="_x0000_s29714" name="Hoja de cálculo" r:id="rId4" imgW="6934052" imgH="6292806" progId="Excel.Sheet.12">
                  <p:embed/>
                </p:oleObj>
              </mc:Choice>
              <mc:Fallback>
                <p:oleObj name="Hoja de cálculo" r:id="rId4" imgW="6934052" imgH="6292806" progId="Excel.Sheet.12">
                  <p:embed/>
                  <p:pic>
                    <p:nvPicPr>
                      <p:cNvPr id="0" name=""/>
                      <p:cNvPicPr/>
                      <p:nvPr/>
                    </p:nvPicPr>
                    <p:blipFill>
                      <a:blip r:embed="rId5"/>
                      <a:stretch>
                        <a:fillRect/>
                      </a:stretch>
                    </p:blipFill>
                    <p:spPr>
                      <a:xfrm>
                        <a:off x="152400" y="500063"/>
                        <a:ext cx="8131175" cy="6292850"/>
                      </a:xfrm>
                      <a:prstGeom prst="rect">
                        <a:avLst/>
                      </a:prstGeom>
                    </p:spPr>
                  </p:pic>
                </p:oleObj>
              </mc:Fallback>
            </mc:AlternateContent>
          </a:graphicData>
        </a:graphic>
      </p:graphicFrame>
      <p:sp>
        <p:nvSpPr>
          <p:cNvPr id="7" name="Rectangle 1">
            <a:extLst>
              <a:ext uri="{FF2B5EF4-FFF2-40B4-BE49-F238E27FC236}">
                <a16:creationId xmlns:a16="http://schemas.microsoft.com/office/drawing/2014/main" xmlns="" id="{9E8992CE-51AB-4A3A-8BDD-499F730D0D12}"/>
              </a:ext>
            </a:extLst>
          </p:cNvPr>
          <p:cNvSpPr/>
          <p:nvPr/>
        </p:nvSpPr>
        <p:spPr>
          <a:xfrm>
            <a:off x="8386646" y="1926957"/>
            <a:ext cx="4699000" cy="2308324"/>
          </a:xfrm>
          <a:prstGeom prst="rect">
            <a:avLst/>
          </a:prstGeom>
        </p:spPr>
        <p:txBody>
          <a:bodyPr>
            <a:spAutoFit/>
          </a:bodyPr>
          <a:lstStyle/>
          <a:p>
            <a:pPr algn="just"/>
            <a:r>
              <a:rPr lang="es-EC" b="1" dirty="0" err="1">
                <a:solidFill>
                  <a:srgbClr val="FF0000"/>
                </a:solidFill>
                <a:latin typeface="Trebuchet MS" panose="020B0603020202020204" pitchFamily="34" charset="0"/>
                <a:ea typeface="Times New Roman" panose="02020603050405020304" pitchFamily="18" charset="0"/>
              </a:rPr>
              <a:t>Borjesson</a:t>
            </a:r>
            <a:r>
              <a:rPr lang="es-EC" b="1" dirty="0">
                <a:solidFill>
                  <a:srgbClr val="FF0000"/>
                </a:solidFill>
                <a:latin typeface="Trebuchet MS" panose="020B0603020202020204" pitchFamily="34" charset="0"/>
                <a:ea typeface="Times New Roman" panose="02020603050405020304" pitchFamily="18" charset="0"/>
              </a:rPr>
              <a:t> y otros, 2000</a:t>
            </a:r>
          </a:p>
          <a:p>
            <a:pPr marL="285750" indent="-285750" algn="just">
              <a:buFont typeface="Arial" panose="020B0604020202020204" pitchFamily="34" charset="0"/>
              <a:buChar char="•"/>
            </a:pPr>
            <a:r>
              <a:rPr lang="es-EC" dirty="0">
                <a:latin typeface="Trebuchet MS" panose="020B0603020202020204" pitchFamily="34" charset="0"/>
                <a:ea typeface="Times New Roman" panose="02020603050405020304" pitchFamily="18" charset="0"/>
              </a:rPr>
              <a:t>Triglicéridos = 19,6 a 44,1 mg.dl</a:t>
            </a:r>
            <a:r>
              <a:rPr lang="es-EC" baseline="30000" dirty="0">
                <a:latin typeface="Trebuchet MS" panose="020B0603020202020204" pitchFamily="34" charset="0"/>
                <a:ea typeface="Times New Roman" panose="02020603050405020304" pitchFamily="18" charset="0"/>
              </a:rPr>
              <a:t>-1 </a:t>
            </a:r>
            <a:endParaRPr lang="es-EC" dirty="0">
              <a:latin typeface="Trebuchet MS" panose="020B0603020202020204" pitchFamily="34" charset="0"/>
              <a:ea typeface="Times New Roman" panose="02020603050405020304" pitchFamily="18" charset="0"/>
            </a:endParaRPr>
          </a:p>
          <a:p>
            <a:pPr marL="285750" indent="-285750" algn="just">
              <a:buFont typeface="Arial" panose="020B0604020202020204" pitchFamily="34" charset="0"/>
              <a:buChar char="•"/>
            </a:pPr>
            <a:r>
              <a:rPr lang="es-EC" dirty="0">
                <a:latin typeface="Trebuchet MS" panose="020B0603020202020204" pitchFamily="34" charset="0"/>
                <a:ea typeface="Times New Roman" panose="02020603050405020304" pitchFamily="18" charset="0"/>
              </a:rPr>
              <a:t>Urea = 5 a 28 mg.l</a:t>
            </a:r>
            <a:r>
              <a:rPr lang="es-EC" baseline="30000" dirty="0">
                <a:latin typeface="Trebuchet MS" panose="020B0603020202020204" pitchFamily="34" charset="0"/>
                <a:ea typeface="Times New Roman" panose="02020603050405020304" pitchFamily="18" charset="0"/>
              </a:rPr>
              <a:t>-1</a:t>
            </a:r>
          </a:p>
          <a:p>
            <a:pPr marL="285750" indent="-285750" algn="just">
              <a:buFont typeface="Arial" panose="020B0604020202020204" pitchFamily="34" charset="0"/>
              <a:buChar char="•"/>
            </a:pPr>
            <a:r>
              <a:rPr lang="es-EC" dirty="0">
                <a:latin typeface="Trebuchet MS" panose="020B0603020202020204" pitchFamily="34" charset="0"/>
                <a:ea typeface="Times New Roman" panose="02020603050405020304" pitchFamily="18" charset="0"/>
              </a:rPr>
              <a:t>Proteína total = 6 a 7.8 g.dl</a:t>
            </a:r>
            <a:r>
              <a:rPr lang="es-EC" baseline="30000" dirty="0">
                <a:latin typeface="Trebuchet MS" panose="020B0603020202020204" pitchFamily="34" charset="0"/>
                <a:ea typeface="Times New Roman" panose="02020603050405020304" pitchFamily="18" charset="0"/>
              </a:rPr>
              <a:t>-1</a:t>
            </a:r>
            <a:r>
              <a:rPr lang="es-EC" dirty="0">
                <a:latin typeface="Trebuchet MS" panose="020B0603020202020204" pitchFamily="34" charset="0"/>
                <a:ea typeface="Times New Roman" panose="02020603050405020304" pitchFamily="18" charset="0"/>
              </a:rPr>
              <a:t> </a:t>
            </a:r>
          </a:p>
          <a:p>
            <a:pPr marL="285750" indent="-285750" algn="just">
              <a:buFont typeface="Arial" panose="020B0604020202020204" pitchFamily="34" charset="0"/>
              <a:buChar char="•"/>
            </a:pPr>
            <a:r>
              <a:rPr lang="es-EC" dirty="0">
                <a:latin typeface="Trebuchet MS" panose="020B0603020202020204" pitchFamily="34" charset="0"/>
                <a:ea typeface="Times New Roman" panose="02020603050405020304" pitchFamily="18" charset="0"/>
              </a:rPr>
              <a:t>Colesterol = 26 a 119 mg.dl</a:t>
            </a:r>
            <a:r>
              <a:rPr lang="es-EC" baseline="30000" dirty="0">
                <a:latin typeface="Trebuchet MS" panose="020B0603020202020204" pitchFamily="34" charset="0"/>
                <a:ea typeface="Times New Roman" panose="02020603050405020304" pitchFamily="18" charset="0"/>
              </a:rPr>
              <a:t>-1 </a:t>
            </a:r>
            <a:r>
              <a:rPr lang="es-EC" dirty="0">
                <a:latin typeface="Trebuchet MS" panose="020B0603020202020204" pitchFamily="34" charset="0"/>
                <a:ea typeface="Times New Roman" panose="02020603050405020304" pitchFamily="18" charset="0"/>
              </a:rPr>
              <a:t> </a:t>
            </a:r>
            <a:r>
              <a:rPr lang="es-EC" baseline="30000" dirty="0">
                <a:latin typeface="Trebuchet MS" panose="020B0603020202020204" pitchFamily="34" charset="0"/>
                <a:ea typeface="Times New Roman" panose="02020603050405020304" pitchFamily="18" charset="0"/>
              </a:rPr>
              <a:t> </a:t>
            </a:r>
          </a:p>
          <a:p>
            <a:pPr marL="285750" indent="-285750" algn="just">
              <a:buFont typeface="Arial" panose="020B0604020202020204" pitchFamily="34" charset="0"/>
              <a:buChar char="•"/>
            </a:pPr>
            <a:r>
              <a:rPr lang="es-EC" dirty="0">
                <a:latin typeface="Trebuchet MS" panose="020B0603020202020204" pitchFamily="34" charset="0"/>
                <a:ea typeface="Times New Roman" panose="02020603050405020304" pitchFamily="18" charset="0"/>
              </a:rPr>
              <a:t>TGP = 8,5 a 43,8 U.L</a:t>
            </a:r>
            <a:r>
              <a:rPr lang="es-EC" baseline="30000" dirty="0">
                <a:latin typeface="Trebuchet MS" panose="020B0603020202020204" pitchFamily="34" charset="0"/>
                <a:ea typeface="Times New Roman" panose="02020603050405020304" pitchFamily="18" charset="0"/>
              </a:rPr>
              <a:t>-1</a:t>
            </a:r>
          </a:p>
          <a:p>
            <a:pPr marL="285750" indent="-285750" algn="just">
              <a:buFont typeface="Arial" panose="020B0604020202020204" pitchFamily="34" charset="0"/>
              <a:buChar char="•"/>
            </a:pPr>
            <a:r>
              <a:rPr lang="es-EC" dirty="0">
                <a:latin typeface="Trebuchet MS" panose="020B0603020202020204" pitchFamily="34" charset="0"/>
                <a:ea typeface="Times New Roman" panose="02020603050405020304" pitchFamily="18" charset="0"/>
              </a:rPr>
              <a:t>TGO  = 49 a 123,3 U.L</a:t>
            </a:r>
            <a:r>
              <a:rPr lang="es-EC" baseline="30000" dirty="0">
                <a:latin typeface="Trebuchet MS" panose="020B0603020202020204" pitchFamily="34" charset="0"/>
                <a:ea typeface="Times New Roman" panose="02020603050405020304" pitchFamily="18" charset="0"/>
              </a:rPr>
              <a:t>-1</a:t>
            </a:r>
          </a:p>
          <a:p>
            <a:pPr algn="just"/>
            <a:endParaRPr lang="es-EC" dirty="0">
              <a:latin typeface="Trebuchet MS" panose="020B0603020202020204" pitchFamily="34" charset="0"/>
              <a:ea typeface="Times New Roman" panose="02020603050405020304" pitchFamily="18" charset="0"/>
            </a:endParaRPr>
          </a:p>
        </p:txBody>
      </p:sp>
      <p:sp>
        <p:nvSpPr>
          <p:cNvPr id="8" name="Rectangle 2">
            <a:extLst>
              <a:ext uri="{FF2B5EF4-FFF2-40B4-BE49-F238E27FC236}">
                <a16:creationId xmlns:a16="http://schemas.microsoft.com/office/drawing/2014/main" xmlns="" id="{6BE39A07-A15D-4E32-A6DA-0A3D7259EF7B}"/>
              </a:ext>
            </a:extLst>
          </p:cNvPr>
          <p:cNvSpPr/>
          <p:nvPr/>
        </p:nvSpPr>
        <p:spPr>
          <a:xfrm>
            <a:off x="4222921" y="1335741"/>
            <a:ext cx="2150985" cy="446442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Tree>
    <p:extLst>
      <p:ext uri="{BB962C8B-B14F-4D97-AF65-F5344CB8AC3E}">
        <p14:creationId xmlns:p14="http://schemas.microsoft.com/office/powerpoint/2010/main" val="40658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F6F1184-8F02-4E75-830E-9C4ECB7D2BFD}"/>
              </a:ext>
            </a:extLst>
          </p:cNvPr>
          <p:cNvSpPr/>
          <p:nvPr/>
        </p:nvSpPr>
        <p:spPr>
          <a:xfrm>
            <a:off x="152400" y="89628"/>
            <a:ext cx="9744345" cy="369332"/>
          </a:xfrm>
          <a:prstGeom prst="rect">
            <a:avLst/>
          </a:prstGeom>
        </p:spPr>
        <p:txBody>
          <a:bodyPr wrap="square">
            <a:spAutoFit/>
          </a:bodyPr>
          <a:lstStyle/>
          <a:p>
            <a:pPr algn="ctr"/>
            <a:r>
              <a:rPr lang="es-EC" b="1" dirty="0">
                <a:latin typeface="Trebuchet MS" panose="020B0603020202020204" pitchFamily="34" charset="0"/>
                <a:ea typeface="Calibri" panose="020F0502020204030204" pitchFamily="34" charset="0"/>
              </a:rPr>
              <a:t>Efecto de la suplementación de torta de palmiste en parámetros sanguíneos en corderos</a:t>
            </a:r>
            <a:endParaRPr lang="es-EC" b="1" dirty="0">
              <a:latin typeface="Trebuchet MS" panose="020B0603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1153496796"/>
              </p:ext>
            </p:extLst>
          </p:nvPr>
        </p:nvGraphicFramePr>
        <p:xfrm>
          <a:off x="152400" y="499750"/>
          <a:ext cx="8130989" cy="6292850"/>
        </p:xfrm>
        <a:graphic>
          <a:graphicData uri="http://schemas.openxmlformats.org/presentationml/2006/ole">
            <mc:AlternateContent xmlns:mc="http://schemas.openxmlformats.org/markup-compatibility/2006">
              <mc:Choice xmlns:v="urn:schemas-microsoft-com:vml" Requires="v">
                <p:oleObj spid="_x0000_s30737" name="Hoja de cálculo" r:id="rId4" imgW="6934052" imgH="6292806" progId="Excel.Sheet.12">
                  <p:embed/>
                </p:oleObj>
              </mc:Choice>
              <mc:Fallback>
                <p:oleObj name="Hoja de cálculo" r:id="rId4" imgW="6934052" imgH="6292806" progId="Excel.Sheet.12">
                  <p:embed/>
                  <p:pic>
                    <p:nvPicPr>
                      <p:cNvPr id="0" name=""/>
                      <p:cNvPicPr/>
                      <p:nvPr/>
                    </p:nvPicPr>
                    <p:blipFill>
                      <a:blip r:embed="rId5"/>
                      <a:stretch>
                        <a:fillRect/>
                      </a:stretch>
                    </p:blipFill>
                    <p:spPr>
                      <a:xfrm>
                        <a:off x="152400" y="499750"/>
                        <a:ext cx="8130989" cy="6292850"/>
                      </a:xfrm>
                      <a:prstGeom prst="rect">
                        <a:avLst/>
                      </a:prstGeom>
                    </p:spPr>
                  </p:pic>
                </p:oleObj>
              </mc:Fallback>
            </mc:AlternateContent>
          </a:graphicData>
        </a:graphic>
      </p:graphicFrame>
      <p:sp>
        <p:nvSpPr>
          <p:cNvPr id="5" name="TextBox 5">
            <a:extLst>
              <a:ext uri="{FF2B5EF4-FFF2-40B4-BE49-F238E27FC236}">
                <a16:creationId xmlns:a16="http://schemas.microsoft.com/office/drawing/2014/main" xmlns="" id="{847347C2-855A-4C27-911A-A36BF29AD5F0}"/>
              </a:ext>
            </a:extLst>
          </p:cNvPr>
          <p:cNvSpPr txBox="1"/>
          <p:nvPr/>
        </p:nvSpPr>
        <p:spPr>
          <a:xfrm>
            <a:off x="8925980" y="1204903"/>
            <a:ext cx="3042816" cy="1477328"/>
          </a:xfrm>
          <a:prstGeom prst="rect">
            <a:avLst/>
          </a:prstGeom>
          <a:noFill/>
        </p:spPr>
        <p:txBody>
          <a:bodyPr wrap="square" rtlCol="0" anchor="ctr">
            <a:spAutoFit/>
          </a:bodyPr>
          <a:lstStyle/>
          <a:p>
            <a:r>
              <a:rPr lang="es-EC" b="1" dirty="0" err="1">
                <a:solidFill>
                  <a:srgbClr val="7030A0"/>
                </a:solidFill>
                <a:latin typeface="Trebuchet MS" panose="020B0603020202020204" pitchFamily="34" charset="0"/>
              </a:rPr>
              <a:t>Lopes</a:t>
            </a:r>
            <a:r>
              <a:rPr lang="es-EC" b="1" dirty="0">
                <a:solidFill>
                  <a:srgbClr val="7030A0"/>
                </a:solidFill>
                <a:latin typeface="Trebuchet MS" panose="020B0603020202020204" pitchFamily="34" charset="0"/>
              </a:rPr>
              <a:t> y otros, 2017    </a:t>
            </a:r>
            <a:endParaRPr lang="es-EC" dirty="0">
              <a:solidFill>
                <a:srgbClr val="7030A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Torta de palmiste</a:t>
            </a:r>
          </a:p>
          <a:p>
            <a:pPr marL="285750" indent="-285750">
              <a:buFont typeface="Arial" panose="020B0604020202020204" pitchFamily="34" charset="0"/>
              <a:buChar char="•"/>
            </a:pPr>
            <a:r>
              <a:rPr lang="es-EC" dirty="0">
                <a:latin typeface="Trebuchet MS" panose="020B0603020202020204" pitchFamily="34" charset="0"/>
              </a:rPr>
              <a:t>0, 15, 30 y 45%</a:t>
            </a:r>
          </a:p>
          <a:p>
            <a:pPr marL="285750" indent="-285750">
              <a:buFont typeface="Arial" panose="020B0604020202020204" pitchFamily="34" charset="0"/>
              <a:buChar char="•"/>
            </a:pPr>
            <a:r>
              <a:rPr lang="es-EC" dirty="0">
                <a:latin typeface="Trebuchet MS" panose="020B0603020202020204" pitchFamily="34" charset="0"/>
              </a:rPr>
              <a:t>Corderos</a:t>
            </a:r>
          </a:p>
          <a:p>
            <a:pPr marL="285750" indent="-285750">
              <a:buFont typeface="Arial" panose="020B0604020202020204" pitchFamily="34" charset="0"/>
              <a:buChar char="•"/>
            </a:pPr>
            <a:r>
              <a:rPr lang="es-EC" dirty="0" smtClean="0">
                <a:latin typeface="Trebuchet MS" panose="020B0603020202020204" pitchFamily="34" charset="0"/>
              </a:rPr>
              <a:t>Menos </a:t>
            </a:r>
            <a:r>
              <a:rPr lang="es-EC" dirty="0">
                <a:latin typeface="Trebuchet MS" panose="020B0603020202020204" pitchFamily="34" charset="0"/>
              </a:rPr>
              <a:t>de 30% </a:t>
            </a:r>
            <a:r>
              <a:rPr lang="es-EC" dirty="0" smtClean="0">
                <a:latin typeface="Trebuchet MS" panose="020B0603020202020204" pitchFamily="34" charset="0"/>
              </a:rPr>
              <a:t>no altera </a:t>
            </a:r>
            <a:endParaRPr lang="es-EC" dirty="0">
              <a:latin typeface="Trebuchet MS" panose="020B0603020202020204" pitchFamily="34" charset="0"/>
            </a:endParaRPr>
          </a:p>
        </p:txBody>
      </p:sp>
      <p:sp>
        <p:nvSpPr>
          <p:cNvPr id="6" name="TextBox 8">
            <a:extLst>
              <a:ext uri="{FF2B5EF4-FFF2-40B4-BE49-F238E27FC236}">
                <a16:creationId xmlns:a16="http://schemas.microsoft.com/office/drawing/2014/main" xmlns="" id="{30D92178-F328-453D-BFAB-4BCC2E10DFBA}"/>
              </a:ext>
            </a:extLst>
          </p:cNvPr>
          <p:cNvSpPr txBox="1"/>
          <p:nvPr/>
        </p:nvSpPr>
        <p:spPr>
          <a:xfrm>
            <a:off x="8893101" y="2671477"/>
            <a:ext cx="3042816" cy="1477328"/>
          </a:xfrm>
          <a:prstGeom prst="rect">
            <a:avLst/>
          </a:prstGeom>
          <a:noFill/>
        </p:spPr>
        <p:txBody>
          <a:bodyPr wrap="square" rtlCol="0" anchor="ctr">
            <a:spAutoFit/>
          </a:bodyPr>
          <a:lstStyle/>
          <a:p>
            <a:r>
              <a:rPr lang="es-EC" b="1" dirty="0" err="1">
                <a:solidFill>
                  <a:srgbClr val="FFC000"/>
                </a:solidFill>
                <a:latin typeface="Trebuchet MS" panose="020B0603020202020204" pitchFamily="34" charset="0"/>
              </a:rPr>
              <a:t>Kannan</a:t>
            </a:r>
            <a:r>
              <a:rPr lang="es-EC" b="1" dirty="0">
                <a:solidFill>
                  <a:srgbClr val="FFC000"/>
                </a:solidFill>
                <a:latin typeface="Trebuchet MS" panose="020B0603020202020204" pitchFamily="34" charset="0"/>
              </a:rPr>
              <a:t> y otros, 2013    </a:t>
            </a:r>
            <a:endParaRPr lang="es-EC" dirty="0">
              <a:solidFill>
                <a:srgbClr val="FFC00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Semilla de algodón</a:t>
            </a:r>
          </a:p>
          <a:p>
            <a:pPr marL="285750" indent="-285750">
              <a:buFont typeface="Arial" panose="020B0604020202020204" pitchFamily="34" charset="0"/>
              <a:buChar char="•"/>
            </a:pPr>
            <a:r>
              <a:rPr lang="es-EC" dirty="0">
                <a:latin typeface="Trebuchet MS" panose="020B0603020202020204" pitchFamily="34" charset="0"/>
              </a:rPr>
              <a:t>1,5 %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Corderos</a:t>
            </a:r>
          </a:p>
          <a:p>
            <a:pPr marL="285750" indent="-285750">
              <a:buFont typeface="Arial" panose="020B0604020202020204" pitchFamily="34" charset="0"/>
              <a:buChar char="•"/>
            </a:pPr>
            <a:r>
              <a:rPr lang="es-EC" dirty="0">
                <a:latin typeface="Trebuchet MS" panose="020B0603020202020204" pitchFamily="34" charset="0"/>
              </a:rPr>
              <a:t> No cambios</a:t>
            </a:r>
          </a:p>
        </p:txBody>
      </p:sp>
      <p:sp>
        <p:nvSpPr>
          <p:cNvPr id="7" name="TextBox 9">
            <a:extLst>
              <a:ext uri="{FF2B5EF4-FFF2-40B4-BE49-F238E27FC236}">
                <a16:creationId xmlns:a16="http://schemas.microsoft.com/office/drawing/2014/main" xmlns="" id="{6A367806-B52D-4884-81E2-B9017BDA8B2F}"/>
              </a:ext>
            </a:extLst>
          </p:cNvPr>
          <p:cNvSpPr txBox="1"/>
          <p:nvPr/>
        </p:nvSpPr>
        <p:spPr>
          <a:xfrm>
            <a:off x="8925980" y="4230385"/>
            <a:ext cx="3042816" cy="1477328"/>
          </a:xfrm>
          <a:prstGeom prst="rect">
            <a:avLst/>
          </a:prstGeom>
          <a:noFill/>
        </p:spPr>
        <p:txBody>
          <a:bodyPr wrap="square" rtlCol="0" anchor="ctr">
            <a:spAutoFit/>
          </a:bodyPr>
          <a:lstStyle/>
          <a:p>
            <a:r>
              <a:rPr lang="es-EC" b="1" dirty="0" err="1">
                <a:solidFill>
                  <a:srgbClr val="92D050"/>
                </a:solidFill>
                <a:latin typeface="Trebuchet MS" panose="020B0603020202020204" pitchFamily="34" charset="0"/>
              </a:rPr>
              <a:t>Gionbelli</a:t>
            </a:r>
            <a:r>
              <a:rPr lang="es-EC" b="1" dirty="0">
                <a:solidFill>
                  <a:srgbClr val="92D050"/>
                </a:solidFill>
                <a:latin typeface="Trebuchet MS" panose="020B0603020202020204" pitchFamily="34" charset="0"/>
              </a:rPr>
              <a:t> y otros, 2014</a:t>
            </a:r>
            <a:endParaRPr lang="es-EC" dirty="0">
              <a:solidFill>
                <a:srgbClr val="92D05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Harina de Ricino</a:t>
            </a:r>
          </a:p>
          <a:p>
            <a:pPr marL="285750" indent="-285750">
              <a:buFont typeface="Arial" panose="020B0604020202020204" pitchFamily="34" charset="0"/>
              <a:buChar char="•"/>
            </a:pPr>
            <a:r>
              <a:rPr lang="es-EC" dirty="0">
                <a:latin typeface="Trebuchet MS" panose="020B0603020202020204" pitchFamily="34" charset="0"/>
              </a:rPr>
              <a:t>6%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a:latin typeface="Trebuchet MS" panose="020B0603020202020204" pitchFamily="34" charset="0"/>
              </a:rPr>
              <a:t>No alteró</a:t>
            </a:r>
          </a:p>
        </p:txBody>
      </p:sp>
      <p:sp>
        <p:nvSpPr>
          <p:cNvPr id="8" name="Rectangle 2">
            <a:extLst>
              <a:ext uri="{FF2B5EF4-FFF2-40B4-BE49-F238E27FC236}">
                <a16:creationId xmlns:a16="http://schemas.microsoft.com/office/drawing/2014/main" xmlns="" id="{10C14659-87DD-4891-96C0-DD81EDC5E78E}"/>
              </a:ext>
            </a:extLst>
          </p:cNvPr>
          <p:cNvSpPr/>
          <p:nvPr/>
        </p:nvSpPr>
        <p:spPr>
          <a:xfrm>
            <a:off x="7040272" y="1328199"/>
            <a:ext cx="1243117" cy="447196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2" name="Elipse 1"/>
          <p:cNvSpPr/>
          <p:nvPr/>
        </p:nvSpPr>
        <p:spPr>
          <a:xfrm>
            <a:off x="7055208" y="5145741"/>
            <a:ext cx="600651" cy="3227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3741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973" y="169911"/>
            <a:ext cx="3492533" cy="439601"/>
          </a:xfrm>
        </p:spPr>
        <p:txBody>
          <a:bodyPr/>
          <a:lstStyle/>
          <a:p>
            <a:r>
              <a:rPr lang="es-EC" dirty="0" smtClean="0">
                <a:solidFill>
                  <a:schemeClr val="tx1"/>
                </a:solidFill>
                <a:latin typeface="Trebuchet MS" panose="020B0603020202020204" pitchFamily="34" charset="0"/>
              </a:rPr>
              <a:t>INTRODUCCIÓN</a:t>
            </a:r>
            <a:endParaRPr lang="es-EC" dirty="0">
              <a:solidFill>
                <a:schemeClr val="tx1"/>
              </a:solidFill>
              <a:latin typeface="Trebuchet MS" panose="020B0603020202020204" pitchFamily="34" charset="0"/>
            </a:endParaRPr>
          </a:p>
        </p:txBody>
      </p:sp>
      <p:pic>
        <p:nvPicPr>
          <p:cNvPr id="3" name="Imagen 2"/>
          <p:cNvPicPr>
            <a:picLocks noChangeAspect="1"/>
          </p:cNvPicPr>
          <p:nvPr/>
        </p:nvPicPr>
        <p:blipFill>
          <a:blip r:embed="rId2"/>
          <a:stretch>
            <a:fillRect/>
          </a:stretch>
        </p:blipFill>
        <p:spPr>
          <a:xfrm>
            <a:off x="6308497" y="1407441"/>
            <a:ext cx="4622223" cy="4533900"/>
          </a:xfrm>
          <a:prstGeom prst="rect">
            <a:avLst/>
          </a:prstGeom>
        </p:spPr>
      </p:pic>
      <p:pic>
        <p:nvPicPr>
          <p:cNvPr id="6" name="Imagen 5"/>
          <p:cNvPicPr>
            <a:picLocks noChangeAspect="1"/>
          </p:cNvPicPr>
          <p:nvPr/>
        </p:nvPicPr>
        <p:blipFill>
          <a:blip r:embed="rId3"/>
          <a:stretch>
            <a:fillRect/>
          </a:stretch>
        </p:blipFill>
        <p:spPr>
          <a:xfrm>
            <a:off x="10030384" y="4296094"/>
            <a:ext cx="2161616" cy="1512841"/>
          </a:xfrm>
          <a:prstGeom prst="rect">
            <a:avLst/>
          </a:prstGeom>
        </p:spPr>
      </p:pic>
      <p:sp>
        <p:nvSpPr>
          <p:cNvPr id="7" name="Rectángulo 6"/>
          <p:cNvSpPr/>
          <p:nvPr/>
        </p:nvSpPr>
        <p:spPr>
          <a:xfrm>
            <a:off x="6308497" y="1084275"/>
            <a:ext cx="1603207" cy="7276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smtClean="0">
                <a:latin typeface="Trebuchet MS" panose="020B0603020202020204" pitchFamily="34" charset="0"/>
              </a:rPr>
              <a:t>3 463 846 Tm</a:t>
            </a:r>
          </a:p>
          <a:p>
            <a:pPr algn="ctr"/>
            <a:r>
              <a:rPr lang="es-EC" sz="1600" dirty="0">
                <a:latin typeface="Trebuchet MS" panose="020B0603020202020204" pitchFamily="34" charset="0"/>
              </a:rPr>
              <a:t>47,84</a:t>
            </a:r>
            <a:r>
              <a:rPr lang="es-EC" sz="1600" dirty="0" smtClean="0">
                <a:latin typeface="Trebuchet MS" panose="020B0603020202020204" pitchFamily="34" charset="0"/>
              </a:rPr>
              <a:t>%</a:t>
            </a:r>
            <a:endParaRPr lang="es-EC" sz="1600" dirty="0">
              <a:latin typeface="Trebuchet MS" panose="020B0603020202020204" pitchFamily="34" charset="0"/>
            </a:endParaRPr>
          </a:p>
        </p:txBody>
      </p:sp>
      <p:sp>
        <p:nvSpPr>
          <p:cNvPr id="8" name="Rectángulo 7"/>
          <p:cNvSpPr/>
          <p:nvPr/>
        </p:nvSpPr>
        <p:spPr>
          <a:xfrm>
            <a:off x="1591215" y="1760637"/>
            <a:ext cx="1082348" cy="369332"/>
          </a:xfrm>
          <a:prstGeom prst="rect">
            <a:avLst/>
          </a:prstGeom>
        </p:spPr>
        <p:txBody>
          <a:bodyPr wrap="none">
            <a:spAutoFit/>
          </a:bodyPr>
          <a:lstStyle/>
          <a:p>
            <a:r>
              <a:rPr lang="es-EC" b="1" dirty="0" smtClean="0">
                <a:solidFill>
                  <a:schemeClr val="bg1"/>
                </a:solidFill>
                <a:latin typeface="Arial" panose="020B0604020202020204" pitchFamily="34" charset="0"/>
              </a:rPr>
              <a:t>674 395</a:t>
            </a:r>
            <a:r>
              <a:rPr lang="es-EC" dirty="0" smtClean="0">
                <a:solidFill>
                  <a:schemeClr val="bg1"/>
                </a:solidFill>
              </a:rPr>
              <a:t> </a:t>
            </a:r>
            <a:endParaRPr lang="es-EC" dirty="0">
              <a:solidFill>
                <a:schemeClr val="bg1"/>
              </a:solidFill>
            </a:endParaRPr>
          </a:p>
        </p:txBody>
      </p:sp>
      <p:sp>
        <p:nvSpPr>
          <p:cNvPr id="14" name="Rectángulo 13"/>
          <p:cNvSpPr/>
          <p:nvPr/>
        </p:nvSpPr>
        <p:spPr>
          <a:xfrm>
            <a:off x="4064413" y="1398283"/>
            <a:ext cx="1485148" cy="369332"/>
          </a:xfrm>
          <a:prstGeom prst="rect">
            <a:avLst/>
          </a:prstGeom>
        </p:spPr>
        <p:txBody>
          <a:bodyPr wrap="square">
            <a:spAutoFit/>
          </a:bodyPr>
          <a:lstStyle/>
          <a:p>
            <a:r>
              <a:rPr lang="es-EC" b="1" dirty="0">
                <a:solidFill>
                  <a:schemeClr val="bg1"/>
                </a:solidFill>
                <a:latin typeface="Trebuchet MS" panose="020B0603020202020204" pitchFamily="34" charset="0"/>
                <a:cs typeface="Times New Roman" panose="02020603050405020304" pitchFamily="18" charset="0"/>
              </a:rPr>
              <a:t>0.62 kg/año</a:t>
            </a:r>
          </a:p>
        </p:txBody>
      </p:sp>
      <p:sp>
        <p:nvSpPr>
          <p:cNvPr id="15" name="Rectángulo 14"/>
          <p:cNvSpPr/>
          <p:nvPr/>
        </p:nvSpPr>
        <p:spPr>
          <a:xfrm>
            <a:off x="9327512" y="679777"/>
            <a:ext cx="1603207" cy="7276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smtClean="0">
                <a:latin typeface="Trebuchet MS" panose="020B0603020202020204" pitchFamily="34" charset="0"/>
              </a:rPr>
              <a:t>52 </a:t>
            </a:r>
            <a:r>
              <a:rPr lang="es-EC" sz="1600" dirty="0">
                <a:latin typeface="Trebuchet MS" panose="020B0603020202020204" pitchFamily="34" charset="0"/>
              </a:rPr>
              <a:t>284 </a:t>
            </a:r>
            <a:r>
              <a:rPr lang="es-EC" sz="1600" dirty="0" smtClean="0">
                <a:latin typeface="Trebuchet MS" panose="020B0603020202020204" pitchFamily="34" charset="0"/>
              </a:rPr>
              <a:t>Tm </a:t>
            </a:r>
            <a:endParaRPr lang="es-EC" sz="1600" dirty="0">
              <a:latin typeface="Trebuchet MS" panose="020B0603020202020204" pitchFamily="34" charset="0"/>
            </a:endParaRPr>
          </a:p>
        </p:txBody>
      </p:sp>
      <p:sp>
        <p:nvSpPr>
          <p:cNvPr id="17" name="Flecha abajo 16"/>
          <p:cNvSpPr/>
          <p:nvPr/>
        </p:nvSpPr>
        <p:spPr>
          <a:xfrm rot="16200000">
            <a:off x="8465453" y="856686"/>
            <a:ext cx="308310" cy="534942"/>
          </a:xfrm>
          <a:prstGeom prst="downArrow">
            <a:avLst/>
          </a:prstGeom>
          <a:solidFill>
            <a:srgbClr val="FF0000"/>
          </a:solidFill>
          <a:ln>
            <a:solidFill>
              <a:srgbClr val="FF0000"/>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9" name="Rectángulo 8"/>
          <p:cNvSpPr/>
          <p:nvPr/>
        </p:nvSpPr>
        <p:spPr>
          <a:xfrm>
            <a:off x="6430996" y="5618176"/>
            <a:ext cx="1468672" cy="646331"/>
          </a:xfrm>
          <a:prstGeom prst="rect">
            <a:avLst/>
          </a:prstGeom>
        </p:spPr>
        <p:txBody>
          <a:bodyPr wrap="none">
            <a:spAutoFit/>
          </a:bodyPr>
          <a:lstStyle/>
          <a:p>
            <a:pPr algn="just">
              <a:lnSpc>
                <a:spcPct val="200000"/>
              </a:lnSpc>
              <a:spcAft>
                <a:spcPts val="0"/>
              </a:spcAft>
            </a:pPr>
            <a:r>
              <a:rPr lang="es-EC" dirty="0">
                <a:latin typeface="Trebuchet MS" panose="020B0603020202020204" pitchFamily="34" charset="0"/>
                <a:ea typeface="Times New Roman" panose="02020603050405020304" pitchFamily="18" charset="0"/>
              </a:rPr>
              <a:t>(INEC, 2016)</a:t>
            </a:r>
            <a:endParaRPr lang="es-EC" dirty="0">
              <a:effectLst/>
              <a:latin typeface="Trebuchet MS" panose="020B0603020202020204" pitchFamily="34" charset="0"/>
              <a:ea typeface="Times New Roman" panose="02020603050405020304" pitchFamily="18" charset="0"/>
            </a:endParaRPr>
          </a:p>
        </p:txBody>
      </p:sp>
      <p:pic>
        <p:nvPicPr>
          <p:cNvPr id="45058" name="Picture 2" descr="Resultado de imagen para palma africA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125" y="933969"/>
            <a:ext cx="4558314" cy="3037667"/>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Resultado de imagen para PALMISTE"/>
          <p:cNvPicPr>
            <a:picLocks noChangeAspect="1" noChangeArrowheads="1"/>
          </p:cNvPicPr>
          <p:nvPr/>
        </p:nvPicPr>
        <p:blipFill rotWithShape="1">
          <a:blip r:embed="rId5">
            <a:extLst>
              <a:ext uri="{28A0092B-C50C-407E-A947-70E740481C1C}">
                <a14:useLocalDpi xmlns:a14="http://schemas.microsoft.com/office/drawing/2010/main" val="0"/>
              </a:ext>
            </a:extLst>
          </a:blip>
          <a:srcRect t="36776"/>
          <a:stretch/>
        </p:blipFill>
        <p:spPr bwMode="auto">
          <a:xfrm>
            <a:off x="747330" y="4296093"/>
            <a:ext cx="4704835" cy="178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570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36BCBA-3184-42EF-B8A4-F752156D5787}"/>
              </a:ext>
            </a:extLst>
          </p:cNvPr>
          <p:cNvSpPr txBox="1"/>
          <p:nvPr/>
        </p:nvSpPr>
        <p:spPr>
          <a:xfrm>
            <a:off x="2422978" y="1941148"/>
            <a:ext cx="7652048" cy="2646878"/>
          </a:xfrm>
          <a:prstGeom prst="rect">
            <a:avLst/>
          </a:prstGeom>
          <a:noFill/>
        </p:spPr>
        <p:txBody>
          <a:bodyPr wrap="square" rtlCol="0">
            <a:spAutoFit/>
          </a:bodyPr>
          <a:lstStyle/>
          <a:p>
            <a:r>
              <a:rPr lang="es-EC" sz="16600" b="1" dirty="0">
                <a:latin typeface="Trebuchet MS" panose="020B0603020202020204" pitchFamily="34" charset="0"/>
              </a:rPr>
              <a:t>FASE II</a:t>
            </a:r>
          </a:p>
        </p:txBody>
      </p:sp>
    </p:spTree>
    <p:extLst>
      <p:ext uri="{BB962C8B-B14F-4D97-AF65-F5344CB8AC3E}">
        <p14:creationId xmlns:p14="http://schemas.microsoft.com/office/powerpoint/2010/main" val="316210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C9B032-528B-47F9-9FFD-5B9C7E3F19FB}"/>
              </a:ext>
            </a:extLst>
          </p:cNvPr>
          <p:cNvSpPr/>
          <p:nvPr/>
        </p:nvSpPr>
        <p:spPr>
          <a:xfrm>
            <a:off x="317119" y="127267"/>
            <a:ext cx="4778873" cy="369332"/>
          </a:xfrm>
          <a:prstGeom prst="rect">
            <a:avLst/>
          </a:prstGeom>
        </p:spPr>
        <p:txBody>
          <a:bodyPr wrap="none">
            <a:spAutoFit/>
          </a:bodyPr>
          <a:lstStyle/>
          <a:p>
            <a:pPr algn="ctr">
              <a:spcAft>
                <a:spcPts val="1000"/>
              </a:spcAft>
            </a:pPr>
            <a:r>
              <a:rPr lang="es-EC" b="1" dirty="0">
                <a:solidFill>
                  <a:srgbClr val="000000"/>
                </a:solidFill>
                <a:latin typeface="Trebuchet MS" panose="020B0603020202020204" pitchFamily="34" charset="0"/>
                <a:ea typeface="Calibri" panose="020F0502020204030204" pitchFamily="34" charset="0"/>
              </a:rPr>
              <a:t>Consumo (g) diario de alimento por animal</a:t>
            </a:r>
            <a:endParaRPr lang="es-EC" b="1" dirty="0">
              <a:solidFill>
                <a:srgbClr val="000000"/>
              </a:solidFill>
              <a:latin typeface="Trebuchet MS" panose="020B0603020202020204" pitchFamily="34" charset="0"/>
              <a:ea typeface="Times New Roman" panose="02020603050405020304" pitchFamily="18"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3916960042"/>
              </p:ext>
            </p:extLst>
          </p:nvPr>
        </p:nvGraphicFramePr>
        <p:xfrm>
          <a:off x="3478213" y="827088"/>
          <a:ext cx="5467350" cy="5289550"/>
        </p:xfrm>
        <a:graphic>
          <a:graphicData uri="http://schemas.openxmlformats.org/presentationml/2006/ole">
            <mc:AlternateContent xmlns:mc="http://schemas.openxmlformats.org/markup-compatibility/2006">
              <mc:Choice xmlns:v="urn:schemas-microsoft-com:vml" Requires="v">
                <p:oleObj spid="_x0000_s32784" name="Hoja de cálculo" r:id="rId4" imgW="5467461" imgH="5289725" progId="Excel.Sheet.12">
                  <p:embed/>
                </p:oleObj>
              </mc:Choice>
              <mc:Fallback>
                <p:oleObj name="Hoja de cálculo" r:id="rId4" imgW="5467461" imgH="5289725" progId="Excel.Sheet.12">
                  <p:embed/>
                  <p:pic>
                    <p:nvPicPr>
                      <p:cNvPr id="0" name=""/>
                      <p:cNvPicPr/>
                      <p:nvPr/>
                    </p:nvPicPr>
                    <p:blipFill>
                      <a:blip r:embed="rId5"/>
                      <a:stretch>
                        <a:fillRect/>
                      </a:stretch>
                    </p:blipFill>
                    <p:spPr>
                      <a:xfrm>
                        <a:off x="3478213" y="827088"/>
                        <a:ext cx="5467350" cy="5289550"/>
                      </a:xfrm>
                      <a:prstGeom prst="rect">
                        <a:avLst/>
                      </a:prstGeom>
                    </p:spPr>
                  </p:pic>
                </p:oleObj>
              </mc:Fallback>
            </mc:AlternateContent>
          </a:graphicData>
        </a:graphic>
      </p:graphicFrame>
    </p:spTree>
    <p:extLst>
      <p:ext uri="{BB962C8B-B14F-4D97-AF65-F5344CB8AC3E}">
        <p14:creationId xmlns:p14="http://schemas.microsoft.com/office/powerpoint/2010/main" val="228274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C9B032-528B-47F9-9FFD-5B9C7E3F19FB}"/>
              </a:ext>
            </a:extLst>
          </p:cNvPr>
          <p:cNvSpPr/>
          <p:nvPr/>
        </p:nvSpPr>
        <p:spPr>
          <a:xfrm>
            <a:off x="483373" y="221860"/>
            <a:ext cx="4778873" cy="369332"/>
          </a:xfrm>
          <a:prstGeom prst="rect">
            <a:avLst/>
          </a:prstGeom>
        </p:spPr>
        <p:txBody>
          <a:bodyPr wrap="none">
            <a:spAutoFit/>
          </a:bodyPr>
          <a:lstStyle/>
          <a:p>
            <a:pPr algn="ctr">
              <a:spcAft>
                <a:spcPts val="1000"/>
              </a:spcAft>
            </a:pPr>
            <a:r>
              <a:rPr lang="es-EC" b="1" dirty="0">
                <a:solidFill>
                  <a:srgbClr val="000000"/>
                </a:solidFill>
                <a:latin typeface="Trebuchet MS" panose="020B0603020202020204" pitchFamily="34" charset="0"/>
                <a:ea typeface="Calibri" panose="020F0502020204030204" pitchFamily="34" charset="0"/>
              </a:rPr>
              <a:t>Consumo (g) diario de alimento por animal</a:t>
            </a:r>
            <a:endParaRPr lang="es-EC" b="1" dirty="0">
              <a:solidFill>
                <a:srgbClr val="000000"/>
              </a:solidFill>
              <a:latin typeface="Trebuchet MS" panose="020B0603020202020204" pitchFamily="34" charset="0"/>
              <a:ea typeface="Times New Roman" panose="02020603050405020304" pitchFamily="18"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3496024386"/>
              </p:ext>
            </p:extLst>
          </p:nvPr>
        </p:nvGraphicFramePr>
        <p:xfrm>
          <a:off x="3478866" y="827462"/>
          <a:ext cx="5467350" cy="5289550"/>
        </p:xfrm>
        <a:graphic>
          <a:graphicData uri="http://schemas.openxmlformats.org/presentationml/2006/ole">
            <mc:AlternateContent xmlns:mc="http://schemas.openxmlformats.org/markup-compatibility/2006">
              <mc:Choice xmlns:v="urn:schemas-microsoft-com:vml" Requires="v">
                <p:oleObj spid="_x0000_s33808" name="Hoja de cálculo" r:id="rId4" imgW="5467461" imgH="5289725" progId="Excel.Sheet.12">
                  <p:embed/>
                </p:oleObj>
              </mc:Choice>
              <mc:Fallback>
                <p:oleObj name="Hoja de cálculo" r:id="rId4" imgW="5467461" imgH="5289725" progId="Excel.Sheet.12">
                  <p:embed/>
                  <p:pic>
                    <p:nvPicPr>
                      <p:cNvPr id="0" name=""/>
                      <p:cNvPicPr/>
                      <p:nvPr/>
                    </p:nvPicPr>
                    <p:blipFill>
                      <a:blip r:embed="rId5"/>
                      <a:stretch>
                        <a:fillRect/>
                      </a:stretch>
                    </p:blipFill>
                    <p:spPr>
                      <a:xfrm>
                        <a:off x="3478866" y="827462"/>
                        <a:ext cx="5467350" cy="5289550"/>
                      </a:xfrm>
                      <a:prstGeom prst="rect">
                        <a:avLst/>
                      </a:prstGeom>
                    </p:spPr>
                  </p:pic>
                </p:oleObj>
              </mc:Fallback>
            </mc:AlternateContent>
          </a:graphicData>
        </a:graphic>
      </p:graphicFrame>
      <p:sp>
        <p:nvSpPr>
          <p:cNvPr id="4" name="Rectangle 1">
            <a:extLst>
              <a:ext uri="{FF2B5EF4-FFF2-40B4-BE49-F238E27FC236}">
                <a16:creationId xmlns:a16="http://schemas.microsoft.com/office/drawing/2014/main" xmlns="" id="{713D987A-05D4-400F-BFA6-A0D537DDD70B}"/>
              </a:ext>
            </a:extLst>
          </p:cNvPr>
          <p:cNvSpPr/>
          <p:nvPr/>
        </p:nvSpPr>
        <p:spPr>
          <a:xfrm>
            <a:off x="3478866" y="1852610"/>
            <a:ext cx="5216899" cy="116849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5" name="Rectangle 6">
            <a:extLst>
              <a:ext uri="{FF2B5EF4-FFF2-40B4-BE49-F238E27FC236}">
                <a16:creationId xmlns:a16="http://schemas.microsoft.com/office/drawing/2014/main" xmlns="" id="{E0D6C345-F2FB-4EAC-8D0F-97665A832AD1}"/>
              </a:ext>
            </a:extLst>
          </p:cNvPr>
          <p:cNvSpPr/>
          <p:nvPr/>
        </p:nvSpPr>
        <p:spPr>
          <a:xfrm>
            <a:off x="3478866" y="3268841"/>
            <a:ext cx="5190005" cy="158675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Tree>
    <p:extLst>
      <p:ext uri="{BB962C8B-B14F-4D97-AF65-F5344CB8AC3E}">
        <p14:creationId xmlns:p14="http://schemas.microsoft.com/office/powerpoint/2010/main" val="316047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C9B032-528B-47F9-9FFD-5B9C7E3F19FB}"/>
              </a:ext>
            </a:extLst>
          </p:cNvPr>
          <p:cNvSpPr/>
          <p:nvPr/>
        </p:nvSpPr>
        <p:spPr>
          <a:xfrm>
            <a:off x="205454" y="189612"/>
            <a:ext cx="4778873" cy="369332"/>
          </a:xfrm>
          <a:prstGeom prst="rect">
            <a:avLst/>
          </a:prstGeom>
        </p:spPr>
        <p:txBody>
          <a:bodyPr wrap="none">
            <a:spAutoFit/>
          </a:bodyPr>
          <a:lstStyle/>
          <a:p>
            <a:pPr algn="ctr">
              <a:spcAft>
                <a:spcPts val="1000"/>
              </a:spcAft>
            </a:pPr>
            <a:r>
              <a:rPr lang="es-EC" b="1" dirty="0">
                <a:solidFill>
                  <a:srgbClr val="000000"/>
                </a:solidFill>
                <a:latin typeface="Trebuchet MS" panose="020B0603020202020204" pitchFamily="34" charset="0"/>
                <a:ea typeface="Calibri" panose="020F0502020204030204" pitchFamily="34" charset="0"/>
              </a:rPr>
              <a:t>Consumo (g) diario de alimento por animal</a:t>
            </a:r>
            <a:endParaRPr lang="es-EC" b="1" dirty="0">
              <a:solidFill>
                <a:srgbClr val="000000"/>
              </a:solidFill>
              <a:latin typeface="Trebuchet MS" panose="020B0603020202020204" pitchFamily="34" charset="0"/>
              <a:ea typeface="Times New Roman" panose="02020603050405020304" pitchFamily="18" charset="0"/>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3666326652"/>
              </p:ext>
            </p:extLst>
          </p:nvPr>
        </p:nvGraphicFramePr>
        <p:xfrm>
          <a:off x="205454" y="1234504"/>
          <a:ext cx="5467350" cy="3676650"/>
        </p:xfrm>
        <a:graphic>
          <a:graphicData uri="http://schemas.openxmlformats.org/presentationml/2006/ole">
            <mc:AlternateContent xmlns:mc="http://schemas.openxmlformats.org/markup-compatibility/2006">
              <mc:Choice xmlns:v="urn:schemas-microsoft-com:vml" Requires="v">
                <p:oleObj spid="_x0000_s34832" name="Hoja de cálculo" r:id="rId4" imgW="5467461" imgH="3676519" progId="Excel.Sheet.12">
                  <p:embed/>
                </p:oleObj>
              </mc:Choice>
              <mc:Fallback>
                <p:oleObj name="Hoja de cálculo" r:id="rId4" imgW="5467461" imgH="3676519" progId="Excel.Sheet.12">
                  <p:embed/>
                  <p:pic>
                    <p:nvPicPr>
                      <p:cNvPr id="0" name=""/>
                      <p:cNvPicPr/>
                      <p:nvPr/>
                    </p:nvPicPr>
                    <p:blipFill>
                      <a:blip r:embed="rId5"/>
                      <a:stretch>
                        <a:fillRect/>
                      </a:stretch>
                    </p:blipFill>
                    <p:spPr>
                      <a:xfrm>
                        <a:off x="205454" y="1234504"/>
                        <a:ext cx="5467350" cy="3676650"/>
                      </a:xfrm>
                      <a:prstGeom prst="rect">
                        <a:avLst/>
                      </a:prstGeom>
                    </p:spPr>
                  </p:pic>
                </p:oleObj>
              </mc:Fallback>
            </mc:AlternateContent>
          </a:graphicData>
        </a:graphic>
      </p:graphicFrame>
    </p:spTree>
    <p:extLst>
      <p:ext uri="{BB962C8B-B14F-4D97-AF65-F5344CB8AC3E}">
        <p14:creationId xmlns:p14="http://schemas.microsoft.com/office/powerpoint/2010/main" val="213445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C9B032-528B-47F9-9FFD-5B9C7E3F19FB}"/>
              </a:ext>
            </a:extLst>
          </p:cNvPr>
          <p:cNvSpPr/>
          <p:nvPr/>
        </p:nvSpPr>
        <p:spPr>
          <a:xfrm>
            <a:off x="136407" y="82723"/>
            <a:ext cx="4778873" cy="369332"/>
          </a:xfrm>
          <a:prstGeom prst="rect">
            <a:avLst/>
          </a:prstGeom>
        </p:spPr>
        <p:txBody>
          <a:bodyPr wrap="none">
            <a:spAutoFit/>
          </a:bodyPr>
          <a:lstStyle/>
          <a:p>
            <a:pPr algn="ctr">
              <a:spcAft>
                <a:spcPts val="1000"/>
              </a:spcAft>
            </a:pPr>
            <a:r>
              <a:rPr lang="es-EC" b="1" dirty="0">
                <a:solidFill>
                  <a:srgbClr val="000000"/>
                </a:solidFill>
                <a:latin typeface="Trebuchet MS" panose="020B0603020202020204" pitchFamily="34" charset="0"/>
                <a:ea typeface="Calibri" panose="020F0502020204030204" pitchFamily="34" charset="0"/>
              </a:rPr>
              <a:t>Consumo (g) diario de alimento por animal</a:t>
            </a:r>
            <a:endParaRPr lang="es-EC" b="1" dirty="0">
              <a:solidFill>
                <a:srgbClr val="000000"/>
              </a:solidFill>
              <a:latin typeface="Trebuchet MS" panose="020B0603020202020204" pitchFamily="34" charset="0"/>
              <a:ea typeface="Times New Roman" panose="02020603050405020304" pitchFamily="18" charset="0"/>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3666326652"/>
              </p:ext>
            </p:extLst>
          </p:nvPr>
        </p:nvGraphicFramePr>
        <p:xfrm>
          <a:off x="205454" y="1234504"/>
          <a:ext cx="5467350" cy="3676650"/>
        </p:xfrm>
        <a:graphic>
          <a:graphicData uri="http://schemas.openxmlformats.org/presentationml/2006/ole">
            <mc:AlternateContent xmlns:mc="http://schemas.openxmlformats.org/markup-compatibility/2006">
              <mc:Choice xmlns:v="urn:schemas-microsoft-com:vml" Requires="v">
                <p:oleObj spid="_x0000_s35856" name="Hoja de cálculo" r:id="rId4" imgW="5467461" imgH="3676519" progId="Excel.Sheet.12">
                  <p:embed/>
                </p:oleObj>
              </mc:Choice>
              <mc:Fallback>
                <p:oleObj name="Hoja de cálculo" r:id="rId4" imgW="5467461" imgH="3676519" progId="Excel.Sheet.12">
                  <p:embed/>
                  <p:pic>
                    <p:nvPicPr>
                      <p:cNvPr id="0" name=""/>
                      <p:cNvPicPr/>
                      <p:nvPr/>
                    </p:nvPicPr>
                    <p:blipFill>
                      <a:blip r:embed="rId5"/>
                      <a:stretch>
                        <a:fillRect/>
                      </a:stretch>
                    </p:blipFill>
                    <p:spPr>
                      <a:xfrm>
                        <a:off x="205454" y="1234504"/>
                        <a:ext cx="5467350" cy="3676650"/>
                      </a:xfrm>
                      <a:prstGeom prst="rect">
                        <a:avLst/>
                      </a:prstGeom>
                    </p:spPr>
                  </p:pic>
                </p:oleObj>
              </mc:Fallback>
            </mc:AlternateContent>
          </a:graphicData>
        </a:graphic>
      </p:graphicFrame>
      <p:sp>
        <p:nvSpPr>
          <p:cNvPr id="8" name="Rectangle 2">
            <a:extLst>
              <a:ext uri="{FF2B5EF4-FFF2-40B4-BE49-F238E27FC236}">
                <a16:creationId xmlns:a16="http://schemas.microsoft.com/office/drawing/2014/main" xmlns="" id="{126DAFA3-6FA7-4EA9-866B-ADD81D0E207E}"/>
              </a:ext>
            </a:extLst>
          </p:cNvPr>
          <p:cNvSpPr/>
          <p:nvPr/>
        </p:nvSpPr>
        <p:spPr>
          <a:xfrm>
            <a:off x="136407" y="2430070"/>
            <a:ext cx="5605444" cy="143847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9" name="TextBox 7">
            <a:extLst>
              <a:ext uri="{FF2B5EF4-FFF2-40B4-BE49-F238E27FC236}">
                <a16:creationId xmlns:a16="http://schemas.microsoft.com/office/drawing/2014/main" xmlns="" id="{746AA906-8497-4294-B01D-0024348DB98A}"/>
              </a:ext>
            </a:extLst>
          </p:cNvPr>
          <p:cNvSpPr txBox="1"/>
          <p:nvPr/>
        </p:nvSpPr>
        <p:spPr>
          <a:xfrm>
            <a:off x="5779370" y="3499217"/>
            <a:ext cx="1152128" cy="369332"/>
          </a:xfrm>
          <a:prstGeom prst="rect">
            <a:avLst/>
          </a:prstGeom>
          <a:noFill/>
        </p:spPr>
        <p:txBody>
          <a:bodyPr wrap="square" rtlCol="0">
            <a:spAutoFit/>
          </a:bodyPr>
          <a:lstStyle/>
          <a:p>
            <a:r>
              <a:rPr lang="es-EC" b="1" dirty="0">
                <a:solidFill>
                  <a:srgbClr val="FF0000"/>
                </a:solidFill>
                <a:latin typeface="Trebuchet MS" panose="020B0603020202020204" pitchFamily="34" charset="0"/>
              </a:rPr>
              <a:t>28,3%</a:t>
            </a:r>
          </a:p>
        </p:txBody>
      </p:sp>
      <p:sp>
        <p:nvSpPr>
          <p:cNvPr id="10" name="TextBox 8">
            <a:extLst>
              <a:ext uri="{FF2B5EF4-FFF2-40B4-BE49-F238E27FC236}">
                <a16:creationId xmlns:a16="http://schemas.microsoft.com/office/drawing/2014/main" xmlns="" id="{CCF3CE53-5BFC-460E-9B93-A80B6A3D403B}"/>
              </a:ext>
            </a:extLst>
          </p:cNvPr>
          <p:cNvSpPr txBox="1"/>
          <p:nvPr/>
        </p:nvSpPr>
        <p:spPr>
          <a:xfrm>
            <a:off x="6012928" y="1247295"/>
            <a:ext cx="3042816" cy="1477328"/>
          </a:xfrm>
          <a:prstGeom prst="rect">
            <a:avLst/>
          </a:prstGeom>
          <a:noFill/>
        </p:spPr>
        <p:txBody>
          <a:bodyPr wrap="square" rtlCol="0" anchor="ctr">
            <a:spAutoFit/>
          </a:bodyPr>
          <a:lstStyle/>
          <a:p>
            <a:r>
              <a:rPr lang="es-EC" b="1" dirty="0">
                <a:solidFill>
                  <a:srgbClr val="FFC000"/>
                </a:solidFill>
                <a:latin typeface="Trebuchet MS" panose="020B0603020202020204" pitchFamily="34" charset="0"/>
              </a:rPr>
              <a:t>    Pedroso y otros, 2018</a:t>
            </a:r>
            <a:endParaRPr lang="es-EC" dirty="0">
              <a:solidFill>
                <a:srgbClr val="FFC00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Silo de caña</a:t>
            </a:r>
          </a:p>
          <a:p>
            <a:pPr marL="285750" indent="-285750">
              <a:buFont typeface="Arial" panose="020B0604020202020204" pitchFamily="34" charset="0"/>
              <a:buChar char="•"/>
            </a:pPr>
            <a:r>
              <a:rPr lang="es-EC" dirty="0">
                <a:latin typeface="Trebuchet MS" panose="020B0603020202020204" pitchFamily="34" charset="0"/>
              </a:rPr>
              <a:t>3 %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a:latin typeface="Trebuchet MS" panose="020B0603020202020204" pitchFamily="34" charset="0"/>
              </a:rPr>
              <a:t>Aumentó 15% Consumo</a:t>
            </a:r>
          </a:p>
        </p:txBody>
      </p:sp>
      <p:sp>
        <p:nvSpPr>
          <p:cNvPr id="11" name="TextBox 8">
            <a:extLst>
              <a:ext uri="{FF2B5EF4-FFF2-40B4-BE49-F238E27FC236}">
                <a16:creationId xmlns:a16="http://schemas.microsoft.com/office/drawing/2014/main" xmlns="" id="{CCF3CE53-5BFC-460E-9B93-A80B6A3D403B}"/>
              </a:ext>
            </a:extLst>
          </p:cNvPr>
          <p:cNvSpPr txBox="1"/>
          <p:nvPr/>
        </p:nvSpPr>
        <p:spPr>
          <a:xfrm>
            <a:off x="9326822" y="970297"/>
            <a:ext cx="3042816" cy="2031325"/>
          </a:xfrm>
          <a:prstGeom prst="rect">
            <a:avLst/>
          </a:prstGeom>
          <a:noFill/>
        </p:spPr>
        <p:txBody>
          <a:bodyPr wrap="square" rtlCol="0" anchor="ctr">
            <a:spAutoFit/>
          </a:bodyPr>
          <a:lstStyle/>
          <a:p>
            <a:r>
              <a:rPr lang="es-EC" b="1" dirty="0">
                <a:solidFill>
                  <a:srgbClr val="00B050"/>
                </a:solidFill>
                <a:latin typeface="Trebuchet MS" panose="020B0603020202020204" pitchFamily="34" charset="0"/>
              </a:rPr>
              <a:t>    Cook y otros, 2016</a:t>
            </a:r>
            <a:endParaRPr lang="es-EC" dirty="0">
              <a:solidFill>
                <a:srgbClr val="00B05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Silo de maíz</a:t>
            </a:r>
          </a:p>
          <a:p>
            <a:pPr marL="285750" indent="-285750">
              <a:buFont typeface="Arial" panose="020B0604020202020204" pitchFamily="34" charset="0"/>
              <a:buChar char="•"/>
            </a:pPr>
            <a:r>
              <a:rPr lang="es-EC" dirty="0">
                <a:latin typeface="Trebuchet MS" panose="020B0603020202020204" pitchFamily="34" charset="0"/>
              </a:rPr>
              <a:t>5 %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a:t>
            </a:r>
          </a:p>
          <a:p>
            <a:pPr marL="285750" indent="-285750">
              <a:buFont typeface="Arial" panose="020B0604020202020204" pitchFamily="34" charset="0"/>
              <a:buChar char="•"/>
            </a:pPr>
            <a:r>
              <a:rPr lang="es-EC" dirty="0">
                <a:latin typeface="Trebuchet MS" panose="020B0603020202020204" pitchFamily="34" charset="0"/>
              </a:rPr>
              <a:t>Aumentó significativamente consumo</a:t>
            </a:r>
          </a:p>
        </p:txBody>
      </p:sp>
      <p:sp>
        <p:nvSpPr>
          <p:cNvPr id="12" name="TextBox 8">
            <a:extLst>
              <a:ext uri="{FF2B5EF4-FFF2-40B4-BE49-F238E27FC236}">
                <a16:creationId xmlns:a16="http://schemas.microsoft.com/office/drawing/2014/main" xmlns="" id="{CCF3CE53-5BFC-460E-9B93-A80B6A3D403B}"/>
              </a:ext>
            </a:extLst>
          </p:cNvPr>
          <p:cNvSpPr txBox="1"/>
          <p:nvPr/>
        </p:nvSpPr>
        <p:spPr>
          <a:xfrm>
            <a:off x="7634634" y="3594846"/>
            <a:ext cx="3384376" cy="1477328"/>
          </a:xfrm>
          <a:prstGeom prst="rect">
            <a:avLst/>
          </a:prstGeom>
          <a:noFill/>
        </p:spPr>
        <p:txBody>
          <a:bodyPr wrap="square" rtlCol="0" anchor="ctr">
            <a:spAutoFit/>
          </a:bodyPr>
          <a:lstStyle/>
          <a:p>
            <a:r>
              <a:rPr lang="es-EC" b="1" dirty="0">
                <a:solidFill>
                  <a:srgbClr val="FF0000"/>
                </a:solidFill>
                <a:latin typeface="Trebuchet MS" panose="020B0603020202020204" pitchFamily="34" charset="0"/>
              </a:rPr>
              <a:t>    </a:t>
            </a:r>
            <a:r>
              <a:rPr lang="es-EC" b="1" dirty="0" err="1">
                <a:solidFill>
                  <a:srgbClr val="FF0000"/>
                </a:solidFill>
                <a:latin typeface="Trebuchet MS" panose="020B0603020202020204" pitchFamily="34" charset="0"/>
              </a:rPr>
              <a:t>Zaman</a:t>
            </a:r>
            <a:r>
              <a:rPr lang="es-EC" b="1" dirty="0">
                <a:solidFill>
                  <a:srgbClr val="FF0000"/>
                </a:solidFill>
                <a:latin typeface="Trebuchet MS" panose="020B0603020202020204" pitchFamily="34" charset="0"/>
              </a:rPr>
              <a:t> y Owen, 1990     </a:t>
            </a:r>
            <a:r>
              <a:rPr lang="es-EC" b="1" dirty="0">
                <a:solidFill>
                  <a:srgbClr val="92D050"/>
                </a:solidFill>
                <a:latin typeface="Trebuchet MS" panose="020B0603020202020204" pitchFamily="34" charset="0"/>
              </a:rPr>
              <a:t>*</a:t>
            </a:r>
            <a:endParaRPr lang="es-EC" dirty="0">
              <a:solidFill>
                <a:srgbClr val="92D05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Paja de cebada</a:t>
            </a:r>
          </a:p>
          <a:p>
            <a:pPr marL="285750" indent="-285750">
              <a:buFont typeface="Arial" panose="020B0604020202020204" pitchFamily="34" charset="0"/>
              <a:buChar char="•"/>
            </a:pPr>
            <a:r>
              <a:rPr lang="es-EC" dirty="0">
                <a:latin typeface="Trebuchet MS" panose="020B0603020202020204" pitchFamily="34" charset="0"/>
              </a:rPr>
              <a:t>0,3 y 6 %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Corderos</a:t>
            </a:r>
          </a:p>
          <a:p>
            <a:pPr marL="285750" indent="-285750">
              <a:buFont typeface="Arial" panose="020B0604020202020204" pitchFamily="34" charset="0"/>
              <a:buChar char="•"/>
            </a:pPr>
            <a:r>
              <a:rPr lang="es-EC" dirty="0">
                <a:latin typeface="Trebuchet MS" panose="020B0603020202020204" pitchFamily="34" charset="0"/>
              </a:rPr>
              <a:t>No diferencias</a:t>
            </a:r>
          </a:p>
        </p:txBody>
      </p:sp>
    </p:spTree>
    <p:extLst>
      <p:ext uri="{BB962C8B-B14F-4D97-AF65-F5344CB8AC3E}">
        <p14:creationId xmlns:p14="http://schemas.microsoft.com/office/powerpoint/2010/main" val="123505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E175D66-9794-4DF0-B4C2-B80B59CB01DB}"/>
              </a:ext>
            </a:extLst>
          </p:cNvPr>
          <p:cNvSpPr/>
          <p:nvPr/>
        </p:nvSpPr>
        <p:spPr>
          <a:xfrm>
            <a:off x="98592" y="0"/>
            <a:ext cx="6791389"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parámetros productivos en corderos</a:t>
            </a:r>
            <a:endParaRPr lang="es-EC" b="1" dirty="0">
              <a:latin typeface="Trebuchet MS" panose="020B0603020202020204" pitchFamily="34" charset="0"/>
            </a:endParaRPr>
          </a:p>
        </p:txBody>
      </p:sp>
      <p:graphicFrame>
        <p:nvGraphicFramePr>
          <p:cNvPr id="2" name="Objeto 1"/>
          <p:cNvGraphicFramePr>
            <a:graphicFrameLocks noChangeAspect="1"/>
          </p:cNvGraphicFramePr>
          <p:nvPr>
            <p:extLst>
              <p:ext uri="{D42A27DB-BD31-4B8C-83A1-F6EECF244321}">
                <p14:modId xmlns:p14="http://schemas.microsoft.com/office/powerpoint/2010/main" val="3727497278"/>
              </p:ext>
            </p:extLst>
          </p:nvPr>
        </p:nvGraphicFramePr>
        <p:xfrm>
          <a:off x="353899" y="615950"/>
          <a:ext cx="5816600" cy="6242050"/>
        </p:xfrm>
        <a:graphic>
          <a:graphicData uri="http://schemas.openxmlformats.org/presentationml/2006/ole">
            <mc:AlternateContent xmlns:mc="http://schemas.openxmlformats.org/markup-compatibility/2006">
              <mc:Choice xmlns:v="urn:schemas-microsoft-com:vml" Requires="v">
                <p:oleObj spid="_x0000_s37904" name="Hoja de cálculo" r:id="rId4" imgW="5816649" imgH="6241962" progId="Excel.Sheet.12">
                  <p:embed/>
                </p:oleObj>
              </mc:Choice>
              <mc:Fallback>
                <p:oleObj name="Hoja de cálculo" r:id="rId4" imgW="5816649" imgH="6241962" progId="Excel.Sheet.12">
                  <p:embed/>
                  <p:pic>
                    <p:nvPicPr>
                      <p:cNvPr id="0" name=""/>
                      <p:cNvPicPr/>
                      <p:nvPr/>
                    </p:nvPicPr>
                    <p:blipFill>
                      <a:blip r:embed="rId5"/>
                      <a:stretch>
                        <a:fillRect/>
                      </a:stretch>
                    </p:blipFill>
                    <p:spPr>
                      <a:xfrm>
                        <a:off x="353899" y="615950"/>
                        <a:ext cx="5816600" cy="6242050"/>
                      </a:xfrm>
                      <a:prstGeom prst="rect">
                        <a:avLst/>
                      </a:prstGeom>
                    </p:spPr>
                  </p:pic>
                </p:oleObj>
              </mc:Fallback>
            </mc:AlternateContent>
          </a:graphicData>
        </a:graphic>
      </p:graphicFrame>
    </p:spTree>
    <p:extLst>
      <p:ext uri="{BB962C8B-B14F-4D97-AF65-F5344CB8AC3E}">
        <p14:creationId xmlns:p14="http://schemas.microsoft.com/office/powerpoint/2010/main" val="306905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E175D66-9794-4DF0-B4C2-B80B59CB01DB}"/>
              </a:ext>
            </a:extLst>
          </p:cNvPr>
          <p:cNvSpPr/>
          <p:nvPr/>
        </p:nvSpPr>
        <p:spPr>
          <a:xfrm>
            <a:off x="88201" y="0"/>
            <a:ext cx="6791389"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parámetros productivos en corderos</a:t>
            </a:r>
            <a:endParaRPr lang="es-EC" b="1" dirty="0">
              <a:latin typeface="Trebuchet MS" panose="020B0603020202020204" pitchFamily="34" charset="0"/>
            </a:endParaRPr>
          </a:p>
        </p:txBody>
      </p:sp>
      <p:graphicFrame>
        <p:nvGraphicFramePr>
          <p:cNvPr id="2" name="Objeto 1"/>
          <p:cNvGraphicFramePr>
            <a:graphicFrameLocks noChangeAspect="1"/>
          </p:cNvGraphicFramePr>
          <p:nvPr>
            <p:extLst>
              <p:ext uri="{D42A27DB-BD31-4B8C-83A1-F6EECF244321}">
                <p14:modId xmlns:p14="http://schemas.microsoft.com/office/powerpoint/2010/main" val="1774041534"/>
              </p:ext>
            </p:extLst>
          </p:nvPr>
        </p:nvGraphicFramePr>
        <p:xfrm>
          <a:off x="353899" y="615950"/>
          <a:ext cx="5816600" cy="6242050"/>
        </p:xfrm>
        <a:graphic>
          <a:graphicData uri="http://schemas.openxmlformats.org/presentationml/2006/ole">
            <mc:AlternateContent xmlns:mc="http://schemas.openxmlformats.org/markup-compatibility/2006">
              <mc:Choice xmlns:v="urn:schemas-microsoft-com:vml" Requires="v">
                <p:oleObj spid="_x0000_s38927" name="Hoja de cálculo" r:id="rId4" imgW="5816649" imgH="6241962" progId="Excel.Sheet.12">
                  <p:embed/>
                </p:oleObj>
              </mc:Choice>
              <mc:Fallback>
                <p:oleObj name="Hoja de cálculo" r:id="rId4" imgW="5816649" imgH="6241962" progId="Excel.Sheet.12">
                  <p:embed/>
                  <p:pic>
                    <p:nvPicPr>
                      <p:cNvPr id="0" name=""/>
                      <p:cNvPicPr/>
                      <p:nvPr/>
                    </p:nvPicPr>
                    <p:blipFill>
                      <a:blip r:embed="rId5"/>
                      <a:stretch>
                        <a:fillRect/>
                      </a:stretch>
                    </p:blipFill>
                    <p:spPr>
                      <a:xfrm>
                        <a:off x="353899" y="615950"/>
                        <a:ext cx="5816600" cy="6242050"/>
                      </a:xfrm>
                      <a:prstGeom prst="rect">
                        <a:avLst/>
                      </a:prstGeom>
                    </p:spPr>
                  </p:pic>
                </p:oleObj>
              </mc:Fallback>
            </mc:AlternateContent>
          </a:graphicData>
        </a:graphic>
      </p:graphicFrame>
      <p:sp>
        <p:nvSpPr>
          <p:cNvPr id="4" name="Rectangle 1">
            <a:extLst>
              <a:ext uri="{FF2B5EF4-FFF2-40B4-BE49-F238E27FC236}">
                <a16:creationId xmlns:a16="http://schemas.microsoft.com/office/drawing/2014/main" xmlns="" id="{3F16D9DD-AB94-4D3B-B86D-A974E0200691}"/>
              </a:ext>
            </a:extLst>
          </p:cNvPr>
          <p:cNvSpPr/>
          <p:nvPr/>
        </p:nvSpPr>
        <p:spPr>
          <a:xfrm>
            <a:off x="353899" y="3292680"/>
            <a:ext cx="5585012" cy="29208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5" name="TextBox 6">
            <a:extLst>
              <a:ext uri="{FF2B5EF4-FFF2-40B4-BE49-F238E27FC236}">
                <a16:creationId xmlns:a16="http://schemas.microsoft.com/office/drawing/2014/main" xmlns="" id="{168514A5-585B-4F7E-9BAC-912CACBF9B11}"/>
              </a:ext>
            </a:extLst>
          </p:cNvPr>
          <p:cNvSpPr txBox="1"/>
          <p:nvPr/>
        </p:nvSpPr>
        <p:spPr>
          <a:xfrm>
            <a:off x="8327668" y="1641126"/>
            <a:ext cx="3151134" cy="1477328"/>
          </a:xfrm>
          <a:prstGeom prst="rect">
            <a:avLst/>
          </a:prstGeom>
          <a:noFill/>
        </p:spPr>
        <p:txBody>
          <a:bodyPr wrap="square" rtlCol="0">
            <a:spAutoFit/>
          </a:bodyPr>
          <a:lstStyle/>
          <a:p>
            <a:r>
              <a:rPr lang="es-EC" b="1" dirty="0">
                <a:solidFill>
                  <a:srgbClr val="C00000"/>
                </a:solidFill>
                <a:latin typeface="Trebuchet MS" panose="020B0603020202020204" pitchFamily="34" charset="0"/>
              </a:rPr>
              <a:t>Texeira y otros, 2015    </a:t>
            </a:r>
            <a:r>
              <a:rPr lang="es-EC" dirty="0">
                <a:solidFill>
                  <a:srgbClr val="92D050"/>
                </a:solidFill>
                <a:latin typeface="Trebuchet MS" panose="020B0603020202020204" pitchFamily="34" charset="0"/>
              </a:rPr>
              <a:t>*</a:t>
            </a:r>
          </a:p>
          <a:p>
            <a:pPr marL="285750" indent="-285750">
              <a:buFont typeface="Arial" panose="020B0604020202020204" pitchFamily="34" charset="0"/>
              <a:buChar char="•"/>
            </a:pPr>
            <a:r>
              <a:rPr lang="es-EC" dirty="0">
                <a:latin typeface="Trebuchet MS" panose="020B0603020202020204" pitchFamily="34" charset="0"/>
              </a:rPr>
              <a:t>Caña de azúcar</a:t>
            </a:r>
          </a:p>
          <a:p>
            <a:pPr marL="285750" indent="-285750">
              <a:buFont typeface="Arial" panose="020B0604020202020204" pitchFamily="34" charset="0"/>
              <a:buChar char="•"/>
            </a:pPr>
            <a:r>
              <a:rPr lang="es-EC" dirty="0">
                <a:latin typeface="Trebuchet MS" panose="020B0603020202020204" pitchFamily="34" charset="0"/>
              </a:rPr>
              <a:t>5%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a:latin typeface="Trebuchet MS" panose="020B0603020202020204" pitchFamily="34" charset="0"/>
              </a:rPr>
              <a:t>No afecto PV final</a:t>
            </a:r>
          </a:p>
        </p:txBody>
      </p:sp>
      <p:sp>
        <p:nvSpPr>
          <p:cNvPr id="7" name="TextBox 7">
            <a:extLst>
              <a:ext uri="{FF2B5EF4-FFF2-40B4-BE49-F238E27FC236}">
                <a16:creationId xmlns:a16="http://schemas.microsoft.com/office/drawing/2014/main" xmlns="" id="{96D11469-C8BE-4DD4-A199-6DDABEAA0846}"/>
              </a:ext>
            </a:extLst>
          </p:cNvPr>
          <p:cNvSpPr txBox="1"/>
          <p:nvPr/>
        </p:nvSpPr>
        <p:spPr>
          <a:xfrm>
            <a:off x="8327668" y="3608303"/>
            <a:ext cx="3339394" cy="1477328"/>
          </a:xfrm>
          <a:prstGeom prst="rect">
            <a:avLst/>
          </a:prstGeom>
          <a:noFill/>
        </p:spPr>
        <p:txBody>
          <a:bodyPr wrap="square" rtlCol="0" anchor="ctr">
            <a:spAutoFit/>
          </a:bodyPr>
          <a:lstStyle/>
          <a:p>
            <a:r>
              <a:rPr lang="es-EC" b="1" dirty="0" err="1">
                <a:solidFill>
                  <a:srgbClr val="002060"/>
                </a:solidFill>
                <a:latin typeface="Trebuchet MS" panose="020B0603020202020204" pitchFamily="34" charset="0"/>
              </a:rPr>
              <a:t>Gionbelli</a:t>
            </a:r>
            <a:r>
              <a:rPr lang="es-EC" b="1" dirty="0">
                <a:solidFill>
                  <a:srgbClr val="002060"/>
                </a:solidFill>
                <a:latin typeface="Trebuchet MS" panose="020B0603020202020204" pitchFamily="34" charset="0"/>
              </a:rPr>
              <a:t> y otros, 2014     </a:t>
            </a:r>
            <a:r>
              <a:rPr lang="es-EC" b="1" dirty="0">
                <a:solidFill>
                  <a:srgbClr val="92D050"/>
                </a:solidFill>
                <a:latin typeface="Trebuchet MS" panose="020B0603020202020204" pitchFamily="34" charset="0"/>
              </a:rPr>
              <a:t>*</a:t>
            </a:r>
            <a:endParaRPr lang="es-EC" dirty="0">
              <a:solidFill>
                <a:srgbClr val="92D05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Harina de Ricino</a:t>
            </a:r>
          </a:p>
          <a:p>
            <a:pPr marL="285750" indent="-285750">
              <a:buFont typeface="Arial" panose="020B0604020202020204" pitchFamily="34" charset="0"/>
              <a:buChar char="•"/>
            </a:pPr>
            <a:r>
              <a:rPr lang="es-EC" dirty="0">
                <a:latin typeface="Trebuchet MS" panose="020B0603020202020204" pitchFamily="34" charset="0"/>
              </a:rPr>
              <a:t>6%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a:latin typeface="Trebuchet MS" panose="020B0603020202020204" pitchFamily="34" charset="0"/>
              </a:rPr>
              <a:t>No alteró GPD y PV final</a:t>
            </a:r>
          </a:p>
        </p:txBody>
      </p:sp>
      <p:sp>
        <p:nvSpPr>
          <p:cNvPr id="8" name="Rectangle 2">
            <a:extLst>
              <a:ext uri="{FF2B5EF4-FFF2-40B4-BE49-F238E27FC236}">
                <a16:creationId xmlns:a16="http://schemas.microsoft.com/office/drawing/2014/main" xmlns="" id="{6CABE993-5AA7-448D-82ED-4A389E2363B5}"/>
              </a:ext>
            </a:extLst>
          </p:cNvPr>
          <p:cNvSpPr/>
          <p:nvPr/>
        </p:nvSpPr>
        <p:spPr>
          <a:xfrm>
            <a:off x="353899" y="5363568"/>
            <a:ext cx="5585012" cy="31459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9" name="TextBox 10">
            <a:extLst>
              <a:ext uri="{FF2B5EF4-FFF2-40B4-BE49-F238E27FC236}">
                <a16:creationId xmlns:a16="http://schemas.microsoft.com/office/drawing/2014/main" xmlns="" id="{31E03821-99D4-47FF-8A89-C0595AC424F2}"/>
              </a:ext>
            </a:extLst>
          </p:cNvPr>
          <p:cNvSpPr txBox="1"/>
          <p:nvPr/>
        </p:nvSpPr>
        <p:spPr>
          <a:xfrm>
            <a:off x="6170499" y="5342813"/>
            <a:ext cx="832463" cy="307777"/>
          </a:xfrm>
          <a:prstGeom prst="rect">
            <a:avLst/>
          </a:prstGeom>
          <a:noFill/>
        </p:spPr>
        <p:txBody>
          <a:bodyPr wrap="square" rtlCol="0">
            <a:spAutoFit/>
          </a:bodyPr>
          <a:lstStyle/>
          <a:p>
            <a:r>
              <a:rPr lang="es-EC" sz="1400" b="1" dirty="0">
                <a:solidFill>
                  <a:srgbClr val="FF0000"/>
                </a:solidFill>
                <a:latin typeface="Trebuchet MS" panose="020B0603020202020204" pitchFamily="34" charset="0"/>
              </a:rPr>
              <a:t>37.5 %</a:t>
            </a:r>
          </a:p>
        </p:txBody>
      </p:sp>
      <p:sp>
        <p:nvSpPr>
          <p:cNvPr id="10" name="TextBox 11">
            <a:extLst>
              <a:ext uri="{FF2B5EF4-FFF2-40B4-BE49-F238E27FC236}">
                <a16:creationId xmlns:a16="http://schemas.microsoft.com/office/drawing/2014/main" xmlns="" id="{1D4CC6C5-76EC-4C63-BE42-E5577272C43C}"/>
              </a:ext>
            </a:extLst>
          </p:cNvPr>
          <p:cNvSpPr txBox="1"/>
          <p:nvPr/>
        </p:nvSpPr>
        <p:spPr>
          <a:xfrm>
            <a:off x="6170499" y="3300526"/>
            <a:ext cx="832463" cy="307777"/>
          </a:xfrm>
          <a:prstGeom prst="rect">
            <a:avLst/>
          </a:prstGeom>
          <a:noFill/>
        </p:spPr>
        <p:txBody>
          <a:bodyPr wrap="square" rtlCol="0">
            <a:spAutoFit/>
          </a:bodyPr>
          <a:lstStyle/>
          <a:p>
            <a:r>
              <a:rPr lang="es-EC" sz="1400" b="1" dirty="0">
                <a:solidFill>
                  <a:srgbClr val="FF0000"/>
                </a:solidFill>
                <a:latin typeface="Trebuchet MS" panose="020B0603020202020204" pitchFamily="34" charset="0"/>
              </a:rPr>
              <a:t>11.9 %</a:t>
            </a:r>
          </a:p>
        </p:txBody>
      </p:sp>
    </p:spTree>
    <p:extLst>
      <p:ext uri="{BB962C8B-B14F-4D97-AF65-F5344CB8AC3E}">
        <p14:creationId xmlns:p14="http://schemas.microsoft.com/office/powerpoint/2010/main" val="241625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E175D66-9794-4DF0-B4C2-B80B59CB01DB}"/>
              </a:ext>
            </a:extLst>
          </p:cNvPr>
          <p:cNvSpPr/>
          <p:nvPr/>
        </p:nvSpPr>
        <p:spPr>
          <a:xfrm>
            <a:off x="347974" y="31173"/>
            <a:ext cx="6791389"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parámetros productivos en corderos</a:t>
            </a:r>
            <a:endParaRPr lang="es-EC" b="1" dirty="0">
              <a:latin typeface="Trebuchet MS" panose="020B0603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795979664"/>
              </p:ext>
            </p:extLst>
          </p:nvPr>
        </p:nvGraphicFramePr>
        <p:xfrm>
          <a:off x="596900" y="1399709"/>
          <a:ext cx="5816600" cy="3714750"/>
        </p:xfrm>
        <a:graphic>
          <a:graphicData uri="http://schemas.openxmlformats.org/presentationml/2006/ole">
            <mc:AlternateContent xmlns:mc="http://schemas.openxmlformats.org/markup-compatibility/2006">
              <mc:Choice xmlns:v="urn:schemas-microsoft-com:vml" Requires="v">
                <p:oleObj spid="_x0000_s39952" name="Hoja de cálculo" r:id="rId4" imgW="5816649" imgH="3714750" progId="Excel.Sheet.12">
                  <p:embed/>
                </p:oleObj>
              </mc:Choice>
              <mc:Fallback>
                <p:oleObj name="Hoja de cálculo" r:id="rId4" imgW="5816649" imgH="3714750" progId="Excel.Sheet.12">
                  <p:embed/>
                  <p:pic>
                    <p:nvPicPr>
                      <p:cNvPr id="0" name=""/>
                      <p:cNvPicPr/>
                      <p:nvPr/>
                    </p:nvPicPr>
                    <p:blipFill>
                      <a:blip r:embed="rId5"/>
                      <a:stretch>
                        <a:fillRect/>
                      </a:stretch>
                    </p:blipFill>
                    <p:spPr>
                      <a:xfrm>
                        <a:off x="596900" y="1399709"/>
                        <a:ext cx="5816600" cy="3714750"/>
                      </a:xfrm>
                      <a:prstGeom prst="rect">
                        <a:avLst/>
                      </a:prstGeom>
                    </p:spPr>
                  </p:pic>
                </p:oleObj>
              </mc:Fallback>
            </mc:AlternateContent>
          </a:graphicData>
        </a:graphic>
      </p:graphicFrame>
    </p:spTree>
    <p:extLst>
      <p:ext uri="{BB962C8B-B14F-4D97-AF65-F5344CB8AC3E}">
        <p14:creationId xmlns:p14="http://schemas.microsoft.com/office/powerpoint/2010/main" val="268121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E175D66-9794-4DF0-B4C2-B80B59CB01DB}"/>
              </a:ext>
            </a:extLst>
          </p:cNvPr>
          <p:cNvSpPr/>
          <p:nvPr/>
        </p:nvSpPr>
        <p:spPr>
          <a:xfrm>
            <a:off x="192110" y="70266"/>
            <a:ext cx="6791389" cy="646331"/>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Efecto de la suplementación de torta de palmiste en parámetros productivos en corderos</a:t>
            </a:r>
            <a:endParaRPr lang="es-EC" b="1" dirty="0">
              <a:latin typeface="Trebuchet MS" panose="020B0603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795979664"/>
              </p:ext>
            </p:extLst>
          </p:nvPr>
        </p:nvGraphicFramePr>
        <p:xfrm>
          <a:off x="596900" y="1399709"/>
          <a:ext cx="5816600" cy="3714750"/>
        </p:xfrm>
        <a:graphic>
          <a:graphicData uri="http://schemas.openxmlformats.org/presentationml/2006/ole">
            <mc:AlternateContent xmlns:mc="http://schemas.openxmlformats.org/markup-compatibility/2006">
              <mc:Choice xmlns:v="urn:schemas-microsoft-com:vml" Requires="v">
                <p:oleObj spid="_x0000_s40974" name="Hoja de cálculo" r:id="rId4" imgW="5816649" imgH="3714750" progId="Excel.Sheet.12">
                  <p:embed/>
                </p:oleObj>
              </mc:Choice>
              <mc:Fallback>
                <p:oleObj name="Hoja de cálculo" r:id="rId4" imgW="5816649" imgH="3714750" progId="Excel.Sheet.12">
                  <p:embed/>
                  <p:pic>
                    <p:nvPicPr>
                      <p:cNvPr id="0" name=""/>
                      <p:cNvPicPr/>
                      <p:nvPr/>
                    </p:nvPicPr>
                    <p:blipFill>
                      <a:blip r:embed="rId5"/>
                      <a:stretch>
                        <a:fillRect/>
                      </a:stretch>
                    </p:blipFill>
                    <p:spPr>
                      <a:xfrm>
                        <a:off x="596900" y="1399709"/>
                        <a:ext cx="5816600" cy="3714750"/>
                      </a:xfrm>
                      <a:prstGeom prst="rect">
                        <a:avLst/>
                      </a:prstGeom>
                    </p:spPr>
                  </p:pic>
                </p:oleObj>
              </mc:Fallback>
            </mc:AlternateContent>
          </a:graphicData>
        </a:graphic>
      </p:graphicFrame>
      <p:sp>
        <p:nvSpPr>
          <p:cNvPr id="11" name="Rectangle 9">
            <a:extLst>
              <a:ext uri="{FF2B5EF4-FFF2-40B4-BE49-F238E27FC236}">
                <a16:creationId xmlns:a16="http://schemas.microsoft.com/office/drawing/2014/main" xmlns="" id="{F536C283-EECC-4CE0-97A4-C668BF8E7D92}"/>
              </a:ext>
            </a:extLst>
          </p:cNvPr>
          <p:cNvSpPr/>
          <p:nvPr/>
        </p:nvSpPr>
        <p:spPr>
          <a:xfrm>
            <a:off x="5514232" y="2119602"/>
            <a:ext cx="626592" cy="174418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12" name="TextBox 12">
            <a:extLst>
              <a:ext uri="{FF2B5EF4-FFF2-40B4-BE49-F238E27FC236}">
                <a16:creationId xmlns:a16="http://schemas.microsoft.com/office/drawing/2014/main" xmlns="" id="{06CE5870-8918-4BDE-A5EE-0A30D63D9ED5}"/>
              </a:ext>
            </a:extLst>
          </p:cNvPr>
          <p:cNvSpPr txBox="1"/>
          <p:nvPr/>
        </p:nvSpPr>
        <p:spPr>
          <a:xfrm>
            <a:off x="7697955" y="812940"/>
            <a:ext cx="3042816" cy="1754326"/>
          </a:xfrm>
          <a:prstGeom prst="rect">
            <a:avLst/>
          </a:prstGeom>
          <a:noFill/>
        </p:spPr>
        <p:txBody>
          <a:bodyPr wrap="square" rtlCol="0">
            <a:spAutoFit/>
          </a:bodyPr>
          <a:lstStyle/>
          <a:p>
            <a:r>
              <a:rPr lang="es-EC" b="1" dirty="0">
                <a:solidFill>
                  <a:schemeClr val="tx2">
                    <a:lumMod val="60000"/>
                    <a:lumOff val="40000"/>
                  </a:schemeClr>
                </a:solidFill>
                <a:latin typeface="Trebuchet MS" panose="020B0603020202020204" pitchFamily="34" charset="0"/>
              </a:rPr>
              <a:t>Dos Santos y otros, 2016  </a:t>
            </a:r>
            <a:endParaRPr lang="es-EC" dirty="0">
              <a:solidFill>
                <a:schemeClr val="tx2">
                  <a:lumMod val="60000"/>
                  <a:lumOff val="40000"/>
                </a:schemeClr>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Torta de palmiste</a:t>
            </a:r>
          </a:p>
          <a:p>
            <a:pPr marL="285750" indent="-285750">
              <a:buFont typeface="Arial" panose="020B0604020202020204" pitchFamily="34" charset="0"/>
              <a:buChar char="•"/>
            </a:pPr>
            <a:r>
              <a:rPr lang="es-EC" dirty="0">
                <a:latin typeface="Trebuchet MS" panose="020B0603020202020204" pitchFamily="34" charset="0"/>
              </a:rPr>
              <a:t>NI 0, 7.5, 15, 22.5 y 30%</a:t>
            </a:r>
          </a:p>
          <a:p>
            <a:pPr marL="285750" indent="-285750">
              <a:buFont typeface="Arial" panose="020B0604020202020204" pitchFamily="34" charset="0"/>
              <a:buChar char="•"/>
            </a:pPr>
            <a:r>
              <a:rPr lang="es-EC" dirty="0">
                <a:latin typeface="Trebuchet MS" panose="020B0603020202020204" pitchFamily="34" charset="0"/>
              </a:rPr>
              <a:t>Ovinos</a:t>
            </a:r>
          </a:p>
          <a:p>
            <a:pPr marL="285750" indent="-285750">
              <a:buFont typeface="Arial" panose="020B0604020202020204" pitchFamily="34" charset="0"/>
              <a:buChar char="•"/>
            </a:pPr>
            <a:r>
              <a:rPr lang="es-EC" dirty="0">
                <a:latin typeface="Trebuchet MS" panose="020B0603020202020204" pitchFamily="34" charset="0"/>
              </a:rPr>
              <a:t>+TP –PV final y GDP</a:t>
            </a:r>
          </a:p>
          <a:p>
            <a:pPr marL="285750" indent="-285750">
              <a:buFont typeface="Arial" panose="020B0604020202020204" pitchFamily="34" charset="0"/>
              <a:buChar char="•"/>
            </a:pPr>
            <a:r>
              <a:rPr lang="es-EC" dirty="0">
                <a:latin typeface="Trebuchet MS" panose="020B0603020202020204" pitchFamily="34" charset="0"/>
              </a:rPr>
              <a:t>Baja Palatabilidad</a:t>
            </a:r>
          </a:p>
        </p:txBody>
      </p:sp>
      <p:sp>
        <p:nvSpPr>
          <p:cNvPr id="13" name="TextBox 13">
            <a:extLst>
              <a:ext uri="{FF2B5EF4-FFF2-40B4-BE49-F238E27FC236}">
                <a16:creationId xmlns:a16="http://schemas.microsoft.com/office/drawing/2014/main" xmlns="" id="{ABBF78D8-908F-402F-A7D8-DB46ABBDFF69}"/>
              </a:ext>
            </a:extLst>
          </p:cNvPr>
          <p:cNvSpPr txBox="1"/>
          <p:nvPr/>
        </p:nvSpPr>
        <p:spPr>
          <a:xfrm>
            <a:off x="7800694" y="3224912"/>
            <a:ext cx="3042816" cy="2031325"/>
          </a:xfrm>
          <a:prstGeom prst="rect">
            <a:avLst/>
          </a:prstGeom>
          <a:noFill/>
        </p:spPr>
        <p:txBody>
          <a:bodyPr wrap="square" rtlCol="0" anchor="ctr">
            <a:spAutoFit/>
          </a:bodyPr>
          <a:lstStyle/>
          <a:p>
            <a:r>
              <a:rPr lang="es-EC" b="1" dirty="0">
                <a:solidFill>
                  <a:srgbClr val="0070C0"/>
                </a:solidFill>
                <a:latin typeface="Trebuchet MS" panose="020B0603020202020204" pitchFamily="34" charset="0"/>
              </a:rPr>
              <a:t>Costa y otros, 2014     </a:t>
            </a:r>
            <a:endParaRPr lang="es-EC" dirty="0">
              <a:solidFill>
                <a:srgbClr val="0070C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Torta de palmiste</a:t>
            </a:r>
          </a:p>
          <a:p>
            <a:pPr marL="285750" indent="-285750">
              <a:buFont typeface="Arial" panose="020B0604020202020204" pitchFamily="34" charset="0"/>
              <a:buChar char="•"/>
            </a:pPr>
            <a:r>
              <a:rPr lang="es-EC" dirty="0">
                <a:latin typeface="Trebuchet MS" panose="020B0603020202020204" pitchFamily="34" charset="0"/>
              </a:rPr>
              <a:t>NI 10, 20, 30 y 40%</a:t>
            </a:r>
          </a:p>
          <a:p>
            <a:pPr marL="285750" indent="-285750">
              <a:buFont typeface="Arial" panose="020B0604020202020204" pitchFamily="34" charset="0"/>
              <a:buChar char="•"/>
            </a:pPr>
            <a:r>
              <a:rPr lang="es-EC" dirty="0">
                <a:latin typeface="Trebuchet MS" panose="020B0603020202020204" pitchFamily="34" charset="0"/>
              </a:rPr>
              <a:t>Ovinos</a:t>
            </a:r>
          </a:p>
          <a:p>
            <a:pPr marL="285750" indent="-285750">
              <a:buFont typeface="Arial" panose="020B0604020202020204" pitchFamily="34" charset="0"/>
              <a:buChar char="•"/>
            </a:pPr>
            <a:r>
              <a:rPr lang="es-EC" dirty="0">
                <a:latin typeface="Trebuchet MS" panose="020B0603020202020204" pitchFamily="34" charset="0"/>
              </a:rPr>
              <a:t>+TP – PV final y GDP</a:t>
            </a:r>
          </a:p>
          <a:p>
            <a:pPr marL="285750" indent="-285750">
              <a:buFont typeface="Arial" panose="020B0604020202020204" pitchFamily="34" charset="0"/>
              <a:buChar char="•"/>
            </a:pPr>
            <a:r>
              <a:rPr lang="es-EC" dirty="0">
                <a:latin typeface="Trebuchet MS" panose="020B0603020202020204" pitchFamily="34" charset="0"/>
              </a:rPr>
              <a:t>No alteró Conversión alimenticia</a:t>
            </a:r>
          </a:p>
        </p:txBody>
      </p:sp>
    </p:spTree>
    <p:extLst>
      <p:ext uri="{BB962C8B-B14F-4D97-AF65-F5344CB8AC3E}">
        <p14:creationId xmlns:p14="http://schemas.microsoft.com/office/powerpoint/2010/main" val="41824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872EBC1-8CBE-4200-9B9E-C2B441364596}"/>
              </a:ext>
            </a:extLst>
          </p:cNvPr>
          <p:cNvSpPr/>
          <p:nvPr/>
        </p:nvSpPr>
        <p:spPr>
          <a:xfrm>
            <a:off x="188259" y="181887"/>
            <a:ext cx="11752729" cy="369332"/>
          </a:xfrm>
          <a:prstGeom prst="rect">
            <a:avLst/>
          </a:prstGeom>
        </p:spPr>
        <p:txBody>
          <a:bodyPr wrap="square">
            <a:spAutoFit/>
          </a:bodyPr>
          <a:lstStyle/>
          <a:p>
            <a:pPr algn="ctr"/>
            <a:r>
              <a:rPr lang="es-EC" b="1" dirty="0">
                <a:latin typeface="Trebuchet MS" panose="020B0603020202020204" pitchFamily="34" charset="0"/>
                <a:ea typeface="Calibri" panose="020F0502020204030204" pitchFamily="34" charset="0"/>
              </a:rPr>
              <a:t>Efecto de la suplementación de torta de palmiste sobre el rendimiento y la calidad de carcasa en corderos</a:t>
            </a:r>
            <a:endParaRPr lang="es-EC" b="1" dirty="0">
              <a:latin typeface="Trebuchet MS" panose="020B0603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3543438639"/>
              </p:ext>
            </p:extLst>
          </p:nvPr>
        </p:nvGraphicFramePr>
        <p:xfrm>
          <a:off x="188259" y="1296801"/>
          <a:ext cx="7816850" cy="4368800"/>
        </p:xfrm>
        <a:graphic>
          <a:graphicData uri="http://schemas.openxmlformats.org/presentationml/2006/ole">
            <mc:AlternateContent xmlns:mc="http://schemas.openxmlformats.org/markup-compatibility/2006">
              <mc:Choice xmlns:v="urn:schemas-microsoft-com:vml" Requires="v">
                <p:oleObj spid="_x0000_s41998" name="Hoja de cálculo" r:id="rId4" imgW="7816690" imgH="4368625" progId="Excel.Sheet.12">
                  <p:embed/>
                </p:oleObj>
              </mc:Choice>
              <mc:Fallback>
                <p:oleObj name="Hoja de cálculo" r:id="rId4" imgW="7816690" imgH="4368625" progId="Excel.Sheet.12">
                  <p:embed/>
                  <p:pic>
                    <p:nvPicPr>
                      <p:cNvPr id="0" name=""/>
                      <p:cNvPicPr/>
                      <p:nvPr/>
                    </p:nvPicPr>
                    <p:blipFill>
                      <a:blip r:embed="rId5"/>
                      <a:stretch>
                        <a:fillRect/>
                      </a:stretch>
                    </p:blipFill>
                    <p:spPr>
                      <a:xfrm>
                        <a:off x="188259" y="1296801"/>
                        <a:ext cx="7816850" cy="4368800"/>
                      </a:xfrm>
                      <a:prstGeom prst="rect">
                        <a:avLst/>
                      </a:prstGeom>
                    </p:spPr>
                  </p:pic>
                </p:oleObj>
              </mc:Fallback>
            </mc:AlternateContent>
          </a:graphicData>
        </a:graphic>
      </p:graphicFrame>
    </p:spTree>
    <p:extLst>
      <p:ext uri="{BB962C8B-B14F-4D97-AF65-F5344CB8AC3E}">
        <p14:creationId xmlns:p14="http://schemas.microsoft.com/office/powerpoint/2010/main" val="310999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1014" y="0"/>
            <a:ext cx="3012141" cy="809998"/>
          </a:xfrm>
        </p:spPr>
        <p:txBody>
          <a:bodyPr/>
          <a:lstStyle/>
          <a:p>
            <a:r>
              <a:rPr lang="es-EC" dirty="0" smtClean="0">
                <a:solidFill>
                  <a:schemeClr val="tx1"/>
                </a:solidFill>
                <a:latin typeface="Trebuchet MS" panose="020B0603020202020204" pitchFamily="34" charset="0"/>
              </a:rPr>
              <a:t>PROBLEMA</a:t>
            </a:r>
            <a:endParaRPr lang="es-EC" dirty="0">
              <a:solidFill>
                <a:schemeClr val="tx1"/>
              </a:solidFill>
              <a:latin typeface="Trebuchet MS" panose="020B0603020202020204" pitchFamily="34" charset="0"/>
            </a:endParaRPr>
          </a:p>
        </p:txBody>
      </p:sp>
      <p:sp>
        <p:nvSpPr>
          <p:cNvPr id="7" name="Subtítulo 2"/>
          <p:cNvSpPr txBox="1">
            <a:spLocks/>
          </p:cNvSpPr>
          <p:nvPr/>
        </p:nvSpPr>
        <p:spPr>
          <a:xfrm>
            <a:off x="3044635" y="1549437"/>
            <a:ext cx="2008097" cy="649940"/>
          </a:xfrm>
          <a:prstGeom prst="rect">
            <a:avLst/>
          </a:prstGeom>
        </p:spPr>
        <p:txBody>
          <a:bodyPr/>
          <a:lstStyle>
            <a:lvl1pPr marL="0" indent="0" algn="ctr" rtl="0" eaLnBrk="1" fontAlgn="base" hangingPunct="1">
              <a:spcBef>
                <a:spcPct val="20000"/>
              </a:spcBef>
              <a:spcAft>
                <a:spcPct val="0"/>
              </a:spcAft>
              <a:buNone/>
              <a:defRPr sz="2400">
                <a:solidFill>
                  <a:schemeClr val="tx1">
                    <a:tint val="75000"/>
                  </a:schemeClr>
                </a:solidFill>
                <a:latin typeface="+mn-lt"/>
                <a:ea typeface="+mn-ea"/>
                <a:cs typeface="+mn-cs"/>
              </a:defRPr>
            </a:lvl1pPr>
            <a:lvl2pPr marL="457200" indent="0" algn="ctr" rtl="0" eaLnBrk="1" fontAlgn="base" hangingPunct="1">
              <a:spcBef>
                <a:spcPct val="20000"/>
              </a:spcBef>
              <a:spcAft>
                <a:spcPct val="0"/>
              </a:spcAft>
              <a:buNone/>
              <a:defRPr sz="2400">
                <a:solidFill>
                  <a:schemeClr val="tx1">
                    <a:tint val="75000"/>
                  </a:schemeClr>
                </a:solidFill>
                <a:latin typeface="+mn-lt"/>
              </a:defRPr>
            </a:lvl2pPr>
            <a:lvl3pPr marL="914400" indent="0" algn="ctr" rtl="0" eaLnBrk="1" fontAlgn="base" hangingPunct="1">
              <a:spcBef>
                <a:spcPct val="20000"/>
              </a:spcBef>
              <a:spcAft>
                <a:spcPct val="0"/>
              </a:spcAft>
              <a:buNone/>
              <a:defRPr sz="2400">
                <a:solidFill>
                  <a:schemeClr val="tx1">
                    <a:tint val="75000"/>
                  </a:schemeClr>
                </a:solidFill>
                <a:latin typeface="+mn-lt"/>
              </a:defRPr>
            </a:lvl3pPr>
            <a:lvl4pPr marL="1371600" indent="0" algn="ctr" rtl="0" eaLnBrk="1" fontAlgn="base" hangingPunct="1">
              <a:spcBef>
                <a:spcPct val="20000"/>
              </a:spcBef>
              <a:spcAft>
                <a:spcPct val="0"/>
              </a:spcAft>
              <a:buNone/>
              <a:defRPr sz="2400">
                <a:solidFill>
                  <a:schemeClr val="tx1">
                    <a:tint val="75000"/>
                  </a:schemeClr>
                </a:solidFill>
                <a:latin typeface="+mn-lt"/>
              </a:defRPr>
            </a:lvl4pPr>
            <a:lvl5pPr marL="1828800" indent="0" algn="ctr" rtl="0" eaLnBrk="1" fontAlgn="base" hangingPunct="1">
              <a:spcBef>
                <a:spcPct val="20000"/>
              </a:spcBef>
              <a:spcAft>
                <a:spcPct val="0"/>
              </a:spcAft>
              <a:buNone/>
              <a:defRPr sz="2400">
                <a:solidFill>
                  <a:schemeClr val="tx1">
                    <a:tint val="75000"/>
                  </a:schemeClr>
                </a:solidFill>
                <a:latin typeface="+mn-lt"/>
              </a:defRPr>
            </a:lvl5pPr>
            <a:lvl6pPr marL="2286000" indent="0" algn="ctr" rtl="0" eaLnBrk="1" fontAlgn="base" hangingPunct="1">
              <a:spcBef>
                <a:spcPct val="20000"/>
              </a:spcBef>
              <a:spcAft>
                <a:spcPct val="0"/>
              </a:spcAft>
              <a:buNone/>
              <a:defRPr sz="2400">
                <a:solidFill>
                  <a:schemeClr val="tx1">
                    <a:tint val="75000"/>
                  </a:schemeClr>
                </a:solidFill>
                <a:latin typeface="+mn-lt"/>
              </a:defRPr>
            </a:lvl6pPr>
            <a:lvl7pPr marL="2743200" indent="0" algn="ctr" rtl="0" eaLnBrk="1" fontAlgn="base" hangingPunct="1">
              <a:spcBef>
                <a:spcPct val="20000"/>
              </a:spcBef>
              <a:spcAft>
                <a:spcPct val="0"/>
              </a:spcAft>
              <a:buNone/>
              <a:defRPr sz="2400">
                <a:solidFill>
                  <a:schemeClr val="tx1">
                    <a:tint val="75000"/>
                  </a:schemeClr>
                </a:solidFill>
                <a:latin typeface="+mn-lt"/>
              </a:defRPr>
            </a:lvl7pPr>
            <a:lvl8pPr marL="3200400" indent="0" algn="ctr" rtl="0" eaLnBrk="1" fontAlgn="base" hangingPunct="1">
              <a:spcBef>
                <a:spcPct val="20000"/>
              </a:spcBef>
              <a:spcAft>
                <a:spcPct val="0"/>
              </a:spcAft>
              <a:buNone/>
              <a:defRPr sz="2400">
                <a:solidFill>
                  <a:schemeClr val="tx1">
                    <a:tint val="75000"/>
                  </a:schemeClr>
                </a:solidFill>
                <a:latin typeface="+mn-lt"/>
              </a:defRPr>
            </a:lvl8pPr>
            <a:lvl9pPr marL="3657600" indent="0" algn="ctr" rtl="0" eaLnBrk="1" fontAlgn="base" hangingPunct="1">
              <a:spcBef>
                <a:spcPct val="20000"/>
              </a:spcBef>
              <a:spcAft>
                <a:spcPct val="0"/>
              </a:spcAft>
              <a:buNone/>
              <a:defRPr sz="2400">
                <a:solidFill>
                  <a:schemeClr val="tx1">
                    <a:tint val="75000"/>
                  </a:schemeClr>
                </a:solidFill>
                <a:latin typeface="+mn-lt"/>
              </a:defRPr>
            </a:lvl9pPr>
          </a:lstStyle>
          <a:p>
            <a:r>
              <a:rPr lang="es-EC" b="1" kern="0" dirty="0" smtClean="0">
                <a:solidFill>
                  <a:schemeClr val="tx1"/>
                </a:solidFill>
                <a:effectLst>
                  <a:outerShdw blurRad="38100" dist="38100" dir="2700000" algn="tl">
                    <a:srgbClr val="000000">
                      <a:alpha val="43137"/>
                    </a:srgbClr>
                  </a:outerShdw>
                </a:effectLst>
                <a:latin typeface="Trebuchet MS" panose="020B0603020202020204" pitchFamily="34" charset="0"/>
              </a:rPr>
              <a:t>Palmiste</a:t>
            </a:r>
          </a:p>
        </p:txBody>
      </p:sp>
      <p:sp>
        <p:nvSpPr>
          <p:cNvPr id="8" name="Rectángulo 7"/>
          <p:cNvSpPr/>
          <p:nvPr/>
        </p:nvSpPr>
        <p:spPr>
          <a:xfrm>
            <a:off x="5619506" y="2013790"/>
            <a:ext cx="3588611" cy="369332"/>
          </a:xfrm>
          <a:prstGeom prst="rect">
            <a:avLst/>
          </a:prstGeom>
        </p:spPr>
        <p:txBody>
          <a:bodyPr wrap="none">
            <a:spAutoFit/>
          </a:bodyPr>
          <a:lstStyle/>
          <a:p>
            <a:r>
              <a:rPr lang="es-EC" b="1" dirty="0" smtClean="0">
                <a:latin typeface="Trebuchet MS" panose="020B0603020202020204" pitchFamily="34" charset="0"/>
                <a:ea typeface="Calibri" panose="020F0502020204030204" pitchFamily="34" charset="0"/>
                <a:cs typeface="Times New Roman" panose="02020603050405020304" pitchFamily="18" charset="0"/>
              </a:rPr>
              <a:t>Degradabilidad </a:t>
            </a:r>
            <a:r>
              <a:rPr lang="es-EC" b="1" dirty="0">
                <a:latin typeface="Trebuchet MS" panose="020B0603020202020204" pitchFamily="34" charset="0"/>
                <a:ea typeface="Calibri" panose="020F0502020204030204" pitchFamily="34" charset="0"/>
                <a:cs typeface="Times New Roman" panose="02020603050405020304" pitchFamily="18" charset="0"/>
              </a:rPr>
              <a:t>ruminal del </a:t>
            </a:r>
            <a:r>
              <a:rPr lang="es-EC" b="1" dirty="0" smtClean="0">
                <a:latin typeface="Trebuchet MS" panose="020B0603020202020204" pitchFamily="34" charset="0"/>
                <a:ea typeface="Calibri" panose="020F0502020204030204" pitchFamily="34" charset="0"/>
                <a:cs typeface="Times New Roman" panose="02020603050405020304" pitchFamily="18" charset="0"/>
              </a:rPr>
              <a:t>40%</a:t>
            </a:r>
            <a:endParaRPr lang="es-EC" b="1" dirty="0">
              <a:latin typeface="Trebuchet MS" panose="020B0603020202020204" pitchFamily="34" charset="0"/>
            </a:endParaRPr>
          </a:p>
        </p:txBody>
      </p:sp>
      <p:sp>
        <p:nvSpPr>
          <p:cNvPr id="9" name="Rectángulo 8"/>
          <p:cNvSpPr/>
          <p:nvPr/>
        </p:nvSpPr>
        <p:spPr>
          <a:xfrm>
            <a:off x="6092226" y="967920"/>
            <a:ext cx="2129109" cy="369332"/>
          </a:xfrm>
          <a:prstGeom prst="rect">
            <a:avLst/>
          </a:prstGeom>
        </p:spPr>
        <p:txBody>
          <a:bodyPr wrap="none">
            <a:spAutoFit/>
          </a:bodyPr>
          <a:lstStyle/>
          <a:p>
            <a:r>
              <a:rPr lang="es-EC" b="1" dirty="0" smtClean="0">
                <a:latin typeface="Trebuchet MS" panose="020B0603020202020204" pitchFamily="34" charset="0"/>
                <a:cs typeface="Times New Roman" panose="02020603050405020304" pitchFamily="18" charset="0"/>
              </a:rPr>
              <a:t> Celulosa y lignina</a:t>
            </a:r>
            <a:endParaRPr lang="es-EC" b="1" dirty="0">
              <a:latin typeface="Trebuchet MS" panose="020B0603020202020204" pitchFamily="34" charset="0"/>
            </a:endParaRPr>
          </a:p>
        </p:txBody>
      </p:sp>
      <p:pic>
        <p:nvPicPr>
          <p:cNvPr id="7172" name="Picture 4"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6863" y="580617"/>
            <a:ext cx="425363" cy="81859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n para corchete rojo"/>
          <p:cNvPicPr>
            <a:picLocks noChangeAspect="1" noChangeArrowheads="1"/>
          </p:cNvPicPr>
          <p:nvPr/>
        </p:nvPicPr>
        <p:blipFill rotWithShape="1">
          <a:blip r:embed="rId3">
            <a:extLst>
              <a:ext uri="{28A0092B-C50C-407E-A947-70E740481C1C}">
                <a14:useLocalDpi xmlns:a14="http://schemas.microsoft.com/office/drawing/2010/main" val="0"/>
              </a:ext>
            </a:extLst>
          </a:blip>
          <a:srcRect l="31602" r="41458"/>
          <a:stretch/>
        </p:blipFill>
        <p:spPr bwMode="auto">
          <a:xfrm>
            <a:off x="5150464" y="580617"/>
            <a:ext cx="393425" cy="268546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scontent.fuio7-1.fna.fbcdn.net/v/t1.15752-9/61073316_2345682325668689_3143359939716579328_n.jpg?_nc_cat=111&amp;_nc_ht=scontent.fuio7-1.fna&amp;oh=397e6ac38a5c31d3bcb4012d0f242966&amp;oe=5D9C438D"/>
          <p:cNvPicPr>
            <a:picLocks noChangeAspect="1" noChangeArrowheads="1"/>
          </p:cNvPicPr>
          <p:nvPr/>
        </p:nvPicPr>
        <p:blipFill rotWithShape="1">
          <a:blip r:embed="rId4">
            <a:extLst>
              <a:ext uri="{28A0092B-C50C-407E-A947-70E740481C1C}">
                <a14:useLocalDpi xmlns:a14="http://schemas.microsoft.com/office/drawing/2010/main" val="0"/>
              </a:ext>
            </a:extLst>
          </a:blip>
          <a:srcRect b="16121"/>
          <a:stretch/>
        </p:blipFill>
        <p:spPr bwMode="auto">
          <a:xfrm>
            <a:off x="861972" y="3059660"/>
            <a:ext cx="4804891" cy="303182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rotWithShape="1">
          <a:blip r:embed="rId5"/>
          <a:srcRect t="16618"/>
          <a:stretch/>
        </p:blipFill>
        <p:spPr>
          <a:xfrm>
            <a:off x="6663111" y="3143378"/>
            <a:ext cx="4329677" cy="2400770"/>
          </a:xfrm>
          <a:prstGeom prst="rect">
            <a:avLst/>
          </a:prstGeom>
        </p:spPr>
      </p:pic>
    </p:spTree>
    <p:extLst>
      <p:ext uri="{BB962C8B-B14F-4D97-AF65-F5344CB8AC3E}">
        <p14:creationId xmlns:p14="http://schemas.microsoft.com/office/powerpoint/2010/main" val="25214221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872EBC1-8CBE-4200-9B9E-C2B441364596}"/>
              </a:ext>
            </a:extLst>
          </p:cNvPr>
          <p:cNvSpPr/>
          <p:nvPr/>
        </p:nvSpPr>
        <p:spPr>
          <a:xfrm>
            <a:off x="188259" y="181887"/>
            <a:ext cx="11752729" cy="369332"/>
          </a:xfrm>
          <a:prstGeom prst="rect">
            <a:avLst/>
          </a:prstGeom>
        </p:spPr>
        <p:txBody>
          <a:bodyPr wrap="square">
            <a:spAutoFit/>
          </a:bodyPr>
          <a:lstStyle/>
          <a:p>
            <a:pPr algn="ctr"/>
            <a:r>
              <a:rPr lang="es-EC" b="1" dirty="0">
                <a:latin typeface="Trebuchet MS" panose="020B0603020202020204" pitchFamily="34" charset="0"/>
                <a:ea typeface="Calibri" panose="020F0502020204030204" pitchFamily="34" charset="0"/>
              </a:rPr>
              <a:t>Efecto de la suplementación de torta de palmiste sobre el rendimiento y la calidad de carcasa en corderos</a:t>
            </a:r>
            <a:endParaRPr lang="es-EC" b="1" dirty="0">
              <a:latin typeface="Trebuchet MS" panose="020B0603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3543438639"/>
              </p:ext>
            </p:extLst>
          </p:nvPr>
        </p:nvGraphicFramePr>
        <p:xfrm>
          <a:off x="188259" y="1296801"/>
          <a:ext cx="7816850" cy="4368800"/>
        </p:xfrm>
        <a:graphic>
          <a:graphicData uri="http://schemas.openxmlformats.org/presentationml/2006/ole">
            <mc:AlternateContent xmlns:mc="http://schemas.openxmlformats.org/markup-compatibility/2006">
              <mc:Choice xmlns:v="urn:schemas-microsoft-com:vml" Requires="v">
                <p:oleObj spid="_x0000_s43022" name="Hoja de cálculo" r:id="rId4" imgW="7816690" imgH="4368625" progId="Excel.Sheet.12">
                  <p:embed/>
                </p:oleObj>
              </mc:Choice>
              <mc:Fallback>
                <p:oleObj name="Hoja de cálculo" r:id="rId4" imgW="7816690" imgH="4368625" progId="Excel.Sheet.12">
                  <p:embed/>
                  <p:pic>
                    <p:nvPicPr>
                      <p:cNvPr id="0" name=""/>
                      <p:cNvPicPr/>
                      <p:nvPr/>
                    </p:nvPicPr>
                    <p:blipFill>
                      <a:blip r:embed="rId5"/>
                      <a:stretch>
                        <a:fillRect/>
                      </a:stretch>
                    </p:blipFill>
                    <p:spPr>
                      <a:xfrm>
                        <a:off x="188259" y="1296801"/>
                        <a:ext cx="7816850" cy="4368800"/>
                      </a:xfrm>
                      <a:prstGeom prst="rect">
                        <a:avLst/>
                      </a:prstGeom>
                    </p:spPr>
                  </p:pic>
                </p:oleObj>
              </mc:Fallback>
            </mc:AlternateContent>
          </a:graphicData>
        </a:graphic>
      </p:graphicFrame>
      <p:sp>
        <p:nvSpPr>
          <p:cNvPr id="4" name="Rectangle 2">
            <a:extLst>
              <a:ext uri="{FF2B5EF4-FFF2-40B4-BE49-F238E27FC236}">
                <a16:creationId xmlns:a16="http://schemas.microsoft.com/office/drawing/2014/main" xmlns="" id="{469132BA-FE6B-4033-88D1-AE2A8B3CAFD4}"/>
              </a:ext>
            </a:extLst>
          </p:cNvPr>
          <p:cNvSpPr/>
          <p:nvPr/>
        </p:nvSpPr>
        <p:spPr>
          <a:xfrm>
            <a:off x="3821639" y="1843177"/>
            <a:ext cx="3995585" cy="1384117"/>
          </a:xfrm>
          <a:prstGeom prst="rect">
            <a:avLst/>
          </a:prstGeom>
          <a:noFill/>
          <a:ln w="28575">
            <a:solidFill>
              <a:srgbClr val="8BB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6" name="Rectangle 7">
            <a:extLst>
              <a:ext uri="{FF2B5EF4-FFF2-40B4-BE49-F238E27FC236}">
                <a16:creationId xmlns:a16="http://schemas.microsoft.com/office/drawing/2014/main" xmlns="" id="{6009E31F-455B-4F5F-8BD3-0B113ADF86E5}"/>
              </a:ext>
            </a:extLst>
          </p:cNvPr>
          <p:cNvSpPr/>
          <p:nvPr/>
        </p:nvSpPr>
        <p:spPr>
          <a:xfrm>
            <a:off x="3821639" y="3888051"/>
            <a:ext cx="3995585" cy="533361"/>
          </a:xfrm>
          <a:prstGeom prst="rect">
            <a:avLst/>
          </a:prstGeom>
          <a:noFill/>
          <a:ln w="28575">
            <a:solidFill>
              <a:srgbClr val="8BB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8" name="TextBox 8">
            <a:extLst>
              <a:ext uri="{FF2B5EF4-FFF2-40B4-BE49-F238E27FC236}">
                <a16:creationId xmlns:a16="http://schemas.microsoft.com/office/drawing/2014/main" xmlns="" id="{532247D4-9840-41F6-9480-95C73F1B9BA3}"/>
              </a:ext>
            </a:extLst>
          </p:cNvPr>
          <p:cNvSpPr txBox="1"/>
          <p:nvPr/>
        </p:nvSpPr>
        <p:spPr>
          <a:xfrm>
            <a:off x="8732611" y="1383592"/>
            <a:ext cx="3042816" cy="1754326"/>
          </a:xfrm>
          <a:prstGeom prst="rect">
            <a:avLst/>
          </a:prstGeom>
          <a:noFill/>
        </p:spPr>
        <p:txBody>
          <a:bodyPr wrap="square" rtlCol="0">
            <a:spAutoFit/>
          </a:bodyPr>
          <a:lstStyle/>
          <a:p>
            <a:r>
              <a:rPr lang="es-EC" b="1" dirty="0" err="1">
                <a:solidFill>
                  <a:srgbClr val="6DE39D"/>
                </a:solidFill>
                <a:latin typeface="Trebuchet MS" panose="020B0603020202020204" pitchFamily="34" charset="0"/>
              </a:rPr>
              <a:t>Fehrman</a:t>
            </a:r>
            <a:r>
              <a:rPr lang="es-EC" b="1" dirty="0">
                <a:solidFill>
                  <a:srgbClr val="6DE39D"/>
                </a:solidFill>
                <a:latin typeface="Trebuchet MS" panose="020B0603020202020204" pitchFamily="34" charset="0"/>
              </a:rPr>
              <a:t>, 2016  </a:t>
            </a:r>
            <a:endParaRPr lang="es-EC" dirty="0">
              <a:solidFill>
                <a:srgbClr val="6DE39D"/>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Rastrojo de maíz</a:t>
            </a:r>
          </a:p>
          <a:p>
            <a:pPr marL="285750" indent="-285750">
              <a:buFont typeface="Arial" panose="020B0604020202020204" pitchFamily="34" charset="0"/>
              <a:buChar char="•"/>
            </a:pPr>
            <a:r>
              <a:rPr lang="es-EC" dirty="0">
                <a:latin typeface="Trebuchet MS" panose="020B0603020202020204" pitchFamily="34" charset="0"/>
              </a:rPr>
              <a:t>Humedecido al 50 %</a:t>
            </a:r>
          </a:p>
          <a:p>
            <a:pPr marL="285750" indent="-285750">
              <a:buFont typeface="Arial" panose="020B0604020202020204" pitchFamily="34" charset="0"/>
              <a:buChar char="•"/>
            </a:pPr>
            <a:r>
              <a:rPr lang="es-EC" dirty="0">
                <a:latin typeface="Trebuchet MS" panose="020B0603020202020204" pitchFamily="34" charset="0"/>
              </a:rPr>
              <a:t>6%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a:latin typeface="Trebuchet MS" panose="020B0603020202020204" pitchFamily="34" charset="0"/>
              </a:rPr>
              <a:t>No altero AOB, PG y RCC</a:t>
            </a:r>
          </a:p>
        </p:txBody>
      </p:sp>
      <p:sp>
        <p:nvSpPr>
          <p:cNvPr id="9" name="TextBox 9">
            <a:extLst>
              <a:ext uri="{FF2B5EF4-FFF2-40B4-BE49-F238E27FC236}">
                <a16:creationId xmlns:a16="http://schemas.microsoft.com/office/drawing/2014/main" xmlns="" id="{CD885F62-3F9E-4D4A-B463-0BB855B247E9}"/>
              </a:ext>
            </a:extLst>
          </p:cNvPr>
          <p:cNvSpPr txBox="1"/>
          <p:nvPr/>
        </p:nvSpPr>
        <p:spPr>
          <a:xfrm>
            <a:off x="8732611" y="3700698"/>
            <a:ext cx="3042816" cy="1477328"/>
          </a:xfrm>
          <a:prstGeom prst="rect">
            <a:avLst/>
          </a:prstGeom>
          <a:noFill/>
        </p:spPr>
        <p:txBody>
          <a:bodyPr wrap="square" rtlCol="0">
            <a:spAutoFit/>
          </a:bodyPr>
          <a:lstStyle/>
          <a:p>
            <a:r>
              <a:rPr lang="es-EC" b="1" dirty="0">
                <a:solidFill>
                  <a:srgbClr val="FF0000"/>
                </a:solidFill>
                <a:latin typeface="Trebuchet MS" panose="020B0603020202020204" pitchFamily="34" charset="0"/>
              </a:rPr>
              <a:t>Pedroso y otros, 2018  </a:t>
            </a:r>
            <a:endParaRPr lang="es-EC" dirty="0">
              <a:solidFill>
                <a:srgbClr val="FF000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Silo de Caña de azúcar</a:t>
            </a:r>
          </a:p>
          <a:p>
            <a:pPr marL="285750" indent="-285750">
              <a:buFont typeface="Arial" panose="020B0604020202020204" pitchFamily="34" charset="0"/>
              <a:buChar char="•"/>
            </a:pPr>
            <a:r>
              <a:rPr lang="es-EC" dirty="0">
                <a:latin typeface="Trebuchet MS" panose="020B0603020202020204" pitchFamily="34" charset="0"/>
              </a:rPr>
              <a:t>3%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a:latin typeface="Trebuchet MS" panose="020B0603020202020204" pitchFamily="34" charset="0"/>
              </a:rPr>
              <a:t>No altero AOB y PG</a:t>
            </a:r>
          </a:p>
        </p:txBody>
      </p:sp>
      <p:sp>
        <p:nvSpPr>
          <p:cNvPr id="10" name="Arrow: Right 10">
            <a:extLst>
              <a:ext uri="{FF2B5EF4-FFF2-40B4-BE49-F238E27FC236}">
                <a16:creationId xmlns:a16="http://schemas.microsoft.com/office/drawing/2014/main" xmlns="" id="{2A1E18EC-CD78-4480-A2E1-617DF0AC9233}"/>
              </a:ext>
            </a:extLst>
          </p:cNvPr>
          <p:cNvSpPr/>
          <p:nvPr/>
        </p:nvSpPr>
        <p:spPr>
          <a:xfrm rot="10800000">
            <a:off x="7967886" y="3620184"/>
            <a:ext cx="296416" cy="1887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11" name="Arrow: Right 11">
            <a:extLst>
              <a:ext uri="{FF2B5EF4-FFF2-40B4-BE49-F238E27FC236}">
                <a16:creationId xmlns:a16="http://schemas.microsoft.com/office/drawing/2014/main" xmlns="" id="{1625074F-3ABB-477C-B48F-895457F4DBB8}"/>
              </a:ext>
            </a:extLst>
          </p:cNvPr>
          <p:cNvSpPr/>
          <p:nvPr/>
        </p:nvSpPr>
        <p:spPr>
          <a:xfrm rot="10800000">
            <a:off x="7967886" y="3318421"/>
            <a:ext cx="288032" cy="162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Tree>
    <p:extLst>
      <p:ext uri="{BB962C8B-B14F-4D97-AF65-F5344CB8AC3E}">
        <p14:creationId xmlns:p14="http://schemas.microsoft.com/office/powerpoint/2010/main" val="279751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872EBC1-8CBE-4200-9B9E-C2B441364596}"/>
              </a:ext>
            </a:extLst>
          </p:cNvPr>
          <p:cNvSpPr/>
          <p:nvPr/>
        </p:nvSpPr>
        <p:spPr>
          <a:xfrm>
            <a:off x="188259" y="181887"/>
            <a:ext cx="11752729" cy="369332"/>
          </a:xfrm>
          <a:prstGeom prst="rect">
            <a:avLst/>
          </a:prstGeom>
        </p:spPr>
        <p:txBody>
          <a:bodyPr wrap="square">
            <a:spAutoFit/>
          </a:bodyPr>
          <a:lstStyle/>
          <a:p>
            <a:pPr algn="ctr"/>
            <a:r>
              <a:rPr lang="es-EC" b="1" dirty="0">
                <a:latin typeface="Trebuchet MS" panose="020B0603020202020204" pitchFamily="34" charset="0"/>
                <a:ea typeface="Calibri" panose="020F0502020204030204" pitchFamily="34" charset="0"/>
              </a:rPr>
              <a:t>Efecto de la suplementación de torta de palmiste sobre el rendimiento y la calidad de carcasa en corderos</a:t>
            </a:r>
            <a:endParaRPr lang="es-EC" b="1" dirty="0">
              <a:latin typeface="Trebuchet MS" panose="020B0603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3543438639"/>
              </p:ext>
            </p:extLst>
          </p:nvPr>
        </p:nvGraphicFramePr>
        <p:xfrm>
          <a:off x="188259" y="1296801"/>
          <a:ext cx="7816850" cy="4368800"/>
        </p:xfrm>
        <a:graphic>
          <a:graphicData uri="http://schemas.openxmlformats.org/presentationml/2006/ole">
            <mc:AlternateContent xmlns:mc="http://schemas.openxmlformats.org/markup-compatibility/2006">
              <mc:Choice xmlns:v="urn:schemas-microsoft-com:vml" Requires="v">
                <p:oleObj spid="_x0000_s44046" name="Hoja de cálculo" r:id="rId4" imgW="7816690" imgH="4368625" progId="Excel.Sheet.12">
                  <p:embed/>
                </p:oleObj>
              </mc:Choice>
              <mc:Fallback>
                <p:oleObj name="Hoja de cálculo" r:id="rId4" imgW="7816690" imgH="4368625" progId="Excel.Sheet.12">
                  <p:embed/>
                  <p:pic>
                    <p:nvPicPr>
                      <p:cNvPr id="0" name=""/>
                      <p:cNvPicPr/>
                      <p:nvPr/>
                    </p:nvPicPr>
                    <p:blipFill>
                      <a:blip r:embed="rId5"/>
                      <a:stretch>
                        <a:fillRect/>
                      </a:stretch>
                    </p:blipFill>
                    <p:spPr>
                      <a:xfrm>
                        <a:off x="188259" y="1296801"/>
                        <a:ext cx="7816850" cy="4368800"/>
                      </a:xfrm>
                      <a:prstGeom prst="rect">
                        <a:avLst/>
                      </a:prstGeom>
                    </p:spPr>
                  </p:pic>
                </p:oleObj>
              </mc:Fallback>
            </mc:AlternateContent>
          </a:graphicData>
        </a:graphic>
      </p:graphicFrame>
      <p:sp>
        <p:nvSpPr>
          <p:cNvPr id="4" name="Rectangle 2">
            <a:extLst>
              <a:ext uri="{FF2B5EF4-FFF2-40B4-BE49-F238E27FC236}">
                <a16:creationId xmlns:a16="http://schemas.microsoft.com/office/drawing/2014/main" xmlns="" id="{469132BA-FE6B-4033-88D1-AE2A8B3CAFD4}"/>
              </a:ext>
            </a:extLst>
          </p:cNvPr>
          <p:cNvSpPr/>
          <p:nvPr/>
        </p:nvSpPr>
        <p:spPr>
          <a:xfrm>
            <a:off x="3821639" y="1843177"/>
            <a:ext cx="3995585" cy="1384117"/>
          </a:xfrm>
          <a:prstGeom prst="rect">
            <a:avLst/>
          </a:prstGeom>
          <a:noFill/>
          <a:ln w="28575">
            <a:solidFill>
              <a:srgbClr val="8BB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6" name="Rectangle 7">
            <a:extLst>
              <a:ext uri="{FF2B5EF4-FFF2-40B4-BE49-F238E27FC236}">
                <a16:creationId xmlns:a16="http://schemas.microsoft.com/office/drawing/2014/main" xmlns="" id="{6009E31F-455B-4F5F-8BD3-0B113ADF86E5}"/>
              </a:ext>
            </a:extLst>
          </p:cNvPr>
          <p:cNvSpPr/>
          <p:nvPr/>
        </p:nvSpPr>
        <p:spPr>
          <a:xfrm>
            <a:off x="3821639" y="3888051"/>
            <a:ext cx="3995585" cy="533361"/>
          </a:xfrm>
          <a:prstGeom prst="rect">
            <a:avLst/>
          </a:prstGeom>
          <a:noFill/>
          <a:ln w="28575">
            <a:solidFill>
              <a:srgbClr val="8BB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10" name="Arrow: Right 10">
            <a:extLst>
              <a:ext uri="{FF2B5EF4-FFF2-40B4-BE49-F238E27FC236}">
                <a16:creationId xmlns:a16="http://schemas.microsoft.com/office/drawing/2014/main" xmlns="" id="{2A1E18EC-CD78-4480-A2E1-617DF0AC9233}"/>
              </a:ext>
            </a:extLst>
          </p:cNvPr>
          <p:cNvSpPr/>
          <p:nvPr/>
        </p:nvSpPr>
        <p:spPr>
          <a:xfrm rot="10800000">
            <a:off x="7967886" y="3620184"/>
            <a:ext cx="296416" cy="1887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11" name="Arrow: Right 11">
            <a:extLst>
              <a:ext uri="{FF2B5EF4-FFF2-40B4-BE49-F238E27FC236}">
                <a16:creationId xmlns:a16="http://schemas.microsoft.com/office/drawing/2014/main" xmlns="" id="{1625074F-3ABB-477C-B48F-895457F4DBB8}"/>
              </a:ext>
            </a:extLst>
          </p:cNvPr>
          <p:cNvSpPr/>
          <p:nvPr/>
        </p:nvSpPr>
        <p:spPr>
          <a:xfrm rot="10800000">
            <a:off x="7967886" y="3318421"/>
            <a:ext cx="288032" cy="162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12" name="TextBox 12">
            <a:extLst>
              <a:ext uri="{FF2B5EF4-FFF2-40B4-BE49-F238E27FC236}">
                <a16:creationId xmlns:a16="http://schemas.microsoft.com/office/drawing/2014/main" xmlns="" id="{19223521-AA72-4917-A1BB-BF306C1F0F9E}"/>
              </a:ext>
            </a:extLst>
          </p:cNvPr>
          <p:cNvSpPr txBox="1"/>
          <p:nvPr/>
        </p:nvSpPr>
        <p:spPr>
          <a:xfrm>
            <a:off x="8718877" y="1443566"/>
            <a:ext cx="3042816" cy="1477328"/>
          </a:xfrm>
          <a:prstGeom prst="rect">
            <a:avLst/>
          </a:prstGeom>
          <a:noFill/>
        </p:spPr>
        <p:txBody>
          <a:bodyPr wrap="square" rtlCol="0">
            <a:spAutoFit/>
          </a:bodyPr>
          <a:lstStyle/>
          <a:p>
            <a:r>
              <a:rPr lang="es-EC" b="1" dirty="0">
                <a:solidFill>
                  <a:srgbClr val="00B0F0"/>
                </a:solidFill>
                <a:latin typeface="Trebuchet MS" panose="020B0603020202020204" pitchFamily="34" charset="0"/>
              </a:rPr>
              <a:t>Dos Santos y otros, 2016  </a:t>
            </a:r>
            <a:endParaRPr lang="es-EC" dirty="0">
              <a:solidFill>
                <a:srgbClr val="00B0F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Torta de palmiste</a:t>
            </a:r>
          </a:p>
          <a:p>
            <a:pPr marL="285750" indent="-285750">
              <a:buFont typeface="Arial" panose="020B0604020202020204" pitchFamily="34" charset="0"/>
              <a:buChar char="•"/>
            </a:pPr>
            <a:r>
              <a:rPr lang="es-EC" dirty="0">
                <a:latin typeface="Trebuchet MS" panose="020B0603020202020204" pitchFamily="34" charset="0"/>
              </a:rPr>
              <a:t>NI 0, 7.5, 15, 22.5 y 30%</a:t>
            </a:r>
          </a:p>
          <a:p>
            <a:pPr marL="285750" indent="-285750">
              <a:buFont typeface="Arial" panose="020B0604020202020204" pitchFamily="34" charset="0"/>
              <a:buChar char="•"/>
            </a:pPr>
            <a:r>
              <a:rPr lang="es-EC" dirty="0">
                <a:latin typeface="Trebuchet MS" panose="020B0603020202020204" pitchFamily="34" charset="0"/>
              </a:rPr>
              <a:t>Corderos</a:t>
            </a:r>
          </a:p>
          <a:p>
            <a:pPr marL="285750" indent="-285750">
              <a:buFont typeface="Arial" panose="020B0604020202020204" pitchFamily="34" charset="0"/>
              <a:buChar char="•"/>
            </a:pPr>
            <a:r>
              <a:rPr lang="es-EC" dirty="0">
                <a:latin typeface="Trebuchet MS" panose="020B0603020202020204" pitchFamily="34" charset="0"/>
              </a:rPr>
              <a:t>NO afecto AOB y PG</a:t>
            </a:r>
          </a:p>
        </p:txBody>
      </p:sp>
      <p:sp>
        <p:nvSpPr>
          <p:cNvPr id="13" name="TextBox 13">
            <a:extLst>
              <a:ext uri="{FF2B5EF4-FFF2-40B4-BE49-F238E27FC236}">
                <a16:creationId xmlns:a16="http://schemas.microsoft.com/office/drawing/2014/main" xmlns="" id="{04F832D7-946D-433E-ABCA-A26E20F2F6D0}"/>
              </a:ext>
            </a:extLst>
          </p:cNvPr>
          <p:cNvSpPr txBox="1"/>
          <p:nvPr/>
        </p:nvSpPr>
        <p:spPr>
          <a:xfrm>
            <a:off x="8718877" y="3813241"/>
            <a:ext cx="3042816" cy="1477328"/>
          </a:xfrm>
          <a:prstGeom prst="rect">
            <a:avLst/>
          </a:prstGeom>
          <a:noFill/>
        </p:spPr>
        <p:txBody>
          <a:bodyPr wrap="square" rtlCol="0">
            <a:spAutoFit/>
          </a:bodyPr>
          <a:lstStyle/>
          <a:p>
            <a:r>
              <a:rPr lang="es-EC" b="1" dirty="0" err="1">
                <a:solidFill>
                  <a:srgbClr val="FF0000"/>
                </a:solidFill>
                <a:latin typeface="Trebuchet MS" panose="020B0603020202020204" pitchFamily="34" charset="0"/>
              </a:rPr>
              <a:t>Felicidade</a:t>
            </a:r>
            <a:r>
              <a:rPr lang="es-EC" b="1" dirty="0">
                <a:solidFill>
                  <a:srgbClr val="FF0000"/>
                </a:solidFill>
                <a:latin typeface="Trebuchet MS" panose="020B0603020202020204" pitchFamily="34" charset="0"/>
              </a:rPr>
              <a:t> y otros, 2011  </a:t>
            </a:r>
            <a:endParaRPr lang="es-EC" dirty="0">
              <a:solidFill>
                <a:srgbClr val="FF000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Torta de palmiste</a:t>
            </a:r>
          </a:p>
          <a:p>
            <a:pPr marL="285750" indent="-285750">
              <a:buFont typeface="Arial" panose="020B0604020202020204" pitchFamily="34" charset="0"/>
              <a:buChar char="•"/>
            </a:pPr>
            <a:r>
              <a:rPr lang="es-EC" dirty="0">
                <a:latin typeface="Trebuchet MS" panose="020B0603020202020204" pitchFamily="34" charset="0"/>
              </a:rPr>
              <a:t>NI 0, 6.5, 13 y 19.5%</a:t>
            </a:r>
          </a:p>
          <a:p>
            <a:pPr marL="285750" indent="-285750">
              <a:buFont typeface="Arial" panose="020B0604020202020204" pitchFamily="34" charset="0"/>
              <a:buChar char="•"/>
            </a:pPr>
            <a:r>
              <a:rPr lang="es-EC" dirty="0">
                <a:latin typeface="Trebuchet MS" panose="020B0603020202020204" pitchFamily="34" charset="0"/>
              </a:rPr>
              <a:t>Corderos</a:t>
            </a:r>
          </a:p>
          <a:p>
            <a:pPr marL="285750" indent="-285750">
              <a:buFont typeface="Arial" panose="020B0604020202020204" pitchFamily="34" charset="0"/>
              <a:buChar char="•"/>
            </a:pPr>
            <a:r>
              <a:rPr lang="es-EC" dirty="0">
                <a:latin typeface="Trebuchet MS" panose="020B0603020202020204" pitchFamily="34" charset="0"/>
              </a:rPr>
              <a:t>+TP - RC</a:t>
            </a:r>
          </a:p>
        </p:txBody>
      </p:sp>
    </p:spTree>
    <p:extLst>
      <p:ext uri="{BB962C8B-B14F-4D97-AF65-F5344CB8AC3E}">
        <p14:creationId xmlns:p14="http://schemas.microsoft.com/office/powerpoint/2010/main" val="13643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9C53771-6CB3-4C97-A1D2-05DF3B291749}"/>
              </a:ext>
            </a:extLst>
          </p:cNvPr>
          <p:cNvSpPr/>
          <p:nvPr/>
        </p:nvSpPr>
        <p:spPr>
          <a:xfrm>
            <a:off x="226031" y="98926"/>
            <a:ext cx="11965970" cy="646331"/>
          </a:xfrm>
          <a:prstGeom prst="rect">
            <a:avLst/>
          </a:prstGeom>
        </p:spPr>
        <p:txBody>
          <a:bodyPr wrap="square">
            <a:spAutoFit/>
          </a:bodyPr>
          <a:lstStyle/>
          <a:p>
            <a:pPr algn="ctr"/>
            <a:r>
              <a:rPr lang="es-EC" b="1" dirty="0">
                <a:latin typeface="Trebuchet MS" panose="020B0603020202020204" pitchFamily="34" charset="0"/>
                <a:ea typeface="Calibri" panose="020F0502020204030204" pitchFamily="34" charset="0"/>
              </a:rPr>
              <a:t>Efecto de la suplementación de torta de palmiste sobre la disposición de grasa en el flanco y conformación de la carcasa en corderos</a:t>
            </a:r>
            <a:endParaRPr lang="es-EC" b="1" dirty="0">
              <a:latin typeface="Trebuchet MS" panose="020B0603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742336265"/>
              </p:ext>
            </p:extLst>
          </p:nvPr>
        </p:nvGraphicFramePr>
        <p:xfrm>
          <a:off x="226031" y="592213"/>
          <a:ext cx="5919588" cy="4679751"/>
        </p:xfrm>
        <a:graphic>
          <a:graphicData uri="http://schemas.openxmlformats.org/drawingml/2006/table">
            <a:tbl>
              <a:tblPr firstRow="1" firstCol="1" bandRow="1"/>
              <a:tblGrid>
                <a:gridCol w="3306400"/>
                <a:gridCol w="1306594"/>
                <a:gridCol w="1306594"/>
              </a:tblGrid>
              <a:tr h="419721">
                <a:tc>
                  <a:txBody>
                    <a:bodyPr/>
                    <a:lstStyle/>
                    <a:p>
                      <a:pPr>
                        <a:lnSpc>
                          <a:spcPct val="107000"/>
                        </a:lnSpc>
                      </a:pPr>
                      <a:endParaRPr lang="es-EC" sz="1400" dirty="0">
                        <a:effectLst/>
                        <a:latin typeface="Calibri" panose="020F0502020204030204" pitchFamily="34"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ct val="200000"/>
                        </a:lnSpc>
                        <a:spcAft>
                          <a:spcPts val="0"/>
                        </a:spcAft>
                      </a:pPr>
                      <a:r>
                        <a:rPr lang="es-EC" sz="1600">
                          <a:effectLst/>
                          <a:latin typeface="Trebuchet MS" panose="020B0603020202020204" pitchFamily="34" charset="0"/>
                          <a:ea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ct val="200000"/>
                        </a:lnSpc>
                        <a:spcAft>
                          <a:spcPts val="0"/>
                        </a:spcAft>
                      </a:pPr>
                      <a:r>
                        <a:rPr lang="es-EC" sz="1600">
                          <a:effectLst/>
                          <a:latin typeface="Trebuchet MS" panose="020B0603020202020204" pitchFamily="34" charset="0"/>
                          <a:ea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r>
              <a:tr h="261818">
                <a:tc rowSpan="2">
                  <a:txBody>
                    <a:bodyPr/>
                    <a:lstStyle/>
                    <a:p>
                      <a:pPr algn="just">
                        <a:lnSpc>
                          <a:spcPct val="115000"/>
                        </a:lnSpc>
                        <a:spcAft>
                          <a:spcPts val="0"/>
                        </a:spcAft>
                      </a:pPr>
                      <a:r>
                        <a:rPr lang="es-EC" sz="1600" b="1" dirty="0">
                          <a:effectLst/>
                          <a:latin typeface="Trebuchet MS" panose="020B0603020202020204" pitchFamily="34" charset="0"/>
                          <a:ea typeface="Times New Roman" panose="02020603050405020304" pitchFamily="18" charset="0"/>
                        </a:rPr>
                        <a:t>Categoría</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C" sz="1600" b="1">
                          <a:effectLst/>
                          <a:latin typeface="Trebuchet MS" panose="020B0603020202020204" pitchFamily="34" charset="0"/>
                          <a:ea typeface="Times New Roman" panose="02020603050405020304" pitchFamily="18" charset="0"/>
                        </a:rPr>
                        <a:t>Dietas</a:t>
                      </a:r>
                      <a:r>
                        <a:rPr lang="es-EC" sz="1600" b="1" baseline="30000">
                          <a:effectLst/>
                          <a:latin typeface="Trebuchet MS" panose="020B0603020202020204" pitchFamily="34" charset="0"/>
                          <a:ea typeface="Times New Roman" panose="02020603050405020304" pitchFamily="18" charset="0"/>
                        </a:rPr>
                        <a:t>1</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61818">
                <a:tc vMerge="1">
                  <a:txBody>
                    <a:bodyPr/>
                    <a:lstStyle/>
                    <a:p>
                      <a:endParaRPr lang="es-EC"/>
                    </a:p>
                  </a:txBody>
                  <a:tcPr/>
                </a:tc>
                <a:tc>
                  <a:txBody>
                    <a:bodyPr/>
                    <a:lstStyle/>
                    <a:p>
                      <a:pPr algn="ctr">
                        <a:lnSpc>
                          <a:spcPct val="115000"/>
                        </a:lnSpc>
                        <a:spcAft>
                          <a:spcPts val="0"/>
                        </a:spcAft>
                      </a:pPr>
                      <a:r>
                        <a:rPr lang="es-EC" sz="1600" b="1" dirty="0" err="1">
                          <a:effectLst/>
                          <a:latin typeface="Trebuchet MS" panose="020B0603020202020204" pitchFamily="34" charset="0"/>
                          <a:ea typeface="Times New Roman" panose="02020603050405020304" pitchFamily="18" charset="0"/>
                        </a:rPr>
                        <a:t>PNT</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b="1">
                          <a:effectLst/>
                          <a:latin typeface="Trebuchet MS" panose="020B0603020202020204" pitchFamily="34" charset="0"/>
                          <a:ea typeface="Times New Roman" panose="02020603050405020304" pitchFamily="18" charset="0"/>
                        </a:rPr>
                        <a:t>PT</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6181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Conformación de la carcasa</a:t>
                      </a:r>
                      <a:r>
                        <a:rPr lang="es-EC" sz="1600" baseline="30000">
                          <a:effectLst/>
                          <a:latin typeface="Trebuchet MS" panose="020B0603020202020204" pitchFamily="34" charset="0"/>
                          <a:ea typeface="Times New Roman" panose="02020603050405020304" pitchFamily="18" charset="0"/>
                        </a:rPr>
                        <a:t>2</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400" dirty="0">
                        <a:effectLst/>
                        <a:latin typeface="Calibri" panose="020F0502020204030204" pitchFamily="34"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400">
                        <a:effectLst/>
                        <a:latin typeface="Calibri" panose="020F0502020204030204" pitchFamily="34"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a:noFill/>
                    </a:lnB>
                  </a:tcPr>
                </a:tc>
              </a:tr>
              <a:tr h="546663">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PR</a:t>
                      </a:r>
                      <a:r>
                        <a:rPr lang="es-EC" sz="1600" baseline="30000">
                          <a:effectLst/>
                          <a:latin typeface="Trebuchet MS" panose="020B0603020202020204" pitchFamily="34" charset="0"/>
                          <a:ea typeface="Times New Roman" panose="02020603050405020304" pitchFamily="18" charset="0"/>
                        </a:rPr>
                        <a:t>o</a:t>
                      </a:r>
                      <a:r>
                        <a:rPr lang="es-EC" sz="1600">
                          <a:effectLst/>
                          <a:latin typeface="Trebuchet MS" panose="020B0603020202020204" pitchFamily="34" charset="0"/>
                          <a:ea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PR-,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14.28</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42.86</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14.29</a:t>
                      </a:r>
                      <a:endParaRPr lang="es-EC" sz="160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85.71</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83150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Ch</a:t>
                      </a:r>
                      <a:r>
                        <a:rPr lang="es-EC" sz="1600" baseline="30000">
                          <a:effectLst/>
                          <a:latin typeface="Trebuchet MS" panose="020B0603020202020204" pitchFamily="34" charset="0"/>
                          <a:ea typeface="Times New Roman" panose="02020603050405020304" pitchFamily="18" charset="0"/>
                        </a:rPr>
                        <a:t>o</a:t>
                      </a:r>
                      <a:r>
                        <a:rPr lang="es-EC" sz="1600">
                          <a:effectLst/>
                          <a:latin typeface="Trebuchet MS" panose="020B0603020202020204" pitchFamily="34" charset="0"/>
                          <a:ea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Ch-, %</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Gd,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42.86</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r>
              <a:tr h="546663">
                <a:tc>
                  <a:txBody>
                    <a:bodyPr/>
                    <a:lstStyle/>
                    <a:p>
                      <a:pPr algn="just">
                        <a:lnSpc>
                          <a:spcPct val="115000"/>
                        </a:lnSpc>
                        <a:spcAft>
                          <a:spcPts val="0"/>
                        </a:spcAft>
                      </a:pPr>
                      <a:r>
                        <a:rPr lang="es-EC" sz="1600">
                          <a:effectLst/>
                          <a:latin typeface="Trebuchet MS" panose="020B0603020202020204" pitchFamily="34" charset="0"/>
                          <a:ea typeface="Calibri" panose="020F0502020204030204" pitchFamily="34" charset="0"/>
                        </a:rPr>
                        <a:t>Disposición de grasa en el flanco</a:t>
                      </a:r>
                      <a:r>
                        <a:rPr lang="es-EC" sz="1600" baseline="30000">
                          <a:effectLst/>
                          <a:latin typeface="Trebuchet MS" panose="020B0603020202020204" pitchFamily="34" charset="0"/>
                          <a:ea typeface="Calibri" panose="020F0502020204030204" pitchFamily="34" charset="0"/>
                        </a:rPr>
                        <a:t>3</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400">
                        <a:effectLst/>
                        <a:latin typeface="Calibri" panose="020F0502020204030204" pitchFamily="34"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400" dirty="0">
                        <a:effectLst/>
                        <a:latin typeface="Calibri" panose="020F0502020204030204" pitchFamily="34"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a:noFill/>
                    </a:lnB>
                  </a:tcPr>
                </a:tc>
              </a:tr>
              <a:tr h="546663">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T,%</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SL,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28.57</a:t>
                      </a:r>
                      <a:endParaRPr lang="es-EC" sz="160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28.57</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42.86</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57.14</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546663">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SM, %</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MT,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28.58</a:t>
                      </a:r>
                      <a:endParaRPr lang="es-EC" sz="160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26181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MD,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14.28</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659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9C53771-6CB3-4C97-A1D2-05DF3B291749}"/>
              </a:ext>
            </a:extLst>
          </p:cNvPr>
          <p:cNvSpPr/>
          <p:nvPr/>
        </p:nvSpPr>
        <p:spPr>
          <a:xfrm>
            <a:off x="226031" y="98926"/>
            <a:ext cx="11965970" cy="646331"/>
          </a:xfrm>
          <a:prstGeom prst="rect">
            <a:avLst/>
          </a:prstGeom>
        </p:spPr>
        <p:txBody>
          <a:bodyPr wrap="square">
            <a:spAutoFit/>
          </a:bodyPr>
          <a:lstStyle/>
          <a:p>
            <a:pPr algn="ctr"/>
            <a:r>
              <a:rPr lang="es-EC" b="1" dirty="0">
                <a:latin typeface="Trebuchet MS" panose="020B0603020202020204" pitchFamily="34" charset="0"/>
                <a:ea typeface="Calibri" panose="020F0502020204030204" pitchFamily="34" charset="0"/>
              </a:rPr>
              <a:t>Efecto de la suplementación de torta de palmiste sobre la disposición de grasa en el flanco y conformación de la carcasa en corderos</a:t>
            </a:r>
            <a:endParaRPr lang="es-EC" b="1" dirty="0">
              <a:latin typeface="Trebuchet MS" panose="020B0603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742336265"/>
              </p:ext>
            </p:extLst>
          </p:nvPr>
        </p:nvGraphicFramePr>
        <p:xfrm>
          <a:off x="226031" y="592213"/>
          <a:ext cx="5919588" cy="4679751"/>
        </p:xfrm>
        <a:graphic>
          <a:graphicData uri="http://schemas.openxmlformats.org/drawingml/2006/table">
            <a:tbl>
              <a:tblPr firstRow="1" firstCol="1" bandRow="1"/>
              <a:tblGrid>
                <a:gridCol w="3306400"/>
                <a:gridCol w="1306594"/>
                <a:gridCol w="1306594"/>
              </a:tblGrid>
              <a:tr h="419721">
                <a:tc>
                  <a:txBody>
                    <a:bodyPr/>
                    <a:lstStyle/>
                    <a:p>
                      <a:pPr>
                        <a:lnSpc>
                          <a:spcPct val="107000"/>
                        </a:lnSpc>
                      </a:pPr>
                      <a:endParaRPr lang="es-EC" sz="1400" dirty="0">
                        <a:effectLst/>
                        <a:latin typeface="Calibri" panose="020F0502020204030204" pitchFamily="34"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ct val="200000"/>
                        </a:lnSpc>
                        <a:spcAft>
                          <a:spcPts val="0"/>
                        </a:spcAft>
                      </a:pPr>
                      <a:r>
                        <a:rPr lang="es-EC" sz="1600">
                          <a:effectLst/>
                          <a:latin typeface="Trebuchet MS" panose="020B0603020202020204" pitchFamily="34" charset="0"/>
                          <a:ea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ct val="200000"/>
                        </a:lnSpc>
                        <a:spcAft>
                          <a:spcPts val="0"/>
                        </a:spcAft>
                      </a:pPr>
                      <a:r>
                        <a:rPr lang="es-EC" sz="1600">
                          <a:effectLst/>
                          <a:latin typeface="Trebuchet MS" panose="020B0603020202020204" pitchFamily="34" charset="0"/>
                          <a:ea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r>
              <a:tr h="261818">
                <a:tc rowSpan="2">
                  <a:txBody>
                    <a:bodyPr/>
                    <a:lstStyle/>
                    <a:p>
                      <a:pPr algn="just">
                        <a:lnSpc>
                          <a:spcPct val="115000"/>
                        </a:lnSpc>
                        <a:spcAft>
                          <a:spcPts val="0"/>
                        </a:spcAft>
                      </a:pPr>
                      <a:r>
                        <a:rPr lang="es-EC" sz="1600" b="1" dirty="0">
                          <a:effectLst/>
                          <a:latin typeface="Trebuchet MS" panose="020B0603020202020204" pitchFamily="34" charset="0"/>
                          <a:ea typeface="Times New Roman" panose="02020603050405020304" pitchFamily="18" charset="0"/>
                        </a:rPr>
                        <a:t>Categoría</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C" sz="1600" b="1">
                          <a:effectLst/>
                          <a:latin typeface="Trebuchet MS" panose="020B0603020202020204" pitchFamily="34" charset="0"/>
                          <a:ea typeface="Times New Roman" panose="02020603050405020304" pitchFamily="18" charset="0"/>
                        </a:rPr>
                        <a:t>Dietas</a:t>
                      </a:r>
                      <a:r>
                        <a:rPr lang="es-EC" sz="1600" b="1" baseline="30000">
                          <a:effectLst/>
                          <a:latin typeface="Trebuchet MS" panose="020B0603020202020204" pitchFamily="34" charset="0"/>
                          <a:ea typeface="Times New Roman" panose="02020603050405020304" pitchFamily="18" charset="0"/>
                        </a:rPr>
                        <a:t>1</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261818">
                <a:tc vMerge="1">
                  <a:txBody>
                    <a:bodyPr/>
                    <a:lstStyle/>
                    <a:p>
                      <a:endParaRPr lang="es-EC"/>
                    </a:p>
                  </a:txBody>
                  <a:tcPr/>
                </a:tc>
                <a:tc>
                  <a:txBody>
                    <a:bodyPr/>
                    <a:lstStyle/>
                    <a:p>
                      <a:pPr algn="ctr">
                        <a:lnSpc>
                          <a:spcPct val="115000"/>
                        </a:lnSpc>
                        <a:spcAft>
                          <a:spcPts val="0"/>
                        </a:spcAft>
                      </a:pPr>
                      <a:r>
                        <a:rPr lang="es-EC" sz="1600" b="1" dirty="0" err="1">
                          <a:effectLst/>
                          <a:latin typeface="Trebuchet MS" panose="020B0603020202020204" pitchFamily="34" charset="0"/>
                          <a:ea typeface="Times New Roman" panose="02020603050405020304" pitchFamily="18" charset="0"/>
                        </a:rPr>
                        <a:t>PNT</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b="1">
                          <a:effectLst/>
                          <a:latin typeface="Trebuchet MS" panose="020B0603020202020204" pitchFamily="34" charset="0"/>
                          <a:ea typeface="Times New Roman" panose="02020603050405020304" pitchFamily="18" charset="0"/>
                        </a:rPr>
                        <a:t>PT</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6181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Conformación de la carcasa</a:t>
                      </a:r>
                      <a:r>
                        <a:rPr lang="es-EC" sz="1600" baseline="30000">
                          <a:effectLst/>
                          <a:latin typeface="Trebuchet MS" panose="020B0603020202020204" pitchFamily="34" charset="0"/>
                          <a:ea typeface="Times New Roman" panose="02020603050405020304" pitchFamily="18" charset="0"/>
                        </a:rPr>
                        <a:t>2</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400" dirty="0">
                        <a:effectLst/>
                        <a:latin typeface="Calibri" panose="020F0502020204030204" pitchFamily="34"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400">
                        <a:effectLst/>
                        <a:latin typeface="Calibri" panose="020F0502020204030204" pitchFamily="34"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a:noFill/>
                    </a:lnB>
                  </a:tcPr>
                </a:tc>
              </a:tr>
              <a:tr h="546663">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PR</a:t>
                      </a:r>
                      <a:r>
                        <a:rPr lang="es-EC" sz="1600" baseline="30000">
                          <a:effectLst/>
                          <a:latin typeface="Trebuchet MS" panose="020B0603020202020204" pitchFamily="34" charset="0"/>
                          <a:ea typeface="Times New Roman" panose="02020603050405020304" pitchFamily="18" charset="0"/>
                        </a:rPr>
                        <a:t>o</a:t>
                      </a:r>
                      <a:r>
                        <a:rPr lang="es-EC" sz="1600">
                          <a:effectLst/>
                          <a:latin typeface="Trebuchet MS" panose="020B0603020202020204" pitchFamily="34" charset="0"/>
                          <a:ea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PR-,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14.28</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42.86</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14.29</a:t>
                      </a:r>
                      <a:endParaRPr lang="es-EC" sz="160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85.71</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83150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Ch</a:t>
                      </a:r>
                      <a:r>
                        <a:rPr lang="es-EC" sz="1600" baseline="30000">
                          <a:effectLst/>
                          <a:latin typeface="Trebuchet MS" panose="020B0603020202020204" pitchFamily="34" charset="0"/>
                          <a:ea typeface="Times New Roman" panose="02020603050405020304" pitchFamily="18" charset="0"/>
                        </a:rPr>
                        <a:t>o</a:t>
                      </a:r>
                      <a:r>
                        <a:rPr lang="es-EC" sz="1600">
                          <a:effectLst/>
                          <a:latin typeface="Trebuchet MS" panose="020B0603020202020204" pitchFamily="34" charset="0"/>
                          <a:ea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Ch-, %</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Gd,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42.86</a:t>
                      </a:r>
                      <a:endParaRPr lang="es-EC" sz="160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a:t>
                      </a:r>
                      <a:endParaRPr lang="es-EC" sz="160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r>
              <a:tr h="546663">
                <a:tc>
                  <a:txBody>
                    <a:bodyPr/>
                    <a:lstStyle/>
                    <a:p>
                      <a:pPr algn="just">
                        <a:lnSpc>
                          <a:spcPct val="115000"/>
                        </a:lnSpc>
                        <a:spcAft>
                          <a:spcPts val="0"/>
                        </a:spcAft>
                      </a:pPr>
                      <a:r>
                        <a:rPr lang="es-EC" sz="1600" dirty="0">
                          <a:effectLst/>
                          <a:latin typeface="Trebuchet MS" panose="020B0603020202020204" pitchFamily="34" charset="0"/>
                          <a:ea typeface="Calibri" panose="020F0502020204030204" pitchFamily="34" charset="0"/>
                        </a:rPr>
                        <a:t>Disposición de grasa en el </a:t>
                      </a:r>
                      <a:r>
                        <a:rPr lang="es-EC" sz="1600" dirty="0" err="1">
                          <a:effectLst/>
                          <a:latin typeface="Trebuchet MS" panose="020B0603020202020204" pitchFamily="34" charset="0"/>
                          <a:ea typeface="Calibri" panose="020F0502020204030204" pitchFamily="34" charset="0"/>
                        </a:rPr>
                        <a:t>flanco</a:t>
                      </a:r>
                      <a:r>
                        <a:rPr lang="es-EC" sz="1600" baseline="30000" dirty="0" err="1">
                          <a:effectLst/>
                          <a:latin typeface="Trebuchet MS" panose="020B0603020202020204" pitchFamily="34" charset="0"/>
                          <a:ea typeface="Calibri" panose="020F0502020204030204" pitchFamily="34" charset="0"/>
                        </a:rPr>
                        <a:t>3</a:t>
                      </a:r>
                      <a:endParaRPr lang="es-EC" sz="1600" dirty="0">
                        <a:effectLst/>
                        <a:latin typeface="Times New Roman" panose="02020603050405020304" pitchFamily="18" charset="0"/>
                        <a:ea typeface="Times New Roman" panose="02020603050405020304" pitchFamily="18" charset="0"/>
                      </a:endParaRPr>
                    </a:p>
                  </a:txBody>
                  <a:tcPr marL="44450" marR="44450"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400">
                        <a:effectLst/>
                        <a:latin typeface="Calibri" panose="020F0502020204030204" pitchFamily="34"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nSpc>
                          <a:spcPct val="107000"/>
                        </a:lnSpc>
                      </a:pPr>
                      <a:endParaRPr lang="es-EC" sz="1400" dirty="0">
                        <a:effectLst/>
                        <a:latin typeface="Calibri" panose="020F0502020204030204" pitchFamily="34" charset="0"/>
                      </a:endParaRPr>
                    </a:p>
                  </a:txBody>
                  <a:tcPr marL="44450" marR="44450" marT="0" marB="0" anchor="b">
                    <a:lnL>
                      <a:noFill/>
                    </a:lnL>
                    <a:lnR>
                      <a:noFill/>
                    </a:lnR>
                    <a:lnT w="19050" cap="flat" cmpd="sng" algn="ctr">
                      <a:solidFill>
                        <a:srgbClr val="000000"/>
                      </a:solidFill>
                      <a:prstDash val="solid"/>
                      <a:round/>
                      <a:headEnd type="none" w="med" len="med"/>
                      <a:tailEnd type="none" w="med" len="med"/>
                    </a:lnT>
                    <a:lnB>
                      <a:noFill/>
                    </a:lnB>
                  </a:tcPr>
                </a:tc>
              </a:tr>
              <a:tr h="546663">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T,%</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SL,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28.57</a:t>
                      </a:r>
                      <a:endParaRPr lang="es-EC" sz="160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28.57</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42.86</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57.14</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546663">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SM, %</a:t>
                      </a:r>
                      <a:endParaRPr lang="es-EC" sz="16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MT,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28.58</a:t>
                      </a:r>
                      <a:endParaRPr lang="es-EC" sz="160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a:noFill/>
                    </a:lnB>
                  </a:tcPr>
                </a:tc>
              </a:tr>
              <a:tr h="26181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MD, %</a:t>
                      </a:r>
                      <a:endParaRPr lang="es-EC" sz="1600">
                        <a:effectLst/>
                        <a:latin typeface="Times New Roman" panose="02020603050405020304" pitchFamily="18" charset="0"/>
                        <a:ea typeface="Times New Roman" panose="02020603050405020304" pitchFamily="18" charset="0"/>
                      </a:endParaRPr>
                    </a:p>
                  </a:txBody>
                  <a:tcPr marL="44450" marR="4445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14.28</a:t>
                      </a:r>
                      <a:endParaRPr lang="es-EC" sz="160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endParaRPr>
                    </a:p>
                  </a:txBody>
                  <a:tcPr marL="44450" marR="44450" marT="0" marB="0" anchor="b">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4" name="Rectangle 1">
            <a:extLst>
              <a:ext uri="{FF2B5EF4-FFF2-40B4-BE49-F238E27FC236}">
                <a16:creationId xmlns:a16="http://schemas.microsoft.com/office/drawing/2014/main" xmlns="" id="{C087D583-F0B0-4F77-8CFA-7811B22780EC}"/>
              </a:ext>
            </a:extLst>
          </p:cNvPr>
          <p:cNvSpPr/>
          <p:nvPr/>
        </p:nvSpPr>
        <p:spPr>
          <a:xfrm>
            <a:off x="5199321" y="1912185"/>
            <a:ext cx="627320" cy="554567"/>
          </a:xfrm>
          <a:prstGeom prst="rect">
            <a:avLst/>
          </a:prstGeom>
          <a:noFill/>
          <a:ln w="28575">
            <a:solidFill>
              <a:srgbClr val="E40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6" name="Rectangle 7">
            <a:extLst>
              <a:ext uri="{FF2B5EF4-FFF2-40B4-BE49-F238E27FC236}">
                <a16:creationId xmlns:a16="http://schemas.microsoft.com/office/drawing/2014/main" xmlns="" id="{17BED37D-3C87-4A6D-8B5C-A989C7124676}"/>
              </a:ext>
            </a:extLst>
          </p:cNvPr>
          <p:cNvSpPr/>
          <p:nvPr/>
        </p:nvSpPr>
        <p:spPr>
          <a:xfrm>
            <a:off x="5199321" y="3870250"/>
            <a:ext cx="627321" cy="567286"/>
          </a:xfrm>
          <a:prstGeom prst="rect">
            <a:avLst/>
          </a:prstGeom>
          <a:noFill/>
          <a:ln w="28575">
            <a:solidFill>
              <a:srgbClr val="E40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7" name="TextBox 2">
            <a:extLst>
              <a:ext uri="{FF2B5EF4-FFF2-40B4-BE49-F238E27FC236}">
                <a16:creationId xmlns:a16="http://schemas.microsoft.com/office/drawing/2014/main" xmlns="" id="{CA8E961C-DFD7-42F7-B609-44FD6BC0DDCB}"/>
              </a:ext>
            </a:extLst>
          </p:cNvPr>
          <p:cNvSpPr txBox="1"/>
          <p:nvPr/>
        </p:nvSpPr>
        <p:spPr>
          <a:xfrm>
            <a:off x="6060684" y="4068204"/>
            <a:ext cx="768324" cy="369332"/>
          </a:xfrm>
          <a:prstGeom prst="rect">
            <a:avLst/>
          </a:prstGeom>
          <a:noFill/>
        </p:spPr>
        <p:txBody>
          <a:bodyPr wrap="square" rtlCol="0">
            <a:spAutoFit/>
          </a:bodyPr>
          <a:lstStyle/>
          <a:p>
            <a:r>
              <a:rPr lang="es-EC" b="1" dirty="0">
                <a:solidFill>
                  <a:srgbClr val="FF0000"/>
                </a:solidFill>
                <a:latin typeface="Trebuchet MS" panose="020B0603020202020204" pitchFamily="34" charset="0"/>
              </a:rPr>
              <a:t>100%</a:t>
            </a:r>
          </a:p>
        </p:txBody>
      </p:sp>
      <p:sp>
        <p:nvSpPr>
          <p:cNvPr id="8" name="TextBox 8">
            <a:extLst>
              <a:ext uri="{FF2B5EF4-FFF2-40B4-BE49-F238E27FC236}">
                <a16:creationId xmlns:a16="http://schemas.microsoft.com/office/drawing/2014/main" xmlns="" id="{43D919B7-33E6-4F09-85C4-9E13F9D4D117}"/>
              </a:ext>
            </a:extLst>
          </p:cNvPr>
          <p:cNvSpPr txBox="1"/>
          <p:nvPr/>
        </p:nvSpPr>
        <p:spPr>
          <a:xfrm>
            <a:off x="6060684" y="2004802"/>
            <a:ext cx="768324" cy="369332"/>
          </a:xfrm>
          <a:prstGeom prst="rect">
            <a:avLst/>
          </a:prstGeom>
          <a:noFill/>
        </p:spPr>
        <p:txBody>
          <a:bodyPr wrap="square" rtlCol="0">
            <a:spAutoFit/>
          </a:bodyPr>
          <a:lstStyle/>
          <a:p>
            <a:r>
              <a:rPr lang="es-EC" b="1" dirty="0">
                <a:solidFill>
                  <a:srgbClr val="FF0000"/>
                </a:solidFill>
                <a:latin typeface="Trebuchet MS" panose="020B0603020202020204" pitchFamily="34" charset="0"/>
              </a:rPr>
              <a:t>100%</a:t>
            </a:r>
          </a:p>
        </p:txBody>
      </p:sp>
      <p:sp>
        <p:nvSpPr>
          <p:cNvPr id="9" name="TextBox 9">
            <a:extLst>
              <a:ext uri="{FF2B5EF4-FFF2-40B4-BE49-F238E27FC236}">
                <a16:creationId xmlns:a16="http://schemas.microsoft.com/office/drawing/2014/main" xmlns="" id="{E211BD3E-7C37-4A11-840E-006242FCE669}"/>
              </a:ext>
            </a:extLst>
          </p:cNvPr>
          <p:cNvSpPr txBox="1"/>
          <p:nvPr/>
        </p:nvSpPr>
        <p:spPr>
          <a:xfrm>
            <a:off x="7679987" y="1270643"/>
            <a:ext cx="3042816" cy="1754326"/>
          </a:xfrm>
          <a:prstGeom prst="rect">
            <a:avLst/>
          </a:prstGeom>
          <a:noFill/>
        </p:spPr>
        <p:txBody>
          <a:bodyPr wrap="square" rtlCol="0">
            <a:spAutoFit/>
          </a:bodyPr>
          <a:lstStyle/>
          <a:p>
            <a:r>
              <a:rPr lang="es-EC" b="1" dirty="0" err="1">
                <a:solidFill>
                  <a:srgbClr val="6DE39D"/>
                </a:solidFill>
                <a:latin typeface="Trebuchet MS" panose="020B0603020202020204" pitchFamily="34" charset="0"/>
              </a:rPr>
              <a:t>Fehrman</a:t>
            </a:r>
            <a:r>
              <a:rPr lang="es-EC" b="1" dirty="0">
                <a:solidFill>
                  <a:srgbClr val="6DE39D"/>
                </a:solidFill>
                <a:latin typeface="Trebuchet MS" panose="020B0603020202020204" pitchFamily="34" charset="0"/>
              </a:rPr>
              <a:t>, 2016  </a:t>
            </a:r>
            <a:endParaRPr lang="es-EC" dirty="0">
              <a:solidFill>
                <a:srgbClr val="6DE39D"/>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Rastrojo de maíz</a:t>
            </a:r>
          </a:p>
          <a:p>
            <a:pPr marL="285750" indent="-285750">
              <a:buFont typeface="Arial" panose="020B0604020202020204" pitchFamily="34" charset="0"/>
              <a:buChar char="•"/>
            </a:pPr>
            <a:r>
              <a:rPr lang="es-EC" dirty="0">
                <a:latin typeface="Trebuchet MS" panose="020B0603020202020204" pitchFamily="34" charset="0"/>
              </a:rPr>
              <a:t>Humedecido al 50 %</a:t>
            </a:r>
          </a:p>
          <a:p>
            <a:pPr marL="285750" indent="-285750">
              <a:buFont typeface="Arial" panose="020B0604020202020204" pitchFamily="34" charset="0"/>
              <a:buChar char="•"/>
            </a:pPr>
            <a:r>
              <a:rPr lang="es-EC" dirty="0">
                <a:latin typeface="Trebuchet MS" panose="020B0603020202020204" pitchFamily="34" charset="0"/>
              </a:rPr>
              <a:t>6%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err="1">
                <a:latin typeface="Trebuchet MS" panose="020B0603020202020204" pitchFamily="34" charset="0"/>
              </a:rPr>
              <a:t>Choice</a:t>
            </a:r>
            <a:r>
              <a:rPr lang="es-EC" dirty="0">
                <a:latin typeface="Trebuchet MS" panose="020B0603020202020204" pitchFamily="34" charset="0"/>
              </a:rPr>
              <a:t> igual al control</a:t>
            </a:r>
          </a:p>
        </p:txBody>
      </p:sp>
      <p:sp>
        <p:nvSpPr>
          <p:cNvPr id="10" name="TextBox 10">
            <a:extLst>
              <a:ext uri="{FF2B5EF4-FFF2-40B4-BE49-F238E27FC236}">
                <a16:creationId xmlns:a16="http://schemas.microsoft.com/office/drawing/2014/main" xmlns="" id="{1476664C-9148-4719-9BB6-E97AA9174CE3}"/>
              </a:ext>
            </a:extLst>
          </p:cNvPr>
          <p:cNvSpPr txBox="1"/>
          <p:nvPr/>
        </p:nvSpPr>
        <p:spPr>
          <a:xfrm>
            <a:off x="7659414" y="3468110"/>
            <a:ext cx="3042816" cy="1477328"/>
          </a:xfrm>
          <a:prstGeom prst="rect">
            <a:avLst/>
          </a:prstGeom>
          <a:noFill/>
        </p:spPr>
        <p:txBody>
          <a:bodyPr wrap="square" rtlCol="0">
            <a:spAutoFit/>
          </a:bodyPr>
          <a:lstStyle/>
          <a:p>
            <a:r>
              <a:rPr lang="es-EC" b="1" dirty="0" err="1">
                <a:solidFill>
                  <a:srgbClr val="BE12B2"/>
                </a:solidFill>
                <a:latin typeface="Trebuchet MS" panose="020B0603020202020204" pitchFamily="34" charset="0"/>
              </a:rPr>
              <a:t>Fehrman</a:t>
            </a:r>
            <a:r>
              <a:rPr lang="es-EC" b="1" dirty="0">
                <a:solidFill>
                  <a:srgbClr val="BE12B2"/>
                </a:solidFill>
                <a:latin typeface="Trebuchet MS" panose="020B0603020202020204" pitchFamily="34" charset="0"/>
              </a:rPr>
              <a:t> y otros, 2016</a:t>
            </a:r>
            <a:r>
              <a:rPr lang="es-EC" b="1" dirty="0">
                <a:solidFill>
                  <a:srgbClr val="6DE39D"/>
                </a:solidFill>
                <a:latin typeface="Trebuchet MS" panose="020B0603020202020204" pitchFamily="34" charset="0"/>
              </a:rPr>
              <a:t>  </a:t>
            </a:r>
            <a:endParaRPr lang="es-EC" dirty="0">
              <a:solidFill>
                <a:srgbClr val="6DE39D"/>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Semilla de maíz</a:t>
            </a:r>
          </a:p>
          <a:p>
            <a:pPr marL="285750" indent="-285750">
              <a:buFont typeface="Arial" panose="020B0604020202020204" pitchFamily="34" charset="0"/>
              <a:buChar char="•"/>
            </a:pPr>
            <a:r>
              <a:rPr lang="es-EC" dirty="0">
                <a:latin typeface="Trebuchet MS" panose="020B0603020202020204" pitchFamily="34" charset="0"/>
              </a:rPr>
              <a:t>5%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a:latin typeface="Trebuchet MS" panose="020B0603020202020204" pitchFamily="34" charset="0"/>
              </a:rPr>
              <a:t>No altero</a:t>
            </a:r>
          </a:p>
        </p:txBody>
      </p:sp>
    </p:spTree>
    <p:extLst>
      <p:ext uri="{BB962C8B-B14F-4D97-AF65-F5344CB8AC3E}">
        <p14:creationId xmlns:p14="http://schemas.microsoft.com/office/powerpoint/2010/main" val="77426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66CBB5B-D405-4FF1-B1A3-C21DEBFE0E84}"/>
              </a:ext>
            </a:extLst>
          </p:cNvPr>
          <p:cNvSpPr/>
          <p:nvPr/>
        </p:nvSpPr>
        <p:spPr>
          <a:xfrm>
            <a:off x="1926905" y="153854"/>
            <a:ext cx="8927686" cy="369332"/>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Análisis económico del efecto de la suplementación de torta de palmiste </a:t>
            </a:r>
            <a:r>
              <a:rPr lang="es-EC" b="1" dirty="0" smtClean="0">
                <a:latin typeface="Trebuchet MS" panose="020B0603020202020204" pitchFamily="34" charset="0"/>
                <a:ea typeface="Calibri" panose="020F0502020204030204" pitchFamily="34" charset="0"/>
              </a:rPr>
              <a:t>tratada</a:t>
            </a:r>
            <a:endParaRPr lang="es-EC" b="1" dirty="0">
              <a:latin typeface="Trebuchet MS" panose="020B0603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365233299"/>
              </p:ext>
            </p:extLst>
          </p:nvPr>
        </p:nvGraphicFramePr>
        <p:xfrm>
          <a:off x="393406" y="1137684"/>
          <a:ext cx="6996224" cy="3861695"/>
        </p:xfrm>
        <a:graphic>
          <a:graphicData uri="http://schemas.openxmlformats.org/drawingml/2006/table">
            <a:tbl>
              <a:tblPr firstRow="1" firstCol="1" bandRow="1"/>
              <a:tblGrid>
                <a:gridCol w="1045166"/>
                <a:gridCol w="1611969"/>
                <a:gridCol w="1612738"/>
                <a:gridCol w="1195903"/>
                <a:gridCol w="1530448"/>
              </a:tblGrid>
              <a:tr h="225478">
                <a:tc gridSpan="5">
                  <a:txBody>
                    <a:bodyPr/>
                    <a:lstStyle/>
                    <a:p>
                      <a:pPr algn="just">
                        <a:lnSpc>
                          <a:spcPct val="106000"/>
                        </a:lnSpc>
                        <a:spcAft>
                          <a:spcPts val="0"/>
                        </a:spcAft>
                      </a:pPr>
                      <a:r>
                        <a:rPr lang="es-EC" sz="1200" dirty="0">
                          <a:effectLst/>
                          <a:latin typeface="Trebuchet MS" panose="020B0603020202020204" pitchFamily="34" charset="0"/>
                          <a:ea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0938">
                <a:tc>
                  <a:txBody>
                    <a:bodyPr/>
                    <a:lstStyle/>
                    <a:p>
                      <a:pPr>
                        <a:lnSpc>
                          <a:spcPct val="107000"/>
                        </a:lnSpc>
                      </a:pPr>
                      <a:endParaRPr lang="es-EC" sz="1400" dirty="0">
                        <a:effectLst/>
                        <a:latin typeface="Calibri" panose="020F0502020204030204" pitchFamily="34"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algn="ctr">
                        <a:lnSpc>
                          <a:spcPct val="115000"/>
                        </a:lnSpc>
                        <a:spcAft>
                          <a:spcPts val="0"/>
                        </a:spcAft>
                      </a:pPr>
                      <a:r>
                        <a:rPr lang="es-EC" sz="1600" b="1" dirty="0" err="1">
                          <a:effectLst/>
                          <a:latin typeface="Trebuchet MS" panose="020B0603020202020204" pitchFamily="34" charset="0"/>
                          <a:ea typeface="Times New Roman" panose="02020603050405020304" pitchFamily="18" charset="0"/>
                        </a:rPr>
                        <a:t>Dietas</a:t>
                      </a:r>
                      <a:r>
                        <a:rPr lang="es-EC" sz="1600" b="1" baseline="30000" dirty="0" err="1">
                          <a:effectLst/>
                          <a:latin typeface="Trebuchet MS" panose="020B0603020202020204" pitchFamily="34" charset="0"/>
                          <a:ea typeface="Times New Roman" panose="02020603050405020304" pitchFamily="18" charset="0"/>
                        </a:rPr>
                        <a:t>1</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rowSpan="2">
                  <a:txBody>
                    <a:bodyPr/>
                    <a:lstStyle/>
                    <a:p>
                      <a:pPr algn="just">
                        <a:lnSpc>
                          <a:spcPct val="115000"/>
                        </a:lnSpc>
                        <a:spcAft>
                          <a:spcPts val="0"/>
                        </a:spcAft>
                      </a:pPr>
                      <a:r>
                        <a:rPr lang="es-EC" sz="1600" b="1" dirty="0" smtClean="0">
                          <a:effectLst/>
                          <a:latin typeface="Trebuchet MS" panose="020B0603020202020204" pitchFamily="34" charset="0"/>
                          <a:ea typeface="Times New Roman" panose="02020603050405020304" pitchFamily="18" charset="0"/>
                        </a:rPr>
                        <a:t>     </a:t>
                      </a:r>
                      <a:r>
                        <a:rPr lang="es-EC" sz="1600" b="1" dirty="0" err="1" smtClean="0">
                          <a:effectLst/>
                          <a:latin typeface="Trebuchet MS" panose="020B0603020202020204" pitchFamily="34" charset="0"/>
                          <a:ea typeface="Times New Roman" panose="02020603050405020304" pitchFamily="18" charset="0"/>
                        </a:rPr>
                        <a:t>EEM</a:t>
                      </a:r>
                      <a:r>
                        <a:rPr lang="es-EC" sz="1600" b="1" baseline="30000" dirty="0" err="1" smtClean="0">
                          <a:effectLst/>
                          <a:latin typeface="Trebuchet MS" panose="020B0603020202020204" pitchFamily="34" charset="0"/>
                          <a:ea typeface="Times New Roman" panose="02020603050405020304" pitchFamily="18" charset="0"/>
                        </a:rPr>
                        <a:t>2</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just">
                        <a:lnSpc>
                          <a:spcPct val="115000"/>
                        </a:lnSpc>
                        <a:spcAft>
                          <a:spcPts val="0"/>
                        </a:spcAft>
                      </a:pPr>
                      <a:r>
                        <a:rPr lang="es-EC" sz="1600" b="1" i="1" dirty="0" smtClean="0">
                          <a:effectLst/>
                          <a:latin typeface="Trebuchet MS" panose="020B0603020202020204" pitchFamily="34" charset="0"/>
                          <a:ea typeface="Times New Roman" panose="02020603050405020304" pitchFamily="18" charset="0"/>
                        </a:rPr>
                        <a:t>      Valor-</a:t>
                      </a:r>
                      <a:r>
                        <a:rPr lang="es-EC" sz="1600" b="1" i="1" dirty="0" err="1" smtClean="0">
                          <a:effectLst/>
                          <a:latin typeface="Trebuchet MS" panose="020B0603020202020204" pitchFamily="34" charset="0"/>
                          <a:ea typeface="Times New Roman" panose="02020603050405020304" pitchFamily="18" charset="0"/>
                        </a:rPr>
                        <a:t>P</a:t>
                      </a:r>
                      <a:r>
                        <a:rPr lang="es-EC" sz="1600" b="1" baseline="30000" dirty="0" err="1" smtClean="0">
                          <a:effectLst/>
                          <a:latin typeface="Trebuchet MS" panose="020B0603020202020204" pitchFamily="34" charset="0"/>
                          <a:ea typeface="Times New Roman" panose="02020603050405020304" pitchFamily="18" charset="0"/>
                        </a:rPr>
                        <a:t>3</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90938">
                <a:tc>
                  <a:txBody>
                    <a:bodyPr/>
                    <a:lstStyle/>
                    <a:p>
                      <a:pPr algn="just">
                        <a:lnSpc>
                          <a:spcPct val="115000"/>
                        </a:lnSpc>
                        <a:spcAft>
                          <a:spcPts val="0"/>
                        </a:spcAft>
                      </a:pPr>
                      <a:r>
                        <a:rPr lang="es-EC" sz="1600" b="1">
                          <a:effectLst/>
                          <a:latin typeface="Trebuchet MS" panose="020B0603020202020204" pitchFamily="34" charset="0"/>
                          <a:ea typeface="Times New Roman" panose="02020603050405020304" pitchFamily="18" charset="0"/>
                        </a:rPr>
                        <a:t>Ítem</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b="1">
                          <a:effectLst/>
                          <a:latin typeface="Trebuchet MS" panose="020B0603020202020204" pitchFamily="34" charset="0"/>
                          <a:ea typeface="Times New Roman" panose="02020603050405020304" pitchFamily="18" charset="0"/>
                        </a:rPr>
                        <a:t>PNT</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b="1" dirty="0">
                          <a:effectLst/>
                          <a:latin typeface="Trebuchet MS" panose="020B0603020202020204" pitchFamily="34" charset="0"/>
                          <a:ea typeface="Times New Roman" panose="02020603050405020304" pitchFamily="18" charset="0"/>
                        </a:rPr>
                        <a:t>PT</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r>
              <a:tr h="290938">
                <a:tc gridSpan="5">
                  <a:txBody>
                    <a:bodyPr/>
                    <a:lstStyle/>
                    <a:p>
                      <a:pPr algn="just">
                        <a:lnSpc>
                          <a:spcPct val="115000"/>
                        </a:lnSpc>
                        <a:spcAft>
                          <a:spcPts val="0"/>
                        </a:spcAft>
                      </a:pPr>
                      <a:r>
                        <a:rPr lang="es-EC" sz="1600" dirty="0">
                          <a:effectLst/>
                          <a:latin typeface="Trebuchet MS" panose="020B0603020202020204" pitchFamily="34" charset="0"/>
                          <a:ea typeface="Times New Roman" panose="02020603050405020304" pitchFamily="18" charset="0"/>
                        </a:rPr>
                        <a:t>Precio de palmiste: $6.00</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0938">
                <a:tc>
                  <a:txBody>
                    <a:bodyPr/>
                    <a:lstStyle/>
                    <a:p>
                      <a:pPr algn="just">
                        <a:lnSpc>
                          <a:spcPct val="115000"/>
                        </a:lnSpc>
                        <a:spcAft>
                          <a:spcPts val="0"/>
                        </a:spcAft>
                      </a:pPr>
                      <a:r>
                        <a:rPr lang="es-EC" sz="1600" dirty="0" err="1">
                          <a:effectLst/>
                          <a:latin typeface="Trebuchet MS" panose="020B0603020202020204" pitchFamily="34" charset="0"/>
                          <a:ea typeface="Times New Roman" panose="02020603050405020304" pitchFamily="18" charset="0"/>
                        </a:rPr>
                        <a:t>IOFC</a:t>
                      </a:r>
                      <a:r>
                        <a:rPr lang="es-EC" sz="1600" baseline="30000" dirty="0" err="1">
                          <a:effectLst/>
                          <a:latin typeface="Trebuchet MS" panose="020B0603020202020204" pitchFamily="34" charset="0"/>
                          <a:ea typeface="Times New Roman" panose="02020603050405020304" pitchFamily="18" charset="0"/>
                        </a:rPr>
                        <a:t>4</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140.56</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179.24</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6.003</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0.002</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9093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COG</a:t>
                      </a:r>
                      <a:r>
                        <a:rPr lang="es-EC" sz="1600" baseline="30000">
                          <a:effectLst/>
                          <a:latin typeface="Trebuchet MS" panose="020B0603020202020204" pitchFamily="34" charset="0"/>
                          <a:ea typeface="Times New Roman" panose="02020603050405020304" pitchFamily="18" charset="0"/>
                        </a:rPr>
                        <a:t>5</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    2.24</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    1.36</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0.181</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0.009</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41968">
                <a:tc>
                  <a:txBody>
                    <a:bodyPr/>
                    <a:lstStyle/>
                    <a:p>
                      <a:pPr>
                        <a:lnSpc>
                          <a:spcPct val="107000"/>
                        </a:lnSpc>
                      </a:pPr>
                      <a:endParaRPr lang="es-EC" sz="1400">
                        <a:effectLst/>
                        <a:latin typeface="Calibri" panose="020F0502020204030204" pitchFamily="34" charset="0"/>
                      </a:endParaRPr>
                    </a:p>
                  </a:txBody>
                  <a:tcPr marL="44450" marR="44450" marT="0" marB="0" anchor="ctr">
                    <a:lnL>
                      <a:noFill/>
                    </a:lnL>
                    <a:lnR>
                      <a:noFill/>
                    </a:lnR>
                    <a:lnT>
                      <a:noFill/>
                    </a:lnT>
                    <a:lnB>
                      <a:noFill/>
                    </a:lnB>
                  </a:tcPr>
                </a:tc>
                <a:tc>
                  <a:txBody>
                    <a:bodyPr/>
                    <a:lstStyle/>
                    <a:p>
                      <a:pPr>
                        <a:lnSpc>
                          <a:spcPct val="107000"/>
                        </a:lnSpc>
                      </a:pPr>
                      <a:endParaRPr lang="es-EC" sz="1400">
                        <a:effectLst/>
                        <a:latin typeface="Calibri" panose="020F0502020204030204" pitchFamily="34" charset="0"/>
                      </a:endParaRPr>
                    </a:p>
                  </a:txBody>
                  <a:tcPr marL="44450" marR="44450" marT="0" marB="0" anchor="ctr">
                    <a:lnL>
                      <a:noFill/>
                    </a:lnL>
                    <a:lnR>
                      <a:noFill/>
                    </a:lnR>
                    <a:lnT>
                      <a:noFill/>
                    </a:lnT>
                    <a:lnB>
                      <a:noFill/>
                    </a:lnB>
                  </a:tcPr>
                </a:tc>
                <a:tc>
                  <a:txBody>
                    <a:bodyPr/>
                    <a:lstStyle/>
                    <a:p>
                      <a:pPr>
                        <a:lnSpc>
                          <a:spcPct val="107000"/>
                        </a:lnSpc>
                      </a:pPr>
                      <a:endParaRPr lang="es-EC" sz="1400">
                        <a:effectLst/>
                        <a:latin typeface="Calibri" panose="020F0502020204030204" pitchFamily="34" charset="0"/>
                      </a:endParaRPr>
                    </a:p>
                  </a:txBody>
                  <a:tcPr marL="44450" marR="44450" marT="0" marB="0" anchor="ctr">
                    <a:lnL>
                      <a:noFill/>
                    </a:lnL>
                    <a:lnR>
                      <a:noFill/>
                    </a:lnR>
                    <a:lnT>
                      <a:noFill/>
                    </a:lnT>
                    <a:lnB>
                      <a:noFill/>
                    </a:lnB>
                  </a:tcPr>
                </a:tc>
                <a:tc>
                  <a:txBody>
                    <a:bodyPr/>
                    <a:lstStyle/>
                    <a:p>
                      <a:pPr>
                        <a:lnSpc>
                          <a:spcPct val="107000"/>
                        </a:lnSpc>
                      </a:pPr>
                      <a:endParaRPr lang="es-EC" sz="1400" dirty="0">
                        <a:effectLst/>
                        <a:latin typeface="Calibri" panose="020F0502020204030204" pitchFamily="34" charset="0"/>
                      </a:endParaRPr>
                    </a:p>
                  </a:txBody>
                  <a:tcPr marL="44450" marR="44450" marT="0" marB="0" anchor="ctr">
                    <a:lnL>
                      <a:noFill/>
                    </a:lnL>
                    <a:lnR>
                      <a:noFill/>
                    </a:lnR>
                    <a:lnT>
                      <a:noFill/>
                    </a:lnT>
                    <a:lnB>
                      <a:noFill/>
                    </a:lnB>
                  </a:tcPr>
                </a:tc>
                <a:tc>
                  <a:txBody>
                    <a:bodyPr/>
                    <a:lstStyle/>
                    <a:p>
                      <a:pPr>
                        <a:lnSpc>
                          <a:spcPct val="107000"/>
                        </a:lnSpc>
                      </a:pPr>
                      <a:endParaRPr lang="es-EC" sz="1400">
                        <a:effectLst/>
                        <a:latin typeface="Calibri" panose="020F0502020204030204" pitchFamily="34" charset="0"/>
                      </a:endParaRPr>
                    </a:p>
                  </a:txBody>
                  <a:tcPr marL="44450" marR="44450" marT="0" marB="0" anchor="ctr">
                    <a:lnL>
                      <a:noFill/>
                    </a:lnL>
                    <a:lnR>
                      <a:noFill/>
                    </a:lnR>
                    <a:lnT>
                      <a:noFill/>
                    </a:lnT>
                    <a:lnB>
                      <a:noFill/>
                    </a:lnB>
                  </a:tcPr>
                </a:tc>
              </a:tr>
              <a:tr h="290938">
                <a:tc gridSpan="5">
                  <a:txBody>
                    <a:bodyPr/>
                    <a:lstStyle/>
                    <a:p>
                      <a:pPr algn="just">
                        <a:lnSpc>
                          <a:spcPct val="115000"/>
                        </a:lnSpc>
                        <a:spcAft>
                          <a:spcPts val="0"/>
                        </a:spcAft>
                      </a:pPr>
                      <a:r>
                        <a:rPr lang="es-EC" sz="1600" dirty="0">
                          <a:effectLst/>
                          <a:latin typeface="Trebuchet MS" panose="020B0603020202020204" pitchFamily="34" charset="0"/>
                          <a:ea typeface="Times New Roman" panose="02020603050405020304" pitchFamily="18" charset="0"/>
                        </a:rPr>
                        <a:t>Precio de palmiste: $12.00</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093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IOFC </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137.25</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176.91</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5.920</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0.002</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9093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COG</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   2.47 </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    1.48</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0.200</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0.008</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r>
              <a:tr h="1066745">
                <a:tc gridSpan="5">
                  <a:txBody>
                    <a:bodyPr/>
                    <a:lstStyle/>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1</a:t>
                      </a:r>
                      <a:r>
                        <a:rPr lang="es-EC" sz="1050" dirty="0">
                          <a:effectLst/>
                          <a:latin typeface="Trebuchet MS" panose="020B0603020202020204" pitchFamily="34" charset="0"/>
                          <a:ea typeface="Times New Roman" panose="02020603050405020304" pitchFamily="18" charset="0"/>
                        </a:rPr>
                        <a:t> </a:t>
                      </a:r>
                      <a:r>
                        <a:rPr lang="es-EC" sz="1050" dirty="0" err="1">
                          <a:effectLst/>
                          <a:latin typeface="Trebuchet MS" panose="020B0603020202020204" pitchFamily="34" charset="0"/>
                          <a:ea typeface="Times New Roman" panose="02020603050405020304" pitchFamily="18" charset="0"/>
                        </a:rPr>
                        <a:t>PNT</a:t>
                      </a:r>
                      <a:r>
                        <a:rPr lang="es-EC" sz="1050" dirty="0">
                          <a:effectLst/>
                          <a:latin typeface="Trebuchet MS" panose="020B0603020202020204" pitchFamily="34" charset="0"/>
                          <a:ea typeface="Times New Roman" panose="02020603050405020304" pitchFamily="18" charset="0"/>
                        </a:rPr>
                        <a:t>: suplementación con 25% de torta de palmiste no tratada; PT: suplementación con 25% de torta de palmiste tratada con hidróxido de calcio al 5%, llevada al 50% de humedad. </a:t>
                      </a:r>
                      <a:endParaRPr lang="es-EC" sz="1400" dirty="0">
                        <a:effectLst/>
                        <a:latin typeface="Times New Roman" panose="02020603050405020304" pitchFamily="18" charset="0"/>
                        <a:ea typeface="Times New Roman" panose="02020603050405020304" pitchFamily="18" charset="0"/>
                      </a:endParaRPr>
                    </a:p>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2</a:t>
                      </a:r>
                      <a:r>
                        <a:rPr lang="es-EC" sz="1050" dirty="0">
                          <a:effectLst/>
                          <a:latin typeface="Trebuchet MS" panose="020B0603020202020204" pitchFamily="34" charset="0"/>
                          <a:ea typeface="Times New Roman" panose="02020603050405020304" pitchFamily="18" charset="0"/>
                        </a:rPr>
                        <a:t> </a:t>
                      </a:r>
                      <a:r>
                        <a:rPr lang="es-EC" sz="1050" dirty="0" err="1">
                          <a:effectLst/>
                          <a:latin typeface="Trebuchet MS" panose="020B0603020202020204" pitchFamily="34" charset="0"/>
                          <a:ea typeface="Times New Roman" panose="02020603050405020304" pitchFamily="18" charset="0"/>
                        </a:rPr>
                        <a:t>EEM</a:t>
                      </a:r>
                      <a:r>
                        <a:rPr lang="es-EC" sz="1050" dirty="0">
                          <a:effectLst/>
                          <a:latin typeface="Trebuchet MS" panose="020B0603020202020204" pitchFamily="34" charset="0"/>
                          <a:ea typeface="Times New Roman" panose="02020603050405020304" pitchFamily="18" charset="0"/>
                        </a:rPr>
                        <a:t>: Error estándar de la media</a:t>
                      </a:r>
                      <a:endParaRPr lang="es-EC" sz="1400" dirty="0">
                        <a:effectLst/>
                        <a:latin typeface="Times New Roman" panose="02020603050405020304" pitchFamily="18" charset="0"/>
                        <a:ea typeface="Times New Roman" panose="02020603050405020304" pitchFamily="18" charset="0"/>
                      </a:endParaRPr>
                    </a:p>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3</a:t>
                      </a:r>
                      <a:r>
                        <a:rPr lang="es-EC" sz="1050" dirty="0">
                          <a:effectLst/>
                          <a:latin typeface="Trebuchet MS" panose="020B0603020202020204" pitchFamily="34" charset="0"/>
                          <a:ea typeface="Times New Roman" panose="02020603050405020304" pitchFamily="18" charset="0"/>
                        </a:rPr>
                        <a:t> </a:t>
                      </a:r>
                      <a:r>
                        <a:rPr lang="es-EC" sz="1050" i="1" dirty="0">
                          <a:effectLst/>
                          <a:latin typeface="Trebuchet MS" panose="020B0603020202020204" pitchFamily="34" charset="0"/>
                          <a:ea typeface="Times New Roman" panose="02020603050405020304" pitchFamily="18" charset="0"/>
                        </a:rPr>
                        <a:t>Valor-P</a:t>
                      </a:r>
                      <a:r>
                        <a:rPr lang="es-EC" sz="1050" dirty="0">
                          <a:effectLst/>
                          <a:latin typeface="Trebuchet MS" panose="020B0603020202020204" pitchFamily="34" charset="0"/>
                          <a:ea typeface="Times New Roman" panose="02020603050405020304" pitchFamily="18" charset="0"/>
                        </a:rPr>
                        <a:t>: Prueba t. </a:t>
                      </a:r>
                      <a:r>
                        <a:rPr lang="es-EC" sz="1050" dirty="0" err="1">
                          <a:effectLst/>
                          <a:latin typeface="Trebuchet MS" panose="020B0603020202020204" pitchFamily="34" charset="0"/>
                          <a:ea typeface="Times New Roman" panose="02020603050405020304" pitchFamily="18" charset="0"/>
                        </a:rPr>
                        <a:t>PNT</a:t>
                      </a:r>
                      <a:r>
                        <a:rPr lang="es-EC" sz="1050" dirty="0">
                          <a:effectLst/>
                          <a:latin typeface="Trebuchet MS" panose="020B0603020202020204" pitchFamily="34" charset="0"/>
                          <a:ea typeface="Times New Roman" panose="02020603050405020304" pitchFamily="18" charset="0"/>
                        </a:rPr>
                        <a:t> vs. PT</a:t>
                      </a:r>
                      <a:endParaRPr lang="es-EC" sz="1400" dirty="0">
                        <a:effectLst/>
                        <a:latin typeface="Times New Roman" panose="02020603050405020304" pitchFamily="18" charset="0"/>
                        <a:ea typeface="Times New Roman" panose="02020603050405020304" pitchFamily="18" charset="0"/>
                      </a:endParaRPr>
                    </a:p>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4</a:t>
                      </a:r>
                      <a:r>
                        <a:rPr lang="es-EC" sz="1050" dirty="0">
                          <a:effectLst/>
                          <a:latin typeface="Trebuchet MS" panose="020B0603020202020204" pitchFamily="34" charset="0"/>
                          <a:ea typeface="Times New Roman" panose="02020603050405020304" pitchFamily="18" charset="0"/>
                        </a:rPr>
                        <a:t> </a:t>
                      </a:r>
                      <a:r>
                        <a:rPr lang="es-EC" sz="1050" dirty="0" err="1">
                          <a:effectLst/>
                          <a:latin typeface="Trebuchet MS" panose="020B0603020202020204" pitchFamily="34" charset="0"/>
                          <a:ea typeface="Times New Roman" panose="02020603050405020304" pitchFamily="18" charset="0"/>
                        </a:rPr>
                        <a:t>IOFC</a:t>
                      </a:r>
                      <a:r>
                        <a:rPr lang="es-EC" sz="1050" dirty="0">
                          <a:effectLst/>
                          <a:latin typeface="Trebuchet MS" panose="020B0603020202020204" pitchFamily="34" charset="0"/>
                          <a:ea typeface="Times New Roman" panose="02020603050405020304" pitchFamily="18" charset="0"/>
                        </a:rPr>
                        <a:t>: Ganancia sobre los costos de alimentación</a:t>
                      </a:r>
                      <a:endParaRPr lang="es-EC" sz="1400" dirty="0">
                        <a:effectLst/>
                        <a:latin typeface="Times New Roman" panose="02020603050405020304" pitchFamily="18" charset="0"/>
                        <a:ea typeface="Times New Roman" panose="02020603050405020304" pitchFamily="18" charset="0"/>
                      </a:endParaRPr>
                    </a:p>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5</a:t>
                      </a:r>
                      <a:r>
                        <a:rPr lang="es-EC" sz="1050" dirty="0">
                          <a:effectLst/>
                          <a:latin typeface="Trebuchet MS" panose="020B0603020202020204" pitchFamily="34" charset="0"/>
                          <a:ea typeface="Times New Roman" panose="02020603050405020304" pitchFamily="18" charset="0"/>
                        </a:rPr>
                        <a:t> </a:t>
                      </a:r>
                      <a:r>
                        <a:rPr lang="es-EC" sz="1050" dirty="0" err="1">
                          <a:effectLst/>
                          <a:latin typeface="Trebuchet MS" panose="020B0603020202020204" pitchFamily="34" charset="0"/>
                          <a:ea typeface="Times New Roman" panose="02020603050405020304" pitchFamily="18" charset="0"/>
                        </a:rPr>
                        <a:t>COG</a:t>
                      </a:r>
                      <a:r>
                        <a:rPr lang="es-EC" sz="1050" dirty="0">
                          <a:effectLst/>
                          <a:latin typeface="Trebuchet MS" panose="020B0603020202020204" pitchFamily="34" charset="0"/>
                          <a:ea typeface="Times New Roman" panose="02020603050405020304" pitchFamily="18" charset="0"/>
                        </a:rPr>
                        <a:t>: Costo alimenticio de la ganancia</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Tree>
    <p:extLst>
      <p:ext uri="{BB962C8B-B14F-4D97-AF65-F5344CB8AC3E}">
        <p14:creationId xmlns:p14="http://schemas.microsoft.com/office/powerpoint/2010/main" val="269269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66CBB5B-D405-4FF1-B1A3-C21DEBFE0E84}"/>
              </a:ext>
            </a:extLst>
          </p:cNvPr>
          <p:cNvSpPr/>
          <p:nvPr/>
        </p:nvSpPr>
        <p:spPr>
          <a:xfrm>
            <a:off x="1926905" y="153854"/>
            <a:ext cx="8927686" cy="369332"/>
          </a:xfrm>
          <a:prstGeom prst="rect">
            <a:avLst/>
          </a:prstGeom>
        </p:spPr>
        <p:txBody>
          <a:bodyPr wrap="square">
            <a:spAutoFit/>
          </a:bodyPr>
          <a:lstStyle/>
          <a:p>
            <a:r>
              <a:rPr lang="es-EC" b="1" dirty="0">
                <a:latin typeface="Trebuchet MS" panose="020B0603020202020204" pitchFamily="34" charset="0"/>
                <a:ea typeface="Calibri" panose="020F0502020204030204" pitchFamily="34" charset="0"/>
              </a:rPr>
              <a:t>Análisis económico del efecto de la suplementación de torta de palmiste </a:t>
            </a:r>
            <a:r>
              <a:rPr lang="es-EC" b="1" dirty="0" smtClean="0">
                <a:latin typeface="Trebuchet MS" panose="020B0603020202020204" pitchFamily="34" charset="0"/>
                <a:ea typeface="Calibri" panose="020F0502020204030204" pitchFamily="34" charset="0"/>
              </a:rPr>
              <a:t>tratada</a:t>
            </a:r>
            <a:endParaRPr lang="es-EC" b="1" dirty="0">
              <a:latin typeface="Trebuchet MS" panose="020B0603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773384249"/>
              </p:ext>
            </p:extLst>
          </p:nvPr>
        </p:nvGraphicFramePr>
        <p:xfrm>
          <a:off x="393406" y="1137684"/>
          <a:ext cx="6996224" cy="3861695"/>
        </p:xfrm>
        <a:graphic>
          <a:graphicData uri="http://schemas.openxmlformats.org/drawingml/2006/table">
            <a:tbl>
              <a:tblPr firstRow="1" firstCol="1" bandRow="1"/>
              <a:tblGrid>
                <a:gridCol w="1045166"/>
                <a:gridCol w="1611969"/>
                <a:gridCol w="1612738"/>
                <a:gridCol w="1195903"/>
                <a:gridCol w="1530448"/>
              </a:tblGrid>
              <a:tr h="225478">
                <a:tc gridSpan="5">
                  <a:txBody>
                    <a:bodyPr/>
                    <a:lstStyle/>
                    <a:p>
                      <a:pPr algn="just">
                        <a:lnSpc>
                          <a:spcPct val="106000"/>
                        </a:lnSpc>
                        <a:spcAft>
                          <a:spcPts val="0"/>
                        </a:spcAft>
                      </a:pPr>
                      <a:r>
                        <a:rPr lang="es-EC" sz="1200" dirty="0">
                          <a:effectLst/>
                          <a:latin typeface="Trebuchet MS" panose="020B0603020202020204" pitchFamily="34" charset="0"/>
                          <a:ea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0938">
                <a:tc>
                  <a:txBody>
                    <a:bodyPr/>
                    <a:lstStyle/>
                    <a:p>
                      <a:pPr>
                        <a:lnSpc>
                          <a:spcPct val="107000"/>
                        </a:lnSpc>
                      </a:pPr>
                      <a:endParaRPr lang="es-EC" sz="1400" dirty="0">
                        <a:effectLst/>
                        <a:latin typeface="Calibri" panose="020F0502020204030204" pitchFamily="34"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algn="ctr">
                        <a:lnSpc>
                          <a:spcPct val="115000"/>
                        </a:lnSpc>
                        <a:spcAft>
                          <a:spcPts val="0"/>
                        </a:spcAft>
                      </a:pPr>
                      <a:r>
                        <a:rPr lang="es-EC" sz="1600" b="1" dirty="0" err="1">
                          <a:effectLst/>
                          <a:latin typeface="Trebuchet MS" panose="020B0603020202020204" pitchFamily="34" charset="0"/>
                          <a:ea typeface="Times New Roman" panose="02020603050405020304" pitchFamily="18" charset="0"/>
                        </a:rPr>
                        <a:t>Dietas</a:t>
                      </a:r>
                      <a:r>
                        <a:rPr lang="es-EC" sz="1600" b="1" baseline="30000" dirty="0" err="1">
                          <a:effectLst/>
                          <a:latin typeface="Trebuchet MS" panose="020B0603020202020204" pitchFamily="34" charset="0"/>
                          <a:ea typeface="Times New Roman" panose="02020603050405020304" pitchFamily="18" charset="0"/>
                        </a:rPr>
                        <a:t>1</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rowSpan="2">
                  <a:txBody>
                    <a:bodyPr/>
                    <a:lstStyle/>
                    <a:p>
                      <a:pPr algn="just">
                        <a:lnSpc>
                          <a:spcPct val="115000"/>
                        </a:lnSpc>
                        <a:spcAft>
                          <a:spcPts val="0"/>
                        </a:spcAft>
                      </a:pPr>
                      <a:r>
                        <a:rPr lang="es-EC" sz="1600" b="1" dirty="0" smtClean="0">
                          <a:effectLst/>
                          <a:latin typeface="Trebuchet MS" panose="020B0603020202020204" pitchFamily="34" charset="0"/>
                          <a:ea typeface="Times New Roman" panose="02020603050405020304" pitchFamily="18" charset="0"/>
                        </a:rPr>
                        <a:t>     </a:t>
                      </a:r>
                      <a:r>
                        <a:rPr lang="es-EC" sz="1600" b="1" dirty="0" err="1" smtClean="0">
                          <a:effectLst/>
                          <a:latin typeface="Trebuchet MS" panose="020B0603020202020204" pitchFamily="34" charset="0"/>
                          <a:ea typeface="Times New Roman" panose="02020603050405020304" pitchFamily="18" charset="0"/>
                        </a:rPr>
                        <a:t>EEM</a:t>
                      </a:r>
                      <a:r>
                        <a:rPr lang="es-EC" sz="1600" b="1" baseline="30000" dirty="0" err="1" smtClean="0">
                          <a:effectLst/>
                          <a:latin typeface="Trebuchet MS" panose="020B0603020202020204" pitchFamily="34" charset="0"/>
                          <a:ea typeface="Times New Roman" panose="02020603050405020304" pitchFamily="18" charset="0"/>
                        </a:rPr>
                        <a:t>2</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just">
                        <a:lnSpc>
                          <a:spcPct val="115000"/>
                        </a:lnSpc>
                        <a:spcAft>
                          <a:spcPts val="0"/>
                        </a:spcAft>
                      </a:pPr>
                      <a:r>
                        <a:rPr lang="es-EC" sz="1600" b="1" i="1" dirty="0" smtClean="0">
                          <a:effectLst/>
                          <a:latin typeface="Trebuchet MS" panose="020B0603020202020204" pitchFamily="34" charset="0"/>
                          <a:ea typeface="Times New Roman" panose="02020603050405020304" pitchFamily="18" charset="0"/>
                        </a:rPr>
                        <a:t>      Valor-</a:t>
                      </a:r>
                      <a:r>
                        <a:rPr lang="es-EC" sz="1600" b="1" i="1" dirty="0" err="1" smtClean="0">
                          <a:effectLst/>
                          <a:latin typeface="Trebuchet MS" panose="020B0603020202020204" pitchFamily="34" charset="0"/>
                          <a:ea typeface="Times New Roman" panose="02020603050405020304" pitchFamily="18" charset="0"/>
                        </a:rPr>
                        <a:t>P</a:t>
                      </a:r>
                      <a:r>
                        <a:rPr lang="es-EC" sz="1600" b="1" baseline="30000" dirty="0" err="1" smtClean="0">
                          <a:effectLst/>
                          <a:latin typeface="Trebuchet MS" panose="020B0603020202020204" pitchFamily="34" charset="0"/>
                          <a:ea typeface="Times New Roman" panose="02020603050405020304" pitchFamily="18" charset="0"/>
                        </a:rPr>
                        <a:t>3</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90938">
                <a:tc>
                  <a:txBody>
                    <a:bodyPr/>
                    <a:lstStyle/>
                    <a:p>
                      <a:pPr algn="just">
                        <a:lnSpc>
                          <a:spcPct val="115000"/>
                        </a:lnSpc>
                        <a:spcAft>
                          <a:spcPts val="0"/>
                        </a:spcAft>
                      </a:pPr>
                      <a:r>
                        <a:rPr lang="es-EC" sz="1600" b="1">
                          <a:effectLst/>
                          <a:latin typeface="Trebuchet MS" panose="020B0603020202020204" pitchFamily="34" charset="0"/>
                          <a:ea typeface="Times New Roman" panose="02020603050405020304" pitchFamily="18" charset="0"/>
                        </a:rPr>
                        <a:t>Ítem</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b="1">
                          <a:effectLst/>
                          <a:latin typeface="Trebuchet MS" panose="020B0603020202020204" pitchFamily="34" charset="0"/>
                          <a:ea typeface="Times New Roman" panose="02020603050405020304" pitchFamily="18" charset="0"/>
                        </a:rPr>
                        <a:t>PNT</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b="1" dirty="0">
                          <a:effectLst/>
                          <a:latin typeface="Trebuchet MS" panose="020B0603020202020204" pitchFamily="34" charset="0"/>
                          <a:ea typeface="Times New Roman" panose="02020603050405020304" pitchFamily="18" charset="0"/>
                        </a:rPr>
                        <a:t>PT</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r>
              <a:tr h="290938">
                <a:tc gridSpan="5">
                  <a:txBody>
                    <a:bodyPr/>
                    <a:lstStyle/>
                    <a:p>
                      <a:pPr algn="just">
                        <a:lnSpc>
                          <a:spcPct val="115000"/>
                        </a:lnSpc>
                        <a:spcAft>
                          <a:spcPts val="0"/>
                        </a:spcAft>
                      </a:pPr>
                      <a:r>
                        <a:rPr lang="es-EC" sz="1600" dirty="0">
                          <a:effectLst/>
                          <a:latin typeface="Trebuchet MS" panose="020B0603020202020204" pitchFamily="34" charset="0"/>
                          <a:ea typeface="Times New Roman" panose="02020603050405020304" pitchFamily="18" charset="0"/>
                        </a:rPr>
                        <a:t>Precio de palmiste: $6.00</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0938">
                <a:tc>
                  <a:txBody>
                    <a:bodyPr/>
                    <a:lstStyle/>
                    <a:p>
                      <a:pPr algn="just">
                        <a:lnSpc>
                          <a:spcPct val="115000"/>
                        </a:lnSpc>
                        <a:spcAft>
                          <a:spcPts val="0"/>
                        </a:spcAft>
                      </a:pPr>
                      <a:r>
                        <a:rPr lang="es-EC" sz="1600" dirty="0" err="1">
                          <a:effectLst/>
                          <a:latin typeface="Trebuchet MS" panose="020B0603020202020204" pitchFamily="34" charset="0"/>
                          <a:ea typeface="Times New Roman" panose="02020603050405020304" pitchFamily="18" charset="0"/>
                        </a:rPr>
                        <a:t>IOFC</a:t>
                      </a:r>
                      <a:r>
                        <a:rPr lang="es-EC" sz="1600" baseline="30000" dirty="0" err="1">
                          <a:effectLst/>
                          <a:latin typeface="Trebuchet MS" panose="020B0603020202020204" pitchFamily="34" charset="0"/>
                          <a:ea typeface="Times New Roman" panose="02020603050405020304" pitchFamily="18" charset="0"/>
                        </a:rPr>
                        <a:t>4</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140.56</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179.24</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6.003</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0.002</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9093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COG</a:t>
                      </a:r>
                      <a:r>
                        <a:rPr lang="es-EC" sz="1600" baseline="30000">
                          <a:effectLst/>
                          <a:latin typeface="Trebuchet MS" panose="020B0603020202020204" pitchFamily="34" charset="0"/>
                          <a:ea typeface="Times New Roman" panose="02020603050405020304" pitchFamily="18" charset="0"/>
                        </a:rPr>
                        <a:t>5</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    2.24</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    1.36</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0.181</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0.009</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41968">
                <a:tc>
                  <a:txBody>
                    <a:bodyPr/>
                    <a:lstStyle/>
                    <a:p>
                      <a:pPr>
                        <a:lnSpc>
                          <a:spcPct val="107000"/>
                        </a:lnSpc>
                      </a:pPr>
                      <a:endParaRPr lang="es-EC" sz="1400">
                        <a:effectLst/>
                        <a:latin typeface="Calibri" panose="020F0502020204030204" pitchFamily="34" charset="0"/>
                      </a:endParaRPr>
                    </a:p>
                  </a:txBody>
                  <a:tcPr marL="44450" marR="44450" marT="0" marB="0" anchor="ctr">
                    <a:lnL>
                      <a:noFill/>
                    </a:lnL>
                    <a:lnR>
                      <a:noFill/>
                    </a:lnR>
                    <a:lnT>
                      <a:noFill/>
                    </a:lnT>
                    <a:lnB>
                      <a:noFill/>
                    </a:lnB>
                  </a:tcPr>
                </a:tc>
                <a:tc>
                  <a:txBody>
                    <a:bodyPr/>
                    <a:lstStyle/>
                    <a:p>
                      <a:pPr>
                        <a:lnSpc>
                          <a:spcPct val="107000"/>
                        </a:lnSpc>
                      </a:pPr>
                      <a:endParaRPr lang="es-EC" sz="1400">
                        <a:effectLst/>
                        <a:latin typeface="Calibri" panose="020F0502020204030204" pitchFamily="34" charset="0"/>
                      </a:endParaRPr>
                    </a:p>
                  </a:txBody>
                  <a:tcPr marL="44450" marR="44450" marT="0" marB="0" anchor="ctr">
                    <a:lnL>
                      <a:noFill/>
                    </a:lnL>
                    <a:lnR>
                      <a:noFill/>
                    </a:lnR>
                    <a:lnT>
                      <a:noFill/>
                    </a:lnT>
                    <a:lnB>
                      <a:noFill/>
                    </a:lnB>
                  </a:tcPr>
                </a:tc>
                <a:tc>
                  <a:txBody>
                    <a:bodyPr/>
                    <a:lstStyle/>
                    <a:p>
                      <a:pPr>
                        <a:lnSpc>
                          <a:spcPct val="107000"/>
                        </a:lnSpc>
                      </a:pPr>
                      <a:endParaRPr lang="es-EC" sz="1400" dirty="0">
                        <a:effectLst/>
                        <a:latin typeface="Calibri" panose="020F0502020204030204" pitchFamily="34" charset="0"/>
                      </a:endParaRPr>
                    </a:p>
                  </a:txBody>
                  <a:tcPr marL="44450" marR="44450" marT="0" marB="0" anchor="ctr">
                    <a:lnL>
                      <a:noFill/>
                    </a:lnL>
                    <a:lnR>
                      <a:noFill/>
                    </a:lnR>
                    <a:lnT>
                      <a:noFill/>
                    </a:lnT>
                    <a:lnB>
                      <a:noFill/>
                    </a:lnB>
                  </a:tcPr>
                </a:tc>
                <a:tc>
                  <a:txBody>
                    <a:bodyPr/>
                    <a:lstStyle/>
                    <a:p>
                      <a:pPr>
                        <a:lnSpc>
                          <a:spcPct val="107000"/>
                        </a:lnSpc>
                      </a:pPr>
                      <a:endParaRPr lang="es-EC" sz="1400" dirty="0">
                        <a:effectLst/>
                        <a:latin typeface="Calibri" panose="020F0502020204030204" pitchFamily="34" charset="0"/>
                      </a:endParaRPr>
                    </a:p>
                  </a:txBody>
                  <a:tcPr marL="44450" marR="44450" marT="0" marB="0" anchor="ctr">
                    <a:lnL>
                      <a:noFill/>
                    </a:lnL>
                    <a:lnR>
                      <a:noFill/>
                    </a:lnR>
                    <a:lnT>
                      <a:noFill/>
                    </a:lnT>
                    <a:lnB>
                      <a:noFill/>
                    </a:lnB>
                  </a:tcPr>
                </a:tc>
                <a:tc>
                  <a:txBody>
                    <a:bodyPr/>
                    <a:lstStyle/>
                    <a:p>
                      <a:pPr>
                        <a:lnSpc>
                          <a:spcPct val="107000"/>
                        </a:lnSpc>
                      </a:pPr>
                      <a:endParaRPr lang="es-EC" sz="1400">
                        <a:effectLst/>
                        <a:latin typeface="Calibri" panose="020F0502020204030204" pitchFamily="34" charset="0"/>
                      </a:endParaRPr>
                    </a:p>
                  </a:txBody>
                  <a:tcPr marL="44450" marR="44450" marT="0" marB="0" anchor="ctr">
                    <a:lnL>
                      <a:noFill/>
                    </a:lnL>
                    <a:lnR>
                      <a:noFill/>
                    </a:lnR>
                    <a:lnT>
                      <a:noFill/>
                    </a:lnT>
                    <a:lnB>
                      <a:noFill/>
                    </a:lnB>
                  </a:tcPr>
                </a:tc>
              </a:tr>
              <a:tr h="290938">
                <a:tc gridSpan="5">
                  <a:txBody>
                    <a:bodyPr/>
                    <a:lstStyle/>
                    <a:p>
                      <a:pPr algn="just">
                        <a:lnSpc>
                          <a:spcPct val="115000"/>
                        </a:lnSpc>
                        <a:spcAft>
                          <a:spcPts val="0"/>
                        </a:spcAft>
                      </a:pPr>
                      <a:r>
                        <a:rPr lang="es-EC" sz="1600" dirty="0">
                          <a:effectLst/>
                          <a:latin typeface="Trebuchet MS" panose="020B0603020202020204" pitchFamily="34" charset="0"/>
                          <a:ea typeface="Times New Roman" panose="02020603050405020304" pitchFamily="18" charset="0"/>
                        </a:rPr>
                        <a:t>Precio de palmiste: $12.00</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9093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IOFC </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137.25</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176.91</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5.920</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0.002</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a:noFill/>
                    </a:lnB>
                  </a:tcPr>
                </a:tc>
              </a:tr>
              <a:tr h="290938">
                <a:tc>
                  <a:txBody>
                    <a:bodyPr/>
                    <a:lstStyle/>
                    <a:p>
                      <a:pPr algn="just">
                        <a:lnSpc>
                          <a:spcPct val="115000"/>
                        </a:lnSpc>
                        <a:spcAft>
                          <a:spcPts val="0"/>
                        </a:spcAft>
                      </a:pPr>
                      <a:r>
                        <a:rPr lang="es-EC" sz="1600">
                          <a:effectLst/>
                          <a:latin typeface="Trebuchet MS" panose="020B0603020202020204" pitchFamily="34" charset="0"/>
                          <a:ea typeface="Times New Roman" panose="02020603050405020304" pitchFamily="18" charset="0"/>
                        </a:rPr>
                        <a:t>COG</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   2.47 </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a:effectLst/>
                          <a:latin typeface="Trebuchet MS" panose="020B0603020202020204" pitchFamily="34" charset="0"/>
                          <a:ea typeface="Times New Roman" panose="02020603050405020304" pitchFamily="18" charset="0"/>
                        </a:rPr>
                        <a:t>    1.48</a:t>
                      </a:r>
                      <a:endParaRPr lang="es-EC" sz="16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0.200</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Trebuchet MS" panose="020B0603020202020204" pitchFamily="34" charset="0"/>
                          <a:ea typeface="Times New Roman" panose="02020603050405020304" pitchFamily="18" charset="0"/>
                        </a:rPr>
                        <a:t>0.008</a:t>
                      </a:r>
                      <a:endParaRPr lang="es-EC" sz="16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9050" cap="flat" cmpd="sng" algn="ctr">
                      <a:solidFill>
                        <a:srgbClr val="000000"/>
                      </a:solidFill>
                      <a:prstDash val="solid"/>
                      <a:round/>
                      <a:headEnd type="none" w="med" len="med"/>
                      <a:tailEnd type="none" w="med" len="med"/>
                    </a:lnB>
                  </a:tcPr>
                </a:tc>
              </a:tr>
              <a:tr h="1066745">
                <a:tc gridSpan="5">
                  <a:txBody>
                    <a:bodyPr/>
                    <a:lstStyle/>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1</a:t>
                      </a:r>
                      <a:r>
                        <a:rPr lang="es-EC" sz="1050" dirty="0">
                          <a:effectLst/>
                          <a:latin typeface="Trebuchet MS" panose="020B0603020202020204" pitchFamily="34" charset="0"/>
                          <a:ea typeface="Times New Roman" panose="02020603050405020304" pitchFamily="18" charset="0"/>
                        </a:rPr>
                        <a:t> </a:t>
                      </a:r>
                      <a:r>
                        <a:rPr lang="es-EC" sz="1050" dirty="0" err="1">
                          <a:effectLst/>
                          <a:latin typeface="Trebuchet MS" panose="020B0603020202020204" pitchFamily="34" charset="0"/>
                          <a:ea typeface="Times New Roman" panose="02020603050405020304" pitchFamily="18" charset="0"/>
                        </a:rPr>
                        <a:t>PNT</a:t>
                      </a:r>
                      <a:r>
                        <a:rPr lang="es-EC" sz="1050" dirty="0">
                          <a:effectLst/>
                          <a:latin typeface="Trebuchet MS" panose="020B0603020202020204" pitchFamily="34" charset="0"/>
                          <a:ea typeface="Times New Roman" panose="02020603050405020304" pitchFamily="18" charset="0"/>
                        </a:rPr>
                        <a:t>: suplementación con 25% de torta de palmiste no tratada; PT: suplementación con 25% de torta de palmiste tratada con hidróxido de calcio al 5%, llevada al 50% de humedad. </a:t>
                      </a:r>
                      <a:endParaRPr lang="es-EC" sz="1400" dirty="0">
                        <a:effectLst/>
                        <a:latin typeface="Times New Roman" panose="02020603050405020304" pitchFamily="18" charset="0"/>
                        <a:ea typeface="Times New Roman" panose="02020603050405020304" pitchFamily="18" charset="0"/>
                      </a:endParaRPr>
                    </a:p>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2</a:t>
                      </a:r>
                      <a:r>
                        <a:rPr lang="es-EC" sz="1050" dirty="0">
                          <a:effectLst/>
                          <a:latin typeface="Trebuchet MS" panose="020B0603020202020204" pitchFamily="34" charset="0"/>
                          <a:ea typeface="Times New Roman" panose="02020603050405020304" pitchFamily="18" charset="0"/>
                        </a:rPr>
                        <a:t> </a:t>
                      </a:r>
                      <a:r>
                        <a:rPr lang="es-EC" sz="1050" dirty="0" err="1">
                          <a:effectLst/>
                          <a:latin typeface="Trebuchet MS" panose="020B0603020202020204" pitchFamily="34" charset="0"/>
                          <a:ea typeface="Times New Roman" panose="02020603050405020304" pitchFamily="18" charset="0"/>
                        </a:rPr>
                        <a:t>EEM</a:t>
                      </a:r>
                      <a:r>
                        <a:rPr lang="es-EC" sz="1050" dirty="0">
                          <a:effectLst/>
                          <a:latin typeface="Trebuchet MS" panose="020B0603020202020204" pitchFamily="34" charset="0"/>
                          <a:ea typeface="Times New Roman" panose="02020603050405020304" pitchFamily="18" charset="0"/>
                        </a:rPr>
                        <a:t>: Error estándar de la media</a:t>
                      </a:r>
                      <a:endParaRPr lang="es-EC" sz="1400" dirty="0">
                        <a:effectLst/>
                        <a:latin typeface="Times New Roman" panose="02020603050405020304" pitchFamily="18" charset="0"/>
                        <a:ea typeface="Times New Roman" panose="02020603050405020304" pitchFamily="18" charset="0"/>
                      </a:endParaRPr>
                    </a:p>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3</a:t>
                      </a:r>
                      <a:r>
                        <a:rPr lang="es-EC" sz="1050" dirty="0">
                          <a:effectLst/>
                          <a:latin typeface="Trebuchet MS" panose="020B0603020202020204" pitchFamily="34" charset="0"/>
                          <a:ea typeface="Times New Roman" panose="02020603050405020304" pitchFamily="18" charset="0"/>
                        </a:rPr>
                        <a:t> </a:t>
                      </a:r>
                      <a:r>
                        <a:rPr lang="es-EC" sz="1050" i="1" dirty="0">
                          <a:effectLst/>
                          <a:latin typeface="Trebuchet MS" panose="020B0603020202020204" pitchFamily="34" charset="0"/>
                          <a:ea typeface="Times New Roman" panose="02020603050405020304" pitchFamily="18" charset="0"/>
                        </a:rPr>
                        <a:t>Valor-P</a:t>
                      </a:r>
                      <a:r>
                        <a:rPr lang="es-EC" sz="1050" dirty="0">
                          <a:effectLst/>
                          <a:latin typeface="Trebuchet MS" panose="020B0603020202020204" pitchFamily="34" charset="0"/>
                          <a:ea typeface="Times New Roman" panose="02020603050405020304" pitchFamily="18" charset="0"/>
                        </a:rPr>
                        <a:t>: Prueba t. </a:t>
                      </a:r>
                      <a:r>
                        <a:rPr lang="es-EC" sz="1050" dirty="0" err="1">
                          <a:effectLst/>
                          <a:latin typeface="Trebuchet MS" panose="020B0603020202020204" pitchFamily="34" charset="0"/>
                          <a:ea typeface="Times New Roman" panose="02020603050405020304" pitchFamily="18" charset="0"/>
                        </a:rPr>
                        <a:t>PNT</a:t>
                      </a:r>
                      <a:r>
                        <a:rPr lang="es-EC" sz="1050" dirty="0">
                          <a:effectLst/>
                          <a:latin typeface="Trebuchet MS" panose="020B0603020202020204" pitchFamily="34" charset="0"/>
                          <a:ea typeface="Times New Roman" panose="02020603050405020304" pitchFamily="18" charset="0"/>
                        </a:rPr>
                        <a:t> vs. PT</a:t>
                      </a:r>
                      <a:endParaRPr lang="es-EC" sz="1400" dirty="0">
                        <a:effectLst/>
                        <a:latin typeface="Times New Roman" panose="02020603050405020304" pitchFamily="18" charset="0"/>
                        <a:ea typeface="Times New Roman" panose="02020603050405020304" pitchFamily="18" charset="0"/>
                      </a:endParaRPr>
                    </a:p>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4</a:t>
                      </a:r>
                      <a:r>
                        <a:rPr lang="es-EC" sz="1050" dirty="0">
                          <a:effectLst/>
                          <a:latin typeface="Trebuchet MS" panose="020B0603020202020204" pitchFamily="34" charset="0"/>
                          <a:ea typeface="Times New Roman" panose="02020603050405020304" pitchFamily="18" charset="0"/>
                        </a:rPr>
                        <a:t> </a:t>
                      </a:r>
                      <a:r>
                        <a:rPr lang="es-EC" sz="1050" dirty="0" err="1">
                          <a:effectLst/>
                          <a:latin typeface="Trebuchet MS" panose="020B0603020202020204" pitchFamily="34" charset="0"/>
                          <a:ea typeface="Times New Roman" panose="02020603050405020304" pitchFamily="18" charset="0"/>
                        </a:rPr>
                        <a:t>IOFC</a:t>
                      </a:r>
                      <a:r>
                        <a:rPr lang="es-EC" sz="1050" dirty="0">
                          <a:effectLst/>
                          <a:latin typeface="Trebuchet MS" panose="020B0603020202020204" pitchFamily="34" charset="0"/>
                          <a:ea typeface="Times New Roman" panose="02020603050405020304" pitchFamily="18" charset="0"/>
                        </a:rPr>
                        <a:t>: Ganancia sobre los costos de alimentación</a:t>
                      </a:r>
                      <a:endParaRPr lang="es-EC" sz="1400" dirty="0">
                        <a:effectLst/>
                        <a:latin typeface="Times New Roman" panose="02020603050405020304" pitchFamily="18" charset="0"/>
                        <a:ea typeface="Times New Roman" panose="02020603050405020304" pitchFamily="18" charset="0"/>
                      </a:endParaRPr>
                    </a:p>
                    <a:p>
                      <a:pPr algn="just">
                        <a:lnSpc>
                          <a:spcPct val="106000"/>
                        </a:lnSpc>
                        <a:spcAft>
                          <a:spcPts val="0"/>
                        </a:spcAft>
                      </a:pPr>
                      <a:r>
                        <a:rPr lang="es-EC" sz="1050" baseline="30000" dirty="0">
                          <a:effectLst/>
                          <a:latin typeface="Trebuchet MS" panose="020B0603020202020204" pitchFamily="34" charset="0"/>
                          <a:ea typeface="Times New Roman" panose="02020603050405020304" pitchFamily="18" charset="0"/>
                        </a:rPr>
                        <a:t>5</a:t>
                      </a:r>
                      <a:r>
                        <a:rPr lang="es-EC" sz="1050" dirty="0">
                          <a:effectLst/>
                          <a:latin typeface="Trebuchet MS" panose="020B0603020202020204" pitchFamily="34" charset="0"/>
                          <a:ea typeface="Times New Roman" panose="02020603050405020304" pitchFamily="18" charset="0"/>
                        </a:rPr>
                        <a:t> </a:t>
                      </a:r>
                      <a:r>
                        <a:rPr lang="es-EC" sz="1050" dirty="0" err="1">
                          <a:effectLst/>
                          <a:latin typeface="Trebuchet MS" panose="020B0603020202020204" pitchFamily="34" charset="0"/>
                          <a:ea typeface="Times New Roman" panose="02020603050405020304" pitchFamily="18" charset="0"/>
                        </a:rPr>
                        <a:t>COG</a:t>
                      </a:r>
                      <a:r>
                        <a:rPr lang="es-EC" sz="1050" dirty="0">
                          <a:effectLst/>
                          <a:latin typeface="Trebuchet MS" panose="020B0603020202020204" pitchFamily="34" charset="0"/>
                          <a:ea typeface="Times New Roman" panose="02020603050405020304" pitchFamily="18" charset="0"/>
                        </a:rPr>
                        <a:t>: Costo alimenticio de la ganancia</a:t>
                      </a:r>
                      <a:endParaRPr lang="es-EC" sz="14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4" name="Rectangle 1">
            <a:extLst>
              <a:ext uri="{FF2B5EF4-FFF2-40B4-BE49-F238E27FC236}">
                <a16:creationId xmlns:a16="http://schemas.microsoft.com/office/drawing/2014/main" xmlns="" id="{485882D6-C21D-4BDE-A34D-E4004C5395A0}"/>
              </a:ext>
            </a:extLst>
          </p:cNvPr>
          <p:cNvSpPr/>
          <p:nvPr/>
        </p:nvSpPr>
        <p:spPr>
          <a:xfrm>
            <a:off x="1789026" y="2155141"/>
            <a:ext cx="2481548" cy="367853"/>
          </a:xfrm>
          <a:prstGeom prst="rect">
            <a:avLst/>
          </a:prstGeom>
          <a:noFill/>
          <a:ln w="38100">
            <a:solidFill>
              <a:srgbClr val="DD1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5" name="Rectangle 6">
            <a:extLst>
              <a:ext uri="{FF2B5EF4-FFF2-40B4-BE49-F238E27FC236}">
                <a16:creationId xmlns:a16="http://schemas.microsoft.com/office/drawing/2014/main" xmlns="" id="{7BCE7C22-4636-4E44-A37D-D4B570360D2B}"/>
              </a:ext>
            </a:extLst>
          </p:cNvPr>
          <p:cNvSpPr/>
          <p:nvPr/>
        </p:nvSpPr>
        <p:spPr>
          <a:xfrm>
            <a:off x="1826434" y="3354571"/>
            <a:ext cx="2444139" cy="305713"/>
          </a:xfrm>
          <a:prstGeom prst="rect">
            <a:avLst/>
          </a:prstGeom>
          <a:noFill/>
          <a:ln w="38100">
            <a:solidFill>
              <a:srgbClr val="DD1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7" name="TextBox 7">
            <a:extLst>
              <a:ext uri="{FF2B5EF4-FFF2-40B4-BE49-F238E27FC236}">
                <a16:creationId xmlns:a16="http://schemas.microsoft.com/office/drawing/2014/main" xmlns="" id="{7BFC75B4-579F-4AFC-BFE8-303F5D2716AA}"/>
              </a:ext>
            </a:extLst>
          </p:cNvPr>
          <p:cNvSpPr txBox="1"/>
          <p:nvPr/>
        </p:nvSpPr>
        <p:spPr>
          <a:xfrm>
            <a:off x="8028624" y="3405763"/>
            <a:ext cx="3042816" cy="1754326"/>
          </a:xfrm>
          <a:prstGeom prst="rect">
            <a:avLst/>
          </a:prstGeom>
          <a:noFill/>
        </p:spPr>
        <p:txBody>
          <a:bodyPr wrap="square" rtlCol="0">
            <a:spAutoFit/>
          </a:bodyPr>
          <a:lstStyle/>
          <a:p>
            <a:r>
              <a:rPr lang="es-EC" b="1" dirty="0" err="1">
                <a:solidFill>
                  <a:srgbClr val="6DE39D"/>
                </a:solidFill>
                <a:latin typeface="Trebuchet MS" panose="020B0603020202020204" pitchFamily="34" charset="0"/>
              </a:rPr>
              <a:t>Fehrman</a:t>
            </a:r>
            <a:r>
              <a:rPr lang="es-EC" b="1" dirty="0">
                <a:solidFill>
                  <a:srgbClr val="6DE39D"/>
                </a:solidFill>
                <a:latin typeface="Trebuchet MS" panose="020B0603020202020204" pitchFamily="34" charset="0"/>
              </a:rPr>
              <a:t>, 2016  </a:t>
            </a:r>
            <a:endParaRPr lang="es-EC" dirty="0">
              <a:solidFill>
                <a:srgbClr val="6DE39D"/>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Rastrojo de maíz</a:t>
            </a:r>
          </a:p>
          <a:p>
            <a:pPr marL="285750" indent="-285750">
              <a:buFont typeface="Arial" panose="020B0604020202020204" pitchFamily="34" charset="0"/>
              <a:buChar char="•"/>
            </a:pPr>
            <a:r>
              <a:rPr lang="es-EC" dirty="0">
                <a:latin typeface="Trebuchet MS" panose="020B0603020202020204" pitchFamily="34" charset="0"/>
              </a:rPr>
              <a:t>Humedecido al 50 %</a:t>
            </a:r>
          </a:p>
          <a:p>
            <a:pPr marL="285750" indent="-285750">
              <a:buFont typeface="Arial" panose="020B0604020202020204" pitchFamily="34" charset="0"/>
              <a:buChar char="•"/>
            </a:pPr>
            <a:r>
              <a:rPr lang="es-EC" dirty="0">
                <a:latin typeface="Trebuchet MS" panose="020B0603020202020204" pitchFamily="34" charset="0"/>
              </a:rPr>
              <a:t>6% Ca(OH)</a:t>
            </a:r>
            <a:r>
              <a:rPr lang="es-EC" baseline="-25000" dirty="0">
                <a:latin typeface="Trebuchet MS" panose="020B0603020202020204" pitchFamily="34" charset="0"/>
              </a:rPr>
              <a:t>2</a:t>
            </a:r>
            <a:endParaRPr lang="es-EC" dirty="0">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Novillos</a:t>
            </a:r>
          </a:p>
          <a:p>
            <a:pPr marL="285750" indent="-285750">
              <a:buFont typeface="Arial" panose="020B0604020202020204" pitchFamily="34" charset="0"/>
              <a:buChar char="•"/>
            </a:pPr>
            <a:r>
              <a:rPr lang="es-EC" dirty="0">
                <a:latin typeface="Trebuchet MS" panose="020B0603020202020204" pitchFamily="34" charset="0"/>
              </a:rPr>
              <a:t>Redujo costos</a:t>
            </a:r>
          </a:p>
        </p:txBody>
      </p:sp>
      <p:sp>
        <p:nvSpPr>
          <p:cNvPr id="8" name="TextBox 8">
            <a:extLst>
              <a:ext uri="{FF2B5EF4-FFF2-40B4-BE49-F238E27FC236}">
                <a16:creationId xmlns:a16="http://schemas.microsoft.com/office/drawing/2014/main" xmlns="" id="{7F9D5EC5-C65F-43EC-90AD-852CAD1DF676}"/>
              </a:ext>
            </a:extLst>
          </p:cNvPr>
          <p:cNvSpPr txBox="1"/>
          <p:nvPr/>
        </p:nvSpPr>
        <p:spPr>
          <a:xfrm>
            <a:off x="8028624" y="1364310"/>
            <a:ext cx="3042816" cy="1200329"/>
          </a:xfrm>
          <a:prstGeom prst="rect">
            <a:avLst/>
          </a:prstGeom>
          <a:noFill/>
        </p:spPr>
        <p:txBody>
          <a:bodyPr wrap="square" rtlCol="0">
            <a:spAutoFit/>
          </a:bodyPr>
          <a:lstStyle/>
          <a:p>
            <a:r>
              <a:rPr lang="es-EC" b="1" dirty="0" err="1">
                <a:solidFill>
                  <a:srgbClr val="FF0000"/>
                </a:solidFill>
                <a:latin typeface="Trebuchet MS" panose="020B0603020202020204" pitchFamily="34" charset="0"/>
              </a:rPr>
              <a:t>Umunna</a:t>
            </a:r>
            <a:r>
              <a:rPr lang="es-EC" b="1" dirty="0">
                <a:solidFill>
                  <a:srgbClr val="FF0000"/>
                </a:solidFill>
                <a:latin typeface="Trebuchet MS" panose="020B0603020202020204" pitchFamily="34" charset="0"/>
              </a:rPr>
              <a:t> y otros, 2016  </a:t>
            </a:r>
            <a:endParaRPr lang="es-EC" dirty="0">
              <a:solidFill>
                <a:srgbClr val="FF0000"/>
              </a:solidFill>
              <a:latin typeface="Trebuchet MS" panose="020B0603020202020204" pitchFamily="34" charset="0"/>
            </a:endParaRPr>
          </a:p>
          <a:p>
            <a:pPr marL="285750" indent="-285750">
              <a:buFont typeface="Arial" panose="020B0604020202020204" pitchFamily="34" charset="0"/>
              <a:buChar char="•"/>
            </a:pPr>
            <a:r>
              <a:rPr lang="es-EC" dirty="0">
                <a:latin typeface="Trebuchet MS" panose="020B0603020202020204" pitchFamily="34" charset="0"/>
              </a:rPr>
              <a:t>Hasta 65% de TP</a:t>
            </a:r>
          </a:p>
          <a:p>
            <a:pPr marL="285750" indent="-285750">
              <a:buFont typeface="Arial" panose="020B0604020202020204" pitchFamily="34" charset="0"/>
              <a:buChar char="•"/>
            </a:pPr>
            <a:r>
              <a:rPr lang="es-EC" dirty="0">
                <a:latin typeface="Trebuchet MS" panose="020B0603020202020204" pitchFamily="34" charset="0"/>
              </a:rPr>
              <a:t>Ovinos</a:t>
            </a:r>
          </a:p>
          <a:p>
            <a:pPr marL="285750" indent="-285750">
              <a:buFont typeface="Arial" panose="020B0604020202020204" pitchFamily="34" charset="0"/>
              <a:buChar char="•"/>
            </a:pPr>
            <a:r>
              <a:rPr lang="es-EC" dirty="0">
                <a:latin typeface="Trebuchet MS" panose="020B0603020202020204" pitchFamily="34" charset="0"/>
              </a:rPr>
              <a:t>Reduciendo 52,3% </a:t>
            </a:r>
          </a:p>
        </p:txBody>
      </p:sp>
      <p:sp>
        <p:nvSpPr>
          <p:cNvPr id="9" name="Oval 2">
            <a:extLst>
              <a:ext uri="{FF2B5EF4-FFF2-40B4-BE49-F238E27FC236}">
                <a16:creationId xmlns:a16="http://schemas.microsoft.com/office/drawing/2014/main" xmlns="" id="{B0CEDC14-5F7E-45DE-87EF-E71343261267}"/>
              </a:ext>
            </a:extLst>
          </p:cNvPr>
          <p:cNvSpPr/>
          <p:nvPr/>
        </p:nvSpPr>
        <p:spPr>
          <a:xfrm>
            <a:off x="2045719" y="2526480"/>
            <a:ext cx="676216" cy="324036"/>
          </a:xfrm>
          <a:prstGeom prst="ellipse">
            <a:avLst/>
          </a:prstGeom>
          <a:noFill/>
          <a:ln w="28575">
            <a:solidFill>
              <a:srgbClr val="6DE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cxnSp>
        <p:nvCxnSpPr>
          <p:cNvPr id="10" name="Straight Arrow Connector 10">
            <a:extLst>
              <a:ext uri="{FF2B5EF4-FFF2-40B4-BE49-F238E27FC236}">
                <a16:creationId xmlns:a16="http://schemas.microsoft.com/office/drawing/2014/main" xmlns="" id="{96F072F8-7A8B-476E-89F7-EFEC7E17DFD8}"/>
              </a:ext>
            </a:extLst>
          </p:cNvPr>
          <p:cNvCxnSpPr/>
          <p:nvPr/>
        </p:nvCxnSpPr>
        <p:spPr>
          <a:xfrm>
            <a:off x="2925769" y="2653736"/>
            <a:ext cx="43204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1">
            <a:extLst>
              <a:ext uri="{FF2B5EF4-FFF2-40B4-BE49-F238E27FC236}">
                <a16:creationId xmlns:a16="http://schemas.microsoft.com/office/drawing/2014/main" xmlns="" id="{E2B5A2CE-578C-41B8-9387-E8DC150F1260}"/>
              </a:ext>
            </a:extLst>
          </p:cNvPr>
          <p:cNvCxnSpPr/>
          <p:nvPr/>
        </p:nvCxnSpPr>
        <p:spPr>
          <a:xfrm>
            <a:off x="2925769" y="3799270"/>
            <a:ext cx="43204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Oval 12">
            <a:extLst>
              <a:ext uri="{FF2B5EF4-FFF2-40B4-BE49-F238E27FC236}">
                <a16:creationId xmlns:a16="http://schemas.microsoft.com/office/drawing/2014/main" xmlns="" id="{FDF7340D-4642-4468-A286-13EC16E70D7E}"/>
              </a:ext>
            </a:extLst>
          </p:cNvPr>
          <p:cNvSpPr/>
          <p:nvPr/>
        </p:nvSpPr>
        <p:spPr>
          <a:xfrm>
            <a:off x="2045719" y="3660284"/>
            <a:ext cx="576064" cy="305660"/>
          </a:xfrm>
          <a:prstGeom prst="ellipse">
            <a:avLst/>
          </a:prstGeom>
          <a:noFill/>
          <a:ln w="28575">
            <a:solidFill>
              <a:srgbClr val="6DE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13" name="Oval 13">
            <a:extLst>
              <a:ext uri="{FF2B5EF4-FFF2-40B4-BE49-F238E27FC236}">
                <a16:creationId xmlns:a16="http://schemas.microsoft.com/office/drawing/2014/main" xmlns="" id="{C3A315B4-D1DA-4CB4-A970-2D44367DAAA9}"/>
              </a:ext>
            </a:extLst>
          </p:cNvPr>
          <p:cNvSpPr/>
          <p:nvPr/>
        </p:nvSpPr>
        <p:spPr>
          <a:xfrm>
            <a:off x="3694510" y="2517032"/>
            <a:ext cx="576064" cy="360040"/>
          </a:xfrm>
          <a:prstGeom prst="ellipse">
            <a:avLst/>
          </a:prstGeom>
          <a:noFill/>
          <a:ln w="28575">
            <a:solidFill>
              <a:srgbClr val="6DE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Trebuchet MS" panose="020B0603020202020204" pitchFamily="34" charset="0"/>
            </a:endParaRPr>
          </a:p>
        </p:txBody>
      </p:sp>
      <p:sp>
        <p:nvSpPr>
          <p:cNvPr id="14" name="Oval 14">
            <a:extLst>
              <a:ext uri="{FF2B5EF4-FFF2-40B4-BE49-F238E27FC236}">
                <a16:creationId xmlns:a16="http://schemas.microsoft.com/office/drawing/2014/main" xmlns="" id="{8D39A3EB-8F78-472A-97DA-2B9727C38229}"/>
              </a:ext>
            </a:extLst>
          </p:cNvPr>
          <p:cNvSpPr/>
          <p:nvPr/>
        </p:nvSpPr>
        <p:spPr>
          <a:xfrm>
            <a:off x="3694510" y="3658933"/>
            <a:ext cx="576064" cy="270315"/>
          </a:xfrm>
          <a:prstGeom prst="ellipse">
            <a:avLst/>
          </a:prstGeom>
          <a:noFill/>
          <a:ln w="28575">
            <a:solidFill>
              <a:srgbClr val="6DE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atin typeface="Trebuchet MS" panose="020B0603020202020204" pitchFamily="34" charset="0"/>
            </a:endParaRPr>
          </a:p>
        </p:txBody>
      </p:sp>
      <p:sp>
        <p:nvSpPr>
          <p:cNvPr id="15" name="CuadroTexto 14"/>
          <p:cNvSpPr txBox="1"/>
          <p:nvPr/>
        </p:nvSpPr>
        <p:spPr>
          <a:xfrm>
            <a:off x="7087330" y="2200119"/>
            <a:ext cx="941294" cy="738664"/>
          </a:xfrm>
          <a:prstGeom prst="rect">
            <a:avLst/>
          </a:prstGeom>
          <a:noFill/>
        </p:spPr>
        <p:txBody>
          <a:bodyPr wrap="square" rtlCol="0">
            <a:spAutoFit/>
          </a:bodyPr>
          <a:lstStyle/>
          <a:p>
            <a:r>
              <a:rPr lang="es-EC" sz="1400" b="1" dirty="0" smtClean="0">
                <a:solidFill>
                  <a:srgbClr val="FF0000"/>
                </a:solidFill>
                <a:latin typeface="Trebuchet MS" panose="020B0603020202020204" pitchFamily="34" charset="0"/>
              </a:rPr>
              <a:t>27.5%</a:t>
            </a:r>
          </a:p>
          <a:p>
            <a:endParaRPr lang="es-EC" sz="1400" b="1" dirty="0" smtClean="0">
              <a:solidFill>
                <a:srgbClr val="FF0000"/>
              </a:solidFill>
              <a:latin typeface="Trebuchet MS" panose="020B0603020202020204" pitchFamily="34" charset="0"/>
            </a:endParaRPr>
          </a:p>
          <a:p>
            <a:r>
              <a:rPr lang="es-EC" sz="1400" b="1" dirty="0" smtClean="0">
                <a:solidFill>
                  <a:srgbClr val="FF0000"/>
                </a:solidFill>
                <a:latin typeface="Trebuchet MS" panose="020B0603020202020204" pitchFamily="34" charset="0"/>
              </a:rPr>
              <a:t>39,2%</a:t>
            </a:r>
            <a:endParaRPr lang="es-EC" sz="1400" b="1"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228987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296566" y="2672296"/>
            <a:ext cx="5271979" cy="4365812"/>
          </a:xfrm>
        </p:spPr>
        <p:txBody>
          <a:bodyPr/>
          <a:lstStyle/>
          <a:p>
            <a:pPr algn="l"/>
            <a:r>
              <a:rPr lang="es-EC" sz="6600" b="1" dirty="0" smtClean="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Conclusiones</a:t>
            </a:r>
          </a:p>
          <a:p>
            <a:pPr algn="l"/>
            <a:endParaRPr lang="es-EC" sz="6600" b="1"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2050" name="Picture 2" descr="https://scontent.fuio13-1.fna.fbcdn.net/v/t1.15752-9/60346616_385196018750771_7283143100875145216_n.jpg?_nc_cat=104&amp;_nc_ht=scontent.fuio13-1.fna&amp;oh=2ac93886ed48bebfbb08f40b5414028c&amp;oe=5D720153"/>
          <p:cNvPicPr>
            <a:picLocks noChangeAspect="1" noChangeArrowheads="1"/>
          </p:cNvPicPr>
          <p:nvPr/>
        </p:nvPicPr>
        <p:blipFill rotWithShape="1">
          <a:blip r:embed="rId2">
            <a:extLst>
              <a:ext uri="{28A0092B-C50C-407E-A947-70E740481C1C}">
                <a14:useLocalDpi xmlns:a14="http://schemas.microsoft.com/office/drawing/2010/main" val="0"/>
              </a:ext>
            </a:extLst>
          </a:blip>
          <a:srcRect t="28851"/>
          <a:stretch/>
        </p:blipFill>
        <p:spPr bwMode="auto">
          <a:xfrm>
            <a:off x="896471" y="1228164"/>
            <a:ext cx="4736578" cy="4401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2978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63040" y="0"/>
            <a:ext cx="10363200" cy="1470025"/>
          </a:xfrm>
        </p:spPr>
        <p:txBody>
          <a:bodyPr/>
          <a:lstStyle/>
          <a:p>
            <a:r>
              <a:rPr lang="es-EC" dirty="0" smtClean="0">
                <a:solidFill>
                  <a:schemeClr val="tx1"/>
                </a:solidFill>
                <a:latin typeface="Trebuchet MS" panose="020B0603020202020204" pitchFamily="34" charset="0"/>
              </a:rPr>
              <a:t>Conclusiones</a:t>
            </a:r>
            <a:endParaRPr lang="es-EC" dirty="0">
              <a:solidFill>
                <a:schemeClr val="tx1"/>
              </a:solidFill>
              <a:latin typeface="Trebuchet MS" panose="020B0603020202020204" pitchFamily="34" charset="0"/>
            </a:endParaRPr>
          </a:p>
        </p:txBody>
      </p:sp>
      <p:sp>
        <p:nvSpPr>
          <p:cNvPr id="4" name="Marcador de contenido 2"/>
          <p:cNvSpPr txBox="1">
            <a:spLocks noGrp="1"/>
          </p:cNvSpPr>
          <p:nvPr>
            <p:ph type="subTitle" idx="1"/>
          </p:nvPr>
        </p:nvSpPr>
        <p:spPr>
          <a:xfrm>
            <a:off x="1288267" y="2107253"/>
            <a:ext cx="9878170" cy="44938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solidFill>
                  <a:schemeClr val="tx1"/>
                </a:solidFill>
                <a:latin typeface="Trebuchet MS" panose="020B0603020202020204" pitchFamily="34" charset="0"/>
              </a:rPr>
              <a:t>La digestibilidad y consumo de nutrientes de proteína, materia orgánica no se vieron alterados con la inclusión del 25% de torta de palmiste (humedecida al 50%), tratada con hidróxido de calcio al 5%, sin embargo, la digestibilidad de fibra cruda disminuyó en un 13% en referencia a la dieta control.</a:t>
            </a:r>
          </a:p>
          <a:p>
            <a:pPr marL="0" indent="0" algn="just">
              <a:buNone/>
            </a:pPr>
            <a:endParaRPr lang="es-EC" dirty="0" smtClean="0">
              <a:solidFill>
                <a:schemeClr val="tx1"/>
              </a:solidFill>
              <a:latin typeface="Trebuchet MS" panose="020B0603020202020204" pitchFamily="34" charset="0"/>
            </a:endParaRPr>
          </a:p>
          <a:p>
            <a:pPr algn="just"/>
            <a:r>
              <a:rPr lang="es-EC" dirty="0" smtClean="0">
                <a:solidFill>
                  <a:schemeClr val="tx1"/>
                </a:solidFill>
                <a:latin typeface="Trebuchet MS" panose="020B0603020202020204" pitchFamily="34" charset="0"/>
              </a:rPr>
              <a:t>Los </a:t>
            </a:r>
            <a:r>
              <a:rPr lang="es-EC" dirty="0">
                <a:solidFill>
                  <a:schemeClr val="tx1"/>
                </a:solidFill>
                <a:latin typeface="Trebuchet MS" panose="020B0603020202020204" pitchFamily="34" charset="0"/>
              </a:rPr>
              <a:t>parámetros sanguíneos evaluados: </a:t>
            </a:r>
            <a:r>
              <a:rPr lang="es-EC" dirty="0" err="1">
                <a:solidFill>
                  <a:schemeClr val="tx1"/>
                </a:solidFill>
                <a:latin typeface="Trebuchet MS" panose="020B0603020202020204" pitchFamily="34" charset="0"/>
              </a:rPr>
              <a:t>TGO</a:t>
            </a:r>
            <a:r>
              <a:rPr lang="es-EC" dirty="0">
                <a:solidFill>
                  <a:schemeClr val="tx1"/>
                </a:solidFill>
                <a:latin typeface="Trebuchet MS" panose="020B0603020202020204" pitchFamily="34" charset="0"/>
              </a:rPr>
              <a:t>, </a:t>
            </a:r>
            <a:r>
              <a:rPr lang="es-EC" dirty="0" err="1">
                <a:solidFill>
                  <a:schemeClr val="tx1"/>
                </a:solidFill>
                <a:latin typeface="Trebuchet MS" panose="020B0603020202020204" pitchFamily="34" charset="0"/>
              </a:rPr>
              <a:t>TGP</a:t>
            </a:r>
            <a:r>
              <a:rPr lang="es-EC" dirty="0">
                <a:solidFill>
                  <a:schemeClr val="tx1"/>
                </a:solidFill>
                <a:latin typeface="Trebuchet MS" panose="020B0603020202020204" pitchFamily="34" charset="0"/>
              </a:rPr>
              <a:t>, urea, colesterol, triglicéridos y proteína total se mantuvieron entre los parámetros normales al incluir el 25% torta de palmiste (humedecida al 50%), tratada con hidróxido de calcio al 5</a:t>
            </a:r>
            <a:r>
              <a:rPr lang="es-EC" dirty="0" smtClean="0">
                <a:solidFill>
                  <a:schemeClr val="tx1"/>
                </a:solidFill>
                <a:latin typeface="Trebuchet MS" panose="020B0603020202020204" pitchFamily="34" charset="0"/>
              </a:rPr>
              <a:t>%.</a:t>
            </a:r>
          </a:p>
          <a:p>
            <a:pPr marL="0" indent="0" algn="just">
              <a:buNone/>
            </a:pPr>
            <a:endParaRPr lang="es-EC" dirty="0">
              <a:solidFill>
                <a:schemeClr val="tx1"/>
              </a:solidFill>
              <a:latin typeface="Trebuchet MS" panose="020B0603020202020204" pitchFamily="34" charset="0"/>
            </a:endParaRPr>
          </a:p>
          <a:p>
            <a:pPr marL="0" lvl="0" indent="0" algn="just">
              <a:buNone/>
            </a:pPr>
            <a:endParaRPr lang="es-EC" dirty="0">
              <a:solidFill>
                <a:schemeClr val="tx1"/>
              </a:solidFill>
              <a:latin typeface="Trebuchet MS" panose="020B0603020202020204" pitchFamily="34" charset="0"/>
            </a:endParaRPr>
          </a:p>
          <a:p>
            <a:pPr marL="0" lvl="0" indent="0" algn="just">
              <a:buNone/>
            </a:pPr>
            <a:endParaRPr lang="es-EC" dirty="0">
              <a:solidFill>
                <a:schemeClr val="tx1"/>
              </a:solidFill>
              <a:latin typeface="Trebuchet MS" panose="020B0603020202020204" pitchFamily="34" charset="0"/>
            </a:endParaRPr>
          </a:p>
          <a:p>
            <a:pPr algn="just"/>
            <a:endParaRPr kumimoji="0" lang="es-EC" sz="1800" b="0" i="0" u="none" strike="noStrike" kern="1200" cap="none" spc="0" normalizeH="0" baseline="0" noProof="0" dirty="0">
              <a:ln>
                <a:noFill/>
              </a:ln>
              <a:solidFill>
                <a:schemeClr val="tx1"/>
              </a:solidFill>
              <a:effectLst/>
              <a:uLnTx/>
              <a:uFillTx/>
              <a:latin typeface="Trebuchet MS" panose="020B0603020202020204" pitchFamily="34" charset="0"/>
            </a:endParaRPr>
          </a:p>
        </p:txBody>
      </p:sp>
      <p:sp>
        <p:nvSpPr>
          <p:cNvPr id="5" name="TextBox 4">
            <a:extLst>
              <a:ext uri="{FF2B5EF4-FFF2-40B4-BE49-F238E27FC236}">
                <a16:creationId xmlns:a16="http://schemas.microsoft.com/office/drawing/2014/main" xmlns="" id="{3936BCBA-3184-42EF-B8A4-F752156D5787}"/>
              </a:ext>
            </a:extLst>
          </p:cNvPr>
          <p:cNvSpPr txBox="1"/>
          <p:nvPr/>
        </p:nvSpPr>
        <p:spPr>
          <a:xfrm>
            <a:off x="1078273" y="914400"/>
            <a:ext cx="1010504" cy="369332"/>
          </a:xfrm>
          <a:prstGeom prst="rect">
            <a:avLst/>
          </a:prstGeom>
          <a:noFill/>
        </p:spPr>
        <p:txBody>
          <a:bodyPr wrap="square" rtlCol="0">
            <a:spAutoFit/>
          </a:bodyPr>
          <a:lstStyle/>
          <a:p>
            <a:r>
              <a:rPr lang="es-EC" b="1" dirty="0">
                <a:latin typeface="Trebuchet MS" panose="020B0603020202020204" pitchFamily="34" charset="0"/>
              </a:rPr>
              <a:t>FASE </a:t>
            </a:r>
            <a:r>
              <a:rPr lang="es-EC" b="1" dirty="0" smtClean="0">
                <a:latin typeface="Trebuchet MS" panose="020B0603020202020204" pitchFamily="34" charset="0"/>
              </a:rPr>
              <a:t>I</a:t>
            </a:r>
            <a:endParaRPr lang="es-EC" b="1" dirty="0">
              <a:latin typeface="Trebuchet MS" panose="020B0603020202020204" pitchFamily="34" charset="0"/>
            </a:endParaRPr>
          </a:p>
        </p:txBody>
      </p:sp>
    </p:spTree>
    <p:extLst>
      <p:ext uri="{BB962C8B-B14F-4D97-AF65-F5344CB8AC3E}">
        <p14:creationId xmlns:p14="http://schemas.microsoft.com/office/powerpoint/2010/main" val="36802674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14564" y="1"/>
            <a:ext cx="5111675" cy="1093694"/>
          </a:xfrm>
        </p:spPr>
        <p:txBody>
          <a:bodyPr/>
          <a:lstStyle/>
          <a:p>
            <a:r>
              <a:rPr lang="es-EC" dirty="0" smtClean="0">
                <a:solidFill>
                  <a:schemeClr val="tx1"/>
                </a:solidFill>
                <a:latin typeface="Trebuchet MS" panose="020B0603020202020204" pitchFamily="34" charset="0"/>
              </a:rPr>
              <a:t>Conclusiones</a:t>
            </a:r>
            <a:endParaRPr lang="es-EC" dirty="0">
              <a:solidFill>
                <a:schemeClr val="tx1"/>
              </a:solidFill>
              <a:latin typeface="Trebuchet MS" panose="020B0603020202020204" pitchFamily="34" charset="0"/>
            </a:endParaRPr>
          </a:p>
        </p:txBody>
      </p:sp>
      <p:sp>
        <p:nvSpPr>
          <p:cNvPr id="4" name="Marcador de contenido 2"/>
          <p:cNvSpPr txBox="1">
            <a:spLocks noGrp="1"/>
          </p:cNvSpPr>
          <p:nvPr>
            <p:ph type="subTitle" idx="1"/>
          </p:nvPr>
        </p:nvSpPr>
        <p:spPr>
          <a:xfrm>
            <a:off x="1413774" y="1450334"/>
            <a:ext cx="9878170" cy="44938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dirty="0">
                <a:solidFill>
                  <a:schemeClr val="tx1"/>
                </a:solidFill>
                <a:latin typeface="Trebuchet MS" panose="020B0603020202020204" pitchFamily="34" charset="0"/>
              </a:rPr>
              <a:t>La inclusión del 25% de torta de palmiste (humedecida al 50%), tratada con hidróxido de calcio al 5%, aumentó el consumo de alimento en un 28.3% y ganancia de peso en un 37.5%, sin afectar la conversión alimenticia</a:t>
            </a:r>
            <a:r>
              <a:rPr lang="es-EC" dirty="0" smtClean="0">
                <a:solidFill>
                  <a:schemeClr val="tx1"/>
                </a:solidFill>
                <a:latin typeface="Trebuchet MS" panose="020B0603020202020204" pitchFamily="34" charset="0"/>
              </a:rPr>
              <a:t>. </a:t>
            </a:r>
          </a:p>
          <a:p>
            <a:pPr algn="just"/>
            <a:endParaRPr lang="es-EC" dirty="0" smtClean="0">
              <a:solidFill>
                <a:schemeClr val="tx1"/>
              </a:solidFill>
              <a:latin typeface="Trebuchet MS" panose="020B0603020202020204" pitchFamily="34" charset="0"/>
            </a:endParaRPr>
          </a:p>
          <a:p>
            <a:pPr algn="just"/>
            <a:r>
              <a:rPr lang="es-EC" dirty="0" smtClean="0">
                <a:solidFill>
                  <a:schemeClr val="tx1"/>
                </a:solidFill>
                <a:latin typeface="Trebuchet MS" panose="020B0603020202020204" pitchFamily="34" charset="0"/>
              </a:rPr>
              <a:t>Los </a:t>
            </a:r>
            <a:r>
              <a:rPr lang="es-EC" dirty="0">
                <a:solidFill>
                  <a:schemeClr val="tx1"/>
                </a:solidFill>
                <a:latin typeface="Trebuchet MS" panose="020B0603020202020204" pitchFamily="34" charset="0"/>
              </a:rPr>
              <a:t>animales que estuvieron sometidos a la dieta que contenía la inclusión del 25% de torta de palmiste (humedecida al 50%), tratada con hidróxido de calcio al 5%, tuvieron un mejor rendimiento a la canal con un promedio de 52.6%, y una mejor calificación Premium- con respecto a la conformación de la carcasa y </a:t>
            </a:r>
            <a:r>
              <a:rPr lang="es-EC" dirty="0" err="1">
                <a:solidFill>
                  <a:schemeClr val="tx1"/>
                </a:solidFill>
                <a:latin typeface="Trebuchet MS" panose="020B0603020202020204" pitchFamily="34" charset="0"/>
              </a:rPr>
              <a:t>Slight</a:t>
            </a:r>
            <a:r>
              <a:rPr lang="es-EC" dirty="0">
                <a:solidFill>
                  <a:schemeClr val="tx1"/>
                </a:solidFill>
                <a:latin typeface="Trebuchet MS" panose="020B0603020202020204" pitchFamily="34" charset="0"/>
              </a:rPr>
              <a:t> en referencia disposición de grasa en el flanco</a:t>
            </a:r>
            <a:r>
              <a:rPr lang="es-EC" dirty="0" smtClean="0">
                <a:solidFill>
                  <a:schemeClr val="tx1"/>
                </a:solidFill>
                <a:latin typeface="Trebuchet MS" panose="020B0603020202020204" pitchFamily="34" charset="0"/>
              </a:rPr>
              <a:t>.</a:t>
            </a:r>
          </a:p>
          <a:p>
            <a:pPr algn="just"/>
            <a:endParaRPr lang="es-EC" dirty="0">
              <a:solidFill>
                <a:schemeClr val="tx1"/>
              </a:solidFill>
              <a:latin typeface="Trebuchet MS" panose="020B0603020202020204" pitchFamily="34" charset="0"/>
            </a:endParaRPr>
          </a:p>
          <a:p>
            <a:pPr lvl="0" algn="just"/>
            <a:r>
              <a:rPr lang="es-EC" dirty="0">
                <a:solidFill>
                  <a:schemeClr val="tx1"/>
                </a:solidFill>
                <a:latin typeface="Trebuchet MS" panose="020B0603020202020204" pitchFamily="34" charset="0"/>
              </a:rPr>
              <a:t>La dieta con la inclusión del 25% de torta de palmiste (humedecida al 50%), tratada con hidróxido de calcio al 5%, generó una mayor ganancia sobre los costos de alimentación con 179.24 dólares por animal, en comparación a la inclusión del 25% del palmiste sin tratar.</a:t>
            </a:r>
          </a:p>
          <a:p>
            <a:pPr marL="0" lvl="0" indent="0" algn="just">
              <a:buNone/>
            </a:pPr>
            <a:endParaRPr kumimoji="0" lang="es-EC" sz="1800" b="0" i="0" u="none" strike="noStrike" kern="1200" cap="none" spc="0" normalizeH="0" baseline="0" noProof="0" dirty="0">
              <a:ln>
                <a:noFill/>
              </a:ln>
              <a:solidFill>
                <a:schemeClr val="tx1"/>
              </a:solidFill>
              <a:effectLst/>
              <a:uLnTx/>
              <a:uFillTx/>
              <a:latin typeface="Trebuchet MS" panose="020B0603020202020204" pitchFamily="34" charset="0"/>
            </a:endParaRPr>
          </a:p>
        </p:txBody>
      </p:sp>
      <p:sp>
        <p:nvSpPr>
          <p:cNvPr id="5" name="TextBox 4">
            <a:extLst>
              <a:ext uri="{FF2B5EF4-FFF2-40B4-BE49-F238E27FC236}">
                <a16:creationId xmlns:a16="http://schemas.microsoft.com/office/drawing/2014/main" xmlns="" id="{3936BCBA-3184-42EF-B8A4-F752156D5787}"/>
              </a:ext>
            </a:extLst>
          </p:cNvPr>
          <p:cNvSpPr txBox="1"/>
          <p:nvPr/>
        </p:nvSpPr>
        <p:spPr>
          <a:xfrm>
            <a:off x="1158956" y="654424"/>
            <a:ext cx="1010504" cy="369332"/>
          </a:xfrm>
          <a:prstGeom prst="rect">
            <a:avLst/>
          </a:prstGeom>
          <a:noFill/>
        </p:spPr>
        <p:txBody>
          <a:bodyPr wrap="square" rtlCol="0">
            <a:spAutoFit/>
          </a:bodyPr>
          <a:lstStyle/>
          <a:p>
            <a:r>
              <a:rPr lang="es-EC" b="1" dirty="0">
                <a:latin typeface="Trebuchet MS" panose="020B0603020202020204" pitchFamily="34" charset="0"/>
              </a:rPr>
              <a:t>FASE II</a:t>
            </a:r>
          </a:p>
        </p:txBody>
      </p:sp>
    </p:spTree>
    <p:extLst>
      <p:ext uri="{BB962C8B-B14F-4D97-AF65-F5344CB8AC3E}">
        <p14:creationId xmlns:p14="http://schemas.microsoft.com/office/powerpoint/2010/main" val="27274655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953406" y="2866260"/>
            <a:ext cx="7238594" cy="4365812"/>
          </a:xfrm>
        </p:spPr>
        <p:txBody>
          <a:bodyPr/>
          <a:lstStyle/>
          <a:p>
            <a:pPr algn="l"/>
            <a:r>
              <a:rPr lang="es-EC" sz="6600" b="1" dirty="0" smtClean="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Recomendaciones</a:t>
            </a:r>
          </a:p>
          <a:p>
            <a:pPr algn="l"/>
            <a:endParaRPr lang="es-EC" sz="6600" b="1"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2050" name="Picture 2" descr="https://scontent.fuio13-1.fna.fbcdn.net/v/t1.15752-9/60346616_385196018750771_7283143100875145216_n.jpg?_nc_cat=104&amp;_nc_ht=scontent.fuio13-1.fna&amp;oh=2ac93886ed48bebfbb08f40b5414028c&amp;oe=5D720153"/>
          <p:cNvPicPr>
            <a:picLocks noChangeAspect="1" noChangeArrowheads="1"/>
          </p:cNvPicPr>
          <p:nvPr/>
        </p:nvPicPr>
        <p:blipFill rotWithShape="1">
          <a:blip r:embed="rId2">
            <a:extLst>
              <a:ext uri="{28A0092B-C50C-407E-A947-70E740481C1C}">
                <a14:useLocalDpi xmlns:a14="http://schemas.microsoft.com/office/drawing/2010/main" val="0"/>
              </a:ext>
            </a:extLst>
          </a:blip>
          <a:srcRect t="28851"/>
          <a:stretch/>
        </p:blipFill>
        <p:spPr bwMode="auto">
          <a:xfrm>
            <a:off x="216828" y="1242017"/>
            <a:ext cx="4736578" cy="44016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68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6875" y="108526"/>
            <a:ext cx="3012141" cy="809998"/>
          </a:xfrm>
        </p:spPr>
        <p:txBody>
          <a:bodyPr/>
          <a:lstStyle/>
          <a:p>
            <a:r>
              <a:rPr lang="es-EC" dirty="0" smtClean="0">
                <a:solidFill>
                  <a:schemeClr val="tx1"/>
                </a:solidFill>
                <a:latin typeface="Trebuchet MS" panose="020B0603020202020204" pitchFamily="34" charset="0"/>
              </a:rPr>
              <a:t>PROBLEMA</a:t>
            </a:r>
            <a:endParaRPr lang="es-EC" dirty="0">
              <a:solidFill>
                <a:schemeClr val="tx1"/>
              </a:solidFill>
              <a:latin typeface="Trebuchet MS" panose="020B0603020202020204" pitchFamily="34" charset="0"/>
            </a:endParaRPr>
          </a:p>
        </p:txBody>
      </p:sp>
      <p:sp>
        <p:nvSpPr>
          <p:cNvPr id="6" name="Subtítulo 2"/>
          <p:cNvSpPr txBox="1">
            <a:spLocks/>
          </p:cNvSpPr>
          <p:nvPr/>
        </p:nvSpPr>
        <p:spPr>
          <a:xfrm>
            <a:off x="6182723" y="1204881"/>
            <a:ext cx="2008097" cy="649940"/>
          </a:xfrm>
          <a:prstGeom prst="rect">
            <a:avLst/>
          </a:prstGeom>
        </p:spPr>
        <p:txBody>
          <a:bodyPr/>
          <a:lstStyle>
            <a:lvl1pPr marL="0" indent="0" algn="ctr" rtl="0" eaLnBrk="1" fontAlgn="base" hangingPunct="1">
              <a:spcBef>
                <a:spcPct val="20000"/>
              </a:spcBef>
              <a:spcAft>
                <a:spcPct val="0"/>
              </a:spcAft>
              <a:buNone/>
              <a:defRPr sz="2400">
                <a:solidFill>
                  <a:schemeClr val="tx1">
                    <a:tint val="75000"/>
                  </a:schemeClr>
                </a:solidFill>
                <a:latin typeface="+mn-lt"/>
                <a:ea typeface="+mn-ea"/>
                <a:cs typeface="+mn-cs"/>
              </a:defRPr>
            </a:lvl1pPr>
            <a:lvl2pPr marL="457200" indent="0" algn="ctr" rtl="0" eaLnBrk="1" fontAlgn="base" hangingPunct="1">
              <a:spcBef>
                <a:spcPct val="20000"/>
              </a:spcBef>
              <a:spcAft>
                <a:spcPct val="0"/>
              </a:spcAft>
              <a:buNone/>
              <a:defRPr sz="2400">
                <a:solidFill>
                  <a:schemeClr val="tx1">
                    <a:tint val="75000"/>
                  </a:schemeClr>
                </a:solidFill>
                <a:latin typeface="+mn-lt"/>
              </a:defRPr>
            </a:lvl2pPr>
            <a:lvl3pPr marL="914400" indent="0" algn="ctr" rtl="0" eaLnBrk="1" fontAlgn="base" hangingPunct="1">
              <a:spcBef>
                <a:spcPct val="20000"/>
              </a:spcBef>
              <a:spcAft>
                <a:spcPct val="0"/>
              </a:spcAft>
              <a:buNone/>
              <a:defRPr sz="2400">
                <a:solidFill>
                  <a:schemeClr val="tx1">
                    <a:tint val="75000"/>
                  </a:schemeClr>
                </a:solidFill>
                <a:latin typeface="+mn-lt"/>
              </a:defRPr>
            </a:lvl3pPr>
            <a:lvl4pPr marL="1371600" indent="0" algn="ctr" rtl="0" eaLnBrk="1" fontAlgn="base" hangingPunct="1">
              <a:spcBef>
                <a:spcPct val="20000"/>
              </a:spcBef>
              <a:spcAft>
                <a:spcPct val="0"/>
              </a:spcAft>
              <a:buNone/>
              <a:defRPr sz="2400">
                <a:solidFill>
                  <a:schemeClr val="tx1">
                    <a:tint val="75000"/>
                  </a:schemeClr>
                </a:solidFill>
                <a:latin typeface="+mn-lt"/>
              </a:defRPr>
            </a:lvl4pPr>
            <a:lvl5pPr marL="1828800" indent="0" algn="ctr" rtl="0" eaLnBrk="1" fontAlgn="base" hangingPunct="1">
              <a:spcBef>
                <a:spcPct val="20000"/>
              </a:spcBef>
              <a:spcAft>
                <a:spcPct val="0"/>
              </a:spcAft>
              <a:buNone/>
              <a:defRPr sz="2400">
                <a:solidFill>
                  <a:schemeClr val="tx1">
                    <a:tint val="75000"/>
                  </a:schemeClr>
                </a:solidFill>
                <a:latin typeface="+mn-lt"/>
              </a:defRPr>
            </a:lvl5pPr>
            <a:lvl6pPr marL="2286000" indent="0" algn="ctr" rtl="0" eaLnBrk="1" fontAlgn="base" hangingPunct="1">
              <a:spcBef>
                <a:spcPct val="20000"/>
              </a:spcBef>
              <a:spcAft>
                <a:spcPct val="0"/>
              </a:spcAft>
              <a:buNone/>
              <a:defRPr sz="2400">
                <a:solidFill>
                  <a:schemeClr val="tx1">
                    <a:tint val="75000"/>
                  </a:schemeClr>
                </a:solidFill>
                <a:latin typeface="+mn-lt"/>
              </a:defRPr>
            </a:lvl6pPr>
            <a:lvl7pPr marL="2743200" indent="0" algn="ctr" rtl="0" eaLnBrk="1" fontAlgn="base" hangingPunct="1">
              <a:spcBef>
                <a:spcPct val="20000"/>
              </a:spcBef>
              <a:spcAft>
                <a:spcPct val="0"/>
              </a:spcAft>
              <a:buNone/>
              <a:defRPr sz="2400">
                <a:solidFill>
                  <a:schemeClr val="tx1">
                    <a:tint val="75000"/>
                  </a:schemeClr>
                </a:solidFill>
                <a:latin typeface="+mn-lt"/>
              </a:defRPr>
            </a:lvl7pPr>
            <a:lvl8pPr marL="3200400" indent="0" algn="ctr" rtl="0" eaLnBrk="1" fontAlgn="base" hangingPunct="1">
              <a:spcBef>
                <a:spcPct val="20000"/>
              </a:spcBef>
              <a:spcAft>
                <a:spcPct val="0"/>
              </a:spcAft>
              <a:buNone/>
              <a:defRPr sz="2400">
                <a:solidFill>
                  <a:schemeClr val="tx1">
                    <a:tint val="75000"/>
                  </a:schemeClr>
                </a:solidFill>
                <a:latin typeface="+mn-lt"/>
              </a:defRPr>
            </a:lvl8pPr>
            <a:lvl9pPr marL="3657600" indent="0" algn="ctr" rtl="0" eaLnBrk="1" fontAlgn="base" hangingPunct="1">
              <a:spcBef>
                <a:spcPct val="20000"/>
              </a:spcBef>
              <a:spcAft>
                <a:spcPct val="0"/>
              </a:spcAft>
              <a:buNone/>
              <a:defRPr sz="2400">
                <a:solidFill>
                  <a:schemeClr val="tx1">
                    <a:tint val="75000"/>
                  </a:schemeClr>
                </a:solidFill>
                <a:latin typeface="+mn-lt"/>
              </a:defRPr>
            </a:lvl9pPr>
          </a:lstStyle>
          <a:p>
            <a:r>
              <a:rPr lang="es-EC" b="1" kern="0" dirty="0" smtClean="0">
                <a:solidFill>
                  <a:srgbClr val="002060"/>
                </a:solidFill>
                <a:effectLst>
                  <a:outerShdw blurRad="38100" dist="38100" dir="2700000" algn="tl">
                    <a:srgbClr val="000000">
                      <a:alpha val="43137"/>
                    </a:srgbClr>
                  </a:outerShdw>
                </a:effectLst>
                <a:latin typeface="Trebuchet MS" panose="020B0603020202020204" pitchFamily="34" charset="0"/>
              </a:rPr>
              <a:t>Alternativa</a:t>
            </a:r>
            <a:endParaRPr lang="es-EC" b="1" kern="0" dirty="0">
              <a:solidFill>
                <a:srgbClr val="002060"/>
              </a:solidFill>
              <a:effectLst>
                <a:outerShdw blurRad="38100" dist="38100" dir="2700000" algn="tl">
                  <a:srgbClr val="000000">
                    <a:alpha val="43137"/>
                  </a:srgbClr>
                </a:outerShdw>
              </a:effectLst>
              <a:latin typeface="Trebuchet MS" panose="020B0603020202020204" pitchFamily="34" charset="0"/>
            </a:endParaRPr>
          </a:p>
        </p:txBody>
      </p:sp>
      <p:pic>
        <p:nvPicPr>
          <p:cNvPr id="7170" name="Picture 2" descr="Resultado de imagen para signo dine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2460" y="836640"/>
            <a:ext cx="704837" cy="736483"/>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abajo 13"/>
          <p:cNvSpPr/>
          <p:nvPr/>
        </p:nvSpPr>
        <p:spPr>
          <a:xfrm rot="16200000">
            <a:off x="5391149" y="1350786"/>
            <a:ext cx="328522" cy="534942"/>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1" name="Rectángulo 20"/>
          <p:cNvSpPr/>
          <p:nvPr/>
        </p:nvSpPr>
        <p:spPr>
          <a:xfrm>
            <a:off x="9177657" y="1204881"/>
            <a:ext cx="2807282" cy="646331"/>
          </a:xfrm>
          <a:prstGeom prst="rect">
            <a:avLst/>
          </a:prstGeom>
        </p:spPr>
        <p:txBody>
          <a:bodyPr wrap="square">
            <a:spAutoFit/>
          </a:bodyPr>
          <a:lstStyle/>
          <a:p>
            <a:pPr algn="ctr"/>
            <a:r>
              <a:rPr lang="es-EC" b="1" dirty="0" smtClean="0">
                <a:solidFill>
                  <a:srgbClr val="00B050"/>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Métodos </a:t>
            </a:r>
            <a:r>
              <a:rPr lang="es-EC" b="1" dirty="0">
                <a:solidFill>
                  <a:srgbClr val="00B050"/>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mejorar la digestibilidad</a:t>
            </a:r>
            <a:endParaRPr lang="es-EC" b="1" dirty="0">
              <a:solidFill>
                <a:srgbClr val="00B050"/>
              </a:solidFill>
              <a:effectLst>
                <a:outerShdw blurRad="38100" dist="38100" dir="2700000" algn="tl">
                  <a:srgbClr val="000000">
                    <a:alpha val="43137"/>
                  </a:srgbClr>
                </a:outerShdw>
              </a:effectLst>
              <a:latin typeface="Trebuchet MS" panose="020B0603020202020204" pitchFamily="34" charset="0"/>
            </a:endParaRPr>
          </a:p>
        </p:txBody>
      </p:sp>
      <p:sp>
        <p:nvSpPr>
          <p:cNvPr id="23" name="Rectángulo redondeado 22"/>
          <p:cNvSpPr/>
          <p:nvPr/>
        </p:nvSpPr>
        <p:spPr>
          <a:xfrm>
            <a:off x="10009220" y="2116824"/>
            <a:ext cx="1144156" cy="3396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b="1">
                <a:latin typeface="Trebuchet MS" panose="020B0603020202020204" pitchFamily="34" charset="0"/>
              </a:rPr>
              <a:t>Ca (OH)2</a:t>
            </a:r>
          </a:p>
        </p:txBody>
      </p:sp>
      <p:sp>
        <p:nvSpPr>
          <p:cNvPr id="20" name="Subtítulo 2"/>
          <p:cNvSpPr txBox="1">
            <a:spLocks/>
          </p:cNvSpPr>
          <p:nvPr/>
        </p:nvSpPr>
        <p:spPr>
          <a:xfrm>
            <a:off x="441895" y="1077823"/>
            <a:ext cx="1877336" cy="990600"/>
          </a:xfrm>
          <a:prstGeom prst="rect">
            <a:avLst/>
          </a:prstGeom>
        </p:spPr>
        <p:txBody>
          <a:bodyPr/>
          <a:lstStyle>
            <a:lvl1pPr marL="0" indent="0" algn="ctr" rtl="0" eaLnBrk="1" fontAlgn="base" hangingPunct="1">
              <a:spcBef>
                <a:spcPct val="20000"/>
              </a:spcBef>
              <a:spcAft>
                <a:spcPct val="0"/>
              </a:spcAft>
              <a:buNone/>
              <a:defRPr sz="2400">
                <a:solidFill>
                  <a:schemeClr val="tx1">
                    <a:tint val="75000"/>
                  </a:schemeClr>
                </a:solidFill>
                <a:latin typeface="+mn-lt"/>
                <a:ea typeface="+mn-ea"/>
                <a:cs typeface="+mn-cs"/>
              </a:defRPr>
            </a:lvl1pPr>
            <a:lvl2pPr marL="457200" indent="0" algn="ctr" rtl="0" eaLnBrk="1" fontAlgn="base" hangingPunct="1">
              <a:spcBef>
                <a:spcPct val="20000"/>
              </a:spcBef>
              <a:spcAft>
                <a:spcPct val="0"/>
              </a:spcAft>
              <a:buNone/>
              <a:defRPr sz="2400">
                <a:solidFill>
                  <a:schemeClr val="tx1">
                    <a:tint val="75000"/>
                  </a:schemeClr>
                </a:solidFill>
                <a:latin typeface="+mn-lt"/>
              </a:defRPr>
            </a:lvl2pPr>
            <a:lvl3pPr marL="914400" indent="0" algn="ctr" rtl="0" eaLnBrk="1" fontAlgn="base" hangingPunct="1">
              <a:spcBef>
                <a:spcPct val="20000"/>
              </a:spcBef>
              <a:spcAft>
                <a:spcPct val="0"/>
              </a:spcAft>
              <a:buNone/>
              <a:defRPr sz="2400">
                <a:solidFill>
                  <a:schemeClr val="tx1">
                    <a:tint val="75000"/>
                  </a:schemeClr>
                </a:solidFill>
                <a:latin typeface="+mn-lt"/>
              </a:defRPr>
            </a:lvl3pPr>
            <a:lvl4pPr marL="1371600" indent="0" algn="ctr" rtl="0" eaLnBrk="1" fontAlgn="base" hangingPunct="1">
              <a:spcBef>
                <a:spcPct val="20000"/>
              </a:spcBef>
              <a:spcAft>
                <a:spcPct val="0"/>
              </a:spcAft>
              <a:buNone/>
              <a:defRPr sz="2400">
                <a:solidFill>
                  <a:schemeClr val="tx1">
                    <a:tint val="75000"/>
                  </a:schemeClr>
                </a:solidFill>
                <a:latin typeface="+mn-lt"/>
              </a:defRPr>
            </a:lvl4pPr>
            <a:lvl5pPr marL="1828800" indent="0" algn="ctr" rtl="0" eaLnBrk="1" fontAlgn="base" hangingPunct="1">
              <a:spcBef>
                <a:spcPct val="20000"/>
              </a:spcBef>
              <a:spcAft>
                <a:spcPct val="0"/>
              </a:spcAft>
              <a:buNone/>
              <a:defRPr sz="2400">
                <a:solidFill>
                  <a:schemeClr val="tx1">
                    <a:tint val="75000"/>
                  </a:schemeClr>
                </a:solidFill>
                <a:latin typeface="+mn-lt"/>
              </a:defRPr>
            </a:lvl5pPr>
            <a:lvl6pPr marL="2286000" indent="0" algn="ctr" rtl="0" eaLnBrk="1" fontAlgn="base" hangingPunct="1">
              <a:spcBef>
                <a:spcPct val="20000"/>
              </a:spcBef>
              <a:spcAft>
                <a:spcPct val="0"/>
              </a:spcAft>
              <a:buNone/>
              <a:defRPr sz="2400">
                <a:solidFill>
                  <a:schemeClr val="tx1">
                    <a:tint val="75000"/>
                  </a:schemeClr>
                </a:solidFill>
                <a:latin typeface="+mn-lt"/>
              </a:defRPr>
            </a:lvl6pPr>
            <a:lvl7pPr marL="2743200" indent="0" algn="ctr" rtl="0" eaLnBrk="1" fontAlgn="base" hangingPunct="1">
              <a:spcBef>
                <a:spcPct val="20000"/>
              </a:spcBef>
              <a:spcAft>
                <a:spcPct val="0"/>
              </a:spcAft>
              <a:buNone/>
              <a:defRPr sz="2400">
                <a:solidFill>
                  <a:schemeClr val="tx1">
                    <a:tint val="75000"/>
                  </a:schemeClr>
                </a:solidFill>
                <a:latin typeface="+mn-lt"/>
              </a:defRPr>
            </a:lvl7pPr>
            <a:lvl8pPr marL="3200400" indent="0" algn="ctr" rtl="0" eaLnBrk="1" fontAlgn="base" hangingPunct="1">
              <a:spcBef>
                <a:spcPct val="20000"/>
              </a:spcBef>
              <a:spcAft>
                <a:spcPct val="0"/>
              </a:spcAft>
              <a:buNone/>
              <a:defRPr sz="2400">
                <a:solidFill>
                  <a:schemeClr val="tx1">
                    <a:tint val="75000"/>
                  </a:schemeClr>
                </a:solidFill>
                <a:latin typeface="+mn-lt"/>
              </a:defRPr>
            </a:lvl8pPr>
            <a:lvl9pPr marL="3657600" indent="0" algn="ctr" rtl="0" eaLnBrk="1" fontAlgn="base" hangingPunct="1">
              <a:spcBef>
                <a:spcPct val="20000"/>
              </a:spcBef>
              <a:spcAft>
                <a:spcPct val="0"/>
              </a:spcAft>
              <a:buNone/>
              <a:defRPr sz="2400">
                <a:solidFill>
                  <a:schemeClr val="tx1">
                    <a:tint val="75000"/>
                  </a:schemeClr>
                </a:solidFill>
                <a:latin typeface="+mn-lt"/>
              </a:defRPr>
            </a:lvl9pPr>
          </a:lstStyle>
          <a:p>
            <a:r>
              <a:rPr lang="es-EC" b="1" kern="0" dirty="0" smtClean="0">
                <a:solidFill>
                  <a:srgbClr val="0070C0"/>
                </a:solidFill>
                <a:effectLst>
                  <a:outerShdw blurRad="38100" dist="38100" dir="2700000" algn="tl">
                    <a:srgbClr val="000000">
                      <a:alpha val="43137"/>
                    </a:srgbClr>
                  </a:outerShdw>
                </a:effectLst>
                <a:latin typeface="Trebuchet MS" panose="020B0603020202020204" pitchFamily="34" charset="0"/>
              </a:rPr>
              <a:t>Producción pecuaria</a:t>
            </a:r>
            <a:endParaRPr lang="es-EC" b="1" kern="0" dirty="0">
              <a:solidFill>
                <a:srgbClr val="0070C0"/>
              </a:solidFill>
              <a:effectLst>
                <a:outerShdw blurRad="38100" dist="38100" dir="2700000" algn="tl">
                  <a:srgbClr val="000000">
                    <a:alpha val="43137"/>
                  </a:srgbClr>
                </a:outerShdw>
              </a:effectLst>
              <a:latin typeface="Trebuchet MS" panose="020B0603020202020204" pitchFamily="34" charset="0"/>
            </a:endParaRPr>
          </a:p>
        </p:txBody>
      </p:sp>
      <p:sp>
        <p:nvSpPr>
          <p:cNvPr id="24" name="Subtítulo 2"/>
          <p:cNvSpPr txBox="1">
            <a:spLocks/>
          </p:cNvSpPr>
          <p:nvPr/>
        </p:nvSpPr>
        <p:spPr>
          <a:xfrm>
            <a:off x="3110200" y="1107276"/>
            <a:ext cx="2170394" cy="990600"/>
          </a:xfrm>
          <a:prstGeom prst="rect">
            <a:avLst/>
          </a:prstGeom>
        </p:spPr>
        <p:txBody>
          <a:bodyPr/>
          <a:lstStyle>
            <a:lvl1pPr marL="0" indent="0" algn="ctr" rtl="0" eaLnBrk="1" fontAlgn="base" hangingPunct="1">
              <a:spcBef>
                <a:spcPct val="20000"/>
              </a:spcBef>
              <a:spcAft>
                <a:spcPct val="0"/>
              </a:spcAft>
              <a:buNone/>
              <a:defRPr sz="2400">
                <a:solidFill>
                  <a:schemeClr val="tx1">
                    <a:tint val="75000"/>
                  </a:schemeClr>
                </a:solidFill>
                <a:latin typeface="+mn-lt"/>
                <a:ea typeface="+mn-ea"/>
                <a:cs typeface="+mn-cs"/>
              </a:defRPr>
            </a:lvl1pPr>
            <a:lvl2pPr marL="457200" indent="0" algn="ctr" rtl="0" eaLnBrk="1" fontAlgn="base" hangingPunct="1">
              <a:spcBef>
                <a:spcPct val="20000"/>
              </a:spcBef>
              <a:spcAft>
                <a:spcPct val="0"/>
              </a:spcAft>
              <a:buNone/>
              <a:defRPr sz="2400">
                <a:solidFill>
                  <a:schemeClr val="tx1">
                    <a:tint val="75000"/>
                  </a:schemeClr>
                </a:solidFill>
                <a:latin typeface="+mn-lt"/>
              </a:defRPr>
            </a:lvl2pPr>
            <a:lvl3pPr marL="914400" indent="0" algn="ctr" rtl="0" eaLnBrk="1" fontAlgn="base" hangingPunct="1">
              <a:spcBef>
                <a:spcPct val="20000"/>
              </a:spcBef>
              <a:spcAft>
                <a:spcPct val="0"/>
              </a:spcAft>
              <a:buNone/>
              <a:defRPr sz="2400">
                <a:solidFill>
                  <a:schemeClr val="tx1">
                    <a:tint val="75000"/>
                  </a:schemeClr>
                </a:solidFill>
                <a:latin typeface="+mn-lt"/>
              </a:defRPr>
            </a:lvl3pPr>
            <a:lvl4pPr marL="1371600" indent="0" algn="ctr" rtl="0" eaLnBrk="1" fontAlgn="base" hangingPunct="1">
              <a:spcBef>
                <a:spcPct val="20000"/>
              </a:spcBef>
              <a:spcAft>
                <a:spcPct val="0"/>
              </a:spcAft>
              <a:buNone/>
              <a:defRPr sz="2400">
                <a:solidFill>
                  <a:schemeClr val="tx1">
                    <a:tint val="75000"/>
                  </a:schemeClr>
                </a:solidFill>
                <a:latin typeface="+mn-lt"/>
              </a:defRPr>
            </a:lvl4pPr>
            <a:lvl5pPr marL="1828800" indent="0" algn="ctr" rtl="0" eaLnBrk="1" fontAlgn="base" hangingPunct="1">
              <a:spcBef>
                <a:spcPct val="20000"/>
              </a:spcBef>
              <a:spcAft>
                <a:spcPct val="0"/>
              </a:spcAft>
              <a:buNone/>
              <a:defRPr sz="2400">
                <a:solidFill>
                  <a:schemeClr val="tx1">
                    <a:tint val="75000"/>
                  </a:schemeClr>
                </a:solidFill>
                <a:latin typeface="+mn-lt"/>
              </a:defRPr>
            </a:lvl5pPr>
            <a:lvl6pPr marL="2286000" indent="0" algn="ctr" rtl="0" eaLnBrk="1" fontAlgn="base" hangingPunct="1">
              <a:spcBef>
                <a:spcPct val="20000"/>
              </a:spcBef>
              <a:spcAft>
                <a:spcPct val="0"/>
              </a:spcAft>
              <a:buNone/>
              <a:defRPr sz="2400">
                <a:solidFill>
                  <a:schemeClr val="tx1">
                    <a:tint val="75000"/>
                  </a:schemeClr>
                </a:solidFill>
                <a:latin typeface="+mn-lt"/>
              </a:defRPr>
            </a:lvl6pPr>
            <a:lvl7pPr marL="2743200" indent="0" algn="ctr" rtl="0" eaLnBrk="1" fontAlgn="base" hangingPunct="1">
              <a:spcBef>
                <a:spcPct val="20000"/>
              </a:spcBef>
              <a:spcAft>
                <a:spcPct val="0"/>
              </a:spcAft>
              <a:buNone/>
              <a:defRPr sz="2400">
                <a:solidFill>
                  <a:schemeClr val="tx1">
                    <a:tint val="75000"/>
                  </a:schemeClr>
                </a:solidFill>
                <a:latin typeface="+mn-lt"/>
              </a:defRPr>
            </a:lvl7pPr>
            <a:lvl8pPr marL="3200400" indent="0" algn="ctr" rtl="0" eaLnBrk="1" fontAlgn="base" hangingPunct="1">
              <a:spcBef>
                <a:spcPct val="20000"/>
              </a:spcBef>
              <a:spcAft>
                <a:spcPct val="0"/>
              </a:spcAft>
              <a:buNone/>
              <a:defRPr sz="2400">
                <a:solidFill>
                  <a:schemeClr val="tx1">
                    <a:tint val="75000"/>
                  </a:schemeClr>
                </a:solidFill>
                <a:latin typeface="+mn-lt"/>
              </a:defRPr>
            </a:lvl8pPr>
            <a:lvl9pPr marL="3657600" indent="0" algn="ctr" rtl="0" eaLnBrk="1" fontAlgn="base" hangingPunct="1">
              <a:spcBef>
                <a:spcPct val="20000"/>
              </a:spcBef>
              <a:spcAft>
                <a:spcPct val="0"/>
              </a:spcAft>
              <a:buNone/>
              <a:defRPr sz="2400">
                <a:solidFill>
                  <a:schemeClr val="tx1">
                    <a:tint val="75000"/>
                  </a:schemeClr>
                </a:solidFill>
                <a:latin typeface="+mn-lt"/>
              </a:defRPr>
            </a:lvl9pPr>
          </a:lstStyle>
          <a:p>
            <a:r>
              <a:rPr lang="es-EC" b="1" kern="0" dirty="0" smtClean="0">
                <a:solidFill>
                  <a:srgbClr val="00B050"/>
                </a:solidFill>
                <a:effectLst>
                  <a:outerShdw blurRad="38100" dist="38100" dir="2700000" algn="tl">
                    <a:srgbClr val="000000">
                      <a:alpha val="43137"/>
                    </a:srgbClr>
                  </a:outerShdw>
                </a:effectLst>
                <a:latin typeface="Trebuchet MS" panose="020B0603020202020204" pitchFamily="34" charset="0"/>
              </a:rPr>
              <a:t>Costo de alimentación </a:t>
            </a:r>
            <a:endParaRPr lang="es-EC" b="1" kern="0" dirty="0">
              <a:solidFill>
                <a:srgbClr val="00B050"/>
              </a:solidFill>
              <a:effectLst>
                <a:outerShdw blurRad="38100" dist="38100" dir="2700000" algn="tl">
                  <a:srgbClr val="000000">
                    <a:alpha val="43137"/>
                  </a:srgbClr>
                </a:outerShdw>
              </a:effectLst>
              <a:latin typeface="Trebuchet MS" panose="020B0603020202020204" pitchFamily="34" charset="0"/>
            </a:endParaRPr>
          </a:p>
        </p:txBody>
      </p:sp>
      <p:sp>
        <p:nvSpPr>
          <p:cNvPr id="25" name="Flecha abajo 24"/>
          <p:cNvSpPr/>
          <p:nvPr/>
        </p:nvSpPr>
        <p:spPr>
          <a:xfrm rot="16200000">
            <a:off x="2596866" y="1350786"/>
            <a:ext cx="328522" cy="534942"/>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7" name="Flecha abajo 26"/>
          <p:cNvSpPr/>
          <p:nvPr/>
        </p:nvSpPr>
        <p:spPr>
          <a:xfrm rot="16200000">
            <a:off x="8580200" y="1350786"/>
            <a:ext cx="328522" cy="534942"/>
          </a:xfrm>
          <a:prstGeom prst="downArrow">
            <a:avLst/>
          </a:prstGeom>
          <a:solidFill>
            <a:srgbClr val="FF0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pic>
        <p:nvPicPr>
          <p:cNvPr id="10" name="Imagen 9"/>
          <p:cNvPicPr>
            <a:picLocks noChangeAspect="1"/>
          </p:cNvPicPr>
          <p:nvPr/>
        </p:nvPicPr>
        <p:blipFill>
          <a:blip r:embed="rId3"/>
          <a:stretch>
            <a:fillRect/>
          </a:stretch>
        </p:blipFill>
        <p:spPr>
          <a:xfrm>
            <a:off x="4548383" y="2286628"/>
            <a:ext cx="2957012" cy="3942682"/>
          </a:xfrm>
          <a:prstGeom prst="rect">
            <a:avLst/>
          </a:prstGeom>
        </p:spPr>
      </p:pic>
      <p:pic>
        <p:nvPicPr>
          <p:cNvPr id="11" name="Imagen 10"/>
          <p:cNvPicPr>
            <a:picLocks noChangeAspect="1"/>
          </p:cNvPicPr>
          <p:nvPr/>
        </p:nvPicPr>
        <p:blipFill>
          <a:blip r:embed="rId4"/>
          <a:stretch>
            <a:fillRect/>
          </a:stretch>
        </p:blipFill>
        <p:spPr>
          <a:xfrm>
            <a:off x="8312866" y="2604918"/>
            <a:ext cx="2832446" cy="2911293"/>
          </a:xfrm>
          <a:prstGeom prst="rect">
            <a:avLst/>
          </a:prstGeom>
        </p:spPr>
      </p:pic>
      <p:pic>
        <p:nvPicPr>
          <p:cNvPr id="46082" name="Picture 2" descr="https://scontent.fuio6-1.fna.fbcdn.net/v/t1.15752-9/37740297_1817066685027779_2846430970595246080_n.jpg?_nc_cat=100&amp;_nc_eui2=AeFcqqib3RUGx77h_vvxbX7Go-fPe7c11pAvdzEN72BZxpFwaT32NlJe2pm_XngTA2Jn5udIXmne1hIGyvvhEHPWFet5FDdhEyvmC5xkDPn-0Q&amp;_nc_ht=scontent.fuio6-1.fna&amp;oh=d1ea44e162b859d266b7e33fc60f403b&amp;oe=5D99AF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933" y="1943226"/>
            <a:ext cx="3368675" cy="44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153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63040" y="0"/>
            <a:ext cx="10363200" cy="1470025"/>
          </a:xfrm>
        </p:spPr>
        <p:txBody>
          <a:bodyPr/>
          <a:lstStyle/>
          <a:p>
            <a:r>
              <a:rPr lang="es-EC" dirty="0" smtClean="0">
                <a:solidFill>
                  <a:schemeClr val="tx1"/>
                </a:solidFill>
                <a:latin typeface="Trebuchet MS" panose="020B0603020202020204" pitchFamily="34" charset="0"/>
              </a:rPr>
              <a:t>Recomendaciones</a:t>
            </a:r>
            <a:endParaRPr lang="es-EC" dirty="0">
              <a:solidFill>
                <a:schemeClr val="tx1"/>
              </a:solidFill>
              <a:latin typeface="Trebuchet MS" panose="020B0603020202020204" pitchFamily="34" charset="0"/>
            </a:endParaRPr>
          </a:p>
        </p:txBody>
      </p:sp>
      <p:sp>
        <p:nvSpPr>
          <p:cNvPr id="4" name="Marcador de contenido 2"/>
          <p:cNvSpPr txBox="1">
            <a:spLocks noGrp="1"/>
          </p:cNvSpPr>
          <p:nvPr>
            <p:ph type="subTitle" idx="1"/>
          </p:nvPr>
        </p:nvSpPr>
        <p:spPr>
          <a:xfrm>
            <a:off x="1198429" y="1022092"/>
            <a:ext cx="9827534" cy="44749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lgn="just"/>
            <a:r>
              <a:rPr lang="es-EC" dirty="0">
                <a:solidFill>
                  <a:schemeClr val="tx1"/>
                </a:solidFill>
                <a:latin typeface="Trebuchet MS" panose="020B0603020202020204" pitchFamily="34" charset="0"/>
              </a:rPr>
              <a:t>Realizar nuevos ensayos donde exista un mayor porcentaje de inclusión de torta de palmiste tratado con hidróxido de calcio en dietas para ovinos, puesto que los resultados fueron favorables en parámetros zootécnicos</a:t>
            </a:r>
            <a:r>
              <a:rPr lang="es-EC" dirty="0" smtClean="0">
                <a:solidFill>
                  <a:schemeClr val="tx1"/>
                </a:solidFill>
                <a:latin typeface="Trebuchet MS" panose="020B0603020202020204" pitchFamily="34" charset="0"/>
              </a:rPr>
              <a:t>.</a:t>
            </a:r>
          </a:p>
          <a:p>
            <a:pPr lvl="0" algn="just"/>
            <a:endParaRPr lang="es-EC" dirty="0">
              <a:solidFill>
                <a:schemeClr val="tx1"/>
              </a:solidFill>
              <a:latin typeface="Trebuchet MS" panose="020B0603020202020204" pitchFamily="34" charset="0"/>
            </a:endParaRPr>
          </a:p>
          <a:p>
            <a:pPr lvl="0" algn="just"/>
            <a:r>
              <a:rPr lang="es-EC" dirty="0">
                <a:solidFill>
                  <a:schemeClr val="tx1"/>
                </a:solidFill>
                <a:latin typeface="Trebuchet MS" panose="020B0603020202020204" pitchFamily="34" charset="0"/>
              </a:rPr>
              <a:t>Se recomienda el uso de la dieta experimental con el tratamiento de hidróxido de calcio al 5% en explotaciones ovinas para mejorar la rentabilidad de esta</a:t>
            </a:r>
            <a:r>
              <a:rPr lang="es-EC" dirty="0" smtClean="0">
                <a:solidFill>
                  <a:schemeClr val="tx1"/>
                </a:solidFill>
                <a:latin typeface="Trebuchet MS" panose="020B0603020202020204" pitchFamily="34" charset="0"/>
              </a:rPr>
              <a:t>.</a:t>
            </a:r>
          </a:p>
          <a:p>
            <a:pPr lvl="0" algn="just"/>
            <a:endParaRPr lang="es-EC" dirty="0">
              <a:solidFill>
                <a:schemeClr val="tx1"/>
              </a:solidFill>
              <a:latin typeface="Trebuchet MS" panose="020B0603020202020204" pitchFamily="34" charset="0"/>
            </a:endParaRPr>
          </a:p>
          <a:p>
            <a:pPr lvl="0" algn="just"/>
            <a:r>
              <a:rPr lang="es-EC" dirty="0">
                <a:solidFill>
                  <a:schemeClr val="tx1"/>
                </a:solidFill>
                <a:latin typeface="Trebuchet MS" panose="020B0603020202020204" pitchFamily="34" charset="0"/>
              </a:rPr>
              <a:t>Realizar ensayos donde se pruebe el efecto de la inclusión de torta de palmiste (humedecida al 50%), tratada con hidróxido de calcio al 5% en otras especies animales de interés zootécnico</a:t>
            </a:r>
            <a:r>
              <a:rPr lang="es-EC" dirty="0" smtClean="0">
                <a:solidFill>
                  <a:schemeClr val="tx1"/>
                </a:solidFill>
                <a:latin typeface="Trebuchet MS" panose="020B0603020202020204" pitchFamily="34" charset="0"/>
              </a:rPr>
              <a:t>.</a:t>
            </a:r>
          </a:p>
          <a:p>
            <a:pPr lvl="0" algn="just"/>
            <a:endParaRPr lang="es-EC" dirty="0">
              <a:solidFill>
                <a:schemeClr val="tx1"/>
              </a:solidFill>
              <a:latin typeface="Trebuchet MS" panose="020B0603020202020204" pitchFamily="34" charset="0"/>
            </a:endParaRPr>
          </a:p>
          <a:p>
            <a:pPr lvl="0" algn="just"/>
            <a:r>
              <a:rPr lang="es-EC" dirty="0">
                <a:solidFill>
                  <a:schemeClr val="tx1"/>
                </a:solidFill>
                <a:latin typeface="Trebuchet MS" panose="020B0603020202020204" pitchFamily="34" charset="0"/>
              </a:rPr>
              <a:t>Estudiar el efecto del tratamiento con hidróxido de calcio en materias primas con similares características para el uso en alimentación animal.</a:t>
            </a:r>
          </a:p>
          <a:p>
            <a:pPr marL="0" lvl="0" indent="0" algn="just">
              <a:buNone/>
            </a:pPr>
            <a:endParaRPr kumimoji="0" lang="es-EC" b="0" i="0" u="none" strike="noStrike" kern="1200" cap="none" spc="0" normalizeH="0" baseline="0" noProof="0" dirty="0">
              <a:ln>
                <a:noFill/>
              </a:ln>
              <a:solidFill>
                <a:schemeClr val="tx1"/>
              </a:solidFill>
              <a:effectLst/>
              <a:uLnTx/>
              <a:uFillTx/>
              <a:latin typeface="Trebuchet MS" panose="020B0603020202020204" pitchFamily="34" charset="0"/>
            </a:endParaRPr>
          </a:p>
        </p:txBody>
      </p:sp>
    </p:spTree>
    <p:extLst>
      <p:ext uri="{BB962C8B-B14F-4D97-AF65-F5344CB8AC3E}">
        <p14:creationId xmlns:p14="http://schemas.microsoft.com/office/powerpoint/2010/main" val="22621762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34695" y="1189177"/>
            <a:ext cx="5753100" cy="3543300"/>
          </a:xfrm>
          <a:prstGeom prst="rect">
            <a:avLst/>
          </a:prstGeom>
        </p:spPr>
      </p:pic>
      <p:sp>
        <p:nvSpPr>
          <p:cNvPr id="5" name="Marcador de contenido 2"/>
          <p:cNvSpPr txBox="1">
            <a:spLocks/>
          </p:cNvSpPr>
          <p:nvPr/>
        </p:nvSpPr>
        <p:spPr>
          <a:xfrm>
            <a:off x="6867214" y="3334636"/>
            <a:ext cx="4722255" cy="13384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kumimoji="0" lang="es-EC"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rebuchet MS" panose="020B0603020202020204" pitchFamily="34" charset="0"/>
            </a:endParaRPr>
          </a:p>
        </p:txBody>
      </p:sp>
      <p:sp>
        <p:nvSpPr>
          <p:cNvPr id="6" name="Rectángulo redondeado 5"/>
          <p:cNvSpPr/>
          <p:nvPr/>
        </p:nvSpPr>
        <p:spPr>
          <a:xfrm>
            <a:off x="7780663" y="1432560"/>
            <a:ext cx="3711516" cy="27371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s-EC" b="1">
                <a:solidFill>
                  <a:srgbClr val="000000"/>
                </a:solidFill>
                <a:effectLst>
                  <a:outerShdw blurRad="38100" dist="38100" dir="2700000" algn="tl">
                    <a:srgbClr val="000000">
                      <a:alpha val="43137"/>
                    </a:srgbClr>
                  </a:outerShdw>
                </a:effectLst>
                <a:latin typeface="Trebuchet MS" panose="020B0603020202020204" pitchFamily="34" charset="0"/>
              </a:rPr>
              <a:t>Effect of alkali treated palm kernel meal on nutrient digestibility, blood parameters, performance and carcass characteristics by lambs</a:t>
            </a:r>
            <a:endParaRPr lang="es-EC" b="1" dirty="0">
              <a:solidFill>
                <a:srgbClr val="000000"/>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944323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Resultado de imagen para universidad san francisco de quit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0472" y="2294964"/>
            <a:ext cx="1578684" cy="15786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640694" y="1990677"/>
            <a:ext cx="2326622" cy="2326622"/>
          </a:xfrm>
          <a:prstGeom prst="rect">
            <a:avLst/>
          </a:prstGeom>
        </p:spPr>
      </p:pic>
      <p:pic>
        <p:nvPicPr>
          <p:cNvPr id="5" name="Imagen 4"/>
          <p:cNvPicPr>
            <a:picLocks noChangeAspect="1"/>
          </p:cNvPicPr>
          <p:nvPr/>
        </p:nvPicPr>
        <p:blipFill>
          <a:blip r:embed="rId4"/>
          <a:stretch>
            <a:fillRect/>
          </a:stretch>
        </p:blipFill>
        <p:spPr>
          <a:xfrm>
            <a:off x="4504038" y="715494"/>
            <a:ext cx="2940423" cy="2550366"/>
          </a:xfrm>
          <a:prstGeom prst="rect">
            <a:avLst/>
          </a:prstGeom>
        </p:spPr>
      </p:pic>
      <p:pic>
        <p:nvPicPr>
          <p:cNvPr id="6" name="Imagen 5"/>
          <p:cNvPicPr>
            <a:picLocks noChangeAspect="1"/>
          </p:cNvPicPr>
          <p:nvPr/>
        </p:nvPicPr>
        <p:blipFill>
          <a:blip r:embed="rId5"/>
          <a:stretch>
            <a:fillRect/>
          </a:stretch>
        </p:blipFill>
        <p:spPr>
          <a:xfrm>
            <a:off x="3853370" y="3416159"/>
            <a:ext cx="4241758" cy="2801446"/>
          </a:xfrm>
          <a:prstGeom prst="rect">
            <a:avLst/>
          </a:prstGeom>
        </p:spPr>
      </p:pic>
      <p:sp>
        <p:nvSpPr>
          <p:cNvPr id="9" name="Título 1"/>
          <p:cNvSpPr>
            <a:spLocks noGrp="1"/>
          </p:cNvSpPr>
          <p:nvPr>
            <p:ph type="ctrTitle"/>
          </p:nvPr>
        </p:nvSpPr>
        <p:spPr>
          <a:xfrm>
            <a:off x="1410633" y="0"/>
            <a:ext cx="10363200" cy="1470025"/>
          </a:xfrm>
        </p:spPr>
        <p:txBody>
          <a:bodyPr/>
          <a:lstStyle/>
          <a:p>
            <a:r>
              <a:rPr lang="es-EC" dirty="0" smtClean="0">
                <a:solidFill>
                  <a:schemeClr val="tx1"/>
                </a:solidFill>
                <a:latin typeface="Trebuchet MS" panose="020B0603020202020204" pitchFamily="34" charset="0"/>
              </a:rPr>
              <a:t>Agradecimiento</a:t>
            </a:r>
            <a:endParaRPr lang="es-EC"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16492565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fuio7-1.fna.fbcdn.net/v/t1.15752-9/61058409_2862994967258042_8316462247463354368_n.jpg?_nc_cat=101&amp;_nc_ht=scontent.fuio7-1.fna&amp;oh=4453c24302472a02ebe267dba887ecc5&amp;oe=5D5C88FF"/>
          <p:cNvPicPr>
            <a:picLocks noChangeAspect="1" noChangeArrowheads="1"/>
          </p:cNvPicPr>
          <p:nvPr/>
        </p:nvPicPr>
        <p:blipFill rotWithShape="1">
          <a:blip r:embed="rId2">
            <a:extLst>
              <a:ext uri="{28A0092B-C50C-407E-A947-70E740481C1C}">
                <a14:useLocalDpi xmlns:a14="http://schemas.microsoft.com/office/drawing/2010/main" val="0"/>
              </a:ext>
            </a:extLst>
          </a:blip>
          <a:srcRect b="23823"/>
          <a:stretch/>
        </p:blipFill>
        <p:spPr bwMode="auto">
          <a:xfrm>
            <a:off x="0" y="0"/>
            <a:ext cx="6010275" cy="6965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Resultado de imagen para graci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721" y="2249114"/>
            <a:ext cx="5480950" cy="205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667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53066" y="94268"/>
            <a:ext cx="3492533" cy="439601"/>
          </a:xfrm>
        </p:spPr>
        <p:txBody>
          <a:bodyPr/>
          <a:lstStyle/>
          <a:p>
            <a:r>
              <a:rPr lang="es-EC" dirty="0" smtClean="0">
                <a:solidFill>
                  <a:schemeClr val="tx1"/>
                </a:solidFill>
                <a:latin typeface="Trebuchet MS" panose="020B0603020202020204" pitchFamily="34" charset="0"/>
              </a:rPr>
              <a:t>JUSTIFICACIÓN</a:t>
            </a:r>
            <a:endParaRPr lang="es-EC" dirty="0">
              <a:solidFill>
                <a:schemeClr val="tx1"/>
              </a:solidFill>
              <a:latin typeface="Trebuchet MS" panose="020B0603020202020204" pitchFamily="34" charset="0"/>
            </a:endParaRPr>
          </a:p>
        </p:txBody>
      </p:sp>
      <p:graphicFrame>
        <p:nvGraphicFramePr>
          <p:cNvPr id="4" name="Diagrama 3"/>
          <p:cNvGraphicFramePr/>
          <p:nvPr>
            <p:extLst>
              <p:ext uri="{D42A27DB-BD31-4B8C-83A1-F6EECF244321}">
                <p14:modId xmlns:p14="http://schemas.microsoft.com/office/powerpoint/2010/main" val="2394283786"/>
              </p:ext>
            </p:extLst>
          </p:nvPr>
        </p:nvGraphicFramePr>
        <p:xfrm>
          <a:off x="358426" y="857295"/>
          <a:ext cx="460391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Resultado de imagen para hidroxido de calcio"/>
          <p:cNvPicPr>
            <a:picLocks noChangeAspect="1" noChangeArrowheads="1"/>
          </p:cNvPicPr>
          <p:nvPr/>
        </p:nvPicPr>
        <p:blipFill rotWithShape="1">
          <a:blip r:embed="rId7">
            <a:extLst>
              <a:ext uri="{28A0092B-C50C-407E-A947-70E740481C1C}">
                <a14:useLocalDpi xmlns:a14="http://schemas.microsoft.com/office/drawing/2010/main" val="0"/>
              </a:ext>
            </a:extLst>
          </a:blip>
          <a:srcRect t="9481" b="3180"/>
          <a:stretch/>
        </p:blipFill>
        <p:spPr bwMode="auto">
          <a:xfrm>
            <a:off x="7191867" y="127476"/>
            <a:ext cx="3530338" cy="244154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redondeado 7"/>
          <p:cNvSpPr/>
          <p:nvPr/>
        </p:nvSpPr>
        <p:spPr>
          <a:xfrm>
            <a:off x="5942815" y="2855300"/>
            <a:ext cx="2743199" cy="933254"/>
          </a:xfrm>
          <a:prstGeom prst="round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a:t>Mejora la calidad y degradabilidad de fibra</a:t>
            </a:r>
          </a:p>
        </p:txBody>
      </p:sp>
      <p:sp>
        <p:nvSpPr>
          <p:cNvPr id="10" name="Rectángulo redondeado 9"/>
          <p:cNvSpPr/>
          <p:nvPr/>
        </p:nvSpPr>
        <p:spPr>
          <a:xfrm>
            <a:off x="9112577" y="2855300"/>
            <a:ext cx="2743199" cy="933254"/>
          </a:xfrm>
          <a:prstGeom prst="round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a:t>Aumenta la ingesta y digestibilidad de nutrientes</a:t>
            </a:r>
          </a:p>
        </p:txBody>
      </p:sp>
      <p:sp>
        <p:nvSpPr>
          <p:cNvPr id="11" name="Rectángulo redondeado 10"/>
          <p:cNvSpPr/>
          <p:nvPr/>
        </p:nvSpPr>
        <p:spPr>
          <a:xfrm>
            <a:off x="5942815" y="4420281"/>
            <a:ext cx="2743199" cy="933254"/>
          </a:xfrm>
          <a:prstGeom prst="round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a:t>Mejora la degradación ruminal</a:t>
            </a:r>
          </a:p>
        </p:txBody>
      </p:sp>
      <p:sp>
        <p:nvSpPr>
          <p:cNvPr id="12" name="Rectángulo redondeado 11"/>
          <p:cNvSpPr/>
          <p:nvPr/>
        </p:nvSpPr>
        <p:spPr>
          <a:xfrm>
            <a:off x="9112577" y="4420281"/>
            <a:ext cx="2743199" cy="933254"/>
          </a:xfrm>
          <a:prstGeom prst="roundRect">
            <a:avLst/>
          </a:prstGeom>
          <a:ln>
            <a:solidFill>
              <a:srgbClr val="FF99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a:latin typeface="Trebuchet MS" panose="020B0603020202020204" pitchFamily="34" charset="0"/>
              </a:rPr>
              <a:t>Incrementa la digestibilidad in vitro de MO, FC, PC y G</a:t>
            </a:r>
            <a:endParaRPr lang="es-EC" sz="1600" dirty="0">
              <a:latin typeface="Trebuchet MS" panose="020B0603020202020204" pitchFamily="34" charset="0"/>
            </a:endParaRPr>
          </a:p>
        </p:txBody>
      </p:sp>
      <p:sp>
        <p:nvSpPr>
          <p:cNvPr id="9" name="Rectángulo 8"/>
          <p:cNvSpPr/>
          <p:nvPr/>
        </p:nvSpPr>
        <p:spPr>
          <a:xfrm>
            <a:off x="6144286" y="3732646"/>
            <a:ext cx="2099614" cy="338554"/>
          </a:xfrm>
          <a:prstGeom prst="rect">
            <a:avLst/>
          </a:prstGeom>
        </p:spPr>
        <p:txBody>
          <a:bodyPr wrap="none">
            <a:spAutoFit/>
          </a:bodyPr>
          <a:lstStyle/>
          <a:p>
            <a:r>
              <a:rPr lang="es-EC" sz="1600" dirty="0">
                <a:latin typeface="Calibri" panose="020F0502020204030204" pitchFamily="34" charset="0"/>
                <a:ea typeface="Calibri" panose="020F0502020204030204" pitchFamily="34" charset="0"/>
                <a:cs typeface="Times New Roman" panose="02020603050405020304" pitchFamily="18" charset="0"/>
              </a:rPr>
              <a:t>(</a:t>
            </a:r>
            <a:r>
              <a:rPr lang="es-EC" sz="1600" dirty="0" err="1">
                <a:latin typeface="Calibri" panose="020F0502020204030204" pitchFamily="34" charset="0"/>
                <a:ea typeface="Calibri" panose="020F0502020204030204" pitchFamily="34" charset="0"/>
                <a:cs typeface="Times New Roman" panose="02020603050405020304" pitchFamily="18" charset="0"/>
              </a:rPr>
              <a:t>Polyorach</a:t>
            </a:r>
            <a:r>
              <a:rPr lang="es-EC" sz="1600" dirty="0">
                <a:latin typeface="Calibri" panose="020F0502020204030204" pitchFamily="34" charset="0"/>
                <a:ea typeface="Calibri" panose="020F0502020204030204" pitchFamily="34" charset="0"/>
                <a:cs typeface="Times New Roman" panose="02020603050405020304" pitchFamily="18" charset="0"/>
              </a:rPr>
              <a:t> et al., 2018)</a:t>
            </a:r>
            <a:endParaRPr lang="es-EC" sz="1600" dirty="0"/>
          </a:p>
        </p:txBody>
      </p:sp>
      <p:sp>
        <p:nvSpPr>
          <p:cNvPr id="13" name="Rectángulo 12"/>
          <p:cNvSpPr/>
          <p:nvPr/>
        </p:nvSpPr>
        <p:spPr>
          <a:xfrm>
            <a:off x="9663675" y="3728098"/>
            <a:ext cx="1635897" cy="338554"/>
          </a:xfrm>
          <a:prstGeom prst="rect">
            <a:avLst/>
          </a:prstGeom>
        </p:spPr>
        <p:txBody>
          <a:bodyPr wrap="none">
            <a:spAutoFit/>
          </a:bodyPr>
          <a:lstStyle/>
          <a:p>
            <a:r>
              <a:rPr lang="es-EC" sz="1600" dirty="0">
                <a:latin typeface="Calibri" panose="020F0502020204030204" pitchFamily="34" charset="0"/>
                <a:ea typeface="Calibri" panose="020F0502020204030204" pitchFamily="34" charset="0"/>
                <a:cs typeface="Times New Roman" panose="02020603050405020304" pitchFamily="18" charset="0"/>
              </a:rPr>
              <a:t>(Díaz et al., 2011)</a:t>
            </a:r>
            <a:endParaRPr lang="es-EC" sz="1600" dirty="0"/>
          </a:p>
        </p:txBody>
      </p:sp>
      <p:sp>
        <p:nvSpPr>
          <p:cNvPr id="14" name="Rectángulo 13"/>
          <p:cNvSpPr/>
          <p:nvPr/>
        </p:nvSpPr>
        <p:spPr>
          <a:xfrm>
            <a:off x="6496722" y="5356005"/>
            <a:ext cx="1470274" cy="338554"/>
          </a:xfrm>
          <a:prstGeom prst="rect">
            <a:avLst/>
          </a:prstGeom>
        </p:spPr>
        <p:txBody>
          <a:bodyPr wrap="none">
            <a:spAutoFit/>
          </a:bodyPr>
          <a:lstStyle/>
          <a:p>
            <a:r>
              <a:rPr lang="es-EC" sz="1600" dirty="0">
                <a:latin typeface="Calibri" panose="020F0502020204030204" pitchFamily="34" charset="0"/>
                <a:ea typeface="Calibri" panose="020F0502020204030204" pitchFamily="34" charset="0"/>
                <a:cs typeface="Times New Roman" panose="02020603050405020304" pitchFamily="18" charset="0"/>
              </a:rPr>
              <a:t>(</a:t>
            </a:r>
            <a:r>
              <a:rPr lang="es-EC" sz="1600" dirty="0" err="1">
                <a:latin typeface="Calibri" panose="020F0502020204030204" pitchFamily="34" charset="0"/>
                <a:ea typeface="Calibri" panose="020F0502020204030204" pitchFamily="34" charset="0"/>
                <a:cs typeface="Times New Roman" panose="02020603050405020304" pitchFamily="18" charset="0"/>
              </a:rPr>
              <a:t>Haddad</a:t>
            </a:r>
            <a:r>
              <a:rPr lang="es-EC" sz="1600" dirty="0">
                <a:latin typeface="Calibri" panose="020F0502020204030204" pitchFamily="34" charset="0"/>
                <a:ea typeface="Calibri" panose="020F0502020204030204" pitchFamily="34" charset="0"/>
                <a:cs typeface="Times New Roman" panose="02020603050405020304" pitchFamily="18" charset="0"/>
              </a:rPr>
              <a:t>, 1994)</a:t>
            </a:r>
            <a:endParaRPr lang="es-EC" sz="1600" dirty="0"/>
          </a:p>
        </p:txBody>
      </p:sp>
      <p:sp>
        <p:nvSpPr>
          <p:cNvPr id="15" name="Rectángulo 14"/>
          <p:cNvSpPr/>
          <p:nvPr/>
        </p:nvSpPr>
        <p:spPr>
          <a:xfrm>
            <a:off x="9663675" y="5302506"/>
            <a:ext cx="1802866" cy="338554"/>
          </a:xfrm>
          <a:prstGeom prst="rect">
            <a:avLst/>
          </a:prstGeom>
        </p:spPr>
        <p:txBody>
          <a:bodyPr wrap="none">
            <a:spAutoFit/>
          </a:bodyPr>
          <a:lstStyle/>
          <a:p>
            <a:r>
              <a:rPr lang="es-EC" sz="1600" dirty="0">
                <a:latin typeface="Calibri" panose="020F0502020204030204" pitchFamily="34" charset="0"/>
                <a:ea typeface="Calibri" panose="020F0502020204030204" pitchFamily="34" charset="0"/>
                <a:cs typeface="Times New Roman" panose="02020603050405020304" pitchFamily="18" charset="0"/>
              </a:rPr>
              <a:t>(Rivadeneira, 2018)</a:t>
            </a:r>
            <a:endParaRPr lang="es-EC" sz="1600" dirty="0"/>
          </a:p>
        </p:txBody>
      </p:sp>
    </p:spTree>
    <p:extLst>
      <p:ext uri="{BB962C8B-B14F-4D97-AF65-F5344CB8AC3E}">
        <p14:creationId xmlns:p14="http://schemas.microsoft.com/office/powerpoint/2010/main" val="996410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82957" y="1555098"/>
            <a:ext cx="8886431" cy="3231654"/>
          </a:xfrm>
          <a:prstGeom prst="rect">
            <a:avLst/>
          </a:prstGeom>
        </p:spPr>
        <p:txBody>
          <a:bodyPr wrap="square">
            <a:spAutoFit/>
          </a:bodyPr>
          <a:lstStyle/>
          <a:p>
            <a:pPr algn="ctr">
              <a:lnSpc>
                <a:spcPct val="150000"/>
              </a:lnSpc>
              <a:spcAft>
                <a:spcPts val="800"/>
              </a:spcAft>
            </a:pPr>
            <a:r>
              <a:rPr lang="es-EC" sz="2800" b="1" dirty="0" smtClean="0">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Objetivo General</a:t>
            </a:r>
          </a:p>
          <a:p>
            <a:pPr algn="ctr">
              <a:lnSpc>
                <a:spcPct val="150000"/>
              </a:lnSpc>
              <a:spcAft>
                <a:spcPts val="800"/>
              </a:spcAft>
            </a:pPr>
            <a:endParaRPr lang="es-EC" sz="2800" b="1" dirty="0" smtClean="0">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endParaRPr>
          </a:p>
          <a:p>
            <a:pPr algn="just">
              <a:spcAft>
                <a:spcPts val="800"/>
              </a:spcAft>
            </a:pPr>
            <a:r>
              <a:rPr lang="es-EC" sz="2000" dirty="0">
                <a:latin typeface="Trebuchet MS" panose="020B0603020202020204" pitchFamily="34" charset="0"/>
              </a:rPr>
              <a:t>Evaluar efecto de la </a:t>
            </a:r>
            <a:r>
              <a:rPr lang="es-EC" sz="2000" dirty="0" smtClean="0">
                <a:latin typeface="Trebuchet MS" panose="020B0603020202020204" pitchFamily="34" charset="0"/>
              </a:rPr>
              <a:t>inclusión </a:t>
            </a:r>
            <a:r>
              <a:rPr lang="es-EC" sz="2000" dirty="0">
                <a:latin typeface="Trebuchet MS" panose="020B0603020202020204" pitchFamily="34" charset="0"/>
              </a:rPr>
              <a:t>de torta de palmiste tratada con hidróxido de calcio, sobre la digestibilidad de nutrientes y parámetros zootécnicos en ovinos.</a:t>
            </a:r>
          </a:p>
          <a:p>
            <a:pPr algn="ctr">
              <a:lnSpc>
                <a:spcPct val="200000"/>
              </a:lnSpc>
              <a:spcAft>
                <a:spcPts val="800"/>
              </a:spcAft>
            </a:pPr>
            <a:endParaRPr lang="es-EC" sz="2000" dirty="0" smtClean="0">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075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32390" y="0"/>
            <a:ext cx="4623704" cy="7480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2400" b="1" dirty="0" smtClean="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Objetivos específicos </a:t>
            </a:r>
            <a:endParaRPr lang="es-EC" sz="2400" b="1"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endParaRPr>
          </a:p>
        </p:txBody>
      </p:sp>
      <p:sp>
        <p:nvSpPr>
          <p:cNvPr id="6" name="Marcador de contenido 2"/>
          <p:cNvSpPr txBox="1">
            <a:spLocks/>
          </p:cNvSpPr>
          <p:nvPr/>
        </p:nvSpPr>
        <p:spPr>
          <a:xfrm>
            <a:off x="1246094" y="1359536"/>
            <a:ext cx="9075330" cy="437389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lnSpc>
                <a:spcPct val="120000"/>
              </a:lnSpc>
            </a:pPr>
            <a:r>
              <a:rPr lang="es-EC" sz="2000" dirty="0" smtClean="0">
                <a:latin typeface="Trebuchet MS" panose="020B0603020202020204" pitchFamily="34" charset="0"/>
              </a:rPr>
              <a:t>Evaluar </a:t>
            </a:r>
            <a:r>
              <a:rPr lang="es-EC" sz="2000" dirty="0">
                <a:latin typeface="Trebuchet MS" panose="020B0603020202020204" pitchFamily="34" charset="0"/>
              </a:rPr>
              <a:t>el efecto de la suplementación de torta palmiste tratada en parámetros productivos en ovinos. </a:t>
            </a:r>
          </a:p>
          <a:p>
            <a:pPr algn="just">
              <a:lnSpc>
                <a:spcPct val="120000"/>
              </a:lnSpc>
            </a:pPr>
            <a:r>
              <a:rPr lang="es-EC" sz="2000" dirty="0" smtClean="0">
                <a:latin typeface="Trebuchet MS" panose="020B0603020202020204" pitchFamily="34" charset="0"/>
              </a:rPr>
              <a:t>Evaluar </a:t>
            </a:r>
            <a:r>
              <a:rPr lang="es-EC" sz="2000" dirty="0">
                <a:latin typeface="Trebuchet MS" panose="020B0603020202020204" pitchFamily="34" charset="0"/>
              </a:rPr>
              <a:t>el efecto de la suplementación de torta palmiste tratada en parámetros sanguíneos en ovinos. </a:t>
            </a:r>
          </a:p>
          <a:p>
            <a:pPr algn="just">
              <a:lnSpc>
                <a:spcPct val="120000"/>
              </a:lnSpc>
            </a:pPr>
            <a:r>
              <a:rPr lang="es-EC" sz="2000" dirty="0" smtClean="0">
                <a:latin typeface="Trebuchet MS" panose="020B0603020202020204" pitchFamily="34" charset="0"/>
              </a:rPr>
              <a:t>Evaluar </a:t>
            </a:r>
            <a:r>
              <a:rPr lang="es-EC" sz="2000" dirty="0">
                <a:latin typeface="Trebuchet MS" panose="020B0603020202020204" pitchFamily="34" charset="0"/>
              </a:rPr>
              <a:t>el efecto de la suplementación de torta palmiste tratada en características de carcasa en ovinos. </a:t>
            </a:r>
          </a:p>
          <a:p>
            <a:pPr algn="just">
              <a:lnSpc>
                <a:spcPct val="120000"/>
              </a:lnSpc>
            </a:pPr>
            <a:r>
              <a:rPr lang="es-EC" sz="2000" dirty="0" smtClean="0">
                <a:latin typeface="Trebuchet MS" panose="020B0603020202020204" pitchFamily="34" charset="0"/>
              </a:rPr>
              <a:t>Evaluar </a:t>
            </a:r>
            <a:r>
              <a:rPr lang="es-EC" sz="2000" dirty="0">
                <a:latin typeface="Trebuchet MS" panose="020B0603020202020204" pitchFamily="34" charset="0"/>
              </a:rPr>
              <a:t>el efecto de la suplementación de torta palmiste tratada en la digestibilidad de nutrientes en ovinos. </a:t>
            </a:r>
          </a:p>
          <a:p>
            <a:pPr algn="just">
              <a:lnSpc>
                <a:spcPct val="120000"/>
              </a:lnSpc>
            </a:pPr>
            <a:r>
              <a:rPr lang="es-EC" sz="2000" dirty="0" smtClean="0">
                <a:latin typeface="Trebuchet MS" panose="020B0603020202020204" pitchFamily="34" charset="0"/>
              </a:rPr>
              <a:t>Evaluar </a:t>
            </a:r>
            <a:r>
              <a:rPr lang="es-EC" sz="2000" dirty="0">
                <a:latin typeface="Trebuchet MS" panose="020B0603020202020204" pitchFamily="34" charset="0"/>
              </a:rPr>
              <a:t>el impacto económico de la suplementación de palmiste tratado</a:t>
            </a:r>
          </a:p>
          <a:p>
            <a:pPr marL="342900" marR="0" lvl="0" indent="-342900" algn="just"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s-EC" sz="9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pitchFamily="34" charset="0"/>
            </a:endParaRPr>
          </a:p>
        </p:txBody>
      </p:sp>
    </p:spTree>
    <p:extLst>
      <p:ext uri="{BB962C8B-B14F-4D97-AF65-F5344CB8AC3E}">
        <p14:creationId xmlns:p14="http://schemas.microsoft.com/office/powerpoint/2010/main" val="3595310556"/>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e">
  <a:themeElements>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pe" id="{4FBC5E13-9BFE-40D4-87F0-401C0BF6120E}" vid="{24A2526D-B61F-4A10-984A-490EC7AE40CF}"/>
    </a:ext>
  </a:extLst>
</a:theme>
</file>

<file path=docProps/app.xml><?xml version="1.0" encoding="utf-8"?>
<Properties xmlns="http://schemas.openxmlformats.org/officeDocument/2006/extended-properties" xmlns:vt="http://schemas.openxmlformats.org/officeDocument/2006/docPropsVTypes">
  <Template>espe</Template>
  <TotalTime>2207</TotalTime>
  <Words>2871</Words>
  <Application>Microsoft Office PowerPoint</Application>
  <PresentationFormat>Panorámica</PresentationFormat>
  <Paragraphs>705</Paragraphs>
  <Slides>63</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3</vt:i4>
      </vt:variant>
      <vt:variant>
        <vt:lpstr>Títulos de diapositiva</vt:lpstr>
      </vt:variant>
      <vt:variant>
        <vt:i4>63</vt:i4>
      </vt:variant>
    </vt:vector>
  </HeadingPairs>
  <TitlesOfParts>
    <vt:vector size="73" baseType="lpstr">
      <vt:lpstr>Arial</vt:lpstr>
      <vt:lpstr>Calibri</vt:lpstr>
      <vt:lpstr>Cambria Math</vt:lpstr>
      <vt:lpstr>Times New Roman</vt:lpstr>
      <vt:lpstr>Trebuchet MS</vt:lpstr>
      <vt:lpstr>Wingdings 3</vt:lpstr>
      <vt:lpstr>espe</vt:lpstr>
      <vt:lpstr>CorelDRAW</vt:lpstr>
      <vt:lpstr>Documento</vt:lpstr>
      <vt:lpstr>Hoja de cálculo</vt:lpstr>
      <vt:lpstr>    DEPARTAMENTO DE CIENCIAS DE LA VIDA Y DE LA AGRICULTURA  CARRERA DE INGENIERÍA AGROPECUARIA  TRABAJO DE TITULACIÓN, PREVIO A LA OBTENCIÓN DEL TÍTULO DE INGENIERO AGROPECUARIO  TEMA: “EFECTO DE LA INCLUSIÓN DE TORTA DE PALMISTE TRATADA CON HIDRÓXIDO DE CALCIO, SOBRE LA DIGESTIBILIDAD DE NUTRIENTES Y PARÁMETROS ZOOTÉCNICOS EN OVINOS”   AUTORES: HERRERA YÁNEZ, SONIA JAZMÍN            VELASCO STRUVE, STEFANO  DIRECTOR: ING. TORRES BALAREZO, ROSA JAKELINE  SANGOLQUÍ  2019</vt:lpstr>
      <vt:lpstr>CONTENIDO</vt:lpstr>
      <vt:lpstr>INTRODUCCIÓN</vt:lpstr>
      <vt:lpstr>INTRODUCCIÓN</vt:lpstr>
      <vt:lpstr>PROBLEMA</vt:lpstr>
      <vt:lpstr>PROBLEMA</vt:lpstr>
      <vt:lpstr>JUSTIFICACIÓN</vt:lpstr>
      <vt:lpstr>Presentación de PowerPoint</vt:lpstr>
      <vt:lpstr>Presentación de PowerPoint</vt:lpstr>
      <vt:lpstr>Presentación de PowerPoint</vt:lpstr>
      <vt:lpstr>Presentación de PowerPoint</vt:lpstr>
      <vt:lpstr>Preparación de las instalaciones</vt:lpstr>
      <vt:lpstr>Recepción​ ​y​ ​adaptación​ ​de​ ​animales </vt:lpstr>
      <vt:lpstr>Torta de palmiste tratada con hidróxido de calcio</vt:lpstr>
      <vt:lpstr>Dietas experimentales</vt:lpstr>
      <vt:lpstr>Suministro de alimento</vt:lpstr>
      <vt:lpstr>FASE I</vt:lpstr>
      <vt:lpstr>Digestibilidad del alimento </vt:lpstr>
      <vt:lpstr>Determinación de la composición nutricional </vt:lpstr>
      <vt:lpstr>Pruebas bioquímicas sanguíneas</vt:lpstr>
      <vt:lpstr>FASE II</vt:lpstr>
      <vt:lpstr>Parámetros productivos</vt:lpstr>
      <vt:lpstr>Faenamiento de los animales </vt:lpstr>
      <vt:lpstr>Peso a la canal</vt:lpstr>
      <vt:lpstr>Área​ ​de​ ​ojo​ ​de​ ​bife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Presentación de PowerPoint</vt:lpstr>
      <vt:lpstr>Recomendaciones</vt:lpstr>
      <vt:lpstr>Presentación de PowerPoint</vt:lpstr>
      <vt:lpstr>Agradecimiento</vt:lpstr>
      <vt:lpstr>Presentación de PowerPoint</vt:lpstr>
    </vt:vector>
  </TitlesOfParts>
  <Company>LG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VIDA Y LA AGRICULTURA   CARRERA DE INGENIERÍA AGROPECUARIA   TRABAJO DE TITULACIÓN PREVIO A LA OBTENCIÓN DEL TÍTULO DE:  INGENIERO AGROPECUARIO   TEMA: Efecto de la inclusión de torta de palmiste tratada con hidróxido de calcio, sobre la digestibilidad de nutrientes y parámetros zootécnicos en ovinos.     AUTORES: SONIA JAZMÍN HERRERA YÁNEZ STEFANO VELASCO STRUVE   DIRECTOR: ING. JAKELINE TORRES BALAREZO   SANGOLQUÍ-ECUADOR   2019</dc:title>
  <dc:creator>Jazmin</dc:creator>
  <cp:lastModifiedBy>Jazmin</cp:lastModifiedBy>
  <cp:revision>182</cp:revision>
  <dcterms:created xsi:type="dcterms:W3CDTF">2019-05-15T14:49:35Z</dcterms:created>
  <dcterms:modified xsi:type="dcterms:W3CDTF">2019-06-13T13:42:30Z</dcterms:modified>
</cp:coreProperties>
</file>