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00" r:id="rId3"/>
    <p:sldId id="301" r:id="rId4"/>
    <p:sldId id="299" r:id="rId5"/>
    <p:sldId id="258" r:id="rId6"/>
    <p:sldId id="350" r:id="rId7"/>
    <p:sldId id="309" r:id="rId8"/>
    <p:sldId id="313" r:id="rId9"/>
    <p:sldId id="318" r:id="rId10"/>
    <p:sldId id="349" r:id="rId11"/>
    <p:sldId id="270" r:id="rId12"/>
    <p:sldId id="321" r:id="rId13"/>
    <p:sldId id="271" r:id="rId14"/>
    <p:sldId id="351" r:id="rId15"/>
    <p:sldId id="323" r:id="rId16"/>
    <p:sldId id="324" r:id="rId17"/>
    <p:sldId id="352" r:id="rId18"/>
    <p:sldId id="278" r:id="rId19"/>
    <p:sldId id="279" r:id="rId20"/>
    <p:sldId id="353" r:id="rId21"/>
    <p:sldId id="354" r:id="rId22"/>
    <p:sldId id="275" r:id="rId23"/>
    <p:sldId id="355" r:id="rId24"/>
    <p:sldId id="264" r:id="rId25"/>
    <p:sldId id="356" r:id="rId26"/>
    <p:sldId id="357" r:id="rId27"/>
    <p:sldId id="334" r:id="rId28"/>
    <p:sldId id="337" r:id="rId29"/>
    <p:sldId id="335" r:id="rId30"/>
    <p:sldId id="339" r:id="rId31"/>
    <p:sldId id="340" r:id="rId32"/>
    <p:sldId id="341" r:id="rId33"/>
    <p:sldId id="343" r:id="rId34"/>
    <p:sldId id="344" r:id="rId35"/>
    <p:sldId id="345" r:id="rId36"/>
    <p:sldId id="347" r:id="rId37"/>
    <p:sldId id="266" r:id="rId38"/>
    <p:sldId id="358" r:id="rId3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12" autoAdjust="0"/>
    <p:restoredTop sz="86477" autoAdjust="0"/>
  </p:normalViewPr>
  <p:slideViewPr>
    <p:cSldViewPr snapToGrid="0">
      <p:cViewPr>
        <p:scale>
          <a:sx n="70" d="100"/>
          <a:sy n="70" d="100"/>
        </p:scale>
        <p:origin x="-888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97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E29AFE-4BC2-4F96-9182-3CBB30BC14E6}" type="doc">
      <dgm:prSet loTypeId="urn:microsoft.com/office/officeart/2005/8/layout/radial1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3302BA32-131F-43D6-B306-34174EE61B1E}">
      <dgm:prSet phldrT="[Texto]" custT="1"/>
      <dgm:spPr/>
      <dgm:t>
        <a:bodyPr/>
        <a:lstStyle/>
        <a:p>
          <a:r>
            <a:rPr lang="es-EC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Chocho</a:t>
          </a:r>
        </a:p>
        <a:p>
          <a:r>
            <a:rPr lang="es-EC" sz="23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Lupinus</a:t>
          </a:r>
          <a:r>
            <a:rPr lang="es-EC" sz="23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23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mutabillis</a:t>
          </a:r>
          <a:r>
            <a:rPr lang="es-EC" sz="2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23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Sweet</a:t>
          </a:r>
          <a:endParaRPr lang="es-EC" sz="2300" dirty="0"/>
        </a:p>
      </dgm:t>
    </dgm:pt>
    <dgm:pt modelId="{9FD54102-6807-47A6-8E11-60CC579261A1}" type="parTrans" cxnId="{1D894756-019F-41FA-B06F-D441FF341725}">
      <dgm:prSet/>
      <dgm:spPr/>
      <dgm:t>
        <a:bodyPr/>
        <a:lstStyle/>
        <a:p>
          <a:endParaRPr lang="es-EC"/>
        </a:p>
      </dgm:t>
    </dgm:pt>
    <dgm:pt modelId="{C24E6F1E-4C37-4120-9DB2-B4E0E882CBB4}" type="sibTrans" cxnId="{1D894756-019F-41FA-B06F-D441FF341725}">
      <dgm:prSet/>
      <dgm:spPr/>
      <dgm:t>
        <a:bodyPr/>
        <a:lstStyle/>
        <a:p>
          <a:endParaRPr lang="es-EC"/>
        </a:p>
      </dgm:t>
    </dgm:pt>
    <dgm:pt modelId="{FA16EDF2-EC84-4393-B41E-FA10B2719322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Leguminosa andina presente en Ecuador, Bolivia y Perú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52DC9D-1A4E-404A-8804-7424602475B8}" type="parTrans" cxnId="{8E583A83-6FFA-451E-ABA6-404FCC0BC644}">
      <dgm:prSet/>
      <dgm:spPr/>
      <dgm:t>
        <a:bodyPr/>
        <a:lstStyle/>
        <a:p>
          <a:endParaRPr lang="es-EC"/>
        </a:p>
      </dgm:t>
    </dgm:pt>
    <dgm:pt modelId="{65CC6938-D111-4C52-AD10-2B6B8E523313}" type="sibTrans" cxnId="{8E583A83-6FFA-451E-ABA6-404FCC0BC644}">
      <dgm:prSet/>
      <dgm:spPr/>
      <dgm:t>
        <a:bodyPr/>
        <a:lstStyle/>
        <a:p>
          <a:endParaRPr lang="es-EC"/>
        </a:p>
      </dgm:t>
    </dgm:pt>
    <dgm:pt modelId="{6C1C3146-1FFB-4A6C-B259-69FEC3CC9335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Mayor contenido de leucina y lisina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7FE580-4B02-4FEE-BB2B-227BA9BDA029}" type="parTrans" cxnId="{68B63FF8-094A-46E9-80D6-6F10F13F8380}">
      <dgm:prSet/>
      <dgm:spPr/>
      <dgm:t>
        <a:bodyPr/>
        <a:lstStyle/>
        <a:p>
          <a:endParaRPr lang="es-EC"/>
        </a:p>
      </dgm:t>
    </dgm:pt>
    <dgm:pt modelId="{46CB4F34-8F63-40EE-AA5F-1D2F37665CE2}" type="sibTrans" cxnId="{68B63FF8-094A-46E9-80D6-6F10F13F8380}">
      <dgm:prSet/>
      <dgm:spPr/>
      <dgm:t>
        <a:bodyPr/>
        <a:lstStyle/>
        <a:p>
          <a:endParaRPr lang="es-EC"/>
        </a:p>
      </dgm:t>
    </dgm:pt>
    <dgm:pt modelId="{E94F2866-5E0C-4547-9307-9724B233A18A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Subproductos ricos en proteína como “leche” y yogurt 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6A273A-A035-4FE2-9BCB-7ABA0E6EEC8B}" type="parTrans" cxnId="{2B21EF3B-963B-471E-BAAC-34EDB2CB8183}">
      <dgm:prSet/>
      <dgm:spPr/>
      <dgm:t>
        <a:bodyPr/>
        <a:lstStyle/>
        <a:p>
          <a:endParaRPr lang="es-EC"/>
        </a:p>
      </dgm:t>
    </dgm:pt>
    <dgm:pt modelId="{430AFE3A-A4EF-4123-8484-344A39A13222}" type="sibTrans" cxnId="{2B21EF3B-963B-471E-BAAC-34EDB2CB8183}">
      <dgm:prSet/>
      <dgm:spPr/>
      <dgm:t>
        <a:bodyPr/>
        <a:lstStyle/>
        <a:p>
          <a:endParaRPr lang="es-EC"/>
        </a:p>
      </dgm:t>
    </dgm:pt>
    <dgm:pt modelId="{8E790201-8A4D-4A47-848E-6CEFC354E615}">
      <dgm:prSet phldrT="[Texto]" custT="1"/>
      <dgm:spPr/>
      <dgm:t>
        <a:bodyPr/>
        <a:lstStyle/>
        <a:p>
          <a:pPr algn="ctr"/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Principios activos hipoglucemiantes   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C16241-CF0F-47D5-9690-71DBC0CCC46F}" type="parTrans" cxnId="{16BA0AF8-7A02-4846-865B-99792B47388B}">
      <dgm:prSet/>
      <dgm:spPr/>
      <dgm:t>
        <a:bodyPr/>
        <a:lstStyle/>
        <a:p>
          <a:endParaRPr lang="es-EC"/>
        </a:p>
      </dgm:t>
    </dgm:pt>
    <dgm:pt modelId="{CC7CCA09-F028-44C3-B772-9CF11C9E1E09}" type="sibTrans" cxnId="{16BA0AF8-7A02-4846-865B-99792B47388B}">
      <dgm:prSet/>
      <dgm:spPr/>
      <dgm:t>
        <a:bodyPr/>
        <a:lstStyle/>
        <a:p>
          <a:endParaRPr lang="es-EC"/>
        </a:p>
      </dgm:t>
    </dgm:pt>
    <dgm:pt modelId="{963DF28F-D9B0-43B9-B964-9F0B1400D088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41- 52% de proteína en grano </a:t>
          </a:r>
          <a:r>
            <a:rPr lang="es-EC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desamargado</a:t>
          </a:r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sz="1800" dirty="0"/>
        </a:p>
      </dgm:t>
    </dgm:pt>
    <dgm:pt modelId="{EB56AB0E-557F-4D33-89A7-C702CF0F5AE9}" type="parTrans" cxnId="{1430F465-8F41-4CF1-8FD8-DA1AB0A8F710}">
      <dgm:prSet/>
      <dgm:spPr/>
      <dgm:t>
        <a:bodyPr/>
        <a:lstStyle/>
        <a:p>
          <a:endParaRPr lang="es-EC"/>
        </a:p>
      </dgm:t>
    </dgm:pt>
    <dgm:pt modelId="{010E41CD-6EE2-4342-BD3B-BBC7782E9868}" type="sibTrans" cxnId="{1430F465-8F41-4CF1-8FD8-DA1AB0A8F710}">
      <dgm:prSet/>
      <dgm:spPr/>
      <dgm:t>
        <a:bodyPr/>
        <a:lstStyle/>
        <a:p>
          <a:endParaRPr lang="es-EC"/>
        </a:p>
      </dgm:t>
    </dgm:pt>
    <dgm:pt modelId="{5E7557F2-AC68-4BB7-B3DB-7DC1BF53F283}" type="pres">
      <dgm:prSet presAssocID="{8BE29AFE-4BC2-4F96-9182-3CBB30BC14E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5963D9F-0969-471E-8B3E-E7048B783ED3}" type="pres">
      <dgm:prSet presAssocID="{3302BA32-131F-43D6-B306-34174EE61B1E}" presName="centerShape" presStyleLbl="node0" presStyleIdx="0" presStyleCnt="1" custScaleX="178268" custScaleY="125110"/>
      <dgm:spPr/>
      <dgm:t>
        <a:bodyPr/>
        <a:lstStyle/>
        <a:p>
          <a:endParaRPr lang="es-EC"/>
        </a:p>
      </dgm:t>
    </dgm:pt>
    <dgm:pt modelId="{2BEB0472-B89A-4B50-83F6-6BB50E84F863}" type="pres">
      <dgm:prSet presAssocID="{0352DC9D-1A4E-404A-8804-7424602475B8}" presName="Name9" presStyleLbl="parChTrans1D2" presStyleIdx="0" presStyleCnt="5"/>
      <dgm:spPr/>
      <dgm:t>
        <a:bodyPr/>
        <a:lstStyle/>
        <a:p>
          <a:endParaRPr lang="es-EC"/>
        </a:p>
      </dgm:t>
    </dgm:pt>
    <dgm:pt modelId="{1E6D06D7-93D4-4625-8DAB-2D6F87CBAF02}" type="pres">
      <dgm:prSet presAssocID="{0352DC9D-1A4E-404A-8804-7424602475B8}" presName="connTx" presStyleLbl="parChTrans1D2" presStyleIdx="0" presStyleCnt="5"/>
      <dgm:spPr/>
      <dgm:t>
        <a:bodyPr/>
        <a:lstStyle/>
        <a:p>
          <a:endParaRPr lang="es-EC"/>
        </a:p>
      </dgm:t>
    </dgm:pt>
    <dgm:pt modelId="{B915E58B-D405-4759-BE48-73597242A779}" type="pres">
      <dgm:prSet presAssocID="{FA16EDF2-EC84-4393-B41E-FA10B2719322}" presName="node" presStyleLbl="node1" presStyleIdx="0" presStyleCnt="5" custScaleX="16262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14E03F-5410-48E8-A65D-AFCCC2DA12F3}" type="pres">
      <dgm:prSet presAssocID="{D77FE580-4B02-4FEE-BB2B-227BA9BDA029}" presName="Name9" presStyleLbl="parChTrans1D2" presStyleIdx="1" presStyleCnt="5"/>
      <dgm:spPr/>
      <dgm:t>
        <a:bodyPr/>
        <a:lstStyle/>
        <a:p>
          <a:endParaRPr lang="es-EC"/>
        </a:p>
      </dgm:t>
    </dgm:pt>
    <dgm:pt modelId="{50979247-1EF2-43C9-8B1E-90B39AE3BF3D}" type="pres">
      <dgm:prSet presAssocID="{D77FE580-4B02-4FEE-BB2B-227BA9BDA029}" presName="connTx" presStyleLbl="parChTrans1D2" presStyleIdx="1" presStyleCnt="5"/>
      <dgm:spPr/>
      <dgm:t>
        <a:bodyPr/>
        <a:lstStyle/>
        <a:p>
          <a:endParaRPr lang="es-EC"/>
        </a:p>
      </dgm:t>
    </dgm:pt>
    <dgm:pt modelId="{167E24C4-85E8-4F9C-A4AE-16C7D435D505}" type="pres">
      <dgm:prSet presAssocID="{6C1C3146-1FFB-4A6C-B259-69FEC3CC9335}" presName="node" presStyleLbl="node1" presStyleIdx="1" presStyleCnt="5" custScaleX="112973" custScaleY="93451" custRadScaleRad="150435" custRadScaleInc="-34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31D0523-5605-4309-A194-BC4B7E64FFCB}" type="pres">
      <dgm:prSet presAssocID="{956A273A-A035-4FE2-9BCB-7ABA0E6EEC8B}" presName="Name9" presStyleLbl="parChTrans1D2" presStyleIdx="2" presStyleCnt="5"/>
      <dgm:spPr/>
      <dgm:t>
        <a:bodyPr/>
        <a:lstStyle/>
        <a:p>
          <a:endParaRPr lang="es-EC"/>
        </a:p>
      </dgm:t>
    </dgm:pt>
    <dgm:pt modelId="{0D63B432-3E19-4F68-B9E2-04674DBF40D3}" type="pres">
      <dgm:prSet presAssocID="{956A273A-A035-4FE2-9BCB-7ABA0E6EEC8B}" presName="connTx" presStyleLbl="parChTrans1D2" presStyleIdx="2" presStyleCnt="5"/>
      <dgm:spPr/>
      <dgm:t>
        <a:bodyPr/>
        <a:lstStyle/>
        <a:p>
          <a:endParaRPr lang="es-EC"/>
        </a:p>
      </dgm:t>
    </dgm:pt>
    <dgm:pt modelId="{02EBDF9E-B28E-462B-AF4D-9AA2ED87DD07}" type="pres">
      <dgm:prSet presAssocID="{E94F2866-5E0C-4547-9307-9724B233A18A}" presName="node" presStyleLbl="node1" presStyleIdx="2" presStyleCnt="5" custScaleX="142732" custScaleY="91339" custRadScaleRad="160072" custRadScaleInc="-7442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E6638A-B01B-4592-A79F-ACEEF82C3E4B}" type="pres">
      <dgm:prSet presAssocID="{01C16241-CF0F-47D5-9690-71DBC0CCC46F}" presName="Name9" presStyleLbl="parChTrans1D2" presStyleIdx="3" presStyleCnt="5"/>
      <dgm:spPr/>
      <dgm:t>
        <a:bodyPr/>
        <a:lstStyle/>
        <a:p>
          <a:endParaRPr lang="es-EC"/>
        </a:p>
      </dgm:t>
    </dgm:pt>
    <dgm:pt modelId="{BD2E6DC3-4EE8-42C9-8710-1B9561232169}" type="pres">
      <dgm:prSet presAssocID="{01C16241-CF0F-47D5-9690-71DBC0CCC46F}" presName="connTx" presStyleLbl="parChTrans1D2" presStyleIdx="3" presStyleCnt="5"/>
      <dgm:spPr/>
      <dgm:t>
        <a:bodyPr/>
        <a:lstStyle/>
        <a:p>
          <a:endParaRPr lang="es-EC"/>
        </a:p>
      </dgm:t>
    </dgm:pt>
    <dgm:pt modelId="{18470248-810A-43C6-8398-751B9E9143F6}" type="pres">
      <dgm:prSet presAssocID="{8E790201-8A4D-4A47-848E-6CEFC354E615}" presName="node" presStyleLbl="node1" presStyleIdx="3" presStyleCnt="5" custScaleX="143950" custScaleY="89832" custRadScaleRad="173300" custRadScaleInc="7799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9E590F-E350-4DCE-8ED6-0F9BA1EF5A81}" type="pres">
      <dgm:prSet presAssocID="{EB56AB0E-557F-4D33-89A7-C702CF0F5AE9}" presName="Name9" presStyleLbl="parChTrans1D2" presStyleIdx="4" presStyleCnt="5"/>
      <dgm:spPr/>
      <dgm:t>
        <a:bodyPr/>
        <a:lstStyle/>
        <a:p>
          <a:endParaRPr lang="es-EC"/>
        </a:p>
      </dgm:t>
    </dgm:pt>
    <dgm:pt modelId="{A1A8D800-9809-44B5-B552-DF52578AEA78}" type="pres">
      <dgm:prSet presAssocID="{EB56AB0E-557F-4D33-89A7-C702CF0F5AE9}" presName="connTx" presStyleLbl="parChTrans1D2" presStyleIdx="4" presStyleCnt="5"/>
      <dgm:spPr/>
      <dgm:t>
        <a:bodyPr/>
        <a:lstStyle/>
        <a:p>
          <a:endParaRPr lang="es-EC"/>
        </a:p>
      </dgm:t>
    </dgm:pt>
    <dgm:pt modelId="{B321012D-D322-4CB4-A512-75645184D729}" type="pres">
      <dgm:prSet presAssocID="{963DF28F-D9B0-43B9-B964-9F0B1400D088}" presName="node" presStyleLbl="node1" presStyleIdx="4" presStyleCnt="5" custScaleX="120078" custRadScaleRad="167309" custRadScaleInc="-86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6E94491-FC72-4256-9792-623EC122FD3D}" type="presOf" srcId="{956A273A-A035-4FE2-9BCB-7ABA0E6EEC8B}" destId="{431D0523-5605-4309-A194-BC4B7E64FFCB}" srcOrd="0" destOrd="0" presId="urn:microsoft.com/office/officeart/2005/8/layout/radial1"/>
    <dgm:cxn modelId="{1D894756-019F-41FA-B06F-D441FF341725}" srcId="{8BE29AFE-4BC2-4F96-9182-3CBB30BC14E6}" destId="{3302BA32-131F-43D6-B306-34174EE61B1E}" srcOrd="0" destOrd="0" parTransId="{9FD54102-6807-47A6-8E11-60CC579261A1}" sibTransId="{C24E6F1E-4C37-4120-9DB2-B4E0E882CBB4}"/>
    <dgm:cxn modelId="{8E583A83-6FFA-451E-ABA6-404FCC0BC644}" srcId="{3302BA32-131F-43D6-B306-34174EE61B1E}" destId="{FA16EDF2-EC84-4393-B41E-FA10B2719322}" srcOrd="0" destOrd="0" parTransId="{0352DC9D-1A4E-404A-8804-7424602475B8}" sibTransId="{65CC6938-D111-4C52-AD10-2B6B8E523313}"/>
    <dgm:cxn modelId="{4FC37F19-1F82-4682-BE69-1FBE6EF02C37}" type="presOf" srcId="{EB56AB0E-557F-4D33-89A7-C702CF0F5AE9}" destId="{D19E590F-E350-4DCE-8ED6-0F9BA1EF5A81}" srcOrd="0" destOrd="0" presId="urn:microsoft.com/office/officeart/2005/8/layout/radial1"/>
    <dgm:cxn modelId="{B3A4BAD5-1F83-4BA1-A706-439B9AB05FA6}" type="presOf" srcId="{EB56AB0E-557F-4D33-89A7-C702CF0F5AE9}" destId="{A1A8D800-9809-44B5-B552-DF52578AEA78}" srcOrd="1" destOrd="0" presId="urn:microsoft.com/office/officeart/2005/8/layout/radial1"/>
    <dgm:cxn modelId="{2B21EF3B-963B-471E-BAAC-34EDB2CB8183}" srcId="{3302BA32-131F-43D6-B306-34174EE61B1E}" destId="{E94F2866-5E0C-4547-9307-9724B233A18A}" srcOrd="2" destOrd="0" parTransId="{956A273A-A035-4FE2-9BCB-7ABA0E6EEC8B}" sibTransId="{430AFE3A-A4EF-4123-8484-344A39A13222}"/>
    <dgm:cxn modelId="{D175ED66-2F1C-4365-8C0B-00063415F919}" type="presOf" srcId="{8BE29AFE-4BC2-4F96-9182-3CBB30BC14E6}" destId="{5E7557F2-AC68-4BB7-B3DB-7DC1BF53F283}" srcOrd="0" destOrd="0" presId="urn:microsoft.com/office/officeart/2005/8/layout/radial1"/>
    <dgm:cxn modelId="{3ACE7DA3-7E59-4C0B-A56E-72508218F92B}" type="presOf" srcId="{963DF28F-D9B0-43B9-B964-9F0B1400D088}" destId="{B321012D-D322-4CB4-A512-75645184D729}" srcOrd="0" destOrd="0" presId="urn:microsoft.com/office/officeart/2005/8/layout/radial1"/>
    <dgm:cxn modelId="{5DA2D618-A66B-4FC1-8766-4671C3099E34}" type="presOf" srcId="{6C1C3146-1FFB-4A6C-B259-69FEC3CC9335}" destId="{167E24C4-85E8-4F9C-A4AE-16C7D435D505}" srcOrd="0" destOrd="0" presId="urn:microsoft.com/office/officeart/2005/8/layout/radial1"/>
    <dgm:cxn modelId="{A3CF7048-9380-4BA9-B827-3E16D30ED7E4}" type="presOf" srcId="{01C16241-CF0F-47D5-9690-71DBC0CCC46F}" destId="{F5E6638A-B01B-4592-A79F-ACEEF82C3E4B}" srcOrd="0" destOrd="0" presId="urn:microsoft.com/office/officeart/2005/8/layout/radial1"/>
    <dgm:cxn modelId="{68B63FF8-094A-46E9-80D6-6F10F13F8380}" srcId="{3302BA32-131F-43D6-B306-34174EE61B1E}" destId="{6C1C3146-1FFB-4A6C-B259-69FEC3CC9335}" srcOrd="1" destOrd="0" parTransId="{D77FE580-4B02-4FEE-BB2B-227BA9BDA029}" sibTransId="{46CB4F34-8F63-40EE-AA5F-1D2F37665CE2}"/>
    <dgm:cxn modelId="{CF2D3AEA-558D-47B2-9504-E38B5449D0E1}" type="presOf" srcId="{8E790201-8A4D-4A47-848E-6CEFC354E615}" destId="{18470248-810A-43C6-8398-751B9E9143F6}" srcOrd="0" destOrd="0" presId="urn:microsoft.com/office/officeart/2005/8/layout/radial1"/>
    <dgm:cxn modelId="{5DFF1A60-B426-4FEC-B1B6-4FDF449E9D4F}" type="presOf" srcId="{E94F2866-5E0C-4547-9307-9724B233A18A}" destId="{02EBDF9E-B28E-462B-AF4D-9AA2ED87DD07}" srcOrd="0" destOrd="0" presId="urn:microsoft.com/office/officeart/2005/8/layout/radial1"/>
    <dgm:cxn modelId="{16BA0AF8-7A02-4846-865B-99792B47388B}" srcId="{3302BA32-131F-43D6-B306-34174EE61B1E}" destId="{8E790201-8A4D-4A47-848E-6CEFC354E615}" srcOrd="3" destOrd="0" parTransId="{01C16241-CF0F-47D5-9690-71DBC0CCC46F}" sibTransId="{CC7CCA09-F028-44C3-B772-9CF11C9E1E09}"/>
    <dgm:cxn modelId="{D9A5DBF6-5B03-4109-A1F5-0F1E8F2AFC76}" type="presOf" srcId="{FA16EDF2-EC84-4393-B41E-FA10B2719322}" destId="{B915E58B-D405-4759-BE48-73597242A779}" srcOrd="0" destOrd="0" presId="urn:microsoft.com/office/officeart/2005/8/layout/radial1"/>
    <dgm:cxn modelId="{243924CD-CC46-4AFD-AE08-FE4513EB9BA7}" type="presOf" srcId="{D77FE580-4B02-4FEE-BB2B-227BA9BDA029}" destId="{50979247-1EF2-43C9-8B1E-90B39AE3BF3D}" srcOrd="1" destOrd="0" presId="urn:microsoft.com/office/officeart/2005/8/layout/radial1"/>
    <dgm:cxn modelId="{49C952E9-EC49-4B94-876D-56B74A4F1D34}" type="presOf" srcId="{0352DC9D-1A4E-404A-8804-7424602475B8}" destId="{1E6D06D7-93D4-4625-8DAB-2D6F87CBAF02}" srcOrd="1" destOrd="0" presId="urn:microsoft.com/office/officeart/2005/8/layout/radial1"/>
    <dgm:cxn modelId="{C79380D8-A0F8-40D2-9910-7D3BD53E1607}" type="presOf" srcId="{956A273A-A035-4FE2-9BCB-7ABA0E6EEC8B}" destId="{0D63B432-3E19-4F68-B9E2-04674DBF40D3}" srcOrd="1" destOrd="0" presId="urn:microsoft.com/office/officeart/2005/8/layout/radial1"/>
    <dgm:cxn modelId="{D51CA466-113E-4484-B821-710584651688}" type="presOf" srcId="{0352DC9D-1A4E-404A-8804-7424602475B8}" destId="{2BEB0472-B89A-4B50-83F6-6BB50E84F863}" srcOrd="0" destOrd="0" presId="urn:microsoft.com/office/officeart/2005/8/layout/radial1"/>
    <dgm:cxn modelId="{1430F465-8F41-4CF1-8FD8-DA1AB0A8F710}" srcId="{3302BA32-131F-43D6-B306-34174EE61B1E}" destId="{963DF28F-D9B0-43B9-B964-9F0B1400D088}" srcOrd="4" destOrd="0" parTransId="{EB56AB0E-557F-4D33-89A7-C702CF0F5AE9}" sibTransId="{010E41CD-6EE2-4342-BD3B-BBC7782E9868}"/>
    <dgm:cxn modelId="{3939E39B-15A4-44BD-8FE1-36AAB68A662C}" type="presOf" srcId="{01C16241-CF0F-47D5-9690-71DBC0CCC46F}" destId="{BD2E6DC3-4EE8-42C9-8710-1B9561232169}" srcOrd="1" destOrd="0" presId="urn:microsoft.com/office/officeart/2005/8/layout/radial1"/>
    <dgm:cxn modelId="{13CA5D53-1354-46E3-AE17-5EBDE60E03B7}" type="presOf" srcId="{3302BA32-131F-43D6-B306-34174EE61B1E}" destId="{55963D9F-0969-471E-8B3E-E7048B783ED3}" srcOrd="0" destOrd="0" presId="urn:microsoft.com/office/officeart/2005/8/layout/radial1"/>
    <dgm:cxn modelId="{54C1E1AE-539D-4C24-A0F2-7007F3AEA5C1}" type="presOf" srcId="{D77FE580-4B02-4FEE-BB2B-227BA9BDA029}" destId="{A614E03F-5410-48E8-A65D-AFCCC2DA12F3}" srcOrd="0" destOrd="0" presId="urn:microsoft.com/office/officeart/2005/8/layout/radial1"/>
    <dgm:cxn modelId="{9671C36E-6356-42D1-BF2C-5846D50B752B}" type="presParOf" srcId="{5E7557F2-AC68-4BB7-B3DB-7DC1BF53F283}" destId="{55963D9F-0969-471E-8B3E-E7048B783ED3}" srcOrd="0" destOrd="0" presId="urn:microsoft.com/office/officeart/2005/8/layout/radial1"/>
    <dgm:cxn modelId="{07EE201D-56F3-49B0-B567-A555EEFE76AD}" type="presParOf" srcId="{5E7557F2-AC68-4BB7-B3DB-7DC1BF53F283}" destId="{2BEB0472-B89A-4B50-83F6-6BB50E84F863}" srcOrd="1" destOrd="0" presId="urn:microsoft.com/office/officeart/2005/8/layout/radial1"/>
    <dgm:cxn modelId="{BD652959-8918-40A5-9CFA-EF83ACDB77D8}" type="presParOf" srcId="{2BEB0472-B89A-4B50-83F6-6BB50E84F863}" destId="{1E6D06D7-93D4-4625-8DAB-2D6F87CBAF02}" srcOrd="0" destOrd="0" presId="urn:microsoft.com/office/officeart/2005/8/layout/radial1"/>
    <dgm:cxn modelId="{95703176-1CD4-4E56-95C1-48165AAFA322}" type="presParOf" srcId="{5E7557F2-AC68-4BB7-B3DB-7DC1BF53F283}" destId="{B915E58B-D405-4759-BE48-73597242A779}" srcOrd="2" destOrd="0" presId="urn:microsoft.com/office/officeart/2005/8/layout/radial1"/>
    <dgm:cxn modelId="{E9BBCD39-306C-4C54-9727-37BB4EB0758A}" type="presParOf" srcId="{5E7557F2-AC68-4BB7-B3DB-7DC1BF53F283}" destId="{A614E03F-5410-48E8-A65D-AFCCC2DA12F3}" srcOrd="3" destOrd="0" presId="urn:microsoft.com/office/officeart/2005/8/layout/radial1"/>
    <dgm:cxn modelId="{34FA4E4F-2710-43C4-9FF5-6CC56B99F434}" type="presParOf" srcId="{A614E03F-5410-48E8-A65D-AFCCC2DA12F3}" destId="{50979247-1EF2-43C9-8B1E-90B39AE3BF3D}" srcOrd="0" destOrd="0" presId="urn:microsoft.com/office/officeart/2005/8/layout/radial1"/>
    <dgm:cxn modelId="{6B2163B4-3B2A-4056-BD43-F3AF20BFF540}" type="presParOf" srcId="{5E7557F2-AC68-4BB7-B3DB-7DC1BF53F283}" destId="{167E24C4-85E8-4F9C-A4AE-16C7D435D505}" srcOrd="4" destOrd="0" presId="urn:microsoft.com/office/officeart/2005/8/layout/radial1"/>
    <dgm:cxn modelId="{C093778E-B9B1-4830-BFBA-1E974BE5F4D4}" type="presParOf" srcId="{5E7557F2-AC68-4BB7-B3DB-7DC1BF53F283}" destId="{431D0523-5605-4309-A194-BC4B7E64FFCB}" srcOrd="5" destOrd="0" presId="urn:microsoft.com/office/officeart/2005/8/layout/radial1"/>
    <dgm:cxn modelId="{DFE29BFF-1549-4B23-AE21-EAC3802C6F85}" type="presParOf" srcId="{431D0523-5605-4309-A194-BC4B7E64FFCB}" destId="{0D63B432-3E19-4F68-B9E2-04674DBF40D3}" srcOrd="0" destOrd="0" presId="urn:microsoft.com/office/officeart/2005/8/layout/radial1"/>
    <dgm:cxn modelId="{0ADE6DDE-413C-4E56-8CEE-75C20B53BBA1}" type="presParOf" srcId="{5E7557F2-AC68-4BB7-B3DB-7DC1BF53F283}" destId="{02EBDF9E-B28E-462B-AF4D-9AA2ED87DD07}" srcOrd="6" destOrd="0" presId="urn:microsoft.com/office/officeart/2005/8/layout/radial1"/>
    <dgm:cxn modelId="{3A4405A8-FC2D-491C-9FB5-ADFD4D3C4E11}" type="presParOf" srcId="{5E7557F2-AC68-4BB7-B3DB-7DC1BF53F283}" destId="{F5E6638A-B01B-4592-A79F-ACEEF82C3E4B}" srcOrd="7" destOrd="0" presId="urn:microsoft.com/office/officeart/2005/8/layout/radial1"/>
    <dgm:cxn modelId="{150CF57D-A090-4062-883F-8284A32EED37}" type="presParOf" srcId="{F5E6638A-B01B-4592-A79F-ACEEF82C3E4B}" destId="{BD2E6DC3-4EE8-42C9-8710-1B9561232169}" srcOrd="0" destOrd="0" presId="urn:microsoft.com/office/officeart/2005/8/layout/radial1"/>
    <dgm:cxn modelId="{FEE8F0B8-FF4B-4726-9249-F2EA32F6D3F0}" type="presParOf" srcId="{5E7557F2-AC68-4BB7-B3DB-7DC1BF53F283}" destId="{18470248-810A-43C6-8398-751B9E9143F6}" srcOrd="8" destOrd="0" presId="urn:microsoft.com/office/officeart/2005/8/layout/radial1"/>
    <dgm:cxn modelId="{6B967655-D2E0-4E4B-AA80-0AC4EE677D85}" type="presParOf" srcId="{5E7557F2-AC68-4BB7-B3DB-7DC1BF53F283}" destId="{D19E590F-E350-4DCE-8ED6-0F9BA1EF5A81}" srcOrd="9" destOrd="0" presId="urn:microsoft.com/office/officeart/2005/8/layout/radial1"/>
    <dgm:cxn modelId="{E86F34B5-368A-43D8-9CB6-D2F5753881AF}" type="presParOf" srcId="{D19E590F-E350-4DCE-8ED6-0F9BA1EF5A81}" destId="{A1A8D800-9809-44B5-B552-DF52578AEA78}" srcOrd="0" destOrd="0" presId="urn:microsoft.com/office/officeart/2005/8/layout/radial1"/>
    <dgm:cxn modelId="{A0AC90F0-C8BB-4878-AE3E-1299995E00BD}" type="presParOf" srcId="{5E7557F2-AC68-4BB7-B3DB-7DC1BF53F283}" destId="{B321012D-D322-4CB4-A512-75645184D729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0B629B5-D30F-4768-A3B4-BD06AFCF7A39}" type="doc">
      <dgm:prSet loTypeId="urn:microsoft.com/office/officeart/2005/8/layout/list1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E1FEDDBD-3A72-48C8-AE9F-260F7E1C4D48}">
      <dgm:prSet phldrT="[Texto]" custT="1"/>
      <dgm:spPr/>
      <dgm:t>
        <a:bodyPr/>
        <a:lstStyle/>
        <a:p>
          <a:pPr algn="just"/>
          <a:r>
            <a:rPr lang="es-EC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 pesó de 2 g de los tratamientos y se colocó en tubo </a:t>
          </a:r>
          <a:r>
            <a:rPr lang="es-EC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kjeldahl</a:t>
          </a:r>
          <a:r>
            <a:rPr lang="es-EC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endParaRPr lang="es-EC" sz="2000" dirty="0"/>
        </a:p>
      </dgm:t>
    </dgm:pt>
    <dgm:pt modelId="{3173BB59-70C7-460C-986F-8690AA4B0FAD}" type="parTrans" cxnId="{BB05BDA7-03D4-49FA-BD7A-D3709F0AE367}">
      <dgm:prSet/>
      <dgm:spPr/>
      <dgm:t>
        <a:bodyPr/>
        <a:lstStyle/>
        <a:p>
          <a:endParaRPr lang="es-EC"/>
        </a:p>
      </dgm:t>
    </dgm:pt>
    <dgm:pt modelId="{A7945271-E3E2-4B3B-B0FA-0FE814324677}" type="sibTrans" cxnId="{BB05BDA7-03D4-49FA-BD7A-D3709F0AE367}">
      <dgm:prSet/>
      <dgm:spPr/>
      <dgm:t>
        <a:bodyPr/>
        <a:lstStyle/>
        <a:p>
          <a:endParaRPr lang="es-EC"/>
        </a:p>
      </dgm:t>
    </dgm:pt>
    <dgm:pt modelId="{D3933E4C-5AA9-44CC-9922-75889DE9C151}">
      <dgm:prSet phldrT="[Texto]" custT="1"/>
      <dgm:spPr/>
      <dgm:t>
        <a:bodyPr/>
        <a:lstStyle/>
        <a:p>
          <a:pPr algn="just"/>
          <a:r>
            <a:rPr lang="es-EC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 conectó cada tubo </a:t>
          </a:r>
          <a:r>
            <a:rPr lang="es-EC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kjeldahl</a:t>
          </a:r>
          <a:r>
            <a:rPr lang="es-EC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 la trampa de absorción que contenía 250 ml de hidróxido de sodio</a:t>
          </a:r>
          <a:endParaRPr lang="es-EC" sz="2000" dirty="0"/>
        </a:p>
      </dgm:t>
    </dgm:pt>
    <dgm:pt modelId="{2DD2A50D-EB75-4366-A12D-8B0A1D89E640}" type="parTrans" cxnId="{9BC1A556-1B6E-471A-9911-561D03A2E782}">
      <dgm:prSet/>
      <dgm:spPr/>
      <dgm:t>
        <a:bodyPr/>
        <a:lstStyle/>
        <a:p>
          <a:endParaRPr lang="es-EC"/>
        </a:p>
      </dgm:t>
    </dgm:pt>
    <dgm:pt modelId="{4BF58CD1-D95D-46FA-8BA7-A3FC59B0F157}" type="sibTrans" cxnId="{9BC1A556-1B6E-471A-9911-561D03A2E782}">
      <dgm:prSet/>
      <dgm:spPr/>
      <dgm:t>
        <a:bodyPr/>
        <a:lstStyle/>
        <a:p>
          <a:endParaRPr lang="es-EC"/>
        </a:p>
      </dgm:t>
    </dgm:pt>
    <dgm:pt modelId="{6CBBC021-4685-4CEF-99DB-3FAA1E4B4E82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 realizó la absorción cada 15 min a 100 y 200°C respectivamente. Se tituló con ácido clorhídrico 0.1N </a:t>
          </a:r>
          <a:endParaRPr lang="es-EC" sz="2000" dirty="0"/>
        </a:p>
      </dgm:t>
    </dgm:pt>
    <dgm:pt modelId="{2E6B190A-81E4-4850-A87B-170365A529E6}" type="parTrans" cxnId="{99E28B2A-84D2-433D-8281-42DBB6A5C70B}">
      <dgm:prSet/>
      <dgm:spPr/>
      <dgm:t>
        <a:bodyPr/>
        <a:lstStyle/>
        <a:p>
          <a:endParaRPr lang="es-EC"/>
        </a:p>
      </dgm:t>
    </dgm:pt>
    <dgm:pt modelId="{D26EF34A-9CE9-4380-A1D9-1E20799C222F}" type="sibTrans" cxnId="{99E28B2A-84D2-433D-8281-42DBB6A5C70B}">
      <dgm:prSet/>
      <dgm:spPr/>
      <dgm:t>
        <a:bodyPr/>
        <a:lstStyle/>
        <a:p>
          <a:endParaRPr lang="es-EC"/>
        </a:p>
      </dgm:t>
    </dgm:pt>
    <dgm:pt modelId="{F1FC5AAB-26B4-4D79-A72E-DE2FA6C36CB5}" type="pres">
      <dgm:prSet presAssocID="{A0B629B5-D30F-4768-A3B4-BD06AFCF7A3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809C5FA-997D-44AA-8741-17CC0FCC0B2E}" type="pres">
      <dgm:prSet presAssocID="{E1FEDDBD-3A72-48C8-AE9F-260F7E1C4D48}" presName="parentLin" presStyleCnt="0"/>
      <dgm:spPr/>
    </dgm:pt>
    <dgm:pt modelId="{F0C35D80-3C14-4F3B-B29D-BD1F7FBB348B}" type="pres">
      <dgm:prSet presAssocID="{E1FEDDBD-3A72-48C8-AE9F-260F7E1C4D48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DE7900A3-0EB0-4C90-858E-95F0156FEAE6}" type="pres">
      <dgm:prSet presAssocID="{E1FEDDBD-3A72-48C8-AE9F-260F7E1C4D48}" presName="parentText" presStyleLbl="node1" presStyleIdx="0" presStyleCnt="3" custScaleX="98557" custScaleY="11739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9928BB-7659-42E6-9818-17C5AFF4EFCD}" type="pres">
      <dgm:prSet presAssocID="{E1FEDDBD-3A72-48C8-AE9F-260F7E1C4D48}" presName="negativeSpace" presStyleCnt="0"/>
      <dgm:spPr/>
    </dgm:pt>
    <dgm:pt modelId="{55E284EA-21DB-4E88-B871-168BEF450037}" type="pres">
      <dgm:prSet presAssocID="{E1FEDDBD-3A72-48C8-AE9F-260F7E1C4D48}" presName="childText" presStyleLbl="conFgAcc1" presStyleIdx="0" presStyleCnt="3">
        <dgm:presLayoutVars>
          <dgm:bulletEnabled val="1"/>
        </dgm:presLayoutVars>
      </dgm:prSet>
      <dgm:spPr/>
    </dgm:pt>
    <dgm:pt modelId="{4FB41117-4279-422F-A393-3DC977C13421}" type="pres">
      <dgm:prSet presAssocID="{A7945271-E3E2-4B3B-B0FA-0FE814324677}" presName="spaceBetweenRectangles" presStyleCnt="0"/>
      <dgm:spPr/>
    </dgm:pt>
    <dgm:pt modelId="{0111DC90-4813-4C6B-BCCE-674A368DC687}" type="pres">
      <dgm:prSet presAssocID="{D3933E4C-5AA9-44CC-9922-75889DE9C151}" presName="parentLin" presStyleCnt="0"/>
      <dgm:spPr/>
    </dgm:pt>
    <dgm:pt modelId="{B4478296-4FBF-41AE-9121-B2C812ED3ACA}" type="pres">
      <dgm:prSet presAssocID="{D3933E4C-5AA9-44CC-9922-75889DE9C151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8019B3D8-C6C8-4990-A224-3C2626CD9B06}" type="pres">
      <dgm:prSet presAssocID="{D3933E4C-5AA9-44CC-9922-75889DE9C151}" presName="parentText" presStyleLbl="node1" presStyleIdx="1" presStyleCnt="3" custScaleX="99395" custScaleY="11361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1CF963-C494-411F-BB82-5B02F0A290E4}" type="pres">
      <dgm:prSet presAssocID="{D3933E4C-5AA9-44CC-9922-75889DE9C151}" presName="negativeSpace" presStyleCnt="0"/>
      <dgm:spPr/>
    </dgm:pt>
    <dgm:pt modelId="{0DCF34D2-DA08-4176-926F-3C1E2E026C8E}" type="pres">
      <dgm:prSet presAssocID="{D3933E4C-5AA9-44CC-9922-75889DE9C151}" presName="childText" presStyleLbl="conFgAcc1" presStyleIdx="1" presStyleCnt="3">
        <dgm:presLayoutVars>
          <dgm:bulletEnabled val="1"/>
        </dgm:presLayoutVars>
      </dgm:prSet>
      <dgm:spPr/>
    </dgm:pt>
    <dgm:pt modelId="{203565BC-851B-46CF-8AF9-FC4F86947F63}" type="pres">
      <dgm:prSet presAssocID="{4BF58CD1-D95D-46FA-8BA7-A3FC59B0F157}" presName="spaceBetweenRectangles" presStyleCnt="0"/>
      <dgm:spPr/>
    </dgm:pt>
    <dgm:pt modelId="{D26FD727-AB34-418B-AB9A-357F6D0ABBBB}" type="pres">
      <dgm:prSet presAssocID="{6CBBC021-4685-4CEF-99DB-3FAA1E4B4E82}" presName="parentLin" presStyleCnt="0"/>
      <dgm:spPr/>
    </dgm:pt>
    <dgm:pt modelId="{48E8B533-8899-4717-9A7C-9DAC44DC4407}" type="pres">
      <dgm:prSet presAssocID="{6CBBC021-4685-4CEF-99DB-3FAA1E4B4E82}" presName="parentLeftMargin" presStyleLbl="node1" presStyleIdx="1" presStyleCnt="3"/>
      <dgm:spPr/>
      <dgm:t>
        <a:bodyPr/>
        <a:lstStyle/>
        <a:p>
          <a:endParaRPr lang="es-EC"/>
        </a:p>
      </dgm:t>
    </dgm:pt>
    <dgm:pt modelId="{F1A10210-553B-49A8-B865-367BE6966BF6}" type="pres">
      <dgm:prSet presAssocID="{6CBBC021-4685-4CEF-99DB-3FAA1E4B4E82}" presName="parentText" presStyleLbl="node1" presStyleIdx="2" presStyleCnt="3" custScaleX="99395" custScaleY="11612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C9B20C-0486-4465-A822-59647F773E68}" type="pres">
      <dgm:prSet presAssocID="{6CBBC021-4685-4CEF-99DB-3FAA1E4B4E82}" presName="negativeSpace" presStyleCnt="0"/>
      <dgm:spPr/>
    </dgm:pt>
    <dgm:pt modelId="{AB7E471E-E32D-4738-B807-5A89F5E24AEB}" type="pres">
      <dgm:prSet presAssocID="{6CBBC021-4685-4CEF-99DB-3FAA1E4B4E8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9E28B2A-84D2-433D-8281-42DBB6A5C70B}" srcId="{A0B629B5-D30F-4768-A3B4-BD06AFCF7A39}" destId="{6CBBC021-4685-4CEF-99DB-3FAA1E4B4E82}" srcOrd="2" destOrd="0" parTransId="{2E6B190A-81E4-4850-A87B-170365A529E6}" sibTransId="{D26EF34A-9CE9-4380-A1D9-1E20799C222F}"/>
    <dgm:cxn modelId="{51AB9B3F-2F43-47F7-A337-4A9A97839D04}" type="presOf" srcId="{D3933E4C-5AA9-44CC-9922-75889DE9C151}" destId="{B4478296-4FBF-41AE-9121-B2C812ED3ACA}" srcOrd="0" destOrd="0" presId="urn:microsoft.com/office/officeart/2005/8/layout/list1"/>
    <dgm:cxn modelId="{BB240044-6BF0-4D06-B6E9-F2BA6D6BFE1D}" type="presOf" srcId="{6CBBC021-4685-4CEF-99DB-3FAA1E4B4E82}" destId="{F1A10210-553B-49A8-B865-367BE6966BF6}" srcOrd="1" destOrd="0" presId="urn:microsoft.com/office/officeart/2005/8/layout/list1"/>
    <dgm:cxn modelId="{6059279D-D4AC-442F-9A8B-3387E66D7B0B}" type="presOf" srcId="{D3933E4C-5AA9-44CC-9922-75889DE9C151}" destId="{8019B3D8-C6C8-4990-A224-3C2626CD9B06}" srcOrd="1" destOrd="0" presId="urn:microsoft.com/office/officeart/2005/8/layout/list1"/>
    <dgm:cxn modelId="{CC368AC9-CBE2-46AC-81FD-C5BFA10D472A}" type="presOf" srcId="{6CBBC021-4685-4CEF-99DB-3FAA1E4B4E82}" destId="{48E8B533-8899-4717-9A7C-9DAC44DC4407}" srcOrd="0" destOrd="0" presId="urn:microsoft.com/office/officeart/2005/8/layout/list1"/>
    <dgm:cxn modelId="{9BC1A556-1B6E-471A-9911-561D03A2E782}" srcId="{A0B629B5-D30F-4768-A3B4-BD06AFCF7A39}" destId="{D3933E4C-5AA9-44CC-9922-75889DE9C151}" srcOrd="1" destOrd="0" parTransId="{2DD2A50D-EB75-4366-A12D-8B0A1D89E640}" sibTransId="{4BF58CD1-D95D-46FA-8BA7-A3FC59B0F157}"/>
    <dgm:cxn modelId="{3965A2E5-BB61-4913-BC06-A1722D0F1BB1}" type="presOf" srcId="{E1FEDDBD-3A72-48C8-AE9F-260F7E1C4D48}" destId="{F0C35D80-3C14-4F3B-B29D-BD1F7FBB348B}" srcOrd="0" destOrd="0" presId="urn:microsoft.com/office/officeart/2005/8/layout/list1"/>
    <dgm:cxn modelId="{A0E39105-2BFF-4237-9761-0D25BB9F3F30}" type="presOf" srcId="{A0B629B5-D30F-4768-A3B4-BD06AFCF7A39}" destId="{F1FC5AAB-26B4-4D79-A72E-DE2FA6C36CB5}" srcOrd="0" destOrd="0" presId="urn:microsoft.com/office/officeart/2005/8/layout/list1"/>
    <dgm:cxn modelId="{BB05BDA7-03D4-49FA-BD7A-D3709F0AE367}" srcId="{A0B629B5-D30F-4768-A3B4-BD06AFCF7A39}" destId="{E1FEDDBD-3A72-48C8-AE9F-260F7E1C4D48}" srcOrd="0" destOrd="0" parTransId="{3173BB59-70C7-460C-986F-8690AA4B0FAD}" sibTransId="{A7945271-E3E2-4B3B-B0FA-0FE814324677}"/>
    <dgm:cxn modelId="{F1C2095A-F118-4470-A9D8-C270BA8988FA}" type="presOf" srcId="{E1FEDDBD-3A72-48C8-AE9F-260F7E1C4D48}" destId="{DE7900A3-0EB0-4C90-858E-95F0156FEAE6}" srcOrd="1" destOrd="0" presId="urn:microsoft.com/office/officeart/2005/8/layout/list1"/>
    <dgm:cxn modelId="{EBF6F329-4AAF-4E96-8868-596FA4D14053}" type="presParOf" srcId="{F1FC5AAB-26B4-4D79-A72E-DE2FA6C36CB5}" destId="{A809C5FA-997D-44AA-8741-17CC0FCC0B2E}" srcOrd="0" destOrd="0" presId="urn:microsoft.com/office/officeart/2005/8/layout/list1"/>
    <dgm:cxn modelId="{B929CBFC-C91C-4BC1-B050-F35B1A1B6310}" type="presParOf" srcId="{A809C5FA-997D-44AA-8741-17CC0FCC0B2E}" destId="{F0C35D80-3C14-4F3B-B29D-BD1F7FBB348B}" srcOrd="0" destOrd="0" presId="urn:microsoft.com/office/officeart/2005/8/layout/list1"/>
    <dgm:cxn modelId="{5B1B3FB0-4570-43EA-ADD0-A1B4A5E1DEFE}" type="presParOf" srcId="{A809C5FA-997D-44AA-8741-17CC0FCC0B2E}" destId="{DE7900A3-0EB0-4C90-858E-95F0156FEAE6}" srcOrd="1" destOrd="0" presId="urn:microsoft.com/office/officeart/2005/8/layout/list1"/>
    <dgm:cxn modelId="{408251A8-6443-4D2C-ADF4-492D58E8D02E}" type="presParOf" srcId="{F1FC5AAB-26B4-4D79-A72E-DE2FA6C36CB5}" destId="{559928BB-7659-42E6-9818-17C5AFF4EFCD}" srcOrd="1" destOrd="0" presId="urn:microsoft.com/office/officeart/2005/8/layout/list1"/>
    <dgm:cxn modelId="{D609D733-BD97-492C-BBEE-638AEB0739D9}" type="presParOf" srcId="{F1FC5AAB-26B4-4D79-A72E-DE2FA6C36CB5}" destId="{55E284EA-21DB-4E88-B871-168BEF450037}" srcOrd="2" destOrd="0" presId="urn:microsoft.com/office/officeart/2005/8/layout/list1"/>
    <dgm:cxn modelId="{3066E2C3-D06D-4EA8-A4D0-04CAF0929C42}" type="presParOf" srcId="{F1FC5AAB-26B4-4D79-A72E-DE2FA6C36CB5}" destId="{4FB41117-4279-422F-A393-3DC977C13421}" srcOrd="3" destOrd="0" presId="urn:microsoft.com/office/officeart/2005/8/layout/list1"/>
    <dgm:cxn modelId="{A92520FF-EC95-412C-8B5F-777E5440027E}" type="presParOf" srcId="{F1FC5AAB-26B4-4D79-A72E-DE2FA6C36CB5}" destId="{0111DC90-4813-4C6B-BCCE-674A368DC687}" srcOrd="4" destOrd="0" presId="urn:microsoft.com/office/officeart/2005/8/layout/list1"/>
    <dgm:cxn modelId="{68A5D430-95E6-44D6-9B04-D139EEA8D542}" type="presParOf" srcId="{0111DC90-4813-4C6B-BCCE-674A368DC687}" destId="{B4478296-4FBF-41AE-9121-B2C812ED3ACA}" srcOrd="0" destOrd="0" presId="urn:microsoft.com/office/officeart/2005/8/layout/list1"/>
    <dgm:cxn modelId="{3DA3929C-3BD5-46BA-AB25-9F6051275E5D}" type="presParOf" srcId="{0111DC90-4813-4C6B-BCCE-674A368DC687}" destId="{8019B3D8-C6C8-4990-A224-3C2626CD9B06}" srcOrd="1" destOrd="0" presId="urn:microsoft.com/office/officeart/2005/8/layout/list1"/>
    <dgm:cxn modelId="{07B4846E-05B1-459A-A08F-41A6E119A722}" type="presParOf" srcId="{F1FC5AAB-26B4-4D79-A72E-DE2FA6C36CB5}" destId="{9E1CF963-C494-411F-BB82-5B02F0A290E4}" srcOrd="5" destOrd="0" presId="urn:microsoft.com/office/officeart/2005/8/layout/list1"/>
    <dgm:cxn modelId="{68068BCC-B6C4-49A8-801B-8A962101396B}" type="presParOf" srcId="{F1FC5AAB-26B4-4D79-A72E-DE2FA6C36CB5}" destId="{0DCF34D2-DA08-4176-926F-3C1E2E026C8E}" srcOrd="6" destOrd="0" presId="urn:microsoft.com/office/officeart/2005/8/layout/list1"/>
    <dgm:cxn modelId="{6356084F-7499-424D-BA31-6D14EFA4C7A6}" type="presParOf" srcId="{F1FC5AAB-26B4-4D79-A72E-DE2FA6C36CB5}" destId="{203565BC-851B-46CF-8AF9-FC4F86947F63}" srcOrd="7" destOrd="0" presId="urn:microsoft.com/office/officeart/2005/8/layout/list1"/>
    <dgm:cxn modelId="{6EE2286D-110C-4DFD-B67F-A8019E9E6439}" type="presParOf" srcId="{F1FC5AAB-26B4-4D79-A72E-DE2FA6C36CB5}" destId="{D26FD727-AB34-418B-AB9A-357F6D0ABBBB}" srcOrd="8" destOrd="0" presId="urn:microsoft.com/office/officeart/2005/8/layout/list1"/>
    <dgm:cxn modelId="{72D9D31A-B2E6-4CD3-8627-A1F4A8E79273}" type="presParOf" srcId="{D26FD727-AB34-418B-AB9A-357F6D0ABBBB}" destId="{48E8B533-8899-4717-9A7C-9DAC44DC4407}" srcOrd="0" destOrd="0" presId="urn:microsoft.com/office/officeart/2005/8/layout/list1"/>
    <dgm:cxn modelId="{C73E0EDC-3D33-44DF-9B57-715A7CC14CA8}" type="presParOf" srcId="{D26FD727-AB34-418B-AB9A-357F6D0ABBBB}" destId="{F1A10210-553B-49A8-B865-367BE6966BF6}" srcOrd="1" destOrd="0" presId="urn:microsoft.com/office/officeart/2005/8/layout/list1"/>
    <dgm:cxn modelId="{BF600EFD-378C-495E-A08A-D0EC3439E5AE}" type="presParOf" srcId="{F1FC5AAB-26B4-4D79-A72E-DE2FA6C36CB5}" destId="{87C9B20C-0486-4465-A822-59647F773E68}" srcOrd="9" destOrd="0" presId="urn:microsoft.com/office/officeart/2005/8/layout/list1"/>
    <dgm:cxn modelId="{534C59D3-2B3C-47CC-93F2-FCDF296A56F6}" type="presParOf" srcId="{F1FC5AAB-26B4-4D79-A72E-DE2FA6C36CB5}" destId="{AB7E471E-E32D-4738-B807-5A89F5E24AE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0B629B5-D30F-4768-A3B4-BD06AFCF7A39}" type="doc">
      <dgm:prSet loTypeId="urn:microsoft.com/office/officeart/2005/8/layout/list1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E1FEDDBD-3A72-48C8-AE9F-260F7E1C4D48}">
      <dgm:prSet phldrT="[Texto]" custT="1"/>
      <dgm:spPr/>
      <dgm:t>
        <a:bodyPr/>
        <a:lstStyle/>
        <a:p>
          <a:pPr algn="just"/>
          <a:r>
            <a:rPr lang="es-EC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 pesó 3 gramos de la muestra y se los colocó en cada cápsula previamente pesada</a:t>
          </a:r>
          <a:endParaRPr lang="es-EC" sz="2000" dirty="0"/>
        </a:p>
      </dgm:t>
    </dgm:pt>
    <dgm:pt modelId="{3173BB59-70C7-460C-986F-8690AA4B0FAD}" type="parTrans" cxnId="{BB05BDA7-03D4-49FA-BD7A-D3709F0AE367}">
      <dgm:prSet/>
      <dgm:spPr/>
      <dgm:t>
        <a:bodyPr/>
        <a:lstStyle/>
        <a:p>
          <a:endParaRPr lang="es-EC"/>
        </a:p>
      </dgm:t>
    </dgm:pt>
    <dgm:pt modelId="{A7945271-E3E2-4B3B-B0FA-0FE814324677}" type="sibTrans" cxnId="{BB05BDA7-03D4-49FA-BD7A-D3709F0AE367}">
      <dgm:prSet/>
      <dgm:spPr/>
      <dgm:t>
        <a:bodyPr/>
        <a:lstStyle/>
        <a:p>
          <a:endParaRPr lang="es-EC"/>
        </a:p>
      </dgm:t>
    </dgm:pt>
    <dgm:pt modelId="{D3933E4C-5AA9-44CC-9922-75889DE9C151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Enseguida se colocó a cada cápsula en la estufa a 100ºC durante 24 horas.</a:t>
          </a:r>
          <a:endParaRPr lang="es-EC" sz="2000" dirty="0"/>
        </a:p>
      </dgm:t>
    </dgm:pt>
    <dgm:pt modelId="{2DD2A50D-EB75-4366-A12D-8B0A1D89E640}" type="parTrans" cxnId="{9BC1A556-1B6E-471A-9911-561D03A2E782}">
      <dgm:prSet/>
      <dgm:spPr/>
      <dgm:t>
        <a:bodyPr/>
        <a:lstStyle/>
        <a:p>
          <a:endParaRPr lang="es-EC"/>
        </a:p>
      </dgm:t>
    </dgm:pt>
    <dgm:pt modelId="{4BF58CD1-D95D-46FA-8BA7-A3FC59B0F157}" type="sibTrans" cxnId="{9BC1A556-1B6E-471A-9911-561D03A2E782}">
      <dgm:prSet/>
      <dgm:spPr/>
      <dgm:t>
        <a:bodyPr/>
        <a:lstStyle/>
        <a:p>
          <a:endParaRPr lang="es-EC"/>
        </a:p>
      </dgm:t>
    </dgm:pt>
    <dgm:pt modelId="{6CBBC021-4685-4CEF-99DB-3FAA1E4B4E82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Posteriormente se retiraron a las cápsulas mediante un desecador  y se pesaron. </a:t>
          </a:r>
          <a:endParaRPr lang="es-EC" sz="2000" dirty="0"/>
        </a:p>
      </dgm:t>
    </dgm:pt>
    <dgm:pt modelId="{2E6B190A-81E4-4850-A87B-170365A529E6}" type="parTrans" cxnId="{99E28B2A-84D2-433D-8281-42DBB6A5C70B}">
      <dgm:prSet/>
      <dgm:spPr/>
      <dgm:t>
        <a:bodyPr/>
        <a:lstStyle/>
        <a:p>
          <a:endParaRPr lang="es-EC"/>
        </a:p>
      </dgm:t>
    </dgm:pt>
    <dgm:pt modelId="{D26EF34A-9CE9-4380-A1D9-1E20799C222F}" type="sibTrans" cxnId="{99E28B2A-84D2-433D-8281-42DBB6A5C70B}">
      <dgm:prSet/>
      <dgm:spPr/>
      <dgm:t>
        <a:bodyPr/>
        <a:lstStyle/>
        <a:p>
          <a:endParaRPr lang="es-EC"/>
        </a:p>
      </dgm:t>
    </dgm:pt>
    <dgm:pt modelId="{F1FC5AAB-26B4-4D79-A72E-DE2FA6C36CB5}" type="pres">
      <dgm:prSet presAssocID="{A0B629B5-D30F-4768-A3B4-BD06AFCF7A3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809C5FA-997D-44AA-8741-17CC0FCC0B2E}" type="pres">
      <dgm:prSet presAssocID="{E1FEDDBD-3A72-48C8-AE9F-260F7E1C4D48}" presName="parentLin" presStyleCnt="0"/>
      <dgm:spPr/>
    </dgm:pt>
    <dgm:pt modelId="{F0C35D80-3C14-4F3B-B29D-BD1F7FBB348B}" type="pres">
      <dgm:prSet presAssocID="{E1FEDDBD-3A72-48C8-AE9F-260F7E1C4D48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DE7900A3-0EB0-4C90-858E-95F0156FEAE6}" type="pres">
      <dgm:prSet presAssocID="{E1FEDDBD-3A72-48C8-AE9F-260F7E1C4D48}" presName="parentText" presStyleLbl="node1" presStyleIdx="0" presStyleCnt="3" custScaleX="107631" custScaleY="125928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9928BB-7659-42E6-9818-17C5AFF4EFCD}" type="pres">
      <dgm:prSet presAssocID="{E1FEDDBD-3A72-48C8-AE9F-260F7E1C4D48}" presName="negativeSpace" presStyleCnt="0"/>
      <dgm:spPr/>
    </dgm:pt>
    <dgm:pt modelId="{55E284EA-21DB-4E88-B871-168BEF450037}" type="pres">
      <dgm:prSet presAssocID="{E1FEDDBD-3A72-48C8-AE9F-260F7E1C4D48}" presName="childText" presStyleLbl="conFgAcc1" presStyleIdx="0" presStyleCnt="3">
        <dgm:presLayoutVars>
          <dgm:bulletEnabled val="1"/>
        </dgm:presLayoutVars>
      </dgm:prSet>
      <dgm:spPr/>
    </dgm:pt>
    <dgm:pt modelId="{4FB41117-4279-422F-A393-3DC977C13421}" type="pres">
      <dgm:prSet presAssocID="{A7945271-E3E2-4B3B-B0FA-0FE814324677}" presName="spaceBetweenRectangles" presStyleCnt="0"/>
      <dgm:spPr/>
    </dgm:pt>
    <dgm:pt modelId="{0111DC90-4813-4C6B-BCCE-674A368DC687}" type="pres">
      <dgm:prSet presAssocID="{D3933E4C-5AA9-44CC-9922-75889DE9C151}" presName="parentLin" presStyleCnt="0"/>
      <dgm:spPr/>
    </dgm:pt>
    <dgm:pt modelId="{B4478296-4FBF-41AE-9121-B2C812ED3ACA}" type="pres">
      <dgm:prSet presAssocID="{D3933E4C-5AA9-44CC-9922-75889DE9C151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8019B3D8-C6C8-4990-A224-3C2626CD9B06}" type="pres">
      <dgm:prSet presAssocID="{D3933E4C-5AA9-44CC-9922-75889DE9C15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1CF963-C494-411F-BB82-5B02F0A290E4}" type="pres">
      <dgm:prSet presAssocID="{D3933E4C-5AA9-44CC-9922-75889DE9C151}" presName="negativeSpace" presStyleCnt="0"/>
      <dgm:spPr/>
    </dgm:pt>
    <dgm:pt modelId="{0DCF34D2-DA08-4176-926F-3C1E2E026C8E}" type="pres">
      <dgm:prSet presAssocID="{D3933E4C-5AA9-44CC-9922-75889DE9C151}" presName="childText" presStyleLbl="conFgAcc1" presStyleIdx="1" presStyleCnt="3">
        <dgm:presLayoutVars>
          <dgm:bulletEnabled val="1"/>
        </dgm:presLayoutVars>
      </dgm:prSet>
      <dgm:spPr/>
    </dgm:pt>
    <dgm:pt modelId="{203565BC-851B-46CF-8AF9-FC4F86947F63}" type="pres">
      <dgm:prSet presAssocID="{4BF58CD1-D95D-46FA-8BA7-A3FC59B0F157}" presName="spaceBetweenRectangles" presStyleCnt="0"/>
      <dgm:spPr/>
    </dgm:pt>
    <dgm:pt modelId="{D26FD727-AB34-418B-AB9A-357F6D0ABBBB}" type="pres">
      <dgm:prSet presAssocID="{6CBBC021-4685-4CEF-99DB-3FAA1E4B4E82}" presName="parentLin" presStyleCnt="0"/>
      <dgm:spPr/>
    </dgm:pt>
    <dgm:pt modelId="{48E8B533-8899-4717-9A7C-9DAC44DC4407}" type="pres">
      <dgm:prSet presAssocID="{6CBBC021-4685-4CEF-99DB-3FAA1E4B4E82}" presName="parentLeftMargin" presStyleLbl="node1" presStyleIdx="1" presStyleCnt="3"/>
      <dgm:spPr/>
      <dgm:t>
        <a:bodyPr/>
        <a:lstStyle/>
        <a:p>
          <a:endParaRPr lang="es-EC"/>
        </a:p>
      </dgm:t>
    </dgm:pt>
    <dgm:pt modelId="{F1A10210-553B-49A8-B865-367BE6966BF6}" type="pres">
      <dgm:prSet presAssocID="{6CBBC021-4685-4CEF-99DB-3FAA1E4B4E8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C9B20C-0486-4465-A822-59647F773E68}" type="pres">
      <dgm:prSet presAssocID="{6CBBC021-4685-4CEF-99DB-3FAA1E4B4E82}" presName="negativeSpace" presStyleCnt="0"/>
      <dgm:spPr/>
    </dgm:pt>
    <dgm:pt modelId="{AB7E471E-E32D-4738-B807-5A89F5E24AEB}" type="pres">
      <dgm:prSet presAssocID="{6CBBC021-4685-4CEF-99DB-3FAA1E4B4E8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9E28B2A-84D2-433D-8281-42DBB6A5C70B}" srcId="{A0B629B5-D30F-4768-A3B4-BD06AFCF7A39}" destId="{6CBBC021-4685-4CEF-99DB-3FAA1E4B4E82}" srcOrd="2" destOrd="0" parTransId="{2E6B190A-81E4-4850-A87B-170365A529E6}" sibTransId="{D26EF34A-9CE9-4380-A1D9-1E20799C222F}"/>
    <dgm:cxn modelId="{E606FBD9-EAF2-4CA4-AF4F-ADFC3559F84B}" type="presOf" srcId="{E1FEDDBD-3A72-48C8-AE9F-260F7E1C4D48}" destId="{F0C35D80-3C14-4F3B-B29D-BD1F7FBB348B}" srcOrd="0" destOrd="0" presId="urn:microsoft.com/office/officeart/2005/8/layout/list1"/>
    <dgm:cxn modelId="{3B70FCE9-C571-4951-8A2C-1B4CA7673146}" type="presOf" srcId="{D3933E4C-5AA9-44CC-9922-75889DE9C151}" destId="{8019B3D8-C6C8-4990-A224-3C2626CD9B06}" srcOrd="1" destOrd="0" presId="urn:microsoft.com/office/officeart/2005/8/layout/list1"/>
    <dgm:cxn modelId="{24704398-96FF-4E58-A289-A3F1A5BC81E3}" type="presOf" srcId="{6CBBC021-4685-4CEF-99DB-3FAA1E4B4E82}" destId="{48E8B533-8899-4717-9A7C-9DAC44DC4407}" srcOrd="0" destOrd="0" presId="urn:microsoft.com/office/officeart/2005/8/layout/list1"/>
    <dgm:cxn modelId="{D7600C55-3E24-4175-B828-315675F5EEFE}" type="presOf" srcId="{D3933E4C-5AA9-44CC-9922-75889DE9C151}" destId="{B4478296-4FBF-41AE-9121-B2C812ED3ACA}" srcOrd="0" destOrd="0" presId="urn:microsoft.com/office/officeart/2005/8/layout/list1"/>
    <dgm:cxn modelId="{D2C8E23B-F025-44B6-A678-7FB37C2695C5}" type="presOf" srcId="{E1FEDDBD-3A72-48C8-AE9F-260F7E1C4D48}" destId="{DE7900A3-0EB0-4C90-858E-95F0156FEAE6}" srcOrd="1" destOrd="0" presId="urn:microsoft.com/office/officeart/2005/8/layout/list1"/>
    <dgm:cxn modelId="{9BC1A556-1B6E-471A-9911-561D03A2E782}" srcId="{A0B629B5-D30F-4768-A3B4-BD06AFCF7A39}" destId="{D3933E4C-5AA9-44CC-9922-75889DE9C151}" srcOrd="1" destOrd="0" parTransId="{2DD2A50D-EB75-4366-A12D-8B0A1D89E640}" sibTransId="{4BF58CD1-D95D-46FA-8BA7-A3FC59B0F157}"/>
    <dgm:cxn modelId="{002CC8D0-F134-4DA4-9304-BE39F6DC345E}" type="presOf" srcId="{6CBBC021-4685-4CEF-99DB-3FAA1E4B4E82}" destId="{F1A10210-553B-49A8-B865-367BE6966BF6}" srcOrd="1" destOrd="0" presId="urn:microsoft.com/office/officeart/2005/8/layout/list1"/>
    <dgm:cxn modelId="{BB05BDA7-03D4-49FA-BD7A-D3709F0AE367}" srcId="{A0B629B5-D30F-4768-A3B4-BD06AFCF7A39}" destId="{E1FEDDBD-3A72-48C8-AE9F-260F7E1C4D48}" srcOrd="0" destOrd="0" parTransId="{3173BB59-70C7-460C-986F-8690AA4B0FAD}" sibTransId="{A7945271-E3E2-4B3B-B0FA-0FE814324677}"/>
    <dgm:cxn modelId="{36483D56-5EDE-46A3-AF14-ABF1E151DCA4}" type="presOf" srcId="{A0B629B5-D30F-4768-A3B4-BD06AFCF7A39}" destId="{F1FC5AAB-26B4-4D79-A72E-DE2FA6C36CB5}" srcOrd="0" destOrd="0" presId="urn:microsoft.com/office/officeart/2005/8/layout/list1"/>
    <dgm:cxn modelId="{F087F693-3E61-4EDF-88A9-09E5185AA17C}" type="presParOf" srcId="{F1FC5AAB-26B4-4D79-A72E-DE2FA6C36CB5}" destId="{A809C5FA-997D-44AA-8741-17CC0FCC0B2E}" srcOrd="0" destOrd="0" presId="urn:microsoft.com/office/officeart/2005/8/layout/list1"/>
    <dgm:cxn modelId="{51C3C170-A2C6-4468-BF74-E154CFD7D5DB}" type="presParOf" srcId="{A809C5FA-997D-44AA-8741-17CC0FCC0B2E}" destId="{F0C35D80-3C14-4F3B-B29D-BD1F7FBB348B}" srcOrd="0" destOrd="0" presId="urn:microsoft.com/office/officeart/2005/8/layout/list1"/>
    <dgm:cxn modelId="{C28DD3DE-BC6C-4C4F-BF89-855A20292BF6}" type="presParOf" srcId="{A809C5FA-997D-44AA-8741-17CC0FCC0B2E}" destId="{DE7900A3-0EB0-4C90-858E-95F0156FEAE6}" srcOrd="1" destOrd="0" presId="urn:microsoft.com/office/officeart/2005/8/layout/list1"/>
    <dgm:cxn modelId="{9EC68F8E-C6D1-42A9-B2E1-E12A0B0A4640}" type="presParOf" srcId="{F1FC5AAB-26B4-4D79-A72E-DE2FA6C36CB5}" destId="{559928BB-7659-42E6-9818-17C5AFF4EFCD}" srcOrd="1" destOrd="0" presId="urn:microsoft.com/office/officeart/2005/8/layout/list1"/>
    <dgm:cxn modelId="{73879988-20E7-4E22-AD09-129231F88CC1}" type="presParOf" srcId="{F1FC5AAB-26B4-4D79-A72E-DE2FA6C36CB5}" destId="{55E284EA-21DB-4E88-B871-168BEF450037}" srcOrd="2" destOrd="0" presId="urn:microsoft.com/office/officeart/2005/8/layout/list1"/>
    <dgm:cxn modelId="{35F6617E-E6FD-48B9-82B4-54166B450B4D}" type="presParOf" srcId="{F1FC5AAB-26B4-4D79-A72E-DE2FA6C36CB5}" destId="{4FB41117-4279-422F-A393-3DC977C13421}" srcOrd="3" destOrd="0" presId="urn:microsoft.com/office/officeart/2005/8/layout/list1"/>
    <dgm:cxn modelId="{DDF45819-E969-476A-A940-0598185F30CD}" type="presParOf" srcId="{F1FC5AAB-26B4-4D79-A72E-DE2FA6C36CB5}" destId="{0111DC90-4813-4C6B-BCCE-674A368DC687}" srcOrd="4" destOrd="0" presId="urn:microsoft.com/office/officeart/2005/8/layout/list1"/>
    <dgm:cxn modelId="{49890381-A2F5-4CF5-ACA1-073CE60B11F9}" type="presParOf" srcId="{0111DC90-4813-4C6B-BCCE-674A368DC687}" destId="{B4478296-4FBF-41AE-9121-B2C812ED3ACA}" srcOrd="0" destOrd="0" presId="urn:microsoft.com/office/officeart/2005/8/layout/list1"/>
    <dgm:cxn modelId="{737FC05F-C1BD-4611-B2AA-4DC60AE47E23}" type="presParOf" srcId="{0111DC90-4813-4C6B-BCCE-674A368DC687}" destId="{8019B3D8-C6C8-4990-A224-3C2626CD9B06}" srcOrd="1" destOrd="0" presId="urn:microsoft.com/office/officeart/2005/8/layout/list1"/>
    <dgm:cxn modelId="{FCD77260-F1CD-4C52-B208-7148784EDAEE}" type="presParOf" srcId="{F1FC5AAB-26B4-4D79-A72E-DE2FA6C36CB5}" destId="{9E1CF963-C494-411F-BB82-5B02F0A290E4}" srcOrd="5" destOrd="0" presId="urn:microsoft.com/office/officeart/2005/8/layout/list1"/>
    <dgm:cxn modelId="{1036D958-2D04-42CB-BAEF-3D3E61737B97}" type="presParOf" srcId="{F1FC5AAB-26B4-4D79-A72E-DE2FA6C36CB5}" destId="{0DCF34D2-DA08-4176-926F-3C1E2E026C8E}" srcOrd="6" destOrd="0" presId="urn:microsoft.com/office/officeart/2005/8/layout/list1"/>
    <dgm:cxn modelId="{B29EF99B-6184-493E-BDA0-55E19EBA1C4B}" type="presParOf" srcId="{F1FC5AAB-26B4-4D79-A72E-DE2FA6C36CB5}" destId="{203565BC-851B-46CF-8AF9-FC4F86947F63}" srcOrd="7" destOrd="0" presId="urn:microsoft.com/office/officeart/2005/8/layout/list1"/>
    <dgm:cxn modelId="{20730BE5-950E-477C-A5C0-AE4D9A1AB927}" type="presParOf" srcId="{F1FC5AAB-26B4-4D79-A72E-DE2FA6C36CB5}" destId="{D26FD727-AB34-418B-AB9A-357F6D0ABBBB}" srcOrd="8" destOrd="0" presId="urn:microsoft.com/office/officeart/2005/8/layout/list1"/>
    <dgm:cxn modelId="{BAF2C1D0-B315-46F3-BFAB-7B1DB78ACFFD}" type="presParOf" srcId="{D26FD727-AB34-418B-AB9A-357F6D0ABBBB}" destId="{48E8B533-8899-4717-9A7C-9DAC44DC4407}" srcOrd="0" destOrd="0" presId="urn:microsoft.com/office/officeart/2005/8/layout/list1"/>
    <dgm:cxn modelId="{FDF4AC9C-329B-47FE-A36B-1933E842028F}" type="presParOf" srcId="{D26FD727-AB34-418B-AB9A-357F6D0ABBBB}" destId="{F1A10210-553B-49A8-B865-367BE6966BF6}" srcOrd="1" destOrd="0" presId="urn:microsoft.com/office/officeart/2005/8/layout/list1"/>
    <dgm:cxn modelId="{107BF8CC-F583-4D32-B413-D24CA97ABD46}" type="presParOf" srcId="{F1FC5AAB-26B4-4D79-A72E-DE2FA6C36CB5}" destId="{87C9B20C-0486-4465-A822-59647F773E68}" srcOrd="9" destOrd="0" presId="urn:microsoft.com/office/officeart/2005/8/layout/list1"/>
    <dgm:cxn modelId="{DC6BBF51-B9D5-4C4F-89D9-D15407ECB424}" type="presParOf" srcId="{F1FC5AAB-26B4-4D79-A72E-DE2FA6C36CB5}" destId="{AB7E471E-E32D-4738-B807-5A89F5E24AE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B5CA7BF-7B4C-459F-BD24-89B60F116EE7}" type="doc">
      <dgm:prSet loTypeId="urn:microsoft.com/office/officeart/2005/8/layout/bProcess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CD62C984-EC47-41E6-8183-5AB60ECA12AD}">
      <dgm:prSet phldrT="[Texto]" custT="1"/>
      <dgm:spPr/>
      <dgm:t>
        <a:bodyPr/>
        <a:lstStyle/>
        <a:p>
          <a:pPr algn="ctr"/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Número de participantes a partir de encuestas del Instituto Nacional de Estadísticas y Censos </a:t>
          </a:r>
          <a:endParaRPr lang="es-EC" sz="1800" dirty="0"/>
        </a:p>
      </dgm:t>
    </dgm:pt>
    <dgm:pt modelId="{24858E4D-577E-4525-8B3C-7E434189DE23}" type="parTrans" cxnId="{5948EEAE-2893-4ADD-AB85-0A33F961BA3A}">
      <dgm:prSet/>
      <dgm:spPr/>
      <dgm:t>
        <a:bodyPr/>
        <a:lstStyle/>
        <a:p>
          <a:endParaRPr lang="es-EC" sz="1800"/>
        </a:p>
      </dgm:t>
    </dgm:pt>
    <dgm:pt modelId="{2C874A33-D1CC-4920-B911-4AAE25BD30D1}" type="sibTrans" cxnId="{5948EEAE-2893-4ADD-AB85-0A33F961BA3A}">
      <dgm:prSet custT="1"/>
      <dgm:spPr/>
      <dgm:t>
        <a:bodyPr/>
        <a:lstStyle/>
        <a:p>
          <a:endParaRPr lang="es-EC" sz="500"/>
        </a:p>
      </dgm:t>
    </dgm:pt>
    <dgm:pt modelId="{7FBFDF25-FE24-4ECE-86EA-E6198840FC4E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de cada 3 personas en el Ecuador son </a:t>
          </a:r>
          <a:r>
            <a:rPr lang="es-EC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millennials</a:t>
          </a:r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con una edad de 22 a 36 años</a:t>
          </a:r>
          <a:endParaRPr lang="es-EC" sz="1800" dirty="0"/>
        </a:p>
      </dgm:t>
    </dgm:pt>
    <dgm:pt modelId="{A2E145B5-6846-4E4D-BF97-FE90965063E7}" type="parTrans" cxnId="{D6CA83AE-8F7B-43ED-B25F-273160D6A730}">
      <dgm:prSet/>
      <dgm:spPr/>
      <dgm:t>
        <a:bodyPr/>
        <a:lstStyle/>
        <a:p>
          <a:endParaRPr lang="es-EC" sz="1800"/>
        </a:p>
      </dgm:t>
    </dgm:pt>
    <dgm:pt modelId="{B74707ED-2276-4273-BB1E-812EFC4A5BED}" type="sibTrans" cxnId="{D6CA83AE-8F7B-43ED-B25F-273160D6A730}">
      <dgm:prSet custT="1"/>
      <dgm:spPr/>
      <dgm:t>
        <a:bodyPr/>
        <a:lstStyle/>
        <a:p>
          <a:endParaRPr lang="es-EC" sz="500"/>
        </a:p>
      </dgm:t>
    </dgm:pt>
    <dgm:pt modelId="{69945699-C3EC-4DBD-B08F-C9451B883292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 personas del norte de Quito, jóvenes de 23 a 32 años de edad. </a:t>
          </a:r>
          <a:endParaRPr lang="es-EC" sz="2000" dirty="0"/>
        </a:p>
      </dgm:t>
    </dgm:pt>
    <dgm:pt modelId="{807028B9-7ECE-459A-B5B1-876F13503089}" type="parTrans" cxnId="{01CDEA03-4698-4C89-824E-DBC8388D9F49}">
      <dgm:prSet/>
      <dgm:spPr/>
      <dgm:t>
        <a:bodyPr/>
        <a:lstStyle/>
        <a:p>
          <a:endParaRPr lang="es-EC" sz="1800"/>
        </a:p>
      </dgm:t>
    </dgm:pt>
    <dgm:pt modelId="{F24C19DE-B6CD-4B55-9F9C-06264C53FED4}" type="sibTrans" cxnId="{01CDEA03-4698-4C89-824E-DBC8388D9F49}">
      <dgm:prSet custT="1"/>
      <dgm:spPr/>
      <dgm:t>
        <a:bodyPr/>
        <a:lstStyle/>
        <a:p>
          <a:endParaRPr lang="es-EC" sz="500"/>
        </a:p>
      </dgm:t>
    </dgm:pt>
    <dgm:pt modelId="{8B423C7A-94C9-4844-AAAC-88BC9BBAACA9}">
      <dgm:prSet phldrT="[Texto]" custT="1"/>
      <dgm:spPr/>
      <dgm:t>
        <a:bodyPr/>
        <a:lstStyle/>
        <a:p>
          <a:pPr algn="ctr"/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Lugar: Sala de reuniones de la Unidad de Emprendimiento e Innovación 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F0FB63-052F-47CD-8B51-7CFC37DEC396}" type="parTrans" cxnId="{36886E6C-9B1C-407B-AD01-C8112F072BCD}">
      <dgm:prSet/>
      <dgm:spPr/>
      <dgm:t>
        <a:bodyPr/>
        <a:lstStyle/>
        <a:p>
          <a:endParaRPr lang="es-EC" sz="1800"/>
        </a:p>
      </dgm:t>
    </dgm:pt>
    <dgm:pt modelId="{953B4529-B8C8-4E19-AA6C-B4BBC7AC93D2}" type="sibTrans" cxnId="{36886E6C-9B1C-407B-AD01-C8112F072BCD}">
      <dgm:prSet custT="1"/>
      <dgm:spPr/>
      <dgm:t>
        <a:bodyPr/>
        <a:lstStyle/>
        <a:p>
          <a:endParaRPr lang="es-EC" sz="500"/>
        </a:p>
      </dgm:t>
    </dgm:pt>
    <dgm:pt modelId="{93972F82-DA90-4D36-9480-3DD75AD91096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 preguntas en base a los parámetros: Presentación, Sabor y Precio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F8880E-FFB4-49FB-81A2-E45282A794DC}" type="parTrans" cxnId="{209DD5C5-2B5E-4032-9518-2D880B0AAE9B}">
      <dgm:prSet/>
      <dgm:spPr/>
      <dgm:t>
        <a:bodyPr/>
        <a:lstStyle/>
        <a:p>
          <a:endParaRPr lang="es-EC" sz="1800"/>
        </a:p>
      </dgm:t>
    </dgm:pt>
    <dgm:pt modelId="{217C9A18-C595-4E90-9A9E-97710B0470CB}" type="sibTrans" cxnId="{209DD5C5-2B5E-4032-9518-2D880B0AAE9B}">
      <dgm:prSet/>
      <dgm:spPr/>
      <dgm:t>
        <a:bodyPr/>
        <a:lstStyle/>
        <a:p>
          <a:endParaRPr lang="es-EC" sz="1800"/>
        </a:p>
      </dgm:t>
    </dgm:pt>
    <dgm:pt modelId="{E1623387-276F-4769-8F52-32DA9C3BB49D}" type="pres">
      <dgm:prSet presAssocID="{5B5CA7BF-7B4C-459F-BD24-89B60F116EE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9B0EFD6-6BE5-472E-9202-4B5E53821E64}" type="pres">
      <dgm:prSet presAssocID="{CD62C984-EC47-41E6-8183-5AB60ECA12A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4C6BF9-53DB-4D96-86A6-955B3FFC8431}" type="pres">
      <dgm:prSet presAssocID="{2C874A33-D1CC-4920-B911-4AAE25BD30D1}" presName="sibTrans" presStyleLbl="sibTrans1D1" presStyleIdx="0" presStyleCnt="4"/>
      <dgm:spPr/>
      <dgm:t>
        <a:bodyPr/>
        <a:lstStyle/>
        <a:p>
          <a:endParaRPr lang="es-EC"/>
        </a:p>
      </dgm:t>
    </dgm:pt>
    <dgm:pt modelId="{68EC0AE0-BC2A-4830-8D75-CEE2511D6AB6}" type="pres">
      <dgm:prSet presAssocID="{2C874A33-D1CC-4920-B911-4AAE25BD30D1}" presName="connectorText" presStyleLbl="sibTrans1D1" presStyleIdx="0" presStyleCnt="4"/>
      <dgm:spPr/>
      <dgm:t>
        <a:bodyPr/>
        <a:lstStyle/>
        <a:p>
          <a:endParaRPr lang="es-EC"/>
        </a:p>
      </dgm:t>
    </dgm:pt>
    <dgm:pt modelId="{60A4B674-572E-4F13-8872-126A59E6BC05}" type="pres">
      <dgm:prSet presAssocID="{7FBFDF25-FE24-4ECE-86EA-E6198840FC4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D17F63-08CA-4B92-BADA-9E45355FC9EB}" type="pres">
      <dgm:prSet presAssocID="{B74707ED-2276-4273-BB1E-812EFC4A5BED}" presName="sibTrans" presStyleLbl="sibTrans1D1" presStyleIdx="1" presStyleCnt="4"/>
      <dgm:spPr/>
      <dgm:t>
        <a:bodyPr/>
        <a:lstStyle/>
        <a:p>
          <a:endParaRPr lang="es-EC"/>
        </a:p>
      </dgm:t>
    </dgm:pt>
    <dgm:pt modelId="{1D5FE048-C14F-48E9-95E1-58C885CB6E02}" type="pres">
      <dgm:prSet presAssocID="{B74707ED-2276-4273-BB1E-812EFC4A5BED}" presName="connectorText" presStyleLbl="sibTrans1D1" presStyleIdx="1" presStyleCnt="4"/>
      <dgm:spPr/>
      <dgm:t>
        <a:bodyPr/>
        <a:lstStyle/>
        <a:p>
          <a:endParaRPr lang="es-EC"/>
        </a:p>
      </dgm:t>
    </dgm:pt>
    <dgm:pt modelId="{4B80B7EF-45AE-4777-B17C-14B1B0DEB070}" type="pres">
      <dgm:prSet presAssocID="{69945699-C3EC-4DBD-B08F-C9451B88329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500764-6F7E-4525-B9C5-1C6E83BBCF44}" type="pres">
      <dgm:prSet presAssocID="{F24C19DE-B6CD-4B55-9F9C-06264C53FED4}" presName="sibTrans" presStyleLbl="sibTrans1D1" presStyleIdx="2" presStyleCnt="4"/>
      <dgm:spPr/>
      <dgm:t>
        <a:bodyPr/>
        <a:lstStyle/>
        <a:p>
          <a:endParaRPr lang="es-EC"/>
        </a:p>
      </dgm:t>
    </dgm:pt>
    <dgm:pt modelId="{9FA6F6BE-9282-4347-BE89-95151377465C}" type="pres">
      <dgm:prSet presAssocID="{F24C19DE-B6CD-4B55-9F9C-06264C53FED4}" presName="connectorText" presStyleLbl="sibTrans1D1" presStyleIdx="2" presStyleCnt="4"/>
      <dgm:spPr/>
      <dgm:t>
        <a:bodyPr/>
        <a:lstStyle/>
        <a:p>
          <a:endParaRPr lang="es-EC"/>
        </a:p>
      </dgm:t>
    </dgm:pt>
    <dgm:pt modelId="{5CE25683-15C6-4115-B018-96973B1962A3}" type="pres">
      <dgm:prSet presAssocID="{8B423C7A-94C9-4844-AAAC-88BC9BBAACA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D3B584-CFBB-4F01-BCBB-714D8CEF03E0}" type="pres">
      <dgm:prSet presAssocID="{953B4529-B8C8-4E19-AA6C-B4BBC7AC93D2}" presName="sibTrans" presStyleLbl="sibTrans1D1" presStyleIdx="3" presStyleCnt="4"/>
      <dgm:spPr/>
      <dgm:t>
        <a:bodyPr/>
        <a:lstStyle/>
        <a:p>
          <a:endParaRPr lang="es-EC"/>
        </a:p>
      </dgm:t>
    </dgm:pt>
    <dgm:pt modelId="{FCB84BC3-3848-4D58-B777-97A44810C6AE}" type="pres">
      <dgm:prSet presAssocID="{953B4529-B8C8-4E19-AA6C-B4BBC7AC93D2}" presName="connectorText" presStyleLbl="sibTrans1D1" presStyleIdx="3" presStyleCnt="4"/>
      <dgm:spPr/>
      <dgm:t>
        <a:bodyPr/>
        <a:lstStyle/>
        <a:p>
          <a:endParaRPr lang="es-EC"/>
        </a:p>
      </dgm:t>
    </dgm:pt>
    <dgm:pt modelId="{1E89A0BC-766A-4FFB-A1A6-A69D268D1B3A}" type="pres">
      <dgm:prSet presAssocID="{93972F82-DA90-4D36-9480-3DD75AD9109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6886E6C-9B1C-407B-AD01-C8112F072BCD}" srcId="{5B5CA7BF-7B4C-459F-BD24-89B60F116EE7}" destId="{8B423C7A-94C9-4844-AAAC-88BC9BBAACA9}" srcOrd="3" destOrd="0" parTransId="{9BF0FB63-052F-47CD-8B51-7CFC37DEC396}" sibTransId="{953B4529-B8C8-4E19-AA6C-B4BBC7AC93D2}"/>
    <dgm:cxn modelId="{01CDEA03-4698-4C89-824E-DBC8388D9F49}" srcId="{5B5CA7BF-7B4C-459F-BD24-89B60F116EE7}" destId="{69945699-C3EC-4DBD-B08F-C9451B883292}" srcOrd="2" destOrd="0" parTransId="{807028B9-7ECE-459A-B5B1-876F13503089}" sibTransId="{F24C19DE-B6CD-4B55-9F9C-06264C53FED4}"/>
    <dgm:cxn modelId="{5948EEAE-2893-4ADD-AB85-0A33F961BA3A}" srcId="{5B5CA7BF-7B4C-459F-BD24-89B60F116EE7}" destId="{CD62C984-EC47-41E6-8183-5AB60ECA12AD}" srcOrd="0" destOrd="0" parTransId="{24858E4D-577E-4525-8B3C-7E434189DE23}" sibTransId="{2C874A33-D1CC-4920-B911-4AAE25BD30D1}"/>
    <dgm:cxn modelId="{3C4F46E2-785B-4D28-9CA7-63082ED27C46}" type="presOf" srcId="{7FBFDF25-FE24-4ECE-86EA-E6198840FC4E}" destId="{60A4B674-572E-4F13-8872-126A59E6BC05}" srcOrd="0" destOrd="0" presId="urn:microsoft.com/office/officeart/2005/8/layout/bProcess3"/>
    <dgm:cxn modelId="{99C8E371-2F00-4858-B578-FC840489CB36}" type="presOf" srcId="{B74707ED-2276-4273-BB1E-812EFC4A5BED}" destId="{1D5FE048-C14F-48E9-95E1-58C885CB6E02}" srcOrd="1" destOrd="0" presId="urn:microsoft.com/office/officeart/2005/8/layout/bProcess3"/>
    <dgm:cxn modelId="{119664B0-605B-46D4-82DA-8D2280E9B428}" type="presOf" srcId="{93972F82-DA90-4D36-9480-3DD75AD91096}" destId="{1E89A0BC-766A-4FFB-A1A6-A69D268D1B3A}" srcOrd="0" destOrd="0" presId="urn:microsoft.com/office/officeart/2005/8/layout/bProcess3"/>
    <dgm:cxn modelId="{78E90154-1B13-4B6B-A2E4-EBEAACCA9F92}" type="presOf" srcId="{2C874A33-D1CC-4920-B911-4AAE25BD30D1}" destId="{68EC0AE0-BC2A-4830-8D75-CEE2511D6AB6}" srcOrd="1" destOrd="0" presId="urn:microsoft.com/office/officeart/2005/8/layout/bProcess3"/>
    <dgm:cxn modelId="{FE046882-C8C3-4EFE-87F1-702C6D94C6F8}" type="presOf" srcId="{5B5CA7BF-7B4C-459F-BD24-89B60F116EE7}" destId="{E1623387-276F-4769-8F52-32DA9C3BB49D}" srcOrd="0" destOrd="0" presId="urn:microsoft.com/office/officeart/2005/8/layout/bProcess3"/>
    <dgm:cxn modelId="{209DD5C5-2B5E-4032-9518-2D880B0AAE9B}" srcId="{5B5CA7BF-7B4C-459F-BD24-89B60F116EE7}" destId="{93972F82-DA90-4D36-9480-3DD75AD91096}" srcOrd="4" destOrd="0" parTransId="{B8F8880E-FFB4-49FB-81A2-E45282A794DC}" sibTransId="{217C9A18-C595-4E90-9A9E-97710B0470CB}"/>
    <dgm:cxn modelId="{3E20DF8E-141D-4856-AF48-F23A1028E5C2}" type="presOf" srcId="{CD62C984-EC47-41E6-8183-5AB60ECA12AD}" destId="{C9B0EFD6-6BE5-472E-9202-4B5E53821E64}" srcOrd="0" destOrd="0" presId="urn:microsoft.com/office/officeart/2005/8/layout/bProcess3"/>
    <dgm:cxn modelId="{F041C3DC-73C3-4EEC-88C6-2BC83A3D1E02}" type="presOf" srcId="{953B4529-B8C8-4E19-AA6C-B4BBC7AC93D2}" destId="{D6D3B584-CFBB-4F01-BCBB-714D8CEF03E0}" srcOrd="0" destOrd="0" presId="urn:microsoft.com/office/officeart/2005/8/layout/bProcess3"/>
    <dgm:cxn modelId="{F1008397-B393-4346-9D94-D93407D9F0CF}" type="presOf" srcId="{8B423C7A-94C9-4844-AAAC-88BC9BBAACA9}" destId="{5CE25683-15C6-4115-B018-96973B1962A3}" srcOrd="0" destOrd="0" presId="urn:microsoft.com/office/officeart/2005/8/layout/bProcess3"/>
    <dgm:cxn modelId="{A0CC9512-8748-421F-BD19-F850776225C4}" type="presOf" srcId="{953B4529-B8C8-4E19-AA6C-B4BBC7AC93D2}" destId="{FCB84BC3-3848-4D58-B777-97A44810C6AE}" srcOrd="1" destOrd="0" presId="urn:microsoft.com/office/officeart/2005/8/layout/bProcess3"/>
    <dgm:cxn modelId="{DFE3AE5E-CE8C-4B64-A2F7-F24F2E96B800}" type="presOf" srcId="{F24C19DE-B6CD-4B55-9F9C-06264C53FED4}" destId="{9FA6F6BE-9282-4347-BE89-95151377465C}" srcOrd="1" destOrd="0" presId="urn:microsoft.com/office/officeart/2005/8/layout/bProcess3"/>
    <dgm:cxn modelId="{440113DF-79D6-47C6-B575-8CA6DCE377BA}" type="presOf" srcId="{69945699-C3EC-4DBD-B08F-C9451B883292}" destId="{4B80B7EF-45AE-4777-B17C-14B1B0DEB070}" srcOrd="0" destOrd="0" presId="urn:microsoft.com/office/officeart/2005/8/layout/bProcess3"/>
    <dgm:cxn modelId="{861E9C5C-01E3-495F-94E5-49789AA19661}" type="presOf" srcId="{2C874A33-D1CC-4920-B911-4AAE25BD30D1}" destId="{1C4C6BF9-53DB-4D96-86A6-955B3FFC8431}" srcOrd="0" destOrd="0" presId="urn:microsoft.com/office/officeart/2005/8/layout/bProcess3"/>
    <dgm:cxn modelId="{1027C2DE-0AF5-44DC-B321-54FD04AC89C0}" type="presOf" srcId="{B74707ED-2276-4273-BB1E-812EFC4A5BED}" destId="{B3D17F63-08CA-4B92-BADA-9E45355FC9EB}" srcOrd="0" destOrd="0" presId="urn:microsoft.com/office/officeart/2005/8/layout/bProcess3"/>
    <dgm:cxn modelId="{EC6C3A3A-F536-452D-A6A9-352A982CBDE9}" type="presOf" srcId="{F24C19DE-B6CD-4B55-9F9C-06264C53FED4}" destId="{AE500764-6F7E-4525-B9C5-1C6E83BBCF44}" srcOrd="0" destOrd="0" presId="urn:microsoft.com/office/officeart/2005/8/layout/bProcess3"/>
    <dgm:cxn modelId="{D6CA83AE-8F7B-43ED-B25F-273160D6A730}" srcId="{5B5CA7BF-7B4C-459F-BD24-89B60F116EE7}" destId="{7FBFDF25-FE24-4ECE-86EA-E6198840FC4E}" srcOrd="1" destOrd="0" parTransId="{A2E145B5-6846-4E4D-BF97-FE90965063E7}" sibTransId="{B74707ED-2276-4273-BB1E-812EFC4A5BED}"/>
    <dgm:cxn modelId="{A8FDAA4B-7228-48DD-BF8F-49C5D1C2EF2C}" type="presParOf" srcId="{E1623387-276F-4769-8F52-32DA9C3BB49D}" destId="{C9B0EFD6-6BE5-472E-9202-4B5E53821E64}" srcOrd="0" destOrd="0" presId="urn:microsoft.com/office/officeart/2005/8/layout/bProcess3"/>
    <dgm:cxn modelId="{50F49513-03E1-4323-A5B0-309E031C398D}" type="presParOf" srcId="{E1623387-276F-4769-8F52-32DA9C3BB49D}" destId="{1C4C6BF9-53DB-4D96-86A6-955B3FFC8431}" srcOrd="1" destOrd="0" presId="urn:microsoft.com/office/officeart/2005/8/layout/bProcess3"/>
    <dgm:cxn modelId="{84829FBE-0134-48AD-A138-E9CCB361D7FE}" type="presParOf" srcId="{1C4C6BF9-53DB-4D96-86A6-955B3FFC8431}" destId="{68EC0AE0-BC2A-4830-8D75-CEE2511D6AB6}" srcOrd="0" destOrd="0" presId="urn:microsoft.com/office/officeart/2005/8/layout/bProcess3"/>
    <dgm:cxn modelId="{8D731869-D2A2-4FB1-A508-B896A10F9ABE}" type="presParOf" srcId="{E1623387-276F-4769-8F52-32DA9C3BB49D}" destId="{60A4B674-572E-4F13-8872-126A59E6BC05}" srcOrd="2" destOrd="0" presId="urn:microsoft.com/office/officeart/2005/8/layout/bProcess3"/>
    <dgm:cxn modelId="{F653FF32-A342-4091-8FAC-0B1568E48EFE}" type="presParOf" srcId="{E1623387-276F-4769-8F52-32DA9C3BB49D}" destId="{B3D17F63-08CA-4B92-BADA-9E45355FC9EB}" srcOrd="3" destOrd="0" presId="urn:microsoft.com/office/officeart/2005/8/layout/bProcess3"/>
    <dgm:cxn modelId="{A8897419-CD5E-4DA7-B8AB-F2F5E4D04466}" type="presParOf" srcId="{B3D17F63-08CA-4B92-BADA-9E45355FC9EB}" destId="{1D5FE048-C14F-48E9-95E1-58C885CB6E02}" srcOrd="0" destOrd="0" presId="urn:microsoft.com/office/officeart/2005/8/layout/bProcess3"/>
    <dgm:cxn modelId="{040F42BA-7BA7-43E6-B072-14680BFBBDF7}" type="presParOf" srcId="{E1623387-276F-4769-8F52-32DA9C3BB49D}" destId="{4B80B7EF-45AE-4777-B17C-14B1B0DEB070}" srcOrd="4" destOrd="0" presId="urn:microsoft.com/office/officeart/2005/8/layout/bProcess3"/>
    <dgm:cxn modelId="{BFA768A3-45E7-4A33-9713-B4F99F8B7D59}" type="presParOf" srcId="{E1623387-276F-4769-8F52-32DA9C3BB49D}" destId="{AE500764-6F7E-4525-B9C5-1C6E83BBCF44}" srcOrd="5" destOrd="0" presId="urn:microsoft.com/office/officeart/2005/8/layout/bProcess3"/>
    <dgm:cxn modelId="{18996934-3949-47B2-82BF-7747A75EAF0D}" type="presParOf" srcId="{AE500764-6F7E-4525-B9C5-1C6E83BBCF44}" destId="{9FA6F6BE-9282-4347-BE89-95151377465C}" srcOrd="0" destOrd="0" presId="urn:microsoft.com/office/officeart/2005/8/layout/bProcess3"/>
    <dgm:cxn modelId="{C7A51AC1-29AE-474B-9BEA-1F1036AA7B49}" type="presParOf" srcId="{E1623387-276F-4769-8F52-32DA9C3BB49D}" destId="{5CE25683-15C6-4115-B018-96973B1962A3}" srcOrd="6" destOrd="0" presId="urn:microsoft.com/office/officeart/2005/8/layout/bProcess3"/>
    <dgm:cxn modelId="{72CBDF38-A673-4E24-97EC-D23AE132DA87}" type="presParOf" srcId="{E1623387-276F-4769-8F52-32DA9C3BB49D}" destId="{D6D3B584-CFBB-4F01-BCBB-714D8CEF03E0}" srcOrd="7" destOrd="0" presId="urn:microsoft.com/office/officeart/2005/8/layout/bProcess3"/>
    <dgm:cxn modelId="{A5D7257E-8ABF-4955-9964-F1A32523FE0A}" type="presParOf" srcId="{D6D3B584-CFBB-4F01-BCBB-714D8CEF03E0}" destId="{FCB84BC3-3848-4D58-B777-97A44810C6AE}" srcOrd="0" destOrd="0" presId="urn:microsoft.com/office/officeart/2005/8/layout/bProcess3"/>
    <dgm:cxn modelId="{6A309D0C-D326-4EB9-A2C3-8F1455ABAC72}" type="presParOf" srcId="{E1623387-276F-4769-8F52-32DA9C3BB49D}" destId="{1E89A0BC-766A-4FFB-A1A6-A69D268D1B3A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F82FDC-A527-4934-9690-DC2B964D4A9A}" type="doc">
      <dgm:prSet loTypeId="urn:microsoft.com/office/officeart/2005/8/layout/vProcess5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FB3452E4-0C02-4600-809F-9B029D3CB5BB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Cosecha: Vainas secas, tallos lignificados y hojas amarillas   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00D0CB-31DD-4E10-A38A-DF563CA28B88}" type="parTrans" cxnId="{47235779-3FC0-4151-89DB-FD3EA114FBE5}">
      <dgm:prSet/>
      <dgm:spPr/>
      <dgm:t>
        <a:bodyPr/>
        <a:lstStyle/>
        <a:p>
          <a:endParaRPr lang="es-EC"/>
        </a:p>
      </dgm:t>
    </dgm:pt>
    <dgm:pt modelId="{77ABF649-4D64-4538-8721-850FAA67C260}" type="sibTrans" cxnId="{47235779-3FC0-4151-89DB-FD3EA114FBE5}">
      <dgm:prSet/>
      <dgm:spPr/>
      <dgm:t>
        <a:bodyPr/>
        <a:lstStyle/>
        <a:p>
          <a:endParaRPr lang="es-EC"/>
        </a:p>
      </dgm:t>
    </dgm:pt>
    <dgm:pt modelId="{25AABFAA-F820-4ADD-B623-AD34EEC4EC12}">
      <dgm:prSet phldrT="[Texto]" custT="1"/>
      <dgm:spPr/>
      <dgm:t>
        <a:bodyPr/>
        <a:lstStyle/>
        <a:p>
          <a:pPr algn="just"/>
          <a:r>
            <a:rPr lang="es-EC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Trilla: Retirar el grano del chocho de sus vainas cosechadas de manera manual o por máquina trilladora </a:t>
          </a:r>
          <a:endParaRPr lang="es-EC" sz="2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B92D09-2090-42EE-A8A7-B726E34E911B}" type="parTrans" cxnId="{E9C6AA59-E04E-4346-A34C-6E2B9863DF7B}">
      <dgm:prSet/>
      <dgm:spPr/>
      <dgm:t>
        <a:bodyPr/>
        <a:lstStyle/>
        <a:p>
          <a:endParaRPr lang="es-EC"/>
        </a:p>
      </dgm:t>
    </dgm:pt>
    <dgm:pt modelId="{57484732-D20E-4445-8778-50686B5FCC33}" type="sibTrans" cxnId="{E9C6AA59-E04E-4346-A34C-6E2B9863DF7B}">
      <dgm:prSet/>
      <dgm:spPr/>
      <dgm:t>
        <a:bodyPr/>
        <a:lstStyle/>
        <a:p>
          <a:endParaRPr lang="es-EC"/>
        </a:p>
      </dgm:t>
    </dgm:pt>
    <dgm:pt modelId="{72012915-9B4C-414E-B6A0-25E0D33D4261}">
      <dgm:prSet phldrT="[Texto]" custT="1"/>
      <dgm:spPr/>
      <dgm:t>
        <a:bodyPr/>
        <a:lstStyle/>
        <a:p>
          <a:r>
            <a:rPr lang="es-EC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Secado:</a:t>
          </a:r>
          <a:r>
            <a:rPr lang="es-EC" sz="2400" dirty="0" smtClean="0">
              <a:solidFill>
                <a:schemeClr val="tx1"/>
              </a:solidFill>
            </a:rPr>
            <a:t> </a:t>
          </a:r>
          <a:r>
            <a:rPr lang="es-EC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Exposición solar por 6 a 8 horas o máquinas de inyección de calor </a:t>
          </a:r>
          <a:endParaRPr lang="es-EC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E5C7AF-EC1A-4889-8C58-EC99A26E9CCF}" type="parTrans" cxnId="{7989B622-3AE8-4265-B798-2FB6D2BD643C}">
      <dgm:prSet/>
      <dgm:spPr/>
      <dgm:t>
        <a:bodyPr/>
        <a:lstStyle/>
        <a:p>
          <a:endParaRPr lang="es-EC"/>
        </a:p>
      </dgm:t>
    </dgm:pt>
    <dgm:pt modelId="{22A324AE-D663-423C-8908-A714E1DF0CB7}" type="sibTrans" cxnId="{7989B622-3AE8-4265-B798-2FB6D2BD643C}">
      <dgm:prSet/>
      <dgm:spPr/>
      <dgm:t>
        <a:bodyPr/>
        <a:lstStyle/>
        <a:p>
          <a:endParaRPr lang="es-EC"/>
        </a:p>
      </dgm:t>
    </dgm:pt>
    <dgm:pt modelId="{3E56266B-11E7-4E86-9679-E96E11AAAB4D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Clasificación y Selección 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F61C8-137A-4018-A0B9-CB70975276C8}" type="parTrans" cxnId="{7A1FABF4-88FF-4769-9A8F-5B0490C71C7E}">
      <dgm:prSet/>
      <dgm:spPr/>
      <dgm:t>
        <a:bodyPr/>
        <a:lstStyle/>
        <a:p>
          <a:endParaRPr lang="es-EC"/>
        </a:p>
      </dgm:t>
    </dgm:pt>
    <dgm:pt modelId="{4DAD014D-8BFC-4ACC-A9B3-A3E83FD93041}" type="sibTrans" cxnId="{7A1FABF4-88FF-4769-9A8F-5B0490C71C7E}">
      <dgm:prSet/>
      <dgm:spPr/>
      <dgm:t>
        <a:bodyPr/>
        <a:lstStyle/>
        <a:p>
          <a:endParaRPr lang="es-EC"/>
        </a:p>
      </dgm:t>
    </dgm:pt>
    <dgm:pt modelId="{3A131BCD-DB1F-493C-AD29-5C3DDFDFBB6B}">
      <dgm:prSet phldrT="[Texto]"/>
      <dgm:spPr/>
      <dgm:t>
        <a:bodyPr/>
        <a:lstStyle/>
        <a:p>
          <a:r>
            <a:rPr lang="es-EC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Desamargado</a:t>
          </a:r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D3E5CC-5D67-48BB-9E6A-E8BF65430D4D}" type="parTrans" cxnId="{D9B42910-89F5-45D5-9730-94F6359265BA}">
      <dgm:prSet/>
      <dgm:spPr/>
      <dgm:t>
        <a:bodyPr/>
        <a:lstStyle/>
        <a:p>
          <a:endParaRPr lang="es-EC"/>
        </a:p>
      </dgm:t>
    </dgm:pt>
    <dgm:pt modelId="{4C3B80AB-763A-423B-9EAB-D9275B068085}" type="sibTrans" cxnId="{D9B42910-89F5-45D5-9730-94F6359265BA}">
      <dgm:prSet/>
      <dgm:spPr/>
      <dgm:t>
        <a:bodyPr/>
        <a:lstStyle/>
        <a:p>
          <a:endParaRPr lang="es-EC"/>
        </a:p>
      </dgm:t>
    </dgm:pt>
    <dgm:pt modelId="{5C64F5CF-B84C-43E1-8AF6-AAA9C33D024B}">
      <dgm:prSet phldrT="[Texto]" phldr="1"/>
      <dgm:spPr/>
      <dgm:t>
        <a:bodyPr/>
        <a:lstStyle/>
        <a:p>
          <a:endParaRPr lang="es-EC"/>
        </a:p>
      </dgm:t>
    </dgm:pt>
    <dgm:pt modelId="{A8224AB2-CDAA-4235-8DE0-E158872B2846}" type="parTrans" cxnId="{1D54605B-2776-42E9-B33F-25579172513F}">
      <dgm:prSet/>
      <dgm:spPr/>
      <dgm:t>
        <a:bodyPr/>
        <a:lstStyle/>
        <a:p>
          <a:endParaRPr lang="es-EC"/>
        </a:p>
      </dgm:t>
    </dgm:pt>
    <dgm:pt modelId="{CF4A2D22-061A-4553-952C-303042790574}" type="sibTrans" cxnId="{1D54605B-2776-42E9-B33F-25579172513F}">
      <dgm:prSet/>
      <dgm:spPr/>
      <dgm:t>
        <a:bodyPr/>
        <a:lstStyle/>
        <a:p>
          <a:endParaRPr lang="es-EC"/>
        </a:p>
      </dgm:t>
    </dgm:pt>
    <dgm:pt modelId="{A2AFA820-76E2-4283-B28D-0D76A7C4AE3D}">
      <dgm:prSet phldrT="[Texto]" phldr="1"/>
      <dgm:spPr/>
      <dgm:t>
        <a:bodyPr/>
        <a:lstStyle/>
        <a:p>
          <a:endParaRPr lang="es-EC"/>
        </a:p>
      </dgm:t>
    </dgm:pt>
    <dgm:pt modelId="{C05E66BF-5915-4248-B1AE-F76A2FF1800A}" type="parTrans" cxnId="{16ECE1CE-128C-4E49-BEDC-6D2E3615EDD1}">
      <dgm:prSet/>
      <dgm:spPr/>
      <dgm:t>
        <a:bodyPr/>
        <a:lstStyle/>
        <a:p>
          <a:endParaRPr lang="es-EC"/>
        </a:p>
      </dgm:t>
    </dgm:pt>
    <dgm:pt modelId="{C916F0DB-02E4-4E3B-B1C0-248D11C7E95A}" type="sibTrans" cxnId="{16ECE1CE-128C-4E49-BEDC-6D2E3615EDD1}">
      <dgm:prSet/>
      <dgm:spPr/>
      <dgm:t>
        <a:bodyPr/>
        <a:lstStyle/>
        <a:p>
          <a:endParaRPr lang="es-EC"/>
        </a:p>
      </dgm:t>
    </dgm:pt>
    <dgm:pt modelId="{7C81B829-F7B7-4DF0-BE2E-5D9BA44E41AA}">
      <dgm:prSet phldrT="[Texto]" phldr="1"/>
      <dgm:spPr/>
      <dgm:t>
        <a:bodyPr/>
        <a:lstStyle/>
        <a:p>
          <a:endParaRPr lang="es-EC"/>
        </a:p>
      </dgm:t>
    </dgm:pt>
    <dgm:pt modelId="{E8B48431-961B-493B-B708-92A129190663}" type="parTrans" cxnId="{F5DED44B-C11C-452F-9BAC-530D74EDDA13}">
      <dgm:prSet/>
      <dgm:spPr/>
      <dgm:t>
        <a:bodyPr/>
        <a:lstStyle/>
        <a:p>
          <a:endParaRPr lang="es-EC"/>
        </a:p>
      </dgm:t>
    </dgm:pt>
    <dgm:pt modelId="{B58F21B0-D6F1-4FAB-AA91-5D9FDE43701D}" type="sibTrans" cxnId="{F5DED44B-C11C-452F-9BAC-530D74EDDA13}">
      <dgm:prSet/>
      <dgm:spPr/>
      <dgm:t>
        <a:bodyPr/>
        <a:lstStyle/>
        <a:p>
          <a:endParaRPr lang="es-EC"/>
        </a:p>
      </dgm:t>
    </dgm:pt>
    <dgm:pt modelId="{398EC731-6F5E-4CCE-9177-E4F51A315DBB}">
      <dgm:prSet phldrT="[Texto]" phldr="1"/>
      <dgm:spPr/>
      <dgm:t>
        <a:bodyPr/>
        <a:lstStyle/>
        <a:p>
          <a:endParaRPr lang="es-EC"/>
        </a:p>
      </dgm:t>
    </dgm:pt>
    <dgm:pt modelId="{11F5BD49-9CBB-4D9E-8170-A4FBE29B9948}" type="parTrans" cxnId="{8066C0FD-F8BB-402B-8D13-2DF39C707B60}">
      <dgm:prSet/>
      <dgm:spPr/>
      <dgm:t>
        <a:bodyPr/>
        <a:lstStyle/>
        <a:p>
          <a:endParaRPr lang="es-EC"/>
        </a:p>
      </dgm:t>
    </dgm:pt>
    <dgm:pt modelId="{E6C2904E-A461-404B-A064-96FA45EE4774}" type="sibTrans" cxnId="{8066C0FD-F8BB-402B-8D13-2DF39C707B60}">
      <dgm:prSet/>
      <dgm:spPr/>
      <dgm:t>
        <a:bodyPr/>
        <a:lstStyle/>
        <a:p>
          <a:endParaRPr lang="es-EC"/>
        </a:p>
      </dgm:t>
    </dgm:pt>
    <dgm:pt modelId="{B06A74B5-71DE-41C5-B8C9-0DAA2B4DE49E}" type="pres">
      <dgm:prSet presAssocID="{93F82FDC-A527-4934-9690-DC2B964D4A9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C15E967-F67E-4239-A541-F66E622294C3}" type="pres">
      <dgm:prSet presAssocID="{93F82FDC-A527-4934-9690-DC2B964D4A9A}" presName="dummyMaxCanvas" presStyleCnt="0">
        <dgm:presLayoutVars/>
      </dgm:prSet>
      <dgm:spPr/>
    </dgm:pt>
    <dgm:pt modelId="{534966C5-AAE7-40AC-A93B-45D1024C7F62}" type="pres">
      <dgm:prSet presAssocID="{93F82FDC-A527-4934-9690-DC2B964D4A9A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F8E7ED-0B11-49C3-BD75-E5213A5B1672}" type="pres">
      <dgm:prSet presAssocID="{93F82FDC-A527-4934-9690-DC2B964D4A9A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BF8E45F-9D06-40B6-8937-B0C52B25261E}" type="pres">
      <dgm:prSet presAssocID="{93F82FDC-A527-4934-9690-DC2B964D4A9A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E35DE9-9C82-4B6E-BC78-361C1D36A609}" type="pres">
      <dgm:prSet presAssocID="{93F82FDC-A527-4934-9690-DC2B964D4A9A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E9CB3C-1A26-4B2A-ADFE-74BFD7E862FD}" type="pres">
      <dgm:prSet presAssocID="{93F82FDC-A527-4934-9690-DC2B964D4A9A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C8B27B-2B32-4D02-8385-B9D41EE6AF24}" type="pres">
      <dgm:prSet presAssocID="{93F82FDC-A527-4934-9690-DC2B964D4A9A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AF1C9A-42D8-408E-83D0-88D1647D77A4}" type="pres">
      <dgm:prSet presAssocID="{93F82FDC-A527-4934-9690-DC2B964D4A9A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FC0E90-AC1C-4B4C-9533-133CF6ADAC45}" type="pres">
      <dgm:prSet presAssocID="{93F82FDC-A527-4934-9690-DC2B964D4A9A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EB4C4B-462D-48E7-AEA7-3DCA4591CB63}" type="pres">
      <dgm:prSet presAssocID="{93F82FDC-A527-4934-9690-DC2B964D4A9A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537FE7-5516-4292-AFC1-C4EDA791FB40}" type="pres">
      <dgm:prSet presAssocID="{93F82FDC-A527-4934-9690-DC2B964D4A9A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B50A25-3D3A-46AF-A612-D06D35618B3C}" type="pres">
      <dgm:prSet presAssocID="{93F82FDC-A527-4934-9690-DC2B964D4A9A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BC1DCA-2793-48CC-A1A2-0808D3001BF0}" type="pres">
      <dgm:prSet presAssocID="{93F82FDC-A527-4934-9690-DC2B964D4A9A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2AC96C-79A2-4117-BE89-FD53D9993A0D}" type="pres">
      <dgm:prSet presAssocID="{93F82FDC-A527-4934-9690-DC2B964D4A9A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E3DFCF3-E263-40B6-9357-FD64D6DC6D77}" type="pres">
      <dgm:prSet presAssocID="{93F82FDC-A527-4934-9690-DC2B964D4A9A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2AA72FC-AA76-46C2-949E-9EB42B18A8DF}" type="presOf" srcId="{FB3452E4-0C02-4600-809F-9B029D3CB5BB}" destId="{534966C5-AAE7-40AC-A93B-45D1024C7F62}" srcOrd="0" destOrd="0" presId="urn:microsoft.com/office/officeart/2005/8/layout/vProcess5"/>
    <dgm:cxn modelId="{D2BC2896-C2ED-42D0-9A20-74E08DFEE867}" type="presOf" srcId="{72012915-9B4C-414E-B6A0-25E0D33D4261}" destId="{66BC1DCA-2793-48CC-A1A2-0808D3001BF0}" srcOrd="1" destOrd="0" presId="urn:microsoft.com/office/officeart/2005/8/layout/vProcess5"/>
    <dgm:cxn modelId="{D5A40012-BDB7-4EED-BF6D-AC69A7DB0533}" type="presOf" srcId="{4DAD014D-8BFC-4ACC-A9B3-A3E83FD93041}" destId="{93EB4C4B-462D-48E7-AEA7-3DCA4591CB63}" srcOrd="0" destOrd="0" presId="urn:microsoft.com/office/officeart/2005/8/layout/vProcess5"/>
    <dgm:cxn modelId="{5394CC34-03E4-4507-9EB0-6BF45AB956F8}" type="presOf" srcId="{93F82FDC-A527-4934-9690-DC2B964D4A9A}" destId="{B06A74B5-71DE-41C5-B8C9-0DAA2B4DE49E}" srcOrd="0" destOrd="0" presId="urn:microsoft.com/office/officeart/2005/8/layout/vProcess5"/>
    <dgm:cxn modelId="{1D54605B-2776-42E9-B33F-25579172513F}" srcId="{93F82FDC-A527-4934-9690-DC2B964D4A9A}" destId="{5C64F5CF-B84C-43E1-8AF6-AAA9C33D024B}" srcOrd="5" destOrd="0" parTransId="{A8224AB2-CDAA-4235-8DE0-E158872B2846}" sibTransId="{CF4A2D22-061A-4553-952C-303042790574}"/>
    <dgm:cxn modelId="{16ECE1CE-128C-4E49-BEDC-6D2E3615EDD1}" srcId="{93F82FDC-A527-4934-9690-DC2B964D4A9A}" destId="{A2AFA820-76E2-4283-B28D-0D76A7C4AE3D}" srcOrd="6" destOrd="0" parTransId="{C05E66BF-5915-4248-B1AE-F76A2FF1800A}" sibTransId="{C916F0DB-02E4-4E3B-B1C0-248D11C7E95A}"/>
    <dgm:cxn modelId="{03132FDF-6D5C-4742-B0EE-ED1AA776300A}" type="presOf" srcId="{3E56266B-11E7-4E86-9679-E96E11AAAB4D}" destId="{FC2AC96C-79A2-4117-BE89-FD53D9993A0D}" srcOrd="1" destOrd="0" presId="urn:microsoft.com/office/officeart/2005/8/layout/vProcess5"/>
    <dgm:cxn modelId="{998C2F24-1C92-4FCA-920D-93CD13DA732C}" type="presOf" srcId="{3A131BCD-DB1F-493C-AD29-5C3DDFDFBB6B}" destId="{6E3DFCF3-E263-40B6-9357-FD64D6DC6D77}" srcOrd="1" destOrd="0" presId="urn:microsoft.com/office/officeart/2005/8/layout/vProcess5"/>
    <dgm:cxn modelId="{E9C6AA59-E04E-4346-A34C-6E2B9863DF7B}" srcId="{93F82FDC-A527-4934-9690-DC2B964D4A9A}" destId="{25AABFAA-F820-4ADD-B623-AD34EEC4EC12}" srcOrd="1" destOrd="0" parTransId="{8EB92D09-2090-42EE-A8A7-B726E34E911B}" sibTransId="{57484732-D20E-4445-8778-50686B5FCC33}"/>
    <dgm:cxn modelId="{4793BC49-735F-4F86-830B-F978A9AEED36}" type="presOf" srcId="{72012915-9B4C-414E-B6A0-25E0D33D4261}" destId="{BBF8E45F-9D06-40B6-8937-B0C52B25261E}" srcOrd="0" destOrd="0" presId="urn:microsoft.com/office/officeart/2005/8/layout/vProcess5"/>
    <dgm:cxn modelId="{44FDAEA1-4834-4ABC-AB21-E1847901AA10}" type="presOf" srcId="{57484732-D20E-4445-8778-50686B5FCC33}" destId="{7DAF1C9A-42D8-408E-83D0-88D1647D77A4}" srcOrd="0" destOrd="0" presId="urn:microsoft.com/office/officeart/2005/8/layout/vProcess5"/>
    <dgm:cxn modelId="{7989B622-3AE8-4265-B798-2FB6D2BD643C}" srcId="{93F82FDC-A527-4934-9690-DC2B964D4A9A}" destId="{72012915-9B4C-414E-B6A0-25E0D33D4261}" srcOrd="2" destOrd="0" parTransId="{75E5C7AF-EC1A-4889-8C58-EC99A26E9CCF}" sibTransId="{22A324AE-D663-423C-8908-A714E1DF0CB7}"/>
    <dgm:cxn modelId="{F0A583D7-DD36-4873-A76D-43A01834E0B4}" type="presOf" srcId="{77ABF649-4D64-4538-8721-850FAA67C260}" destId="{56C8B27B-2B32-4D02-8385-B9D41EE6AF24}" srcOrd="0" destOrd="0" presId="urn:microsoft.com/office/officeart/2005/8/layout/vProcess5"/>
    <dgm:cxn modelId="{B695D746-06B0-43E9-B5B2-05DA4ABFF62A}" type="presOf" srcId="{3E56266B-11E7-4E86-9679-E96E11AAAB4D}" destId="{6CE35DE9-9C82-4B6E-BC78-361C1D36A609}" srcOrd="0" destOrd="0" presId="urn:microsoft.com/office/officeart/2005/8/layout/vProcess5"/>
    <dgm:cxn modelId="{8066C0FD-F8BB-402B-8D13-2DF39C707B60}" srcId="{93F82FDC-A527-4934-9690-DC2B964D4A9A}" destId="{398EC731-6F5E-4CCE-9177-E4F51A315DBB}" srcOrd="8" destOrd="0" parTransId="{11F5BD49-9CBB-4D9E-8170-A4FBE29B9948}" sibTransId="{E6C2904E-A461-404B-A064-96FA45EE4774}"/>
    <dgm:cxn modelId="{E5B70468-FAFD-44BB-9764-15E6DE84A74B}" type="presOf" srcId="{3A131BCD-DB1F-493C-AD29-5C3DDFDFBB6B}" destId="{FFE9CB3C-1A26-4B2A-ADFE-74BFD7E862FD}" srcOrd="0" destOrd="0" presId="urn:microsoft.com/office/officeart/2005/8/layout/vProcess5"/>
    <dgm:cxn modelId="{7B558981-5691-406F-8235-033C100DDB4F}" type="presOf" srcId="{FB3452E4-0C02-4600-809F-9B029D3CB5BB}" destId="{A0537FE7-5516-4292-AFC1-C4EDA791FB40}" srcOrd="1" destOrd="0" presId="urn:microsoft.com/office/officeart/2005/8/layout/vProcess5"/>
    <dgm:cxn modelId="{667E28F9-F6B3-4FC3-9584-DE19889CBE04}" type="presOf" srcId="{22A324AE-D663-423C-8908-A714E1DF0CB7}" destId="{41FC0E90-AC1C-4B4C-9533-133CF6ADAC45}" srcOrd="0" destOrd="0" presId="urn:microsoft.com/office/officeart/2005/8/layout/vProcess5"/>
    <dgm:cxn modelId="{122F04FD-FF1E-424C-B770-B99CFA53D43E}" type="presOf" srcId="{25AABFAA-F820-4ADD-B623-AD34EEC4EC12}" destId="{45B50A25-3D3A-46AF-A612-D06D35618B3C}" srcOrd="1" destOrd="0" presId="urn:microsoft.com/office/officeart/2005/8/layout/vProcess5"/>
    <dgm:cxn modelId="{47235779-3FC0-4151-89DB-FD3EA114FBE5}" srcId="{93F82FDC-A527-4934-9690-DC2B964D4A9A}" destId="{FB3452E4-0C02-4600-809F-9B029D3CB5BB}" srcOrd="0" destOrd="0" parTransId="{1000D0CB-31DD-4E10-A38A-DF563CA28B88}" sibTransId="{77ABF649-4D64-4538-8721-850FAA67C260}"/>
    <dgm:cxn modelId="{E3679B9F-772B-4A4E-A00D-CBC53624E5D4}" type="presOf" srcId="{25AABFAA-F820-4ADD-B623-AD34EEC4EC12}" destId="{E1F8E7ED-0B11-49C3-BD75-E5213A5B1672}" srcOrd="0" destOrd="0" presId="urn:microsoft.com/office/officeart/2005/8/layout/vProcess5"/>
    <dgm:cxn modelId="{D9B42910-89F5-45D5-9730-94F6359265BA}" srcId="{93F82FDC-A527-4934-9690-DC2B964D4A9A}" destId="{3A131BCD-DB1F-493C-AD29-5C3DDFDFBB6B}" srcOrd="4" destOrd="0" parTransId="{35D3E5CC-5D67-48BB-9E6A-E8BF65430D4D}" sibTransId="{4C3B80AB-763A-423B-9EAB-D9275B068085}"/>
    <dgm:cxn modelId="{7A1FABF4-88FF-4769-9A8F-5B0490C71C7E}" srcId="{93F82FDC-A527-4934-9690-DC2B964D4A9A}" destId="{3E56266B-11E7-4E86-9679-E96E11AAAB4D}" srcOrd="3" destOrd="0" parTransId="{AB5F61C8-137A-4018-A0B9-CB70975276C8}" sibTransId="{4DAD014D-8BFC-4ACC-A9B3-A3E83FD93041}"/>
    <dgm:cxn modelId="{F5DED44B-C11C-452F-9BAC-530D74EDDA13}" srcId="{93F82FDC-A527-4934-9690-DC2B964D4A9A}" destId="{7C81B829-F7B7-4DF0-BE2E-5D9BA44E41AA}" srcOrd="7" destOrd="0" parTransId="{E8B48431-961B-493B-B708-92A129190663}" sibTransId="{B58F21B0-D6F1-4FAB-AA91-5D9FDE43701D}"/>
    <dgm:cxn modelId="{D3AC7A82-8695-4F6F-9407-D61C68D96828}" type="presParOf" srcId="{B06A74B5-71DE-41C5-B8C9-0DAA2B4DE49E}" destId="{4C15E967-F67E-4239-A541-F66E622294C3}" srcOrd="0" destOrd="0" presId="urn:microsoft.com/office/officeart/2005/8/layout/vProcess5"/>
    <dgm:cxn modelId="{35147930-318F-4CAC-BA60-38FED179FB11}" type="presParOf" srcId="{B06A74B5-71DE-41C5-B8C9-0DAA2B4DE49E}" destId="{534966C5-AAE7-40AC-A93B-45D1024C7F62}" srcOrd="1" destOrd="0" presId="urn:microsoft.com/office/officeart/2005/8/layout/vProcess5"/>
    <dgm:cxn modelId="{E1EC2266-0C1C-436B-9D69-C89FEC055421}" type="presParOf" srcId="{B06A74B5-71DE-41C5-B8C9-0DAA2B4DE49E}" destId="{E1F8E7ED-0B11-49C3-BD75-E5213A5B1672}" srcOrd="2" destOrd="0" presId="urn:microsoft.com/office/officeart/2005/8/layout/vProcess5"/>
    <dgm:cxn modelId="{F2CFBF95-1361-4926-8495-DE081EA04F04}" type="presParOf" srcId="{B06A74B5-71DE-41C5-B8C9-0DAA2B4DE49E}" destId="{BBF8E45F-9D06-40B6-8937-B0C52B25261E}" srcOrd="3" destOrd="0" presId="urn:microsoft.com/office/officeart/2005/8/layout/vProcess5"/>
    <dgm:cxn modelId="{4069344E-902B-413C-80F1-E6668AB3193E}" type="presParOf" srcId="{B06A74B5-71DE-41C5-B8C9-0DAA2B4DE49E}" destId="{6CE35DE9-9C82-4B6E-BC78-361C1D36A609}" srcOrd="4" destOrd="0" presId="urn:microsoft.com/office/officeart/2005/8/layout/vProcess5"/>
    <dgm:cxn modelId="{08A7A410-54A3-451B-8CDF-A4D457B07B55}" type="presParOf" srcId="{B06A74B5-71DE-41C5-B8C9-0DAA2B4DE49E}" destId="{FFE9CB3C-1A26-4B2A-ADFE-74BFD7E862FD}" srcOrd="5" destOrd="0" presId="urn:microsoft.com/office/officeart/2005/8/layout/vProcess5"/>
    <dgm:cxn modelId="{D14598B9-D8D7-45AB-8332-EBA0E68A2B45}" type="presParOf" srcId="{B06A74B5-71DE-41C5-B8C9-0DAA2B4DE49E}" destId="{56C8B27B-2B32-4D02-8385-B9D41EE6AF24}" srcOrd="6" destOrd="0" presId="urn:microsoft.com/office/officeart/2005/8/layout/vProcess5"/>
    <dgm:cxn modelId="{E0A356E3-F147-40CF-BEA3-5291B237FB16}" type="presParOf" srcId="{B06A74B5-71DE-41C5-B8C9-0DAA2B4DE49E}" destId="{7DAF1C9A-42D8-408E-83D0-88D1647D77A4}" srcOrd="7" destOrd="0" presId="urn:microsoft.com/office/officeart/2005/8/layout/vProcess5"/>
    <dgm:cxn modelId="{F4D8375E-2F30-4506-9383-81CEE4FA470A}" type="presParOf" srcId="{B06A74B5-71DE-41C5-B8C9-0DAA2B4DE49E}" destId="{41FC0E90-AC1C-4B4C-9533-133CF6ADAC45}" srcOrd="8" destOrd="0" presId="urn:microsoft.com/office/officeart/2005/8/layout/vProcess5"/>
    <dgm:cxn modelId="{583EB6C6-5EC7-4D46-B4B1-8C983CEC8808}" type="presParOf" srcId="{B06A74B5-71DE-41C5-B8C9-0DAA2B4DE49E}" destId="{93EB4C4B-462D-48E7-AEA7-3DCA4591CB63}" srcOrd="9" destOrd="0" presId="urn:microsoft.com/office/officeart/2005/8/layout/vProcess5"/>
    <dgm:cxn modelId="{833207D2-8F14-4C62-A8F3-893E7905D8F4}" type="presParOf" srcId="{B06A74B5-71DE-41C5-B8C9-0DAA2B4DE49E}" destId="{A0537FE7-5516-4292-AFC1-C4EDA791FB40}" srcOrd="10" destOrd="0" presId="urn:microsoft.com/office/officeart/2005/8/layout/vProcess5"/>
    <dgm:cxn modelId="{E71E4D54-E8D7-453A-9FAE-C28FCD5BEF64}" type="presParOf" srcId="{B06A74B5-71DE-41C5-B8C9-0DAA2B4DE49E}" destId="{45B50A25-3D3A-46AF-A612-D06D35618B3C}" srcOrd="11" destOrd="0" presId="urn:microsoft.com/office/officeart/2005/8/layout/vProcess5"/>
    <dgm:cxn modelId="{5B45B257-AF45-4262-9A3B-39F79679BE1B}" type="presParOf" srcId="{B06A74B5-71DE-41C5-B8C9-0DAA2B4DE49E}" destId="{66BC1DCA-2793-48CC-A1A2-0808D3001BF0}" srcOrd="12" destOrd="0" presId="urn:microsoft.com/office/officeart/2005/8/layout/vProcess5"/>
    <dgm:cxn modelId="{E992C442-8640-402E-91BF-7D7F69BFE7EA}" type="presParOf" srcId="{B06A74B5-71DE-41C5-B8C9-0DAA2B4DE49E}" destId="{FC2AC96C-79A2-4117-BE89-FD53D9993A0D}" srcOrd="13" destOrd="0" presId="urn:microsoft.com/office/officeart/2005/8/layout/vProcess5"/>
    <dgm:cxn modelId="{1F8FBC71-7F46-440A-9758-D41F052DAD9D}" type="presParOf" srcId="{B06A74B5-71DE-41C5-B8C9-0DAA2B4DE49E}" destId="{6E3DFCF3-E263-40B6-9357-FD64D6DC6D7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1379BB-6649-44C7-96F5-17716C623CBB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B647BC5D-5FD9-4424-9E62-553CFD84E723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Producto generado por concentración térmica mediante presión normal o reducida de la leche con azúcar 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08505D-4A90-4097-89C7-1A2F98D5449F}" type="parTrans" cxnId="{135C19AD-509C-4430-A07E-62EFCFF65D3E}">
      <dgm:prSet/>
      <dgm:spPr/>
      <dgm:t>
        <a:bodyPr/>
        <a:lstStyle/>
        <a:p>
          <a:endParaRPr lang="es-EC"/>
        </a:p>
      </dgm:t>
    </dgm:pt>
    <dgm:pt modelId="{CF847FDA-7B7E-413C-A5A2-4D399F769FAA}" type="sibTrans" cxnId="{135C19AD-509C-4430-A07E-62EFCFF65D3E}">
      <dgm:prSet/>
      <dgm:spPr/>
      <dgm:t>
        <a:bodyPr/>
        <a:lstStyle/>
        <a:p>
          <a:endParaRPr lang="es-EC"/>
        </a:p>
      </dgm:t>
    </dgm:pt>
    <dgm:pt modelId="{29C68E5C-475B-462B-A6AC-814CF9FDC234}">
      <dgm:prSet phldrT="[Texto]"/>
      <dgm:spPr/>
      <dgm:t>
        <a:bodyPr/>
        <a:lstStyle/>
        <a:p>
          <a:pPr algn="just"/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Presenta una actividad de agua igual a 0.83, categorizándolo como un producto de humedad intermedia 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E7C944-61DF-4FF6-941B-1A2D280A0B90}" type="parTrans" cxnId="{A3F2C2E9-2F57-4228-AC09-5F2336788347}">
      <dgm:prSet/>
      <dgm:spPr/>
      <dgm:t>
        <a:bodyPr/>
        <a:lstStyle/>
        <a:p>
          <a:endParaRPr lang="es-EC"/>
        </a:p>
      </dgm:t>
    </dgm:pt>
    <dgm:pt modelId="{DFE57147-E736-4ADF-A140-8356D18B96E6}" type="sibTrans" cxnId="{A3F2C2E9-2F57-4228-AC09-5F2336788347}">
      <dgm:prSet/>
      <dgm:spPr/>
      <dgm:t>
        <a:bodyPr/>
        <a:lstStyle/>
        <a:p>
          <a:endParaRPr lang="es-EC"/>
        </a:p>
      </dgm:t>
    </dgm:pt>
    <dgm:pt modelId="{54524695-6757-4630-8AE6-EF559A5BB1E3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Consistencia cremosa con ausencia de cristales 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DA68CD-7A85-4732-B2F2-3B314984B7FB}" type="parTrans" cxnId="{27B7C69F-1E5C-4365-B9FF-3886E2D4B26B}">
      <dgm:prSet/>
      <dgm:spPr/>
      <dgm:t>
        <a:bodyPr/>
        <a:lstStyle/>
        <a:p>
          <a:endParaRPr lang="es-EC"/>
        </a:p>
      </dgm:t>
    </dgm:pt>
    <dgm:pt modelId="{2FA868D4-A032-4077-9C61-49A1FABD224A}" type="sibTrans" cxnId="{27B7C69F-1E5C-4365-B9FF-3886E2D4B26B}">
      <dgm:prSet/>
      <dgm:spPr/>
      <dgm:t>
        <a:bodyPr/>
        <a:lstStyle/>
        <a:p>
          <a:endParaRPr lang="es-EC"/>
        </a:p>
      </dgm:t>
    </dgm:pt>
    <dgm:pt modelId="{E226FBF2-7CEF-4A97-A897-8DB2EBDDE577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</a:t>
          </a:r>
          <a:r>
            <a:rPr lang="es-EC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flavor</a:t>
          </a:r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es característico por ser moderadamente dulce y con olor suave lácteo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9F5C59-B75E-4B78-B3AD-26002550AA4C}" type="parTrans" cxnId="{6B8682BE-9676-4DC1-B92B-18B427DDDA61}">
      <dgm:prSet/>
      <dgm:spPr/>
      <dgm:t>
        <a:bodyPr/>
        <a:lstStyle/>
        <a:p>
          <a:endParaRPr lang="es-EC"/>
        </a:p>
      </dgm:t>
    </dgm:pt>
    <dgm:pt modelId="{2E695DB2-9650-454F-8650-9FB06CDD88A4}" type="sibTrans" cxnId="{6B8682BE-9676-4DC1-B92B-18B427DDDA61}">
      <dgm:prSet/>
      <dgm:spPr/>
      <dgm:t>
        <a:bodyPr/>
        <a:lstStyle/>
        <a:p>
          <a:endParaRPr lang="es-EC"/>
        </a:p>
      </dgm:t>
    </dgm:pt>
    <dgm:pt modelId="{BE268246-C4B2-4AA1-9C8F-E3DAE58B43B5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Color castaño acaramelado por la reacción de </a:t>
          </a:r>
          <a:r>
            <a:rPr lang="es-EC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Maillard</a:t>
          </a:r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DD4F79-9F77-4EB7-9770-DC3DD2340F52}" type="parTrans" cxnId="{7C2C4051-E6C9-4E7B-85D9-D20EACF29FD3}">
      <dgm:prSet/>
      <dgm:spPr/>
      <dgm:t>
        <a:bodyPr/>
        <a:lstStyle/>
        <a:p>
          <a:endParaRPr lang="es-EC"/>
        </a:p>
      </dgm:t>
    </dgm:pt>
    <dgm:pt modelId="{FA6CE5D2-6512-4D31-A77C-2EF7BA90F250}" type="sibTrans" cxnId="{7C2C4051-E6C9-4E7B-85D9-D20EACF29FD3}">
      <dgm:prSet/>
      <dgm:spPr/>
      <dgm:t>
        <a:bodyPr/>
        <a:lstStyle/>
        <a:p>
          <a:endParaRPr lang="es-EC"/>
        </a:p>
      </dgm:t>
    </dgm:pt>
    <dgm:pt modelId="{F0710DA2-1117-4E42-A40E-A4D3857BB3DE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Requisito microbiológico de acuerdo a la normativa INEN 700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B3E5E8-B25D-4BA5-B32D-A1C8B2AF7342}" type="parTrans" cxnId="{31EAD8FC-908B-4FAA-B92A-5B7810426B53}">
      <dgm:prSet/>
      <dgm:spPr/>
      <dgm:t>
        <a:bodyPr/>
        <a:lstStyle/>
        <a:p>
          <a:endParaRPr lang="es-EC"/>
        </a:p>
      </dgm:t>
    </dgm:pt>
    <dgm:pt modelId="{279268AB-9C9C-48B1-BB3D-0CCDB47E2ACF}" type="sibTrans" cxnId="{31EAD8FC-908B-4FAA-B92A-5B7810426B53}">
      <dgm:prSet/>
      <dgm:spPr/>
      <dgm:t>
        <a:bodyPr/>
        <a:lstStyle/>
        <a:p>
          <a:endParaRPr lang="es-EC"/>
        </a:p>
      </dgm:t>
    </dgm:pt>
    <dgm:pt modelId="{CB8B5641-77E3-477E-8F89-A9450026F87B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recuento de mohos y levaduras no debe ser mayor a 10 o 10</a:t>
          </a:r>
          <a:r>
            <a:rPr lang="es-EC" baseline="30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UFC/g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7D7F0E-F1C1-4170-A218-368401D33153}" type="parTrans" cxnId="{00CF0D9A-256C-4501-8DF9-4DA9142791D4}">
      <dgm:prSet/>
      <dgm:spPr/>
      <dgm:t>
        <a:bodyPr/>
        <a:lstStyle/>
        <a:p>
          <a:endParaRPr lang="es-EC"/>
        </a:p>
      </dgm:t>
    </dgm:pt>
    <dgm:pt modelId="{B1D04B00-BA8A-48DE-A452-4ADC81375A21}" type="sibTrans" cxnId="{00CF0D9A-256C-4501-8DF9-4DA9142791D4}">
      <dgm:prSet/>
      <dgm:spPr/>
      <dgm:t>
        <a:bodyPr/>
        <a:lstStyle/>
        <a:p>
          <a:endParaRPr lang="es-EC"/>
        </a:p>
      </dgm:t>
    </dgm:pt>
    <dgm:pt modelId="{13B17EA4-B89F-48E9-960D-A4A841876E12}" type="pres">
      <dgm:prSet presAssocID="{171379BB-6649-44C7-96F5-17716C623CB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8D96260-CE28-4253-925F-48448C816BA1}" type="pres">
      <dgm:prSet presAssocID="{B647BC5D-5FD9-4424-9E62-553CFD84E723}" presName="node" presStyleLbl="node1" presStyleIdx="0" presStyleCnt="7" custLinFactNeighborX="-6237" custLinFactNeighborY="168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EEF1F0-75F5-46E6-BA70-319F4A149C72}" type="pres">
      <dgm:prSet presAssocID="{CF847FDA-7B7E-413C-A5A2-4D399F769FAA}" presName="sibTrans" presStyleCnt="0"/>
      <dgm:spPr/>
    </dgm:pt>
    <dgm:pt modelId="{077DE5E4-50CB-447F-987F-CCA84BA097B1}" type="pres">
      <dgm:prSet presAssocID="{29C68E5C-475B-462B-A6AC-814CF9FDC234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9403A6-63D8-40F2-AA4C-7572999A2698}" type="pres">
      <dgm:prSet presAssocID="{DFE57147-E736-4ADF-A140-8356D18B96E6}" presName="sibTrans" presStyleCnt="0"/>
      <dgm:spPr/>
    </dgm:pt>
    <dgm:pt modelId="{4FD23539-9CE8-4104-BE56-15AA005CE62D}" type="pres">
      <dgm:prSet presAssocID="{BE268246-C4B2-4AA1-9C8F-E3DAE58B43B5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12E027-71AB-4578-A448-3D939F8CC6F6}" type="pres">
      <dgm:prSet presAssocID="{FA6CE5D2-6512-4D31-A77C-2EF7BA90F250}" presName="sibTrans" presStyleCnt="0"/>
      <dgm:spPr/>
    </dgm:pt>
    <dgm:pt modelId="{50AC30AF-D239-4C5D-98C1-157BD5518EED}" type="pres">
      <dgm:prSet presAssocID="{54524695-6757-4630-8AE6-EF559A5BB1E3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11469F-C382-43B5-AAE2-44D154C2B0CA}" type="pres">
      <dgm:prSet presAssocID="{2FA868D4-A032-4077-9C61-49A1FABD224A}" presName="sibTrans" presStyleCnt="0"/>
      <dgm:spPr/>
    </dgm:pt>
    <dgm:pt modelId="{F80EC7FF-07C4-470F-ACDF-8B94D4DE7722}" type="pres">
      <dgm:prSet presAssocID="{E226FBF2-7CEF-4A97-A897-8DB2EBDDE577}" presName="node" presStyleLbl="node1" presStyleIdx="4" presStyleCnt="7" custLinFactX="-68710" custLinFactNeighborX="-100000" custLinFactNeighborY="-670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14A90BB-0C64-4E0E-8EEB-2AE47DAE36B5}" type="pres">
      <dgm:prSet presAssocID="{2E695DB2-9650-454F-8650-9FB06CDD88A4}" presName="sibTrans" presStyleCnt="0"/>
      <dgm:spPr/>
    </dgm:pt>
    <dgm:pt modelId="{A1DAE0DC-6CE5-4A6E-8EE8-A3F64E4FCAEF}" type="pres">
      <dgm:prSet presAssocID="{F0710DA2-1117-4E42-A40E-A4D3857BB3DE}" presName="node" presStyleLbl="node1" presStyleIdx="5" presStyleCnt="7" custLinFactNeighborX="-54775" custLinFactNeighborY="-670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DBCB9D-32E9-4DEA-8FFC-C49DC80671D8}" type="pres">
      <dgm:prSet presAssocID="{279268AB-9C9C-48B1-BB3D-0CCDB47E2ACF}" presName="sibTrans" presStyleCnt="0"/>
      <dgm:spPr/>
    </dgm:pt>
    <dgm:pt modelId="{51024B9E-2E95-4111-9DAB-57323F3A3D96}" type="pres">
      <dgm:prSet presAssocID="{CB8B5641-77E3-477E-8F89-A9450026F87B}" presName="node" presStyleLbl="node1" presStyleIdx="6" presStyleCnt="7" custLinFactNeighborX="-56220" custLinFactNeighborY="-586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0CF0D9A-256C-4501-8DF9-4DA9142791D4}" srcId="{171379BB-6649-44C7-96F5-17716C623CBB}" destId="{CB8B5641-77E3-477E-8F89-A9450026F87B}" srcOrd="6" destOrd="0" parTransId="{D37D7F0E-F1C1-4170-A218-368401D33153}" sibTransId="{B1D04B00-BA8A-48DE-A452-4ADC81375A21}"/>
    <dgm:cxn modelId="{27B7C69F-1E5C-4365-B9FF-3886E2D4B26B}" srcId="{171379BB-6649-44C7-96F5-17716C623CBB}" destId="{54524695-6757-4630-8AE6-EF559A5BB1E3}" srcOrd="3" destOrd="0" parTransId="{C1DA68CD-7A85-4732-B2F2-3B314984B7FB}" sibTransId="{2FA868D4-A032-4077-9C61-49A1FABD224A}"/>
    <dgm:cxn modelId="{710FA4C4-19E6-4A82-A2FF-223A06F94ADA}" type="presOf" srcId="{F0710DA2-1117-4E42-A40E-A4D3857BB3DE}" destId="{A1DAE0DC-6CE5-4A6E-8EE8-A3F64E4FCAEF}" srcOrd="0" destOrd="0" presId="urn:microsoft.com/office/officeart/2005/8/layout/default"/>
    <dgm:cxn modelId="{FDE4F6F3-610E-4EEC-8F1C-ADC8DD8FC728}" type="presOf" srcId="{171379BB-6649-44C7-96F5-17716C623CBB}" destId="{13B17EA4-B89F-48E9-960D-A4A841876E12}" srcOrd="0" destOrd="0" presId="urn:microsoft.com/office/officeart/2005/8/layout/default"/>
    <dgm:cxn modelId="{31EAD8FC-908B-4FAA-B92A-5B7810426B53}" srcId="{171379BB-6649-44C7-96F5-17716C623CBB}" destId="{F0710DA2-1117-4E42-A40E-A4D3857BB3DE}" srcOrd="5" destOrd="0" parTransId="{0AB3E5E8-B25D-4BA5-B32D-A1C8B2AF7342}" sibTransId="{279268AB-9C9C-48B1-BB3D-0CCDB47E2ACF}"/>
    <dgm:cxn modelId="{FB5AB50D-D9B5-42AF-85B8-214A97A49E9D}" type="presOf" srcId="{BE268246-C4B2-4AA1-9C8F-E3DAE58B43B5}" destId="{4FD23539-9CE8-4104-BE56-15AA005CE62D}" srcOrd="0" destOrd="0" presId="urn:microsoft.com/office/officeart/2005/8/layout/default"/>
    <dgm:cxn modelId="{A3F2C2E9-2F57-4228-AC09-5F2336788347}" srcId="{171379BB-6649-44C7-96F5-17716C623CBB}" destId="{29C68E5C-475B-462B-A6AC-814CF9FDC234}" srcOrd="1" destOrd="0" parTransId="{FFE7C944-61DF-4FF6-941B-1A2D280A0B90}" sibTransId="{DFE57147-E736-4ADF-A140-8356D18B96E6}"/>
    <dgm:cxn modelId="{55502CB0-D4BA-4068-AE2B-E2CF18A37925}" type="presOf" srcId="{B647BC5D-5FD9-4424-9E62-553CFD84E723}" destId="{78D96260-CE28-4253-925F-48448C816BA1}" srcOrd="0" destOrd="0" presId="urn:microsoft.com/office/officeart/2005/8/layout/default"/>
    <dgm:cxn modelId="{4F0367D7-C5E8-48FD-9C24-DC3C23A8E248}" type="presOf" srcId="{29C68E5C-475B-462B-A6AC-814CF9FDC234}" destId="{077DE5E4-50CB-447F-987F-CCA84BA097B1}" srcOrd="0" destOrd="0" presId="urn:microsoft.com/office/officeart/2005/8/layout/default"/>
    <dgm:cxn modelId="{615836DF-11C8-4642-909C-BA44059C84D1}" type="presOf" srcId="{CB8B5641-77E3-477E-8F89-A9450026F87B}" destId="{51024B9E-2E95-4111-9DAB-57323F3A3D96}" srcOrd="0" destOrd="0" presId="urn:microsoft.com/office/officeart/2005/8/layout/default"/>
    <dgm:cxn modelId="{024C0510-EA86-419A-AAA2-AAE80353BD71}" type="presOf" srcId="{E226FBF2-7CEF-4A97-A897-8DB2EBDDE577}" destId="{F80EC7FF-07C4-470F-ACDF-8B94D4DE7722}" srcOrd="0" destOrd="0" presId="urn:microsoft.com/office/officeart/2005/8/layout/default"/>
    <dgm:cxn modelId="{135C19AD-509C-4430-A07E-62EFCFF65D3E}" srcId="{171379BB-6649-44C7-96F5-17716C623CBB}" destId="{B647BC5D-5FD9-4424-9E62-553CFD84E723}" srcOrd="0" destOrd="0" parTransId="{9008505D-4A90-4097-89C7-1A2F98D5449F}" sibTransId="{CF847FDA-7B7E-413C-A5A2-4D399F769FAA}"/>
    <dgm:cxn modelId="{7C2C4051-E6C9-4E7B-85D9-D20EACF29FD3}" srcId="{171379BB-6649-44C7-96F5-17716C623CBB}" destId="{BE268246-C4B2-4AA1-9C8F-E3DAE58B43B5}" srcOrd="2" destOrd="0" parTransId="{82DD4F79-9F77-4EB7-9770-DC3DD2340F52}" sibTransId="{FA6CE5D2-6512-4D31-A77C-2EF7BA90F250}"/>
    <dgm:cxn modelId="{6B8682BE-9676-4DC1-B92B-18B427DDDA61}" srcId="{171379BB-6649-44C7-96F5-17716C623CBB}" destId="{E226FBF2-7CEF-4A97-A897-8DB2EBDDE577}" srcOrd="4" destOrd="0" parTransId="{8D9F5C59-B75E-4B78-B3AD-26002550AA4C}" sibTransId="{2E695DB2-9650-454F-8650-9FB06CDD88A4}"/>
    <dgm:cxn modelId="{58CC80BA-7072-401D-968B-494CA02CAC77}" type="presOf" srcId="{54524695-6757-4630-8AE6-EF559A5BB1E3}" destId="{50AC30AF-D239-4C5D-98C1-157BD5518EED}" srcOrd="0" destOrd="0" presId="urn:microsoft.com/office/officeart/2005/8/layout/default"/>
    <dgm:cxn modelId="{63B3230F-4534-4A20-B2F2-5724C9DE3F8B}" type="presParOf" srcId="{13B17EA4-B89F-48E9-960D-A4A841876E12}" destId="{78D96260-CE28-4253-925F-48448C816BA1}" srcOrd="0" destOrd="0" presId="urn:microsoft.com/office/officeart/2005/8/layout/default"/>
    <dgm:cxn modelId="{4E77B2E4-BFEC-4C80-A1FD-95788B039A6D}" type="presParOf" srcId="{13B17EA4-B89F-48E9-960D-A4A841876E12}" destId="{86EEF1F0-75F5-46E6-BA70-319F4A149C72}" srcOrd="1" destOrd="0" presId="urn:microsoft.com/office/officeart/2005/8/layout/default"/>
    <dgm:cxn modelId="{4EBD9CA6-69DF-4C6C-9DCA-D6388D517263}" type="presParOf" srcId="{13B17EA4-B89F-48E9-960D-A4A841876E12}" destId="{077DE5E4-50CB-447F-987F-CCA84BA097B1}" srcOrd="2" destOrd="0" presId="urn:microsoft.com/office/officeart/2005/8/layout/default"/>
    <dgm:cxn modelId="{BE0D26A0-045A-483A-8156-44BB561D7D14}" type="presParOf" srcId="{13B17EA4-B89F-48E9-960D-A4A841876E12}" destId="{1B9403A6-63D8-40F2-AA4C-7572999A2698}" srcOrd="3" destOrd="0" presId="urn:microsoft.com/office/officeart/2005/8/layout/default"/>
    <dgm:cxn modelId="{7D1FC36F-ADFD-4392-B0D3-A97A795A0F55}" type="presParOf" srcId="{13B17EA4-B89F-48E9-960D-A4A841876E12}" destId="{4FD23539-9CE8-4104-BE56-15AA005CE62D}" srcOrd="4" destOrd="0" presId="urn:microsoft.com/office/officeart/2005/8/layout/default"/>
    <dgm:cxn modelId="{6C0C3D98-4EDE-4FE4-8DE2-C2E1FC00554A}" type="presParOf" srcId="{13B17EA4-B89F-48E9-960D-A4A841876E12}" destId="{8512E027-71AB-4578-A448-3D939F8CC6F6}" srcOrd="5" destOrd="0" presId="urn:microsoft.com/office/officeart/2005/8/layout/default"/>
    <dgm:cxn modelId="{051C1A6D-138F-477B-83B5-CEA4FA2C9B34}" type="presParOf" srcId="{13B17EA4-B89F-48E9-960D-A4A841876E12}" destId="{50AC30AF-D239-4C5D-98C1-157BD5518EED}" srcOrd="6" destOrd="0" presId="urn:microsoft.com/office/officeart/2005/8/layout/default"/>
    <dgm:cxn modelId="{805CE822-35B5-42D5-8D77-E37EB699E841}" type="presParOf" srcId="{13B17EA4-B89F-48E9-960D-A4A841876E12}" destId="{1A11469F-C382-43B5-AAE2-44D154C2B0CA}" srcOrd="7" destOrd="0" presId="urn:microsoft.com/office/officeart/2005/8/layout/default"/>
    <dgm:cxn modelId="{40DABB86-23CA-4DE3-A7E5-DE7AB16C6E4F}" type="presParOf" srcId="{13B17EA4-B89F-48E9-960D-A4A841876E12}" destId="{F80EC7FF-07C4-470F-ACDF-8B94D4DE7722}" srcOrd="8" destOrd="0" presId="urn:microsoft.com/office/officeart/2005/8/layout/default"/>
    <dgm:cxn modelId="{4A248AC7-7722-4B50-B06B-5E36259599DC}" type="presParOf" srcId="{13B17EA4-B89F-48E9-960D-A4A841876E12}" destId="{314A90BB-0C64-4E0E-8EEB-2AE47DAE36B5}" srcOrd="9" destOrd="0" presId="urn:microsoft.com/office/officeart/2005/8/layout/default"/>
    <dgm:cxn modelId="{9F493027-7C1A-49A0-84AB-39860C6664DA}" type="presParOf" srcId="{13B17EA4-B89F-48E9-960D-A4A841876E12}" destId="{A1DAE0DC-6CE5-4A6E-8EE8-A3F64E4FCAEF}" srcOrd="10" destOrd="0" presId="urn:microsoft.com/office/officeart/2005/8/layout/default"/>
    <dgm:cxn modelId="{DFC035FB-7152-49AE-9D85-034B9F1DFF94}" type="presParOf" srcId="{13B17EA4-B89F-48E9-960D-A4A841876E12}" destId="{8EDBCB9D-32E9-4DEA-8FFC-C49DC80671D8}" srcOrd="11" destOrd="0" presId="urn:microsoft.com/office/officeart/2005/8/layout/default"/>
    <dgm:cxn modelId="{C811FDD9-8E8A-4851-A2A3-7395B94B20E0}" type="presParOf" srcId="{13B17EA4-B89F-48E9-960D-A4A841876E12}" destId="{51024B9E-2E95-4111-9DAB-57323F3A3D96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DFD792-1224-4D04-8230-EAB71A09EF1A}" type="doc">
      <dgm:prSet loTypeId="urn:microsoft.com/office/officeart/2005/8/layout/vList6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3307B12C-9740-4F9D-A91A-349A4785DDAE}">
      <dgm:prSet phldrT="[Texto]"/>
      <dgm:spPr/>
      <dgm:t>
        <a:bodyPr/>
        <a:lstStyle/>
        <a:p>
          <a:r>
            <a:rPr lang="es-EC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Stevia</a:t>
          </a:r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870822-8692-4695-BD35-5B1B34DF6DE4}" type="parTrans" cxnId="{85DCE678-13B9-44FE-A99D-5ED0B300DDD4}">
      <dgm:prSet/>
      <dgm:spPr/>
      <dgm:t>
        <a:bodyPr/>
        <a:lstStyle/>
        <a:p>
          <a:endParaRPr lang="es-EC"/>
        </a:p>
      </dgm:t>
    </dgm:pt>
    <dgm:pt modelId="{1FD1C3F0-3F14-4AF7-9E7F-94F1D7A8874B}" type="sibTrans" cxnId="{85DCE678-13B9-44FE-A99D-5ED0B300DDD4}">
      <dgm:prSet/>
      <dgm:spPr/>
      <dgm:t>
        <a:bodyPr/>
        <a:lstStyle/>
        <a:p>
          <a:endParaRPr lang="es-EC"/>
        </a:p>
      </dgm:t>
    </dgm:pt>
    <dgm:pt modelId="{AFCE62CE-3C1F-477C-A0D8-B6815848E3CE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300 veces más dulce que el azúcar.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9FDB7-E6B6-4501-B404-7B6F342CC61B}" type="parTrans" cxnId="{B538E48A-650C-42B5-A178-A519D2A5D25E}">
      <dgm:prSet/>
      <dgm:spPr/>
      <dgm:t>
        <a:bodyPr/>
        <a:lstStyle/>
        <a:p>
          <a:endParaRPr lang="es-EC"/>
        </a:p>
      </dgm:t>
    </dgm:pt>
    <dgm:pt modelId="{AF711934-A4FD-4132-8647-FEDB9AFE7393}" type="sibTrans" cxnId="{B538E48A-650C-42B5-A178-A519D2A5D25E}">
      <dgm:prSet/>
      <dgm:spPr/>
      <dgm:t>
        <a:bodyPr/>
        <a:lstStyle/>
        <a:p>
          <a:endParaRPr lang="es-EC"/>
        </a:p>
      </dgm:t>
    </dgm:pt>
    <dgm:pt modelId="{6D7294D2-CBA6-4F39-A8C9-AA10A016E117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Sacarosa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7DA3FE-33FC-4555-99C9-2A10A364531B}" type="parTrans" cxnId="{8E3C4849-C82C-4D7D-8542-585B57273272}">
      <dgm:prSet/>
      <dgm:spPr/>
      <dgm:t>
        <a:bodyPr/>
        <a:lstStyle/>
        <a:p>
          <a:endParaRPr lang="es-EC"/>
        </a:p>
      </dgm:t>
    </dgm:pt>
    <dgm:pt modelId="{07BD25AF-B507-4992-9322-45DC48F3CAC6}" type="sibTrans" cxnId="{8E3C4849-C82C-4D7D-8542-585B57273272}">
      <dgm:prSet/>
      <dgm:spPr/>
      <dgm:t>
        <a:bodyPr/>
        <a:lstStyle/>
        <a:p>
          <a:endParaRPr lang="es-EC"/>
        </a:p>
      </dgm:t>
    </dgm:pt>
    <dgm:pt modelId="{3D2FECFE-A960-4C6D-9BD7-E140F2BFAF52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Edulcorante extraído de la caña de azúcar o remolacha azucarera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7C65F0-FFF9-4C28-B097-5A4E421769E0}" type="parTrans" cxnId="{7A769EB4-0B8E-46C4-A390-034B7C0E625A}">
      <dgm:prSet/>
      <dgm:spPr/>
      <dgm:t>
        <a:bodyPr/>
        <a:lstStyle/>
        <a:p>
          <a:endParaRPr lang="es-EC"/>
        </a:p>
      </dgm:t>
    </dgm:pt>
    <dgm:pt modelId="{CC6823AB-8AF7-4C35-B130-F39611E51AA0}" type="sibTrans" cxnId="{7A769EB4-0B8E-46C4-A390-034B7C0E625A}">
      <dgm:prSet/>
      <dgm:spPr/>
      <dgm:t>
        <a:bodyPr/>
        <a:lstStyle/>
        <a:p>
          <a:endParaRPr lang="es-EC"/>
        </a:p>
      </dgm:t>
    </dgm:pt>
    <dgm:pt modelId="{D6706FA0-B303-43ED-93F2-96D2521B404D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Este disacárido (glucosa y fructosa) se caracteriza por su alto contenido calórico de 398 Kcal/100g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A74B6E-35AD-4673-AFE5-CEA2C37CFE96}" type="parTrans" cxnId="{BE048C62-4E46-4BD1-AF15-DD5A35872E98}">
      <dgm:prSet/>
      <dgm:spPr/>
      <dgm:t>
        <a:bodyPr/>
        <a:lstStyle/>
        <a:p>
          <a:endParaRPr lang="es-EC"/>
        </a:p>
      </dgm:t>
    </dgm:pt>
    <dgm:pt modelId="{58DB9150-D1D1-49A0-832C-D8A021596F05}" type="sibTrans" cxnId="{BE048C62-4E46-4BD1-AF15-DD5A35872E98}">
      <dgm:prSet/>
      <dgm:spPr/>
      <dgm:t>
        <a:bodyPr/>
        <a:lstStyle/>
        <a:p>
          <a:endParaRPr lang="es-EC"/>
        </a:p>
      </dgm:t>
    </dgm:pt>
    <dgm:pt modelId="{DE7EA2CE-9490-4B32-937D-799F6DD1F3D3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Propiedades antioxidantes y apto para diabéticos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20E184-2789-41AD-B0D7-D5ADB9145E2F}" type="parTrans" cxnId="{954682F8-5B09-4339-A534-49C502376E4A}">
      <dgm:prSet/>
      <dgm:spPr/>
      <dgm:t>
        <a:bodyPr/>
        <a:lstStyle/>
        <a:p>
          <a:endParaRPr lang="es-EC"/>
        </a:p>
      </dgm:t>
    </dgm:pt>
    <dgm:pt modelId="{53FEA0D7-6AF5-4FC7-B09B-2FC4F291225E}" type="sibTrans" cxnId="{954682F8-5B09-4339-A534-49C502376E4A}">
      <dgm:prSet/>
      <dgm:spPr/>
      <dgm:t>
        <a:bodyPr/>
        <a:lstStyle/>
        <a:p>
          <a:endParaRPr lang="es-EC"/>
        </a:p>
      </dgm:t>
    </dgm:pt>
    <dgm:pt modelId="{14AEF882-4DA7-45AC-993A-648C1DE4A4D9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Alta solubilidad y su acción higroscópica al retener moléculas de agua.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30C376-91A0-4F55-894B-0B39E64094B2}" type="parTrans" cxnId="{FF6B09DF-A325-4965-B4A3-AE032ABBCF9E}">
      <dgm:prSet/>
      <dgm:spPr/>
      <dgm:t>
        <a:bodyPr/>
        <a:lstStyle/>
        <a:p>
          <a:endParaRPr lang="es-EC"/>
        </a:p>
      </dgm:t>
    </dgm:pt>
    <dgm:pt modelId="{219B5EFC-4CA6-4AF7-BFE5-563F78430AD4}" type="sibTrans" cxnId="{FF6B09DF-A325-4965-B4A3-AE032ABBCF9E}">
      <dgm:prSet/>
      <dgm:spPr/>
      <dgm:t>
        <a:bodyPr/>
        <a:lstStyle/>
        <a:p>
          <a:endParaRPr lang="es-EC"/>
        </a:p>
      </dgm:t>
    </dgm:pt>
    <dgm:pt modelId="{D617B58E-51F6-4F0A-9F4D-5476548D14F7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Edulcorante no calórico proveniente de la planta </a:t>
          </a:r>
          <a:r>
            <a:rPr lang="es-EC" sz="20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Stevia</a:t>
          </a:r>
          <a:r>
            <a:rPr lang="es-EC" sz="20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20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rebaudiana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D80F57-8672-4393-AA48-A1CAB3DBAC24}" type="parTrans" cxnId="{D7085322-C658-4A82-979E-FA1014D33AF7}">
      <dgm:prSet/>
      <dgm:spPr/>
      <dgm:t>
        <a:bodyPr/>
        <a:lstStyle/>
        <a:p>
          <a:endParaRPr lang="es-EC"/>
        </a:p>
      </dgm:t>
    </dgm:pt>
    <dgm:pt modelId="{FD90CA66-79F9-4FC2-A3F4-8B00F9F26430}" type="sibTrans" cxnId="{D7085322-C658-4A82-979E-FA1014D33AF7}">
      <dgm:prSet/>
      <dgm:spPr/>
      <dgm:t>
        <a:bodyPr/>
        <a:lstStyle/>
        <a:p>
          <a:endParaRPr lang="es-EC"/>
        </a:p>
      </dgm:t>
    </dgm:pt>
    <dgm:pt modelId="{66676729-E731-45D8-8969-A7A16D77E3CD}" type="pres">
      <dgm:prSet presAssocID="{66DFD792-1224-4D04-8230-EAB71A09EF1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C2DFF755-C5DC-4F8B-95C3-59FEA2372796}" type="pres">
      <dgm:prSet presAssocID="{3307B12C-9740-4F9D-A91A-349A4785DDAE}" presName="linNode" presStyleCnt="0"/>
      <dgm:spPr/>
    </dgm:pt>
    <dgm:pt modelId="{ABC56F38-C5BA-4897-9280-5979AF063AE9}" type="pres">
      <dgm:prSet presAssocID="{3307B12C-9740-4F9D-A91A-349A4785DDAE}" presName="parentShp" presStyleLbl="node1" presStyleIdx="0" presStyleCnt="2" custScaleX="82770" custScaleY="80276" custLinFactNeighborX="-16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5E45ED-6362-4850-AC17-25917CE4EC31}" type="pres">
      <dgm:prSet presAssocID="{3307B12C-9740-4F9D-A91A-349A4785DDAE}" presName="childShp" presStyleLbl="bgAccFollowNode1" presStyleIdx="0" presStyleCnt="2" custScaleX="105897" custScaleY="12399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202408E-AA4D-434B-AF32-F9BEE3E8B658}" type="pres">
      <dgm:prSet presAssocID="{1FD1C3F0-3F14-4AF7-9E7F-94F1D7A8874B}" presName="spacing" presStyleCnt="0"/>
      <dgm:spPr/>
    </dgm:pt>
    <dgm:pt modelId="{A60B8D26-0D2E-4933-AFD4-BAFBC592FE39}" type="pres">
      <dgm:prSet presAssocID="{6D7294D2-CBA6-4F39-A8C9-AA10A016E117}" presName="linNode" presStyleCnt="0"/>
      <dgm:spPr/>
    </dgm:pt>
    <dgm:pt modelId="{B4B7B102-0ECC-434F-A171-D923735ED607}" type="pres">
      <dgm:prSet presAssocID="{6D7294D2-CBA6-4F39-A8C9-AA10A016E117}" presName="parentShp" presStyleLbl="node1" presStyleIdx="1" presStyleCnt="2" custScaleX="83575" custScaleY="74561" custLinFactNeighborX="-80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F00EBA6-AEB1-4136-98B8-2DFABF246777}" type="pres">
      <dgm:prSet presAssocID="{6D7294D2-CBA6-4F39-A8C9-AA10A016E117}" presName="childShp" presStyleLbl="bgAccFollowNode1" presStyleIdx="1" presStyleCnt="2" custScaleX="108964" custScaleY="1366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769EB4-0B8E-46C4-A390-034B7C0E625A}" srcId="{6D7294D2-CBA6-4F39-A8C9-AA10A016E117}" destId="{3D2FECFE-A960-4C6D-9BD7-E140F2BFAF52}" srcOrd="0" destOrd="0" parTransId="{9C7C65F0-FFF9-4C28-B097-5A4E421769E0}" sibTransId="{CC6823AB-8AF7-4C35-B130-F39611E51AA0}"/>
    <dgm:cxn modelId="{B538E48A-650C-42B5-A178-A519D2A5D25E}" srcId="{3307B12C-9740-4F9D-A91A-349A4785DDAE}" destId="{AFCE62CE-3C1F-477C-A0D8-B6815848E3CE}" srcOrd="1" destOrd="0" parTransId="{F7A9FDB7-E6B6-4501-B404-7B6F342CC61B}" sibTransId="{AF711934-A4FD-4132-8647-FEDB9AFE7393}"/>
    <dgm:cxn modelId="{FF6B09DF-A325-4965-B4A3-AE032ABBCF9E}" srcId="{6D7294D2-CBA6-4F39-A8C9-AA10A016E117}" destId="{14AEF882-4DA7-45AC-993A-648C1DE4A4D9}" srcOrd="2" destOrd="0" parTransId="{0630C376-91A0-4F55-894B-0B39E64094B2}" sibTransId="{219B5EFC-4CA6-4AF7-BFE5-563F78430AD4}"/>
    <dgm:cxn modelId="{F3FB8FD2-263D-4E94-A1EC-E3D464584D76}" type="presOf" srcId="{3D2FECFE-A960-4C6D-9BD7-E140F2BFAF52}" destId="{CF00EBA6-AEB1-4136-98B8-2DFABF246777}" srcOrd="0" destOrd="0" presId="urn:microsoft.com/office/officeart/2005/8/layout/vList6"/>
    <dgm:cxn modelId="{04ED60EE-7B77-4F1E-AF38-1E0478703A2D}" type="presOf" srcId="{3307B12C-9740-4F9D-A91A-349A4785DDAE}" destId="{ABC56F38-C5BA-4897-9280-5979AF063AE9}" srcOrd="0" destOrd="0" presId="urn:microsoft.com/office/officeart/2005/8/layout/vList6"/>
    <dgm:cxn modelId="{954682F8-5B09-4339-A534-49C502376E4A}" srcId="{3307B12C-9740-4F9D-A91A-349A4785DDAE}" destId="{DE7EA2CE-9490-4B32-937D-799F6DD1F3D3}" srcOrd="2" destOrd="0" parTransId="{3320E184-2789-41AD-B0D7-D5ADB9145E2F}" sibTransId="{53FEA0D7-6AF5-4FC7-B09B-2FC4F291225E}"/>
    <dgm:cxn modelId="{8E3C4849-C82C-4D7D-8542-585B57273272}" srcId="{66DFD792-1224-4D04-8230-EAB71A09EF1A}" destId="{6D7294D2-CBA6-4F39-A8C9-AA10A016E117}" srcOrd="1" destOrd="0" parTransId="{7D7DA3FE-33FC-4555-99C9-2A10A364531B}" sibTransId="{07BD25AF-B507-4992-9322-45DC48F3CAC6}"/>
    <dgm:cxn modelId="{E246E1C5-731C-4ECF-8F01-614AB0FA2B1C}" type="presOf" srcId="{14AEF882-4DA7-45AC-993A-648C1DE4A4D9}" destId="{CF00EBA6-AEB1-4136-98B8-2DFABF246777}" srcOrd="0" destOrd="2" presId="urn:microsoft.com/office/officeart/2005/8/layout/vList6"/>
    <dgm:cxn modelId="{6BD9A0F7-7F45-4168-B71A-A6765BF73202}" type="presOf" srcId="{DE7EA2CE-9490-4B32-937D-799F6DD1F3D3}" destId="{A65E45ED-6362-4850-AC17-25917CE4EC31}" srcOrd="0" destOrd="2" presId="urn:microsoft.com/office/officeart/2005/8/layout/vList6"/>
    <dgm:cxn modelId="{A4935970-5599-4AA2-B586-62EE1B4E72DA}" type="presOf" srcId="{66DFD792-1224-4D04-8230-EAB71A09EF1A}" destId="{66676729-E731-45D8-8969-A7A16D77E3CD}" srcOrd="0" destOrd="0" presId="urn:microsoft.com/office/officeart/2005/8/layout/vList6"/>
    <dgm:cxn modelId="{D7085322-C658-4A82-979E-FA1014D33AF7}" srcId="{3307B12C-9740-4F9D-A91A-349A4785DDAE}" destId="{D617B58E-51F6-4F0A-9F4D-5476548D14F7}" srcOrd="0" destOrd="0" parTransId="{B1D80F57-8672-4393-AA48-A1CAB3DBAC24}" sibTransId="{FD90CA66-79F9-4FC2-A3F4-8B00F9F26430}"/>
    <dgm:cxn modelId="{6192942C-4113-480B-B569-67157CCAE5C8}" type="presOf" srcId="{D6706FA0-B303-43ED-93F2-96D2521B404D}" destId="{CF00EBA6-AEB1-4136-98B8-2DFABF246777}" srcOrd="0" destOrd="1" presId="urn:microsoft.com/office/officeart/2005/8/layout/vList6"/>
    <dgm:cxn modelId="{BE048C62-4E46-4BD1-AF15-DD5A35872E98}" srcId="{6D7294D2-CBA6-4F39-A8C9-AA10A016E117}" destId="{D6706FA0-B303-43ED-93F2-96D2521B404D}" srcOrd="1" destOrd="0" parTransId="{07A74B6E-35AD-4673-AFE5-CEA2C37CFE96}" sibTransId="{58DB9150-D1D1-49A0-832C-D8A021596F05}"/>
    <dgm:cxn modelId="{85DCE678-13B9-44FE-A99D-5ED0B300DDD4}" srcId="{66DFD792-1224-4D04-8230-EAB71A09EF1A}" destId="{3307B12C-9740-4F9D-A91A-349A4785DDAE}" srcOrd="0" destOrd="0" parTransId="{EC870822-8692-4695-BD35-5B1B34DF6DE4}" sibTransId="{1FD1C3F0-3F14-4AF7-9E7F-94F1D7A8874B}"/>
    <dgm:cxn modelId="{B4CD5EF1-4A59-4764-8D52-2F490683610B}" type="presOf" srcId="{D617B58E-51F6-4F0A-9F4D-5476548D14F7}" destId="{A65E45ED-6362-4850-AC17-25917CE4EC31}" srcOrd="0" destOrd="0" presId="urn:microsoft.com/office/officeart/2005/8/layout/vList6"/>
    <dgm:cxn modelId="{852CB582-4599-4828-AC26-708C0EF9B3B0}" type="presOf" srcId="{AFCE62CE-3C1F-477C-A0D8-B6815848E3CE}" destId="{A65E45ED-6362-4850-AC17-25917CE4EC31}" srcOrd="0" destOrd="1" presId="urn:microsoft.com/office/officeart/2005/8/layout/vList6"/>
    <dgm:cxn modelId="{34A15AD1-BD23-47E3-8C40-66715B19EB9A}" type="presOf" srcId="{6D7294D2-CBA6-4F39-A8C9-AA10A016E117}" destId="{B4B7B102-0ECC-434F-A171-D923735ED607}" srcOrd="0" destOrd="0" presId="urn:microsoft.com/office/officeart/2005/8/layout/vList6"/>
    <dgm:cxn modelId="{5631644F-1123-4C85-857F-9A0AF9840FD6}" type="presParOf" srcId="{66676729-E731-45D8-8969-A7A16D77E3CD}" destId="{C2DFF755-C5DC-4F8B-95C3-59FEA2372796}" srcOrd="0" destOrd="0" presId="urn:microsoft.com/office/officeart/2005/8/layout/vList6"/>
    <dgm:cxn modelId="{0107CE6B-2F75-442F-A3D8-22B30BB7EC30}" type="presParOf" srcId="{C2DFF755-C5DC-4F8B-95C3-59FEA2372796}" destId="{ABC56F38-C5BA-4897-9280-5979AF063AE9}" srcOrd="0" destOrd="0" presId="urn:microsoft.com/office/officeart/2005/8/layout/vList6"/>
    <dgm:cxn modelId="{05E2B3C2-1842-4180-B344-809B4BD2F28C}" type="presParOf" srcId="{C2DFF755-C5DC-4F8B-95C3-59FEA2372796}" destId="{A65E45ED-6362-4850-AC17-25917CE4EC31}" srcOrd="1" destOrd="0" presId="urn:microsoft.com/office/officeart/2005/8/layout/vList6"/>
    <dgm:cxn modelId="{DF5AB127-95EA-4C44-8541-B677ABDF3BE8}" type="presParOf" srcId="{66676729-E731-45D8-8969-A7A16D77E3CD}" destId="{2202408E-AA4D-434B-AF32-F9BEE3E8B658}" srcOrd="1" destOrd="0" presId="urn:microsoft.com/office/officeart/2005/8/layout/vList6"/>
    <dgm:cxn modelId="{6E2E9CEC-A5FB-45D2-93E8-FC33A73635E8}" type="presParOf" srcId="{66676729-E731-45D8-8969-A7A16D77E3CD}" destId="{A60B8D26-0D2E-4933-AFD4-BAFBC592FE39}" srcOrd="2" destOrd="0" presId="urn:microsoft.com/office/officeart/2005/8/layout/vList6"/>
    <dgm:cxn modelId="{6F08B7D3-4B42-4ED5-BB45-2F39D4AAFD33}" type="presParOf" srcId="{A60B8D26-0D2E-4933-AFD4-BAFBC592FE39}" destId="{B4B7B102-0ECC-434F-A171-D923735ED607}" srcOrd="0" destOrd="0" presId="urn:microsoft.com/office/officeart/2005/8/layout/vList6"/>
    <dgm:cxn modelId="{DAB5BC2E-5E95-47E1-8A72-698CD5798A8D}" type="presParOf" srcId="{A60B8D26-0D2E-4933-AFD4-BAFBC592FE39}" destId="{CF00EBA6-AEB1-4136-98B8-2DFABF24677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ACAFA1-3AA8-4BD6-AE6D-C47EE8B9F917}" type="doc">
      <dgm:prSet loTypeId="urn:microsoft.com/office/officeart/2005/8/layout/vList5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6D726982-22D9-4111-A846-9AD21AB3685D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Químico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50CBBE-68FA-4EE3-A5D5-062D41EF55B4}" type="parTrans" cxnId="{00614457-3414-41B1-B013-E814A6D2427A}">
      <dgm:prSet/>
      <dgm:spPr/>
      <dgm:t>
        <a:bodyPr/>
        <a:lstStyle/>
        <a:p>
          <a:endParaRPr lang="es-EC"/>
        </a:p>
      </dgm:t>
    </dgm:pt>
    <dgm:pt modelId="{A6BCAB6E-A7A8-4161-B8CF-959B3324DF0C}" type="sibTrans" cxnId="{00614457-3414-41B1-B013-E814A6D2427A}">
      <dgm:prSet/>
      <dgm:spPr/>
      <dgm:t>
        <a:bodyPr/>
        <a:lstStyle/>
        <a:p>
          <a:endParaRPr lang="es-EC"/>
        </a:p>
      </dgm:t>
    </dgm:pt>
    <dgm:pt modelId="{0B171C61-D37A-4EE1-81FC-47E95DA119B4}">
      <dgm:prSet phldrT="[Texto]" custT="1"/>
      <dgm:spPr/>
      <dgm:t>
        <a:bodyPr/>
        <a:lstStyle/>
        <a:p>
          <a:r>
            <a:rPr lang="es-EC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Sorbato</a:t>
          </a:r>
          <a:r>
            <a:rPr lang="es-EC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de potasio  </a:t>
          </a:r>
          <a:endParaRPr lang="es-EC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26A496-2712-40A7-B992-9F45B641E249}" type="parTrans" cxnId="{2E5F31EE-D951-4C9B-8C5E-47D1336DAD2A}">
      <dgm:prSet/>
      <dgm:spPr/>
      <dgm:t>
        <a:bodyPr/>
        <a:lstStyle/>
        <a:p>
          <a:endParaRPr lang="es-EC"/>
        </a:p>
      </dgm:t>
    </dgm:pt>
    <dgm:pt modelId="{4FE21247-925A-4045-9386-8C822C722AAE}" type="sibTrans" cxnId="{2E5F31EE-D951-4C9B-8C5E-47D1336DAD2A}">
      <dgm:prSet/>
      <dgm:spPr/>
      <dgm:t>
        <a:bodyPr/>
        <a:lstStyle/>
        <a:p>
          <a:endParaRPr lang="es-EC"/>
        </a:p>
      </dgm:t>
    </dgm:pt>
    <dgm:pt modelId="{C5ACB0C0-12D0-41FD-B881-BD5270BB2B66}">
      <dgm:prSet phldrT="[Texto]" custT="1"/>
      <dgm:spPr/>
      <dgm:t>
        <a:bodyPr/>
        <a:lstStyle/>
        <a:p>
          <a:r>
            <a:rPr lang="es-EC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Inhibición de la actividad enzimática </a:t>
          </a:r>
          <a:endParaRPr lang="es-EC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8A62D4-8A88-48AC-9273-7323FC93E015}" type="parTrans" cxnId="{522F7A3E-4B3F-480A-A071-C3CE28B3EF67}">
      <dgm:prSet/>
      <dgm:spPr/>
      <dgm:t>
        <a:bodyPr/>
        <a:lstStyle/>
        <a:p>
          <a:endParaRPr lang="es-EC"/>
        </a:p>
      </dgm:t>
    </dgm:pt>
    <dgm:pt modelId="{A03E2962-2A34-4AE0-95D4-603BCA059ED6}" type="sibTrans" cxnId="{522F7A3E-4B3F-480A-A071-C3CE28B3EF67}">
      <dgm:prSet/>
      <dgm:spPr/>
      <dgm:t>
        <a:bodyPr/>
        <a:lstStyle/>
        <a:p>
          <a:endParaRPr lang="es-EC"/>
        </a:p>
      </dgm:t>
    </dgm:pt>
    <dgm:pt modelId="{6087F582-369E-458B-8AC9-7D258E3B3F97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Físico 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91C877-E7B2-4468-9DC0-FEEDE71DBAB9}" type="parTrans" cxnId="{B8CBC038-AE96-4089-9416-5A677945BE0F}">
      <dgm:prSet/>
      <dgm:spPr/>
      <dgm:t>
        <a:bodyPr/>
        <a:lstStyle/>
        <a:p>
          <a:endParaRPr lang="es-EC"/>
        </a:p>
      </dgm:t>
    </dgm:pt>
    <dgm:pt modelId="{490ABF89-FBAC-424F-9004-A904321F2F8E}" type="sibTrans" cxnId="{B8CBC038-AE96-4089-9416-5A677945BE0F}">
      <dgm:prSet/>
      <dgm:spPr/>
      <dgm:t>
        <a:bodyPr/>
        <a:lstStyle/>
        <a:p>
          <a:endParaRPr lang="es-EC"/>
        </a:p>
      </dgm:t>
    </dgm:pt>
    <dgm:pt modelId="{4C4462B2-9AF5-47D4-979A-B4C56309C810}">
      <dgm:prSet phldrT="[Texto]" custT="1"/>
      <dgm:spPr/>
      <dgm:t>
        <a:bodyPr/>
        <a:lstStyle/>
        <a:p>
          <a:r>
            <a:rPr lang="es-EC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Esterilización térmica</a:t>
          </a:r>
          <a:endParaRPr lang="es-EC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115251-438D-4EAF-9FF1-1B81CA2C328D}" type="parTrans" cxnId="{F7EC0D99-EC3A-4B21-BCE5-69ACA0EDA269}">
      <dgm:prSet/>
      <dgm:spPr/>
      <dgm:t>
        <a:bodyPr/>
        <a:lstStyle/>
        <a:p>
          <a:endParaRPr lang="es-EC"/>
        </a:p>
      </dgm:t>
    </dgm:pt>
    <dgm:pt modelId="{C575A74D-EC79-4924-A408-71593D292F46}" type="sibTrans" cxnId="{F7EC0D99-EC3A-4B21-BCE5-69ACA0EDA269}">
      <dgm:prSet/>
      <dgm:spPr/>
      <dgm:t>
        <a:bodyPr/>
        <a:lstStyle/>
        <a:p>
          <a:endParaRPr lang="es-EC"/>
        </a:p>
      </dgm:t>
    </dgm:pt>
    <dgm:pt modelId="{0C74B4BF-1839-4252-ABBE-B0447EE7950D}">
      <dgm:prSet phldrT="[Texto]" custT="1"/>
      <dgm:spPr/>
      <dgm:t>
        <a:bodyPr/>
        <a:lstStyle/>
        <a:p>
          <a:r>
            <a:rPr lang="es-EC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Reducción de la carga microbiana por cambios de temperatura </a:t>
          </a:r>
          <a:endParaRPr lang="es-EC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B7ABE8-B8FE-4D92-9A28-737FA50D99D1}" type="parTrans" cxnId="{8331DAFC-3120-484A-B755-8A5C7705ADDE}">
      <dgm:prSet/>
      <dgm:spPr/>
      <dgm:t>
        <a:bodyPr/>
        <a:lstStyle/>
        <a:p>
          <a:endParaRPr lang="es-EC"/>
        </a:p>
      </dgm:t>
    </dgm:pt>
    <dgm:pt modelId="{DD0AFE55-1263-41C4-ACB1-94BE4D472D62}" type="sibTrans" cxnId="{8331DAFC-3120-484A-B755-8A5C7705ADDE}">
      <dgm:prSet/>
      <dgm:spPr/>
      <dgm:t>
        <a:bodyPr/>
        <a:lstStyle/>
        <a:p>
          <a:endParaRPr lang="es-EC"/>
        </a:p>
      </dgm:t>
    </dgm:pt>
    <dgm:pt modelId="{3DD0E010-01B6-4F73-985A-95D1CC2BE094}" type="pres">
      <dgm:prSet presAssocID="{D3ACAFA1-3AA8-4BD6-AE6D-C47EE8B9F91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E82CA81-9A20-4C0B-8986-2946C1000B18}" type="pres">
      <dgm:prSet presAssocID="{6D726982-22D9-4111-A846-9AD21AB3685D}" presName="linNode" presStyleCnt="0"/>
      <dgm:spPr/>
    </dgm:pt>
    <dgm:pt modelId="{9A883724-886A-41CC-ACB8-B91612190DC6}" type="pres">
      <dgm:prSet presAssocID="{6D726982-22D9-4111-A846-9AD21AB3685D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3C557B-BBF3-4AC5-A3F2-8EC163805E1B}" type="pres">
      <dgm:prSet presAssocID="{6D726982-22D9-4111-A846-9AD21AB3685D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65841F-86EA-4959-8A9B-60DE78A52AD5}" type="pres">
      <dgm:prSet presAssocID="{A6BCAB6E-A7A8-4161-B8CF-959B3324DF0C}" presName="sp" presStyleCnt="0"/>
      <dgm:spPr/>
    </dgm:pt>
    <dgm:pt modelId="{911F34E8-E87A-4674-9617-CE138F857075}" type="pres">
      <dgm:prSet presAssocID="{6087F582-369E-458B-8AC9-7D258E3B3F97}" presName="linNode" presStyleCnt="0"/>
      <dgm:spPr/>
    </dgm:pt>
    <dgm:pt modelId="{E67387FE-02EE-46C1-8228-4B107564B841}" type="pres">
      <dgm:prSet presAssocID="{6087F582-369E-458B-8AC9-7D258E3B3F97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7F6FE6-315A-44EA-AE3A-7AE55695794F}" type="pres">
      <dgm:prSet presAssocID="{6087F582-369E-458B-8AC9-7D258E3B3F97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22F7A3E-4B3F-480A-A071-C3CE28B3EF67}" srcId="{6D726982-22D9-4111-A846-9AD21AB3685D}" destId="{C5ACB0C0-12D0-41FD-B881-BD5270BB2B66}" srcOrd="1" destOrd="0" parTransId="{028A62D4-8A88-48AC-9273-7323FC93E015}" sibTransId="{A03E2962-2A34-4AE0-95D4-603BCA059ED6}"/>
    <dgm:cxn modelId="{B5EA5900-7FDD-4421-880D-5E3C565916EC}" type="presOf" srcId="{0B171C61-D37A-4EE1-81FC-47E95DA119B4}" destId="{713C557B-BBF3-4AC5-A3F2-8EC163805E1B}" srcOrd="0" destOrd="0" presId="urn:microsoft.com/office/officeart/2005/8/layout/vList5"/>
    <dgm:cxn modelId="{826AEC1D-63B3-414A-8634-206F2B9AFA66}" type="presOf" srcId="{6D726982-22D9-4111-A846-9AD21AB3685D}" destId="{9A883724-886A-41CC-ACB8-B91612190DC6}" srcOrd="0" destOrd="0" presId="urn:microsoft.com/office/officeart/2005/8/layout/vList5"/>
    <dgm:cxn modelId="{2E5F31EE-D951-4C9B-8C5E-47D1336DAD2A}" srcId="{6D726982-22D9-4111-A846-9AD21AB3685D}" destId="{0B171C61-D37A-4EE1-81FC-47E95DA119B4}" srcOrd="0" destOrd="0" parTransId="{0D26A496-2712-40A7-B992-9F45B641E249}" sibTransId="{4FE21247-925A-4045-9386-8C822C722AAE}"/>
    <dgm:cxn modelId="{1F36D524-BA6E-4E29-97D3-6B5B02630B90}" type="presOf" srcId="{D3ACAFA1-3AA8-4BD6-AE6D-C47EE8B9F917}" destId="{3DD0E010-01B6-4F73-985A-95D1CC2BE094}" srcOrd="0" destOrd="0" presId="urn:microsoft.com/office/officeart/2005/8/layout/vList5"/>
    <dgm:cxn modelId="{BC67D102-82CF-40DA-BA79-D90145D5B07A}" type="presOf" srcId="{0C74B4BF-1839-4252-ABBE-B0447EE7950D}" destId="{CC7F6FE6-315A-44EA-AE3A-7AE55695794F}" srcOrd="0" destOrd="1" presId="urn:microsoft.com/office/officeart/2005/8/layout/vList5"/>
    <dgm:cxn modelId="{2B59252E-F592-42E8-A307-63FFD2B6030E}" type="presOf" srcId="{6087F582-369E-458B-8AC9-7D258E3B3F97}" destId="{E67387FE-02EE-46C1-8228-4B107564B841}" srcOrd="0" destOrd="0" presId="urn:microsoft.com/office/officeart/2005/8/layout/vList5"/>
    <dgm:cxn modelId="{1D5011BF-3DA8-4EEA-8D3C-EA3E252FC32E}" type="presOf" srcId="{4C4462B2-9AF5-47D4-979A-B4C56309C810}" destId="{CC7F6FE6-315A-44EA-AE3A-7AE55695794F}" srcOrd="0" destOrd="0" presId="urn:microsoft.com/office/officeart/2005/8/layout/vList5"/>
    <dgm:cxn modelId="{A89B4FC5-AABB-4C84-A10A-AEF8D27EEA34}" type="presOf" srcId="{C5ACB0C0-12D0-41FD-B881-BD5270BB2B66}" destId="{713C557B-BBF3-4AC5-A3F2-8EC163805E1B}" srcOrd="0" destOrd="1" presId="urn:microsoft.com/office/officeart/2005/8/layout/vList5"/>
    <dgm:cxn modelId="{8331DAFC-3120-484A-B755-8A5C7705ADDE}" srcId="{6087F582-369E-458B-8AC9-7D258E3B3F97}" destId="{0C74B4BF-1839-4252-ABBE-B0447EE7950D}" srcOrd="1" destOrd="0" parTransId="{01B7ABE8-B8FE-4D92-9A28-737FA50D99D1}" sibTransId="{DD0AFE55-1263-41C4-ACB1-94BE4D472D62}"/>
    <dgm:cxn modelId="{B8CBC038-AE96-4089-9416-5A677945BE0F}" srcId="{D3ACAFA1-3AA8-4BD6-AE6D-C47EE8B9F917}" destId="{6087F582-369E-458B-8AC9-7D258E3B3F97}" srcOrd="1" destOrd="0" parTransId="{7791C877-E7B2-4468-9DC0-FEEDE71DBAB9}" sibTransId="{490ABF89-FBAC-424F-9004-A904321F2F8E}"/>
    <dgm:cxn modelId="{F7EC0D99-EC3A-4B21-BCE5-69ACA0EDA269}" srcId="{6087F582-369E-458B-8AC9-7D258E3B3F97}" destId="{4C4462B2-9AF5-47D4-979A-B4C56309C810}" srcOrd="0" destOrd="0" parTransId="{E0115251-438D-4EAF-9FF1-1B81CA2C328D}" sibTransId="{C575A74D-EC79-4924-A408-71593D292F46}"/>
    <dgm:cxn modelId="{00614457-3414-41B1-B013-E814A6D2427A}" srcId="{D3ACAFA1-3AA8-4BD6-AE6D-C47EE8B9F917}" destId="{6D726982-22D9-4111-A846-9AD21AB3685D}" srcOrd="0" destOrd="0" parTransId="{6F50CBBE-68FA-4EE3-A5D5-062D41EF55B4}" sibTransId="{A6BCAB6E-A7A8-4161-B8CF-959B3324DF0C}"/>
    <dgm:cxn modelId="{74FF7C1C-18D5-4221-9FB8-7F4297F22288}" type="presParOf" srcId="{3DD0E010-01B6-4F73-985A-95D1CC2BE094}" destId="{8E82CA81-9A20-4C0B-8986-2946C1000B18}" srcOrd="0" destOrd="0" presId="urn:microsoft.com/office/officeart/2005/8/layout/vList5"/>
    <dgm:cxn modelId="{72D007D4-3BF1-45D8-AAEF-678E87271FBE}" type="presParOf" srcId="{8E82CA81-9A20-4C0B-8986-2946C1000B18}" destId="{9A883724-886A-41CC-ACB8-B91612190DC6}" srcOrd="0" destOrd="0" presId="urn:microsoft.com/office/officeart/2005/8/layout/vList5"/>
    <dgm:cxn modelId="{03CB5669-D502-41E0-A377-88E796F2C22A}" type="presParOf" srcId="{8E82CA81-9A20-4C0B-8986-2946C1000B18}" destId="{713C557B-BBF3-4AC5-A3F2-8EC163805E1B}" srcOrd="1" destOrd="0" presId="urn:microsoft.com/office/officeart/2005/8/layout/vList5"/>
    <dgm:cxn modelId="{DB2440B6-B53F-4DB7-BCF1-4C1E9E84F331}" type="presParOf" srcId="{3DD0E010-01B6-4F73-985A-95D1CC2BE094}" destId="{E265841F-86EA-4959-8A9B-60DE78A52AD5}" srcOrd="1" destOrd="0" presId="urn:microsoft.com/office/officeart/2005/8/layout/vList5"/>
    <dgm:cxn modelId="{29EAD895-5611-4B7A-A6A1-B32C23F47713}" type="presParOf" srcId="{3DD0E010-01B6-4F73-985A-95D1CC2BE094}" destId="{911F34E8-E87A-4674-9617-CE138F857075}" srcOrd="2" destOrd="0" presId="urn:microsoft.com/office/officeart/2005/8/layout/vList5"/>
    <dgm:cxn modelId="{A9135626-E928-4E77-B1CF-736204141972}" type="presParOf" srcId="{911F34E8-E87A-4674-9617-CE138F857075}" destId="{E67387FE-02EE-46C1-8228-4B107564B841}" srcOrd="0" destOrd="0" presId="urn:microsoft.com/office/officeart/2005/8/layout/vList5"/>
    <dgm:cxn modelId="{BEBF8AF3-3EF7-4E34-9032-E4A519C8BA64}" type="presParOf" srcId="{911F34E8-E87A-4674-9617-CE138F857075}" destId="{CC7F6FE6-315A-44EA-AE3A-7AE55695794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368118A-87FD-48DB-913E-69847F14E2D8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02964628-58F6-476A-8CD6-65C910EBB275}">
      <dgm:prSet phldrT="[Texto]" custT="1"/>
      <dgm:spPr/>
      <dgm:t>
        <a:bodyPr/>
        <a:lstStyle/>
        <a:p>
          <a:r>
            <a:rPr lang="es-EC" sz="2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Pesado y Licuado</a:t>
          </a:r>
          <a:r>
            <a:rPr lang="es-EC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BBC3DA-1430-466F-8F72-795CB691B709}" type="parTrans" cxnId="{37526038-9521-41BB-AC34-C807392B0057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CF5422-0BBC-4B02-A400-D12D90399AC1}" type="sibTrans" cxnId="{37526038-9521-41BB-AC34-C807392B0057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896625-DC86-4F85-A9B7-D83BFAB186E2}">
      <dgm:prSet phldrT="[Texto]" custT="1"/>
      <dgm:spPr/>
      <dgm:t>
        <a:bodyPr/>
        <a:lstStyle/>
        <a:p>
          <a:pPr algn="just"/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Granos de chocho, edulcorante, y leche </a:t>
          </a:r>
          <a:r>
            <a:rPr lang="es-EC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ultrapasteurizada</a:t>
          </a:r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por 5 minutos en licuadora industrial 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CB9E37-D3E6-45C8-9DCA-350F3C3C0105}" type="parTrans" cxnId="{FCBFBFC4-C49C-423A-AE69-2BD6F3A5FCC8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5C7C16-7FB3-4DF4-BC70-53C357F525F3}" type="sibTrans" cxnId="{FCBFBFC4-C49C-423A-AE69-2BD6F3A5FCC8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23CC63-BEF0-43B2-B098-24CCA0632B3F}">
      <dgm:prSet phldrT="[Texto]" custT="1"/>
      <dgm:spPr/>
      <dgm:t>
        <a:bodyPr/>
        <a:lstStyle/>
        <a:p>
          <a:r>
            <a:rPr lang="es-EC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Mezclado y Cocción</a:t>
          </a:r>
          <a:endParaRPr lang="es-EC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0B15B6-2E6A-4662-A03A-F9F2361C3BD0}" type="parTrans" cxnId="{75917799-E45A-4379-8C37-2A2DD8590231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CA197C-1FFD-4C79-800B-3EE1DF0B6FAC}" type="sibTrans" cxnId="{75917799-E45A-4379-8C37-2A2DD8590231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E8BBBC-3929-49E4-8DFB-8E4CCB66BB05}">
      <dgm:prSet phldrT="[Texto]" custT="1"/>
      <dgm:spPr/>
      <dgm:t>
        <a:bodyPr/>
        <a:lstStyle/>
        <a:p>
          <a:pPr algn="just"/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Agitación constante a fuego medio hasta 90ºC en cocina industrial hasta alcanzar  30° </a:t>
          </a:r>
          <a:r>
            <a:rPr lang="es-EC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Bx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487E1C-6926-49BE-ADBC-5CF657EA3A06}" type="parTrans" cxnId="{4B4500A7-F5FA-4553-B506-1F0C7B59F809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5B8F7D-5FC2-4071-A570-4FA1A90261A8}" type="sibTrans" cxnId="{4B4500A7-F5FA-4553-B506-1F0C7B59F809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1624B3-87E2-4654-8014-B9B9947CD7EC}">
      <dgm:prSet phldrT="[Texto]" custT="1"/>
      <dgm:spPr/>
      <dgm:t>
        <a:bodyPr/>
        <a:lstStyle/>
        <a:p>
          <a:r>
            <a:rPr lang="es-EC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Enfriado y Envasado</a:t>
          </a:r>
          <a:endParaRPr lang="es-EC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81D52-D081-4D20-B2D6-95E672FF4EFB}" type="parTrans" cxnId="{3A077E2F-2E4E-49E1-BD5E-C64AB223686C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CB103E-E81A-4223-865D-D311C86839BC}" type="sibTrans" cxnId="{3A077E2F-2E4E-49E1-BD5E-C64AB223686C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30F490-16B9-477E-BCCB-1E94C222C542}">
      <dgm:prSet phldrT="[Texto]" custT="1"/>
      <dgm:spPr/>
      <dgm:t>
        <a:bodyPr/>
        <a:lstStyle/>
        <a:p>
          <a:pPr algn="just"/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 55°C  y envasado enseguida en los envases de vidrio a peso neto de 130g 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FE1086-2293-4047-AAA9-F2136B6F2CEE}" type="parTrans" cxnId="{DE5AC529-A575-4D3B-AF13-5FB78ECC15FB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C00E18-A85D-432C-A493-78718A68F450}" type="sibTrans" cxnId="{DE5AC529-A575-4D3B-AF13-5FB78ECC15FB}">
      <dgm:prSet/>
      <dgm:spPr/>
      <dgm:t>
        <a:bodyPr/>
        <a:lstStyle/>
        <a:p>
          <a:endParaRPr lang="es-EC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3D35E7-C027-4EF4-9C5C-E3E525BF8DD0}" type="pres">
      <dgm:prSet presAssocID="{8368118A-87FD-48DB-913E-69847F14E2D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D0544BA0-2CBB-409E-B927-7DBBCD569B48}" type="pres">
      <dgm:prSet presAssocID="{02964628-58F6-476A-8CD6-65C910EBB275}" presName="composite" presStyleCnt="0"/>
      <dgm:spPr/>
    </dgm:pt>
    <dgm:pt modelId="{5BF8A7D0-CACB-4549-929E-CB4E8D145231}" type="pres">
      <dgm:prSet presAssocID="{02964628-58F6-476A-8CD6-65C910EBB275}" presName="bentUpArrow1" presStyleLbl="alignImgPlace1" presStyleIdx="0" presStyleCnt="2" custLinFactNeighborX="-16246" custLinFactNeighborY="6528"/>
      <dgm:spPr/>
    </dgm:pt>
    <dgm:pt modelId="{5B9714CD-9E18-46EB-9C69-87196F9A604D}" type="pres">
      <dgm:prSet presAssocID="{02964628-58F6-476A-8CD6-65C910EBB275}" presName="ParentText" presStyleLbl="node1" presStyleIdx="0" presStyleCnt="3" custLinFactNeighborX="-32962" custLinFactNeighborY="92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DC8356F-8BEF-41D2-BFF8-FBC2456EF02D}" type="pres">
      <dgm:prSet presAssocID="{02964628-58F6-476A-8CD6-65C910EBB275}" presName="ChildText" presStyleLbl="revTx" presStyleIdx="0" presStyleCnt="3" custScaleX="289258" custScaleY="88800" custLinFactX="3910" custLinFactNeighborX="100000" custLinFactNeighborY="-41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3E7DC1-C31B-4569-8A72-B3EA17472CEB}" type="pres">
      <dgm:prSet presAssocID="{ADCF5422-0BBC-4B02-A400-D12D90399AC1}" presName="sibTrans" presStyleCnt="0"/>
      <dgm:spPr/>
    </dgm:pt>
    <dgm:pt modelId="{6F13B38C-41DB-415B-BC5A-FAFBFE7334D1}" type="pres">
      <dgm:prSet presAssocID="{C023CC63-BEF0-43B2-B098-24CCA0632B3F}" presName="composite" presStyleCnt="0"/>
      <dgm:spPr/>
    </dgm:pt>
    <dgm:pt modelId="{EEEF324A-2FB7-4A06-9DF5-FF48EC6E9A88}" type="pres">
      <dgm:prSet presAssocID="{C023CC63-BEF0-43B2-B098-24CCA0632B3F}" presName="bentUpArrow1" presStyleLbl="alignImgPlace1" presStyleIdx="1" presStyleCnt="2" custLinFactNeighborX="-32493" custLinFactNeighborY="1088"/>
      <dgm:spPr/>
    </dgm:pt>
    <dgm:pt modelId="{A9690192-7CDF-4F3F-BCD6-60E44BF01A14}" type="pres">
      <dgm:prSet presAssocID="{C023CC63-BEF0-43B2-B098-24CCA0632B3F}" presName="ParentText" presStyleLbl="node1" presStyleIdx="1" presStyleCnt="3" custLinFactNeighborX="-43589" custLinFactNeighborY="-28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20554B-169D-49A1-855C-54FCFC6FC3B2}" type="pres">
      <dgm:prSet presAssocID="{C023CC63-BEF0-43B2-B098-24CCA0632B3F}" presName="ChildText" presStyleLbl="revTx" presStyleIdx="1" presStyleCnt="3" custScaleX="223189" custLinFactNeighborX="11325" custLinFactNeighborY="-22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FD8F97-3EDE-4D6D-899D-BD6EFCC4E4C9}" type="pres">
      <dgm:prSet presAssocID="{AECA197C-1FFD-4C79-800B-3EE1DF0B6FAC}" presName="sibTrans" presStyleCnt="0"/>
      <dgm:spPr/>
    </dgm:pt>
    <dgm:pt modelId="{2E96B0C5-EB98-4116-A715-9B0659F8C16C}" type="pres">
      <dgm:prSet presAssocID="{B41624B3-87E2-4654-8014-B9B9947CD7EC}" presName="composite" presStyleCnt="0"/>
      <dgm:spPr/>
    </dgm:pt>
    <dgm:pt modelId="{4D20F515-7A3E-420A-878D-74FAC1E121B1}" type="pres">
      <dgm:prSet presAssocID="{B41624B3-87E2-4654-8014-B9B9947CD7EC}" presName="ParentText" presStyleLbl="node1" presStyleIdx="2" presStyleCnt="3" custLinFactNeighborX="-49278" custLinFactNeighborY="188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55D647-D13C-4F71-878A-ACF03F2B5FA9}" type="pres">
      <dgm:prSet presAssocID="{B41624B3-87E2-4654-8014-B9B9947CD7EC}" presName="FinalChildText" presStyleLbl="revTx" presStyleIdx="2" presStyleCnt="3" custScaleX="242135" custLinFactNeighborX="16884" custLinFactNeighborY="142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60843C1-8DEF-4B4D-9CCC-34DFBDFCDF62}" type="presOf" srcId="{02964628-58F6-476A-8CD6-65C910EBB275}" destId="{5B9714CD-9E18-46EB-9C69-87196F9A604D}" srcOrd="0" destOrd="0" presId="urn:microsoft.com/office/officeart/2005/8/layout/StepDownProcess"/>
    <dgm:cxn modelId="{3A077E2F-2E4E-49E1-BD5E-C64AB223686C}" srcId="{8368118A-87FD-48DB-913E-69847F14E2D8}" destId="{B41624B3-87E2-4654-8014-B9B9947CD7EC}" srcOrd="2" destOrd="0" parTransId="{F7A81D52-D081-4D20-B2D6-95E672FF4EFB}" sibTransId="{61CB103E-E81A-4223-865D-D311C86839BC}"/>
    <dgm:cxn modelId="{37526038-9521-41BB-AC34-C807392B0057}" srcId="{8368118A-87FD-48DB-913E-69847F14E2D8}" destId="{02964628-58F6-476A-8CD6-65C910EBB275}" srcOrd="0" destOrd="0" parTransId="{ADBBC3DA-1430-466F-8F72-795CB691B709}" sibTransId="{ADCF5422-0BBC-4B02-A400-D12D90399AC1}"/>
    <dgm:cxn modelId="{7F84E83B-B3F6-4278-962B-64B6596662AE}" type="presOf" srcId="{7E896625-DC86-4F85-A9B7-D83BFAB186E2}" destId="{1DC8356F-8BEF-41D2-BFF8-FBC2456EF02D}" srcOrd="0" destOrd="0" presId="urn:microsoft.com/office/officeart/2005/8/layout/StepDownProcess"/>
    <dgm:cxn modelId="{31F80ACF-3EAB-4620-9D6A-059A9214A65B}" type="presOf" srcId="{C023CC63-BEF0-43B2-B098-24CCA0632B3F}" destId="{A9690192-7CDF-4F3F-BCD6-60E44BF01A14}" srcOrd="0" destOrd="0" presId="urn:microsoft.com/office/officeart/2005/8/layout/StepDownProcess"/>
    <dgm:cxn modelId="{4B4500A7-F5FA-4553-B506-1F0C7B59F809}" srcId="{C023CC63-BEF0-43B2-B098-24CCA0632B3F}" destId="{72E8BBBC-3929-49E4-8DFB-8E4CCB66BB05}" srcOrd="0" destOrd="0" parTransId="{58487E1C-6926-49BE-ADBC-5CF657EA3A06}" sibTransId="{BF5B8F7D-5FC2-4071-A570-4FA1A90261A8}"/>
    <dgm:cxn modelId="{AF476909-0000-4CC2-B8B6-EE592434C321}" type="presOf" srcId="{B41624B3-87E2-4654-8014-B9B9947CD7EC}" destId="{4D20F515-7A3E-420A-878D-74FAC1E121B1}" srcOrd="0" destOrd="0" presId="urn:microsoft.com/office/officeart/2005/8/layout/StepDownProcess"/>
    <dgm:cxn modelId="{7E8F108C-7B98-4BB8-B6E1-849FB6EB0348}" type="presOf" srcId="{72E8BBBC-3929-49E4-8DFB-8E4CCB66BB05}" destId="{9B20554B-169D-49A1-855C-54FCFC6FC3B2}" srcOrd="0" destOrd="0" presId="urn:microsoft.com/office/officeart/2005/8/layout/StepDownProcess"/>
    <dgm:cxn modelId="{FCBFBFC4-C49C-423A-AE69-2BD6F3A5FCC8}" srcId="{02964628-58F6-476A-8CD6-65C910EBB275}" destId="{7E896625-DC86-4F85-A9B7-D83BFAB186E2}" srcOrd="0" destOrd="0" parTransId="{79CB9E37-D3E6-45C8-9DCA-350F3C3C0105}" sibTransId="{195C7C16-7FB3-4DF4-BC70-53C357F525F3}"/>
    <dgm:cxn modelId="{75917799-E45A-4379-8C37-2A2DD8590231}" srcId="{8368118A-87FD-48DB-913E-69847F14E2D8}" destId="{C023CC63-BEF0-43B2-B098-24CCA0632B3F}" srcOrd="1" destOrd="0" parTransId="{C30B15B6-2E6A-4662-A03A-F9F2361C3BD0}" sibTransId="{AECA197C-1FFD-4C79-800B-3EE1DF0B6FAC}"/>
    <dgm:cxn modelId="{0D569254-B2F3-440C-B1D4-12D5609A6145}" type="presOf" srcId="{D130F490-16B9-477E-BCCB-1E94C222C542}" destId="{BF55D647-D13C-4F71-878A-ACF03F2B5FA9}" srcOrd="0" destOrd="0" presId="urn:microsoft.com/office/officeart/2005/8/layout/StepDownProcess"/>
    <dgm:cxn modelId="{DE5AC529-A575-4D3B-AF13-5FB78ECC15FB}" srcId="{B41624B3-87E2-4654-8014-B9B9947CD7EC}" destId="{D130F490-16B9-477E-BCCB-1E94C222C542}" srcOrd="0" destOrd="0" parTransId="{95FE1086-2293-4047-AAA9-F2136B6F2CEE}" sibTransId="{2FC00E18-A85D-432C-A493-78718A68F450}"/>
    <dgm:cxn modelId="{472E735D-1079-44C6-AC56-4B93011D57DB}" type="presOf" srcId="{8368118A-87FD-48DB-913E-69847F14E2D8}" destId="{783D35E7-C027-4EF4-9C5C-E3E525BF8DD0}" srcOrd="0" destOrd="0" presId="urn:microsoft.com/office/officeart/2005/8/layout/StepDownProcess"/>
    <dgm:cxn modelId="{081FCC21-80AC-4F4D-A2DD-E266A70FE637}" type="presParOf" srcId="{783D35E7-C027-4EF4-9C5C-E3E525BF8DD0}" destId="{D0544BA0-2CBB-409E-B927-7DBBCD569B48}" srcOrd="0" destOrd="0" presId="urn:microsoft.com/office/officeart/2005/8/layout/StepDownProcess"/>
    <dgm:cxn modelId="{8221EF98-D10C-4893-8C6D-0522739721DA}" type="presParOf" srcId="{D0544BA0-2CBB-409E-B927-7DBBCD569B48}" destId="{5BF8A7D0-CACB-4549-929E-CB4E8D145231}" srcOrd="0" destOrd="0" presId="urn:microsoft.com/office/officeart/2005/8/layout/StepDownProcess"/>
    <dgm:cxn modelId="{A90A3FE1-2BAA-45B7-A31B-A4BAA45FD89E}" type="presParOf" srcId="{D0544BA0-2CBB-409E-B927-7DBBCD569B48}" destId="{5B9714CD-9E18-46EB-9C69-87196F9A604D}" srcOrd="1" destOrd="0" presId="urn:microsoft.com/office/officeart/2005/8/layout/StepDownProcess"/>
    <dgm:cxn modelId="{3D2DB3BB-A19E-4187-8B5F-7E27C6BC3378}" type="presParOf" srcId="{D0544BA0-2CBB-409E-B927-7DBBCD569B48}" destId="{1DC8356F-8BEF-41D2-BFF8-FBC2456EF02D}" srcOrd="2" destOrd="0" presId="urn:microsoft.com/office/officeart/2005/8/layout/StepDownProcess"/>
    <dgm:cxn modelId="{8178DD8A-F1AB-4118-A3DE-76351EEFA29A}" type="presParOf" srcId="{783D35E7-C027-4EF4-9C5C-E3E525BF8DD0}" destId="{C73E7DC1-C31B-4569-8A72-B3EA17472CEB}" srcOrd="1" destOrd="0" presId="urn:microsoft.com/office/officeart/2005/8/layout/StepDownProcess"/>
    <dgm:cxn modelId="{4A1B7C09-C5C4-4432-BC4E-DB7E8B4A132C}" type="presParOf" srcId="{783D35E7-C027-4EF4-9C5C-E3E525BF8DD0}" destId="{6F13B38C-41DB-415B-BC5A-FAFBFE7334D1}" srcOrd="2" destOrd="0" presId="urn:microsoft.com/office/officeart/2005/8/layout/StepDownProcess"/>
    <dgm:cxn modelId="{0B5EC089-1194-4D4A-89E0-E98A50AD539C}" type="presParOf" srcId="{6F13B38C-41DB-415B-BC5A-FAFBFE7334D1}" destId="{EEEF324A-2FB7-4A06-9DF5-FF48EC6E9A88}" srcOrd="0" destOrd="0" presId="urn:microsoft.com/office/officeart/2005/8/layout/StepDownProcess"/>
    <dgm:cxn modelId="{B89400FF-B378-45C3-A46E-EA0A2CB6613E}" type="presParOf" srcId="{6F13B38C-41DB-415B-BC5A-FAFBFE7334D1}" destId="{A9690192-7CDF-4F3F-BCD6-60E44BF01A14}" srcOrd="1" destOrd="0" presId="urn:microsoft.com/office/officeart/2005/8/layout/StepDownProcess"/>
    <dgm:cxn modelId="{4F1C9707-C8A6-42A7-A2E4-266B1AF75D6C}" type="presParOf" srcId="{6F13B38C-41DB-415B-BC5A-FAFBFE7334D1}" destId="{9B20554B-169D-49A1-855C-54FCFC6FC3B2}" srcOrd="2" destOrd="0" presId="urn:microsoft.com/office/officeart/2005/8/layout/StepDownProcess"/>
    <dgm:cxn modelId="{1F97BD1B-AD76-46F4-8FAC-323D73E92825}" type="presParOf" srcId="{783D35E7-C027-4EF4-9C5C-E3E525BF8DD0}" destId="{DFFD8F97-3EDE-4D6D-899D-BD6EFCC4E4C9}" srcOrd="3" destOrd="0" presId="urn:microsoft.com/office/officeart/2005/8/layout/StepDownProcess"/>
    <dgm:cxn modelId="{950BEB94-044E-49B9-BB9F-BC093A64F861}" type="presParOf" srcId="{783D35E7-C027-4EF4-9C5C-E3E525BF8DD0}" destId="{2E96B0C5-EB98-4116-A715-9B0659F8C16C}" srcOrd="4" destOrd="0" presId="urn:microsoft.com/office/officeart/2005/8/layout/StepDownProcess"/>
    <dgm:cxn modelId="{D1107215-21CE-40C1-8B91-E5816648B5F3}" type="presParOf" srcId="{2E96B0C5-EB98-4116-A715-9B0659F8C16C}" destId="{4D20F515-7A3E-420A-878D-74FAC1E121B1}" srcOrd="0" destOrd="0" presId="urn:microsoft.com/office/officeart/2005/8/layout/StepDownProcess"/>
    <dgm:cxn modelId="{39A8A403-B188-47B4-A299-D9A16E249CEA}" type="presParOf" srcId="{2E96B0C5-EB98-4116-A715-9B0659F8C16C}" destId="{BF55D647-D13C-4F71-878A-ACF03F2B5FA9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94ABAFF-666F-43E3-9974-77DAEFFD6716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DB598677-7756-46D8-B50B-77B17D544512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 levantó la cubierta de la placa </a:t>
          </a:r>
          <a:r>
            <a:rPr lang="es-EC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petrifilm</a:t>
          </a:r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3m, y con una </a:t>
          </a:r>
          <a:r>
            <a:rPr lang="es-EC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micropipeta</a:t>
          </a:r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se tomó 1 ml del tubo de ensayo con dilución 10</a:t>
          </a:r>
          <a:r>
            <a:rPr lang="es-EC" baseline="30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-4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A10C25-C437-4465-AA53-3CFE4906170F}" type="parTrans" cxnId="{418F28DA-8F1A-4EA1-A783-C0A18ECCB6F5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226369-3F21-4A55-9D16-30B91D8A2424}" type="sibTrans" cxnId="{418F28DA-8F1A-4EA1-A783-C0A18ECCB6F5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D9928F-476D-4CBC-8323-6287936DF24A}">
      <dgm:prSet phldrT="[Texto]"/>
      <dgm:spPr/>
      <dgm:t>
        <a:bodyPr/>
        <a:lstStyle/>
        <a:p>
          <a:pPr algn="just"/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 colocó dicha alícuota en el centro de la placa </a:t>
          </a:r>
          <a:r>
            <a:rPr lang="es-EC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petrfilim</a:t>
          </a:r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donde se encuentra incorporado el medio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E60DC3-28E3-4577-827E-9100F748608B}" type="parTrans" cxnId="{79294916-CCA1-49CF-BFA2-CD575EB5B804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1CB7BD-1198-4AA4-AF56-9F6C4F93516D}" type="sibTrans" cxnId="{79294916-CCA1-49CF-BFA2-CD575EB5B804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4DE31D-282D-405F-83AA-4B34132279C1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 tapó suavemente la alícuota con la cubierta de la placa </a:t>
          </a:r>
          <a:r>
            <a:rPr lang="es-EC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petrifilm</a:t>
          </a:r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y enseguida se realizó la dispersión de la alícuota 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7FEE43-2FFE-48A4-B6AE-53D377FB6DC6}" type="parTrans" cxnId="{46145FC7-28E5-40D2-9545-AAC54A140C81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D3F2FC-0888-4810-BD87-B991F70D81CE}" type="sibTrans" cxnId="{46145FC7-28E5-40D2-9545-AAC54A140C81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6903E9-42E1-4285-8169-FA7103644208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Este proceso de siembra se realizó por cada réplica de dilución, obteniendo 3 siembras por cada unidad o manjar de chocho. 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1645AB-9068-4B06-8534-7B0521825401}" type="parTrans" cxnId="{651121CD-BB5A-40E0-937A-1D46E1071778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8C4CF5-D94A-4CD0-AC41-A71F92B37480}" type="sibTrans" cxnId="{651121CD-BB5A-40E0-937A-1D46E1071778}">
      <dgm:prSet/>
      <dgm:spPr/>
      <dgm:t>
        <a:bodyPr/>
        <a:lstStyle/>
        <a:p>
          <a:endParaRPr lang="es-EC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1905AE-0250-4604-B2CC-217015BD4275}" type="pres">
      <dgm:prSet presAssocID="{A94ABAFF-666F-43E3-9974-77DAEFFD671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E5C973A-4196-47E2-ACC7-AEAF11D5076E}" type="pres">
      <dgm:prSet presAssocID="{DB598677-7756-46D8-B50B-77B17D544512}" presName="node" presStyleLbl="node1" presStyleIdx="0" presStyleCnt="4" custScaleX="11806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E93810C-60AB-49D2-B5A1-17E5D6AB1C9C}" type="pres">
      <dgm:prSet presAssocID="{11226369-3F21-4A55-9D16-30B91D8A2424}" presName="sibTrans" presStyleCnt="0"/>
      <dgm:spPr/>
    </dgm:pt>
    <dgm:pt modelId="{E10E069F-57F3-44C2-B917-BEB6FE14C932}" type="pres">
      <dgm:prSet presAssocID="{51D9928F-476D-4CBC-8323-6287936DF24A}" presName="node" presStyleLbl="node1" presStyleIdx="1" presStyleCnt="4" custScaleX="1088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C07E82-5603-45B8-B3DA-729613F5B0F7}" type="pres">
      <dgm:prSet presAssocID="{0F1CB7BD-1198-4AA4-AF56-9F6C4F93516D}" presName="sibTrans" presStyleCnt="0"/>
      <dgm:spPr/>
    </dgm:pt>
    <dgm:pt modelId="{E8694593-D7B5-401D-BD12-7431E528D201}" type="pres">
      <dgm:prSet presAssocID="{EA4DE31D-282D-405F-83AA-4B34132279C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4D3F8A-9B78-4CFC-A64D-7CCBC5D5EF48}" type="pres">
      <dgm:prSet presAssocID="{C1D3F2FC-0888-4810-BD87-B991F70D81CE}" presName="sibTrans" presStyleCnt="0"/>
      <dgm:spPr/>
    </dgm:pt>
    <dgm:pt modelId="{7D0A47DF-4DAA-43B5-AF73-9AF58DBD63CB}" type="pres">
      <dgm:prSet presAssocID="{B16903E9-42E1-4285-8169-FA7103644208}" presName="node" presStyleLbl="node1" presStyleIdx="3" presStyleCnt="4" custScaleX="11356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6145FC7-28E5-40D2-9545-AAC54A140C81}" srcId="{A94ABAFF-666F-43E3-9974-77DAEFFD6716}" destId="{EA4DE31D-282D-405F-83AA-4B34132279C1}" srcOrd="2" destOrd="0" parTransId="{157FEE43-2FFE-48A4-B6AE-53D377FB6DC6}" sibTransId="{C1D3F2FC-0888-4810-BD87-B991F70D81CE}"/>
    <dgm:cxn modelId="{764F864D-A11B-439D-800A-F2FED15C9B43}" type="presOf" srcId="{51D9928F-476D-4CBC-8323-6287936DF24A}" destId="{E10E069F-57F3-44C2-B917-BEB6FE14C932}" srcOrd="0" destOrd="0" presId="urn:microsoft.com/office/officeart/2005/8/layout/default"/>
    <dgm:cxn modelId="{4DC7E553-EECC-4012-BE9F-A414325C2521}" type="presOf" srcId="{DB598677-7756-46D8-B50B-77B17D544512}" destId="{5E5C973A-4196-47E2-ACC7-AEAF11D5076E}" srcOrd="0" destOrd="0" presId="urn:microsoft.com/office/officeart/2005/8/layout/default"/>
    <dgm:cxn modelId="{A4C0F223-F537-4849-A6B0-3B5642D1510C}" type="presOf" srcId="{EA4DE31D-282D-405F-83AA-4B34132279C1}" destId="{E8694593-D7B5-401D-BD12-7431E528D201}" srcOrd="0" destOrd="0" presId="urn:microsoft.com/office/officeart/2005/8/layout/default"/>
    <dgm:cxn modelId="{1C46CC58-E5CF-47A8-8C6A-E016D4830B76}" type="presOf" srcId="{A94ABAFF-666F-43E3-9974-77DAEFFD6716}" destId="{E21905AE-0250-4604-B2CC-217015BD4275}" srcOrd="0" destOrd="0" presId="urn:microsoft.com/office/officeart/2005/8/layout/default"/>
    <dgm:cxn modelId="{651121CD-BB5A-40E0-937A-1D46E1071778}" srcId="{A94ABAFF-666F-43E3-9974-77DAEFFD6716}" destId="{B16903E9-42E1-4285-8169-FA7103644208}" srcOrd="3" destOrd="0" parTransId="{5F1645AB-9068-4B06-8534-7B0521825401}" sibTransId="{AB8C4CF5-D94A-4CD0-AC41-A71F92B37480}"/>
    <dgm:cxn modelId="{418F28DA-8F1A-4EA1-A783-C0A18ECCB6F5}" srcId="{A94ABAFF-666F-43E3-9974-77DAEFFD6716}" destId="{DB598677-7756-46D8-B50B-77B17D544512}" srcOrd="0" destOrd="0" parTransId="{A5A10C25-C437-4465-AA53-3CFE4906170F}" sibTransId="{11226369-3F21-4A55-9D16-30B91D8A2424}"/>
    <dgm:cxn modelId="{FA31E8ED-0FB0-4992-8CE0-6287467B75D2}" type="presOf" srcId="{B16903E9-42E1-4285-8169-FA7103644208}" destId="{7D0A47DF-4DAA-43B5-AF73-9AF58DBD63CB}" srcOrd="0" destOrd="0" presId="urn:microsoft.com/office/officeart/2005/8/layout/default"/>
    <dgm:cxn modelId="{79294916-CCA1-49CF-BFA2-CD575EB5B804}" srcId="{A94ABAFF-666F-43E3-9974-77DAEFFD6716}" destId="{51D9928F-476D-4CBC-8323-6287936DF24A}" srcOrd="1" destOrd="0" parTransId="{DCE60DC3-28E3-4577-827E-9100F748608B}" sibTransId="{0F1CB7BD-1198-4AA4-AF56-9F6C4F93516D}"/>
    <dgm:cxn modelId="{7286D7B4-7288-4791-81D0-75743223B98E}" type="presParOf" srcId="{E21905AE-0250-4604-B2CC-217015BD4275}" destId="{5E5C973A-4196-47E2-ACC7-AEAF11D5076E}" srcOrd="0" destOrd="0" presId="urn:microsoft.com/office/officeart/2005/8/layout/default"/>
    <dgm:cxn modelId="{A4F3607B-2FC6-4C2D-A0F7-73F97C6D1622}" type="presParOf" srcId="{E21905AE-0250-4604-B2CC-217015BD4275}" destId="{7E93810C-60AB-49D2-B5A1-17E5D6AB1C9C}" srcOrd="1" destOrd="0" presId="urn:microsoft.com/office/officeart/2005/8/layout/default"/>
    <dgm:cxn modelId="{C6884D2E-930B-4ED0-864C-CCBFF941B173}" type="presParOf" srcId="{E21905AE-0250-4604-B2CC-217015BD4275}" destId="{E10E069F-57F3-44C2-B917-BEB6FE14C932}" srcOrd="2" destOrd="0" presId="urn:microsoft.com/office/officeart/2005/8/layout/default"/>
    <dgm:cxn modelId="{46AFC665-8571-4C23-8E21-A464F53D31EC}" type="presParOf" srcId="{E21905AE-0250-4604-B2CC-217015BD4275}" destId="{CAC07E82-5603-45B8-B3DA-729613F5B0F7}" srcOrd="3" destOrd="0" presId="urn:microsoft.com/office/officeart/2005/8/layout/default"/>
    <dgm:cxn modelId="{83531AE6-F291-4467-BDEE-8F5806F79311}" type="presParOf" srcId="{E21905AE-0250-4604-B2CC-217015BD4275}" destId="{E8694593-D7B5-401D-BD12-7431E528D201}" srcOrd="4" destOrd="0" presId="urn:microsoft.com/office/officeart/2005/8/layout/default"/>
    <dgm:cxn modelId="{66278156-8107-4466-956A-AF00BA618A73}" type="presParOf" srcId="{E21905AE-0250-4604-B2CC-217015BD4275}" destId="{024D3F8A-9B78-4CFC-A64D-7CCBC5D5EF48}" srcOrd="5" destOrd="0" presId="urn:microsoft.com/office/officeart/2005/8/layout/default"/>
    <dgm:cxn modelId="{F59AA8F4-4174-48DA-AAE0-C64939703F16}" type="presParOf" srcId="{E21905AE-0250-4604-B2CC-217015BD4275}" destId="{7D0A47DF-4DAA-43B5-AF73-9AF58DBD63C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5498293-039E-48BE-9953-C12357181D12}" type="doc">
      <dgm:prSet loTypeId="urn:microsoft.com/office/officeart/2005/8/layout/hierarchy3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0DEFB3B1-EBBC-49FC-9B92-AE07B02897BC}">
      <dgm:prSet phldrT="[Texto]" custT="1"/>
      <dgm:spPr/>
      <dgm:t>
        <a:bodyPr/>
        <a:lstStyle/>
        <a:p>
          <a:r>
            <a:rPr lang="es-EC" sz="5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Incubación</a:t>
          </a:r>
          <a:endParaRPr lang="es-EC" sz="5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C0D201-1D77-4AAC-8C57-F57196FBAC11}" type="parTrans" cxnId="{F2A7AA88-6177-4998-BC85-B30493A08D4E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14B012-8736-4898-B4E2-DB2778266ADB}" type="sibTrans" cxnId="{F2A7AA88-6177-4998-BC85-B30493A08D4E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35093B-B45A-4729-BECC-D8B690CC0709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colocó a todas las placas sembradas en la incubadora a 26°C durante 3 días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68BD94-43A0-49E7-9BBB-ABC63BBA9B24}" type="parTrans" cxnId="{82B01AD8-A020-473E-8DFD-C638AD85B978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9978F7-9A37-46C7-8A4B-7F82F5892980}" type="sibTrans" cxnId="{82B01AD8-A020-473E-8DFD-C638AD85B978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615DE0-38CF-4493-BDFB-7EA5BEC61D37}">
      <dgm:prSet phldrT="[Texto]" custT="1"/>
      <dgm:spPr/>
      <dgm:t>
        <a:bodyPr/>
        <a:lstStyle/>
        <a:p>
          <a:r>
            <a:rPr lang="es-EC" sz="5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Recuento </a:t>
          </a:r>
          <a:endParaRPr lang="es-EC" sz="5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97030B-5725-4883-B12B-27B86B8E3F1C}" type="parTrans" cxnId="{A740DEAE-A916-4F09-B9AF-381C3F4DFCC9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42122E-F3AB-429C-8702-2683A7DB4297}" type="sibTrans" cxnId="{A740DEAE-A916-4F09-B9AF-381C3F4DFCC9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C88446-35D4-483A-8A03-48B877B9F2E7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contó a los 3 días mediante un marcador punta fina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208969-C44A-408F-96E4-4946F9AC5ACB}" type="parTrans" cxnId="{C722ADBD-2E16-41CB-BDEC-F4484FE62B07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E516EF-6F3A-48FD-9EA3-B5B43F2A3008}" type="sibTrans" cxnId="{C722ADBD-2E16-41CB-BDEC-F4484FE62B07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7325FA-72D6-4B54-9EA8-886E433738D6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multiplicó el número de colinas presentes en la placa por el inverso del factor de dilución 10</a:t>
          </a:r>
          <a:r>
            <a:rPr lang="es-EC" sz="18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y se dividió para 1ml 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FB4595-7957-4472-868F-7ED48F8628E2}" type="parTrans" cxnId="{DD163AF9-B666-4A50-BA30-EB914F011955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B805BE-108A-413D-8BC8-B7AB7E030155}" type="sibTrans" cxnId="{DD163AF9-B666-4A50-BA30-EB914F011955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B62669-AC76-425F-A45B-D080FD9CE4ED}" type="pres">
      <dgm:prSet presAssocID="{45498293-039E-48BE-9953-C12357181D1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3BF7CB2B-F23E-49BC-AD22-25B35D7452BC}" type="pres">
      <dgm:prSet presAssocID="{0DEFB3B1-EBBC-49FC-9B92-AE07B02897BC}" presName="root" presStyleCnt="0"/>
      <dgm:spPr/>
    </dgm:pt>
    <dgm:pt modelId="{F93AE447-ED2A-466B-BA0B-56D19FA8F661}" type="pres">
      <dgm:prSet presAssocID="{0DEFB3B1-EBBC-49FC-9B92-AE07B02897BC}" presName="rootComposite" presStyleCnt="0"/>
      <dgm:spPr/>
    </dgm:pt>
    <dgm:pt modelId="{792A9655-4590-489E-BF6C-048F6BDB3005}" type="pres">
      <dgm:prSet presAssocID="{0DEFB3B1-EBBC-49FC-9B92-AE07B02897BC}" presName="rootText" presStyleLbl="node1" presStyleIdx="0" presStyleCnt="2" custScaleX="126029"/>
      <dgm:spPr/>
      <dgm:t>
        <a:bodyPr/>
        <a:lstStyle/>
        <a:p>
          <a:endParaRPr lang="es-EC"/>
        </a:p>
      </dgm:t>
    </dgm:pt>
    <dgm:pt modelId="{0CD883B2-361B-4417-B7D6-25486EA5DDAE}" type="pres">
      <dgm:prSet presAssocID="{0DEFB3B1-EBBC-49FC-9B92-AE07B02897BC}" presName="rootConnector" presStyleLbl="node1" presStyleIdx="0" presStyleCnt="2"/>
      <dgm:spPr/>
      <dgm:t>
        <a:bodyPr/>
        <a:lstStyle/>
        <a:p>
          <a:endParaRPr lang="es-EC"/>
        </a:p>
      </dgm:t>
    </dgm:pt>
    <dgm:pt modelId="{9B82A782-F431-45A4-AC6B-55AEC6DB15BD}" type="pres">
      <dgm:prSet presAssocID="{0DEFB3B1-EBBC-49FC-9B92-AE07B02897BC}" presName="childShape" presStyleCnt="0"/>
      <dgm:spPr/>
    </dgm:pt>
    <dgm:pt modelId="{B4C43E76-7B42-4A9E-966C-3A064465564D}" type="pres">
      <dgm:prSet presAssocID="{0668BD94-43A0-49E7-9BBB-ABC63BBA9B24}" presName="Name13" presStyleLbl="parChTrans1D2" presStyleIdx="0" presStyleCnt="3"/>
      <dgm:spPr/>
      <dgm:t>
        <a:bodyPr/>
        <a:lstStyle/>
        <a:p>
          <a:endParaRPr lang="es-EC"/>
        </a:p>
      </dgm:t>
    </dgm:pt>
    <dgm:pt modelId="{66DD8989-836D-4812-B962-DB8184BF4961}" type="pres">
      <dgm:prSet presAssocID="{0A35093B-B45A-4729-BECC-D8B690CC0709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8AB7D3-2CCF-43B1-9A2F-DAC52FB54FA4}" type="pres">
      <dgm:prSet presAssocID="{6C615DE0-38CF-4493-BDFB-7EA5BEC61D37}" presName="root" presStyleCnt="0"/>
      <dgm:spPr/>
    </dgm:pt>
    <dgm:pt modelId="{236B479E-916A-44F1-8A4B-7959D8F12A26}" type="pres">
      <dgm:prSet presAssocID="{6C615DE0-38CF-4493-BDFB-7EA5BEC61D37}" presName="rootComposite" presStyleCnt="0"/>
      <dgm:spPr/>
    </dgm:pt>
    <dgm:pt modelId="{DF4569B2-7A28-40A8-BF14-F96A288FC173}" type="pres">
      <dgm:prSet presAssocID="{6C615DE0-38CF-4493-BDFB-7EA5BEC61D37}" presName="rootText" presStyleLbl="node1" presStyleIdx="1" presStyleCnt="2" custScaleX="112256"/>
      <dgm:spPr/>
      <dgm:t>
        <a:bodyPr/>
        <a:lstStyle/>
        <a:p>
          <a:endParaRPr lang="es-EC"/>
        </a:p>
      </dgm:t>
    </dgm:pt>
    <dgm:pt modelId="{A11D54C2-F997-483A-BE37-86CCCEB784FC}" type="pres">
      <dgm:prSet presAssocID="{6C615DE0-38CF-4493-BDFB-7EA5BEC61D37}" presName="rootConnector" presStyleLbl="node1" presStyleIdx="1" presStyleCnt="2"/>
      <dgm:spPr/>
      <dgm:t>
        <a:bodyPr/>
        <a:lstStyle/>
        <a:p>
          <a:endParaRPr lang="es-EC"/>
        </a:p>
      </dgm:t>
    </dgm:pt>
    <dgm:pt modelId="{DA79D870-8C24-48A3-94BC-4B04DCAAF0EF}" type="pres">
      <dgm:prSet presAssocID="{6C615DE0-38CF-4493-BDFB-7EA5BEC61D37}" presName="childShape" presStyleCnt="0"/>
      <dgm:spPr/>
    </dgm:pt>
    <dgm:pt modelId="{76EF6905-3EE0-48FC-96DA-FFB54300FADC}" type="pres">
      <dgm:prSet presAssocID="{47208969-C44A-408F-96E4-4946F9AC5ACB}" presName="Name13" presStyleLbl="parChTrans1D2" presStyleIdx="1" presStyleCnt="3"/>
      <dgm:spPr/>
      <dgm:t>
        <a:bodyPr/>
        <a:lstStyle/>
        <a:p>
          <a:endParaRPr lang="es-EC"/>
        </a:p>
      </dgm:t>
    </dgm:pt>
    <dgm:pt modelId="{F98A4882-4379-4C43-9E7B-447EC59CE0A1}" type="pres">
      <dgm:prSet presAssocID="{9BC88446-35D4-483A-8A03-48B877B9F2E7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B4B7EB-94C9-4C35-A278-EEDDC3F51725}" type="pres">
      <dgm:prSet presAssocID="{A3FB4595-7957-4472-868F-7ED48F8628E2}" presName="Name13" presStyleLbl="parChTrans1D2" presStyleIdx="2" presStyleCnt="3"/>
      <dgm:spPr/>
      <dgm:t>
        <a:bodyPr/>
        <a:lstStyle/>
        <a:p>
          <a:endParaRPr lang="es-EC"/>
        </a:p>
      </dgm:t>
    </dgm:pt>
    <dgm:pt modelId="{CEB36A2F-1C4E-4CEE-9494-864B302D378A}" type="pres">
      <dgm:prSet presAssocID="{257325FA-72D6-4B54-9EA8-886E433738D6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2B01AD8-A020-473E-8DFD-C638AD85B978}" srcId="{0DEFB3B1-EBBC-49FC-9B92-AE07B02897BC}" destId="{0A35093B-B45A-4729-BECC-D8B690CC0709}" srcOrd="0" destOrd="0" parTransId="{0668BD94-43A0-49E7-9BBB-ABC63BBA9B24}" sibTransId="{969978F7-9A37-46C7-8A4B-7F82F5892980}"/>
    <dgm:cxn modelId="{595B5D68-7BD9-49D0-B371-03E20F3186D8}" type="presOf" srcId="{47208969-C44A-408F-96E4-4946F9AC5ACB}" destId="{76EF6905-3EE0-48FC-96DA-FFB54300FADC}" srcOrd="0" destOrd="0" presId="urn:microsoft.com/office/officeart/2005/8/layout/hierarchy3"/>
    <dgm:cxn modelId="{DD163AF9-B666-4A50-BA30-EB914F011955}" srcId="{6C615DE0-38CF-4493-BDFB-7EA5BEC61D37}" destId="{257325FA-72D6-4B54-9EA8-886E433738D6}" srcOrd="1" destOrd="0" parTransId="{A3FB4595-7957-4472-868F-7ED48F8628E2}" sibTransId="{5BB805BE-108A-413D-8BC8-B7AB7E030155}"/>
    <dgm:cxn modelId="{FDFB0EEA-48EC-4E1F-9F0A-F902C6BEF032}" type="presOf" srcId="{9BC88446-35D4-483A-8A03-48B877B9F2E7}" destId="{F98A4882-4379-4C43-9E7B-447EC59CE0A1}" srcOrd="0" destOrd="0" presId="urn:microsoft.com/office/officeart/2005/8/layout/hierarchy3"/>
    <dgm:cxn modelId="{99872EB5-D659-472B-A47B-A15F8F41A21E}" type="presOf" srcId="{6C615DE0-38CF-4493-BDFB-7EA5BEC61D37}" destId="{A11D54C2-F997-483A-BE37-86CCCEB784FC}" srcOrd="1" destOrd="0" presId="urn:microsoft.com/office/officeart/2005/8/layout/hierarchy3"/>
    <dgm:cxn modelId="{4A920544-6616-4019-80D3-04E049CB7389}" type="presOf" srcId="{0A35093B-B45A-4729-BECC-D8B690CC0709}" destId="{66DD8989-836D-4812-B962-DB8184BF4961}" srcOrd="0" destOrd="0" presId="urn:microsoft.com/office/officeart/2005/8/layout/hierarchy3"/>
    <dgm:cxn modelId="{FAAA22EE-23F3-43B5-9A57-CE87840429D1}" type="presOf" srcId="{0668BD94-43A0-49E7-9BBB-ABC63BBA9B24}" destId="{B4C43E76-7B42-4A9E-966C-3A064465564D}" srcOrd="0" destOrd="0" presId="urn:microsoft.com/office/officeart/2005/8/layout/hierarchy3"/>
    <dgm:cxn modelId="{16DD1F8E-8CB6-4FE0-99BF-F3326680C1BA}" type="presOf" srcId="{0DEFB3B1-EBBC-49FC-9B92-AE07B02897BC}" destId="{0CD883B2-361B-4417-B7D6-25486EA5DDAE}" srcOrd="1" destOrd="0" presId="urn:microsoft.com/office/officeart/2005/8/layout/hierarchy3"/>
    <dgm:cxn modelId="{C722ADBD-2E16-41CB-BDEC-F4484FE62B07}" srcId="{6C615DE0-38CF-4493-BDFB-7EA5BEC61D37}" destId="{9BC88446-35D4-483A-8A03-48B877B9F2E7}" srcOrd="0" destOrd="0" parTransId="{47208969-C44A-408F-96E4-4946F9AC5ACB}" sibTransId="{76E516EF-6F3A-48FD-9EA3-B5B43F2A3008}"/>
    <dgm:cxn modelId="{CF07C167-ED02-45A6-97B9-EBE611B0A288}" type="presOf" srcId="{6C615DE0-38CF-4493-BDFB-7EA5BEC61D37}" destId="{DF4569B2-7A28-40A8-BF14-F96A288FC173}" srcOrd="0" destOrd="0" presId="urn:microsoft.com/office/officeart/2005/8/layout/hierarchy3"/>
    <dgm:cxn modelId="{A740DEAE-A916-4F09-B9AF-381C3F4DFCC9}" srcId="{45498293-039E-48BE-9953-C12357181D12}" destId="{6C615DE0-38CF-4493-BDFB-7EA5BEC61D37}" srcOrd="1" destOrd="0" parTransId="{F697030B-5725-4883-B12B-27B86B8E3F1C}" sibTransId="{3E42122E-F3AB-429C-8702-2683A7DB4297}"/>
    <dgm:cxn modelId="{75BF0986-3DD8-4528-B0A2-D29AC049D676}" type="presOf" srcId="{0DEFB3B1-EBBC-49FC-9B92-AE07B02897BC}" destId="{792A9655-4590-489E-BF6C-048F6BDB3005}" srcOrd="0" destOrd="0" presId="urn:microsoft.com/office/officeart/2005/8/layout/hierarchy3"/>
    <dgm:cxn modelId="{F2A7AA88-6177-4998-BC85-B30493A08D4E}" srcId="{45498293-039E-48BE-9953-C12357181D12}" destId="{0DEFB3B1-EBBC-49FC-9B92-AE07B02897BC}" srcOrd="0" destOrd="0" parTransId="{A5C0D201-1D77-4AAC-8C57-F57196FBAC11}" sibTransId="{5314B012-8736-4898-B4E2-DB2778266ADB}"/>
    <dgm:cxn modelId="{79CE025F-D4DE-47EC-B0D9-269C952240A3}" type="presOf" srcId="{A3FB4595-7957-4472-868F-7ED48F8628E2}" destId="{91B4B7EB-94C9-4C35-A278-EEDDC3F51725}" srcOrd="0" destOrd="0" presId="urn:microsoft.com/office/officeart/2005/8/layout/hierarchy3"/>
    <dgm:cxn modelId="{B0459D69-1FBF-413E-A8CD-BE12510C23D7}" type="presOf" srcId="{257325FA-72D6-4B54-9EA8-886E433738D6}" destId="{CEB36A2F-1C4E-4CEE-9494-864B302D378A}" srcOrd="0" destOrd="0" presId="urn:microsoft.com/office/officeart/2005/8/layout/hierarchy3"/>
    <dgm:cxn modelId="{FB0D26DE-E71D-442D-A051-D71F5052BAE8}" type="presOf" srcId="{45498293-039E-48BE-9953-C12357181D12}" destId="{3CB62669-AC76-425F-A45B-D080FD9CE4ED}" srcOrd="0" destOrd="0" presId="urn:microsoft.com/office/officeart/2005/8/layout/hierarchy3"/>
    <dgm:cxn modelId="{ABF81778-7C52-4328-9C8C-5C4A974FFCBC}" type="presParOf" srcId="{3CB62669-AC76-425F-A45B-D080FD9CE4ED}" destId="{3BF7CB2B-F23E-49BC-AD22-25B35D7452BC}" srcOrd="0" destOrd="0" presId="urn:microsoft.com/office/officeart/2005/8/layout/hierarchy3"/>
    <dgm:cxn modelId="{C4277B3D-9EC7-41D3-AE42-04B024799603}" type="presParOf" srcId="{3BF7CB2B-F23E-49BC-AD22-25B35D7452BC}" destId="{F93AE447-ED2A-466B-BA0B-56D19FA8F661}" srcOrd="0" destOrd="0" presId="urn:microsoft.com/office/officeart/2005/8/layout/hierarchy3"/>
    <dgm:cxn modelId="{187609E2-C120-4E1A-AF4E-8A62050EB9B3}" type="presParOf" srcId="{F93AE447-ED2A-466B-BA0B-56D19FA8F661}" destId="{792A9655-4590-489E-BF6C-048F6BDB3005}" srcOrd="0" destOrd="0" presId="urn:microsoft.com/office/officeart/2005/8/layout/hierarchy3"/>
    <dgm:cxn modelId="{458251A8-F500-4C20-B21D-1F42690BAD09}" type="presParOf" srcId="{F93AE447-ED2A-466B-BA0B-56D19FA8F661}" destId="{0CD883B2-361B-4417-B7D6-25486EA5DDAE}" srcOrd="1" destOrd="0" presId="urn:microsoft.com/office/officeart/2005/8/layout/hierarchy3"/>
    <dgm:cxn modelId="{72152F1A-593D-44F3-AF38-17DB662D97AB}" type="presParOf" srcId="{3BF7CB2B-F23E-49BC-AD22-25B35D7452BC}" destId="{9B82A782-F431-45A4-AC6B-55AEC6DB15BD}" srcOrd="1" destOrd="0" presId="urn:microsoft.com/office/officeart/2005/8/layout/hierarchy3"/>
    <dgm:cxn modelId="{3426524D-836B-4791-B431-21C1D1ADFA7F}" type="presParOf" srcId="{9B82A782-F431-45A4-AC6B-55AEC6DB15BD}" destId="{B4C43E76-7B42-4A9E-966C-3A064465564D}" srcOrd="0" destOrd="0" presId="urn:microsoft.com/office/officeart/2005/8/layout/hierarchy3"/>
    <dgm:cxn modelId="{D5BC1326-5B7D-4382-942F-82BC98CAE891}" type="presParOf" srcId="{9B82A782-F431-45A4-AC6B-55AEC6DB15BD}" destId="{66DD8989-836D-4812-B962-DB8184BF4961}" srcOrd="1" destOrd="0" presId="urn:microsoft.com/office/officeart/2005/8/layout/hierarchy3"/>
    <dgm:cxn modelId="{4A70C534-9275-4CC6-AC09-09F010F3FF73}" type="presParOf" srcId="{3CB62669-AC76-425F-A45B-D080FD9CE4ED}" destId="{238AB7D3-2CCF-43B1-9A2F-DAC52FB54FA4}" srcOrd="1" destOrd="0" presId="urn:microsoft.com/office/officeart/2005/8/layout/hierarchy3"/>
    <dgm:cxn modelId="{CD9BEC71-4232-48EC-B7BE-7FB6BEDD4120}" type="presParOf" srcId="{238AB7D3-2CCF-43B1-9A2F-DAC52FB54FA4}" destId="{236B479E-916A-44F1-8A4B-7959D8F12A26}" srcOrd="0" destOrd="0" presId="urn:microsoft.com/office/officeart/2005/8/layout/hierarchy3"/>
    <dgm:cxn modelId="{61172CF1-18DC-4FF9-BA43-1BF718C1B273}" type="presParOf" srcId="{236B479E-916A-44F1-8A4B-7959D8F12A26}" destId="{DF4569B2-7A28-40A8-BF14-F96A288FC173}" srcOrd="0" destOrd="0" presId="urn:microsoft.com/office/officeart/2005/8/layout/hierarchy3"/>
    <dgm:cxn modelId="{00AD31B0-12EB-4B4D-B2E4-CADFE03B1E50}" type="presParOf" srcId="{236B479E-916A-44F1-8A4B-7959D8F12A26}" destId="{A11D54C2-F997-483A-BE37-86CCCEB784FC}" srcOrd="1" destOrd="0" presId="urn:microsoft.com/office/officeart/2005/8/layout/hierarchy3"/>
    <dgm:cxn modelId="{8FB63D33-D26C-4E3A-967A-993B8DBCAE2B}" type="presParOf" srcId="{238AB7D3-2CCF-43B1-9A2F-DAC52FB54FA4}" destId="{DA79D870-8C24-48A3-94BC-4B04DCAAF0EF}" srcOrd="1" destOrd="0" presId="urn:microsoft.com/office/officeart/2005/8/layout/hierarchy3"/>
    <dgm:cxn modelId="{5C05D462-214B-442E-B541-E5501B767096}" type="presParOf" srcId="{DA79D870-8C24-48A3-94BC-4B04DCAAF0EF}" destId="{76EF6905-3EE0-48FC-96DA-FFB54300FADC}" srcOrd="0" destOrd="0" presId="urn:microsoft.com/office/officeart/2005/8/layout/hierarchy3"/>
    <dgm:cxn modelId="{A049C05B-12C6-47B3-A485-D030857F1852}" type="presParOf" srcId="{DA79D870-8C24-48A3-94BC-4B04DCAAF0EF}" destId="{F98A4882-4379-4C43-9E7B-447EC59CE0A1}" srcOrd="1" destOrd="0" presId="urn:microsoft.com/office/officeart/2005/8/layout/hierarchy3"/>
    <dgm:cxn modelId="{69B7CAD9-150F-420C-888F-E643810E4009}" type="presParOf" srcId="{DA79D870-8C24-48A3-94BC-4B04DCAAF0EF}" destId="{91B4B7EB-94C9-4C35-A278-EEDDC3F51725}" srcOrd="2" destOrd="0" presId="urn:microsoft.com/office/officeart/2005/8/layout/hierarchy3"/>
    <dgm:cxn modelId="{B81BB7AD-511F-4314-BEB8-E7F085393690}" type="presParOf" srcId="{DA79D870-8C24-48A3-94BC-4B04DCAAF0EF}" destId="{CEB36A2F-1C4E-4CEE-9494-864B302D378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246186F-47DE-4FCA-BE2A-07BDF30829A7}" type="doc">
      <dgm:prSet loTypeId="urn:microsoft.com/office/officeart/2005/8/layout/cycle5" loCatId="cycle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BD60910F-85E5-498B-B3FC-50FD7D091894}">
      <dgm:prSet phldrT="[Texto]"/>
      <dgm:spPr/>
      <dgm:t>
        <a:bodyPr/>
        <a:lstStyle/>
        <a:p>
          <a:r>
            <a:rPr lang="es-EC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Lugar de </a:t>
          </a:r>
          <a:r>
            <a:rPr lang="es-EC" b="0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catación</a:t>
          </a:r>
          <a:r>
            <a:rPr lang="es-EC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Sala de profesores del IASA </a:t>
          </a:r>
          <a:endParaRPr lang="es-EC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40A409-C8F1-4EB5-80A1-803598742143}" type="parTrans" cxnId="{A2AB0A31-C424-401B-8C8E-FA193FB800C3}">
      <dgm:prSet/>
      <dgm:spPr/>
      <dgm:t>
        <a:bodyPr/>
        <a:lstStyle/>
        <a:p>
          <a:endParaRPr lang="es-EC"/>
        </a:p>
      </dgm:t>
    </dgm:pt>
    <dgm:pt modelId="{783F14B1-F27C-46C7-8CFD-8E854C08A5DC}" type="sibTrans" cxnId="{A2AB0A31-C424-401B-8C8E-FA193FB800C3}">
      <dgm:prSet/>
      <dgm:spPr/>
      <dgm:t>
        <a:bodyPr/>
        <a:lstStyle/>
        <a:p>
          <a:endParaRPr lang="es-EC"/>
        </a:p>
      </dgm:t>
    </dgm:pt>
    <dgm:pt modelId="{EE66B9EA-EABC-410D-A787-323AA964DA48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Determinación de los 5 participantes o catadores para los 3 días de análisis 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C506B2-95C7-4553-9F39-EB8C65E68A19}" type="parTrans" cxnId="{158EC75B-6814-4AEE-9181-BF326A11DFDE}">
      <dgm:prSet/>
      <dgm:spPr/>
      <dgm:t>
        <a:bodyPr/>
        <a:lstStyle/>
        <a:p>
          <a:endParaRPr lang="es-EC"/>
        </a:p>
      </dgm:t>
    </dgm:pt>
    <dgm:pt modelId="{F10B2AAB-40EC-4C89-9BFD-46B0C04FED47}" type="sibTrans" cxnId="{158EC75B-6814-4AEE-9181-BF326A11DFDE}">
      <dgm:prSet/>
      <dgm:spPr/>
      <dgm:t>
        <a:bodyPr/>
        <a:lstStyle/>
        <a:p>
          <a:endParaRPr lang="es-EC"/>
        </a:p>
      </dgm:t>
    </dgm:pt>
    <dgm:pt modelId="{10C31F01-6C80-470C-9882-6C216DE7B7DC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Preparación de las muestras en cámara de flujo  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0883E4-C5BE-416C-B1C4-A153661457E2}" type="parTrans" cxnId="{BA70A609-119B-41D6-B25F-D6654C6682AD}">
      <dgm:prSet/>
      <dgm:spPr/>
      <dgm:t>
        <a:bodyPr/>
        <a:lstStyle/>
        <a:p>
          <a:endParaRPr lang="es-EC"/>
        </a:p>
      </dgm:t>
    </dgm:pt>
    <dgm:pt modelId="{F41FBF0D-4EE6-4624-9EC2-55773F83A881}" type="sibTrans" cxnId="{BA70A609-119B-41D6-B25F-D6654C6682AD}">
      <dgm:prSet/>
      <dgm:spPr/>
      <dgm:t>
        <a:bodyPr/>
        <a:lstStyle/>
        <a:p>
          <a:endParaRPr lang="es-EC"/>
        </a:p>
      </dgm:t>
    </dgm:pt>
    <dgm:pt modelId="{DB76441D-99E2-4DBE-9A1A-3CD30F0FB36C}">
      <dgm:prSet phldrT="[Texto]"/>
      <dgm:spPr/>
      <dgm:t>
        <a:bodyPr/>
        <a:lstStyle/>
        <a:p>
          <a:r>
            <a:rPr lang="es-EC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muestras de 25 g en envases plásticos por producto </a:t>
          </a:r>
          <a:endParaRPr lang="es-EC" dirty="0"/>
        </a:p>
      </dgm:t>
    </dgm:pt>
    <dgm:pt modelId="{D0C4E5A5-90D5-43FB-ADFB-B38AA49590CC}" type="parTrans" cxnId="{A6595903-49D5-4FF0-B597-CD92882F87D6}">
      <dgm:prSet/>
      <dgm:spPr/>
      <dgm:t>
        <a:bodyPr/>
        <a:lstStyle/>
        <a:p>
          <a:endParaRPr lang="es-EC"/>
        </a:p>
      </dgm:t>
    </dgm:pt>
    <dgm:pt modelId="{D1E44727-A090-4641-907B-BE28E4F5F869}" type="sibTrans" cxnId="{A6595903-49D5-4FF0-B597-CD92882F87D6}">
      <dgm:prSet/>
      <dgm:spPr/>
      <dgm:t>
        <a:bodyPr/>
        <a:lstStyle/>
        <a:p>
          <a:endParaRPr lang="es-EC"/>
        </a:p>
      </dgm:t>
    </dgm:pt>
    <dgm:pt modelId="{EA52E514-9E7E-4D66-AAED-714A44AB648B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Escala hedónica para las variables: </a:t>
          </a:r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sabor, color, olor, textura y aceptabilidad, con ponderación 1 al 5</a:t>
          </a:r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48A19A-5F4E-474E-B9CE-A10911A64F8E}" type="parTrans" cxnId="{9043720C-1896-4DC3-8979-28C4CB303A01}">
      <dgm:prSet/>
      <dgm:spPr/>
      <dgm:t>
        <a:bodyPr/>
        <a:lstStyle/>
        <a:p>
          <a:endParaRPr lang="es-EC"/>
        </a:p>
      </dgm:t>
    </dgm:pt>
    <dgm:pt modelId="{E69A28BA-0EC6-44D2-AE49-A7AC157429B2}" type="sibTrans" cxnId="{9043720C-1896-4DC3-8979-28C4CB303A01}">
      <dgm:prSet/>
      <dgm:spPr/>
      <dgm:t>
        <a:bodyPr/>
        <a:lstStyle/>
        <a:p>
          <a:endParaRPr lang="es-EC"/>
        </a:p>
      </dgm:t>
    </dgm:pt>
    <dgm:pt modelId="{BF903978-CB19-4BBC-AA1E-64F9EA4EDDBF}" type="pres">
      <dgm:prSet presAssocID="{3246186F-47DE-4FCA-BE2A-07BDF30829A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74AB813-8145-42C4-9F18-C7ECA7EC2793}" type="pres">
      <dgm:prSet presAssocID="{BD60910F-85E5-498B-B3FC-50FD7D091894}" presName="node" presStyleLbl="node1" presStyleIdx="0" presStyleCnt="5" custScaleX="11608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625DD7-A534-4EA4-9B81-BBB3B97220D1}" type="pres">
      <dgm:prSet presAssocID="{BD60910F-85E5-498B-B3FC-50FD7D091894}" presName="spNode" presStyleCnt="0"/>
      <dgm:spPr/>
    </dgm:pt>
    <dgm:pt modelId="{8D27491C-CDAC-4C9A-BAB4-7F9A623FEEAE}" type="pres">
      <dgm:prSet presAssocID="{783F14B1-F27C-46C7-8CFD-8E854C08A5DC}" presName="sibTrans" presStyleLbl="sibTrans1D1" presStyleIdx="0" presStyleCnt="5"/>
      <dgm:spPr/>
      <dgm:t>
        <a:bodyPr/>
        <a:lstStyle/>
        <a:p>
          <a:endParaRPr lang="es-EC"/>
        </a:p>
      </dgm:t>
    </dgm:pt>
    <dgm:pt modelId="{BAECA13C-4454-4C5B-A5B3-CD4AA767B9A4}" type="pres">
      <dgm:prSet presAssocID="{EE66B9EA-EABC-410D-A787-323AA964DA48}" presName="node" presStyleLbl="node1" presStyleIdx="1" presStyleCnt="5" custScaleX="105218" custScaleY="12430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3FFE88-ABB2-412C-9C69-145C2DBD86E0}" type="pres">
      <dgm:prSet presAssocID="{EE66B9EA-EABC-410D-A787-323AA964DA48}" presName="spNode" presStyleCnt="0"/>
      <dgm:spPr/>
    </dgm:pt>
    <dgm:pt modelId="{A8365057-B35E-4D99-B819-5445A3D4FCD7}" type="pres">
      <dgm:prSet presAssocID="{F10B2AAB-40EC-4C89-9BFD-46B0C04FED47}" presName="sibTrans" presStyleLbl="sibTrans1D1" presStyleIdx="1" presStyleCnt="5"/>
      <dgm:spPr/>
      <dgm:t>
        <a:bodyPr/>
        <a:lstStyle/>
        <a:p>
          <a:endParaRPr lang="es-EC"/>
        </a:p>
      </dgm:t>
    </dgm:pt>
    <dgm:pt modelId="{5A394CF7-354D-49C0-ABA3-1A4A25972D43}" type="pres">
      <dgm:prSet presAssocID="{10C31F01-6C80-470C-9882-6C216DE7B7D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325ECCE-0B6A-464E-A19E-0F6C84EEE1C3}" type="pres">
      <dgm:prSet presAssocID="{10C31F01-6C80-470C-9882-6C216DE7B7DC}" presName="spNode" presStyleCnt="0"/>
      <dgm:spPr/>
    </dgm:pt>
    <dgm:pt modelId="{B3FD46D7-0F2D-4A50-B256-A3D006F0FFB5}" type="pres">
      <dgm:prSet presAssocID="{F41FBF0D-4EE6-4624-9EC2-55773F83A881}" presName="sibTrans" presStyleLbl="sibTrans1D1" presStyleIdx="2" presStyleCnt="5"/>
      <dgm:spPr/>
      <dgm:t>
        <a:bodyPr/>
        <a:lstStyle/>
        <a:p>
          <a:endParaRPr lang="es-EC"/>
        </a:p>
      </dgm:t>
    </dgm:pt>
    <dgm:pt modelId="{F501F5F3-A013-4C4F-AEEC-BA9252B39ED1}" type="pres">
      <dgm:prSet presAssocID="{DB76441D-99E2-4DBE-9A1A-3CD30F0FB36C}" presName="node" presStyleLbl="node1" presStyleIdx="3" presStyleCnt="5" custScaleX="11220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12041D-2DE6-47CC-9098-D9D5B99A916D}" type="pres">
      <dgm:prSet presAssocID="{DB76441D-99E2-4DBE-9A1A-3CD30F0FB36C}" presName="spNode" presStyleCnt="0"/>
      <dgm:spPr/>
    </dgm:pt>
    <dgm:pt modelId="{671BE5A4-EA49-4BA3-BA35-C25634436FE5}" type="pres">
      <dgm:prSet presAssocID="{D1E44727-A090-4641-907B-BE28E4F5F869}" presName="sibTrans" presStyleLbl="sibTrans1D1" presStyleIdx="3" presStyleCnt="5"/>
      <dgm:spPr/>
      <dgm:t>
        <a:bodyPr/>
        <a:lstStyle/>
        <a:p>
          <a:endParaRPr lang="es-EC"/>
        </a:p>
      </dgm:t>
    </dgm:pt>
    <dgm:pt modelId="{004D1D58-0036-45A6-A57F-14DED3A51FB2}" type="pres">
      <dgm:prSet presAssocID="{EA52E514-9E7E-4D66-AAED-714A44AB648B}" presName="node" presStyleLbl="node1" presStyleIdx="4" presStyleCnt="5" custScaleX="114525" custScaleY="11486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AC5AC9D-8B94-4522-BB50-C7DF8612BD3A}" type="pres">
      <dgm:prSet presAssocID="{EA52E514-9E7E-4D66-AAED-714A44AB648B}" presName="spNode" presStyleCnt="0"/>
      <dgm:spPr/>
    </dgm:pt>
    <dgm:pt modelId="{7A00036F-773E-4813-8E3D-20FD3C100BDB}" type="pres">
      <dgm:prSet presAssocID="{E69A28BA-0EC6-44D2-AE49-A7AC157429B2}" presName="sibTrans" presStyleLbl="sibTrans1D1" presStyleIdx="4" presStyleCnt="5"/>
      <dgm:spPr/>
      <dgm:t>
        <a:bodyPr/>
        <a:lstStyle/>
        <a:p>
          <a:endParaRPr lang="es-EC"/>
        </a:p>
      </dgm:t>
    </dgm:pt>
  </dgm:ptLst>
  <dgm:cxnLst>
    <dgm:cxn modelId="{7F1BB1E6-88B9-4893-A6DC-D62972D6CAAE}" type="presOf" srcId="{783F14B1-F27C-46C7-8CFD-8E854C08A5DC}" destId="{8D27491C-CDAC-4C9A-BAB4-7F9A623FEEAE}" srcOrd="0" destOrd="0" presId="urn:microsoft.com/office/officeart/2005/8/layout/cycle5"/>
    <dgm:cxn modelId="{D1957C51-C949-4F90-9AB0-F0C66D79ADBE}" type="presOf" srcId="{F10B2AAB-40EC-4C89-9BFD-46B0C04FED47}" destId="{A8365057-B35E-4D99-B819-5445A3D4FCD7}" srcOrd="0" destOrd="0" presId="urn:microsoft.com/office/officeart/2005/8/layout/cycle5"/>
    <dgm:cxn modelId="{158EC75B-6814-4AEE-9181-BF326A11DFDE}" srcId="{3246186F-47DE-4FCA-BE2A-07BDF30829A7}" destId="{EE66B9EA-EABC-410D-A787-323AA964DA48}" srcOrd="1" destOrd="0" parTransId="{4CC506B2-95C7-4553-9F39-EB8C65E68A19}" sibTransId="{F10B2AAB-40EC-4C89-9BFD-46B0C04FED47}"/>
    <dgm:cxn modelId="{9D4882F7-2DBE-4068-950A-367EC7005CC1}" type="presOf" srcId="{EA52E514-9E7E-4D66-AAED-714A44AB648B}" destId="{004D1D58-0036-45A6-A57F-14DED3A51FB2}" srcOrd="0" destOrd="0" presId="urn:microsoft.com/office/officeart/2005/8/layout/cycle5"/>
    <dgm:cxn modelId="{BF284103-3956-4108-AB3C-01FD1C24916C}" type="presOf" srcId="{BD60910F-85E5-498B-B3FC-50FD7D091894}" destId="{C74AB813-8145-42C4-9F18-C7ECA7EC2793}" srcOrd="0" destOrd="0" presId="urn:microsoft.com/office/officeart/2005/8/layout/cycle5"/>
    <dgm:cxn modelId="{377102B0-09A2-41E3-88BF-EB249B34E99F}" type="presOf" srcId="{E69A28BA-0EC6-44D2-AE49-A7AC157429B2}" destId="{7A00036F-773E-4813-8E3D-20FD3C100BDB}" srcOrd="0" destOrd="0" presId="urn:microsoft.com/office/officeart/2005/8/layout/cycle5"/>
    <dgm:cxn modelId="{BA70A609-119B-41D6-B25F-D6654C6682AD}" srcId="{3246186F-47DE-4FCA-BE2A-07BDF30829A7}" destId="{10C31F01-6C80-470C-9882-6C216DE7B7DC}" srcOrd="2" destOrd="0" parTransId="{E50883E4-C5BE-416C-B1C4-A153661457E2}" sibTransId="{F41FBF0D-4EE6-4624-9EC2-55773F83A881}"/>
    <dgm:cxn modelId="{A6595903-49D5-4FF0-B597-CD92882F87D6}" srcId="{3246186F-47DE-4FCA-BE2A-07BDF30829A7}" destId="{DB76441D-99E2-4DBE-9A1A-3CD30F0FB36C}" srcOrd="3" destOrd="0" parTransId="{D0C4E5A5-90D5-43FB-ADFB-B38AA49590CC}" sibTransId="{D1E44727-A090-4641-907B-BE28E4F5F869}"/>
    <dgm:cxn modelId="{9043720C-1896-4DC3-8979-28C4CB303A01}" srcId="{3246186F-47DE-4FCA-BE2A-07BDF30829A7}" destId="{EA52E514-9E7E-4D66-AAED-714A44AB648B}" srcOrd="4" destOrd="0" parTransId="{7648A19A-5F4E-474E-B9CE-A10911A64F8E}" sibTransId="{E69A28BA-0EC6-44D2-AE49-A7AC157429B2}"/>
    <dgm:cxn modelId="{A2AB0A31-C424-401B-8C8E-FA193FB800C3}" srcId="{3246186F-47DE-4FCA-BE2A-07BDF30829A7}" destId="{BD60910F-85E5-498B-B3FC-50FD7D091894}" srcOrd="0" destOrd="0" parTransId="{2040A409-C8F1-4EB5-80A1-803598742143}" sibTransId="{783F14B1-F27C-46C7-8CFD-8E854C08A5DC}"/>
    <dgm:cxn modelId="{CBCD62F8-E92F-42F7-B694-81DACA41D547}" type="presOf" srcId="{EE66B9EA-EABC-410D-A787-323AA964DA48}" destId="{BAECA13C-4454-4C5B-A5B3-CD4AA767B9A4}" srcOrd="0" destOrd="0" presId="urn:microsoft.com/office/officeart/2005/8/layout/cycle5"/>
    <dgm:cxn modelId="{64AABD30-F8D2-4C51-B7B8-9EE52DB459E2}" type="presOf" srcId="{DB76441D-99E2-4DBE-9A1A-3CD30F0FB36C}" destId="{F501F5F3-A013-4C4F-AEEC-BA9252B39ED1}" srcOrd="0" destOrd="0" presId="urn:microsoft.com/office/officeart/2005/8/layout/cycle5"/>
    <dgm:cxn modelId="{6D674C78-DB14-4553-835C-7FBA85CC9ACE}" type="presOf" srcId="{F41FBF0D-4EE6-4624-9EC2-55773F83A881}" destId="{B3FD46D7-0F2D-4A50-B256-A3D006F0FFB5}" srcOrd="0" destOrd="0" presId="urn:microsoft.com/office/officeart/2005/8/layout/cycle5"/>
    <dgm:cxn modelId="{438D0DC2-85CB-4168-85B7-2FE7C4DF32E0}" type="presOf" srcId="{10C31F01-6C80-470C-9882-6C216DE7B7DC}" destId="{5A394CF7-354D-49C0-ABA3-1A4A25972D43}" srcOrd="0" destOrd="0" presId="urn:microsoft.com/office/officeart/2005/8/layout/cycle5"/>
    <dgm:cxn modelId="{D7DFCA0C-067B-4940-B2E9-A1C59A636556}" type="presOf" srcId="{D1E44727-A090-4641-907B-BE28E4F5F869}" destId="{671BE5A4-EA49-4BA3-BA35-C25634436FE5}" srcOrd="0" destOrd="0" presId="urn:microsoft.com/office/officeart/2005/8/layout/cycle5"/>
    <dgm:cxn modelId="{B899BE9C-8D76-415C-A1EA-ECF8B126283C}" type="presOf" srcId="{3246186F-47DE-4FCA-BE2A-07BDF30829A7}" destId="{BF903978-CB19-4BBC-AA1E-64F9EA4EDDBF}" srcOrd="0" destOrd="0" presId="urn:microsoft.com/office/officeart/2005/8/layout/cycle5"/>
    <dgm:cxn modelId="{E760779C-F239-4DEE-8F55-9DCA8DF25465}" type="presParOf" srcId="{BF903978-CB19-4BBC-AA1E-64F9EA4EDDBF}" destId="{C74AB813-8145-42C4-9F18-C7ECA7EC2793}" srcOrd="0" destOrd="0" presId="urn:microsoft.com/office/officeart/2005/8/layout/cycle5"/>
    <dgm:cxn modelId="{C2A9758C-AEDC-4314-BF97-98DB4F03F26B}" type="presParOf" srcId="{BF903978-CB19-4BBC-AA1E-64F9EA4EDDBF}" destId="{C8625DD7-A534-4EA4-9B81-BBB3B97220D1}" srcOrd="1" destOrd="0" presId="urn:microsoft.com/office/officeart/2005/8/layout/cycle5"/>
    <dgm:cxn modelId="{29157CF6-5589-4CB7-8503-45D49D8D1A79}" type="presParOf" srcId="{BF903978-CB19-4BBC-AA1E-64F9EA4EDDBF}" destId="{8D27491C-CDAC-4C9A-BAB4-7F9A623FEEAE}" srcOrd="2" destOrd="0" presId="urn:microsoft.com/office/officeart/2005/8/layout/cycle5"/>
    <dgm:cxn modelId="{750A8650-D3EA-4951-BB7A-D110594ACB0B}" type="presParOf" srcId="{BF903978-CB19-4BBC-AA1E-64F9EA4EDDBF}" destId="{BAECA13C-4454-4C5B-A5B3-CD4AA767B9A4}" srcOrd="3" destOrd="0" presId="urn:microsoft.com/office/officeart/2005/8/layout/cycle5"/>
    <dgm:cxn modelId="{D0326A85-B80E-43B5-80B7-D3B43836C1EF}" type="presParOf" srcId="{BF903978-CB19-4BBC-AA1E-64F9EA4EDDBF}" destId="{D63FFE88-ABB2-412C-9C69-145C2DBD86E0}" srcOrd="4" destOrd="0" presId="urn:microsoft.com/office/officeart/2005/8/layout/cycle5"/>
    <dgm:cxn modelId="{04DA9065-229A-49F2-BF2D-EF02D0402CF8}" type="presParOf" srcId="{BF903978-CB19-4BBC-AA1E-64F9EA4EDDBF}" destId="{A8365057-B35E-4D99-B819-5445A3D4FCD7}" srcOrd="5" destOrd="0" presId="urn:microsoft.com/office/officeart/2005/8/layout/cycle5"/>
    <dgm:cxn modelId="{B946CA08-016C-4788-8664-B726A0549BD1}" type="presParOf" srcId="{BF903978-CB19-4BBC-AA1E-64F9EA4EDDBF}" destId="{5A394CF7-354D-49C0-ABA3-1A4A25972D43}" srcOrd="6" destOrd="0" presId="urn:microsoft.com/office/officeart/2005/8/layout/cycle5"/>
    <dgm:cxn modelId="{DAC89CE8-BC3F-4FD8-8AC3-6FDFC7E21CAD}" type="presParOf" srcId="{BF903978-CB19-4BBC-AA1E-64F9EA4EDDBF}" destId="{1325ECCE-0B6A-464E-A19E-0F6C84EEE1C3}" srcOrd="7" destOrd="0" presId="urn:microsoft.com/office/officeart/2005/8/layout/cycle5"/>
    <dgm:cxn modelId="{E9D7EDB8-931E-475A-AAD8-E4812395BD50}" type="presParOf" srcId="{BF903978-CB19-4BBC-AA1E-64F9EA4EDDBF}" destId="{B3FD46D7-0F2D-4A50-B256-A3D006F0FFB5}" srcOrd="8" destOrd="0" presId="urn:microsoft.com/office/officeart/2005/8/layout/cycle5"/>
    <dgm:cxn modelId="{ACFEFA48-31B4-4504-9C35-4E4EC081EB96}" type="presParOf" srcId="{BF903978-CB19-4BBC-AA1E-64F9EA4EDDBF}" destId="{F501F5F3-A013-4C4F-AEEC-BA9252B39ED1}" srcOrd="9" destOrd="0" presId="urn:microsoft.com/office/officeart/2005/8/layout/cycle5"/>
    <dgm:cxn modelId="{293A2D8E-98DB-486E-BB6B-1CB627A4DDCE}" type="presParOf" srcId="{BF903978-CB19-4BBC-AA1E-64F9EA4EDDBF}" destId="{0C12041D-2DE6-47CC-9098-D9D5B99A916D}" srcOrd="10" destOrd="0" presId="urn:microsoft.com/office/officeart/2005/8/layout/cycle5"/>
    <dgm:cxn modelId="{15775C2E-0BCB-46E8-8E68-CDBF491B1274}" type="presParOf" srcId="{BF903978-CB19-4BBC-AA1E-64F9EA4EDDBF}" destId="{671BE5A4-EA49-4BA3-BA35-C25634436FE5}" srcOrd="11" destOrd="0" presId="urn:microsoft.com/office/officeart/2005/8/layout/cycle5"/>
    <dgm:cxn modelId="{9B535B74-001E-4305-9AB5-D9BA412E10C6}" type="presParOf" srcId="{BF903978-CB19-4BBC-AA1E-64F9EA4EDDBF}" destId="{004D1D58-0036-45A6-A57F-14DED3A51FB2}" srcOrd="12" destOrd="0" presId="urn:microsoft.com/office/officeart/2005/8/layout/cycle5"/>
    <dgm:cxn modelId="{0832E34E-6E6B-4688-9435-13744E86BEAE}" type="presParOf" srcId="{BF903978-CB19-4BBC-AA1E-64F9EA4EDDBF}" destId="{2AC5AC9D-8B94-4522-BB50-C7DF8612BD3A}" srcOrd="13" destOrd="0" presId="urn:microsoft.com/office/officeart/2005/8/layout/cycle5"/>
    <dgm:cxn modelId="{980D81EC-1DCC-4A72-A496-E64C817280A7}" type="presParOf" srcId="{BF903978-CB19-4BBC-AA1E-64F9EA4EDDBF}" destId="{7A00036F-773E-4813-8E3D-20FD3C100BDB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63D9F-0969-471E-8B3E-E7048B783ED3}">
      <dsp:nvSpPr>
        <dsp:cNvPr id="0" name=""/>
        <dsp:cNvSpPr/>
      </dsp:nvSpPr>
      <dsp:spPr>
        <a:xfrm>
          <a:off x="3138151" y="1961945"/>
          <a:ext cx="2885777" cy="20252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Chocho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Lupinus</a:t>
          </a:r>
          <a:r>
            <a:rPr lang="es-EC" sz="23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23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mutabillis</a:t>
          </a:r>
          <a:r>
            <a:rPr lang="es-EC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2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Sweet</a:t>
          </a:r>
          <a:endParaRPr lang="es-EC" sz="2300" kern="1200" dirty="0"/>
        </a:p>
      </dsp:txBody>
      <dsp:txXfrm>
        <a:off x="3560763" y="2258538"/>
        <a:ext cx="2040553" cy="1432077"/>
      </dsp:txXfrm>
    </dsp:sp>
    <dsp:sp modelId="{2BEB0472-B89A-4B50-83F6-6BB50E84F863}">
      <dsp:nvSpPr>
        <dsp:cNvPr id="0" name=""/>
        <dsp:cNvSpPr/>
      </dsp:nvSpPr>
      <dsp:spPr>
        <a:xfrm rot="16200000">
          <a:off x="4437942" y="1802845"/>
          <a:ext cx="286195" cy="32003"/>
        </a:xfrm>
        <a:custGeom>
          <a:avLst/>
          <a:gdLst/>
          <a:ahLst/>
          <a:cxnLst/>
          <a:rect l="0" t="0" r="0" b="0"/>
          <a:pathLst>
            <a:path>
              <a:moveTo>
                <a:pt x="0" y="16001"/>
              </a:moveTo>
              <a:lnTo>
                <a:pt x="286195" y="160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573885" y="1811692"/>
        <a:ext cx="14309" cy="14309"/>
      </dsp:txXfrm>
    </dsp:sp>
    <dsp:sp modelId="{B915E58B-D405-4759-BE48-73597242A779}">
      <dsp:nvSpPr>
        <dsp:cNvPr id="0" name=""/>
        <dsp:cNvSpPr/>
      </dsp:nvSpPr>
      <dsp:spPr>
        <a:xfrm>
          <a:off x="3264789" y="56963"/>
          <a:ext cx="2632502" cy="16187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Leguminosa andina presente en Ecuador, Bolivia y Perú 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50310" y="294029"/>
        <a:ext cx="1861460" cy="1144654"/>
      </dsp:txXfrm>
    </dsp:sp>
    <dsp:sp modelId="{A614E03F-5410-48E8-A65D-AFCCC2DA12F3}">
      <dsp:nvSpPr>
        <dsp:cNvPr id="0" name=""/>
        <dsp:cNvSpPr/>
      </dsp:nvSpPr>
      <dsp:spPr>
        <a:xfrm rot="20446193">
          <a:off x="5847717" y="2357881"/>
          <a:ext cx="910726" cy="32003"/>
        </a:xfrm>
        <a:custGeom>
          <a:avLst/>
          <a:gdLst/>
          <a:ahLst/>
          <a:cxnLst/>
          <a:rect l="0" t="0" r="0" b="0"/>
          <a:pathLst>
            <a:path>
              <a:moveTo>
                <a:pt x="0" y="16001"/>
              </a:moveTo>
              <a:lnTo>
                <a:pt x="910726" y="160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6280313" y="2351115"/>
        <a:ext cx="45536" cy="45536"/>
      </dsp:txXfrm>
    </dsp:sp>
    <dsp:sp modelId="{167E24C4-85E8-4F9C-A4AE-16C7D435D505}">
      <dsp:nvSpPr>
        <dsp:cNvPr id="0" name=""/>
        <dsp:cNvSpPr/>
      </dsp:nvSpPr>
      <dsp:spPr>
        <a:xfrm>
          <a:off x="6661186" y="1173615"/>
          <a:ext cx="1828791" cy="15127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Mayor contenido de leucina y lisina 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29006" y="1395155"/>
        <a:ext cx="1293151" cy="1069691"/>
      </dsp:txXfrm>
    </dsp:sp>
    <dsp:sp modelId="{431D0523-5605-4309-A194-BC4B7E64FFCB}">
      <dsp:nvSpPr>
        <dsp:cNvPr id="0" name=""/>
        <dsp:cNvSpPr/>
      </dsp:nvSpPr>
      <dsp:spPr>
        <a:xfrm rot="1632420">
          <a:off x="5686786" y="3797732"/>
          <a:ext cx="1053174" cy="32003"/>
        </a:xfrm>
        <a:custGeom>
          <a:avLst/>
          <a:gdLst/>
          <a:ahLst/>
          <a:cxnLst/>
          <a:rect l="0" t="0" r="0" b="0"/>
          <a:pathLst>
            <a:path>
              <a:moveTo>
                <a:pt x="0" y="16001"/>
              </a:moveTo>
              <a:lnTo>
                <a:pt x="1053174" y="160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6187044" y="3787404"/>
        <a:ext cx="52658" cy="52658"/>
      </dsp:txXfrm>
    </dsp:sp>
    <dsp:sp modelId="{02EBDF9E-B28E-462B-AF4D-9AA2ED87DD07}">
      <dsp:nvSpPr>
        <dsp:cNvPr id="0" name=""/>
        <dsp:cNvSpPr/>
      </dsp:nvSpPr>
      <dsp:spPr>
        <a:xfrm>
          <a:off x="6427075" y="3778206"/>
          <a:ext cx="2310525" cy="14785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Subproductos ricos en proteína como “leche” y yogurt 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65444" y="3994739"/>
        <a:ext cx="1633787" cy="1045516"/>
      </dsp:txXfrm>
    </dsp:sp>
    <dsp:sp modelId="{F5E6638A-B01B-4592-A79F-ACEEF82C3E4B}">
      <dsp:nvSpPr>
        <dsp:cNvPr id="0" name=""/>
        <dsp:cNvSpPr/>
      </dsp:nvSpPr>
      <dsp:spPr>
        <a:xfrm rot="9244670">
          <a:off x="2148255" y="3822031"/>
          <a:ext cx="1312631" cy="32003"/>
        </a:xfrm>
        <a:custGeom>
          <a:avLst/>
          <a:gdLst/>
          <a:ahLst/>
          <a:cxnLst/>
          <a:rect l="0" t="0" r="0" b="0"/>
          <a:pathLst>
            <a:path>
              <a:moveTo>
                <a:pt x="0" y="16001"/>
              </a:moveTo>
              <a:lnTo>
                <a:pt x="1312631" y="160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 rot="10800000">
        <a:off x="2771755" y="3805217"/>
        <a:ext cx="65631" cy="65631"/>
      </dsp:txXfrm>
    </dsp:sp>
    <dsp:sp modelId="{18470248-810A-43C6-8398-751B9E9143F6}">
      <dsp:nvSpPr>
        <dsp:cNvPr id="0" name=""/>
        <dsp:cNvSpPr/>
      </dsp:nvSpPr>
      <dsp:spPr>
        <a:xfrm>
          <a:off x="129961" y="3844629"/>
          <a:ext cx="2330242" cy="14541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Principios activos hipoglucemiantes   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1217" y="4057590"/>
        <a:ext cx="1647730" cy="1028265"/>
      </dsp:txXfrm>
    </dsp:sp>
    <dsp:sp modelId="{D19E590F-E350-4DCE-8ED6-0F9BA1EF5A81}">
      <dsp:nvSpPr>
        <dsp:cNvPr id="0" name=""/>
        <dsp:cNvSpPr/>
      </dsp:nvSpPr>
      <dsp:spPr>
        <a:xfrm rot="11861251">
          <a:off x="2099908" y="2358005"/>
          <a:ext cx="1195764" cy="32003"/>
        </a:xfrm>
        <a:custGeom>
          <a:avLst/>
          <a:gdLst/>
          <a:ahLst/>
          <a:cxnLst/>
          <a:rect l="0" t="0" r="0" b="0"/>
          <a:pathLst>
            <a:path>
              <a:moveTo>
                <a:pt x="0" y="16001"/>
              </a:moveTo>
              <a:lnTo>
                <a:pt x="1195764" y="160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 rot="10800000">
        <a:off x="2667896" y="2344113"/>
        <a:ext cx="59788" cy="59788"/>
      </dsp:txXfrm>
    </dsp:sp>
    <dsp:sp modelId="{B321012D-D322-4CB4-A512-75645184D729}">
      <dsp:nvSpPr>
        <dsp:cNvPr id="0" name=""/>
        <dsp:cNvSpPr/>
      </dsp:nvSpPr>
      <dsp:spPr>
        <a:xfrm>
          <a:off x="248636" y="1093517"/>
          <a:ext cx="1943805" cy="16187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41- 52% de proteína en grano </a:t>
          </a:r>
          <a:r>
            <a:rPr lang="es-EC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desamargado</a:t>
          </a: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sz="1800" kern="1200" dirty="0"/>
        </a:p>
      </dsp:txBody>
      <dsp:txXfrm>
        <a:off x="533300" y="1330583"/>
        <a:ext cx="1374477" cy="114465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284EA-21DB-4E88-B871-168BEF450037}">
      <dsp:nvSpPr>
        <dsp:cNvPr id="0" name=""/>
        <dsp:cNvSpPr/>
      </dsp:nvSpPr>
      <dsp:spPr>
        <a:xfrm>
          <a:off x="0" y="645719"/>
          <a:ext cx="4655403" cy="7560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7900A3-0EB0-4C90-858E-95F0156FEAE6}">
      <dsp:nvSpPr>
        <dsp:cNvPr id="0" name=""/>
        <dsp:cNvSpPr/>
      </dsp:nvSpPr>
      <dsp:spPr>
        <a:xfrm>
          <a:off x="232770" y="48913"/>
          <a:ext cx="3211757" cy="103960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3174" tIns="0" rIns="123174" bIns="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 pesó de 2 g de los tratamientos y se colocó en tubo </a:t>
          </a:r>
          <a:r>
            <a:rPr lang="es-EC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kjeldahl</a:t>
          </a:r>
          <a:r>
            <a:rPr lang="es-EC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endParaRPr lang="es-EC" sz="2000" kern="1200" dirty="0"/>
        </a:p>
      </dsp:txBody>
      <dsp:txXfrm>
        <a:off x="283519" y="99662"/>
        <a:ext cx="3110259" cy="938107"/>
      </dsp:txXfrm>
    </dsp:sp>
    <dsp:sp modelId="{0DCF34D2-DA08-4176-926F-3C1E2E026C8E}">
      <dsp:nvSpPr>
        <dsp:cNvPr id="0" name=""/>
        <dsp:cNvSpPr/>
      </dsp:nvSpPr>
      <dsp:spPr>
        <a:xfrm>
          <a:off x="0" y="2127049"/>
          <a:ext cx="4655403" cy="7560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19B3D8-C6C8-4990-A224-3C2626CD9B06}">
      <dsp:nvSpPr>
        <dsp:cNvPr id="0" name=""/>
        <dsp:cNvSpPr/>
      </dsp:nvSpPr>
      <dsp:spPr>
        <a:xfrm>
          <a:off x="232770" y="1563719"/>
          <a:ext cx="3239066" cy="100613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3174" tIns="0" rIns="123174" bIns="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 conectó cada tubo </a:t>
          </a:r>
          <a:r>
            <a:rPr lang="es-EC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kjeldahl</a:t>
          </a:r>
          <a:r>
            <a:rPr lang="es-EC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 la trampa de absorción que contenía 250 ml de hidróxido de sodio</a:t>
          </a:r>
          <a:endParaRPr lang="es-EC" sz="2000" kern="1200" dirty="0"/>
        </a:p>
      </dsp:txBody>
      <dsp:txXfrm>
        <a:off x="281885" y="1612834"/>
        <a:ext cx="3140836" cy="907900"/>
      </dsp:txXfrm>
    </dsp:sp>
    <dsp:sp modelId="{AB7E471E-E32D-4738-B807-5A89F5E24AEB}">
      <dsp:nvSpPr>
        <dsp:cNvPr id="0" name=""/>
        <dsp:cNvSpPr/>
      </dsp:nvSpPr>
      <dsp:spPr>
        <a:xfrm>
          <a:off x="0" y="3630608"/>
          <a:ext cx="4655403" cy="7560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A10210-553B-49A8-B865-367BE6966BF6}">
      <dsp:nvSpPr>
        <dsp:cNvPr id="0" name=""/>
        <dsp:cNvSpPr/>
      </dsp:nvSpPr>
      <dsp:spPr>
        <a:xfrm>
          <a:off x="232770" y="3045049"/>
          <a:ext cx="3239066" cy="102835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3174" tIns="0" rIns="12317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 realizó la absorción cada 15 min a 100 y 200°C respectivamente. Se tituló con ácido clorhídrico 0.1N </a:t>
          </a:r>
          <a:endParaRPr lang="es-EC" sz="2000" kern="1200" dirty="0"/>
        </a:p>
      </dsp:txBody>
      <dsp:txXfrm>
        <a:off x="282970" y="3095249"/>
        <a:ext cx="3138666" cy="92795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284EA-21DB-4E88-B871-168BEF450037}">
      <dsp:nvSpPr>
        <dsp:cNvPr id="0" name=""/>
        <dsp:cNvSpPr/>
      </dsp:nvSpPr>
      <dsp:spPr>
        <a:xfrm>
          <a:off x="0" y="721664"/>
          <a:ext cx="4655403" cy="806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7900A3-0EB0-4C90-858E-95F0156FEAE6}">
      <dsp:nvSpPr>
        <dsp:cNvPr id="0" name=""/>
        <dsp:cNvSpPr/>
      </dsp:nvSpPr>
      <dsp:spPr>
        <a:xfrm>
          <a:off x="232770" y="4417"/>
          <a:ext cx="3507459" cy="118956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3174" tIns="0" rIns="123174" bIns="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 pesó 3 gramos de la muestra y se los colocó en cada cápsula previamente pesada</a:t>
          </a:r>
          <a:endParaRPr lang="es-EC" sz="2000" kern="1200" dirty="0"/>
        </a:p>
      </dsp:txBody>
      <dsp:txXfrm>
        <a:off x="290840" y="62487"/>
        <a:ext cx="3391319" cy="1073426"/>
      </dsp:txXfrm>
    </dsp:sp>
    <dsp:sp modelId="{0DCF34D2-DA08-4176-926F-3C1E2E026C8E}">
      <dsp:nvSpPr>
        <dsp:cNvPr id="0" name=""/>
        <dsp:cNvSpPr/>
      </dsp:nvSpPr>
      <dsp:spPr>
        <a:xfrm>
          <a:off x="0" y="2173184"/>
          <a:ext cx="4655403" cy="806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19B3D8-C6C8-4990-A224-3C2626CD9B06}">
      <dsp:nvSpPr>
        <dsp:cNvPr id="0" name=""/>
        <dsp:cNvSpPr/>
      </dsp:nvSpPr>
      <dsp:spPr>
        <a:xfrm>
          <a:off x="232770" y="1700864"/>
          <a:ext cx="3258782" cy="9446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3174" tIns="0" rIns="12317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Enseguida se colocó a cada cápsula en la estufa a 100ºC durante 24 horas.</a:t>
          </a:r>
          <a:endParaRPr lang="es-EC" sz="2000" kern="1200" dirty="0"/>
        </a:p>
      </dsp:txBody>
      <dsp:txXfrm>
        <a:off x="278884" y="1746978"/>
        <a:ext cx="3166554" cy="852412"/>
      </dsp:txXfrm>
    </dsp:sp>
    <dsp:sp modelId="{AB7E471E-E32D-4738-B807-5A89F5E24AEB}">
      <dsp:nvSpPr>
        <dsp:cNvPr id="0" name=""/>
        <dsp:cNvSpPr/>
      </dsp:nvSpPr>
      <dsp:spPr>
        <a:xfrm>
          <a:off x="0" y="3624704"/>
          <a:ext cx="4655403" cy="806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A10210-553B-49A8-B865-367BE6966BF6}">
      <dsp:nvSpPr>
        <dsp:cNvPr id="0" name=""/>
        <dsp:cNvSpPr/>
      </dsp:nvSpPr>
      <dsp:spPr>
        <a:xfrm>
          <a:off x="232770" y="3152384"/>
          <a:ext cx="3258782" cy="9446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3174" tIns="0" rIns="12317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Posteriormente se retiraron a las cápsulas mediante un desecador  y se pesaron. </a:t>
          </a:r>
          <a:endParaRPr lang="es-EC" sz="2000" kern="1200" dirty="0"/>
        </a:p>
      </dsp:txBody>
      <dsp:txXfrm>
        <a:off x="278884" y="3198498"/>
        <a:ext cx="3166554" cy="85241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C6BF9-53DB-4D96-86A6-955B3FFC8431}">
      <dsp:nvSpPr>
        <dsp:cNvPr id="0" name=""/>
        <dsp:cNvSpPr/>
      </dsp:nvSpPr>
      <dsp:spPr>
        <a:xfrm>
          <a:off x="2242743" y="1464786"/>
          <a:ext cx="4834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3409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471598" y="1507934"/>
        <a:ext cx="25700" cy="5145"/>
      </dsp:txXfrm>
    </dsp:sp>
    <dsp:sp modelId="{C9B0EFD6-6BE5-472E-9202-4B5E53821E64}">
      <dsp:nvSpPr>
        <dsp:cNvPr id="0" name=""/>
        <dsp:cNvSpPr/>
      </dsp:nvSpPr>
      <dsp:spPr>
        <a:xfrm>
          <a:off x="9721" y="840060"/>
          <a:ext cx="2234821" cy="13408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Número de participantes a partir de encuestas del Instituto Nacional de Estadísticas y Censos </a:t>
          </a:r>
          <a:endParaRPr lang="es-EC" sz="1800" kern="1200" dirty="0"/>
        </a:p>
      </dsp:txBody>
      <dsp:txXfrm>
        <a:off x="9721" y="840060"/>
        <a:ext cx="2234821" cy="1340893"/>
      </dsp:txXfrm>
    </dsp:sp>
    <dsp:sp modelId="{B3D17F63-08CA-4B92-BADA-9E45355FC9EB}">
      <dsp:nvSpPr>
        <dsp:cNvPr id="0" name=""/>
        <dsp:cNvSpPr/>
      </dsp:nvSpPr>
      <dsp:spPr>
        <a:xfrm>
          <a:off x="4991574" y="1464786"/>
          <a:ext cx="4834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3409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220429" y="1507934"/>
        <a:ext cx="25700" cy="5145"/>
      </dsp:txXfrm>
    </dsp:sp>
    <dsp:sp modelId="{60A4B674-572E-4F13-8872-126A59E6BC05}">
      <dsp:nvSpPr>
        <dsp:cNvPr id="0" name=""/>
        <dsp:cNvSpPr/>
      </dsp:nvSpPr>
      <dsp:spPr>
        <a:xfrm>
          <a:off x="2758553" y="840060"/>
          <a:ext cx="2234821" cy="13408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de cada 3 personas en el Ecuador son </a:t>
          </a:r>
          <a:r>
            <a:rPr lang="es-EC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millennials</a:t>
          </a: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con una edad de 22 a 36 años</a:t>
          </a:r>
          <a:endParaRPr lang="es-EC" sz="1800" kern="1200" dirty="0"/>
        </a:p>
      </dsp:txBody>
      <dsp:txXfrm>
        <a:off x="2758553" y="840060"/>
        <a:ext cx="2234821" cy="1340893"/>
      </dsp:txXfrm>
    </dsp:sp>
    <dsp:sp modelId="{AE500764-6F7E-4525-B9C5-1C6E83BBCF44}">
      <dsp:nvSpPr>
        <dsp:cNvPr id="0" name=""/>
        <dsp:cNvSpPr/>
      </dsp:nvSpPr>
      <dsp:spPr>
        <a:xfrm>
          <a:off x="1127132" y="2179153"/>
          <a:ext cx="5497662" cy="483409"/>
        </a:xfrm>
        <a:custGeom>
          <a:avLst/>
          <a:gdLst/>
          <a:ahLst/>
          <a:cxnLst/>
          <a:rect l="0" t="0" r="0" b="0"/>
          <a:pathLst>
            <a:path>
              <a:moveTo>
                <a:pt x="5497662" y="0"/>
              </a:moveTo>
              <a:lnTo>
                <a:pt x="5497662" y="258804"/>
              </a:lnTo>
              <a:lnTo>
                <a:pt x="0" y="258804"/>
              </a:lnTo>
              <a:lnTo>
                <a:pt x="0" y="483409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3737923" y="2418285"/>
        <a:ext cx="276081" cy="5145"/>
      </dsp:txXfrm>
    </dsp:sp>
    <dsp:sp modelId="{4B80B7EF-45AE-4777-B17C-14B1B0DEB070}">
      <dsp:nvSpPr>
        <dsp:cNvPr id="0" name=""/>
        <dsp:cNvSpPr/>
      </dsp:nvSpPr>
      <dsp:spPr>
        <a:xfrm>
          <a:off x="5507384" y="840060"/>
          <a:ext cx="2234821" cy="13408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 personas del norte de Quito, jóvenes de 23 a 32 años de edad. </a:t>
          </a:r>
          <a:endParaRPr lang="es-EC" sz="2000" kern="1200" dirty="0"/>
        </a:p>
      </dsp:txBody>
      <dsp:txXfrm>
        <a:off x="5507384" y="840060"/>
        <a:ext cx="2234821" cy="1340893"/>
      </dsp:txXfrm>
    </dsp:sp>
    <dsp:sp modelId="{D6D3B584-CFBB-4F01-BCBB-714D8CEF03E0}">
      <dsp:nvSpPr>
        <dsp:cNvPr id="0" name=""/>
        <dsp:cNvSpPr/>
      </dsp:nvSpPr>
      <dsp:spPr>
        <a:xfrm>
          <a:off x="2242743" y="3319689"/>
          <a:ext cx="4834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3409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471598" y="3362836"/>
        <a:ext cx="25700" cy="5145"/>
      </dsp:txXfrm>
    </dsp:sp>
    <dsp:sp modelId="{5CE25683-15C6-4115-B018-96973B1962A3}">
      <dsp:nvSpPr>
        <dsp:cNvPr id="0" name=""/>
        <dsp:cNvSpPr/>
      </dsp:nvSpPr>
      <dsp:spPr>
        <a:xfrm>
          <a:off x="9721" y="2694962"/>
          <a:ext cx="2234821" cy="13408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Lugar: Sala de reuniones de la Unidad de Emprendimiento e Innovación 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21" y="2694962"/>
        <a:ext cx="2234821" cy="1340893"/>
      </dsp:txXfrm>
    </dsp:sp>
    <dsp:sp modelId="{1E89A0BC-766A-4FFB-A1A6-A69D268D1B3A}">
      <dsp:nvSpPr>
        <dsp:cNvPr id="0" name=""/>
        <dsp:cNvSpPr/>
      </dsp:nvSpPr>
      <dsp:spPr>
        <a:xfrm>
          <a:off x="2758553" y="2694962"/>
          <a:ext cx="2234821" cy="13408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 preguntas en base a los parámetros: Presentación, Sabor y Precio 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58553" y="2694962"/>
        <a:ext cx="2234821" cy="13408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966C5-AAE7-40AC-A93B-45D1024C7F62}">
      <dsp:nvSpPr>
        <dsp:cNvPr id="0" name=""/>
        <dsp:cNvSpPr/>
      </dsp:nvSpPr>
      <dsp:spPr>
        <a:xfrm>
          <a:off x="0" y="0"/>
          <a:ext cx="6138294" cy="9186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Cosecha: Vainas secas, tallos lignificados y hojas amarillas   </a:t>
          </a:r>
          <a:endParaRPr lang="es-EC" sz="2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908" y="26908"/>
        <a:ext cx="5039461" cy="864880"/>
      </dsp:txXfrm>
    </dsp:sp>
    <dsp:sp modelId="{E1F8E7ED-0B11-49C3-BD75-E5213A5B1672}">
      <dsp:nvSpPr>
        <dsp:cNvPr id="0" name=""/>
        <dsp:cNvSpPr/>
      </dsp:nvSpPr>
      <dsp:spPr>
        <a:xfrm>
          <a:off x="458379" y="1046292"/>
          <a:ext cx="6138294" cy="9186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Trilla: Retirar el grano del chocho de sus vainas cosechadas de manera manual o por máquina trilladora </a:t>
          </a:r>
          <a:endParaRPr lang="es-EC" sz="2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5287" y="1073200"/>
        <a:ext cx="5028946" cy="864880"/>
      </dsp:txXfrm>
    </dsp:sp>
    <dsp:sp modelId="{BBF8E45F-9D06-40B6-8937-B0C52B25261E}">
      <dsp:nvSpPr>
        <dsp:cNvPr id="0" name=""/>
        <dsp:cNvSpPr/>
      </dsp:nvSpPr>
      <dsp:spPr>
        <a:xfrm>
          <a:off x="916758" y="2092585"/>
          <a:ext cx="6138294" cy="9186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Secado:</a:t>
          </a:r>
          <a:r>
            <a:rPr lang="es-EC" sz="2400" kern="1200" dirty="0" smtClean="0">
              <a:solidFill>
                <a:schemeClr val="tx1"/>
              </a:solidFill>
            </a:rPr>
            <a:t> </a:t>
          </a:r>
          <a:r>
            <a:rPr lang="es-EC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Exposición solar por 6 a 8 horas o máquinas de inyección de calor </a:t>
          </a:r>
          <a:endParaRPr lang="es-EC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3666" y="2119493"/>
        <a:ext cx="5028946" cy="864880"/>
      </dsp:txXfrm>
    </dsp:sp>
    <dsp:sp modelId="{6CE35DE9-9C82-4B6E-BC78-361C1D36A609}">
      <dsp:nvSpPr>
        <dsp:cNvPr id="0" name=""/>
        <dsp:cNvSpPr/>
      </dsp:nvSpPr>
      <dsp:spPr>
        <a:xfrm>
          <a:off x="1375137" y="3138878"/>
          <a:ext cx="6138294" cy="9186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Clasificación y Selección </a:t>
          </a:r>
          <a:endParaRPr lang="es-EC" sz="2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02045" y="3165786"/>
        <a:ext cx="5028946" cy="864880"/>
      </dsp:txXfrm>
    </dsp:sp>
    <dsp:sp modelId="{FFE9CB3C-1A26-4B2A-ADFE-74BFD7E862FD}">
      <dsp:nvSpPr>
        <dsp:cNvPr id="0" name=""/>
        <dsp:cNvSpPr/>
      </dsp:nvSpPr>
      <dsp:spPr>
        <a:xfrm>
          <a:off x="1833516" y="4185170"/>
          <a:ext cx="6138294" cy="9186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Desamargado</a:t>
          </a:r>
          <a:r>
            <a:rPr lang="es-EC" sz="2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sz="2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60424" y="4212078"/>
        <a:ext cx="5028946" cy="864880"/>
      </dsp:txXfrm>
    </dsp:sp>
    <dsp:sp modelId="{56C8B27B-2B32-4D02-8385-B9D41EE6AF24}">
      <dsp:nvSpPr>
        <dsp:cNvPr id="0" name=""/>
        <dsp:cNvSpPr/>
      </dsp:nvSpPr>
      <dsp:spPr>
        <a:xfrm>
          <a:off x="5541142" y="671158"/>
          <a:ext cx="597152" cy="597152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700" kern="1200"/>
        </a:p>
      </dsp:txBody>
      <dsp:txXfrm>
        <a:off x="5675501" y="671158"/>
        <a:ext cx="328434" cy="449357"/>
      </dsp:txXfrm>
    </dsp:sp>
    <dsp:sp modelId="{7DAF1C9A-42D8-408E-83D0-88D1647D77A4}">
      <dsp:nvSpPr>
        <dsp:cNvPr id="0" name=""/>
        <dsp:cNvSpPr/>
      </dsp:nvSpPr>
      <dsp:spPr>
        <a:xfrm>
          <a:off x="5999521" y="1717451"/>
          <a:ext cx="597152" cy="597152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700" kern="1200"/>
        </a:p>
      </dsp:txBody>
      <dsp:txXfrm>
        <a:off x="6133880" y="1717451"/>
        <a:ext cx="328434" cy="449357"/>
      </dsp:txXfrm>
    </dsp:sp>
    <dsp:sp modelId="{41FC0E90-AC1C-4B4C-9533-133CF6ADAC45}">
      <dsp:nvSpPr>
        <dsp:cNvPr id="0" name=""/>
        <dsp:cNvSpPr/>
      </dsp:nvSpPr>
      <dsp:spPr>
        <a:xfrm>
          <a:off x="6457900" y="2748432"/>
          <a:ext cx="597152" cy="597152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700" kern="1200"/>
        </a:p>
      </dsp:txBody>
      <dsp:txXfrm>
        <a:off x="6592259" y="2748432"/>
        <a:ext cx="328434" cy="449357"/>
      </dsp:txXfrm>
    </dsp:sp>
    <dsp:sp modelId="{93EB4C4B-462D-48E7-AEA7-3DCA4591CB63}">
      <dsp:nvSpPr>
        <dsp:cNvPr id="0" name=""/>
        <dsp:cNvSpPr/>
      </dsp:nvSpPr>
      <dsp:spPr>
        <a:xfrm>
          <a:off x="6916279" y="3804932"/>
          <a:ext cx="597152" cy="597152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700" kern="1200"/>
        </a:p>
      </dsp:txBody>
      <dsp:txXfrm>
        <a:off x="7050638" y="3804932"/>
        <a:ext cx="328434" cy="4493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96260-CE28-4253-925F-48448C816BA1}">
      <dsp:nvSpPr>
        <dsp:cNvPr id="0" name=""/>
        <dsp:cNvSpPr/>
      </dsp:nvSpPr>
      <dsp:spPr>
        <a:xfrm>
          <a:off x="0" y="29316"/>
          <a:ext cx="2715153" cy="1629092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Producto generado por concentración térmica mediante presión normal o reducida de la leche con azúcar </a:t>
          </a:r>
          <a:endParaRPr lang="es-EC" sz="2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9316"/>
        <a:ext cx="2715153" cy="1629092"/>
      </dsp:txXfrm>
    </dsp:sp>
    <dsp:sp modelId="{077DE5E4-50CB-447F-987F-CCA84BA097B1}">
      <dsp:nvSpPr>
        <dsp:cNvPr id="0" name=""/>
        <dsp:cNvSpPr/>
      </dsp:nvSpPr>
      <dsp:spPr>
        <a:xfrm>
          <a:off x="3115434" y="1801"/>
          <a:ext cx="2715153" cy="16290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Presenta una actividad de agua igual a 0.83, categorizándolo como un producto de humedad intermedia </a:t>
          </a:r>
          <a:endParaRPr lang="es-EC" sz="2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5434" y="1801"/>
        <a:ext cx="2715153" cy="1629092"/>
      </dsp:txXfrm>
    </dsp:sp>
    <dsp:sp modelId="{4FD23539-9CE8-4104-BE56-15AA005CE62D}">
      <dsp:nvSpPr>
        <dsp:cNvPr id="0" name=""/>
        <dsp:cNvSpPr/>
      </dsp:nvSpPr>
      <dsp:spPr>
        <a:xfrm>
          <a:off x="6102103" y="1801"/>
          <a:ext cx="2715153" cy="16290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Color castaño acaramelado por la reacción de </a:t>
          </a:r>
          <a:r>
            <a:rPr lang="es-EC" sz="2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Maillard</a:t>
          </a:r>
          <a:r>
            <a:rPr lang="es-EC" sz="2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sz="2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2103" y="1801"/>
        <a:ext cx="2715153" cy="1629092"/>
      </dsp:txXfrm>
    </dsp:sp>
    <dsp:sp modelId="{50AC30AF-D239-4C5D-98C1-157BD5518EED}">
      <dsp:nvSpPr>
        <dsp:cNvPr id="0" name=""/>
        <dsp:cNvSpPr/>
      </dsp:nvSpPr>
      <dsp:spPr>
        <a:xfrm>
          <a:off x="9088772" y="1801"/>
          <a:ext cx="2715153" cy="16290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Consistencia cremosa con ausencia de cristales </a:t>
          </a:r>
          <a:endParaRPr lang="es-EC" sz="2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88772" y="1801"/>
        <a:ext cx="2715153" cy="1629092"/>
      </dsp:txXfrm>
    </dsp:sp>
    <dsp:sp modelId="{F80EC7FF-07C4-470F-ACDF-8B94D4DE7722}">
      <dsp:nvSpPr>
        <dsp:cNvPr id="0" name=""/>
        <dsp:cNvSpPr/>
      </dsp:nvSpPr>
      <dsp:spPr>
        <a:xfrm>
          <a:off x="0" y="1793226"/>
          <a:ext cx="2715153" cy="16290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</a:t>
          </a:r>
          <a:r>
            <a:rPr lang="es-EC" sz="22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flavor</a:t>
          </a:r>
          <a:r>
            <a:rPr lang="es-EC" sz="2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es característico por ser moderadamente dulce y con olor suave lácteo</a:t>
          </a:r>
          <a:endParaRPr lang="es-EC" sz="2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793226"/>
        <a:ext cx="2715153" cy="1629092"/>
      </dsp:txXfrm>
    </dsp:sp>
    <dsp:sp modelId="{A1DAE0DC-6CE5-4A6E-8EE8-A3F64E4FCAEF}">
      <dsp:nvSpPr>
        <dsp:cNvPr id="0" name=""/>
        <dsp:cNvSpPr/>
      </dsp:nvSpPr>
      <dsp:spPr>
        <a:xfrm>
          <a:off x="3121543" y="1793226"/>
          <a:ext cx="2715153" cy="16290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Requisito microbiológico de acuerdo a la normativa INEN 700</a:t>
          </a:r>
          <a:endParaRPr lang="es-EC" sz="2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21543" y="1793226"/>
        <a:ext cx="2715153" cy="1629092"/>
      </dsp:txXfrm>
    </dsp:sp>
    <dsp:sp modelId="{51024B9E-2E95-4111-9DAB-57323F3A3D96}">
      <dsp:nvSpPr>
        <dsp:cNvPr id="0" name=""/>
        <dsp:cNvSpPr/>
      </dsp:nvSpPr>
      <dsp:spPr>
        <a:xfrm>
          <a:off x="6068978" y="1806878"/>
          <a:ext cx="2715153" cy="16290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recuento de mohos y levaduras no debe ser mayor a 10 o 10</a:t>
          </a:r>
          <a:r>
            <a:rPr lang="es-EC" sz="2200" kern="1200" baseline="30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es-EC" sz="2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UFC/g</a:t>
          </a:r>
          <a:endParaRPr lang="es-EC" sz="2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68978" y="1806878"/>
        <a:ext cx="2715153" cy="16290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E45ED-6362-4850-AC17-25917CE4EC31}">
      <dsp:nvSpPr>
        <dsp:cNvPr id="0" name=""/>
        <dsp:cNvSpPr/>
      </dsp:nvSpPr>
      <dsp:spPr>
        <a:xfrm>
          <a:off x="2950627" y="1893"/>
          <a:ext cx="5374514" cy="2241226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Edulcorante no calórico proveniente de la planta </a:t>
          </a:r>
          <a:r>
            <a:rPr lang="es-EC" sz="20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Stevia</a:t>
          </a:r>
          <a:r>
            <a:rPr lang="es-EC" sz="20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20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rebaudiana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300 veces más dulce que el azúcar.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Propiedades antioxidantes y apto para diabéticos 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50627" y="282046"/>
        <a:ext cx="4534054" cy="1680920"/>
      </dsp:txXfrm>
    </dsp:sp>
    <dsp:sp modelId="{ABC56F38-C5BA-4897-9280-5979AF063AE9}">
      <dsp:nvSpPr>
        <dsp:cNvPr id="0" name=""/>
        <dsp:cNvSpPr/>
      </dsp:nvSpPr>
      <dsp:spPr>
        <a:xfrm>
          <a:off x="68253" y="397029"/>
          <a:ext cx="2800510" cy="145095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Stevia</a:t>
          </a:r>
          <a:r>
            <a:rPr lang="es-EC" sz="4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sz="4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9083" y="467859"/>
        <a:ext cx="2658850" cy="1309292"/>
      </dsp:txXfrm>
    </dsp:sp>
    <dsp:sp modelId="{CF00EBA6-AEB1-4136-98B8-2DFABF246777}">
      <dsp:nvSpPr>
        <dsp:cNvPr id="0" name=""/>
        <dsp:cNvSpPr/>
      </dsp:nvSpPr>
      <dsp:spPr>
        <a:xfrm>
          <a:off x="2885096" y="2423865"/>
          <a:ext cx="5535577" cy="2470628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Edulcorante extraído de la caña de azúcar o remolacha azucarera 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Este disacárido (glucosa y fructosa) se caracteriza por su alto contenido calórico de 398 Kcal/100g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Alta solubilidad y su acción higroscópica al retener moléculas de agua. 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85096" y="2732694"/>
        <a:ext cx="4609092" cy="1852971"/>
      </dsp:txXfrm>
    </dsp:sp>
    <dsp:sp modelId="{B4B7B102-0ECC-434F-A171-D923735ED607}">
      <dsp:nvSpPr>
        <dsp:cNvPr id="0" name=""/>
        <dsp:cNvSpPr/>
      </dsp:nvSpPr>
      <dsp:spPr>
        <a:xfrm>
          <a:off x="13638" y="2985351"/>
          <a:ext cx="2830512" cy="134765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Sacarosa</a:t>
          </a:r>
          <a:endParaRPr lang="es-EC" sz="4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25" y="3051138"/>
        <a:ext cx="2698938" cy="12160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3C557B-BBF3-4AC5-A3F2-8EC163805E1B}">
      <dsp:nvSpPr>
        <dsp:cNvPr id="0" name=""/>
        <dsp:cNvSpPr/>
      </dsp:nvSpPr>
      <dsp:spPr>
        <a:xfrm rot="5400000">
          <a:off x="5044837" y="-1669830"/>
          <a:ext cx="1806884" cy="559838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Sorbato</a:t>
          </a:r>
          <a:r>
            <a:rPr lang="es-EC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de potasio  </a:t>
          </a:r>
          <a:endParaRPr lang="es-EC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Inhibición de la actividad enzimática </a:t>
          </a:r>
          <a:endParaRPr lang="es-EC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149090" y="314122"/>
        <a:ext cx="5510175" cy="1630474"/>
      </dsp:txXfrm>
    </dsp:sp>
    <dsp:sp modelId="{9A883724-886A-41CC-ACB8-B91612190DC6}">
      <dsp:nvSpPr>
        <dsp:cNvPr id="0" name=""/>
        <dsp:cNvSpPr/>
      </dsp:nvSpPr>
      <dsp:spPr>
        <a:xfrm>
          <a:off x="0" y="56"/>
          <a:ext cx="3149089" cy="22586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Químico</a:t>
          </a:r>
          <a:endParaRPr lang="es-EC" sz="5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0256" y="110312"/>
        <a:ext cx="2928577" cy="2038093"/>
      </dsp:txXfrm>
    </dsp:sp>
    <dsp:sp modelId="{CC7F6FE6-315A-44EA-AE3A-7AE55695794F}">
      <dsp:nvSpPr>
        <dsp:cNvPr id="0" name=""/>
        <dsp:cNvSpPr/>
      </dsp:nvSpPr>
      <dsp:spPr>
        <a:xfrm rot="5400000">
          <a:off x="5044837" y="701705"/>
          <a:ext cx="1806884" cy="559838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Esterilización térmica</a:t>
          </a:r>
          <a:endParaRPr lang="es-EC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Reducción de la carga microbiana por cambios de temperatura </a:t>
          </a:r>
          <a:endParaRPr lang="es-EC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149090" y="2685658"/>
        <a:ext cx="5510175" cy="1630474"/>
      </dsp:txXfrm>
    </dsp:sp>
    <dsp:sp modelId="{E67387FE-02EE-46C1-8228-4B107564B841}">
      <dsp:nvSpPr>
        <dsp:cNvPr id="0" name=""/>
        <dsp:cNvSpPr/>
      </dsp:nvSpPr>
      <dsp:spPr>
        <a:xfrm>
          <a:off x="0" y="2371592"/>
          <a:ext cx="3149089" cy="22586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Físico </a:t>
          </a:r>
          <a:endParaRPr lang="es-EC" sz="5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0256" y="2481848"/>
        <a:ext cx="2928577" cy="20380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8A7D0-CACB-4549-929E-CB4E8D145231}">
      <dsp:nvSpPr>
        <dsp:cNvPr id="0" name=""/>
        <dsp:cNvSpPr/>
      </dsp:nvSpPr>
      <dsp:spPr>
        <a:xfrm rot="5400000">
          <a:off x="98142" y="1547300"/>
          <a:ext cx="1190673" cy="135553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9714CD-9E18-46EB-9C69-87196F9A604D}">
      <dsp:nvSpPr>
        <dsp:cNvPr id="0" name=""/>
        <dsp:cNvSpPr/>
      </dsp:nvSpPr>
      <dsp:spPr>
        <a:xfrm>
          <a:off x="0" y="162638"/>
          <a:ext cx="2004393" cy="140301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Pesado y Licuado</a:t>
          </a:r>
          <a:r>
            <a:rPr lang="es-EC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502" y="231140"/>
        <a:ext cx="1867389" cy="1266006"/>
      </dsp:txXfrm>
    </dsp:sp>
    <dsp:sp modelId="{1DC8356F-8BEF-41D2-BFF8-FBC2456EF02D}">
      <dsp:nvSpPr>
        <dsp:cNvPr id="0" name=""/>
        <dsp:cNvSpPr/>
      </dsp:nvSpPr>
      <dsp:spPr>
        <a:xfrm>
          <a:off x="2142599" y="299781"/>
          <a:ext cx="4216816" cy="1006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Granos de chocho, edulcorante, y leche </a:t>
          </a:r>
          <a:r>
            <a:rPr lang="es-EC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ultrapasteurizada</a:t>
          </a: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por 5 minutos en licuadora industrial 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42599" y="299781"/>
        <a:ext cx="4216816" cy="1006969"/>
      </dsp:txXfrm>
    </dsp:sp>
    <dsp:sp modelId="{EEEF324A-2FB7-4A06-9DF5-FF48EC6E9A88}">
      <dsp:nvSpPr>
        <dsp:cNvPr id="0" name=""/>
        <dsp:cNvSpPr/>
      </dsp:nvSpPr>
      <dsp:spPr>
        <a:xfrm rot="5400000">
          <a:off x="2201925" y="3058571"/>
          <a:ext cx="1190673" cy="135553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690192-7CDF-4F3F-BCD6-60E44BF01A14}">
      <dsp:nvSpPr>
        <dsp:cNvPr id="0" name=""/>
        <dsp:cNvSpPr/>
      </dsp:nvSpPr>
      <dsp:spPr>
        <a:xfrm>
          <a:off x="1453230" y="1686026"/>
          <a:ext cx="2004393" cy="140301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Mezclado y Cocción</a:t>
          </a:r>
          <a:endParaRPr lang="es-EC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21732" y="1754528"/>
        <a:ext cx="1867389" cy="1266006"/>
      </dsp:txXfrm>
    </dsp:sp>
    <dsp:sp modelId="{9B20554B-169D-49A1-855C-54FCFC6FC3B2}">
      <dsp:nvSpPr>
        <dsp:cNvPr id="0" name=""/>
        <dsp:cNvSpPr/>
      </dsp:nvSpPr>
      <dsp:spPr>
        <a:xfrm>
          <a:off x="3598487" y="1833629"/>
          <a:ext cx="3253659" cy="1133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Agitación constante a fuego medio hasta 90ºC en cocina industrial hasta alcanzar  30° </a:t>
          </a:r>
          <a:r>
            <a:rPr lang="es-EC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Bx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98487" y="1833629"/>
        <a:ext cx="3253659" cy="1133974"/>
      </dsp:txXfrm>
    </dsp:sp>
    <dsp:sp modelId="{4D20F515-7A3E-420A-878D-74FAC1E121B1}">
      <dsp:nvSpPr>
        <dsp:cNvPr id="0" name=""/>
        <dsp:cNvSpPr/>
      </dsp:nvSpPr>
      <dsp:spPr>
        <a:xfrm>
          <a:off x="3663218" y="3328180"/>
          <a:ext cx="2004393" cy="140301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Enfriado y Envasado</a:t>
          </a:r>
          <a:endParaRPr lang="es-EC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31720" y="3396682"/>
        <a:ext cx="1867389" cy="1266006"/>
      </dsp:txXfrm>
    </dsp:sp>
    <dsp:sp modelId="{BF55D647-D13C-4F71-878A-ACF03F2B5FA9}">
      <dsp:nvSpPr>
        <dsp:cNvPr id="0" name=""/>
        <dsp:cNvSpPr/>
      </dsp:nvSpPr>
      <dsp:spPr>
        <a:xfrm>
          <a:off x="5622218" y="3597209"/>
          <a:ext cx="3529855" cy="1133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 55°C  y envasado enseguida en los envases de vidrio a peso neto de 130g 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22218" y="3597209"/>
        <a:ext cx="3529855" cy="11339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5C973A-4196-47E2-ACC7-AEAF11D5076E}">
      <dsp:nvSpPr>
        <dsp:cNvPr id="0" name=""/>
        <dsp:cNvSpPr/>
      </dsp:nvSpPr>
      <dsp:spPr>
        <a:xfrm>
          <a:off x="4499" y="638600"/>
          <a:ext cx="2987538" cy="15182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 levantó la cubierta de la placa </a:t>
          </a:r>
          <a:r>
            <a:rPr lang="es-EC" sz="1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petrifilm</a:t>
          </a:r>
          <a:r>
            <a:rPr lang="es-EC" sz="1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3m, y con una </a:t>
          </a:r>
          <a:r>
            <a:rPr lang="es-EC" sz="1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micropipeta</a:t>
          </a:r>
          <a:r>
            <a:rPr lang="es-EC" sz="1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se tomó 1 ml del tubo de ensayo con dilución 10</a:t>
          </a:r>
          <a:r>
            <a:rPr lang="es-EC" sz="1900" kern="1200" baseline="30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-4</a:t>
          </a:r>
          <a:endParaRPr lang="es-EC" sz="19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99" y="638600"/>
        <a:ext cx="2987538" cy="1518250"/>
      </dsp:txXfrm>
    </dsp:sp>
    <dsp:sp modelId="{E10E069F-57F3-44C2-B917-BEB6FE14C932}">
      <dsp:nvSpPr>
        <dsp:cNvPr id="0" name=""/>
        <dsp:cNvSpPr/>
      </dsp:nvSpPr>
      <dsp:spPr>
        <a:xfrm>
          <a:off x="3245079" y="638600"/>
          <a:ext cx="2753601" cy="15182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 colocó dicha alícuota en el centro de la placa </a:t>
          </a:r>
          <a:r>
            <a:rPr lang="es-EC" sz="1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petrfilim</a:t>
          </a:r>
          <a:r>
            <a:rPr lang="es-EC" sz="1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donde se encuentra incorporado el medio</a:t>
          </a:r>
          <a:endParaRPr lang="es-EC" sz="19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45079" y="638600"/>
        <a:ext cx="2753601" cy="1518250"/>
      </dsp:txXfrm>
    </dsp:sp>
    <dsp:sp modelId="{E8694593-D7B5-401D-BD12-7431E528D201}">
      <dsp:nvSpPr>
        <dsp:cNvPr id="0" name=""/>
        <dsp:cNvSpPr/>
      </dsp:nvSpPr>
      <dsp:spPr>
        <a:xfrm>
          <a:off x="6251721" y="638600"/>
          <a:ext cx="2530418" cy="15182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 tapó suavemente la alícuota con la cubierta de la placa </a:t>
          </a:r>
          <a:r>
            <a:rPr lang="es-EC" sz="1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petrifilm</a:t>
          </a:r>
          <a:r>
            <a:rPr lang="es-EC" sz="1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y enseguida se realizó la dispersión de la alícuota </a:t>
          </a:r>
          <a:endParaRPr lang="es-EC" sz="19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1721" y="638600"/>
        <a:ext cx="2530418" cy="1518250"/>
      </dsp:txXfrm>
    </dsp:sp>
    <dsp:sp modelId="{7D0A47DF-4DAA-43B5-AF73-9AF58DBD63CB}">
      <dsp:nvSpPr>
        <dsp:cNvPr id="0" name=""/>
        <dsp:cNvSpPr/>
      </dsp:nvSpPr>
      <dsp:spPr>
        <a:xfrm>
          <a:off x="9035181" y="638600"/>
          <a:ext cx="2873644" cy="15182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Este proceso de siembra se realizó por cada réplica de dilución, obteniendo 3 siembras por cada unidad o manjar de chocho. </a:t>
          </a:r>
          <a:endParaRPr lang="es-EC" sz="19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35181" y="638600"/>
        <a:ext cx="2873644" cy="151825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2A9655-4590-489E-BF6C-048F6BDB3005}">
      <dsp:nvSpPr>
        <dsp:cNvPr id="0" name=""/>
        <dsp:cNvSpPr/>
      </dsp:nvSpPr>
      <dsp:spPr>
        <a:xfrm>
          <a:off x="4118" y="427275"/>
          <a:ext cx="3544240" cy="14061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68580" rIns="10287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Incubación</a:t>
          </a:r>
          <a:endParaRPr lang="es-EC" sz="5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302" y="468459"/>
        <a:ext cx="3461872" cy="1323752"/>
      </dsp:txXfrm>
    </dsp:sp>
    <dsp:sp modelId="{B4C43E76-7B42-4A9E-966C-3A064465564D}">
      <dsp:nvSpPr>
        <dsp:cNvPr id="0" name=""/>
        <dsp:cNvSpPr/>
      </dsp:nvSpPr>
      <dsp:spPr>
        <a:xfrm>
          <a:off x="358542" y="1833396"/>
          <a:ext cx="354424" cy="10545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4590"/>
              </a:lnTo>
              <a:lnTo>
                <a:pt x="354424" y="105459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DD8989-836D-4812-B962-DB8184BF4961}">
      <dsp:nvSpPr>
        <dsp:cNvPr id="0" name=""/>
        <dsp:cNvSpPr/>
      </dsp:nvSpPr>
      <dsp:spPr>
        <a:xfrm>
          <a:off x="712966" y="2184926"/>
          <a:ext cx="2249793" cy="1406120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colocó a todas las placas sembradas en la incubadora a 26°C durante 3 días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4150" y="2226110"/>
        <a:ext cx="2167425" cy="1323752"/>
      </dsp:txXfrm>
    </dsp:sp>
    <dsp:sp modelId="{DF4569B2-7A28-40A8-BF14-F96A288FC173}">
      <dsp:nvSpPr>
        <dsp:cNvPr id="0" name=""/>
        <dsp:cNvSpPr/>
      </dsp:nvSpPr>
      <dsp:spPr>
        <a:xfrm>
          <a:off x="4251418" y="427275"/>
          <a:ext cx="3156910" cy="14061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68580" rIns="10287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Recuento </a:t>
          </a:r>
          <a:endParaRPr lang="es-EC" sz="5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92602" y="468459"/>
        <a:ext cx="3074542" cy="1323752"/>
      </dsp:txXfrm>
    </dsp:sp>
    <dsp:sp modelId="{76EF6905-3EE0-48FC-96DA-FFB54300FADC}">
      <dsp:nvSpPr>
        <dsp:cNvPr id="0" name=""/>
        <dsp:cNvSpPr/>
      </dsp:nvSpPr>
      <dsp:spPr>
        <a:xfrm>
          <a:off x="4567109" y="1833396"/>
          <a:ext cx="315691" cy="10545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4590"/>
              </a:lnTo>
              <a:lnTo>
                <a:pt x="315691" y="105459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8A4882-4379-4C43-9E7B-447EC59CE0A1}">
      <dsp:nvSpPr>
        <dsp:cNvPr id="0" name=""/>
        <dsp:cNvSpPr/>
      </dsp:nvSpPr>
      <dsp:spPr>
        <a:xfrm>
          <a:off x="4882800" y="2184926"/>
          <a:ext cx="2249793" cy="1406120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contó a los 3 días mediante un marcador punta fina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23984" y="2226110"/>
        <a:ext cx="2167425" cy="1323752"/>
      </dsp:txXfrm>
    </dsp:sp>
    <dsp:sp modelId="{91B4B7EB-94C9-4C35-A278-EEDDC3F51725}">
      <dsp:nvSpPr>
        <dsp:cNvPr id="0" name=""/>
        <dsp:cNvSpPr/>
      </dsp:nvSpPr>
      <dsp:spPr>
        <a:xfrm>
          <a:off x="4567109" y="1833396"/>
          <a:ext cx="315691" cy="28122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2241"/>
              </a:lnTo>
              <a:lnTo>
                <a:pt x="315691" y="2812241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B36A2F-1C4E-4CEE-9494-864B302D378A}">
      <dsp:nvSpPr>
        <dsp:cNvPr id="0" name=""/>
        <dsp:cNvSpPr/>
      </dsp:nvSpPr>
      <dsp:spPr>
        <a:xfrm>
          <a:off x="4882800" y="3942577"/>
          <a:ext cx="2249793" cy="1406120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multiplicó el número de colinas presentes en la placa por el inverso del factor de dilución 10</a:t>
          </a:r>
          <a:r>
            <a:rPr lang="es-EC" sz="1800" kern="12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y se dividió para 1ml 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23984" y="3983761"/>
        <a:ext cx="2167425" cy="132375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AB813-8145-42C4-9F18-C7ECA7EC2793}">
      <dsp:nvSpPr>
        <dsp:cNvPr id="0" name=""/>
        <dsp:cNvSpPr/>
      </dsp:nvSpPr>
      <dsp:spPr>
        <a:xfrm>
          <a:off x="3072259" y="3160"/>
          <a:ext cx="2066312" cy="115698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Lugar de </a:t>
          </a:r>
          <a:r>
            <a:rPr lang="es-EC" sz="1600" b="0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catación</a:t>
          </a:r>
          <a:r>
            <a:rPr lang="es-EC" sz="16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Sala de profesores del IASA </a:t>
          </a:r>
          <a:endParaRPr lang="es-EC" sz="16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28739" y="59640"/>
        <a:ext cx="1953352" cy="1044029"/>
      </dsp:txXfrm>
    </dsp:sp>
    <dsp:sp modelId="{8D27491C-CDAC-4C9A-BAB4-7F9A623FEEAE}">
      <dsp:nvSpPr>
        <dsp:cNvPr id="0" name=""/>
        <dsp:cNvSpPr/>
      </dsp:nvSpPr>
      <dsp:spPr>
        <a:xfrm>
          <a:off x="1795289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518722" y="341375"/>
              </a:moveTo>
              <a:arcTo wR="2310126" hR="2310126" stAng="18092721" swAng="908281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ECA13C-4454-4C5B-A5B3-CD4AA767B9A4}">
      <dsp:nvSpPr>
        <dsp:cNvPr id="0" name=""/>
        <dsp:cNvSpPr/>
      </dsp:nvSpPr>
      <dsp:spPr>
        <a:xfrm>
          <a:off x="5366044" y="1458832"/>
          <a:ext cx="1872863" cy="143816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Determinación de los 5 participantes o catadores para los 3 días de análisis 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36249" y="1529037"/>
        <a:ext cx="1732453" cy="1297751"/>
      </dsp:txXfrm>
    </dsp:sp>
    <dsp:sp modelId="{A8365057-B35E-4D99-B819-5445A3D4FCD7}">
      <dsp:nvSpPr>
        <dsp:cNvPr id="0" name=""/>
        <dsp:cNvSpPr/>
      </dsp:nvSpPr>
      <dsp:spPr>
        <a:xfrm>
          <a:off x="1795289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604014" y="2583549"/>
              </a:moveTo>
              <a:arcTo wR="2310126" hR="2310126" stAng="407843" swAng="1229613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394CF7-354D-49C0-ABA3-1A4A25972D43}">
      <dsp:nvSpPr>
        <dsp:cNvPr id="0" name=""/>
        <dsp:cNvSpPr/>
      </dsp:nvSpPr>
      <dsp:spPr>
        <a:xfrm>
          <a:off x="4573281" y="4182218"/>
          <a:ext cx="1779984" cy="115698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Preparación de las muestras en cámara de flujo  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29761" y="4238698"/>
        <a:ext cx="1667024" cy="1044029"/>
      </dsp:txXfrm>
    </dsp:sp>
    <dsp:sp modelId="{B3FD46D7-0F2D-4A50-B256-A3D006F0FFB5}">
      <dsp:nvSpPr>
        <dsp:cNvPr id="0" name=""/>
        <dsp:cNvSpPr/>
      </dsp:nvSpPr>
      <dsp:spPr>
        <a:xfrm>
          <a:off x="1795289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614897" y="4600059"/>
              </a:moveTo>
              <a:arcTo wR="2310126" hR="2310126" stAng="4945136" swAng="745357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01F5F3-A013-4C4F-AEEC-BA9252B39ED1}">
      <dsp:nvSpPr>
        <dsp:cNvPr id="0" name=""/>
        <dsp:cNvSpPr/>
      </dsp:nvSpPr>
      <dsp:spPr>
        <a:xfrm>
          <a:off x="1748906" y="4182218"/>
          <a:ext cx="1997302" cy="115698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muestras de 25 g en envases plásticos por producto </a:t>
          </a:r>
          <a:endParaRPr lang="es-EC" sz="1600" kern="1200" dirty="0"/>
        </a:p>
      </dsp:txBody>
      <dsp:txXfrm>
        <a:off x="1805386" y="4238698"/>
        <a:ext cx="1884342" cy="1044029"/>
      </dsp:txXfrm>
    </dsp:sp>
    <dsp:sp modelId="{671BE5A4-EA49-4BA3-BA35-C25634436FE5}">
      <dsp:nvSpPr>
        <dsp:cNvPr id="0" name=""/>
        <dsp:cNvSpPr/>
      </dsp:nvSpPr>
      <dsp:spPr>
        <a:xfrm>
          <a:off x="1795289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52380" y="3360061"/>
              </a:moveTo>
              <a:arcTo wR="2310126" hR="2310126" stAng="9178062" swAng="1279823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4D1D58-0036-45A6-A57F-14DED3A51FB2}">
      <dsp:nvSpPr>
        <dsp:cNvPr id="0" name=""/>
        <dsp:cNvSpPr/>
      </dsp:nvSpPr>
      <dsp:spPr>
        <a:xfrm>
          <a:off x="889091" y="1513425"/>
          <a:ext cx="2038527" cy="132897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Escala hedónica para las variables: </a:t>
          </a:r>
          <a:r>
            <a:rPr lang="es-EC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sabor, color, olor, textura y aceptabilidad, con ponderación 1 al 5</a:t>
          </a:r>
          <a:r>
            <a:rPr lang="es-EC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3966" y="1578300"/>
        <a:ext cx="1908777" cy="1199226"/>
      </dsp:txXfrm>
    </dsp:sp>
    <dsp:sp modelId="{7A00036F-773E-4813-8E3D-20FD3C100BDB}">
      <dsp:nvSpPr>
        <dsp:cNvPr id="0" name=""/>
        <dsp:cNvSpPr/>
      </dsp:nvSpPr>
      <dsp:spPr>
        <a:xfrm>
          <a:off x="1795289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591825" y="766064"/>
              </a:moveTo>
              <a:arcTo wR="2310126" hR="2310126" stAng="13316568" swAng="970757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A7A93-009F-45F5-8F0E-25E1393967AE}" type="datetimeFigureOut">
              <a:rPr lang="es-EC" smtClean="0"/>
              <a:t>4/7/2019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C359F-5FCC-407F-BD8D-3EACD45A3AC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10272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44-2BF9-44A4-B078-3A95EA96565A}" type="datetimeFigureOut">
              <a:rPr lang="es-ES" smtClean="0"/>
              <a:t>04/07/2019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2E31-EF04-402A-8A03-C9DE3F178D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4507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44-2BF9-44A4-B078-3A95EA96565A}" type="datetimeFigureOut">
              <a:rPr lang="es-ES" smtClean="0"/>
              <a:t>04/07/2019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2E31-EF04-402A-8A03-C9DE3F178D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3808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44-2BF9-44A4-B078-3A95EA96565A}" type="datetimeFigureOut">
              <a:rPr lang="es-ES" smtClean="0"/>
              <a:t>04/07/2019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2E31-EF04-402A-8A03-C9DE3F178D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5926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44-2BF9-44A4-B078-3A95EA96565A}" type="datetimeFigureOut">
              <a:rPr lang="es-ES" smtClean="0"/>
              <a:t>04/07/2019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2E31-EF04-402A-8A03-C9DE3F178D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316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44-2BF9-44A4-B078-3A95EA96565A}" type="datetimeFigureOut">
              <a:rPr lang="es-ES" smtClean="0"/>
              <a:t>04/07/2019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2E31-EF04-402A-8A03-C9DE3F178D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5318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44-2BF9-44A4-B078-3A95EA96565A}" type="datetimeFigureOut">
              <a:rPr lang="es-ES" smtClean="0"/>
              <a:t>04/07/2019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2E31-EF04-402A-8A03-C9DE3F178D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60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44-2BF9-44A4-B078-3A95EA96565A}" type="datetimeFigureOut">
              <a:rPr lang="es-ES" smtClean="0"/>
              <a:t>04/07/2019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2E31-EF04-402A-8A03-C9DE3F178D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9498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44-2BF9-44A4-B078-3A95EA96565A}" type="datetimeFigureOut">
              <a:rPr lang="es-ES" smtClean="0"/>
              <a:t>04/07/2019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2E31-EF04-402A-8A03-C9DE3F178D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561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44-2BF9-44A4-B078-3A95EA96565A}" type="datetimeFigureOut">
              <a:rPr lang="es-ES" smtClean="0"/>
              <a:t>04/07/2019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2E31-EF04-402A-8A03-C9DE3F178D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2409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44-2BF9-44A4-B078-3A95EA96565A}" type="datetimeFigureOut">
              <a:rPr lang="es-ES" smtClean="0"/>
              <a:t>04/07/2019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2E31-EF04-402A-8A03-C9DE3F178D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2489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6F44-2BF9-44A4-B078-3A95EA96565A}" type="datetimeFigureOut">
              <a:rPr lang="es-ES" smtClean="0"/>
              <a:t>04/07/2019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2E31-EF04-402A-8A03-C9DE3F178D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4670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36F44-2BF9-44A4-B078-3A95EA96565A}" type="datetimeFigureOut">
              <a:rPr lang="es-ES" smtClean="0"/>
              <a:t>04/07/2019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D2E31-EF04-402A-8A03-C9DE3F178D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09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31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36.jpe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5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11" Type="http://schemas.openxmlformats.org/officeDocument/2006/relationships/image" Target="../media/image3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56.jpe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55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57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3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60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11" Type="http://schemas.openxmlformats.org/officeDocument/2006/relationships/image" Target="../media/image3.png"/><Relationship Id="rId5" Type="http://schemas.openxmlformats.org/officeDocument/2006/relationships/diagramColors" Target="../diagrams/colors9.xml"/><Relationship Id="rId10" Type="http://schemas.openxmlformats.org/officeDocument/2006/relationships/image" Target="../media/image63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microsoft.com/office/2007/relationships/diagramDrawing" Target="../diagrams/drawing11.xml"/><Relationship Id="rId3" Type="http://schemas.openxmlformats.org/officeDocument/2006/relationships/diagramLayout" Target="../diagrams/layout10.xml"/><Relationship Id="rId7" Type="http://schemas.openxmlformats.org/officeDocument/2006/relationships/image" Target="../media/image66.jpeg"/><Relationship Id="rId12" Type="http://schemas.openxmlformats.org/officeDocument/2006/relationships/diagramColors" Target="../diagrams/colors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11" Type="http://schemas.openxmlformats.org/officeDocument/2006/relationships/diagramQuickStyle" Target="../diagrams/quickStyle11.xml"/><Relationship Id="rId5" Type="http://schemas.openxmlformats.org/officeDocument/2006/relationships/diagramColors" Target="../diagrams/colors10.xml"/><Relationship Id="rId10" Type="http://schemas.openxmlformats.org/officeDocument/2006/relationships/diagramLayout" Target="../diagrams/layout11.xml"/><Relationship Id="rId4" Type="http://schemas.openxmlformats.org/officeDocument/2006/relationships/diagramQuickStyle" Target="../diagrams/quickStyle10.xml"/><Relationship Id="rId9" Type="http://schemas.openxmlformats.org/officeDocument/2006/relationships/diagramData" Target="../diagrams/data11.xml"/><Relationship Id="rId1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68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18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7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3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6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5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30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9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099930" y="1375679"/>
            <a:ext cx="887287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VIDA Y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LA 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AGRICULTURA</a:t>
            </a:r>
          </a:p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CARRERA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INGENIERÍA AGROPECUARIA</a:t>
            </a:r>
          </a:p>
          <a:p>
            <a:pPr algn="ctr"/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TRABAJO DE TITULACIÓN, PREVIO A LA OBTENCIÓN DEL TÍTULO DE INGENIERO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AGROPECUARIO</a:t>
            </a:r>
          </a:p>
          <a:p>
            <a:pPr algn="ctr"/>
            <a:endPara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“EVALUACIÓN 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ESTABILIDAD  MICROBIOLÓGICA Y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ORGANOLÉPTICA  DE MANJAR DE CHOCHO (</a:t>
            </a:r>
            <a:r>
              <a:rPr lang="es-EC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Lupinus</a:t>
            </a:r>
            <a:r>
              <a:rPr lang="es-EC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mutabilis</a:t>
            </a:r>
            <a:r>
              <a:rPr lang="es-EC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Sweet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CON DOS MÉTODOS DE CONSERVACIÓN, DOS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EDULCORANTES Y A DOS TEMPERATURAS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endPara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AUTOR: AUCANCELA LÓPEZ, JOSÉ CARLOS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DIRECTOR: ING.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LARREA CEDEÑO, GABRIEL ALEJANDRO, </a:t>
            </a:r>
            <a:r>
              <a:rPr lang="es-E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Mgs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SANGOLQUÍ</a:t>
            </a:r>
          </a:p>
          <a:p>
            <a:pPr algn="ctr"/>
            <a:endPara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100" y="0"/>
            <a:ext cx="186690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14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1723" y="160409"/>
            <a:ext cx="10515600" cy="1325563"/>
          </a:xfrm>
        </p:spPr>
        <p:txBody>
          <a:bodyPr>
            <a:normAutofit/>
          </a:bodyPr>
          <a:lstStyle/>
          <a:p>
            <a:r>
              <a:rPr lang="es-EC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Métodos de Conservación </a:t>
            </a:r>
            <a:endParaRPr lang="es-EC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69165561"/>
              </p:ext>
            </p:extLst>
          </p:nvPr>
        </p:nvGraphicFramePr>
        <p:xfrm>
          <a:off x="148610" y="1361112"/>
          <a:ext cx="8747470" cy="4630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4" descr="Resultado de imagen para sorbato de potasio para moho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5" t="4813" r="9371" b="12359"/>
          <a:stretch/>
        </p:blipFill>
        <p:spPr bwMode="auto">
          <a:xfrm>
            <a:off x="9030243" y="1447229"/>
            <a:ext cx="3017921" cy="234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sultado de imagen para esterilizaciÃ³n comercial de alimento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98" y="4039735"/>
            <a:ext cx="3012032" cy="225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95785" y="6297868"/>
            <a:ext cx="6332561" cy="375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GFUne</a:t>
            </a:r>
            <a:endParaRPr lang="es-EC" dirty="0"/>
          </a:p>
        </p:txBody>
      </p:sp>
      <p:pic>
        <p:nvPicPr>
          <p:cNvPr id="7" name="Imagen 18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1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9133" y="175472"/>
            <a:ext cx="8320025" cy="889918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b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Elaboración del Manjar de Chocho   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803871902"/>
              </p:ext>
            </p:extLst>
          </p:nvPr>
        </p:nvGraphicFramePr>
        <p:xfrm>
          <a:off x="313899" y="1446663"/>
          <a:ext cx="9152074" cy="4854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266" name="Picture 2" descr="C:\Users\PepeJose\Documents\Universidad\TESIS\IMG_20181112_0923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44" y="4428935"/>
            <a:ext cx="1429999" cy="19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 descr="C:\Users\PepeJose\Documents\Universidad\TESIS\IMG_20181112_141519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4" t="6044" r="23796" b="4804"/>
          <a:stretch/>
        </p:blipFill>
        <p:spPr bwMode="auto">
          <a:xfrm>
            <a:off x="7410116" y="1840283"/>
            <a:ext cx="2485615" cy="2757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 descr="C:\Users\PepeJose\Documents\Universidad\TESIS\IMG_20190116_142659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7" t="8095" r="10476" b="15952"/>
          <a:stretch/>
        </p:blipFill>
        <p:spPr bwMode="auto">
          <a:xfrm>
            <a:off x="9895732" y="1869260"/>
            <a:ext cx="2207931" cy="27284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 descr="C:\Users\PepeJose\Documents\Universidad\TESIS\IMG_20181112_174933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7" b="43146"/>
          <a:stretch/>
        </p:blipFill>
        <p:spPr bwMode="auto">
          <a:xfrm>
            <a:off x="9530367" y="4687602"/>
            <a:ext cx="2661634" cy="16135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8408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4561" y="274974"/>
            <a:ext cx="10515600" cy="716699"/>
          </a:xfrm>
        </p:spPr>
        <p:txBody>
          <a:bodyPr>
            <a:normAutofit/>
          </a:bodyPr>
          <a:lstStyle/>
          <a:p>
            <a:r>
              <a:rPr lang="es-EC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Conservación: Química y Física </a:t>
            </a:r>
            <a:endParaRPr lang="es-EC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1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77564" y="1749551"/>
            <a:ext cx="3564981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colocó el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sorbato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potasio a una concentración de 0.1%, cumpliendo con la normativa 01.7 para postres lácteos presente en el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codex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alimentario de la GSFA (FAO, 2018). </a:t>
            </a:r>
          </a:p>
        </p:txBody>
      </p:sp>
      <p:pic>
        <p:nvPicPr>
          <p:cNvPr id="5" name="4 Imagen" descr="C:\Users\PepeJose\Documents\Universidad\TESIS\IMG_20181112_09595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9" t="2713" r="13662" b="5416"/>
          <a:stretch/>
        </p:blipFill>
        <p:spPr bwMode="auto">
          <a:xfrm>
            <a:off x="631064" y="3786389"/>
            <a:ext cx="2657980" cy="22634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77815" y="1146220"/>
            <a:ext cx="3863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Método Químico 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649273" y="1146217"/>
            <a:ext cx="3863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Método Físico  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204952" y="1607885"/>
            <a:ext cx="475230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Envases se sumergieron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agua caliente dentro de una olla de presión a una temperatura de 80°C</a:t>
            </a:r>
            <a:r>
              <a:rPr lang="es-EC" dirty="0"/>
              <a:t>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9 Conector recto de flecha"/>
          <p:cNvCxnSpPr>
            <a:stCxn id="8" idx="2"/>
          </p:cNvCxnSpPr>
          <p:nvPr/>
        </p:nvCxnSpPr>
        <p:spPr>
          <a:xfrm>
            <a:off x="6581104" y="2361730"/>
            <a:ext cx="0" cy="2140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4204952" y="2588654"/>
            <a:ext cx="480382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tapó a la olla de presión con los envases dentro hasta alcanzar la temperatura de ebullición de 92°C durante 15 minutos. 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4204952" y="3786389"/>
            <a:ext cx="500988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continuación se liberó la presión retenida en la olla por 6 minutos y se abrió la tapa para realizar el enfriamiento por rebalse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4204952" y="5024734"/>
            <a:ext cx="500988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enfriaron los envases mediante liberación del agua de grifo por 8 minutos.</a:t>
            </a:r>
          </a:p>
        </p:txBody>
      </p:sp>
      <p:cxnSp>
        <p:nvCxnSpPr>
          <p:cNvPr id="15" name="14 Conector recto de flecha"/>
          <p:cNvCxnSpPr/>
          <p:nvPr/>
        </p:nvCxnSpPr>
        <p:spPr>
          <a:xfrm>
            <a:off x="6551053" y="3511984"/>
            <a:ext cx="0" cy="2140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6551053" y="4704075"/>
            <a:ext cx="0" cy="2140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16 Imagen" descr="C:\Users\PepeJose\Documents\Universidad\TESIS\IMG_20181112_12215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3" b="18672"/>
          <a:stretch/>
        </p:blipFill>
        <p:spPr bwMode="auto">
          <a:xfrm>
            <a:off x="9677400" y="1377049"/>
            <a:ext cx="2224468" cy="20229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290" name="Picture 2" descr="C:\Users\PepeJose\Documents\Universidad\TESIS\IMG_20190307_1603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8"/>
          <a:stretch/>
        </p:blipFill>
        <p:spPr bwMode="auto">
          <a:xfrm>
            <a:off x="9677400" y="3534369"/>
            <a:ext cx="2224468" cy="255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60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1065" y="0"/>
            <a:ext cx="4085741" cy="987899"/>
          </a:xfrm>
        </p:spPr>
        <p:txBody>
          <a:bodyPr>
            <a:normAutofit/>
          </a:bodyPr>
          <a:lstStyle/>
          <a:p>
            <a:r>
              <a:rPr lang="es-E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Almacenamiento </a:t>
            </a:r>
            <a:endParaRPr lang="es-E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775349" y="962942"/>
            <a:ext cx="3644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Temperatura a 7ºC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047149" y="947090"/>
            <a:ext cx="3644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Temperatura a 17ºC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9 Imagen" descr="C:\Users\PepeJose\Documents\Universidad\TESIS\IMG_20181112_1823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370" y="1540665"/>
            <a:ext cx="2419493" cy="1756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0 Imagen" descr="C:\Users\PepeJose\Documents\Universidad\TESIS\IMG_20181116_09412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/>
          <a:stretch/>
        </p:blipFill>
        <p:spPr bwMode="auto">
          <a:xfrm rot="16200000">
            <a:off x="1439138" y="1164178"/>
            <a:ext cx="1740948" cy="2576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11 Imagen" descr="C:\Users\PepeJose\Documents\Universidad\TESIS\IMG_20190405_14130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" t="21990" r="2098" b="6426"/>
          <a:stretch/>
        </p:blipFill>
        <p:spPr bwMode="auto">
          <a:xfrm>
            <a:off x="7930616" y="1581800"/>
            <a:ext cx="3877786" cy="42909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12 Imagen" descr="C:\Users\PepeJose\Documents\Universidad\TESIS\IMG_20181112_18233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t="34774" r="23241" b="21415"/>
          <a:stretch/>
        </p:blipFill>
        <p:spPr bwMode="auto">
          <a:xfrm>
            <a:off x="696074" y="3429000"/>
            <a:ext cx="4854720" cy="25596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142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76518" y="321972"/>
            <a:ext cx="5619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Microbiológico 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93181" y="973116"/>
            <a:ext cx="5138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Preparación de las diluciones </a:t>
            </a:r>
          </a:p>
        </p:txBody>
      </p:sp>
      <p:pic>
        <p:nvPicPr>
          <p:cNvPr id="4" name="3 Imagen" descr="https://lh6.googleusercontent.com/fiik3o_sKHcpyXjHN2twNCskLZayBWtE6sqyWx0gS-6ryYBf5B--IH8uG86cc7Q-sjL2UaR4KjhONBaRp9knMb_C_I2_qAustHX5quoUyKS1UoPr9A-JXinPsUT7xkMLMwQC1DWpJHJHPdo2Fw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1" t="36075" r="70899" b="46985"/>
          <a:stretch/>
        </p:blipFill>
        <p:spPr bwMode="auto">
          <a:xfrm>
            <a:off x="2116502" y="3577921"/>
            <a:ext cx="789226" cy="10797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992573" y="2075498"/>
            <a:ext cx="214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Solución salina </a:t>
            </a:r>
          </a:p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 ml al 0.5% 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5 Imagen" descr="Imagen relacionad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8" b="29109"/>
          <a:stretch/>
        </p:blipFill>
        <p:spPr bwMode="auto">
          <a:xfrm>
            <a:off x="5750166" y="2009899"/>
            <a:ext cx="1546927" cy="9286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 descr="Resultado de imagen para laboratorio virtual pipet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1" t="35897" r="62224" b="27180"/>
          <a:stretch/>
        </p:blipFill>
        <p:spPr bwMode="auto">
          <a:xfrm>
            <a:off x="5924550" y="583582"/>
            <a:ext cx="342900" cy="1371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8 Conector recto de flecha"/>
          <p:cNvCxnSpPr/>
          <p:nvPr/>
        </p:nvCxnSpPr>
        <p:spPr>
          <a:xfrm>
            <a:off x="4135273" y="2347415"/>
            <a:ext cx="109182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6267449" y="973116"/>
            <a:ext cx="1798377" cy="103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9mL de solución salina en cada tubo 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11 Imagen" descr="C:\Users\PepeJose\Documents\Universidad\TESIS\IMG_20190409_10471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t="28662" r="-305" b="7325"/>
          <a:stretch/>
        </p:blipFill>
        <p:spPr bwMode="auto">
          <a:xfrm>
            <a:off x="9539786" y="1479018"/>
            <a:ext cx="2306471" cy="1475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9416955" y="696036"/>
            <a:ext cx="2429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Banco de dilución por producto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8843750" y="1509398"/>
            <a:ext cx="573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1era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8871046" y="1878087"/>
            <a:ext cx="573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2da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8843749" y="2304935"/>
            <a:ext cx="573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era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17 Conector recto de flecha"/>
          <p:cNvCxnSpPr>
            <a:stCxn id="14" idx="3"/>
          </p:cNvCxnSpPr>
          <p:nvPr/>
        </p:nvCxnSpPr>
        <p:spPr>
          <a:xfrm>
            <a:off x="9416956" y="1678675"/>
            <a:ext cx="27295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9337345" y="2049639"/>
            <a:ext cx="27295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>
            <a:off x="9325972" y="2451466"/>
            <a:ext cx="27295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>
            <a:off x="7615452" y="2308746"/>
            <a:ext cx="109182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2" name="21 Imagen" descr="Resultado de imagen para laboratorio virtual tubos de ensayo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7" t="36388" r="60581" b="46672"/>
          <a:stretch/>
        </p:blipFill>
        <p:spPr bwMode="auto">
          <a:xfrm>
            <a:off x="930534" y="1883108"/>
            <a:ext cx="789226" cy="9286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22 Imagen" descr="http://1.bp.blogspot.com/_Lz1Gf4QsCZ4/TLmqg4UbjwI/AAAAAAAAADw/rRCLpwy7tvY/w1200-h630-p-k-no-nu/chemlab.gif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9" t="16797" r="16755" b="73797"/>
          <a:stretch/>
        </p:blipFill>
        <p:spPr bwMode="auto">
          <a:xfrm>
            <a:off x="425708" y="4107032"/>
            <a:ext cx="428625" cy="266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23 Imagen" descr="Resultado de imagen para laboratorio virtual espatula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0000">
            <a:off x="501907" y="3507461"/>
            <a:ext cx="276225" cy="389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24 Imagen" descr="http://1.bp.blogspot.com/_Lz1Gf4QsCZ4/TLmqg4UbjwI/AAAAAAAAADw/rRCLpwy7tvY/w1200-h630-p-k-no-nu/chemlab.gif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0" t="1679" r="22928" b="91938"/>
          <a:stretch/>
        </p:blipFill>
        <p:spPr bwMode="auto">
          <a:xfrm>
            <a:off x="2476766" y="3330224"/>
            <a:ext cx="571500" cy="180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6" name="25 Conector recto de flecha"/>
          <p:cNvCxnSpPr/>
          <p:nvPr/>
        </p:nvCxnSpPr>
        <p:spPr>
          <a:xfrm>
            <a:off x="1396299" y="3934282"/>
            <a:ext cx="646921" cy="12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9" name="28 Imagen" descr="C:\Users\PepeJose\Documents\Universidad\TESIS\IMG_20190315_10103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940" y="3344958"/>
            <a:ext cx="1783226" cy="177295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29 CuadroTexto"/>
          <p:cNvSpPr txBox="1"/>
          <p:nvPr/>
        </p:nvSpPr>
        <p:spPr>
          <a:xfrm>
            <a:off x="109071" y="4692394"/>
            <a:ext cx="1216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g de manjar o producto 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1583067" y="4794816"/>
            <a:ext cx="1856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g de manjar en 90 ml de solución salina </a:t>
            </a:r>
          </a:p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1:10 o 10</a:t>
            </a:r>
            <a:r>
              <a:rPr lang="es-EC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32 Conector recto de flecha"/>
          <p:cNvCxnSpPr/>
          <p:nvPr/>
        </p:nvCxnSpPr>
        <p:spPr>
          <a:xfrm>
            <a:off x="3007465" y="3935561"/>
            <a:ext cx="646921" cy="12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>
            <a:off x="5876708" y="3933003"/>
            <a:ext cx="646921" cy="12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6" name="35 Imagen" descr="Imagen relacionad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8" b="29109"/>
          <a:stretch/>
        </p:blipFill>
        <p:spPr bwMode="auto">
          <a:xfrm>
            <a:off x="8552508" y="4189283"/>
            <a:ext cx="1546927" cy="9286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image40.png"/>
          <p:cNvPicPr/>
          <p:nvPr/>
        </p:nvPicPr>
        <p:blipFill rotWithShape="1">
          <a:blip r:embed="rId9"/>
          <a:srcRect l="10860" t="15733" r="67969" b="46569"/>
          <a:stretch/>
        </p:blipFill>
        <p:spPr bwMode="auto">
          <a:xfrm>
            <a:off x="6598976" y="3719196"/>
            <a:ext cx="1466850" cy="1466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37 Imagen" descr="Resultado de imagen para laboratorio virtual pipeta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85"/>
          <a:stretch/>
        </p:blipFill>
        <p:spPr bwMode="auto">
          <a:xfrm>
            <a:off x="8627214" y="2834139"/>
            <a:ext cx="433070" cy="14062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38 CuadroTexto"/>
          <p:cNvSpPr txBox="1"/>
          <p:nvPr/>
        </p:nvSpPr>
        <p:spPr>
          <a:xfrm>
            <a:off x="3721668" y="5178224"/>
            <a:ext cx="25457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Homogenización de la dilución mediante agitación 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automática a 150 rpm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/10 min.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40" name="39 CuadroTexto"/>
          <p:cNvSpPr txBox="1"/>
          <p:nvPr/>
        </p:nvSpPr>
        <p:spPr>
          <a:xfrm>
            <a:off x="6341479" y="5186046"/>
            <a:ext cx="3184660" cy="1469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Mediante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micropipeta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1000 </a:t>
            </a:r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tomó 1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ml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dilución homogenizada y se la colocó en un tubo de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ensayo. </a:t>
            </a:r>
            <a:endParaRPr lang="es-EC" dirty="0"/>
          </a:p>
          <a:p>
            <a:endParaRPr lang="es-EC" dirty="0"/>
          </a:p>
        </p:txBody>
      </p:sp>
      <p:cxnSp>
        <p:nvCxnSpPr>
          <p:cNvPr id="42" name="41 Conector angular"/>
          <p:cNvCxnSpPr/>
          <p:nvPr/>
        </p:nvCxnSpPr>
        <p:spPr>
          <a:xfrm rot="5400000" flipH="1" flipV="1">
            <a:off x="8816502" y="3756633"/>
            <a:ext cx="764182" cy="65509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angular"/>
          <p:cNvCxnSpPr/>
          <p:nvPr/>
        </p:nvCxnSpPr>
        <p:spPr>
          <a:xfrm rot="5400000" flipH="1" flipV="1">
            <a:off x="8958620" y="4014878"/>
            <a:ext cx="893223" cy="729474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angular"/>
          <p:cNvCxnSpPr/>
          <p:nvPr/>
        </p:nvCxnSpPr>
        <p:spPr>
          <a:xfrm rot="5400000" flipH="1" flipV="1">
            <a:off x="9232355" y="4096589"/>
            <a:ext cx="879489" cy="85467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54 CuadroTexto"/>
          <p:cNvSpPr txBox="1"/>
          <p:nvPr/>
        </p:nvSpPr>
        <p:spPr>
          <a:xfrm>
            <a:off x="9244085" y="3234519"/>
            <a:ext cx="709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s-EC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55 CuadroTexto"/>
          <p:cNvSpPr txBox="1"/>
          <p:nvPr/>
        </p:nvSpPr>
        <p:spPr>
          <a:xfrm>
            <a:off x="9639961" y="3544265"/>
            <a:ext cx="57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s-EC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56 CuadroTexto"/>
          <p:cNvSpPr txBox="1"/>
          <p:nvPr/>
        </p:nvSpPr>
        <p:spPr>
          <a:xfrm>
            <a:off x="10099435" y="3737700"/>
            <a:ext cx="636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s-EC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9698094" y="5186046"/>
            <a:ext cx="2076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Este proceso se repitió con los demás tubos hasta obtener dilución 1:10000 o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s-EC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Imagen 8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79568"/>
            <a:ext cx="12192000" cy="27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9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91800" y="670950"/>
            <a:ext cx="42306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Siembra o Inoculación </a:t>
            </a:r>
            <a:endParaRPr lang="es-EC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1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60099648"/>
              </p:ext>
            </p:extLst>
          </p:nvPr>
        </p:nvGraphicFramePr>
        <p:xfrm>
          <a:off x="139337" y="620389"/>
          <a:ext cx="11913325" cy="2795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4 Imagen" descr="C:\Users\PepeJose\Documents\Universidad\TESIS\IMG_20190410_091420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2"/>
          <a:stretch/>
        </p:blipFill>
        <p:spPr bwMode="auto">
          <a:xfrm>
            <a:off x="3369310" y="2854810"/>
            <a:ext cx="2726690" cy="3302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 descr="C:\Users\PepeJose\Documents\Universidad\TESIS\IMG_20190131_124240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10" b="35253"/>
          <a:stretch/>
        </p:blipFill>
        <p:spPr bwMode="auto">
          <a:xfrm>
            <a:off x="6318069" y="2854809"/>
            <a:ext cx="2786742" cy="3302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 descr="C:\Users\PepeJose\Documents\Universidad\TESIS\IMG_20190131_124315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2" t="43366"/>
          <a:stretch/>
        </p:blipFill>
        <p:spPr bwMode="auto">
          <a:xfrm>
            <a:off x="9253356" y="2854810"/>
            <a:ext cx="2777535" cy="33026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 descr="C:\Users\PepeJose\Documents\Universidad\TESIS\IMG_20190410_091335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13" y="2873542"/>
            <a:ext cx="2915557" cy="32839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86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095298374"/>
              </p:ext>
            </p:extLst>
          </p:nvPr>
        </p:nvGraphicFramePr>
        <p:xfrm>
          <a:off x="613046" y="249403"/>
          <a:ext cx="7412447" cy="5775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2 Imagen" descr="C:\Users\PepeJose\Documents\Universidad\TESIS\IMG_20190328_12332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98"/>
          <a:stretch/>
        </p:blipFill>
        <p:spPr bwMode="auto">
          <a:xfrm>
            <a:off x="1516685" y="3956082"/>
            <a:ext cx="2513693" cy="23450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3 Imagen" descr="C:\Users\PepeJose\Documents\Universidad\TESIS\Fotos resultados a los 30 dias\IMG_0902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12745" b="4555"/>
          <a:stretch/>
        </p:blipFill>
        <p:spPr bwMode="auto">
          <a:xfrm>
            <a:off x="8025493" y="3735978"/>
            <a:ext cx="4035878" cy="26896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 descr="C:\Users\PepeJose\Documents\Universidad\TESIS\Fotos resultados a los 30 dias\nuevas\IMG_0903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1" t="15717" r="53309" b="14342"/>
          <a:stretch/>
        </p:blipFill>
        <p:spPr bwMode="auto">
          <a:xfrm>
            <a:off x="8879203" y="520427"/>
            <a:ext cx="2524669" cy="30979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13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0" y="5486400"/>
            <a:ext cx="1516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Fuente:</a:t>
            </a:r>
          </a:p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Tortora, 2007</a:t>
            </a:r>
          </a:p>
        </p:txBody>
      </p:sp>
    </p:spTree>
    <p:extLst>
      <p:ext uri="{BB962C8B-B14F-4D97-AF65-F5344CB8AC3E}">
        <p14:creationId xmlns:p14="http://schemas.microsoft.com/office/powerpoint/2010/main" val="293174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-23072"/>
            <a:ext cx="420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Sensorial </a:t>
            </a:r>
            <a:endParaRPr lang="es-EC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97921504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3 Imagen" descr="C:\Users\PepeJose\Documents\Universidad\TESIS\IMG_20181123_08441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319" y="1751786"/>
            <a:ext cx="2682966" cy="2004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C:\Users\PepeJose\Documents\Universidad\TESIS\IMG_20181116_080543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0" b="20526"/>
          <a:stretch/>
        </p:blipFill>
        <p:spPr bwMode="auto">
          <a:xfrm>
            <a:off x="124542" y="1751786"/>
            <a:ext cx="2620370" cy="1894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 descr="C:\Users\PepeJose\Documents\Universidad\TESIS\IMG_20181116_08453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5" y="4269370"/>
            <a:ext cx="2814864" cy="222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C:\Users\PepeJose\Documents\Universidad\TESIS\IMG_20181112_174933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1"/>
          <a:stretch/>
        </p:blipFill>
        <p:spPr bwMode="auto">
          <a:xfrm>
            <a:off x="9512488" y="4269369"/>
            <a:ext cx="2526795" cy="22228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13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9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2751" y="166254"/>
            <a:ext cx="5039775" cy="1322911"/>
          </a:xfrm>
        </p:spPr>
        <p:txBody>
          <a:bodyPr>
            <a:normAutofit/>
          </a:bodyPr>
          <a:lstStyle/>
          <a:p>
            <a:r>
              <a:rPr lang="es-EC" sz="3000" b="1" dirty="0" smtClean="0">
                <a:latin typeface="Times New Roman" pitchFamily="18" charset="0"/>
                <a:cs typeface="Times New Roman" pitchFamily="18" charset="0"/>
              </a:rPr>
              <a:t>Diseño experimental del Análisis Microbiológico </a:t>
            </a:r>
            <a:endParaRPr lang="es-EC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ángulo 5"/>
          <p:cNvSpPr/>
          <p:nvPr/>
        </p:nvSpPr>
        <p:spPr>
          <a:xfrm>
            <a:off x="4440212" y="1237191"/>
            <a:ext cx="438774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000" b="1" dirty="0" smtClean="0">
                <a:latin typeface="Times New Roman" panose="02020603050405020304" pitchFamily="18" charset="0"/>
              </a:rPr>
              <a:t>Descripción experimental</a:t>
            </a:r>
            <a:endParaRPr lang="es-ES" sz="3000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300446" y="1514190"/>
            <a:ext cx="2717073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DCA </a:t>
            </a:r>
            <a:r>
              <a:rPr lang="es-EC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Trifactorial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2 niveles y 3 factores fijos (temperatura, edulcorante y método de conservación)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42108" y="3767262"/>
            <a:ext cx="2233748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C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8 tratamientos con 3 repeticiones, 24 unidades experimentales 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6 Flecha abajo"/>
          <p:cNvSpPr/>
          <p:nvPr/>
        </p:nvSpPr>
        <p:spPr>
          <a:xfrm>
            <a:off x="1567542" y="3150565"/>
            <a:ext cx="235131" cy="6166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300445" y="5489640"/>
            <a:ext cx="2717073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de respuesta: </a:t>
            </a:r>
          </a:p>
          <a:p>
            <a:pPr algn="ctr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UFC de mohos y levaduras a los 10, 20 y 30 días 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9 Flecha abajo"/>
          <p:cNvSpPr/>
          <p:nvPr/>
        </p:nvSpPr>
        <p:spPr>
          <a:xfrm>
            <a:off x="1567541" y="5090701"/>
            <a:ext cx="235132" cy="3989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2" name="11 Imagen"/>
          <p:cNvPicPr/>
          <p:nvPr/>
        </p:nvPicPr>
        <p:blipFill rotWithShape="1">
          <a:blip r:embed="rId2"/>
          <a:srcRect l="15697" t="24782" r="20459" b="28479"/>
          <a:stretch/>
        </p:blipFill>
        <p:spPr bwMode="auto">
          <a:xfrm>
            <a:off x="4440212" y="1974322"/>
            <a:ext cx="7160385" cy="394880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009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8993" y="261257"/>
            <a:ext cx="7023774" cy="888273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latin typeface="Times New Roman" pitchFamily="18" charset="0"/>
                <a:cs typeface="Times New Roman" pitchFamily="18" charset="0"/>
              </a:rPr>
              <a:t>Diseño Experimental </a:t>
            </a:r>
            <a:br>
              <a:rPr lang="es-EC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EC" sz="2800" b="1" dirty="0" smtClean="0">
                <a:latin typeface="Times New Roman" pitchFamily="18" charset="0"/>
                <a:cs typeface="Times New Roman" pitchFamily="18" charset="0"/>
              </a:rPr>
              <a:t>del Análisis Sensorial  </a:t>
            </a:r>
            <a:endParaRPr lang="es-EC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27017" y="1828800"/>
            <a:ext cx="1998617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DBCA Diseño  de Bloques Completamente Aleatorizado 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Flecha derecha"/>
          <p:cNvSpPr/>
          <p:nvPr/>
        </p:nvSpPr>
        <p:spPr>
          <a:xfrm>
            <a:off x="2625634" y="2390503"/>
            <a:ext cx="600892" cy="209006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CuadroTexto"/>
          <p:cNvSpPr txBox="1"/>
          <p:nvPr/>
        </p:nvSpPr>
        <p:spPr>
          <a:xfrm>
            <a:off x="3226526" y="1982687"/>
            <a:ext cx="1907177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tratamientos, 5 bloques o catadores y 3 repeticiones 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 Flecha abajo"/>
          <p:cNvSpPr/>
          <p:nvPr/>
        </p:nvSpPr>
        <p:spPr>
          <a:xfrm>
            <a:off x="1449977" y="3152239"/>
            <a:ext cx="176348" cy="479235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CuadroTexto"/>
          <p:cNvSpPr txBox="1"/>
          <p:nvPr/>
        </p:nvSpPr>
        <p:spPr>
          <a:xfrm>
            <a:off x="718456" y="3631474"/>
            <a:ext cx="1907177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a medir: </a:t>
            </a:r>
          </a:p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</a:p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Olor</a:t>
            </a:r>
          </a:p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Sabor</a:t>
            </a:r>
          </a:p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Textura</a:t>
            </a:r>
          </a:p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Aceptabilidad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8 Flecha derecha"/>
          <p:cNvSpPr/>
          <p:nvPr/>
        </p:nvSpPr>
        <p:spPr>
          <a:xfrm>
            <a:off x="2625634" y="4336869"/>
            <a:ext cx="600892" cy="17176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CuadroTexto"/>
          <p:cNvSpPr txBox="1"/>
          <p:nvPr/>
        </p:nvSpPr>
        <p:spPr>
          <a:xfrm>
            <a:off x="3226526" y="4213384"/>
            <a:ext cx="1907177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los 5, 10 y 15 días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5"/>
          <p:cNvSpPr/>
          <p:nvPr/>
        </p:nvSpPr>
        <p:spPr>
          <a:xfrm>
            <a:off x="5243626" y="1551801"/>
            <a:ext cx="438774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000" b="1" dirty="0" smtClean="0">
                <a:latin typeface="Times New Roman" panose="02020603050405020304" pitchFamily="18" charset="0"/>
              </a:rPr>
              <a:t>Descripción experimental</a:t>
            </a:r>
            <a:endParaRPr lang="es-ES" sz="3000" b="1" dirty="0"/>
          </a:p>
        </p:txBody>
      </p:sp>
      <p:pic>
        <p:nvPicPr>
          <p:cNvPr id="13" name="12 Imagen"/>
          <p:cNvPicPr/>
          <p:nvPr/>
        </p:nvPicPr>
        <p:blipFill rotWithShape="1">
          <a:blip r:embed="rId2"/>
          <a:srcRect l="1587" t="35133" r="20988" b="32870"/>
          <a:stretch/>
        </p:blipFill>
        <p:spPr bwMode="auto">
          <a:xfrm>
            <a:off x="5243626" y="2432325"/>
            <a:ext cx="6852840" cy="3354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6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51360" y="365125"/>
            <a:ext cx="10515600" cy="672105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b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dirty="0"/>
          </a:p>
        </p:txBody>
      </p:sp>
      <p:sp>
        <p:nvSpPr>
          <p:cNvPr id="4" name="3 CuadroTexto"/>
          <p:cNvSpPr txBox="1"/>
          <p:nvPr/>
        </p:nvSpPr>
        <p:spPr>
          <a:xfrm>
            <a:off x="551360" y="1299517"/>
            <a:ext cx="5829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Según Moncayo (2019) la venta de derivados lácteos mejorará en un 9.5% para este año. </a:t>
            </a:r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 descr="Resultado de imagen para ventas de productos derivados lacteos mejoran en ecuad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60" y="2684512"/>
            <a:ext cx="58293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Resultado de imagen para semaforo nutricional ecuad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9605312" y="3998653"/>
            <a:ext cx="2444528" cy="224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Resultado de imagen para ventas de productos derivados lacteos mejoran en ecuad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692" y="1280331"/>
            <a:ext cx="5324905" cy="266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Resultado de imagen para manjar de leche saludab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59" y="3942784"/>
            <a:ext cx="2358353" cy="235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03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226635" y="165542"/>
            <a:ext cx="4614228" cy="1280795"/>
          </a:xfrm>
        </p:spPr>
        <p:txBody>
          <a:bodyPr>
            <a:normAutofit/>
          </a:bodyPr>
          <a:lstStyle/>
          <a:p>
            <a:r>
              <a:rPr lang="es-EC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Bromatológico </a:t>
            </a:r>
            <a:br>
              <a:rPr lang="es-EC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Proteína </a:t>
            </a:r>
            <a:endParaRPr lang="es-EC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527343" y="710406"/>
            <a:ext cx="2620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Humedad </a:t>
            </a:r>
            <a:endParaRPr lang="es-EC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916760997"/>
              </p:ext>
            </p:extLst>
          </p:nvPr>
        </p:nvGraphicFramePr>
        <p:xfrm>
          <a:off x="353325" y="1501255"/>
          <a:ext cx="4655403" cy="4435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6 Imagen" descr="C:\Users\PepeJose\Documents\Universidad\TESIS\bromatologico\IMG_20190507_09055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37434" r="4207" b="3743"/>
          <a:stretch/>
        </p:blipFill>
        <p:spPr bwMode="auto">
          <a:xfrm>
            <a:off x="10090013" y="4449169"/>
            <a:ext cx="2083103" cy="16559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 descr="C:\Users\PepeJose\Documents\Universidad\TESIS\bromatologico\IMG_20190506_11354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084" y="1551982"/>
            <a:ext cx="1960960" cy="23239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3599325273"/>
              </p:ext>
            </p:extLst>
          </p:nvPr>
        </p:nvGraphicFramePr>
        <p:xfrm>
          <a:off x="5186908" y="1551982"/>
          <a:ext cx="4655403" cy="4435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0" name="Imagen 13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2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0528" y="160409"/>
            <a:ext cx="10515600" cy="1325563"/>
          </a:xfrm>
        </p:spPr>
        <p:txBody>
          <a:bodyPr/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Mercado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964178951"/>
              </p:ext>
            </p:extLst>
          </p:nvPr>
        </p:nvGraphicFramePr>
        <p:xfrm>
          <a:off x="532262" y="1156395"/>
          <a:ext cx="7751928" cy="4875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3 Imagen" descr="https://scontent.fuio5-1.fna.fbcdn.net/v/t1.15752-9/64242166_430379757794010_2699884075115610112_n.jpg?_nc_cat=102&amp;_nc_ht=scontent.fuio5-1.fna&amp;oh=e50a27b3d7f223caad3b8769347b48ca&amp;oe=5D966317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5260" r="5305" b="8117"/>
          <a:stretch/>
        </p:blipFill>
        <p:spPr bwMode="auto">
          <a:xfrm>
            <a:off x="8625383" y="788300"/>
            <a:ext cx="3330055" cy="24052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8"/>
          <a:srcRect l="7584" t="20390" r="5291" b="13421"/>
          <a:stretch/>
        </p:blipFill>
        <p:spPr bwMode="auto">
          <a:xfrm>
            <a:off x="6640488" y="3884422"/>
            <a:ext cx="5415034" cy="2379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59558" y="5636525"/>
            <a:ext cx="2906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Fuente:   INEC (2014)</a:t>
            </a:r>
          </a:p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Paguay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(2017)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23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374231" y="-193865"/>
            <a:ext cx="5550302" cy="863835"/>
          </a:xfrm>
        </p:spPr>
        <p:txBody>
          <a:bodyPr>
            <a:normAutofit/>
          </a:bodyPr>
          <a:lstStyle/>
          <a:p>
            <a:r>
              <a:rPr lang="es-ES" sz="3000" b="1" dirty="0" smtClean="0">
                <a:latin typeface="Times New Roman" pitchFamily="18" charset="0"/>
                <a:cs typeface="Times New Roman" pitchFamily="18" charset="0"/>
              </a:rPr>
              <a:t>RESULTADOS  Y DISCUSIÓN </a:t>
            </a:r>
            <a:endParaRPr lang="es-E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14148" y="720270"/>
            <a:ext cx="38843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Microbiológico 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14148" y="1205411"/>
            <a:ext cx="1026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modelo generalizado mixto de familia </a:t>
            </a:r>
            <a:r>
              <a:rPr lang="es-EC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gaussian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 ajustó a los datos sobre crecimiento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levaduras y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mohos en los 3 tiempos respectivos. 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14148" y="1913297"/>
            <a:ext cx="6933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Crecimiento de mohos y levaduras a los 10 días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9" t="32869" r="13358" b="17723"/>
          <a:stretch/>
        </p:blipFill>
        <p:spPr bwMode="auto">
          <a:xfrm>
            <a:off x="614148" y="2683554"/>
            <a:ext cx="8734567" cy="32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14148" y="5950767"/>
            <a:ext cx="10358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 analizar la prueba de hipótesis secuenciales se identificó diferencias significativas con valor p&lt;0,05 en Pr(&gt;Chi) en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 interacciones dobles. 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79563" y="2374962"/>
            <a:ext cx="2155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Tabla 3 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97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64023" y="18310"/>
            <a:ext cx="6933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Crecimiento de mohos y levaduras a los </a:t>
            </a:r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días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64023" y="3465341"/>
            <a:ext cx="6933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Crecimiento de mohos y levaduras a los 3</a:t>
            </a:r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días </a:t>
            </a:r>
          </a:p>
        </p:txBody>
      </p:sp>
      <p:pic>
        <p:nvPicPr>
          <p:cNvPr id="6" name="5 Imagen"/>
          <p:cNvPicPr/>
          <p:nvPr/>
        </p:nvPicPr>
        <p:blipFill rotWithShape="1">
          <a:blip r:embed="rId2"/>
          <a:srcRect l="7761" t="35133" r="10053" b="14990"/>
          <a:stretch/>
        </p:blipFill>
        <p:spPr bwMode="auto">
          <a:xfrm>
            <a:off x="532263" y="723329"/>
            <a:ext cx="8011236" cy="28660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 rotWithShape="1">
          <a:blip r:embed="rId3"/>
          <a:srcRect l="7584" t="37642" r="10229" b="12481"/>
          <a:stretch/>
        </p:blipFill>
        <p:spPr bwMode="auto">
          <a:xfrm>
            <a:off x="579563" y="4213926"/>
            <a:ext cx="7963936" cy="2644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9198591" y="2403511"/>
            <a:ext cx="24156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Mediante prueba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hipótesis secuenciales se identificó diferencias significativas con valor p&lt;0,05 en Pr(&gt;Chi)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en: Temperatura, Método y Temperatura*Método a los 20 y 30 días.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579563" y="3844594"/>
            <a:ext cx="2155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Tabla 5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09683" y="404090"/>
            <a:ext cx="2155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Tabla 4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7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36224"/>
            <a:ext cx="12192000" cy="2217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2 Título"/>
              <p:cNvSpPr>
                <a:spLocks noGrp="1"/>
              </p:cNvSpPr>
              <p:nvPr>
                <p:ph type="title"/>
              </p:nvPr>
            </p:nvSpPr>
            <p:spPr>
              <a:xfrm>
                <a:off x="8202305" y="1619782"/>
                <a:ext cx="3989695" cy="4514231"/>
              </a:xfrm>
            </p:spPr>
            <p:txBody>
              <a:bodyPr>
                <a:no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s-EC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 identificó mediante prueba DGC (</a:t>
                </a:r>
                <a14:m>
                  <m:oMath xmlns:m="http://schemas.openxmlformats.org/officeDocument/2006/math">
                    <m:r>
                      <a:rPr lang="es-EC" sz="200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s-EC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s-EC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0,05</a:t>
                </a:r>
                <a:r>
                  <a:rPr lang="es-EC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3 grupos diferentes.</a:t>
                </a:r>
                <a:br>
                  <a:rPr lang="es-EC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s-EC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s-EC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s-EC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Ortega (2013) identificó un crecimiento de 80UFC/g y 90UFC/g a 8°C y 12°C respectivamente por 30 días en el manjar de choclo con sacarosa.</a:t>
                </a:r>
                <a:r>
                  <a:rPr lang="es-EC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s-EC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s-EC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s-EC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s-EC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Pasto (2011) no reportó crecimiento de mohos y levaduras por 5 días en el dulce de leche con 25% de </a:t>
                </a:r>
                <a:r>
                  <a:rPr lang="es-EC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stevia</a:t>
                </a:r>
                <a:r>
                  <a:rPr lang="es-EC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 75% sacarosa a 20°C</a:t>
                </a:r>
                <a:br>
                  <a:rPr lang="es-EC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s-EC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s-EC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s-EC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Figuerola</a:t>
                </a:r>
                <a:r>
                  <a:rPr lang="es-EC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Estévez, &amp; </a:t>
                </a:r>
                <a:r>
                  <a:rPr lang="es-EC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Avedaño</a:t>
                </a:r>
                <a:r>
                  <a:rPr lang="es-EC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(2008) </a:t>
                </a:r>
                <a:r>
                  <a:rPr lang="es-EC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identificaron </a:t>
                </a:r>
                <a:r>
                  <a:rPr lang="es-EC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 crecimiento de 150 UFC/g a temperatura de 20°C por 30 días en un producto de humedad intermedia con fréjol y glicerol </a:t>
                </a:r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s-EC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s-EC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s-EC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s-EC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s-EC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s-EC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s-EC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2 Títul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202305" y="1619782"/>
                <a:ext cx="3989695" cy="4514231"/>
              </a:xfrm>
              <a:blipFill rotWithShape="1">
                <a:blip r:embed="rId3"/>
                <a:stretch>
                  <a:fillRect l="-1376" t="-30811" r="-1223" b="-756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4 Imagen"/>
          <p:cNvPicPr/>
          <p:nvPr/>
        </p:nvPicPr>
        <p:blipFill rotWithShape="1">
          <a:blip r:embed="rId4"/>
          <a:srcRect l="31923" t="22587" r="9748" b="19695"/>
          <a:stretch/>
        </p:blipFill>
        <p:spPr bwMode="auto">
          <a:xfrm>
            <a:off x="131823" y="163773"/>
            <a:ext cx="8070482" cy="56006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31821" y="5764402"/>
            <a:ext cx="90531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Figura 1</a:t>
            </a:r>
            <a:r>
              <a:rPr lang="es-EC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Diagrama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barras de la interacción temperatura con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edulcorante en el crecimiento de mohos y levaduras a los 10 días 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286603" y="825268"/>
            <a:ext cx="723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3.72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5454555" y="4039737"/>
            <a:ext cx="750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0,17</a:t>
            </a:r>
            <a:endParaRPr lang="es-EC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7071813" y="4179584"/>
            <a:ext cx="750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5692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C:\Users\PepeJose\Documents\Universidad\TESIS\Fotos resultados a los 30 dias\IMG_09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 r="50403" b="10247"/>
          <a:stretch/>
        </p:blipFill>
        <p:spPr bwMode="auto">
          <a:xfrm>
            <a:off x="7797051" y="567294"/>
            <a:ext cx="2752982" cy="30519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3 Imagen" descr="C:\Users\PepeJose\Documents\Universidad\TESIS\Fotos de los resultados a los 15 dias\IMG_049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" t="19054" r="50063" b="7428"/>
          <a:stretch/>
        </p:blipFill>
        <p:spPr bwMode="auto">
          <a:xfrm>
            <a:off x="2411303" y="3659061"/>
            <a:ext cx="2679311" cy="2697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11454" y="676574"/>
            <a:ext cx="2467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Tratamiento 1</a:t>
            </a:r>
          </a:p>
          <a:p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7°C</a:t>
            </a:r>
          </a:p>
          <a:p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Sacarosa </a:t>
            </a:r>
          </a:p>
          <a:p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Método químico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11454" y="3510589"/>
            <a:ext cx="2467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Tratamiento 2</a:t>
            </a:r>
          </a:p>
          <a:p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7°C</a:t>
            </a:r>
          </a:p>
          <a:p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Sacarosa 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Método físico 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7 Imagen" descr="C:\Users\PepeJose\Documents\Universidad\TESIS\Fotos de los resultados a los 15 dias\IMG_046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3" t="18716" r="42984" b="10294"/>
          <a:stretch/>
        </p:blipFill>
        <p:spPr bwMode="auto">
          <a:xfrm>
            <a:off x="2411303" y="579750"/>
            <a:ext cx="2679311" cy="2809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5204343" y="676574"/>
            <a:ext cx="246760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Tratamiento 7</a:t>
            </a:r>
          </a:p>
          <a:p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17°C</a:t>
            </a:r>
          </a:p>
          <a:p>
            <a:r>
              <a:rPr lang="es-EC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Stevia</a:t>
            </a: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Método químico</a:t>
            </a:r>
          </a:p>
          <a:p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329448" y="3467714"/>
            <a:ext cx="2467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Tratamiento 6</a:t>
            </a:r>
          </a:p>
          <a:p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17°C</a:t>
            </a:r>
          </a:p>
          <a:p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Sacarosa </a:t>
            </a:r>
          </a:p>
          <a:p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Método físico 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12 Imagen" descr="C:\Users\PepeJose\Documents\Universidad\TESIS\Fotos de los resultados a los 20 días\IMG_081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0" t="9443" r="6444" b="22456"/>
          <a:stretch/>
        </p:blipFill>
        <p:spPr bwMode="auto">
          <a:xfrm>
            <a:off x="7797051" y="3659061"/>
            <a:ext cx="2752982" cy="27553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36224"/>
            <a:ext cx="12192000" cy="221776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236559" y="110637"/>
            <a:ext cx="6326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Crecimiento de mohos y levaduras a los 10 días 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91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1" t="21455" r="16610" b="17537"/>
          <a:stretch/>
        </p:blipFill>
        <p:spPr bwMode="auto">
          <a:xfrm>
            <a:off x="77033" y="859807"/>
            <a:ext cx="8065763" cy="457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0" y="5438808"/>
            <a:ext cx="8142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Figura 2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Diagrama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interacción temperatura*método a los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días en el crecimiento de mohos y levaduras  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CuadroTexto"/>
              <p:cNvSpPr txBox="1"/>
              <p:nvPr/>
            </p:nvSpPr>
            <p:spPr>
              <a:xfrm>
                <a:off x="8184711" y="1146074"/>
                <a:ext cx="3907205" cy="4678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EC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Según </a:t>
                </a:r>
                <a:r>
                  <a:rPr lang="es-EC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prueba DGC (</a:t>
                </a:r>
                <a14:m>
                  <m:oMath xmlns:m="http://schemas.openxmlformats.org/officeDocument/2006/math">
                    <m:r>
                      <a:rPr lang="es-EC" sz="20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s-EC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=0,05) </a:t>
                </a:r>
                <a:r>
                  <a:rPr lang="es-EC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 identificaron  2 grupos </a:t>
                </a:r>
                <a:r>
                  <a:rPr lang="es-EC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diferentes</a:t>
                </a:r>
                <a:r>
                  <a:rPr lang="es-EC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endParaRPr lang="es-EC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s-EC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Landeta</a:t>
                </a:r>
                <a:r>
                  <a:rPr lang="es-EC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(2016) no identificó ningún crecimiento de mohos y levaduras a 4ºC bajo previa esterilización térmica  durante 26 días en la bebida a base de chocho </a:t>
                </a:r>
              </a:p>
              <a:p>
                <a:endParaRPr lang="es-EC" dirty="0" smtClean="0"/>
              </a:p>
              <a:p>
                <a:r>
                  <a:rPr lang="es-EC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Según Ortega (2013) el manjar de choclo con </a:t>
                </a:r>
                <a:r>
                  <a:rPr lang="es-EC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sorbato</a:t>
                </a:r>
                <a:r>
                  <a:rPr lang="es-EC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 potasio al 0.1%  presentó un crecimiento &lt;100 UFC/g durante 30 días a 8 y 12ºC </a:t>
                </a:r>
              </a:p>
              <a:p>
                <a:endParaRPr 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EC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711" y="1146074"/>
                <a:ext cx="3907205" cy="4678204"/>
              </a:xfrm>
              <a:prstGeom prst="rect">
                <a:avLst/>
              </a:prstGeom>
              <a:blipFill rotWithShape="1">
                <a:blip r:embed="rId3"/>
                <a:stretch>
                  <a:fillRect l="-1716" t="-652" r="-202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36224"/>
            <a:ext cx="12192000" cy="221776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5422710" y="3753134"/>
            <a:ext cx="887104" cy="382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0,61</a:t>
            </a:r>
            <a:endParaRPr lang="es-EC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6908042" y="3905534"/>
            <a:ext cx="887104" cy="382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0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2891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79568"/>
            <a:ext cx="12192000" cy="278432"/>
          </a:xfrm>
          <a:prstGeom prst="rect">
            <a:avLst/>
          </a:prstGeom>
        </p:spPr>
      </p:pic>
      <p:pic>
        <p:nvPicPr>
          <p:cNvPr id="4" name="3 Imagen" descr="C:\Users\PepeJose\Documents\Universidad\TESIS\Fotos de los resultados a los 20 días\IMG_082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5" t="13531" b="25930"/>
          <a:stretch/>
        </p:blipFill>
        <p:spPr bwMode="auto">
          <a:xfrm>
            <a:off x="6496334" y="3891794"/>
            <a:ext cx="4110253" cy="2706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 descr="C:\Users\PepeJose\Documents\Universidad\TESIS\Fotos resultados a los 30 dias\IMG_085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7" r="2102" b="22123"/>
          <a:stretch/>
        </p:blipFill>
        <p:spPr bwMode="auto">
          <a:xfrm>
            <a:off x="412630" y="968945"/>
            <a:ext cx="5119958" cy="25326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8 Imagen" descr="C:\Users\PepeJose\Documents\Universidad\TESIS\Fotos resultados a los 30 dias\IMG_094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" t="11059" r="5811" b="15059"/>
          <a:stretch/>
        </p:blipFill>
        <p:spPr bwMode="auto">
          <a:xfrm>
            <a:off x="630996" y="3910440"/>
            <a:ext cx="4350438" cy="26691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240455" y="568835"/>
            <a:ext cx="5292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Tratamiento 2 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(7°C; sacarosa y método físico) 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37566" y="3487655"/>
            <a:ext cx="5442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Tratamiento 3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(7°C; sacarosa y método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químico) 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998188" y="3472276"/>
            <a:ext cx="5506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Tratamiento 5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(17°C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sacarosa y método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químico) 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14 Imagen" descr="C:\Users\PepeJose\Documents\Universidad\TESIS\Fotos resultados a los 30 dias\IMG_088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" t="20000" r="35972" b="23529"/>
          <a:stretch/>
        </p:blipFill>
        <p:spPr bwMode="auto">
          <a:xfrm>
            <a:off x="6343935" y="1039481"/>
            <a:ext cx="4262652" cy="24509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6095999" y="639371"/>
            <a:ext cx="5136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Tratamiento 4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(7°C; </a:t>
            </a:r>
            <a:r>
              <a:rPr lang="es-EC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stevia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método físico) 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27586" y="107170"/>
            <a:ext cx="6772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Crecimiento a los 30 días de mohos y levaduras 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51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C:\Users\PepeJose\Documents\Universidad\TESIS\Fotos de los resultados a los 20 días\IMG_083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6" t="19801" r="22937" b="26294"/>
          <a:stretch/>
        </p:blipFill>
        <p:spPr bwMode="auto">
          <a:xfrm>
            <a:off x="6196081" y="609921"/>
            <a:ext cx="5001904" cy="27747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 descr="C:\Users\PepeJose\Documents\Universidad\TESIS\IMG_20190205_08401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t="19584" r="15494" b="8636"/>
          <a:stretch/>
        </p:blipFill>
        <p:spPr bwMode="auto">
          <a:xfrm rot="16200000">
            <a:off x="1910691" y="3179774"/>
            <a:ext cx="2647666" cy="40670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 descr="C:\Users\PepeJose\Documents\Universidad\TESIS\IMG_20190205_085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684" y="3846024"/>
            <a:ext cx="4572000" cy="269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C:\Users\PepeJose\Documents\Universidad\TESIS\Fotos Identificacion microbiologica\Hongos\IMG_20190411_13103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r="18117" b="21412"/>
          <a:stretch/>
        </p:blipFill>
        <p:spPr bwMode="auto">
          <a:xfrm>
            <a:off x="1201007" y="609922"/>
            <a:ext cx="3643946" cy="28975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50376" y="177421"/>
            <a:ext cx="6673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microbiológico adicional del manjar de chocho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105478" y="3507471"/>
            <a:ext cx="4776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Observación del Género </a:t>
            </a:r>
            <a:r>
              <a:rPr lang="es-EC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Aspergillus  </a:t>
            </a:r>
            <a:endParaRPr lang="es-EC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41451" y="6537124"/>
            <a:ext cx="5841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Presencia de sinéresis en el T1 (sacarosa, método químico y a 7°C )</a:t>
            </a:r>
            <a:endParaRPr lang="es-EC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625985" y="6519446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Presencia de mohos en la superficie del manjar 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735165" y="3451883"/>
            <a:ext cx="4462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Inhibición del crecimiento de mohos en T1 </a:t>
            </a:r>
          </a:p>
        </p:txBody>
      </p:sp>
    </p:spTree>
    <p:extLst>
      <p:ext uri="{BB962C8B-B14F-4D97-AF65-F5344CB8AC3E}">
        <p14:creationId xmlns:p14="http://schemas.microsoft.com/office/powerpoint/2010/main" val="27218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36478" y="195448"/>
            <a:ext cx="10399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del Factor Q10 </a:t>
            </a:r>
            <a:endParaRPr lang="es-EC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calculó el factor Q10 para la predicción del efecto de la temperatura sobre el manjar de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chocho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el tiempo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5" t="47015" r="28883" b="39739"/>
          <a:stretch/>
        </p:blipFill>
        <p:spPr bwMode="auto">
          <a:xfrm>
            <a:off x="79078" y="1272666"/>
            <a:ext cx="5691115" cy="90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0" y="6018737"/>
            <a:ext cx="11540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Tiempo 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s-EC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(3,88634-0,0700232*temperatura)</a:t>
            </a:r>
          </a:p>
          <a:p>
            <a:pPr algn="ctr"/>
            <a:endPara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8 Imagen"/>
          <p:cNvPicPr/>
          <p:nvPr/>
        </p:nvPicPr>
        <p:blipFill rotWithShape="1">
          <a:blip r:embed="rId3"/>
          <a:srcRect l="1587" t="18822" r="15521" b="12480"/>
          <a:stretch/>
        </p:blipFill>
        <p:spPr bwMode="auto">
          <a:xfrm>
            <a:off x="491319" y="2174606"/>
            <a:ext cx="10508777" cy="39004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378424" y="6346207"/>
            <a:ext cx="96216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Figura 3.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Curva del tiempo de vida útil del manjar de chocho a diferentes temperaturas</a:t>
            </a:r>
          </a:p>
          <a:p>
            <a:endParaRPr lang="es-EC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3" t="32276" r="29728" b="50139"/>
          <a:stretch/>
        </p:blipFill>
        <p:spPr bwMode="auto">
          <a:xfrm>
            <a:off x="5770193" y="991354"/>
            <a:ext cx="5526491" cy="125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42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3" t="42911" r="43706" b="8395"/>
          <a:stretch/>
        </p:blipFill>
        <p:spPr bwMode="auto">
          <a:xfrm>
            <a:off x="464023" y="3753135"/>
            <a:ext cx="3603010" cy="247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 t="33582" r="42728" b="22948"/>
          <a:stretch/>
        </p:blipFill>
        <p:spPr bwMode="auto">
          <a:xfrm>
            <a:off x="464024" y="1405719"/>
            <a:ext cx="3603010" cy="218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Resultado de imagen para manjar dietetic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r="16327"/>
          <a:stretch/>
        </p:blipFill>
        <p:spPr bwMode="auto">
          <a:xfrm>
            <a:off x="4271749" y="1654791"/>
            <a:ext cx="2620370" cy="419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Resultado de imagen para choch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19" y="3914347"/>
            <a:ext cx="4278488" cy="246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Resultado de imagen para dulce de lech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18" y="1129354"/>
            <a:ext cx="4278489" cy="278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1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3" name="2 CuadroTexto"/>
          <p:cNvSpPr txBox="1"/>
          <p:nvPr/>
        </p:nvSpPr>
        <p:spPr>
          <a:xfrm>
            <a:off x="464024" y="191069"/>
            <a:ext cx="8366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Alternativas de manjar de leche a nivel industrial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1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80662" y="177421"/>
            <a:ext cx="10789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</a:t>
            </a:r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Bromatológico</a:t>
            </a:r>
          </a:p>
          <a:p>
            <a:pPr algn="just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Según </a:t>
            </a: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López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Ávila , &amp; </a:t>
            </a: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Moreno (2017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en su estudio sobre el desarrollo de un postre lácteo sin azúcar </a:t>
            </a: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encontraron un 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26% de humedad, lo cual contribuyó a una mejor estabilidad microbiológica del producto a temperatura ambiental.</a:t>
            </a:r>
            <a:endParaRPr lang="es-EC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79230" y="4340827"/>
            <a:ext cx="7792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Figuerola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Estévez, &amp; </a:t>
            </a:r>
            <a:r>
              <a:rPr lang="es-EC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Avedaño</a:t>
            </a: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(2008) reportaron un 22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de proteína y </a:t>
            </a: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30% de humedad, en el producto de humedad intermedia a base de fréjol, después 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los 15 días de almacenamiento se incrementó la población de mohos, levaduras y bacterias.</a:t>
            </a:r>
          </a:p>
        </p:txBody>
      </p:sp>
      <p:pic>
        <p:nvPicPr>
          <p:cNvPr id="7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79568"/>
            <a:ext cx="12192000" cy="278432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480661" y="1867979"/>
            <a:ext cx="2019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Tabla 5 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7 Imagen" descr="C:\Users\PepeJose\Documents\Universidad\TESIS\Fotos Identificacion microbiologica\Bacterias\IMG_20190411_12412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r="21294" b="28941"/>
          <a:stretch/>
        </p:blipFill>
        <p:spPr bwMode="auto">
          <a:xfrm>
            <a:off x="8415164" y="2068032"/>
            <a:ext cx="3553787" cy="30576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4" t="37127" r="19338" b="40858"/>
          <a:stretch/>
        </p:blipFill>
        <p:spPr bwMode="auto">
          <a:xfrm>
            <a:off x="379230" y="2374709"/>
            <a:ext cx="7792871" cy="161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8486088" y="5175187"/>
            <a:ext cx="341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Observación de </a:t>
            </a:r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enterobacterias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en manjar de chocho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95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59558" y="504967"/>
            <a:ext cx="65645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Sensorial</a:t>
            </a:r>
          </a:p>
          <a:p>
            <a:r>
              <a:rPr lang="es-EC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Color </a:t>
            </a:r>
          </a:p>
          <a:p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Tras realizar la prueba 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Fisher al 95% de confianza con un valor p&lt;0.05</a:t>
            </a:r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encontró diferencias significativas en la variable color </a:t>
            </a:r>
            <a:endParaRPr lang="es-EC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  <p:pic>
        <p:nvPicPr>
          <p:cNvPr id="3" name="2 Imagen"/>
          <p:cNvPicPr/>
          <p:nvPr/>
        </p:nvPicPr>
        <p:blipFill rotWithShape="1">
          <a:blip r:embed="rId2"/>
          <a:srcRect l="25162" t="33467" r="18734" b="21063"/>
          <a:stretch/>
        </p:blipFill>
        <p:spPr bwMode="auto">
          <a:xfrm>
            <a:off x="559557" y="2580777"/>
            <a:ext cx="6100550" cy="33150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45661" y="5895833"/>
            <a:ext cx="6414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Figura 4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Diagrama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barras de error de la variable color por cada tratamiento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801134" y="1064525"/>
            <a:ext cx="539086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Según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(Gutiérrez, 2014) menciona que la razón por la cual existe presencia de un color moderadamente pálido se debe al nivel de concentración del edulcorante no calórico en la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formulación</a:t>
            </a:r>
          </a:p>
          <a:p>
            <a:pPr algn="just"/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(Pasto, 2011) obtuvo un color café claro al incorporar 75% de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stevia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25% de sacarosa en el manjar de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leche</a:t>
            </a:r>
          </a:p>
          <a:p>
            <a:pPr algn="just"/>
            <a:endPara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Valencia &amp; Millán, 2009),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 reportaron cambios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durante los días 1, 10 y 20 de evaluación sensorial con respecto al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color en el dulce de leche con </a:t>
            </a:r>
            <a:r>
              <a:rPr lang="es-EC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polidextrosa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fructosa y sorbitol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s-EC" dirty="0"/>
          </a:p>
        </p:txBody>
      </p:sp>
      <p:pic>
        <p:nvPicPr>
          <p:cNvPr id="8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36224"/>
            <a:ext cx="12192000" cy="22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8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8364" y="300251"/>
            <a:ext cx="69740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Sensorial</a:t>
            </a:r>
          </a:p>
          <a:p>
            <a:r>
              <a:rPr lang="es-EC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Sabor y Aceptabilidad </a:t>
            </a:r>
          </a:p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 realizar el ANOVA en las variables sabor y aceptabilidad se encontró diferencias significativas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prueba de Fisher al 95% de confianza.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 Imagen"/>
          <p:cNvPicPr/>
          <p:nvPr/>
        </p:nvPicPr>
        <p:blipFill rotWithShape="1">
          <a:blip r:embed="rId2"/>
          <a:srcRect l="26837" t="33535" r="18468" b="19939"/>
          <a:stretch/>
        </p:blipFill>
        <p:spPr bwMode="auto">
          <a:xfrm>
            <a:off x="122829" y="2054577"/>
            <a:ext cx="6073254" cy="33697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2746" y="5570617"/>
            <a:ext cx="6073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Figura 5.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Gráfico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caja y bigotes para la variable sabor </a:t>
            </a:r>
          </a:p>
        </p:txBody>
      </p:sp>
      <p:pic>
        <p:nvPicPr>
          <p:cNvPr id="7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7192370" y="668825"/>
            <a:ext cx="48040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Góngora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Vázquez, Corona, &amp;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Segura (2018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realizaron un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estudio sobre la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stevia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comercial como ingrediente clave de alimentos funcionales, encontrando que ésta siempre presenta una ponderación inferior al comprarla con la sacarosa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Ortega (2013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en su estudio sobre la elaboración del manjar de choclo afirma que la aceptabilidad depende de varios factores siendo el color y sabor los más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predominantes</a:t>
            </a:r>
          </a:p>
          <a:p>
            <a:pPr algn="just"/>
            <a:endPara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Viveros (2016) cuya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investigación basada en elaboración de hojuelas de chocho determinó que el mejor tratamiento de un análisis sensorial depende del grado de palatabilidad del producto</a:t>
            </a:r>
          </a:p>
        </p:txBody>
      </p:sp>
    </p:spTree>
    <p:extLst>
      <p:ext uri="{BB962C8B-B14F-4D97-AF65-F5344CB8AC3E}">
        <p14:creationId xmlns:p14="http://schemas.microsoft.com/office/powerpoint/2010/main" val="391475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 rotWithShape="1">
          <a:blip r:embed="rId2"/>
          <a:srcRect l="61700" t="31373" r="9342" b="21425"/>
          <a:stretch/>
        </p:blipFill>
        <p:spPr bwMode="auto">
          <a:xfrm>
            <a:off x="3154341" y="169174"/>
            <a:ext cx="7750220" cy="52080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68490" y="5243914"/>
            <a:ext cx="1136858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es-EC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Figura 6.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Gráfico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modelo exponencial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aceptabilidad y sabor </a:t>
            </a:r>
          </a:p>
          <a:p>
            <a:pPr algn="ctr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del manjar de chocho </a:t>
            </a:r>
          </a:p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ajustó esta relación a un modelo multiplicativo, siendo aceptabilidad la variable dependiente, de acuerdo a la siguiente ecuación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Aceptabilidad = exp(0.333423+0.602604*</a:t>
            </a:r>
            <a:r>
              <a:rPr lang="es-EC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(Sabor). </a:t>
            </a:r>
          </a:p>
          <a:p>
            <a:endParaRPr lang="es-EC" dirty="0"/>
          </a:p>
        </p:txBody>
      </p:sp>
      <p:sp>
        <p:nvSpPr>
          <p:cNvPr id="4" name="3 CuadroTexto"/>
          <p:cNvSpPr txBox="1"/>
          <p:nvPr/>
        </p:nvSpPr>
        <p:spPr>
          <a:xfrm>
            <a:off x="245659" y="859988"/>
            <a:ext cx="27858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identificó la correlación entre las variables mediante los coeficientes de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sperman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el valor p&lt;0.05, siendo aceptabilidad y sabor las variables relacionadas </a:t>
            </a:r>
            <a:endPara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determinó que se ajustaban a un modelo multiplicativo (Y=a*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X^b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36224"/>
            <a:ext cx="12192000" cy="22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3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13899" y="464024"/>
            <a:ext cx="114641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mercado </a:t>
            </a:r>
            <a:endParaRPr lang="es-EC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realizó el análisis cualitativo de los tratamientos 2 y 4, mismos que tuvieron un método físico de conservación y fueron almacenados a 7ºC</a:t>
            </a: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diferencia entre los 2 manjares de chocho fue el tipo de edulcorante, azúcar para el tratamiento 2 y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stevia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el tratamiento 4</a:t>
            </a:r>
            <a:endPara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  <p:pic>
        <p:nvPicPr>
          <p:cNvPr id="3" name="2 Imagen"/>
          <p:cNvPicPr/>
          <p:nvPr/>
        </p:nvPicPr>
        <p:blipFill rotWithShape="1">
          <a:blip r:embed="rId2"/>
          <a:srcRect l="32103" t="35045" r="12184" b="11481"/>
          <a:stretch/>
        </p:blipFill>
        <p:spPr bwMode="auto">
          <a:xfrm>
            <a:off x="2647666" y="2680015"/>
            <a:ext cx="6264322" cy="329029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77672" y="2470245"/>
            <a:ext cx="3985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Presentación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82388" y="6114197"/>
            <a:ext cx="9744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s-EC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Figura 7. </a:t>
            </a: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Manjar 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chocho de mejor presentación </a:t>
            </a:r>
          </a:p>
        </p:txBody>
      </p:sp>
      <p:pic>
        <p:nvPicPr>
          <p:cNvPr id="6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36224"/>
            <a:ext cx="12192000" cy="22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3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9306" y="723331"/>
            <a:ext cx="3480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Sabor </a:t>
            </a:r>
          </a:p>
        </p:txBody>
      </p:sp>
      <p:pic>
        <p:nvPicPr>
          <p:cNvPr id="3" name="2 Imagen"/>
          <p:cNvPicPr/>
          <p:nvPr/>
        </p:nvPicPr>
        <p:blipFill rotWithShape="1">
          <a:blip r:embed="rId2"/>
          <a:srcRect l="28367" t="32326" r="21355" b="16012"/>
          <a:stretch/>
        </p:blipFill>
        <p:spPr bwMode="auto">
          <a:xfrm>
            <a:off x="259306" y="1184996"/>
            <a:ext cx="5663821" cy="299947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3 Imagen"/>
          <p:cNvPicPr/>
          <p:nvPr/>
        </p:nvPicPr>
        <p:blipFill rotWithShape="1">
          <a:blip r:embed="rId3"/>
          <a:srcRect l="17835" t="32326" r="25092" b="12085"/>
          <a:stretch/>
        </p:blipFill>
        <p:spPr bwMode="auto">
          <a:xfrm>
            <a:off x="6256288" y="1203193"/>
            <a:ext cx="5508081" cy="299947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256288" y="723330"/>
            <a:ext cx="3480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Precio</a:t>
            </a:r>
            <a:endPara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59306" y="4353635"/>
            <a:ext cx="52543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Figura 8.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Manjar de chocho de mejor sabor </a:t>
            </a:r>
          </a:p>
          <a:p>
            <a:pPr algn="just"/>
            <a:endPara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tratamiento 4 presentó el mejor sabor debido a que se mantenía el sabor del chocho con un buen balance de dulzor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095999" y="4353635"/>
            <a:ext cx="5572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Figura 9.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Manjar de chocho de mejor precio </a:t>
            </a:r>
          </a:p>
          <a:p>
            <a:pPr algn="just"/>
            <a:endPara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Durante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sesión 3 personas afirmaron que los precios de ambos productos son accesibles y adecuados para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comprarlos</a:t>
            </a:r>
          </a:p>
          <a:p>
            <a:pPr algn="just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T2 precio de $ 2,75 y T4 precio de $ 4,25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79091"/>
            <a:ext cx="12192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5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79091"/>
            <a:ext cx="12192000" cy="4572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59473" y="175118"/>
            <a:ext cx="5759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 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59472" y="721253"/>
            <a:ext cx="1127305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tiempo de vida útil del manjar de chocho fue de 20 días para los tratamientos 2 (7ºC, sacarosa y método físico) y 4 (7ºC, </a:t>
            </a:r>
            <a:r>
              <a:rPr lang="es-EC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stevia</a:t>
            </a:r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método físico), debido a que se obtuvo un crecimiento de mohos y levaduras &lt;1x10</a:t>
            </a:r>
            <a:r>
              <a:rPr lang="es-EC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UFC/g.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método de conservación y la temperatura de almacenamiento fueron los factores que permitieron la estabilidad microbiológica y organoléptica del producto durante los 20 días.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tratamientos 1(7°C, sacarosa y método químico) y 2 (7°C, sacarosa y método físico) tuvieron la mejor puntuación en las variables: color, sabor y </a:t>
            </a:r>
            <a:r>
              <a:rPr lang="es-EC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aceptabilidad.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preferencia de los productos por parte de los jóvenes participantes estuvo influencia por la presentación y sabor</a:t>
            </a:r>
            <a:r>
              <a:rPr lang="es-EC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65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115" y="0"/>
            <a:ext cx="5703277" cy="1325563"/>
          </a:xfrm>
        </p:spPr>
        <p:txBody>
          <a:bodyPr>
            <a:normAutofit/>
          </a:bodyPr>
          <a:lstStyle/>
          <a:p>
            <a:r>
              <a:rPr lang="es-E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39254" y="1105468"/>
            <a:ext cx="105883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Realizar una evaluación 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 nivel de </a:t>
            </a:r>
            <a:r>
              <a:rPr lang="es-EC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bacterias debido a que el producto presenta un porcentaje de humedad y proteína alta.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Buscar la normativa adecuada para el producto desarrollado debido a que la normativa INEN 700 es específica para el dulce de leche, mismo que se diferencia en varios aspectos al manjar de chocho.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Realizar un análisis de mercado a nivel cuantitativo a partir de los resultados obtenidos del “</a:t>
            </a:r>
            <a:r>
              <a:rPr lang="es-EC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Focus</a:t>
            </a:r>
            <a:r>
              <a:rPr lang="es-EC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es-EC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debido a que se requiere identificar varios aspectos del nicho de 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mercado.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300930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46410" y="1443550"/>
            <a:ext cx="9771797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b="1" i="1" dirty="0" smtClean="0"/>
              <a:t>“Los emprendedores encuentran oportunidades donde otros ven problemas”</a:t>
            </a:r>
          </a:p>
          <a:p>
            <a:pPr algn="ctr"/>
            <a:r>
              <a:rPr lang="es-EC" sz="11500" b="1" i="1" dirty="0" smtClean="0"/>
              <a:t>GRACIAS </a:t>
            </a:r>
            <a:endParaRPr lang="es-EC" sz="11500" b="1" i="1" dirty="0"/>
          </a:p>
        </p:txBody>
      </p:sp>
    </p:spTree>
    <p:extLst>
      <p:ext uri="{BB962C8B-B14F-4D97-AF65-F5344CB8AC3E}">
        <p14:creationId xmlns:p14="http://schemas.microsoft.com/office/powerpoint/2010/main" val="368618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7257" y="741498"/>
            <a:ext cx="3267269" cy="868313"/>
          </a:xfrm>
        </p:spPr>
        <p:txBody>
          <a:bodyPr>
            <a:normAutofit/>
          </a:bodyPr>
          <a:lstStyle/>
          <a:p>
            <a:r>
              <a:rPr lang="es-EC" sz="3000" b="1" dirty="0" smtClean="0">
                <a:latin typeface="Times New Roman" pitchFamily="18" charset="0"/>
                <a:cs typeface="Times New Roman" pitchFamily="18" charset="0"/>
              </a:rPr>
              <a:t>PROBLEMA </a:t>
            </a:r>
            <a:endParaRPr lang="es-EC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736979" y="2299504"/>
            <a:ext cx="70831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manjar de chocho presenta un corto tiempo de vida útil o inestabilidad, lo cual afecta las propiedades organolépticas y favorece el aparecimiento de microorganismos oportunistas como mohos y levaduras</a:t>
            </a:r>
          </a:p>
        </p:txBody>
      </p:sp>
      <p:pic>
        <p:nvPicPr>
          <p:cNvPr id="8" name="Picture 2" descr="C:\Users\PepeJose\Documents\Universidad\TESIS\IMG_20190202_1100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 bwMode="auto">
          <a:xfrm>
            <a:off x="8038532" y="988114"/>
            <a:ext cx="3872987" cy="486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80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7623" y="-125534"/>
            <a:ext cx="2416194" cy="1006475"/>
          </a:xfrm>
        </p:spPr>
        <p:txBody>
          <a:bodyPr>
            <a:no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s-E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r>
              <a:rPr lang="es-E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777922" y="746975"/>
            <a:ext cx="3726289" cy="795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l" rtl="0">
              <a:lnSpc>
                <a:spcPct val="90000"/>
              </a:lnSpc>
              <a:spcBef>
                <a:spcPct val="0"/>
              </a:spcBef>
            </a:pPr>
            <a:r>
              <a:rPr lang="es-ES" sz="25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25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5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</a:t>
            </a:r>
            <a:br>
              <a:rPr lang="es-ES" sz="25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25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055367" y="2698841"/>
            <a:ext cx="4546944" cy="729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 algn="l" rtl="0">
              <a:lnSpc>
                <a:spcPct val="90000"/>
              </a:lnSpc>
              <a:spcBef>
                <a:spcPct val="0"/>
              </a:spcBef>
            </a:pPr>
            <a:r>
              <a:rPr lang="es-ES" sz="25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  <a:r>
              <a:rPr lang="es-ES" sz="2500" b="1" kern="0" dirty="0" smtClean="0">
                <a:solidFill>
                  <a:sysClr val="windowText" lastClr="000000"/>
                </a:solidFill>
              </a:rPr>
              <a:t/>
            </a:r>
            <a:br>
              <a:rPr lang="es-ES" sz="2500" b="1" kern="0" dirty="0" smtClean="0">
                <a:solidFill>
                  <a:sysClr val="windowText" lastClr="000000"/>
                </a:solidFill>
              </a:rPr>
            </a:br>
            <a:endParaRPr lang="es-ES" sz="25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1137"/>
            <a:ext cx="12192000" cy="556863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777922" y="1460080"/>
            <a:ext cx="10686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Evaluar la estabilidad microbiológica y organoléptica de Manjar de Chocho (</a:t>
            </a:r>
            <a:r>
              <a:rPr lang="es-EC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Lupinus</a:t>
            </a:r>
            <a:r>
              <a:rPr lang="es-EC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mutabilis</a:t>
            </a:r>
            <a:r>
              <a:rPr lang="es-EC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Sweet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con dos métodos de conservación, dos </a:t>
            </a: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edulcorantes 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a dos temperaturas.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055367" y="3207225"/>
            <a:ext cx="104087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Analizar los cambios microbiológicos del manjar de chocho al día 10, día 20 y día 30 de almacenamiento a 7°C y 17°C </a:t>
            </a:r>
            <a:endPara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mediante un análisis sensorial aquel tratamiento con las mejores características organolépticas </a:t>
            </a:r>
            <a:endPara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Establecer 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mediante la técnica </a:t>
            </a:r>
            <a:r>
              <a:rPr lang="es-EC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Focus</a:t>
            </a:r>
            <a:r>
              <a:rPr lang="es-EC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es-EC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impacto del proceso agroindustrial del manjar de chocho para definir las preferencias de consumo. 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6690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7699" y="-259307"/>
            <a:ext cx="9261143" cy="941696"/>
          </a:xfrm>
        </p:spPr>
        <p:txBody>
          <a:bodyPr>
            <a:normAutofit fontScale="90000"/>
          </a:bodyPr>
          <a:lstStyle/>
          <a:p>
            <a:r>
              <a:rPr lang="es-ES" b="1" dirty="0"/>
              <a:t/>
            </a:r>
            <a:br>
              <a:rPr lang="es-ES" b="1" dirty="0"/>
            </a:b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REVISIÓN DE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LITERATURA</a:t>
            </a:r>
            <a:b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Chocho </a:t>
            </a:r>
            <a:endParaRPr lang="es-EC" dirty="0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481758590"/>
              </p:ext>
            </p:extLst>
          </p:nvPr>
        </p:nvGraphicFramePr>
        <p:xfrm>
          <a:off x="1529568" y="1033564"/>
          <a:ext cx="9104573" cy="5476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Resultado de imagen para lupinus mutabilis swe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815" y="5128840"/>
            <a:ext cx="2649158" cy="161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para granos de choch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1" y="3722996"/>
            <a:ext cx="1727011" cy="129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n para proteinas globular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597" y="945580"/>
            <a:ext cx="1821259" cy="176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/>
          <p:cNvPicPr/>
          <p:nvPr/>
        </p:nvPicPr>
        <p:blipFill rotWithShape="1">
          <a:blip r:embed="rId10"/>
          <a:srcRect l="24162" t="32937" r="48325" b="19068"/>
          <a:stretch/>
        </p:blipFill>
        <p:spPr bwMode="auto">
          <a:xfrm>
            <a:off x="10450277" y="5128840"/>
            <a:ext cx="1485900" cy="1457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/>
          <p:cNvPicPr/>
          <p:nvPr/>
        </p:nvPicPr>
        <p:blipFill rotWithShape="1">
          <a:blip r:embed="rId11"/>
          <a:srcRect l="21340" t="37957" r="47266" b="17186"/>
          <a:stretch/>
        </p:blipFill>
        <p:spPr bwMode="auto">
          <a:xfrm>
            <a:off x="10165096" y="3299915"/>
            <a:ext cx="1859223" cy="14768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 descr="Resultado de imagen para chocho snac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13" y="1121390"/>
            <a:ext cx="1428750" cy="168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00982" y="6211669"/>
            <a:ext cx="3911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 smtClean="0"/>
          </a:p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Fuente: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(Loja &amp; San Martín, 2014). </a:t>
            </a:r>
          </a:p>
        </p:txBody>
      </p:sp>
    </p:spTree>
    <p:extLst>
      <p:ext uri="{BB962C8B-B14F-4D97-AF65-F5344CB8AC3E}">
        <p14:creationId xmlns:p14="http://schemas.microsoft.com/office/powerpoint/2010/main" val="69660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4995" y="302120"/>
            <a:ext cx="8360390" cy="876822"/>
          </a:xfrm>
        </p:spPr>
        <p:txBody>
          <a:bodyPr>
            <a:normAutofit/>
          </a:bodyPr>
          <a:lstStyle/>
          <a:p>
            <a:r>
              <a:rPr lang="es-EC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Preprocesamiento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 chocho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207850117"/>
              </p:ext>
            </p:extLst>
          </p:nvPr>
        </p:nvGraphicFramePr>
        <p:xfrm>
          <a:off x="107664" y="1178942"/>
          <a:ext cx="7971811" cy="5103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Resultado de imagen para chocho cosech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7" r="2806" b="16568"/>
          <a:stretch/>
        </p:blipFill>
        <p:spPr bwMode="auto">
          <a:xfrm>
            <a:off x="8379724" y="1178942"/>
            <a:ext cx="3375546" cy="174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trilla del choch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636" y="301902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n para secado del choch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724" y="4973381"/>
            <a:ext cx="3503783" cy="170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16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79568"/>
            <a:ext cx="12192000" cy="27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0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38451" y="133113"/>
            <a:ext cx="7664355" cy="1136129"/>
          </a:xfrm>
        </p:spPr>
        <p:txBody>
          <a:bodyPr>
            <a:normAutofit/>
          </a:bodyPr>
          <a:lstStyle/>
          <a:p>
            <a:r>
              <a:rPr lang="es-EC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Manjar de leche </a:t>
            </a:r>
            <a:endParaRPr lang="es-EC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1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79568"/>
            <a:ext cx="12192000" cy="278432"/>
          </a:xfrm>
          <a:prstGeom prst="rect">
            <a:avLst/>
          </a:prstGeom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10727708"/>
              </p:ext>
            </p:extLst>
          </p:nvPr>
        </p:nvGraphicFramePr>
        <p:xfrm>
          <a:off x="259308" y="1160058"/>
          <a:ext cx="11932692" cy="3533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Resultado de imagen para manjar de lech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0" y="4730468"/>
            <a:ext cx="2763066" cy="183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manjar de lech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321" y="3393870"/>
            <a:ext cx="2697708" cy="202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9603473" y="5578099"/>
            <a:ext cx="2115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Fuente: </a:t>
            </a:r>
          </a:p>
          <a:p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INTI (2010)</a:t>
            </a:r>
          </a:p>
          <a:p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INEN (2005)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42" y="4752756"/>
            <a:ext cx="2688158" cy="182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ultado de imagen para crecimiento de mohos y levaduras en alimento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572" y="4752756"/>
            <a:ext cx="2420201" cy="181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49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9710" y="187705"/>
            <a:ext cx="5057633" cy="1149776"/>
          </a:xfrm>
        </p:spPr>
        <p:txBody>
          <a:bodyPr>
            <a:normAutofit/>
          </a:bodyPr>
          <a:lstStyle/>
          <a:p>
            <a:r>
              <a:rPr lang="es-EC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Edulcorantes </a:t>
            </a:r>
            <a:endParaRPr lang="es-EC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1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79568"/>
            <a:ext cx="12192000" cy="278432"/>
          </a:xfrm>
          <a:prstGeom prst="rect">
            <a:avLst/>
          </a:prstGeom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716759634"/>
              </p:ext>
            </p:extLst>
          </p:nvPr>
        </p:nvGraphicFramePr>
        <p:xfrm>
          <a:off x="477672" y="1241946"/>
          <a:ext cx="8475259" cy="4896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194" name="Picture 2" descr="Resultado de imagen para stevi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920" y="125033"/>
            <a:ext cx="2406554" cy="218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ultado de imagen para stevi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490" y="2313460"/>
            <a:ext cx="1646710" cy="164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516" y="3782748"/>
            <a:ext cx="2406554" cy="135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Resultado de imagen para sacaros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9" y="5136435"/>
            <a:ext cx="2433731" cy="137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36477" y="6083546"/>
            <a:ext cx="7233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Fuente: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Góngora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 (2017).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Stevia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rebaudiana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sweetener and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potencial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bioactive ingredient in the development of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funcional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cookies. 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6696</TotalTime>
  <Words>2534</Words>
  <Application>Microsoft Office PowerPoint</Application>
  <PresentationFormat>Personalizado</PresentationFormat>
  <Paragraphs>275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Tema de Office</vt:lpstr>
      <vt:lpstr>Presentación de PowerPoint</vt:lpstr>
      <vt:lpstr> INTRODUCCIÓN </vt:lpstr>
      <vt:lpstr>Presentación de PowerPoint</vt:lpstr>
      <vt:lpstr>PROBLEMA </vt:lpstr>
      <vt:lpstr> OBJETIVOS </vt:lpstr>
      <vt:lpstr> REVISIÓN DE LITERATURA Chocho </vt:lpstr>
      <vt:lpstr>Preprocesamiento del chocho </vt:lpstr>
      <vt:lpstr>Manjar de leche </vt:lpstr>
      <vt:lpstr>Edulcorantes </vt:lpstr>
      <vt:lpstr>Métodos de Conservación </vt:lpstr>
      <vt:lpstr>Metodología Elaboración del Manjar de Chocho   </vt:lpstr>
      <vt:lpstr>Conservación: Química y Física </vt:lpstr>
      <vt:lpstr>Almacenamiento </vt:lpstr>
      <vt:lpstr>Presentación de PowerPoint</vt:lpstr>
      <vt:lpstr>Presentación de PowerPoint</vt:lpstr>
      <vt:lpstr>Presentación de PowerPoint</vt:lpstr>
      <vt:lpstr>Presentación de PowerPoint</vt:lpstr>
      <vt:lpstr>Diseño experimental del Análisis Microbiológico </vt:lpstr>
      <vt:lpstr>Diseño Experimental  del Análisis Sensorial  </vt:lpstr>
      <vt:lpstr>Análisis Bromatológico  Proteína </vt:lpstr>
      <vt:lpstr>Análisis de Mercado </vt:lpstr>
      <vt:lpstr>RESULTADOS  Y DISCUSIÓN </vt:lpstr>
      <vt:lpstr>Presentación de PowerPoint</vt:lpstr>
      <vt:lpstr>Se identificó mediante prueba DGC (α=0,05) 3 grupos diferentes.  Ortega (2013) identificó un crecimiento de 80UFC/g y 90UFC/g a 8°C y 12°C respectivamente por 30 días en el manjar de choclo con sacarosa.  Pasto (2011) no reportó crecimiento de mohos y levaduras por 5 días en el dulce de leche con 25% de stevia y 75% sacarosa a 20°C  Figuerola, Estévez, &amp; Avedaño (2008) identificaron un crecimiento de 150 UFC/g a temperatura de 20°C por 30 días en un producto de humedad intermedia con fréjol y glicerol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RECOMENDACIONES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DAVIS DIAZ</dc:creator>
  <cp:lastModifiedBy>Pepe Jose Aucancela</cp:lastModifiedBy>
  <cp:revision>369</cp:revision>
  <dcterms:created xsi:type="dcterms:W3CDTF">2019-01-30T00:07:15Z</dcterms:created>
  <dcterms:modified xsi:type="dcterms:W3CDTF">2019-07-04T17:09:04Z</dcterms:modified>
</cp:coreProperties>
</file>