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86" r:id="rId3"/>
    <p:sldId id="287" r:id="rId4"/>
    <p:sldId id="288" r:id="rId5"/>
    <p:sldId id="259" r:id="rId6"/>
    <p:sldId id="257" r:id="rId7"/>
    <p:sldId id="289" r:id="rId8"/>
    <p:sldId id="274" r:id="rId9"/>
    <p:sldId id="275" r:id="rId10"/>
    <p:sldId id="290" r:id="rId11"/>
    <p:sldId id="277" r:id="rId12"/>
    <p:sldId id="278" r:id="rId13"/>
    <p:sldId id="291" r:id="rId14"/>
    <p:sldId id="279" r:id="rId15"/>
    <p:sldId id="292" r:id="rId16"/>
    <p:sldId id="280" r:id="rId17"/>
    <p:sldId id="258" r:id="rId18"/>
    <p:sldId id="260" r:id="rId19"/>
    <p:sldId id="261" r:id="rId20"/>
    <p:sldId id="262" r:id="rId21"/>
    <p:sldId id="263" r:id="rId22"/>
    <p:sldId id="264" r:id="rId23"/>
    <p:sldId id="270" r:id="rId24"/>
    <p:sldId id="266" r:id="rId25"/>
    <p:sldId id="271" r:id="rId26"/>
    <p:sldId id="267" r:id="rId27"/>
    <p:sldId id="272" r:id="rId28"/>
    <p:sldId id="268" r:id="rId29"/>
    <p:sldId id="269" r:id="rId30"/>
    <p:sldId id="293" r:id="rId31"/>
    <p:sldId id="294" r:id="rId32"/>
    <p:sldId id="281" r:id="rId33"/>
    <p:sldId id="295" r:id="rId34"/>
    <p:sldId id="282" r:id="rId35"/>
    <p:sldId id="284" r:id="rId36"/>
    <p:sldId id="27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Copia%20de%20tendencia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opia%20de%20tendencia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excel%20de%20cuadros%20cap%203%20(Autoguardado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opia%20de%20tendencia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excel%20de%20cuadros%20cap%203%20(Autoguardado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opia%20de%20tendencia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in\Downloads\excel%20de%20cuadros%20cap%203%20(2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in\Desktop\TESIS\figuras%20cap%20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in\Desktop\TESIS\figuras%20cap%20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in\Downloads\excel%20de%20cuadros%20cap%203%20(2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excel%20de%20cuadros%20cap%20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in\Desktop\TESIS\figuras%20cap%20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in\Desktop\TESIS\figuras%20cap%20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in\Desktop\TESIS\figuras%20cap%20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opia%20de%20tendenci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win\Downloads\Ventas%20fabricaci&#243;n%20de%20instrumentos%20musicales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opia%20de%20tendenci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opia%20de%20tendenci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excel%20de%20cuadros%20cap%203%20(Autoguardado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excel%20de%20cuadros%20cap%20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excel%20de%20cuadros%20cap%203%20(Autoguardado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Copia%20de%20tendencia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400" b="0" i="0" u="none" strike="noStrike" baseline="0" dirty="0">
                <a:effectLst/>
              </a:rPr>
              <a:t>Exportaciones del cap. 92 en miles de dólares</a:t>
            </a:r>
          </a:p>
        </c:rich>
      </c:tx>
      <c:layout>
        <c:manualLayout>
          <c:xMode val="edge"/>
          <c:yMode val="edge"/>
          <c:x val="0.14401330526753461"/>
          <c:y val="3.75102017357319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2014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5"/>
                <c:pt idx="0">
                  <c:v>China</c:v>
                </c:pt>
                <c:pt idx="1">
                  <c:v>Alemania</c:v>
                </c:pt>
                <c:pt idx="2">
                  <c:v>U.S.A</c:v>
                </c:pt>
                <c:pt idx="3">
                  <c:v>Japón</c:v>
                </c:pt>
                <c:pt idx="4">
                  <c:v>Indonesia </c:v>
                </c:pt>
              </c:strCache>
            </c:strRef>
          </c:cat>
          <c:val>
            <c:numRef>
              <c:f>Hoja1!$C$5:$C$10</c:f>
              <c:numCache>
                <c:formatCode>#,##0</c:formatCode>
                <c:ptCount val="5"/>
                <c:pt idx="0">
                  <c:v>1710772</c:v>
                </c:pt>
                <c:pt idx="1">
                  <c:v>730457</c:v>
                </c:pt>
                <c:pt idx="2">
                  <c:v>822357</c:v>
                </c:pt>
                <c:pt idx="3">
                  <c:v>595909</c:v>
                </c:pt>
                <c:pt idx="4">
                  <c:v>577529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63-48EA-A1C8-007464DEDB3C}"/>
            </c:ext>
          </c:extLst>
        </c:ser>
        <c:ser>
          <c:idx val="1"/>
          <c:order val="1"/>
          <c:tx>
            <c:v>2015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5"/>
                <c:pt idx="0">
                  <c:v>China</c:v>
                </c:pt>
                <c:pt idx="1">
                  <c:v>Alemania</c:v>
                </c:pt>
                <c:pt idx="2">
                  <c:v>U.S.A</c:v>
                </c:pt>
                <c:pt idx="3">
                  <c:v>Japón</c:v>
                </c:pt>
                <c:pt idx="4">
                  <c:v>Indonesia </c:v>
                </c:pt>
              </c:strCache>
            </c:strRef>
          </c:cat>
          <c:val>
            <c:numRef>
              <c:f>Hoja1!$D$5:$D$10</c:f>
              <c:numCache>
                <c:formatCode>#,##0</c:formatCode>
                <c:ptCount val="5"/>
                <c:pt idx="0">
                  <c:v>1688542</c:v>
                </c:pt>
                <c:pt idx="1">
                  <c:v>651252</c:v>
                </c:pt>
                <c:pt idx="2">
                  <c:v>774475</c:v>
                </c:pt>
                <c:pt idx="3">
                  <c:v>567136</c:v>
                </c:pt>
                <c:pt idx="4">
                  <c:v>567481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63-48EA-A1C8-007464DEDB3C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5"/>
                <c:pt idx="0">
                  <c:v>China</c:v>
                </c:pt>
                <c:pt idx="1">
                  <c:v>Alemania</c:v>
                </c:pt>
                <c:pt idx="2">
                  <c:v>U.S.A</c:v>
                </c:pt>
                <c:pt idx="3">
                  <c:v>Japón</c:v>
                </c:pt>
                <c:pt idx="4">
                  <c:v>Indonesia </c:v>
                </c:pt>
              </c:strCache>
            </c:strRef>
          </c:cat>
          <c:val>
            <c:numRef>
              <c:f>Hoja1!$E$5:$E$10</c:f>
              <c:numCache>
                <c:formatCode>#,##0</c:formatCode>
                <c:ptCount val="5"/>
                <c:pt idx="0">
                  <c:v>1570295</c:v>
                </c:pt>
                <c:pt idx="1">
                  <c:v>635891</c:v>
                </c:pt>
                <c:pt idx="2">
                  <c:v>763767</c:v>
                </c:pt>
                <c:pt idx="3">
                  <c:v>567183</c:v>
                </c:pt>
                <c:pt idx="4">
                  <c:v>552601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63-48EA-A1C8-007464DEDB3C}"/>
            </c:ext>
          </c:extLst>
        </c:ser>
        <c:ser>
          <c:idx val="3"/>
          <c:order val="3"/>
          <c:tx>
            <c:v>2017</c:v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5"/>
                <c:pt idx="0">
                  <c:v>China</c:v>
                </c:pt>
                <c:pt idx="1">
                  <c:v>Alemania</c:v>
                </c:pt>
                <c:pt idx="2">
                  <c:v>U.S.A</c:v>
                </c:pt>
                <c:pt idx="3">
                  <c:v>Japón</c:v>
                </c:pt>
                <c:pt idx="4">
                  <c:v>Indonesia </c:v>
                </c:pt>
              </c:strCache>
            </c:strRef>
          </c:cat>
          <c:val>
            <c:numRef>
              <c:f>Hoja1!$F$5:$F$10</c:f>
              <c:numCache>
                <c:formatCode>#,##0</c:formatCode>
                <c:ptCount val="5"/>
                <c:pt idx="0">
                  <c:v>1548400</c:v>
                </c:pt>
                <c:pt idx="1">
                  <c:v>704165</c:v>
                </c:pt>
                <c:pt idx="2">
                  <c:v>720874</c:v>
                </c:pt>
                <c:pt idx="3">
                  <c:v>577025</c:v>
                </c:pt>
                <c:pt idx="4">
                  <c:v>554436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63-48EA-A1C8-007464DEDB3C}"/>
            </c:ext>
          </c:extLst>
        </c:ser>
        <c:ser>
          <c:idx val="4"/>
          <c:order val="4"/>
          <c:tx>
            <c:v>2018</c:v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5"/>
                <c:pt idx="0">
                  <c:v>China</c:v>
                </c:pt>
                <c:pt idx="1">
                  <c:v>Alemania</c:v>
                </c:pt>
                <c:pt idx="2">
                  <c:v>U.S.A</c:v>
                </c:pt>
                <c:pt idx="3">
                  <c:v>Japón</c:v>
                </c:pt>
                <c:pt idx="4">
                  <c:v>Indonesia </c:v>
                </c:pt>
              </c:strCache>
            </c:strRef>
          </c:cat>
          <c:val>
            <c:numRef>
              <c:f>Hoja1!$G$5:$G$10</c:f>
              <c:numCache>
                <c:formatCode>#,##0</c:formatCode>
                <c:ptCount val="5"/>
                <c:pt idx="0">
                  <c:v>1639029</c:v>
                </c:pt>
                <c:pt idx="1">
                  <c:v>758181</c:v>
                </c:pt>
                <c:pt idx="2">
                  <c:v>748410</c:v>
                </c:pt>
                <c:pt idx="3">
                  <c:v>628450</c:v>
                </c:pt>
                <c:pt idx="4">
                  <c:v>585021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63-48EA-A1C8-007464DED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9610688"/>
        <c:axId val="419615000"/>
        <c:axId val="0"/>
      </c:bar3DChart>
      <c:catAx>
        <c:axId val="41961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9615000"/>
        <c:crosses val="autoZero"/>
        <c:auto val="1"/>
        <c:lblAlgn val="ctr"/>
        <c:lblOffset val="100"/>
        <c:noMultiLvlLbl val="0"/>
      </c:catAx>
      <c:valAx>
        <c:axId val="419615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9610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400" b="0" i="0" baseline="0" dirty="0">
                <a:effectLst/>
              </a:rPr>
              <a:t>Tendencia de USA en la importación del </a:t>
            </a:r>
            <a:r>
              <a:rPr lang="es-EC" sz="1400" b="0" i="0" baseline="0" dirty="0" err="1">
                <a:effectLst/>
              </a:rPr>
              <a:t>cap</a:t>
            </a:r>
            <a:r>
              <a:rPr lang="es-EC" sz="1400" b="0" i="0" baseline="0" dirty="0">
                <a:effectLst/>
              </a:rPr>
              <a:t> 92 USA-ALEMANIA </a:t>
            </a:r>
            <a:endParaRPr lang="es-EC" sz="11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Hoja8!$B$5</c:f>
              <c:strCache>
                <c:ptCount val="1"/>
                <c:pt idx="0">
                  <c:v>U.S.A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0.13869422572178478"/>
                  <c:y val="0.1789679935841353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Hoja8!$C$4:$G$4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Hoja8!$C$5:$G$5</c:f>
              <c:numCache>
                <c:formatCode>#,##0</c:formatCode>
                <c:ptCount val="5"/>
                <c:pt idx="0">
                  <c:v>1327695</c:v>
                </c:pt>
                <c:pt idx="1">
                  <c:v>1304384</c:v>
                </c:pt>
                <c:pt idx="2">
                  <c:v>1270010</c:v>
                </c:pt>
                <c:pt idx="3">
                  <c:v>1335740</c:v>
                </c:pt>
                <c:pt idx="4">
                  <c:v>1436377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8A9-414F-828B-4DAFDDE17127}"/>
            </c:ext>
          </c:extLst>
        </c:ser>
        <c:ser>
          <c:idx val="1"/>
          <c:order val="1"/>
          <c:tx>
            <c:strRef>
              <c:f>Hoja8!$B$6</c:f>
              <c:strCache>
                <c:ptCount val="1"/>
                <c:pt idx="0">
                  <c:v>Alemania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3.6531058617672793E-3"/>
                  <c:y val="0.1504994167395742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Hoja8!$C$4:$G$4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Hoja8!$C$6:$G$6</c:f>
              <c:numCache>
                <c:formatCode>#,##0</c:formatCode>
                <c:ptCount val="5"/>
                <c:pt idx="0">
                  <c:v>706018</c:v>
                </c:pt>
                <c:pt idx="1">
                  <c:v>647322</c:v>
                </c:pt>
                <c:pt idx="2">
                  <c:v>672940</c:v>
                </c:pt>
                <c:pt idx="3">
                  <c:v>688322</c:v>
                </c:pt>
                <c:pt idx="4">
                  <c:v>754157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8A9-414F-828B-4DAFDDE17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9072576"/>
        <c:axId val="1919058432"/>
      </c:scatterChart>
      <c:valAx>
        <c:axId val="1919072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19058432"/>
        <c:crosses val="autoZero"/>
        <c:crossBetween val="midCat"/>
      </c:valAx>
      <c:valAx>
        <c:axId val="1919058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19072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Tendencia de la balanza comercial USA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Hoja2!$B$4</c:f>
              <c:strCache>
                <c:ptCount val="1"/>
                <c:pt idx="0">
                  <c:v>Saldo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35000"/>
                  </a:srgbClr>
                </a:outerShdw>
              </a:effectLst>
            </c:spPr>
          </c:marker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9.3748031496062992E-2"/>
                  <c:y val="-0.1934179060950714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Hoja2!$C$3:$G$3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Hoja2!$C$4:$G$4</c:f>
              <c:numCache>
                <c:formatCode>#,##0</c:formatCode>
                <c:ptCount val="5"/>
                <c:pt idx="0">
                  <c:v>-505338</c:v>
                </c:pt>
                <c:pt idx="1">
                  <c:v>-529909</c:v>
                </c:pt>
                <c:pt idx="2">
                  <c:v>-506243</c:v>
                </c:pt>
                <c:pt idx="3">
                  <c:v>-614866</c:v>
                </c:pt>
                <c:pt idx="4">
                  <c:v>-687967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95A-43EC-887E-0D5E27CA3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228208"/>
        <c:axId val="517228992"/>
      </c:scatterChart>
      <c:valAx>
        <c:axId val="517228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28992"/>
        <c:crosses val="autoZero"/>
        <c:crossBetween val="midCat"/>
      </c:valAx>
      <c:valAx>
        <c:axId val="51722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28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 exportado en miles de dólares </a:t>
            </a:r>
          </a:p>
        </c:rich>
      </c:tx>
      <c:layout>
        <c:manualLayout>
          <c:xMode val="edge"/>
          <c:yMode val="edge"/>
          <c:x val="0.2346874453193350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2014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'Hoja1 (10)'!$B$5:$B$13</c:f>
              <c:strCache>
                <c:ptCount val="8"/>
                <c:pt idx="0">
                  <c:v>Chile </c:v>
                </c:pt>
                <c:pt idx="1">
                  <c:v>Argentina </c:v>
                </c:pt>
                <c:pt idx="2">
                  <c:v>Perú </c:v>
                </c:pt>
                <c:pt idx="3">
                  <c:v>Brasil </c:v>
                </c:pt>
                <c:pt idx="4">
                  <c:v>Venezuela</c:v>
                </c:pt>
                <c:pt idx="5">
                  <c:v>Uruguay </c:v>
                </c:pt>
                <c:pt idx="6">
                  <c:v>Colombia </c:v>
                </c:pt>
                <c:pt idx="7">
                  <c:v>Ecuador </c:v>
                </c:pt>
              </c:strCache>
            </c:strRef>
          </c:cat>
          <c:val>
            <c:numRef>
              <c:f>'Hoja1 (10)'!$C$5:$C$13</c:f>
              <c:numCache>
                <c:formatCode>General</c:formatCode>
                <c:ptCount val="8"/>
                <c:pt idx="0" formatCode="#,##0">
                  <c:v>5114</c:v>
                </c:pt>
                <c:pt idx="1">
                  <c:v>1336</c:v>
                </c:pt>
                <c:pt idx="2">
                  <c:v>3</c:v>
                </c:pt>
                <c:pt idx="3">
                  <c:v>37</c:v>
                </c:pt>
                <c:pt idx="4">
                  <c:v>12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AF-43ED-BF46-C33438EEF54A}"/>
            </c:ext>
          </c:extLst>
        </c:ser>
        <c:ser>
          <c:idx val="1"/>
          <c:order val="1"/>
          <c:tx>
            <c:v>2015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'Hoja1 (10)'!$B$5:$B$13</c:f>
              <c:strCache>
                <c:ptCount val="8"/>
                <c:pt idx="0">
                  <c:v>Chile </c:v>
                </c:pt>
                <c:pt idx="1">
                  <c:v>Argentina </c:v>
                </c:pt>
                <c:pt idx="2">
                  <c:v>Perú </c:v>
                </c:pt>
                <c:pt idx="3">
                  <c:v>Brasil </c:v>
                </c:pt>
                <c:pt idx="4">
                  <c:v>Venezuela</c:v>
                </c:pt>
                <c:pt idx="5">
                  <c:v>Uruguay </c:v>
                </c:pt>
                <c:pt idx="6">
                  <c:v>Colombia </c:v>
                </c:pt>
                <c:pt idx="7">
                  <c:v>Ecuador </c:v>
                </c:pt>
              </c:strCache>
            </c:strRef>
          </c:cat>
          <c:val>
            <c:numRef>
              <c:f>'Hoja1 (10)'!$D$5:$D$13</c:f>
              <c:numCache>
                <c:formatCode>General</c:formatCode>
                <c:ptCount val="8"/>
                <c:pt idx="0" formatCode="#,##0">
                  <c:v>2379</c:v>
                </c:pt>
                <c:pt idx="1">
                  <c:v>804</c:v>
                </c:pt>
                <c:pt idx="2">
                  <c:v>35</c:v>
                </c:pt>
                <c:pt idx="3">
                  <c:v>32</c:v>
                </c:pt>
                <c:pt idx="4">
                  <c:v>9</c:v>
                </c:pt>
                <c:pt idx="5">
                  <c:v>0</c:v>
                </c:pt>
                <c:pt idx="6">
                  <c:v>17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AF-43ED-BF46-C33438EEF54A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'Hoja1 (10)'!$B$5:$B$13</c:f>
              <c:strCache>
                <c:ptCount val="8"/>
                <c:pt idx="0">
                  <c:v>Chile </c:v>
                </c:pt>
                <c:pt idx="1">
                  <c:v>Argentina </c:v>
                </c:pt>
                <c:pt idx="2">
                  <c:v>Perú </c:v>
                </c:pt>
                <c:pt idx="3">
                  <c:v>Brasil </c:v>
                </c:pt>
                <c:pt idx="4">
                  <c:v>Venezuela</c:v>
                </c:pt>
                <c:pt idx="5">
                  <c:v>Uruguay </c:v>
                </c:pt>
                <c:pt idx="6">
                  <c:v>Colombia </c:v>
                </c:pt>
                <c:pt idx="7">
                  <c:v>Ecuador </c:v>
                </c:pt>
              </c:strCache>
            </c:strRef>
          </c:cat>
          <c:val>
            <c:numRef>
              <c:f>'Hoja1 (10)'!$E$5:$E$13</c:f>
              <c:numCache>
                <c:formatCode>General</c:formatCode>
                <c:ptCount val="8"/>
                <c:pt idx="0" formatCode="#,##0">
                  <c:v>3041</c:v>
                </c:pt>
                <c:pt idx="1">
                  <c:v>993</c:v>
                </c:pt>
                <c:pt idx="2">
                  <c:v>2</c:v>
                </c:pt>
                <c:pt idx="3">
                  <c:v>31</c:v>
                </c:pt>
                <c:pt idx="4">
                  <c:v>20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AF-43ED-BF46-C33438EEF54A}"/>
            </c:ext>
          </c:extLst>
        </c:ser>
        <c:ser>
          <c:idx val="3"/>
          <c:order val="3"/>
          <c:tx>
            <c:v>2017</c:v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'Hoja1 (10)'!$B$5:$B$13</c:f>
              <c:strCache>
                <c:ptCount val="8"/>
                <c:pt idx="0">
                  <c:v>Chile </c:v>
                </c:pt>
                <c:pt idx="1">
                  <c:v>Argentina </c:v>
                </c:pt>
                <c:pt idx="2">
                  <c:v>Perú </c:v>
                </c:pt>
                <c:pt idx="3">
                  <c:v>Brasil </c:v>
                </c:pt>
                <c:pt idx="4">
                  <c:v>Venezuela</c:v>
                </c:pt>
                <c:pt idx="5">
                  <c:v>Uruguay </c:v>
                </c:pt>
                <c:pt idx="6">
                  <c:v>Colombia </c:v>
                </c:pt>
                <c:pt idx="7">
                  <c:v>Ecuador </c:v>
                </c:pt>
              </c:strCache>
            </c:strRef>
          </c:cat>
          <c:val>
            <c:numRef>
              <c:f>'Hoja1 (10)'!$F$5:$F$13</c:f>
              <c:numCache>
                <c:formatCode>General</c:formatCode>
                <c:ptCount val="8"/>
                <c:pt idx="0" formatCode="#,##0">
                  <c:v>3437</c:v>
                </c:pt>
                <c:pt idx="1">
                  <c:v>988</c:v>
                </c:pt>
                <c:pt idx="2">
                  <c:v>0</c:v>
                </c:pt>
                <c:pt idx="3">
                  <c:v>17</c:v>
                </c:pt>
                <c:pt idx="4">
                  <c:v>41</c:v>
                </c:pt>
                <c:pt idx="5">
                  <c:v>0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AF-43ED-BF46-C33438EEF54A}"/>
            </c:ext>
          </c:extLst>
        </c:ser>
        <c:ser>
          <c:idx val="4"/>
          <c:order val="4"/>
          <c:tx>
            <c:v>2018</c:v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'Hoja1 (10)'!$B$5:$B$13</c:f>
              <c:strCache>
                <c:ptCount val="8"/>
                <c:pt idx="0">
                  <c:v>Chile </c:v>
                </c:pt>
                <c:pt idx="1">
                  <c:v>Argentina </c:v>
                </c:pt>
                <c:pt idx="2">
                  <c:v>Perú </c:v>
                </c:pt>
                <c:pt idx="3">
                  <c:v>Brasil </c:v>
                </c:pt>
                <c:pt idx="4">
                  <c:v>Venezuela</c:v>
                </c:pt>
                <c:pt idx="5">
                  <c:v>Uruguay </c:v>
                </c:pt>
                <c:pt idx="6">
                  <c:v>Colombia </c:v>
                </c:pt>
                <c:pt idx="7">
                  <c:v>Ecuador </c:v>
                </c:pt>
              </c:strCache>
            </c:strRef>
          </c:cat>
          <c:val>
            <c:numRef>
              <c:f>'Hoja1 (10)'!$G$5:$G$13</c:f>
              <c:numCache>
                <c:formatCode>General</c:formatCode>
                <c:ptCount val="8"/>
                <c:pt idx="0" formatCode="#,##0">
                  <c:v>2869</c:v>
                </c:pt>
                <c:pt idx="1">
                  <c:v>229</c:v>
                </c:pt>
                <c:pt idx="2">
                  <c:v>88</c:v>
                </c:pt>
                <c:pt idx="3">
                  <c:v>83</c:v>
                </c:pt>
                <c:pt idx="4">
                  <c:v>25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AF-43ED-BF46-C33438EEF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3646768"/>
        <c:axId val="533645984"/>
        <c:axId val="0"/>
      </c:bar3DChart>
      <c:catAx>
        <c:axId val="53364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33645984"/>
        <c:crosses val="autoZero"/>
        <c:auto val="1"/>
        <c:lblAlgn val="ctr"/>
        <c:lblOffset val="100"/>
        <c:noMultiLvlLbl val="0"/>
      </c:catAx>
      <c:valAx>
        <c:axId val="533645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3364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Hoja13!$B$5</c:f>
              <c:strCache>
                <c:ptCount val="1"/>
                <c:pt idx="0">
                  <c:v>Chile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8.5968066491688533E-2"/>
                  <c:y val="-0.2114289880431612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Hoja13!$C$4:$G$4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Hoja13!$C$5:$G$5</c:f>
              <c:numCache>
                <c:formatCode>#,##0</c:formatCode>
                <c:ptCount val="5"/>
                <c:pt idx="0">
                  <c:v>5114</c:v>
                </c:pt>
                <c:pt idx="1">
                  <c:v>2379</c:v>
                </c:pt>
                <c:pt idx="2">
                  <c:v>3041</c:v>
                </c:pt>
                <c:pt idx="3">
                  <c:v>3437</c:v>
                </c:pt>
                <c:pt idx="4">
                  <c:v>2869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4E2-4DA8-A858-4495C87C5582}"/>
            </c:ext>
          </c:extLst>
        </c:ser>
        <c:ser>
          <c:idx val="1"/>
          <c:order val="1"/>
          <c:tx>
            <c:strRef>
              <c:f>Hoja13!$B$6</c:f>
              <c:strCache>
                <c:ptCount val="1"/>
                <c:pt idx="0">
                  <c:v>Argentina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6.8968066491688546E-2"/>
                  <c:y val="-0.1612580198308544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Hoja13!$C$4:$G$4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Hoja13!$C$6:$G$6</c:f>
              <c:numCache>
                <c:formatCode>General</c:formatCode>
                <c:ptCount val="5"/>
                <c:pt idx="0">
                  <c:v>1336</c:v>
                </c:pt>
                <c:pt idx="1">
                  <c:v>804</c:v>
                </c:pt>
                <c:pt idx="2">
                  <c:v>993</c:v>
                </c:pt>
                <c:pt idx="3">
                  <c:v>988</c:v>
                </c:pt>
                <c:pt idx="4">
                  <c:v>229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4E2-4DA8-A858-4495C87C5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8848"/>
        <c:axId val="12170528"/>
      </c:scatterChart>
      <c:valAx>
        <c:axId val="12178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170528"/>
        <c:crosses val="autoZero"/>
        <c:crossBetween val="midCat"/>
      </c:valAx>
      <c:valAx>
        <c:axId val="1217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178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 importado en miles de dólares </a:t>
            </a:r>
          </a:p>
        </c:rich>
      </c:tx>
      <c:layout>
        <c:manualLayout>
          <c:xMode val="edge"/>
          <c:yMode val="edge"/>
          <c:x val="0.2346874453193350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2014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'Hoja1 (11)'!$B$5:$B$15</c:f>
              <c:strCache>
                <c:ptCount val="10"/>
                <c:pt idx="0">
                  <c:v>Brasil </c:v>
                </c:pt>
                <c:pt idx="1">
                  <c:v>Chile </c:v>
                </c:pt>
                <c:pt idx="2">
                  <c:v>Argentina </c:v>
                </c:pt>
                <c:pt idx="3">
                  <c:v>Perú </c:v>
                </c:pt>
                <c:pt idx="4">
                  <c:v>Colombia </c:v>
                </c:pt>
                <c:pt idx="5">
                  <c:v>Ecuador </c:v>
                </c:pt>
                <c:pt idx="6">
                  <c:v>Paraguay </c:v>
                </c:pt>
                <c:pt idx="7">
                  <c:v>Bolivia</c:v>
                </c:pt>
                <c:pt idx="8">
                  <c:v>Uruguay </c:v>
                </c:pt>
                <c:pt idx="9">
                  <c:v>Venezuela</c:v>
                </c:pt>
              </c:strCache>
            </c:strRef>
          </c:cat>
          <c:val>
            <c:numRef>
              <c:f>'Hoja1 (11)'!$C$5:$C$15</c:f>
              <c:numCache>
                <c:formatCode>General</c:formatCode>
                <c:ptCount val="10"/>
                <c:pt idx="0" formatCode="#,##0">
                  <c:v>36722</c:v>
                </c:pt>
                <c:pt idx="1">
                  <c:v>13088</c:v>
                </c:pt>
                <c:pt idx="2">
                  <c:v>12764</c:v>
                </c:pt>
                <c:pt idx="3">
                  <c:v>6443</c:v>
                </c:pt>
                <c:pt idx="4">
                  <c:v>8347</c:v>
                </c:pt>
                <c:pt idx="5">
                  <c:v>3535</c:v>
                </c:pt>
                <c:pt idx="6">
                  <c:v>2626</c:v>
                </c:pt>
                <c:pt idx="7">
                  <c:v>1815</c:v>
                </c:pt>
                <c:pt idx="8">
                  <c:v>1390</c:v>
                </c:pt>
                <c:pt idx="9">
                  <c:v>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82-4125-A93B-50248A7C70F0}"/>
            </c:ext>
          </c:extLst>
        </c:ser>
        <c:ser>
          <c:idx val="1"/>
          <c:order val="1"/>
          <c:tx>
            <c:v>2015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'Hoja1 (11)'!$B$5:$B$15</c:f>
              <c:strCache>
                <c:ptCount val="10"/>
                <c:pt idx="0">
                  <c:v>Brasil </c:v>
                </c:pt>
                <c:pt idx="1">
                  <c:v>Chile </c:v>
                </c:pt>
                <c:pt idx="2">
                  <c:v>Argentina </c:v>
                </c:pt>
                <c:pt idx="3">
                  <c:v>Perú </c:v>
                </c:pt>
                <c:pt idx="4">
                  <c:v>Colombia </c:v>
                </c:pt>
                <c:pt idx="5">
                  <c:v>Ecuador </c:v>
                </c:pt>
                <c:pt idx="6">
                  <c:v>Paraguay </c:v>
                </c:pt>
                <c:pt idx="7">
                  <c:v>Bolivia</c:v>
                </c:pt>
                <c:pt idx="8">
                  <c:v>Uruguay </c:v>
                </c:pt>
                <c:pt idx="9">
                  <c:v>Venezuela</c:v>
                </c:pt>
              </c:strCache>
            </c:strRef>
          </c:cat>
          <c:val>
            <c:numRef>
              <c:f>'Hoja1 (11)'!$D$5:$D$15</c:f>
              <c:numCache>
                <c:formatCode>General</c:formatCode>
                <c:ptCount val="10"/>
                <c:pt idx="0" formatCode="#,##0">
                  <c:v>27316</c:v>
                </c:pt>
                <c:pt idx="1">
                  <c:v>7680</c:v>
                </c:pt>
                <c:pt idx="2">
                  <c:v>12880</c:v>
                </c:pt>
                <c:pt idx="3">
                  <c:v>6640</c:v>
                </c:pt>
                <c:pt idx="4">
                  <c:v>7040</c:v>
                </c:pt>
                <c:pt idx="5">
                  <c:v>1871</c:v>
                </c:pt>
                <c:pt idx="6">
                  <c:v>1672</c:v>
                </c:pt>
                <c:pt idx="7">
                  <c:v>846</c:v>
                </c:pt>
                <c:pt idx="8">
                  <c:v>1059</c:v>
                </c:pt>
                <c:pt idx="9">
                  <c:v>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82-4125-A93B-50248A7C70F0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'Hoja1 (11)'!$B$5:$B$15</c:f>
              <c:strCache>
                <c:ptCount val="10"/>
                <c:pt idx="0">
                  <c:v>Brasil </c:v>
                </c:pt>
                <c:pt idx="1">
                  <c:v>Chile </c:v>
                </c:pt>
                <c:pt idx="2">
                  <c:v>Argentina </c:v>
                </c:pt>
                <c:pt idx="3">
                  <c:v>Perú </c:v>
                </c:pt>
                <c:pt idx="4">
                  <c:v>Colombia </c:v>
                </c:pt>
                <c:pt idx="5">
                  <c:v>Ecuador </c:v>
                </c:pt>
                <c:pt idx="6">
                  <c:v>Paraguay </c:v>
                </c:pt>
                <c:pt idx="7">
                  <c:v>Bolivia</c:v>
                </c:pt>
                <c:pt idx="8">
                  <c:v>Uruguay </c:v>
                </c:pt>
                <c:pt idx="9">
                  <c:v>Venezuela</c:v>
                </c:pt>
              </c:strCache>
            </c:strRef>
          </c:cat>
          <c:val>
            <c:numRef>
              <c:f>'Hoja1 (11)'!$E$5:$E$15</c:f>
              <c:numCache>
                <c:formatCode>General</c:formatCode>
                <c:ptCount val="10"/>
                <c:pt idx="0" formatCode="#,##0">
                  <c:v>17024</c:v>
                </c:pt>
                <c:pt idx="1">
                  <c:v>6885</c:v>
                </c:pt>
                <c:pt idx="2">
                  <c:v>13230</c:v>
                </c:pt>
                <c:pt idx="3">
                  <c:v>6517</c:v>
                </c:pt>
                <c:pt idx="4">
                  <c:v>5683</c:v>
                </c:pt>
                <c:pt idx="5">
                  <c:v>1232</c:v>
                </c:pt>
                <c:pt idx="6">
                  <c:v>1317</c:v>
                </c:pt>
                <c:pt idx="7">
                  <c:v>1092</c:v>
                </c:pt>
                <c:pt idx="8">
                  <c:v>1091</c:v>
                </c:pt>
                <c:pt idx="9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82-4125-A93B-50248A7C70F0}"/>
            </c:ext>
          </c:extLst>
        </c:ser>
        <c:ser>
          <c:idx val="3"/>
          <c:order val="3"/>
          <c:tx>
            <c:v>2017</c:v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'Hoja1 (11)'!$B$5:$B$15</c:f>
              <c:strCache>
                <c:ptCount val="10"/>
                <c:pt idx="0">
                  <c:v>Brasil </c:v>
                </c:pt>
                <c:pt idx="1">
                  <c:v>Chile </c:v>
                </c:pt>
                <c:pt idx="2">
                  <c:v>Argentina </c:v>
                </c:pt>
                <c:pt idx="3">
                  <c:v>Perú </c:v>
                </c:pt>
                <c:pt idx="4">
                  <c:v>Colombia </c:v>
                </c:pt>
                <c:pt idx="5">
                  <c:v>Ecuador </c:v>
                </c:pt>
                <c:pt idx="6">
                  <c:v>Paraguay </c:v>
                </c:pt>
                <c:pt idx="7">
                  <c:v>Bolivia</c:v>
                </c:pt>
                <c:pt idx="8">
                  <c:v>Uruguay </c:v>
                </c:pt>
                <c:pt idx="9">
                  <c:v>Venezuela</c:v>
                </c:pt>
              </c:strCache>
            </c:strRef>
          </c:cat>
          <c:val>
            <c:numRef>
              <c:f>'Hoja1 (11)'!$F$5:$F$15</c:f>
              <c:numCache>
                <c:formatCode>General</c:formatCode>
                <c:ptCount val="10"/>
                <c:pt idx="0" formatCode="#,##0">
                  <c:v>20501</c:v>
                </c:pt>
                <c:pt idx="1">
                  <c:v>12910</c:v>
                </c:pt>
                <c:pt idx="2">
                  <c:v>11284</c:v>
                </c:pt>
                <c:pt idx="3">
                  <c:v>6940</c:v>
                </c:pt>
                <c:pt idx="4">
                  <c:v>5110</c:v>
                </c:pt>
                <c:pt idx="5">
                  <c:v>2208</c:v>
                </c:pt>
                <c:pt idx="6">
                  <c:v>2128</c:v>
                </c:pt>
                <c:pt idx="7">
                  <c:v>1556</c:v>
                </c:pt>
                <c:pt idx="8">
                  <c:v>1291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82-4125-A93B-50248A7C70F0}"/>
            </c:ext>
          </c:extLst>
        </c:ser>
        <c:ser>
          <c:idx val="4"/>
          <c:order val="4"/>
          <c:tx>
            <c:v>2018</c:v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'Hoja1 (11)'!$B$5:$B$15</c:f>
              <c:strCache>
                <c:ptCount val="10"/>
                <c:pt idx="0">
                  <c:v>Brasil </c:v>
                </c:pt>
                <c:pt idx="1">
                  <c:v>Chile </c:v>
                </c:pt>
                <c:pt idx="2">
                  <c:v>Argentina </c:v>
                </c:pt>
                <c:pt idx="3">
                  <c:v>Perú </c:v>
                </c:pt>
                <c:pt idx="4">
                  <c:v>Colombia </c:v>
                </c:pt>
                <c:pt idx="5">
                  <c:v>Ecuador </c:v>
                </c:pt>
                <c:pt idx="6">
                  <c:v>Paraguay </c:v>
                </c:pt>
                <c:pt idx="7">
                  <c:v>Bolivia</c:v>
                </c:pt>
                <c:pt idx="8">
                  <c:v>Uruguay </c:v>
                </c:pt>
                <c:pt idx="9">
                  <c:v>Venezuela</c:v>
                </c:pt>
              </c:strCache>
            </c:strRef>
          </c:cat>
          <c:val>
            <c:numRef>
              <c:f>'Hoja1 (11)'!$G$5:$G$15</c:f>
              <c:numCache>
                <c:formatCode>General</c:formatCode>
                <c:ptCount val="10"/>
                <c:pt idx="0" formatCode="#,##0">
                  <c:v>26531</c:v>
                </c:pt>
                <c:pt idx="1">
                  <c:v>13355</c:v>
                </c:pt>
                <c:pt idx="2">
                  <c:v>10717</c:v>
                </c:pt>
                <c:pt idx="3">
                  <c:v>8379</c:v>
                </c:pt>
                <c:pt idx="4">
                  <c:v>6376</c:v>
                </c:pt>
                <c:pt idx="5">
                  <c:v>2766</c:v>
                </c:pt>
                <c:pt idx="6">
                  <c:v>2283</c:v>
                </c:pt>
                <c:pt idx="7">
                  <c:v>1305</c:v>
                </c:pt>
                <c:pt idx="8">
                  <c:v>987</c:v>
                </c:pt>
                <c:pt idx="9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82-4125-A93B-50248A7C7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3644416"/>
        <c:axId val="533644808"/>
        <c:axId val="0"/>
      </c:bar3DChart>
      <c:catAx>
        <c:axId val="53364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33644808"/>
        <c:crosses val="autoZero"/>
        <c:auto val="1"/>
        <c:lblAlgn val="ctr"/>
        <c:lblOffset val="100"/>
        <c:noMultiLvlLbl val="0"/>
      </c:catAx>
      <c:valAx>
        <c:axId val="533644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3364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Hoja14!$B$5</c:f>
              <c:strCache>
                <c:ptCount val="1"/>
                <c:pt idx="0">
                  <c:v>Brasil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Hoja14!$C$4:$G$4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Hoja14!$C$5:$G$5</c:f>
              <c:numCache>
                <c:formatCode>General</c:formatCode>
                <c:ptCount val="5"/>
                <c:pt idx="0">
                  <c:v>36722</c:v>
                </c:pt>
                <c:pt idx="1">
                  <c:v>27316</c:v>
                </c:pt>
                <c:pt idx="2">
                  <c:v>17024</c:v>
                </c:pt>
                <c:pt idx="3">
                  <c:v>20501</c:v>
                </c:pt>
                <c:pt idx="4">
                  <c:v>26531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12-49FF-BF39-0725FB93711C}"/>
            </c:ext>
          </c:extLst>
        </c:ser>
        <c:ser>
          <c:idx val="1"/>
          <c:order val="1"/>
          <c:tx>
            <c:strRef>
              <c:f>Hoja14!$B$6</c:f>
              <c:strCache>
                <c:ptCount val="1"/>
                <c:pt idx="0">
                  <c:v>Chile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0.14359050706896931"/>
                  <c:y val="0.1777113551595524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Hoja14!$C$4:$G$4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Hoja14!$C$6:$G$6</c:f>
              <c:numCache>
                <c:formatCode>General</c:formatCode>
                <c:ptCount val="5"/>
                <c:pt idx="0">
                  <c:v>13088</c:v>
                </c:pt>
                <c:pt idx="1">
                  <c:v>7680</c:v>
                </c:pt>
                <c:pt idx="2">
                  <c:v>6885</c:v>
                </c:pt>
                <c:pt idx="3">
                  <c:v>12910</c:v>
                </c:pt>
                <c:pt idx="4">
                  <c:v>13355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112-49FF-BF39-0725FB9371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3638536"/>
        <c:axId val="533640888"/>
      </c:scatterChart>
      <c:valAx>
        <c:axId val="533638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33640888"/>
        <c:crosses val="autoZero"/>
        <c:crossBetween val="midCat"/>
      </c:valAx>
      <c:valAx>
        <c:axId val="53364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336385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 importado en miles de dólares </a:t>
            </a:r>
          </a:p>
        </c:rich>
      </c:tx>
      <c:layout>
        <c:manualLayout>
          <c:xMode val="edge"/>
          <c:yMode val="edge"/>
          <c:x val="0.2346874453193350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2014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4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  <c:pt idx="3">
                  <c:v>Bolivia</c:v>
                </c:pt>
              </c:strCache>
              <c:extLst/>
            </c:strRef>
          </c:cat>
          <c:val>
            <c:numRef>
              <c:f>Hoja1!$C$5:$C$10</c:f>
              <c:numCache>
                <c:formatCode>#,##0</c:formatCode>
                <c:ptCount val="5"/>
                <c:pt idx="0">
                  <c:v>3248</c:v>
                </c:pt>
                <c:pt idx="1">
                  <c:v>3367</c:v>
                </c:pt>
                <c:pt idx="2">
                  <c:v>1527</c:v>
                </c:pt>
                <c:pt idx="3">
                  <c:v>654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F95-499B-AC57-13C23453389E}"/>
            </c:ext>
          </c:extLst>
        </c:ser>
        <c:ser>
          <c:idx val="1"/>
          <c:order val="1"/>
          <c:tx>
            <c:v>2015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4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  <c:pt idx="3">
                  <c:v>Bolivia</c:v>
                </c:pt>
              </c:strCache>
              <c:extLst/>
            </c:strRef>
          </c:cat>
          <c:val>
            <c:numRef>
              <c:f>Hoja1!$D$5:$D$10</c:f>
              <c:numCache>
                <c:formatCode>#,##0</c:formatCode>
                <c:ptCount val="5"/>
                <c:pt idx="0">
                  <c:v>2674</c:v>
                </c:pt>
                <c:pt idx="1">
                  <c:v>2886</c:v>
                </c:pt>
                <c:pt idx="2">
                  <c:v>804</c:v>
                </c:pt>
                <c:pt idx="3">
                  <c:v>292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F95-499B-AC57-13C23453389E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4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  <c:pt idx="3">
                  <c:v>Bolivia</c:v>
                </c:pt>
              </c:strCache>
              <c:extLst/>
            </c:strRef>
          </c:cat>
          <c:val>
            <c:numRef>
              <c:f>Hoja1!$E$5:$E$10</c:f>
              <c:numCache>
                <c:formatCode>#,##0</c:formatCode>
                <c:ptCount val="5"/>
                <c:pt idx="0">
                  <c:v>2499</c:v>
                </c:pt>
                <c:pt idx="1">
                  <c:v>1872</c:v>
                </c:pt>
                <c:pt idx="2">
                  <c:v>224</c:v>
                </c:pt>
                <c:pt idx="3">
                  <c:v>324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F95-499B-AC57-13C23453389E}"/>
            </c:ext>
          </c:extLst>
        </c:ser>
        <c:ser>
          <c:idx val="3"/>
          <c:order val="3"/>
          <c:tx>
            <c:v>2017</c:v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4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  <c:pt idx="3">
                  <c:v>Bolivia</c:v>
                </c:pt>
              </c:strCache>
              <c:extLst/>
            </c:strRef>
          </c:cat>
          <c:val>
            <c:numRef>
              <c:f>Hoja1!$F$5:$F$10</c:f>
              <c:numCache>
                <c:formatCode>#,##0</c:formatCode>
                <c:ptCount val="5"/>
                <c:pt idx="0">
                  <c:v>2683</c:v>
                </c:pt>
                <c:pt idx="1">
                  <c:v>1584</c:v>
                </c:pt>
                <c:pt idx="2">
                  <c:v>671</c:v>
                </c:pt>
                <c:pt idx="3">
                  <c:v>496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EF95-499B-AC57-13C23453389E}"/>
            </c:ext>
          </c:extLst>
        </c:ser>
        <c:ser>
          <c:idx val="4"/>
          <c:order val="4"/>
          <c:tx>
            <c:v>2018</c:v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Hoja1!$B$5:$B$10</c:f>
              <c:strCache>
                <c:ptCount val="4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  <c:pt idx="3">
                  <c:v>Bolivia</c:v>
                </c:pt>
              </c:strCache>
              <c:extLst/>
            </c:strRef>
          </c:cat>
          <c:val>
            <c:numRef>
              <c:f>Hoja1!$G$5:$G$10</c:f>
              <c:numCache>
                <c:formatCode>#,##0</c:formatCode>
                <c:ptCount val="5"/>
                <c:pt idx="0">
                  <c:v>3187</c:v>
                </c:pt>
                <c:pt idx="1">
                  <c:v>2164</c:v>
                </c:pt>
                <c:pt idx="2">
                  <c:v>787</c:v>
                </c:pt>
                <c:pt idx="3">
                  <c:v>398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EF95-499B-AC57-13C234533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508144"/>
        <c:axId val="407508536"/>
        <c:axId val="0"/>
      </c:bar3DChart>
      <c:catAx>
        <c:axId val="40750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08536"/>
        <c:crosses val="autoZero"/>
        <c:auto val="1"/>
        <c:lblAlgn val="ctr"/>
        <c:lblOffset val="100"/>
        <c:noMultiLvlLbl val="0"/>
      </c:catAx>
      <c:valAx>
        <c:axId val="407508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0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C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Tendencias de los valores importados por Perú y Ecuador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'importaciones subpartida '!$A$3</c:f>
              <c:strCache>
                <c:ptCount val="1"/>
                <c:pt idx="0">
                  <c:v>Perú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0.12493926631264116"/>
                  <c:y val="-1.7751736111111131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'importaciones subpartida 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'importaciones subpartida '!$B$3:$F$3</c:f>
              <c:numCache>
                <c:formatCode>#,##0</c:formatCode>
                <c:ptCount val="5"/>
                <c:pt idx="0">
                  <c:v>3248</c:v>
                </c:pt>
                <c:pt idx="1">
                  <c:v>2674</c:v>
                </c:pt>
                <c:pt idx="2">
                  <c:v>2499</c:v>
                </c:pt>
                <c:pt idx="3">
                  <c:v>2683</c:v>
                </c:pt>
                <c:pt idx="4">
                  <c:v>3187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E3C-4782-99D9-63926974DC7C}"/>
            </c:ext>
          </c:extLst>
        </c:ser>
        <c:ser>
          <c:idx val="1"/>
          <c:order val="1"/>
          <c:tx>
            <c:strRef>
              <c:f>'importaciones subpartida '!$A$5</c:f>
              <c:strCache>
                <c:ptCount val="1"/>
                <c:pt idx="0">
                  <c:v>Ecuador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0.11151559543429164"/>
                  <c:y val="-5.378937007874015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'importaciones subpartida 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'importaciones subpartida '!$B$5:$F$5</c:f>
              <c:numCache>
                <c:formatCode>General</c:formatCode>
                <c:ptCount val="5"/>
                <c:pt idx="0" formatCode="#,##0">
                  <c:v>1527</c:v>
                </c:pt>
                <c:pt idx="1">
                  <c:v>804</c:v>
                </c:pt>
                <c:pt idx="2">
                  <c:v>224</c:v>
                </c:pt>
                <c:pt idx="3">
                  <c:v>671</c:v>
                </c:pt>
                <c:pt idx="4">
                  <c:v>787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E3C-4782-99D9-63926974D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8545592"/>
        <c:axId val="85352328"/>
      </c:scatterChart>
      <c:valAx>
        <c:axId val="388545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5352328"/>
        <c:crosses val="autoZero"/>
        <c:crossBetween val="midCat"/>
      </c:valAx>
      <c:valAx>
        <c:axId val="85352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8545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Tendencias de los valores importados por Colombia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'importaciones subpartida '!$A$4</c:f>
              <c:strCache>
                <c:ptCount val="1"/>
                <c:pt idx="0">
                  <c:v>Colombia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9.6047138403001641E-4"/>
                  <c:y val="-0.1702096389736996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'importaciones subpartida 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'importaciones subpartida '!$B$4:$F$4</c:f>
              <c:numCache>
                <c:formatCode>#,##0</c:formatCode>
                <c:ptCount val="5"/>
                <c:pt idx="0">
                  <c:v>3367</c:v>
                </c:pt>
                <c:pt idx="1">
                  <c:v>2886</c:v>
                </c:pt>
                <c:pt idx="2">
                  <c:v>1872</c:v>
                </c:pt>
                <c:pt idx="3">
                  <c:v>1584</c:v>
                </c:pt>
                <c:pt idx="4">
                  <c:v>2164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CD-49B0-BFE7-55B703BCC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137464"/>
        <c:axId val="517135496"/>
      </c:scatterChart>
      <c:valAx>
        <c:axId val="517137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135496"/>
        <c:crosses val="autoZero"/>
        <c:crossBetween val="midCat"/>
      </c:valAx>
      <c:valAx>
        <c:axId val="517135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1374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 exportado en miles de USD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Hoja1!$C$19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Hoja1!$B$20:$B$23</c:f>
              <c:strCache>
                <c:ptCount val="3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</c:strCache>
            </c:strRef>
          </c:cat>
          <c:val>
            <c:numRef>
              <c:f>Hoja1!$C$20:$C$23</c:f>
              <c:numCache>
                <c:formatCode>#,##0</c:formatCode>
                <c:ptCount val="4"/>
                <c:pt idx="0">
                  <c:v>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08-4563-9E76-FC5D16AE2C76}"/>
            </c:ext>
          </c:extLst>
        </c:ser>
        <c:ser>
          <c:idx val="1"/>
          <c:order val="1"/>
          <c:tx>
            <c:strRef>
              <c:f>Hoja1!$D$19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Hoja1!$B$20:$B$23</c:f>
              <c:strCache>
                <c:ptCount val="3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</c:strCache>
            </c:strRef>
          </c:cat>
          <c:val>
            <c:numRef>
              <c:f>Hoja1!$D$20:$D$23</c:f>
              <c:numCache>
                <c:formatCode>#,##0</c:formatCode>
                <c:ptCount val="4"/>
                <c:pt idx="0">
                  <c:v>35</c:v>
                </c:pt>
                <c:pt idx="1">
                  <c:v>17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08-4563-9E76-FC5D16AE2C76}"/>
            </c:ext>
          </c:extLst>
        </c:ser>
        <c:ser>
          <c:idx val="2"/>
          <c:order val="2"/>
          <c:tx>
            <c:strRef>
              <c:f>Hoja1!$E$19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Hoja1!$B$20:$B$23</c:f>
              <c:strCache>
                <c:ptCount val="3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</c:strCache>
            </c:strRef>
          </c:cat>
          <c:val>
            <c:numRef>
              <c:f>Hoja1!$E$20:$E$23</c:f>
              <c:numCache>
                <c:formatCode>#,##0</c:formatCode>
                <c:ptCount val="4"/>
                <c:pt idx="0">
                  <c:v>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08-4563-9E76-FC5D16AE2C76}"/>
            </c:ext>
          </c:extLst>
        </c:ser>
        <c:ser>
          <c:idx val="3"/>
          <c:order val="3"/>
          <c:tx>
            <c:strRef>
              <c:f>Hoja1!$F$19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Hoja1!$B$20:$B$23</c:f>
              <c:strCache>
                <c:ptCount val="3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</c:strCache>
            </c:strRef>
          </c:cat>
          <c:val>
            <c:numRef>
              <c:f>Hoja1!$F$20:$F$23</c:f>
              <c:numCache>
                <c:formatCode>#,##0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08-4563-9E76-FC5D16AE2C76}"/>
            </c:ext>
          </c:extLst>
        </c:ser>
        <c:ser>
          <c:idx val="4"/>
          <c:order val="4"/>
          <c:tx>
            <c:strRef>
              <c:f>Hoja1!$G$19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Hoja1!$B$20:$B$23</c:f>
              <c:strCache>
                <c:ptCount val="3"/>
                <c:pt idx="0">
                  <c:v>Perú</c:v>
                </c:pt>
                <c:pt idx="1">
                  <c:v>Colombia</c:v>
                </c:pt>
                <c:pt idx="2">
                  <c:v>Ecuador</c:v>
                </c:pt>
              </c:strCache>
            </c:strRef>
          </c:cat>
          <c:val>
            <c:numRef>
              <c:f>Hoja1!$G$20:$G$23</c:f>
              <c:numCache>
                <c:formatCode>#,##0</c:formatCode>
                <c:ptCount val="4"/>
                <c:pt idx="0">
                  <c:v>88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08-4563-9E76-FC5D16AE2C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7510104"/>
        <c:axId val="407514416"/>
        <c:axId val="0"/>
      </c:bar3DChart>
      <c:catAx>
        <c:axId val="40751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14416"/>
        <c:crosses val="autoZero"/>
        <c:auto val="1"/>
        <c:lblAlgn val="ctr"/>
        <c:lblOffset val="100"/>
        <c:noMultiLvlLbl val="0"/>
      </c:catAx>
      <c:valAx>
        <c:axId val="40751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10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400" b="0" i="0" baseline="0" dirty="0">
                <a:effectLst/>
              </a:rPr>
              <a:t>Exportaciones de la </a:t>
            </a:r>
            <a:r>
              <a:rPr lang="es-EC" sz="1400" b="0" i="0" baseline="0" dirty="0" err="1">
                <a:effectLst/>
              </a:rPr>
              <a:t>subpartida</a:t>
            </a:r>
            <a:r>
              <a:rPr lang="es-EC" sz="1400" b="0" i="0" baseline="0" dirty="0">
                <a:effectLst/>
              </a:rPr>
              <a:t> 9207.90 en miles de dólares</a:t>
            </a:r>
            <a:endParaRPr lang="es-EC" sz="1100" dirty="0">
              <a:effectLst/>
            </a:endParaRPr>
          </a:p>
        </c:rich>
      </c:tx>
      <c:layout>
        <c:manualLayout>
          <c:xMode val="edge"/>
          <c:yMode val="edge"/>
          <c:x val="0.12366785075063212"/>
          <c:y val="6.18411019790409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2014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'Hoja1 (5)'!$B$5:$B$10</c:f>
              <c:strCache>
                <c:ptCount val="5"/>
                <c:pt idx="0">
                  <c:v>China </c:v>
                </c:pt>
                <c:pt idx="1">
                  <c:v>Indonesia </c:v>
                </c:pt>
                <c:pt idx="2">
                  <c:v>Estados Unidos de América </c:v>
                </c:pt>
                <c:pt idx="3">
                  <c:v>Países Bajos </c:v>
                </c:pt>
                <c:pt idx="4">
                  <c:v>Malasia </c:v>
                </c:pt>
              </c:strCache>
            </c:strRef>
          </c:cat>
          <c:val>
            <c:numRef>
              <c:f>'Hoja1 (5)'!$C$5:$C$10</c:f>
              <c:numCache>
                <c:formatCode>#,##0</c:formatCode>
                <c:ptCount val="5"/>
                <c:pt idx="0">
                  <c:v>549127</c:v>
                </c:pt>
                <c:pt idx="1">
                  <c:v>241889</c:v>
                </c:pt>
                <c:pt idx="2">
                  <c:v>263790</c:v>
                </c:pt>
                <c:pt idx="3">
                  <c:v>201534</c:v>
                </c:pt>
                <c:pt idx="4">
                  <c:v>19185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76-4EBF-ACEA-DFC04F12CBFF}"/>
            </c:ext>
          </c:extLst>
        </c:ser>
        <c:ser>
          <c:idx val="1"/>
          <c:order val="1"/>
          <c:tx>
            <c:v>2015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'Hoja1 (5)'!$B$5:$B$10</c:f>
              <c:strCache>
                <c:ptCount val="5"/>
                <c:pt idx="0">
                  <c:v>China </c:v>
                </c:pt>
                <c:pt idx="1">
                  <c:v>Indonesia </c:v>
                </c:pt>
                <c:pt idx="2">
                  <c:v>Estados Unidos de América </c:v>
                </c:pt>
                <c:pt idx="3">
                  <c:v>Países Bajos </c:v>
                </c:pt>
                <c:pt idx="4">
                  <c:v>Malasia </c:v>
                </c:pt>
              </c:strCache>
            </c:strRef>
          </c:cat>
          <c:val>
            <c:numRef>
              <c:f>'Hoja1 (5)'!$D$5:$D$10</c:f>
              <c:numCache>
                <c:formatCode>#,##0</c:formatCode>
                <c:ptCount val="5"/>
                <c:pt idx="0">
                  <c:v>528103</c:v>
                </c:pt>
                <c:pt idx="1">
                  <c:v>235766</c:v>
                </c:pt>
                <c:pt idx="2">
                  <c:v>231897</c:v>
                </c:pt>
                <c:pt idx="3">
                  <c:v>194955</c:v>
                </c:pt>
                <c:pt idx="4">
                  <c:v>26046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76-4EBF-ACEA-DFC04F12CBFF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'Hoja1 (5)'!$B$5:$B$10</c:f>
              <c:strCache>
                <c:ptCount val="5"/>
                <c:pt idx="0">
                  <c:v>China </c:v>
                </c:pt>
                <c:pt idx="1">
                  <c:v>Indonesia </c:v>
                </c:pt>
                <c:pt idx="2">
                  <c:v>Estados Unidos de América </c:v>
                </c:pt>
                <c:pt idx="3">
                  <c:v>Países Bajos </c:v>
                </c:pt>
                <c:pt idx="4">
                  <c:v>Malasia </c:v>
                </c:pt>
              </c:strCache>
            </c:strRef>
          </c:cat>
          <c:val>
            <c:numRef>
              <c:f>'Hoja1 (5)'!$E$5:$E$10</c:f>
              <c:numCache>
                <c:formatCode>#,##0</c:formatCode>
                <c:ptCount val="5"/>
                <c:pt idx="0">
                  <c:v>520906</c:v>
                </c:pt>
                <c:pt idx="1">
                  <c:v>241719</c:v>
                </c:pt>
                <c:pt idx="2">
                  <c:v>245293</c:v>
                </c:pt>
                <c:pt idx="3">
                  <c:v>192121</c:v>
                </c:pt>
                <c:pt idx="4">
                  <c:v>60007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76-4EBF-ACEA-DFC04F12CBFF}"/>
            </c:ext>
          </c:extLst>
        </c:ser>
        <c:ser>
          <c:idx val="3"/>
          <c:order val="3"/>
          <c:tx>
            <c:v>2017</c:v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'Hoja1 (5)'!$B$5:$B$10</c:f>
              <c:strCache>
                <c:ptCount val="5"/>
                <c:pt idx="0">
                  <c:v>China </c:v>
                </c:pt>
                <c:pt idx="1">
                  <c:v>Indonesia </c:v>
                </c:pt>
                <c:pt idx="2">
                  <c:v>Estados Unidos de América </c:v>
                </c:pt>
                <c:pt idx="3">
                  <c:v>Países Bajos </c:v>
                </c:pt>
                <c:pt idx="4">
                  <c:v>Malasia </c:v>
                </c:pt>
              </c:strCache>
            </c:strRef>
          </c:cat>
          <c:val>
            <c:numRef>
              <c:f>'Hoja1 (5)'!$F$5:$F$10</c:f>
              <c:numCache>
                <c:formatCode>#,##0</c:formatCode>
                <c:ptCount val="5"/>
                <c:pt idx="0">
                  <c:v>516273</c:v>
                </c:pt>
                <c:pt idx="1">
                  <c:v>252230</c:v>
                </c:pt>
                <c:pt idx="2">
                  <c:v>208102</c:v>
                </c:pt>
                <c:pt idx="3">
                  <c:v>170695</c:v>
                </c:pt>
                <c:pt idx="4">
                  <c:v>101922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76-4EBF-ACEA-DFC04F12CBFF}"/>
            </c:ext>
          </c:extLst>
        </c:ser>
        <c:ser>
          <c:idx val="4"/>
          <c:order val="4"/>
          <c:tx>
            <c:v>2018</c:v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'Hoja1 (5)'!$B$5:$B$10</c:f>
              <c:strCache>
                <c:ptCount val="5"/>
                <c:pt idx="0">
                  <c:v>China </c:v>
                </c:pt>
                <c:pt idx="1">
                  <c:v>Indonesia </c:v>
                </c:pt>
                <c:pt idx="2">
                  <c:v>Estados Unidos de América </c:v>
                </c:pt>
                <c:pt idx="3">
                  <c:v>Países Bajos </c:v>
                </c:pt>
                <c:pt idx="4">
                  <c:v>Malasia </c:v>
                </c:pt>
              </c:strCache>
            </c:strRef>
          </c:cat>
          <c:val>
            <c:numRef>
              <c:f>'Hoja1 (5)'!$G$5:$G$10</c:f>
              <c:numCache>
                <c:formatCode>#,##0</c:formatCode>
                <c:ptCount val="5"/>
                <c:pt idx="0">
                  <c:v>549279</c:v>
                </c:pt>
                <c:pt idx="1">
                  <c:v>282911</c:v>
                </c:pt>
                <c:pt idx="2">
                  <c:v>210905</c:v>
                </c:pt>
                <c:pt idx="3">
                  <c:v>193932</c:v>
                </c:pt>
                <c:pt idx="4">
                  <c:v>165144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76-4EBF-ACEA-DFC04F12C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7229776"/>
        <c:axId val="517230168"/>
        <c:axId val="0"/>
      </c:bar3DChart>
      <c:catAx>
        <c:axId val="51722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30168"/>
        <c:crosses val="autoZero"/>
        <c:auto val="1"/>
        <c:lblAlgn val="ctr"/>
        <c:lblOffset val="100"/>
        <c:noMultiLvlLbl val="0"/>
      </c:catAx>
      <c:valAx>
        <c:axId val="517230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2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Tendencia</a:t>
            </a:r>
            <a:r>
              <a:rPr lang="en-US" dirty="0"/>
              <a:t> de los </a:t>
            </a:r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exportados</a:t>
            </a:r>
            <a:r>
              <a:rPr lang="en-US" dirty="0"/>
              <a:t> por Perú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'exportaciones subpartida'!$A$3</c:f>
              <c:strCache>
                <c:ptCount val="1"/>
                <c:pt idx="0">
                  <c:v>Perú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-6.9508748906386697E-2"/>
                  <c:y val="0.119953703703703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'exportaciones subpartida'!$B$2:$F$2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'exportaciones subpartida'!$B$3:$F$3</c:f>
              <c:numCache>
                <c:formatCode>General</c:formatCode>
                <c:ptCount val="5"/>
                <c:pt idx="0">
                  <c:v>1</c:v>
                </c:pt>
                <c:pt idx="1">
                  <c:v>35</c:v>
                </c:pt>
                <c:pt idx="2">
                  <c:v>2</c:v>
                </c:pt>
                <c:pt idx="3">
                  <c:v>0</c:v>
                </c:pt>
                <c:pt idx="4">
                  <c:v>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8F5-4077-A224-51FF0B280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7505792"/>
        <c:axId val="407510888"/>
      </c:scatterChart>
      <c:valAx>
        <c:axId val="407505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10888"/>
        <c:crosses val="autoZero"/>
        <c:crossBetween val="midCat"/>
      </c:valAx>
      <c:valAx>
        <c:axId val="40751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05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Tendencia</a:t>
            </a:r>
            <a:r>
              <a:rPr lang="en-US" dirty="0"/>
              <a:t> de los </a:t>
            </a:r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exportados</a:t>
            </a:r>
            <a:r>
              <a:rPr lang="en-US" dirty="0"/>
              <a:t> por Colombia </a:t>
            </a:r>
          </a:p>
        </c:rich>
      </c:tx>
      <c:layout>
        <c:manualLayout>
          <c:xMode val="edge"/>
          <c:yMode val="edge"/>
          <c:x val="0.15339906871252723"/>
          <c:y val="9.5986071369800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21842592592592591"/>
          <c:w val="0.89653018372703408"/>
          <c:h val="0.7306481481481480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'exportaciones subpartida'!$A$4</c:f>
              <c:strCache>
                <c:ptCount val="1"/>
                <c:pt idx="0">
                  <c:v>Colombia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1"/>
            <c:dispEq val="1"/>
            <c:trendlineLbl>
              <c:layout>
                <c:manualLayout>
                  <c:x val="0.13917169728783901"/>
                  <c:y val="-0.2987500000000000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'exportaciones subpartida'!$B$2:$F$2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'exportaciones subpartida'!$B$4:$F$4</c:f>
              <c:numCache>
                <c:formatCode>General</c:formatCode>
                <c:ptCount val="5"/>
                <c:pt idx="0">
                  <c:v>0</c:v>
                </c:pt>
                <c:pt idx="1">
                  <c:v>17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23A-4A2F-91E4-9479F5625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7512064"/>
        <c:axId val="407511672"/>
      </c:scatterChart>
      <c:valAx>
        <c:axId val="407512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11672"/>
        <c:crosses val="autoZero"/>
        <c:crossBetween val="midCat"/>
      </c:valAx>
      <c:valAx>
        <c:axId val="40751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12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Tendencia</a:t>
            </a:r>
            <a:r>
              <a:rPr lang="en-US" dirty="0"/>
              <a:t> de los </a:t>
            </a:r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exportados</a:t>
            </a:r>
            <a:r>
              <a:rPr lang="en-US" dirty="0"/>
              <a:t> por Ecuador</a:t>
            </a:r>
          </a:p>
        </c:rich>
      </c:tx>
      <c:layout>
        <c:manualLayout>
          <c:xMode val="edge"/>
          <c:yMode val="edge"/>
          <c:x val="0.17158411593830386"/>
          <c:y val="4.26410453301172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'exportaciones subpartida'!$A$5</c:f>
              <c:strCache>
                <c:ptCount val="1"/>
                <c:pt idx="0">
                  <c:v>Ecuador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-0.20436961004254323"/>
                  <c:y val="-0.6043290397941679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'exportaciones subpartida'!$B$2:$F$2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'exportaciones subpartida'!$B$5:$F$5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D96-4C0A-9656-16BA0BEA2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449296"/>
        <c:axId val="552449624"/>
      </c:scatterChart>
      <c:valAx>
        <c:axId val="552449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2449624"/>
        <c:crosses val="autoZero"/>
        <c:crossBetween val="midCat"/>
      </c:valAx>
      <c:valAx>
        <c:axId val="552449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2449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Tendencia</a:t>
            </a:r>
            <a:r>
              <a:rPr lang="en-US" dirty="0"/>
              <a:t> para las </a:t>
            </a:r>
            <a:r>
              <a:rPr lang="en-US" dirty="0" err="1"/>
              <a:t>importaciones</a:t>
            </a:r>
            <a:r>
              <a:rPr lang="en-US" dirty="0"/>
              <a:t> Ecuador - China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'ecuador - china importaciones s'!$A$2</c:f>
              <c:strCache>
                <c:ptCount val="1"/>
                <c:pt idx="0">
                  <c:v>Ecuador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5.1772747156605473E-2"/>
                  <c:y val="-0.1102861621463983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'ecuador - china importaciones s'!$B$1:$F$1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'ecuador - china importaciones s'!$B$2:$F$2</c:f>
              <c:numCache>
                <c:formatCode>General</c:formatCode>
                <c:ptCount val="5"/>
                <c:pt idx="0">
                  <c:v>825</c:v>
                </c:pt>
                <c:pt idx="1">
                  <c:v>528</c:v>
                </c:pt>
                <c:pt idx="2">
                  <c:v>169</c:v>
                </c:pt>
                <c:pt idx="3">
                  <c:v>457</c:v>
                </c:pt>
                <c:pt idx="4">
                  <c:v>589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8C-4E6F-8156-33F1DD5C0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438800"/>
        <c:axId val="552445032"/>
      </c:scatterChart>
      <c:valAx>
        <c:axId val="552438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2445032"/>
        <c:crosses val="autoZero"/>
        <c:crossBetween val="midCat"/>
      </c:valAx>
      <c:valAx>
        <c:axId val="552445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2438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Tendencia para las importaciones Ecuador-Indonesia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'ecuador indonesia import'!$A$3</c:f>
              <c:strCache>
                <c:ptCount val="1"/>
                <c:pt idx="0">
                  <c:v>Indonesia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3.6680411005406657E-2"/>
                  <c:y val="-0.1194980864822064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'ecuador indonesia import'!$B$2:$F$2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'ecuador indonesia import'!$B$3:$F$3</c:f>
              <c:numCache>
                <c:formatCode>General</c:formatCode>
                <c:ptCount val="5"/>
                <c:pt idx="0">
                  <c:v>364</c:v>
                </c:pt>
                <c:pt idx="1">
                  <c:v>110</c:v>
                </c:pt>
                <c:pt idx="2">
                  <c:v>43</c:v>
                </c:pt>
                <c:pt idx="3">
                  <c:v>101</c:v>
                </c:pt>
                <c:pt idx="4">
                  <c:v>110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4AB-4155-BCB5-63B6EFE8E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491000"/>
        <c:axId val="523493296"/>
      </c:scatterChart>
      <c:valAx>
        <c:axId val="523491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23493296"/>
        <c:crosses val="autoZero"/>
        <c:crossBetween val="midCat"/>
      </c:valAx>
      <c:valAx>
        <c:axId val="52349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234910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Tendencia</a:t>
            </a:r>
            <a:r>
              <a:rPr lang="en-US" dirty="0"/>
              <a:t> para las </a:t>
            </a:r>
            <a:r>
              <a:rPr lang="en-US" dirty="0" err="1"/>
              <a:t>importaciones</a:t>
            </a:r>
            <a:r>
              <a:rPr lang="en-US" dirty="0"/>
              <a:t> Ecuador - USA</a:t>
            </a:r>
          </a:p>
        </c:rich>
      </c:tx>
      <c:layout>
        <c:manualLayout>
          <c:xMode val="edge"/>
          <c:yMode val="edge"/>
          <c:x val="0.156031031031031"/>
          <c:y val="2.564102564102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'ecuador usa import'!$A$3</c:f>
              <c:strCache>
                <c:ptCount val="1"/>
                <c:pt idx="0">
                  <c:v>EEUU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1.612232152652944E-2"/>
                  <c:y val="-0.3444769816996015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'ecuador usa import'!$B$2:$F$2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'ecuador usa import'!$B$3:$F$3</c:f>
              <c:numCache>
                <c:formatCode>General</c:formatCode>
                <c:ptCount val="5"/>
                <c:pt idx="0">
                  <c:v>236</c:v>
                </c:pt>
                <c:pt idx="1">
                  <c:v>125</c:v>
                </c:pt>
                <c:pt idx="2">
                  <c:v>9</c:v>
                </c:pt>
                <c:pt idx="3">
                  <c:v>95</c:v>
                </c:pt>
                <c:pt idx="4">
                  <c:v>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EF7-46C4-91FF-BDB5151F0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7518728"/>
        <c:axId val="407517944"/>
      </c:scatterChart>
      <c:valAx>
        <c:axId val="407518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17944"/>
        <c:crosses val="autoZero"/>
        <c:crossBetween val="midCat"/>
      </c:valAx>
      <c:valAx>
        <c:axId val="407517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7518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Tendencia</a:t>
            </a:r>
            <a:r>
              <a:rPr lang="en-US" dirty="0"/>
              <a:t> para las </a:t>
            </a:r>
            <a:r>
              <a:rPr lang="en-US" dirty="0" err="1"/>
              <a:t>importaciones</a:t>
            </a:r>
            <a:r>
              <a:rPr lang="en-US" dirty="0"/>
              <a:t> Ecuador - Argentina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'ecuador argentina'!$A$3</c:f>
              <c:strCache>
                <c:ptCount val="1"/>
                <c:pt idx="0">
                  <c:v>Ecuador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0.21632830271216097"/>
                  <c:y val="-1.4942403032954638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'ecuador argentina'!$B$2:$F$2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'ecuador argentina'!$B$3:$F$3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43A-430E-A6DB-A74B5E43D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145040"/>
        <c:axId val="416145432"/>
      </c:scatterChart>
      <c:valAx>
        <c:axId val="416145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45432"/>
        <c:crosses val="autoZero"/>
        <c:crossBetween val="midCat"/>
      </c:valAx>
      <c:valAx>
        <c:axId val="416145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45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Valores importados por Perú desde México</a:t>
            </a:r>
            <a:r>
              <a:rPr lang="en-US" baseline="0"/>
              <a:t>  subpartida 9207.90</a:t>
            </a:r>
            <a:endParaRPr lang="en-US"/>
          </a:p>
        </c:rich>
      </c:tx>
      <c:layout>
        <c:manualLayout>
          <c:xMode val="edge"/>
          <c:yMode val="edge"/>
          <c:x val="0.17786111111111111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7.9247594050743664E-2"/>
          <c:y val="0.20916666666666667"/>
          <c:w val="0.88386351706036748"/>
          <c:h val="0.6834339457567804"/>
        </c:manualLayout>
      </c:layout>
      <c:scatterChart>
        <c:scatterStyle val="lineMarker"/>
        <c:varyColors val="0"/>
        <c:ser>
          <c:idx val="0"/>
          <c:order val="0"/>
          <c:tx>
            <c:strRef>
              <c:f>'peru mexico import'!$A$3</c:f>
              <c:strCache>
                <c:ptCount val="1"/>
                <c:pt idx="0">
                  <c:v>Mexico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-0.21202003303900113"/>
                  <c:y val="-0.201118152913812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'peru mexico import'!$B$2:$F$2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'peru mexico import'!$B$3:$F$3</c:f>
              <c:numCache>
                <c:formatCode>General</c:formatCode>
                <c:ptCount val="5"/>
                <c:pt idx="0">
                  <c:v>139</c:v>
                </c:pt>
                <c:pt idx="1">
                  <c:v>68</c:v>
                </c:pt>
                <c:pt idx="2">
                  <c:v>124</c:v>
                </c:pt>
                <c:pt idx="3">
                  <c:v>239</c:v>
                </c:pt>
                <c:pt idx="4">
                  <c:v>133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038-49D8-85F4-23B60519A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145824"/>
        <c:axId val="416147392"/>
      </c:scatterChart>
      <c:valAx>
        <c:axId val="416145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47392"/>
        <c:crosses val="autoZero"/>
        <c:crossBetween val="midCat"/>
      </c:valAx>
      <c:valAx>
        <c:axId val="41614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45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>
                <a:effectLst/>
              </a:rPr>
              <a:t>Valores importados por Perú desde Canadá  subpartida 9207.90</a:t>
            </a:r>
            <a:r>
              <a:rPr lang="en-US" sz="140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'peru canada import'!$A$3</c:f>
              <c:strCache>
                <c:ptCount val="1"/>
                <c:pt idx="0">
                  <c:v>canada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0.12200503062117235"/>
                  <c:y val="0.2079166666666666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'peru canada import'!$B$2:$F$2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'peru canada import'!$B$3:$F$3</c:f>
              <c:numCache>
                <c:formatCode>General</c:formatCode>
                <c:ptCount val="5"/>
                <c:pt idx="0">
                  <c:v>152</c:v>
                </c:pt>
                <c:pt idx="1">
                  <c:v>139</c:v>
                </c:pt>
                <c:pt idx="2">
                  <c:v>116</c:v>
                </c:pt>
                <c:pt idx="3">
                  <c:v>141</c:v>
                </c:pt>
                <c:pt idx="4">
                  <c:v>183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4D3-4A8D-8372-FBC33EA812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142688"/>
        <c:axId val="416135240"/>
      </c:scatterChart>
      <c:valAx>
        <c:axId val="416142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35240"/>
        <c:crosses val="autoZero"/>
        <c:crossBetween val="midCat"/>
      </c:valAx>
      <c:valAx>
        <c:axId val="416135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42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Valores importados por Perú desde España</a:t>
            </a:r>
            <a:r>
              <a:rPr lang="en-US" baseline="0"/>
              <a:t> </a:t>
            </a:r>
            <a:r>
              <a:rPr lang="en-US"/>
              <a:t>subpartida 9207.90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21379629629629629"/>
          <c:w val="0.89653018372703408"/>
          <c:h val="0.7352777777777777"/>
        </c:manualLayout>
      </c:layout>
      <c:scatterChart>
        <c:scatterStyle val="lineMarker"/>
        <c:varyColors val="0"/>
        <c:ser>
          <c:idx val="0"/>
          <c:order val="0"/>
          <c:tx>
            <c:strRef>
              <c:f>'peru españa'!$A$3</c:f>
              <c:strCache>
                <c:ptCount val="1"/>
                <c:pt idx="0">
                  <c:v>España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0.13538013998250217"/>
                  <c:y val="-0.1008023476232137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'peru españa'!$B$2:$F$2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'peru españa'!$B$3:$F$3</c:f>
              <c:numCache>
                <c:formatCode>General</c:formatCode>
                <c:ptCount val="5"/>
                <c:pt idx="0">
                  <c:v>0</c:v>
                </c:pt>
                <c:pt idx="1">
                  <c:v>8</c:v>
                </c:pt>
                <c:pt idx="2">
                  <c:v>7</c:v>
                </c:pt>
                <c:pt idx="3">
                  <c:v>0</c:v>
                </c:pt>
                <c:pt idx="4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53B-4BB5-B956-C07A0B90B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136024"/>
        <c:axId val="416139944"/>
      </c:scatterChart>
      <c:valAx>
        <c:axId val="416136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39944"/>
        <c:crosses val="autoZero"/>
        <c:crossBetween val="midCat"/>
      </c:valAx>
      <c:valAx>
        <c:axId val="416139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360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 b="0" i="0" baseline="0" dirty="0">
                <a:effectLst/>
              </a:rPr>
              <a:t>Tendencia de China en la exportación del cap. 92 </a:t>
            </a:r>
            <a:endParaRPr lang="es-EC" sz="1200" dirty="0">
              <a:effectLst/>
            </a:endParaRPr>
          </a:p>
        </c:rich>
      </c:tx>
      <c:layout>
        <c:manualLayout>
          <c:xMode val="edge"/>
          <c:yMode val="edge"/>
          <c:x val="0.11271104690670455"/>
          <c:y val="4.4554455445544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Hoja1!$B$6</c:f>
              <c:strCache>
                <c:ptCount val="1"/>
                <c:pt idx="0">
                  <c:v>China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0.12755599300087489"/>
                  <c:y val="-0.1124482356372120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Hoja1!$C$5:$G$5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Hoja1!$C$6:$G$6</c:f>
              <c:numCache>
                <c:formatCode>#,##0</c:formatCode>
                <c:ptCount val="5"/>
                <c:pt idx="0">
                  <c:v>1710772</c:v>
                </c:pt>
                <c:pt idx="1">
                  <c:v>1688542</c:v>
                </c:pt>
                <c:pt idx="2">
                  <c:v>1570295</c:v>
                </c:pt>
                <c:pt idx="3">
                  <c:v>1548400</c:v>
                </c:pt>
                <c:pt idx="4">
                  <c:v>1639029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9EA-42B3-9239-517F9BDA0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619312"/>
        <c:axId val="419619704"/>
      </c:scatterChart>
      <c:valAx>
        <c:axId val="419619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9619704"/>
        <c:crosses val="autoZero"/>
        <c:crossBetween val="midCat"/>
      </c:valAx>
      <c:valAx>
        <c:axId val="41961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9619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Valores importados por Colombia desde China subpartida 9207.90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Hoja20!$A$3</c:f>
              <c:strCache>
                <c:ptCount val="1"/>
                <c:pt idx="0">
                  <c:v>China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3.7387698138941091E-4"/>
                  <c:y val="-0.1239009186351706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Hoja20!$B$2:$F$2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Hoja20!$B$3:$F$3</c:f>
              <c:numCache>
                <c:formatCode>#,##0</c:formatCode>
                <c:ptCount val="5"/>
                <c:pt idx="0">
                  <c:v>1770</c:v>
                </c:pt>
                <c:pt idx="1">
                  <c:v>1744</c:v>
                </c:pt>
                <c:pt idx="2" formatCode="General">
                  <c:v>863</c:v>
                </c:pt>
                <c:pt idx="3">
                  <c:v>1006</c:v>
                </c:pt>
                <c:pt idx="4">
                  <c:v>1103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809-4B97-9CE4-688DED01E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136416"/>
        <c:axId val="416134456"/>
      </c:scatterChart>
      <c:valAx>
        <c:axId val="416136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34456"/>
        <c:crosses val="autoZero"/>
        <c:crossBetween val="midCat"/>
      </c:valAx>
      <c:valAx>
        <c:axId val="416134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36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Valores importados por Colombia desde Indonesia y USA subpartida 9207.90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Hoja20!$A$4</c:f>
              <c:strCache>
                <c:ptCount val="1"/>
                <c:pt idx="0">
                  <c:v>Indonesia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6.9494750656167977E-3"/>
                  <c:y val="-6.41626567512394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Hoja20!$B$2:$F$2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Hoja20!$B$4:$F$4</c:f>
              <c:numCache>
                <c:formatCode>General</c:formatCode>
                <c:ptCount val="5"/>
                <c:pt idx="0">
                  <c:v>905</c:v>
                </c:pt>
                <c:pt idx="1">
                  <c:v>747</c:v>
                </c:pt>
                <c:pt idx="2">
                  <c:v>677</c:v>
                </c:pt>
                <c:pt idx="3">
                  <c:v>381</c:v>
                </c:pt>
                <c:pt idx="4">
                  <c:v>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E49-47F9-9E79-61476889BE27}"/>
            </c:ext>
          </c:extLst>
        </c:ser>
        <c:ser>
          <c:idx val="1"/>
          <c:order val="1"/>
          <c:tx>
            <c:strRef>
              <c:f>Hoja20!$A$5</c:f>
              <c:strCache>
                <c:ptCount val="1"/>
                <c:pt idx="0">
                  <c:v>USA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9.7129921259842517E-2"/>
                  <c:y val="-4.623396033829104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Hoja20!$B$2:$F$2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Hoja20!$B$5:$F$5</c:f>
              <c:numCache>
                <c:formatCode>General</c:formatCode>
                <c:ptCount val="5"/>
                <c:pt idx="0">
                  <c:v>377</c:v>
                </c:pt>
                <c:pt idx="1">
                  <c:v>158</c:v>
                </c:pt>
                <c:pt idx="2">
                  <c:v>95</c:v>
                </c:pt>
                <c:pt idx="3">
                  <c:v>104</c:v>
                </c:pt>
                <c:pt idx="4">
                  <c:v>109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E49-47F9-9E79-61476889B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137984"/>
        <c:axId val="416144256"/>
      </c:scatterChart>
      <c:valAx>
        <c:axId val="416137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44256"/>
        <c:crosses val="autoZero"/>
        <c:crossBetween val="midCat"/>
      </c:valAx>
      <c:valAx>
        <c:axId val="41614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37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Valores importados por Colombia desde México subpartida 9207.90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Hoja21!$A$3</c:f>
              <c:strCache>
                <c:ptCount val="1"/>
                <c:pt idx="0">
                  <c:v>México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1"/>
            <c:dispEq val="1"/>
            <c:trendlineLbl>
              <c:layout>
                <c:manualLayout>
                  <c:x val="-0.10859230096237971"/>
                  <c:y val="0.3502828813065033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Hoja21!$B$2:$F$2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Hoja21!$B$3:$F$3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38</c:v>
                </c:pt>
                <c:pt idx="3">
                  <c:v>21</c:v>
                </c:pt>
                <c:pt idx="4">
                  <c:v>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E4B-45BD-BA63-68FB7CD49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134848"/>
        <c:axId val="416141120"/>
      </c:scatterChart>
      <c:valAx>
        <c:axId val="416134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41120"/>
        <c:crosses val="autoZero"/>
        <c:crossBetween val="midCat"/>
      </c:valAx>
      <c:valAx>
        <c:axId val="41614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348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Valores importados por Colombia desde España subpartida 9207.90 </a:t>
            </a:r>
          </a:p>
        </c:rich>
      </c:tx>
      <c:layout>
        <c:manualLayout>
          <c:xMode val="edge"/>
          <c:yMode val="edge"/>
          <c:x val="0.11426377952755906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Hoja22!$A$3</c:f>
              <c:strCache>
                <c:ptCount val="1"/>
                <c:pt idx="0">
                  <c:v>España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1"/>
            <c:dispEq val="1"/>
            <c:trendlineLbl>
              <c:layout>
                <c:manualLayout>
                  <c:x val="0.18254877515310586"/>
                  <c:y val="-0.2339661708953047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Hoja22!$B$2:$F$2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Hoja22!$B$3:$F$3</c:f>
              <c:numCache>
                <c:formatCode>General</c:formatCode>
                <c:ptCount val="5"/>
                <c:pt idx="0">
                  <c:v>5</c:v>
                </c:pt>
                <c:pt idx="1">
                  <c:v>20</c:v>
                </c:pt>
                <c:pt idx="2">
                  <c:v>47</c:v>
                </c:pt>
                <c:pt idx="3">
                  <c:v>16</c:v>
                </c:pt>
                <c:pt idx="4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674-4E1C-8DFB-B66D034E0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133672"/>
        <c:axId val="416134064"/>
      </c:scatterChart>
      <c:valAx>
        <c:axId val="416133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34064"/>
        <c:crosses val="autoZero"/>
        <c:crossBetween val="midCat"/>
      </c:valAx>
      <c:valAx>
        <c:axId val="41613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6133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C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Valores importados por Bolivia desde China e Indonesia subpartida 9207.90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7.9249287817681327E-2"/>
          <c:y val="0.24927140255009109"/>
          <c:w val="0.88863689104410726"/>
          <c:h val="0.56262316595671447"/>
        </c:manualLayout>
      </c:layout>
      <c:scatterChart>
        <c:scatterStyle val="lineMarker"/>
        <c:varyColors val="0"/>
        <c:ser>
          <c:idx val="0"/>
          <c:order val="0"/>
          <c:tx>
            <c:strRef>
              <c:f>Hoja23!$A$3</c:f>
              <c:strCache>
                <c:ptCount val="1"/>
                <c:pt idx="0">
                  <c:v>China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7.3035497087254334E-2"/>
                  <c:y val="-0.1735653944896232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Hoja23!$B$2:$F$2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Hoja23!$B$3:$F$3</c:f>
              <c:numCache>
                <c:formatCode>General</c:formatCode>
                <c:ptCount val="5"/>
                <c:pt idx="0">
                  <c:v>525</c:v>
                </c:pt>
                <c:pt idx="1">
                  <c:v>237</c:v>
                </c:pt>
                <c:pt idx="2">
                  <c:v>211</c:v>
                </c:pt>
                <c:pt idx="3">
                  <c:v>351</c:v>
                </c:pt>
                <c:pt idx="4">
                  <c:v>289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BE-4300-A8E0-CBC20C98462E}"/>
            </c:ext>
          </c:extLst>
        </c:ser>
        <c:ser>
          <c:idx val="1"/>
          <c:order val="1"/>
          <c:tx>
            <c:strRef>
              <c:f>Hoja23!$A$4</c:f>
              <c:strCache>
                <c:ptCount val="1"/>
                <c:pt idx="0">
                  <c:v>Indonesia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2.1561919851481981E-2"/>
                  <c:y val="-5.0240594925634298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Hoja23!$B$2:$F$2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Hoja23!$B$4:$F$4</c:f>
              <c:numCache>
                <c:formatCode>General</c:formatCode>
                <c:ptCount val="5"/>
                <c:pt idx="0">
                  <c:v>96</c:v>
                </c:pt>
                <c:pt idx="1">
                  <c:v>17</c:v>
                </c:pt>
                <c:pt idx="2">
                  <c:v>23</c:v>
                </c:pt>
                <c:pt idx="3">
                  <c:v>50</c:v>
                </c:pt>
                <c:pt idx="4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8BE-4300-A8E0-CBC20C984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267112"/>
        <c:axId val="511263976"/>
      </c:scatterChart>
      <c:valAx>
        <c:axId val="511267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63976"/>
        <c:crosses val="autoZero"/>
        <c:crossBetween val="midCat"/>
      </c:valAx>
      <c:valAx>
        <c:axId val="51126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671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Valores importados por Bolivia desde Canadá y USA subpartida 9207.90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Hoja24!$A$3</c:f>
              <c:strCache>
                <c:ptCount val="1"/>
                <c:pt idx="0">
                  <c:v>Canadá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-8.3264802466307325E-2"/>
                  <c:y val="-3.122432012752332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Hoja24!$B$2:$F$2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Hoja24!$B$3:$F$3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EDD-443E-B77F-072A83C99405}"/>
            </c:ext>
          </c:extLst>
        </c:ser>
        <c:ser>
          <c:idx val="1"/>
          <c:order val="1"/>
          <c:tx>
            <c:strRef>
              <c:f>Hoja24!$A$4</c:f>
              <c:strCache>
                <c:ptCount val="1"/>
                <c:pt idx="0">
                  <c:v>USA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4"/>
            <c:dispRSqr val="1"/>
            <c:dispEq val="1"/>
            <c:trendlineLbl>
              <c:layout>
                <c:manualLayout>
                  <c:x val="-0.23695300912807032"/>
                  <c:y val="-0.2758595456981489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Hoja24!$B$2:$F$2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Hoja24!$B$4:$F$4</c:f>
              <c:numCache>
                <c:formatCode>General</c:formatCode>
                <c:ptCount val="5"/>
                <c:pt idx="0">
                  <c:v>15</c:v>
                </c:pt>
                <c:pt idx="1">
                  <c:v>22</c:v>
                </c:pt>
                <c:pt idx="2">
                  <c:v>19</c:v>
                </c:pt>
                <c:pt idx="3">
                  <c:v>33</c:v>
                </c:pt>
                <c:pt idx="4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EDD-443E-B77F-072A83C99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274952"/>
        <c:axId val="511268680"/>
      </c:scatterChart>
      <c:valAx>
        <c:axId val="511274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68680"/>
        <c:crosses val="autoZero"/>
        <c:crossBetween val="midCat"/>
      </c:valAx>
      <c:valAx>
        <c:axId val="511268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74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Valores importados por Bolivia desde Panamá y México subpartida 9207.90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6.2120346881326026E-2"/>
          <c:y val="0.21261510128913444"/>
          <c:w val="0.91863279119398777"/>
          <c:h val="0.63142210814808375"/>
        </c:manualLayout>
      </c:layout>
      <c:scatterChart>
        <c:scatterStyle val="lineMarker"/>
        <c:varyColors val="0"/>
        <c:ser>
          <c:idx val="0"/>
          <c:order val="0"/>
          <c:tx>
            <c:strRef>
              <c:f>Hoja25!$A$4</c:f>
              <c:strCache>
                <c:ptCount val="1"/>
                <c:pt idx="0">
                  <c:v>Panamá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-0.21790432576681054"/>
                  <c:y val="-0.1305596641580023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Hoja25!$B$3:$F$3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Hoja25!$B$4:$F$4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23</c:v>
                </c:pt>
                <c:pt idx="4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08D-41AE-AAAB-41B43401668C}"/>
            </c:ext>
          </c:extLst>
        </c:ser>
        <c:ser>
          <c:idx val="1"/>
          <c:order val="1"/>
          <c:tx>
            <c:strRef>
              <c:f>Hoja25!$A$5</c:f>
              <c:strCache>
                <c:ptCount val="1"/>
                <c:pt idx="0">
                  <c:v>México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4"/>
            <c:dispRSqr val="1"/>
            <c:dispEq val="1"/>
            <c:trendlineLbl>
              <c:layout>
                <c:manualLayout>
                  <c:x val="0.13191702660944443"/>
                  <c:y val="0.1935579000786856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Hoja25!$B$3:$F$3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Hoja25!$B$5:$F$5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6</c:v>
                </c:pt>
                <c:pt idx="4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08D-41AE-AAAB-41B4340166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273384"/>
        <c:axId val="511269072"/>
      </c:scatterChart>
      <c:valAx>
        <c:axId val="511273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69072"/>
        <c:crosses val="autoZero"/>
        <c:crossBetween val="midCat"/>
      </c:valAx>
      <c:valAx>
        <c:axId val="511269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73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C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Valores importados por Bolivia desde Brasil y España subpartida 9207.90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Hoja26!$A$4</c:f>
              <c:strCache>
                <c:ptCount val="1"/>
                <c:pt idx="0">
                  <c:v>Brasil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0.18142236220472441"/>
                  <c:y val="0.2899455674900795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Hoja26!$B$3:$F$3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Hoja26!$B$4:$F$4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E1A-49C6-9611-71CC68FEA724}"/>
            </c:ext>
          </c:extLst>
        </c:ser>
        <c:ser>
          <c:idx val="1"/>
          <c:order val="1"/>
          <c:tx>
            <c:strRef>
              <c:f>Hoja26!$A$5</c:f>
              <c:strCache>
                <c:ptCount val="1"/>
                <c:pt idx="0">
                  <c:v>España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0.33123086614173231"/>
                  <c:y val="2.5593667546174141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Hoja26!$B$3:$F$3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Hoja26!$B$5:$F$5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E1A-49C6-9611-71CC68FEA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270248"/>
        <c:axId val="511271424"/>
      </c:scatterChart>
      <c:valAx>
        <c:axId val="511270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71424"/>
        <c:crosses val="autoZero"/>
        <c:crossBetween val="midCat"/>
      </c:valAx>
      <c:valAx>
        <c:axId val="51127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70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C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Tendencia de las ventas de instrumentos musicales fabricados en Ecuador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1"/>
            <c:dispEq val="1"/>
            <c:trendlineLbl>
              <c:layout>
                <c:manualLayout>
                  <c:x val="4.821784776902887E-2"/>
                  <c:y val="0.3535677311169437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'[Ventas fabricación de instrumentos musicales.xlsx]Hoja1'!$E$30:$E$37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'[Ventas fabricación de instrumentos musicales.xlsx]Hoja1'!$F$30:$F$37</c:f>
              <c:numCache>
                <c:formatCode>_(* #,##0.00_);_(* \(#,##0.00\);_(* "-"??_);_(@_)</c:formatCode>
                <c:ptCount val="8"/>
                <c:pt idx="0">
                  <c:v>909610.90000000014</c:v>
                </c:pt>
                <c:pt idx="1">
                  <c:v>871149.1399999999</c:v>
                </c:pt>
                <c:pt idx="2">
                  <c:v>970917.41</c:v>
                </c:pt>
                <c:pt idx="3">
                  <c:v>1289661.9100000001</c:v>
                </c:pt>
                <c:pt idx="4">
                  <c:v>1499277.8399999999</c:v>
                </c:pt>
                <c:pt idx="5">
                  <c:v>1073786.4200000002</c:v>
                </c:pt>
                <c:pt idx="6">
                  <c:v>1139276.29</c:v>
                </c:pt>
                <c:pt idx="7">
                  <c:v>1365336.29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83-4CDA-B9DE-4F62A6F0F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272600"/>
        <c:axId val="511272992"/>
      </c:scatterChart>
      <c:valAx>
        <c:axId val="511272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72992"/>
        <c:crosses val="autoZero"/>
        <c:crossBetween val="midCat"/>
      </c:valAx>
      <c:valAx>
        <c:axId val="51127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12726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C" sz="1200" b="0" i="0" baseline="0" dirty="0">
                <a:effectLst/>
              </a:rPr>
              <a:t>Tendencia de China en la exportación </a:t>
            </a:r>
            <a:r>
              <a:rPr lang="es-EC" sz="1200" b="0" i="0" baseline="0" dirty="0" err="1">
                <a:effectLst/>
              </a:rPr>
              <a:t>subpartida</a:t>
            </a:r>
            <a:r>
              <a:rPr lang="es-EC" sz="1200" b="0" i="0" baseline="0" dirty="0">
                <a:effectLst/>
              </a:rPr>
              <a:t> 9207.90</a:t>
            </a:r>
            <a:endParaRPr lang="es-EC" sz="105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Hoja4!$B$5</c:f>
              <c:strCache>
                <c:ptCount val="1"/>
                <c:pt idx="0">
                  <c:v>China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6.1948818897637849E-2"/>
                  <c:y val="0.1018518518518518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Hoja4!$C$4:$G$4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Hoja4!$C$5:$G$5</c:f>
              <c:numCache>
                <c:formatCode>#,##0</c:formatCode>
                <c:ptCount val="5"/>
                <c:pt idx="0">
                  <c:v>549127</c:v>
                </c:pt>
                <c:pt idx="1">
                  <c:v>528103</c:v>
                </c:pt>
                <c:pt idx="2">
                  <c:v>520906</c:v>
                </c:pt>
                <c:pt idx="3">
                  <c:v>516273</c:v>
                </c:pt>
                <c:pt idx="4">
                  <c:v>549279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E82-4826-A2E8-A6771E8C2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205080"/>
        <c:axId val="517206256"/>
      </c:scatterChart>
      <c:valAx>
        <c:axId val="517205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06256"/>
        <c:crosses val="autoZero"/>
        <c:crossBetween val="midCat"/>
      </c:valAx>
      <c:valAx>
        <c:axId val="51720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050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200" b="0" i="0" baseline="0">
                <a:effectLst/>
              </a:rPr>
              <a:t>Tendencia de USA en la exportación del cap. 92 </a:t>
            </a:r>
            <a:endParaRPr lang="es-EC" sz="105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Hoja1!$B$8</c:f>
              <c:strCache>
                <c:ptCount val="1"/>
                <c:pt idx="0">
                  <c:v>U.S.A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5.749562554680665E-2"/>
                  <c:y val="-0.2996302016323703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Hoja1!$C$5:$G$5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Hoja1!$C$8:$G$8</c:f>
              <c:numCache>
                <c:formatCode>#,##0</c:formatCode>
                <c:ptCount val="5"/>
                <c:pt idx="0">
                  <c:v>822357</c:v>
                </c:pt>
                <c:pt idx="1">
                  <c:v>774475</c:v>
                </c:pt>
                <c:pt idx="2">
                  <c:v>763767</c:v>
                </c:pt>
                <c:pt idx="3">
                  <c:v>720874</c:v>
                </c:pt>
                <c:pt idx="4">
                  <c:v>748410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E6F-4A31-8BCE-B01F18021F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221544"/>
        <c:axId val="517221152"/>
      </c:scatterChart>
      <c:valAx>
        <c:axId val="517221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21152"/>
        <c:crosses val="autoZero"/>
        <c:crossBetween val="midCat"/>
      </c:valAx>
      <c:valAx>
        <c:axId val="51722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21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Tendencia de exportación de la subpartida 9207.90 U.S.A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'Hoja1 (5)'!$B$8</c:f>
              <c:strCache>
                <c:ptCount val="1"/>
                <c:pt idx="0">
                  <c:v>Estados Unidos de América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1"/>
            <c:dispEq val="1"/>
            <c:trendlineLbl>
              <c:layout>
                <c:manualLayout>
                  <c:x val="1.3856955380577428E-2"/>
                  <c:y val="9.152121609798774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'Hoja1 (5)'!$C$5:$G$5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'Hoja1 (5)'!$C$8:$G$8</c:f>
              <c:numCache>
                <c:formatCode>#,##0</c:formatCode>
                <c:ptCount val="5"/>
                <c:pt idx="0">
                  <c:v>263790</c:v>
                </c:pt>
                <c:pt idx="1">
                  <c:v>231897</c:v>
                </c:pt>
                <c:pt idx="2">
                  <c:v>245293</c:v>
                </c:pt>
                <c:pt idx="3">
                  <c:v>208102</c:v>
                </c:pt>
                <c:pt idx="4">
                  <c:v>210905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9B6-4043-8906-A95242254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8481759"/>
        <c:axId val="1008486335"/>
      </c:scatterChart>
      <c:valAx>
        <c:axId val="10084817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08486335"/>
        <c:crosses val="autoZero"/>
        <c:crossBetween val="midCat"/>
      </c:valAx>
      <c:valAx>
        <c:axId val="1008486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08481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valor importado en miles de dólares </a:t>
            </a:r>
          </a:p>
        </c:rich>
      </c:tx>
      <c:layout>
        <c:manualLayout>
          <c:xMode val="edge"/>
          <c:yMode val="edge"/>
          <c:x val="0.2346874453193350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2014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'Hoja1 (7)'!$B$5:$B$10</c:f>
              <c:strCache>
                <c:ptCount val="5"/>
                <c:pt idx="0">
                  <c:v>Estados Unidos de América </c:v>
                </c:pt>
                <c:pt idx="1">
                  <c:v>Alemania </c:v>
                </c:pt>
                <c:pt idx="2">
                  <c:v>Japón </c:v>
                </c:pt>
                <c:pt idx="3">
                  <c:v>Reino Unido </c:v>
                </c:pt>
                <c:pt idx="4">
                  <c:v>Países Bajos </c:v>
                </c:pt>
              </c:strCache>
            </c:strRef>
          </c:cat>
          <c:val>
            <c:numRef>
              <c:f>'Hoja1 (7)'!$C$5:$C$10</c:f>
              <c:numCache>
                <c:formatCode>#,##0</c:formatCode>
                <c:ptCount val="5"/>
                <c:pt idx="0">
                  <c:v>436889</c:v>
                </c:pt>
                <c:pt idx="1">
                  <c:v>291953</c:v>
                </c:pt>
                <c:pt idx="2">
                  <c:v>200439</c:v>
                </c:pt>
                <c:pt idx="3">
                  <c:v>137363</c:v>
                </c:pt>
                <c:pt idx="4">
                  <c:v>134199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A-4016-B0C8-0FC6C7184E58}"/>
            </c:ext>
          </c:extLst>
        </c:ser>
        <c:ser>
          <c:idx val="1"/>
          <c:order val="1"/>
          <c:tx>
            <c:v>2015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'Hoja1 (7)'!$B$5:$B$10</c:f>
              <c:strCache>
                <c:ptCount val="5"/>
                <c:pt idx="0">
                  <c:v>Estados Unidos de América </c:v>
                </c:pt>
                <c:pt idx="1">
                  <c:v>Alemania </c:v>
                </c:pt>
                <c:pt idx="2">
                  <c:v>Japón </c:v>
                </c:pt>
                <c:pt idx="3">
                  <c:v>Reino Unido </c:v>
                </c:pt>
                <c:pt idx="4">
                  <c:v>Países Bajos </c:v>
                </c:pt>
              </c:strCache>
            </c:strRef>
          </c:cat>
          <c:val>
            <c:numRef>
              <c:f>'Hoja1 (7)'!$D$5:$D$10</c:f>
              <c:numCache>
                <c:formatCode>#,##0</c:formatCode>
                <c:ptCount val="5"/>
                <c:pt idx="0">
                  <c:v>407301</c:v>
                </c:pt>
                <c:pt idx="1">
                  <c:v>249261</c:v>
                </c:pt>
                <c:pt idx="2">
                  <c:v>170000</c:v>
                </c:pt>
                <c:pt idx="3">
                  <c:v>129512</c:v>
                </c:pt>
                <c:pt idx="4">
                  <c:v>142807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5A-4016-B0C8-0FC6C7184E58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'Hoja1 (7)'!$B$5:$B$10</c:f>
              <c:strCache>
                <c:ptCount val="5"/>
                <c:pt idx="0">
                  <c:v>Estados Unidos de América </c:v>
                </c:pt>
                <c:pt idx="1">
                  <c:v>Alemania </c:v>
                </c:pt>
                <c:pt idx="2">
                  <c:v>Japón </c:v>
                </c:pt>
                <c:pt idx="3">
                  <c:v>Reino Unido </c:v>
                </c:pt>
                <c:pt idx="4">
                  <c:v>Países Bajos </c:v>
                </c:pt>
              </c:strCache>
            </c:strRef>
          </c:cat>
          <c:val>
            <c:numRef>
              <c:f>'Hoja1 (7)'!$E$5:$E$10</c:f>
              <c:numCache>
                <c:formatCode>#,##0</c:formatCode>
                <c:ptCount val="5"/>
                <c:pt idx="0">
                  <c:v>421259</c:v>
                </c:pt>
                <c:pt idx="1">
                  <c:v>271494</c:v>
                </c:pt>
                <c:pt idx="2">
                  <c:v>198300</c:v>
                </c:pt>
                <c:pt idx="3">
                  <c:v>151327</c:v>
                </c:pt>
                <c:pt idx="4">
                  <c:v>147394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5A-4016-B0C8-0FC6C7184E58}"/>
            </c:ext>
          </c:extLst>
        </c:ser>
        <c:ser>
          <c:idx val="3"/>
          <c:order val="3"/>
          <c:tx>
            <c:v>2017</c:v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'Hoja1 (7)'!$B$5:$B$10</c:f>
              <c:strCache>
                <c:ptCount val="5"/>
                <c:pt idx="0">
                  <c:v>Estados Unidos de América </c:v>
                </c:pt>
                <c:pt idx="1">
                  <c:v>Alemania </c:v>
                </c:pt>
                <c:pt idx="2">
                  <c:v>Japón </c:v>
                </c:pt>
                <c:pt idx="3">
                  <c:v>Reino Unido </c:v>
                </c:pt>
                <c:pt idx="4">
                  <c:v>Países Bajos </c:v>
                </c:pt>
              </c:strCache>
            </c:strRef>
          </c:cat>
          <c:val>
            <c:numRef>
              <c:f>'Hoja1 (7)'!$F$5:$F$10</c:f>
              <c:numCache>
                <c:formatCode>#,##0</c:formatCode>
                <c:ptCount val="5"/>
                <c:pt idx="0">
                  <c:v>450533</c:v>
                </c:pt>
                <c:pt idx="1">
                  <c:v>281827</c:v>
                </c:pt>
                <c:pt idx="2">
                  <c:v>180652</c:v>
                </c:pt>
                <c:pt idx="3">
                  <c:v>150033</c:v>
                </c:pt>
                <c:pt idx="4">
                  <c:v>112286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5A-4016-B0C8-0FC6C7184E58}"/>
            </c:ext>
          </c:extLst>
        </c:ser>
        <c:ser>
          <c:idx val="4"/>
          <c:order val="4"/>
          <c:tx>
            <c:v>2018</c:v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'Hoja1 (7)'!$B$5:$B$10</c:f>
              <c:strCache>
                <c:ptCount val="5"/>
                <c:pt idx="0">
                  <c:v>Estados Unidos de América </c:v>
                </c:pt>
                <c:pt idx="1">
                  <c:v>Alemania </c:v>
                </c:pt>
                <c:pt idx="2">
                  <c:v>Japón </c:v>
                </c:pt>
                <c:pt idx="3">
                  <c:v>Reino Unido </c:v>
                </c:pt>
                <c:pt idx="4">
                  <c:v>Países Bajos </c:v>
                </c:pt>
              </c:strCache>
            </c:strRef>
          </c:cat>
          <c:val>
            <c:numRef>
              <c:f>'Hoja1 (7)'!$G$5:$G$10</c:f>
              <c:numCache>
                <c:formatCode>#,##0</c:formatCode>
                <c:ptCount val="5"/>
                <c:pt idx="0">
                  <c:v>477859</c:v>
                </c:pt>
                <c:pt idx="1">
                  <c:v>312269</c:v>
                </c:pt>
                <c:pt idx="2">
                  <c:v>164553</c:v>
                </c:pt>
                <c:pt idx="3">
                  <c:v>162927</c:v>
                </c:pt>
                <c:pt idx="4">
                  <c:v>153287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5A-4016-B0C8-0FC6C7184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7207824"/>
        <c:axId val="517201944"/>
        <c:axId val="0"/>
      </c:bar3DChart>
      <c:catAx>
        <c:axId val="51720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517201944"/>
        <c:crosses val="autoZero"/>
        <c:auto val="1"/>
        <c:lblAlgn val="ctr"/>
        <c:lblOffset val="100"/>
        <c:noMultiLvlLbl val="0"/>
      </c:catAx>
      <c:valAx>
        <c:axId val="517201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51720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 importado cap 92 en miles de dólares </a:t>
            </a:r>
          </a:p>
        </c:rich>
      </c:tx>
      <c:layout>
        <c:manualLayout>
          <c:xMode val="edge"/>
          <c:yMode val="edge"/>
          <c:x val="0.2346874453193350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2014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'Hoja1 (3)'!$B$5:$B$10</c:f>
              <c:strCache>
                <c:ptCount val="5"/>
                <c:pt idx="0">
                  <c:v>U.S.A</c:v>
                </c:pt>
                <c:pt idx="1">
                  <c:v>Alemania</c:v>
                </c:pt>
                <c:pt idx="2">
                  <c:v>Japón</c:v>
                </c:pt>
                <c:pt idx="3">
                  <c:v>China</c:v>
                </c:pt>
                <c:pt idx="4">
                  <c:v>Francia</c:v>
                </c:pt>
              </c:strCache>
            </c:strRef>
          </c:cat>
          <c:val>
            <c:numRef>
              <c:f>'Hoja1 (3)'!$C$5:$C$10</c:f>
              <c:numCache>
                <c:formatCode>#,##0</c:formatCode>
                <c:ptCount val="5"/>
                <c:pt idx="0">
                  <c:v>1327695</c:v>
                </c:pt>
                <c:pt idx="1">
                  <c:v>706018</c:v>
                </c:pt>
                <c:pt idx="2">
                  <c:v>558217</c:v>
                </c:pt>
                <c:pt idx="3">
                  <c:v>318107</c:v>
                </c:pt>
                <c:pt idx="4">
                  <c:v>372194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72-4B88-8425-6CB5254275A8}"/>
            </c:ext>
          </c:extLst>
        </c:ser>
        <c:ser>
          <c:idx val="1"/>
          <c:order val="1"/>
          <c:tx>
            <c:v>2015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'Hoja1 (3)'!$B$5:$B$10</c:f>
              <c:strCache>
                <c:ptCount val="5"/>
                <c:pt idx="0">
                  <c:v>U.S.A</c:v>
                </c:pt>
                <c:pt idx="1">
                  <c:v>Alemania</c:v>
                </c:pt>
                <c:pt idx="2">
                  <c:v>Japón</c:v>
                </c:pt>
                <c:pt idx="3">
                  <c:v>China</c:v>
                </c:pt>
                <c:pt idx="4">
                  <c:v>Francia</c:v>
                </c:pt>
              </c:strCache>
            </c:strRef>
          </c:cat>
          <c:val>
            <c:numRef>
              <c:f>'Hoja1 (3)'!$D$5:$D$10</c:f>
              <c:numCache>
                <c:formatCode>#,##0</c:formatCode>
                <c:ptCount val="5"/>
                <c:pt idx="0">
                  <c:v>1304384</c:v>
                </c:pt>
                <c:pt idx="1">
                  <c:v>647322</c:v>
                </c:pt>
                <c:pt idx="2">
                  <c:v>484275</c:v>
                </c:pt>
                <c:pt idx="3">
                  <c:v>338719</c:v>
                </c:pt>
                <c:pt idx="4">
                  <c:v>345938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72-4B88-8425-6CB5254275A8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'Hoja1 (3)'!$B$5:$B$10</c:f>
              <c:strCache>
                <c:ptCount val="5"/>
                <c:pt idx="0">
                  <c:v>U.S.A</c:v>
                </c:pt>
                <c:pt idx="1">
                  <c:v>Alemania</c:v>
                </c:pt>
                <c:pt idx="2">
                  <c:v>Japón</c:v>
                </c:pt>
                <c:pt idx="3">
                  <c:v>China</c:v>
                </c:pt>
                <c:pt idx="4">
                  <c:v>Francia</c:v>
                </c:pt>
              </c:strCache>
            </c:strRef>
          </c:cat>
          <c:val>
            <c:numRef>
              <c:f>'Hoja1 (3)'!$E$5:$E$10</c:f>
              <c:numCache>
                <c:formatCode>#,##0</c:formatCode>
                <c:ptCount val="5"/>
                <c:pt idx="0">
                  <c:v>1270010</c:v>
                </c:pt>
                <c:pt idx="1">
                  <c:v>672940</c:v>
                </c:pt>
                <c:pt idx="2">
                  <c:v>511242</c:v>
                </c:pt>
                <c:pt idx="3">
                  <c:v>376093</c:v>
                </c:pt>
                <c:pt idx="4">
                  <c:v>365333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72-4B88-8425-6CB5254275A8}"/>
            </c:ext>
          </c:extLst>
        </c:ser>
        <c:ser>
          <c:idx val="3"/>
          <c:order val="3"/>
          <c:tx>
            <c:v>2017</c:v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'Hoja1 (3)'!$B$5:$B$10</c:f>
              <c:strCache>
                <c:ptCount val="5"/>
                <c:pt idx="0">
                  <c:v>U.S.A</c:v>
                </c:pt>
                <c:pt idx="1">
                  <c:v>Alemania</c:v>
                </c:pt>
                <c:pt idx="2">
                  <c:v>Japón</c:v>
                </c:pt>
                <c:pt idx="3">
                  <c:v>China</c:v>
                </c:pt>
                <c:pt idx="4">
                  <c:v>Francia</c:v>
                </c:pt>
              </c:strCache>
            </c:strRef>
          </c:cat>
          <c:val>
            <c:numRef>
              <c:f>'Hoja1 (3)'!$F$5:$F$10</c:f>
              <c:numCache>
                <c:formatCode>#,##0</c:formatCode>
                <c:ptCount val="5"/>
                <c:pt idx="0">
                  <c:v>1335740</c:v>
                </c:pt>
                <c:pt idx="1">
                  <c:v>688322</c:v>
                </c:pt>
                <c:pt idx="2">
                  <c:v>497995</c:v>
                </c:pt>
                <c:pt idx="3">
                  <c:v>403361</c:v>
                </c:pt>
                <c:pt idx="4">
                  <c:v>371685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72-4B88-8425-6CB5254275A8}"/>
            </c:ext>
          </c:extLst>
        </c:ser>
        <c:ser>
          <c:idx val="4"/>
          <c:order val="4"/>
          <c:tx>
            <c:v>2018</c:v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'Hoja1 (3)'!$B$5:$B$10</c:f>
              <c:strCache>
                <c:ptCount val="5"/>
                <c:pt idx="0">
                  <c:v>U.S.A</c:v>
                </c:pt>
                <c:pt idx="1">
                  <c:v>Alemania</c:v>
                </c:pt>
                <c:pt idx="2">
                  <c:v>Japón</c:v>
                </c:pt>
                <c:pt idx="3">
                  <c:v>China</c:v>
                </c:pt>
                <c:pt idx="4">
                  <c:v>Francia</c:v>
                </c:pt>
              </c:strCache>
            </c:strRef>
          </c:cat>
          <c:val>
            <c:numRef>
              <c:f>'Hoja1 (3)'!$G$5:$G$10</c:f>
              <c:numCache>
                <c:formatCode>#,##0</c:formatCode>
                <c:ptCount val="5"/>
                <c:pt idx="0">
                  <c:v>1436377</c:v>
                </c:pt>
                <c:pt idx="1">
                  <c:v>754157</c:v>
                </c:pt>
                <c:pt idx="2">
                  <c:v>501102</c:v>
                </c:pt>
                <c:pt idx="3">
                  <c:v>488559</c:v>
                </c:pt>
                <c:pt idx="4">
                  <c:v>401842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72-4B88-8425-6CB525427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394415"/>
        <c:axId val="234395247"/>
        <c:axId val="0"/>
      </c:bar3DChart>
      <c:catAx>
        <c:axId val="234394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4395247"/>
        <c:crosses val="autoZero"/>
        <c:auto val="1"/>
        <c:lblAlgn val="ctr"/>
        <c:lblOffset val="100"/>
        <c:noMultiLvlLbl val="0"/>
      </c:catAx>
      <c:valAx>
        <c:axId val="234395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34394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Importaciones</a:t>
            </a:r>
            <a:r>
              <a:rPr lang="es-EC" baseline="0"/>
              <a:t> subpartida 9207 USA-ALEMANIA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Hoja5!$B$5</c:f>
              <c:strCache>
                <c:ptCount val="1"/>
                <c:pt idx="0">
                  <c:v>USA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-1.4726596675415624E-2"/>
                  <c:y val="-4.015675123942840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Hoja5!$C$4:$G$4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Hoja5!$C$5:$G$5</c:f>
              <c:numCache>
                <c:formatCode>#,##0</c:formatCode>
                <c:ptCount val="5"/>
                <c:pt idx="0">
                  <c:v>436889</c:v>
                </c:pt>
                <c:pt idx="1">
                  <c:v>407301</c:v>
                </c:pt>
                <c:pt idx="2">
                  <c:v>421259</c:v>
                </c:pt>
                <c:pt idx="3">
                  <c:v>450533</c:v>
                </c:pt>
                <c:pt idx="4">
                  <c:v>477859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F02-4B3C-8F7C-9A751689CC1D}"/>
            </c:ext>
          </c:extLst>
        </c:ser>
        <c:ser>
          <c:idx val="1"/>
          <c:order val="1"/>
          <c:tx>
            <c:strRef>
              <c:f>Hoja5!$B$6</c:f>
              <c:strCache>
                <c:ptCount val="1"/>
                <c:pt idx="0">
                  <c:v>Alemania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7.4956255468066491E-3"/>
                  <c:y val="0.1126895596383785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Hoja5!$C$4:$G$4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Hoja5!$C$6:$G$6</c:f>
              <c:numCache>
                <c:formatCode>#,##0</c:formatCode>
                <c:ptCount val="5"/>
                <c:pt idx="0">
                  <c:v>291953</c:v>
                </c:pt>
                <c:pt idx="1">
                  <c:v>249261</c:v>
                </c:pt>
                <c:pt idx="2">
                  <c:v>271494</c:v>
                </c:pt>
                <c:pt idx="3">
                  <c:v>281827</c:v>
                </c:pt>
                <c:pt idx="4">
                  <c:v>312269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F02-4B3C-8F7C-9A751689CC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208608"/>
        <c:axId val="517200376"/>
      </c:scatterChart>
      <c:valAx>
        <c:axId val="517208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00376"/>
        <c:crosses val="autoZero"/>
        <c:crossBetween val="midCat"/>
      </c:valAx>
      <c:valAx>
        <c:axId val="517200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7208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48DB6-1AF9-4235-836D-F407D4136799}" type="doc">
      <dgm:prSet loTypeId="urn:microsoft.com/office/officeart/2005/8/layout/hProcess4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B764EB5-7A45-4E69-B06E-A8C0E3540905}">
      <dgm:prSet phldrT="[Texto]"/>
      <dgm:spPr/>
      <dgm:t>
        <a:bodyPr/>
        <a:lstStyle/>
        <a:p>
          <a:r>
            <a:rPr lang="es-ES" dirty="0"/>
            <a:t>Operaciones de comercio exterior</a:t>
          </a:r>
        </a:p>
      </dgm:t>
    </dgm:pt>
    <dgm:pt modelId="{A449A99A-1EBD-4329-AC9F-03236293A387}" type="parTrans" cxnId="{8000B123-247E-4562-8F17-304068A173F3}">
      <dgm:prSet/>
      <dgm:spPr/>
      <dgm:t>
        <a:bodyPr/>
        <a:lstStyle/>
        <a:p>
          <a:endParaRPr lang="es-ES"/>
        </a:p>
      </dgm:t>
    </dgm:pt>
    <dgm:pt modelId="{440C2241-8853-4E8A-A328-FA776CFEC735}" type="sibTrans" cxnId="{8000B123-247E-4562-8F17-304068A173F3}">
      <dgm:prSet/>
      <dgm:spPr/>
      <dgm:t>
        <a:bodyPr/>
        <a:lstStyle/>
        <a:p>
          <a:endParaRPr lang="es-ES"/>
        </a:p>
      </dgm:t>
    </dgm:pt>
    <dgm:pt modelId="{4417DBB0-E8EB-438E-AD65-BCF0FA47C94B}">
      <dgm:prSet phldrT="[Texto]"/>
      <dgm:spPr/>
      <dgm:t>
        <a:bodyPr/>
        <a:lstStyle/>
        <a:p>
          <a:r>
            <a:rPr lang="es-ES" dirty="0"/>
            <a:t>Importaciones</a:t>
          </a:r>
        </a:p>
      </dgm:t>
    </dgm:pt>
    <dgm:pt modelId="{DBB23B79-8895-417F-BB86-079B9B2CAE83}" type="parTrans" cxnId="{42CD25DA-1EC6-4005-825D-91981E12F07B}">
      <dgm:prSet/>
      <dgm:spPr/>
      <dgm:t>
        <a:bodyPr/>
        <a:lstStyle/>
        <a:p>
          <a:endParaRPr lang="es-ES"/>
        </a:p>
      </dgm:t>
    </dgm:pt>
    <dgm:pt modelId="{BD4F0B64-1A19-4CF2-91A4-218832A2FAA6}" type="sibTrans" cxnId="{42CD25DA-1EC6-4005-825D-91981E12F07B}">
      <dgm:prSet/>
      <dgm:spPr/>
      <dgm:t>
        <a:bodyPr/>
        <a:lstStyle/>
        <a:p>
          <a:endParaRPr lang="es-ES"/>
        </a:p>
      </dgm:t>
    </dgm:pt>
    <dgm:pt modelId="{D423FDCE-22AE-49B3-B945-C9B3FE4B2017}">
      <dgm:prSet phldrT="[Texto]"/>
      <dgm:spPr/>
      <dgm:t>
        <a:bodyPr/>
        <a:lstStyle/>
        <a:p>
          <a:r>
            <a:rPr lang="es-ES" dirty="0"/>
            <a:t>Exportaciones </a:t>
          </a:r>
        </a:p>
      </dgm:t>
    </dgm:pt>
    <dgm:pt modelId="{F80D0DAA-590E-4EC2-9894-7E6015B171FB}" type="parTrans" cxnId="{4A1166B9-DCF3-4A7C-BCAB-15B0AB9F545B}">
      <dgm:prSet/>
      <dgm:spPr/>
      <dgm:t>
        <a:bodyPr/>
        <a:lstStyle/>
        <a:p>
          <a:endParaRPr lang="es-ES"/>
        </a:p>
      </dgm:t>
    </dgm:pt>
    <dgm:pt modelId="{55C39458-5C09-4B24-8BF3-AFEE54AD699A}" type="sibTrans" cxnId="{4A1166B9-DCF3-4A7C-BCAB-15B0AB9F545B}">
      <dgm:prSet/>
      <dgm:spPr/>
      <dgm:t>
        <a:bodyPr/>
        <a:lstStyle/>
        <a:p>
          <a:endParaRPr lang="es-ES"/>
        </a:p>
      </dgm:t>
    </dgm:pt>
    <dgm:pt modelId="{C6FFD525-F826-455D-BB23-40B2CBE5C925}">
      <dgm:prSet phldrT="[Texto]"/>
      <dgm:spPr/>
      <dgm:t>
        <a:bodyPr/>
        <a:lstStyle/>
        <a:p>
          <a:r>
            <a:rPr lang="es-ES" dirty="0"/>
            <a:t>Sistema Armonizado de designación y </a:t>
          </a:r>
          <a:r>
            <a:rPr lang="es-ES" dirty="0" err="1"/>
            <a:t>cod</a:t>
          </a:r>
          <a:r>
            <a:rPr lang="es-ES" dirty="0"/>
            <a:t>. de </a:t>
          </a:r>
          <a:r>
            <a:rPr lang="es-ES" dirty="0" err="1"/>
            <a:t>mercancias</a:t>
          </a:r>
          <a:endParaRPr lang="es-ES" dirty="0"/>
        </a:p>
      </dgm:t>
    </dgm:pt>
    <dgm:pt modelId="{43E74B4B-0729-4C26-8F84-B8500C326D77}" type="parTrans" cxnId="{76070E56-2034-46EF-B451-B7A928E8AEAC}">
      <dgm:prSet/>
      <dgm:spPr/>
      <dgm:t>
        <a:bodyPr/>
        <a:lstStyle/>
        <a:p>
          <a:endParaRPr lang="es-ES"/>
        </a:p>
      </dgm:t>
    </dgm:pt>
    <dgm:pt modelId="{DA1F68DC-340C-4BA6-8493-B80FC30B6252}" type="sibTrans" cxnId="{76070E56-2034-46EF-B451-B7A928E8AEAC}">
      <dgm:prSet/>
      <dgm:spPr/>
      <dgm:t>
        <a:bodyPr/>
        <a:lstStyle/>
        <a:p>
          <a:endParaRPr lang="es-ES"/>
        </a:p>
      </dgm:t>
    </dgm:pt>
    <dgm:pt modelId="{77A570E4-64BD-4C04-85CF-2304C1965FF0}">
      <dgm:prSet phldrT="[Texto]"/>
      <dgm:spPr/>
      <dgm:t>
        <a:bodyPr/>
        <a:lstStyle/>
        <a:p>
          <a:r>
            <a:rPr lang="es-ES" dirty="0"/>
            <a:t>9207.90.00</a:t>
          </a:r>
        </a:p>
      </dgm:t>
    </dgm:pt>
    <dgm:pt modelId="{C8426710-7A6E-4B45-B262-02AE2370AE16}" type="parTrans" cxnId="{4B5E5AB1-B841-4C3E-8B63-754C54CA4984}">
      <dgm:prSet/>
      <dgm:spPr/>
      <dgm:t>
        <a:bodyPr/>
        <a:lstStyle/>
        <a:p>
          <a:endParaRPr lang="es-ES"/>
        </a:p>
      </dgm:t>
    </dgm:pt>
    <dgm:pt modelId="{304D0222-7C8A-4C84-9752-D30568B8BF84}" type="sibTrans" cxnId="{4B5E5AB1-B841-4C3E-8B63-754C54CA4984}">
      <dgm:prSet/>
      <dgm:spPr/>
      <dgm:t>
        <a:bodyPr/>
        <a:lstStyle/>
        <a:p>
          <a:endParaRPr lang="es-ES"/>
        </a:p>
      </dgm:t>
    </dgm:pt>
    <dgm:pt modelId="{173D0FF9-1118-44ED-9FD4-5B88D87EA8A1}">
      <dgm:prSet phldrT="[Texto]"/>
      <dgm:spPr/>
      <dgm:t>
        <a:bodyPr/>
        <a:lstStyle/>
        <a:p>
          <a:r>
            <a:rPr lang="es-ES" dirty="0"/>
            <a:t>Instrumentos musicales amplificados</a:t>
          </a:r>
        </a:p>
      </dgm:t>
    </dgm:pt>
    <dgm:pt modelId="{74598260-BC3C-4FFF-BF41-4B70B5E6692C}" type="parTrans" cxnId="{EC6BEC4B-B252-44B9-87CD-16ACDCFEBED2}">
      <dgm:prSet/>
      <dgm:spPr/>
      <dgm:t>
        <a:bodyPr/>
        <a:lstStyle/>
        <a:p>
          <a:endParaRPr lang="es-ES"/>
        </a:p>
      </dgm:t>
    </dgm:pt>
    <dgm:pt modelId="{AD1A6E0E-AD98-4A82-80EB-E7C95D948BC1}" type="sibTrans" cxnId="{EC6BEC4B-B252-44B9-87CD-16ACDCFEBED2}">
      <dgm:prSet/>
      <dgm:spPr/>
      <dgm:t>
        <a:bodyPr/>
        <a:lstStyle/>
        <a:p>
          <a:endParaRPr lang="es-ES"/>
        </a:p>
      </dgm:t>
    </dgm:pt>
    <dgm:pt modelId="{8A893FC7-5419-4E9A-92C1-010A37EB3B12}">
      <dgm:prSet phldrT="[Texto]"/>
      <dgm:spPr/>
      <dgm:t>
        <a:bodyPr/>
        <a:lstStyle/>
        <a:p>
          <a:r>
            <a:rPr lang="es-ES" dirty="0"/>
            <a:t>Análisis </a:t>
          </a:r>
        </a:p>
      </dgm:t>
    </dgm:pt>
    <dgm:pt modelId="{EAC73C25-733E-4627-A884-6F5EC275447B}" type="parTrans" cxnId="{356C0418-FC97-4958-9D64-1E9A9E3815BC}">
      <dgm:prSet/>
      <dgm:spPr/>
      <dgm:t>
        <a:bodyPr/>
        <a:lstStyle/>
        <a:p>
          <a:endParaRPr lang="es-ES"/>
        </a:p>
      </dgm:t>
    </dgm:pt>
    <dgm:pt modelId="{EC79D48E-3F6B-4F60-B99C-47329C936B5B}" type="sibTrans" cxnId="{356C0418-FC97-4958-9D64-1E9A9E3815BC}">
      <dgm:prSet/>
      <dgm:spPr/>
      <dgm:t>
        <a:bodyPr/>
        <a:lstStyle/>
        <a:p>
          <a:endParaRPr lang="es-ES"/>
        </a:p>
      </dgm:t>
    </dgm:pt>
    <dgm:pt modelId="{42307A60-46B6-40C8-BD7C-ADEFB519835D}">
      <dgm:prSet phldrT="[Texto]"/>
      <dgm:spPr/>
      <dgm:t>
        <a:bodyPr/>
        <a:lstStyle/>
        <a:p>
          <a:r>
            <a:rPr lang="es-ES" dirty="0"/>
            <a:t>Mundo</a:t>
          </a:r>
        </a:p>
      </dgm:t>
    </dgm:pt>
    <dgm:pt modelId="{3A1DD853-7682-450A-98CD-13B7B6D0D5FE}" type="parTrans" cxnId="{439D21A0-9E7A-4E20-A5F7-16B12A4652E7}">
      <dgm:prSet/>
      <dgm:spPr/>
      <dgm:t>
        <a:bodyPr/>
        <a:lstStyle/>
        <a:p>
          <a:endParaRPr lang="es-ES"/>
        </a:p>
      </dgm:t>
    </dgm:pt>
    <dgm:pt modelId="{B3DCD342-A6B3-48B8-AE60-76E3D0D0C9BD}" type="sibTrans" cxnId="{439D21A0-9E7A-4E20-A5F7-16B12A4652E7}">
      <dgm:prSet/>
      <dgm:spPr/>
      <dgm:t>
        <a:bodyPr/>
        <a:lstStyle/>
        <a:p>
          <a:endParaRPr lang="es-ES"/>
        </a:p>
      </dgm:t>
    </dgm:pt>
    <dgm:pt modelId="{85193252-8B79-4B88-BD78-61D50E187641}">
      <dgm:prSet phldrT="[Texto]"/>
      <dgm:spPr/>
      <dgm:t>
        <a:bodyPr/>
        <a:lstStyle/>
        <a:p>
          <a:r>
            <a:rPr lang="es-ES" dirty="0"/>
            <a:t>CAN</a:t>
          </a:r>
        </a:p>
      </dgm:t>
    </dgm:pt>
    <dgm:pt modelId="{0A9CE2B3-B466-4A12-8206-B33024A1F3EB}" type="parTrans" cxnId="{63716775-2F6C-46AC-A187-0C30BAD8A921}">
      <dgm:prSet/>
      <dgm:spPr/>
      <dgm:t>
        <a:bodyPr/>
        <a:lstStyle/>
        <a:p>
          <a:endParaRPr lang="es-ES"/>
        </a:p>
      </dgm:t>
    </dgm:pt>
    <dgm:pt modelId="{071FD376-73AC-43B5-A426-40982494E2EB}" type="sibTrans" cxnId="{63716775-2F6C-46AC-A187-0C30BAD8A921}">
      <dgm:prSet/>
      <dgm:spPr/>
      <dgm:t>
        <a:bodyPr/>
        <a:lstStyle/>
        <a:p>
          <a:endParaRPr lang="es-ES"/>
        </a:p>
      </dgm:t>
    </dgm:pt>
    <dgm:pt modelId="{962F46CD-9218-4755-BA01-CE9973A5AE39}">
      <dgm:prSet phldrT="[Texto]"/>
      <dgm:spPr/>
      <dgm:t>
        <a:bodyPr/>
        <a:lstStyle/>
        <a:p>
          <a:r>
            <a:rPr lang="es-ES" dirty="0"/>
            <a:t>Ecuador</a:t>
          </a:r>
        </a:p>
      </dgm:t>
    </dgm:pt>
    <dgm:pt modelId="{85D8DA49-1F32-4A06-8CE8-E6A6D4A696DD}" type="parTrans" cxnId="{2ABAAC28-9882-4AF2-8FE4-501D897D25A2}">
      <dgm:prSet/>
      <dgm:spPr/>
      <dgm:t>
        <a:bodyPr/>
        <a:lstStyle/>
        <a:p>
          <a:endParaRPr lang="es-ES"/>
        </a:p>
      </dgm:t>
    </dgm:pt>
    <dgm:pt modelId="{EB732A2B-3743-405E-9D66-76873A82D2E7}" type="sibTrans" cxnId="{2ABAAC28-9882-4AF2-8FE4-501D897D25A2}">
      <dgm:prSet/>
      <dgm:spPr/>
      <dgm:t>
        <a:bodyPr/>
        <a:lstStyle/>
        <a:p>
          <a:endParaRPr lang="es-ES"/>
        </a:p>
      </dgm:t>
    </dgm:pt>
    <dgm:pt modelId="{B03CCD9A-0429-4BAD-A5B7-1C469F994BF8}" type="pres">
      <dgm:prSet presAssocID="{51F48DB6-1AF9-4235-836D-F407D4136799}" presName="Name0" presStyleCnt="0">
        <dgm:presLayoutVars>
          <dgm:dir/>
          <dgm:animLvl val="lvl"/>
          <dgm:resizeHandles val="exact"/>
        </dgm:presLayoutVars>
      </dgm:prSet>
      <dgm:spPr/>
    </dgm:pt>
    <dgm:pt modelId="{28153E16-126A-485F-8E59-7B38D478FD33}" type="pres">
      <dgm:prSet presAssocID="{51F48DB6-1AF9-4235-836D-F407D4136799}" presName="tSp" presStyleCnt="0"/>
      <dgm:spPr/>
    </dgm:pt>
    <dgm:pt modelId="{B71083EA-FB69-45A4-B2AC-A81266B5B118}" type="pres">
      <dgm:prSet presAssocID="{51F48DB6-1AF9-4235-836D-F407D4136799}" presName="bSp" presStyleCnt="0"/>
      <dgm:spPr/>
    </dgm:pt>
    <dgm:pt modelId="{154C3B63-A2F6-4467-B93D-C6DD5CE52B59}" type="pres">
      <dgm:prSet presAssocID="{51F48DB6-1AF9-4235-836D-F407D4136799}" presName="process" presStyleCnt="0"/>
      <dgm:spPr/>
    </dgm:pt>
    <dgm:pt modelId="{C9148B79-8882-414D-907C-A0D52E5B0A8F}" type="pres">
      <dgm:prSet presAssocID="{AB764EB5-7A45-4E69-B06E-A8C0E3540905}" presName="composite1" presStyleCnt="0"/>
      <dgm:spPr/>
    </dgm:pt>
    <dgm:pt modelId="{51E50F7B-1C9B-4726-8CE1-E17AE07269F1}" type="pres">
      <dgm:prSet presAssocID="{AB764EB5-7A45-4E69-B06E-A8C0E3540905}" presName="dummyNode1" presStyleLbl="node1" presStyleIdx="0" presStyleCnt="3"/>
      <dgm:spPr/>
    </dgm:pt>
    <dgm:pt modelId="{1CBCD206-B60E-40D6-A724-FA3855971EBB}" type="pres">
      <dgm:prSet presAssocID="{AB764EB5-7A45-4E69-B06E-A8C0E3540905}" presName="childNode1" presStyleLbl="bgAcc1" presStyleIdx="0" presStyleCnt="3">
        <dgm:presLayoutVars>
          <dgm:bulletEnabled val="1"/>
        </dgm:presLayoutVars>
      </dgm:prSet>
      <dgm:spPr/>
    </dgm:pt>
    <dgm:pt modelId="{3CEF70C7-B204-4516-8ADC-2B2327F52D6B}" type="pres">
      <dgm:prSet presAssocID="{AB764EB5-7A45-4E69-B06E-A8C0E3540905}" presName="childNode1tx" presStyleLbl="bgAcc1" presStyleIdx="0" presStyleCnt="3">
        <dgm:presLayoutVars>
          <dgm:bulletEnabled val="1"/>
        </dgm:presLayoutVars>
      </dgm:prSet>
      <dgm:spPr/>
    </dgm:pt>
    <dgm:pt modelId="{1100FF66-E7D4-4DEA-81E9-8D6347858019}" type="pres">
      <dgm:prSet presAssocID="{AB764EB5-7A45-4E69-B06E-A8C0E3540905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F073A778-2E4C-457F-B69E-BF1629D747F0}" type="pres">
      <dgm:prSet presAssocID="{AB764EB5-7A45-4E69-B06E-A8C0E3540905}" presName="connSite1" presStyleCnt="0"/>
      <dgm:spPr/>
    </dgm:pt>
    <dgm:pt modelId="{D6E422F6-AD78-4181-9BAC-F0FE15526B70}" type="pres">
      <dgm:prSet presAssocID="{440C2241-8853-4E8A-A328-FA776CFEC735}" presName="Name9" presStyleLbl="sibTrans2D1" presStyleIdx="0" presStyleCnt="2"/>
      <dgm:spPr/>
    </dgm:pt>
    <dgm:pt modelId="{2DB40AE7-9F1E-4B58-81E4-18CB2CABE58D}" type="pres">
      <dgm:prSet presAssocID="{C6FFD525-F826-455D-BB23-40B2CBE5C925}" presName="composite2" presStyleCnt="0"/>
      <dgm:spPr/>
    </dgm:pt>
    <dgm:pt modelId="{9ADD25A1-DD9B-4DDB-A924-2B0307E69F9B}" type="pres">
      <dgm:prSet presAssocID="{C6FFD525-F826-455D-BB23-40B2CBE5C925}" presName="dummyNode2" presStyleLbl="node1" presStyleIdx="0" presStyleCnt="3"/>
      <dgm:spPr/>
    </dgm:pt>
    <dgm:pt modelId="{19188654-9D06-4947-BBB8-16509DFBD182}" type="pres">
      <dgm:prSet presAssocID="{C6FFD525-F826-455D-BB23-40B2CBE5C925}" presName="childNode2" presStyleLbl="bgAcc1" presStyleIdx="1" presStyleCnt="3">
        <dgm:presLayoutVars>
          <dgm:bulletEnabled val="1"/>
        </dgm:presLayoutVars>
      </dgm:prSet>
      <dgm:spPr/>
    </dgm:pt>
    <dgm:pt modelId="{05315EA2-7944-407B-B5A9-E2B9F6CFBA43}" type="pres">
      <dgm:prSet presAssocID="{C6FFD525-F826-455D-BB23-40B2CBE5C925}" presName="childNode2tx" presStyleLbl="bgAcc1" presStyleIdx="1" presStyleCnt="3">
        <dgm:presLayoutVars>
          <dgm:bulletEnabled val="1"/>
        </dgm:presLayoutVars>
      </dgm:prSet>
      <dgm:spPr/>
    </dgm:pt>
    <dgm:pt modelId="{5BC07FAA-5949-4DD0-AD04-FB324157242F}" type="pres">
      <dgm:prSet presAssocID="{C6FFD525-F826-455D-BB23-40B2CBE5C925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A636CEF7-7292-4637-9BD8-0F873BD34DDF}" type="pres">
      <dgm:prSet presAssocID="{C6FFD525-F826-455D-BB23-40B2CBE5C925}" presName="connSite2" presStyleCnt="0"/>
      <dgm:spPr/>
    </dgm:pt>
    <dgm:pt modelId="{86D5072F-E3DD-4E4A-8453-860F7F9A1173}" type="pres">
      <dgm:prSet presAssocID="{DA1F68DC-340C-4BA6-8493-B80FC30B6252}" presName="Name18" presStyleLbl="sibTrans2D1" presStyleIdx="1" presStyleCnt="2"/>
      <dgm:spPr/>
    </dgm:pt>
    <dgm:pt modelId="{6351EC8F-2B22-43FD-8F9A-39B2B84EC636}" type="pres">
      <dgm:prSet presAssocID="{8A893FC7-5419-4E9A-92C1-010A37EB3B12}" presName="composite1" presStyleCnt="0"/>
      <dgm:spPr/>
    </dgm:pt>
    <dgm:pt modelId="{B4349BFC-04AA-4165-8202-1DD076E6C2DE}" type="pres">
      <dgm:prSet presAssocID="{8A893FC7-5419-4E9A-92C1-010A37EB3B12}" presName="dummyNode1" presStyleLbl="node1" presStyleIdx="1" presStyleCnt="3"/>
      <dgm:spPr/>
    </dgm:pt>
    <dgm:pt modelId="{FC75ECFC-DE13-4F60-AC14-19413F16372A}" type="pres">
      <dgm:prSet presAssocID="{8A893FC7-5419-4E9A-92C1-010A37EB3B12}" presName="childNode1" presStyleLbl="bgAcc1" presStyleIdx="2" presStyleCnt="3">
        <dgm:presLayoutVars>
          <dgm:bulletEnabled val="1"/>
        </dgm:presLayoutVars>
      </dgm:prSet>
      <dgm:spPr/>
    </dgm:pt>
    <dgm:pt modelId="{746A529F-C4A1-4DEF-A9E9-CCDAD6AB3A37}" type="pres">
      <dgm:prSet presAssocID="{8A893FC7-5419-4E9A-92C1-010A37EB3B12}" presName="childNode1tx" presStyleLbl="bgAcc1" presStyleIdx="2" presStyleCnt="3">
        <dgm:presLayoutVars>
          <dgm:bulletEnabled val="1"/>
        </dgm:presLayoutVars>
      </dgm:prSet>
      <dgm:spPr/>
    </dgm:pt>
    <dgm:pt modelId="{DB5AAF35-8D9F-4FAE-B556-B93B0802914C}" type="pres">
      <dgm:prSet presAssocID="{8A893FC7-5419-4E9A-92C1-010A37EB3B12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3D26E2FD-1AC6-4C32-AB7E-0D1BEFB89984}" type="pres">
      <dgm:prSet presAssocID="{8A893FC7-5419-4E9A-92C1-010A37EB3B12}" presName="connSite1" presStyleCnt="0"/>
      <dgm:spPr/>
    </dgm:pt>
  </dgm:ptLst>
  <dgm:cxnLst>
    <dgm:cxn modelId="{356C0418-FC97-4958-9D64-1E9A9E3815BC}" srcId="{51F48DB6-1AF9-4235-836D-F407D4136799}" destId="{8A893FC7-5419-4E9A-92C1-010A37EB3B12}" srcOrd="2" destOrd="0" parTransId="{EAC73C25-733E-4627-A884-6F5EC275447B}" sibTransId="{EC79D48E-3F6B-4F60-B99C-47329C936B5B}"/>
    <dgm:cxn modelId="{8000B123-247E-4562-8F17-304068A173F3}" srcId="{51F48DB6-1AF9-4235-836D-F407D4136799}" destId="{AB764EB5-7A45-4E69-B06E-A8C0E3540905}" srcOrd="0" destOrd="0" parTransId="{A449A99A-1EBD-4329-AC9F-03236293A387}" sibTransId="{440C2241-8853-4E8A-A328-FA776CFEC735}"/>
    <dgm:cxn modelId="{2ABAAC28-9882-4AF2-8FE4-501D897D25A2}" srcId="{8A893FC7-5419-4E9A-92C1-010A37EB3B12}" destId="{962F46CD-9218-4755-BA01-CE9973A5AE39}" srcOrd="2" destOrd="0" parTransId="{85D8DA49-1F32-4A06-8CE8-E6A6D4A696DD}" sibTransId="{EB732A2B-3743-405E-9D66-76873A82D2E7}"/>
    <dgm:cxn modelId="{C883F42C-3614-4B52-9985-4A6C658069CC}" type="presOf" srcId="{962F46CD-9218-4755-BA01-CE9973A5AE39}" destId="{746A529F-C4A1-4DEF-A9E9-CCDAD6AB3A37}" srcOrd="1" destOrd="2" presId="urn:microsoft.com/office/officeart/2005/8/layout/hProcess4"/>
    <dgm:cxn modelId="{3AEC982E-37AB-49C9-A8EC-FB4D48C6B6D1}" type="presOf" srcId="{173D0FF9-1118-44ED-9FD4-5B88D87EA8A1}" destId="{05315EA2-7944-407B-B5A9-E2B9F6CFBA43}" srcOrd="1" destOrd="1" presId="urn:microsoft.com/office/officeart/2005/8/layout/hProcess4"/>
    <dgm:cxn modelId="{B7BA8339-6EE3-48B3-8238-488E8D3E1DDD}" type="presOf" srcId="{AB764EB5-7A45-4E69-B06E-A8C0E3540905}" destId="{1100FF66-E7D4-4DEA-81E9-8D6347858019}" srcOrd="0" destOrd="0" presId="urn:microsoft.com/office/officeart/2005/8/layout/hProcess4"/>
    <dgm:cxn modelId="{2A8DFE43-5835-4187-B9E3-A188CE2AB91A}" type="presOf" srcId="{77A570E4-64BD-4C04-85CF-2304C1965FF0}" destId="{19188654-9D06-4947-BBB8-16509DFBD182}" srcOrd="0" destOrd="0" presId="urn:microsoft.com/office/officeart/2005/8/layout/hProcess4"/>
    <dgm:cxn modelId="{EC6BEC4B-B252-44B9-87CD-16ACDCFEBED2}" srcId="{C6FFD525-F826-455D-BB23-40B2CBE5C925}" destId="{173D0FF9-1118-44ED-9FD4-5B88D87EA8A1}" srcOrd="1" destOrd="0" parTransId="{74598260-BC3C-4FFF-BF41-4B70B5E6692C}" sibTransId="{AD1A6E0E-AD98-4A82-80EB-E7C95D948BC1}"/>
    <dgm:cxn modelId="{4B7ECE6C-64AC-45AA-9DB9-B547889895E6}" type="presOf" srcId="{8A893FC7-5419-4E9A-92C1-010A37EB3B12}" destId="{DB5AAF35-8D9F-4FAE-B556-B93B0802914C}" srcOrd="0" destOrd="0" presId="urn:microsoft.com/office/officeart/2005/8/layout/hProcess4"/>
    <dgm:cxn modelId="{3045B74D-81C3-44CA-8AA7-6C076B7C61CB}" type="presOf" srcId="{77A570E4-64BD-4C04-85CF-2304C1965FF0}" destId="{05315EA2-7944-407B-B5A9-E2B9F6CFBA43}" srcOrd="1" destOrd="0" presId="urn:microsoft.com/office/officeart/2005/8/layout/hProcess4"/>
    <dgm:cxn modelId="{39442B4E-3BEB-4B88-8D93-A29973AE013F}" type="presOf" srcId="{D423FDCE-22AE-49B3-B945-C9B3FE4B2017}" destId="{1CBCD206-B60E-40D6-A724-FA3855971EBB}" srcOrd="0" destOrd="1" presId="urn:microsoft.com/office/officeart/2005/8/layout/hProcess4"/>
    <dgm:cxn modelId="{63716775-2F6C-46AC-A187-0C30BAD8A921}" srcId="{8A893FC7-5419-4E9A-92C1-010A37EB3B12}" destId="{85193252-8B79-4B88-BD78-61D50E187641}" srcOrd="1" destOrd="0" parTransId="{0A9CE2B3-B466-4A12-8206-B33024A1F3EB}" sibTransId="{071FD376-73AC-43B5-A426-40982494E2EB}"/>
    <dgm:cxn modelId="{76070E56-2034-46EF-B451-B7A928E8AEAC}" srcId="{51F48DB6-1AF9-4235-836D-F407D4136799}" destId="{C6FFD525-F826-455D-BB23-40B2CBE5C925}" srcOrd="1" destOrd="0" parTransId="{43E74B4B-0729-4C26-8F84-B8500C326D77}" sibTransId="{DA1F68DC-340C-4BA6-8493-B80FC30B6252}"/>
    <dgm:cxn modelId="{A2C84B7E-9D8C-47DA-8B2F-E3F051890D83}" type="presOf" srcId="{962F46CD-9218-4755-BA01-CE9973A5AE39}" destId="{FC75ECFC-DE13-4F60-AC14-19413F16372A}" srcOrd="0" destOrd="2" presId="urn:microsoft.com/office/officeart/2005/8/layout/hProcess4"/>
    <dgm:cxn modelId="{DD15C980-000F-472D-9F87-46D7F0C66461}" type="presOf" srcId="{DA1F68DC-340C-4BA6-8493-B80FC30B6252}" destId="{86D5072F-E3DD-4E4A-8453-860F7F9A1173}" srcOrd="0" destOrd="0" presId="urn:microsoft.com/office/officeart/2005/8/layout/hProcess4"/>
    <dgm:cxn modelId="{A1724490-B49A-487E-83B9-94B8D587AD4A}" type="presOf" srcId="{85193252-8B79-4B88-BD78-61D50E187641}" destId="{746A529F-C4A1-4DEF-A9E9-CCDAD6AB3A37}" srcOrd="1" destOrd="1" presId="urn:microsoft.com/office/officeart/2005/8/layout/hProcess4"/>
    <dgm:cxn modelId="{A5139B98-2C24-496C-84E8-877913E61DE9}" type="presOf" srcId="{173D0FF9-1118-44ED-9FD4-5B88D87EA8A1}" destId="{19188654-9D06-4947-BBB8-16509DFBD182}" srcOrd="0" destOrd="1" presId="urn:microsoft.com/office/officeart/2005/8/layout/hProcess4"/>
    <dgm:cxn modelId="{17492B9E-9326-4FE8-A785-BD21BF54D8AD}" type="presOf" srcId="{440C2241-8853-4E8A-A328-FA776CFEC735}" destId="{D6E422F6-AD78-4181-9BAC-F0FE15526B70}" srcOrd="0" destOrd="0" presId="urn:microsoft.com/office/officeart/2005/8/layout/hProcess4"/>
    <dgm:cxn modelId="{439D21A0-9E7A-4E20-A5F7-16B12A4652E7}" srcId="{8A893FC7-5419-4E9A-92C1-010A37EB3B12}" destId="{42307A60-46B6-40C8-BD7C-ADEFB519835D}" srcOrd="0" destOrd="0" parTransId="{3A1DD853-7682-450A-98CD-13B7B6D0D5FE}" sibTransId="{B3DCD342-A6B3-48B8-AE60-76E3D0D0C9BD}"/>
    <dgm:cxn modelId="{E42C28A5-C28C-4857-BE99-B5F4EFE63651}" type="presOf" srcId="{D423FDCE-22AE-49B3-B945-C9B3FE4B2017}" destId="{3CEF70C7-B204-4516-8ADC-2B2327F52D6B}" srcOrd="1" destOrd="1" presId="urn:microsoft.com/office/officeart/2005/8/layout/hProcess4"/>
    <dgm:cxn modelId="{A89905AE-7B58-4097-B71B-09DB2D3CF13F}" type="presOf" srcId="{42307A60-46B6-40C8-BD7C-ADEFB519835D}" destId="{FC75ECFC-DE13-4F60-AC14-19413F16372A}" srcOrd="0" destOrd="0" presId="urn:microsoft.com/office/officeart/2005/8/layout/hProcess4"/>
    <dgm:cxn modelId="{4B5E5AB1-B841-4C3E-8B63-754C54CA4984}" srcId="{C6FFD525-F826-455D-BB23-40B2CBE5C925}" destId="{77A570E4-64BD-4C04-85CF-2304C1965FF0}" srcOrd="0" destOrd="0" parTransId="{C8426710-7A6E-4B45-B262-02AE2370AE16}" sibTransId="{304D0222-7C8A-4C84-9752-D30568B8BF84}"/>
    <dgm:cxn modelId="{4A1166B9-DCF3-4A7C-BCAB-15B0AB9F545B}" srcId="{AB764EB5-7A45-4E69-B06E-A8C0E3540905}" destId="{D423FDCE-22AE-49B3-B945-C9B3FE4B2017}" srcOrd="1" destOrd="0" parTransId="{F80D0DAA-590E-4EC2-9894-7E6015B171FB}" sibTransId="{55C39458-5C09-4B24-8BF3-AFEE54AD699A}"/>
    <dgm:cxn modelId="{116A17BF-5739-441E-A6B6-A4846B75EC38}" type="presOf" srcId="{51F48DB6-1AF9-4235-836D-F407D4136799}" destId="{B03CCD9A-0429-4BAD-A5B7-1C469F994BF8}" srcOrd="0" destOrd="0" presId="urn:microsoft.com/office/officeart/2005/8/layout/hProcess4"/>
    <dgm:cxn modelId="{723A84D9-2095-4F01-9F05-D877E3B5C4CF}" type="presOf" srcId="{C6FFD525-F826-455D-BB23-40B2CBE5C925}" destId="{5BC07FAA-5949-4DD0-AD04-FB324157242F}" srcOrd="0" destOrd="0" presId="urn:microsoft.com/office/officeart/2005/8/layout/hProcess4"/>
    <dgm:cxn modelId="{42CD25DA-1EC6-4005-825D-91981E12F07B}" srcId="{AB764EB5-7A45-4E69-B06E-A8C0E3540905}" destId="{4417DBB0-E8EB-438E-AD65-BCF0FA47C94B}" srcOrd="0" destOrd="0" parTransId="{DBB23B79-8895-417F-BB86-079B9B2CAE83}" sibTransId="{BD4F0B64-1A19-4CF2-91A4-218832A2FAA6}"/>
    <dgm:cxn modelId="{570CF7DB-1BB7-43CF-80BF-4B4D5BA85635}" type="presOf" srcId="{42307A60-46B6-40C8-BD7C-ADEFB519835D}" destId="{746A529F-C4A1-4DEF-A9E9-CCDAD6AB3A37}" srcOrd="1" destOrd="0" presId="urn:microsoft.com/office/officeart/2005/8/layout/hProcess4"/>
    <dgm:cxn modelId="{7750D0FC-9672-4F28-A4F7-E3EDDFE91EC9}" type="presOf" srcId="{4417DBB0-E8EB-438E-AD65-BCF0FA47C94B}" destId="{3CEF70C7-B204-4516-8ADC-2B2327F52D6B}" srcOrd="1" destOrd="0" presId="urn:microsoft.com/office/officeart/2005/8/layout/hProcess4"/>
    <dgm:cxn modelId="{BC1D17FE-4D63-4EF2-9719-80D0ABC0D241}" type="presOf" srcId="{4417DBB0-E8EB-438E-AD65-BCF0FA47C94B}" destId="{1CBCD206-B60E-40D6-A724-FA3855971EBB}" srcOrd="0" destOrd="0" presId="urn:microsoft.com/office/officeart/2005/8/layout/hProcess4"/>
    <dgm:cxn modelId="{1E1110FF-C65A-4992-85D1-21121FA49791}" type="presOf" srcId="{85193252-8B79-4B88-BD78-61D50E187641}" destId="{FC75ECFC-DE13-4F60-AC14-19413F16372A}" srcOrd="0" destOrd="1" presId="urn:microsoft.com/office/officeart/2005/8/layout/hProcess4"/>
    <dgm:cxn modelId="{23384CC3-9781-4F00-AAE7-134766DDD6B5}" type="presParOf" srcId="{B03CCD9A-0429-4BAD-A5B7-1C469F994BF8}" destId="{28153E16-126A-485F-8E59-7B38D478FD33}" srcOrd="0" destOrd="0" presId="urn:microsoft.com/office/officeart/2005/8/layout/hProcess4"/>
    <dgm:cxn modelId="{BDA107EC-3A22-4AD9-A020-BE83759C103A}" type="presParOf" srcId="{B03CCD9A-0429-4BAD-A5B7-1C469F994BF8}" destId="{B71083EA-FB69-45A4-B2AC-A81266B5B118}" srcOrd="1" destOrd="0" presId="urn:microsoft.com/office/officeart/2005/8/layout/hProcess4"/>
    <dgm:cxn modelId="{1DE2D89B-CEED-4756-8F31-C88566E13F93}" type="presParOf" srcId="{B03CCD9A-0429-4BAD-A5B7-1C469F994BF8}" destId="{154C3B63-A2F6-4467-B93D-C6DD5CE52B59}" srcOrd="2" destOrd="0" presId="urn:microsoft.com/office/officeart/2005/8/layout/hProcess4"/>
    <dgm:cxn modelId="{F6853D83-FC64-4675-A5C9-F07129BE5283}" type="presParOf" srcId="{154C3B63-A2F6-4467-B93D-C6DD5CE52B59}" destId="{C9148B79-8882-414D-907C-A0D52E5B0A8F}" srcOrd="0" destOrd="0" presId="urn:microsoft.com/office/officeart/2005/8/layout/hProcess4"/>
    <dgm:cxn modelId="{FE7EB5B7-2A57-42AE-841E-36F132E1DCB2}" type="presParOf" srcId="{C9148B79-8882-414D-907C-A0D52E5B0A8F}" destId="{51E50F7B-1C9B-4726-8CE1-E17AE07269F1}" srcOrd="0" destOrd="0" presId="urn:microsoft.com/office/officeart/2005/8/layout/hProcess4"/>
    <dgm:cxn modelId="{596B4B1B-D2EA-4D1C-BD3F-484E966B3240}" type="presParOf" srcId="{C9148B79-8882-414D-907C-A0D52E5B0A8F}" destId="{1CBCD206-B60E-40D6-A724-FA3855971EBB}" srcOrd="1" destOrd="0" presId="urn:microsoft.com/office/officeart/2005/8/layout/hProcess4"/>
    <dgm:cxn modelId="{A8723644-A979-4248-AF67-9F8E1DDE1448}" type="presParOf" srcId="{C9148B79-8882-414D-907C-A0D52E5B0A8F}" destId="{3CEF70C7-B204-4516-8ADC-2B2327F52D6B}" srcOrd="2" destOrd="0" presId="urn:microsoft.com/office/officeart/2005/8/layout/hProcess4"/>
    <dgm:cxn modelId="{D9531764-FA15-43C9-98C4-20E45F04C9F5}" type="presParOf" srcId="{C9148B79-8882-414D-907C-A0D52E5B0A8F}" destId="{1100FF66-E7D4-4DEA-81E9-8D6347858019}" srcOrd="3" destOrd="0" presId="urn:microsoft.com/office/officeart/2005/8/layout/hProcess4"/>
    <dgm:cxn modelId="{6757A287-E4D0-4940-B829-92550685E47C}" type="presParOf" srcId="{C9148B79-8882-414D-907C-A0D52E5B0A8F}" destId="{F073A778-2E4C-457F-B69E-BF1629D747F0}" srcOrd="4" destOrd="0" presId="urn:microsoft.com/office/officeart/2005/8/layout/hProcess4"/>
    <dgm:cxn modelId="{1B4C4262-09F7-4BC2-A18E-63A84D7F9136}" type="presParOf" srcId="{154C3B63-A2F6-4467-B93D-C6DD5CE52B59}" destId="{D6E422F6-AD78-4181-9BAC-F0FE15526B70}" srcOrd="1" destOrd="0" presId="urn:microsoft.com/office/officeart/2005/8/layout/hProcess4"/>
    <dgm:cxn modelId="{F16E3E18-1B8E-4CE7-9E44-82BBDA799502}" type="presParOf" srcId="{154C3B63-A2F6-4467-B93D-C6DD5CE52B59}" destId="{2DB40AE7-9F1E-4B58-81E4-18CB2CABE58D}" srcOrd="2" destOrd="0" presId="urn:microsoft.com/office/officeart/2005/8/layout/hProcess4"/>
    <dgm:cxn modelId="{1C59EC18-9F44-4E2E-AC43-6CD05B3638EC}" type="presParOf" srcId="{2DB40AE7-9F1E-4B58-81E4-18CB2CABE58D}" destId="{9ADD25A1-DD9B-4DDB-A924-2B0307E69F9B}" srcOrd="0" destOrd="0" presId="urn:microsoft.com/office/officeart/2005/8/layout/hProcess4"/>
    <dgm:cxn modelId="{5229E539-B3C0-4818-AFE7-C1740D8BA6AE}" type="presParOf" srcId="{2DB40AE7-9F1E-4B58-81E4-18CB2CABE58D}" destId="{19188654-9D06-4947-BBB8-16509DFBD182}" srcOrd="1" destOrd="0" presId="urn:microsoft.com/office/officeart/2005/8/layout/hProcess4"/>
    <dgm:cxn modelId="{76A3ACA9-2582-4C56-9851-FDFEA0B1D790}" type="presParOf" srcId="{2DB40AE7-9F1E-4B58-81E4-18CB2CABE58D}" destId="{05315EA2-7944-407B-B5A9-E2B9F6CFBA43}" srcOrd="2" destOrd="0" presId="urn:microsoft.com/office/officeart/2005/8/layout/hProcess4"/>
    <dgm:cxn modelId="{363B9504-1AF2-45A9-9AD7-D31A62FD287F}" type="presParOf" srcId="{2DB40AE7-9F1E-4B58-81E4-18CB2CABE58D}" destId="{5BC07FAA-5949-4DD0-AD04-FB324157242F}" srcOrd="3" destOrd="0" presId="urn:microsoft.com/office/officeart/2005/8/layout/hProcess4"/>
    <dgm:cxn modelId="{3B280EB0-1C95-47D6-BA20-8A24E3144FAF}" type="presParOf" srcId="{2DB40AE7-9F1E-4B58-81E4-18CB2CABE58D}" destId="{A636CEF7-7292-4637-9BD8-0F873BD34DDF}" srcOrd="4" destOrd="0" presId="urn:microsoft.com/office/officeart/2005/8/layout/hProcess4"/>
    <dgm:cxn modelId="{A299DF90-6A9B-4E63-99CD-E942B658ED32}" type="presParOf" srcId="{154C3B63-A2F6-4467-B93D-C6DD5CE52B59}" destId="{86D5072F-E3DD-4E4A-8453-860F7F9A1173}" srcOrd="3" destOrd="0" presId="urn:microsoft.com/office/officeart/2005/8/layout/hProcess4"/>
    <dgm:cxn modelId="{704A38D6-4DA9-40D0-95D2-B0A519556CD1}" type="presParOf" srcId="{154C3B63-A2F6-4467-B93D-C6DD5CE52B59}" destId="{6351EC8F-2B22-43FD-8F9A-39B2B84EC636}" srcOrd="4" destOrd="0" presId="urn:microsoft.com/office/officeart/2005/8/layout/hProcess4"/>
    <dgm:cxn modelId="{C770F346-330E-49A8-ACF4-28B347B1B379}" type="presParOf" srcId="{6351EC8F-2B22-43FD-8F9A-39B2B84EC636}" destId="{B4349BFC-04AA-4165-8202-1DD076E6C2DE}" srcOrd="0" destOrd="0" presId="urn:microsoft.com/office/officeart/2005/8/layout/hProcess4"/>
    <dgm:cxn modelId="{5B5D8B5E-F279-4D24-AB40-0350DB8DD0D1}" type="presParOf" srcId="{6351EC8F-2B22-43FD-8F9A-39B2B84EC636}" destId="{FC75ECFC-DE13-4F60-AC14-19413F16372A}" srcOrd="1" destOrd="0" presId="urn:microsoft.com/office/officeart/2005/8/layout/hProcess4"/>
    <dgm:cxn modelId="{B763C7A2-DEA1-4F2D-8679-61C88E6F3681}" type="presParOf" srcId="{6351EC8F-2B22-43FD-8F9A-39B2B84EC636}" destId="{746A529F-C4A1-4DEF-A9E9-CCDAD6AB3A37}" srcOrd="2" destOrd="0" presId="urn:microsoft.com/office/officeart/2005/8/layout/hProcess4"/>
    <dgm:cxn modelId="{4A91FC89-E854-43BC-86D0-B2F87E13C1BC}" type="presParOf" srcId="{6351EC8F-2B22-43FD-8F9A-39B2B84EC636}" destId="{DB5AAF35-8D9F-4FAE-B556-B93B0802914C}" srcOrd="3" destOrd="0" presId="urn:microsoft.com/office/officeart/2005/8/layout/hProcess4"/>
    <dgm:cxn modelId="{431EC5E8-D4C8-47AA-AF5D-A4EB21A6AA37}" type="presParOf" srcId="{6351EC8F-2B22-43FD-8F9A-39B2B84EC636}" destId="{3D26E2FD-1AC6-4C32-AB7E-0D1BEFB8998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E080185-B334-4774-9A9C-A707F30CE53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261C802-32F9-43F6-9C31-2BFA6BCD5B74}">
      <dgm:prSet phldrT="[Texto]"/>
      <dgm:spPr/>
      <dgm:t>
        <a:bodyPr/>
        <a:lstStyle/>
        <a:p>
          <a:r>
            <a:rPr lang="es-EC" dirty="0"/>
            <a:t>Para el año 2018, las importaciones de instrumentos musicales poseen un déficit en la balanza comercial de $6.448,000 USD con respecto al valor de las importaciones mundiales, las importaciones siguen aumentando hasta llegar a una BC totalmente negativa.</a:t>
          </a:r>
        </a:p>
      </dgm:t>
    </dgm:pt>
    <dgm:pt modelId="{6A1E47FB-4054-44F4-81F2-AA2DDB557BE0}" type="parTrans" cxnId="{8CD0EBDF-3D59-4CA9-AC00-DCAA08339E8A}">
      <dgm:prSet/>
      <dgm:spPr/>
      <dgm:t>
        <a:bodyPr/>
        <a:lstStyle/>
        <a:p>
          <a:endParaRPr lang="es-EC"/>
        </a:p>
      </dgm:t>
    </dgm:pt>
    <dgm:pt modelId="{CC78990F-B0DA-48D6-AC29-7F3D43EB66B7}" type="sibTrans" cxnId="{8CD0EBDF-3D59-4CA9-AC00-DCAA08339E8A}">
      <dgm:prSet/>
      <dgm:spPr/>
      <dgm:t>
        <a:bodyPr/>
        <a:lstStyle/>
        <a:p>
          <a:endParaRPr lang="es-EC"/>
        </a:p>
      </dgm:t>
    </dgm:pt>
    <dgm:pt modelId="{3AF36223-92BF-499F-953A-AF0F8F3740A2}">
      <dgm:prSet phldrT="[Texto]"/>
      <dgm:spPr/>
      <dgm:t>
        <a:bodyPr/>
        <a:lstStyle/>
        <a:p>
          <a:r>
            <a:rPr lang="es-EC" dirty="0"/>
            <a:t>Perú lidera las importaciones de instrumentos musicales de la subpartida  9207.90 seguido de Colombia, Ecuador y Bolivia.</a:t>
          </a:r>
        </a:p>
      </dgm:t>
    </dgm:pt>
    <dgm:pt modelId="{EDBEBB56-C5CD-454E-B620-2CC0A116A330}" type="parTrans" cxnId="{B4E4DF59-EC49-43DC-9200-9555C4CFE6B6}">
      <dgm:prSet/>
      <dgm:spPr/>
      <dgm:t>
        <a:bodyPr/>
        <a:lstStyle/>
        <a:p>
          <a:endParaRPr lang="es-EC"/>
        </a:p>
      </dgm:t>
    </dgm:pt>
    <dgm:pt modelId="{CBB00EE4-E952-4809-A850-FF4B47BAF39C}" type="sibTrans" cxnId="{B4E4DF59-EC49-43DC-9200-9555C4CFE6B6}">
      <dgm:prSet/>
      <dgm:spPr/>
      <dgm:t>
        <a:bodyPr/>
        <a:lstStyle/>
        <a:p>
          <a:endParaRPr lang="es-EC"/>
        </a:p>
      </dgm:t>
    </dgm:pt>
    <dgm:pt modelId="{DFE80851-264C-47AC-8259-C5F1292B1F1B}">
      <dgm:prSet phldrT="[Texto]"/>
      <dgm:spPr/>
      <dgm:t>
        <a:bodyPr/>
        <a:lstStyle/>
        <a:p>
          <a:r>
            <a:rPr lang="es-EC" dirty="0"/>
            <a:t>Las exportaciones ecuatorianas de la subpartida reflejan operaciones por un valor de $1.000,00 USD solamente en los años 2016 y 2017, posterior para el año 2018 no se registran exportaciones </a:t>
          </a:r>
        </a:p>
      </dgm:t>
    </dgm:pt>
    <dgm:pt modelId="{DF874DBF-4697-481A-8A33-FF5354A3CCF7}" type="parTrans" cxnId="{72187D1B-8343-4862-A9CA-CA9BD2D28535}">
      <dgm:prSet/>
      <dgm:spPr/>
      <dgm:t>
        <a:bodyPr/>
        <a:lstStyle/>
        <a:p>
          <a:endParaRPr lang="es-EC"/>
        </a:p>
      </dgm:t>
    </dgm:pt>
    <dgm:pt modelId="{82275243-0B48-4AF9-88A4-0C70216AADAD}" type="sibTrans" cxnId="{72187D1B-8343-4862-A9CA-CA9BD2D28535}">
      <dgm:prSet/>
      <dgm:spPr/>
      <dgm:t>
        <a:bodyPr/>
        <a:lstStyle/>
        <a:p>
          <a:endParaRPr lang="es-EC"/>
        </a:p>
      </dgm:t>
    </dgm:pt>
    <dgm:pt modelId="{4482699A-0A4B-4908-87CF-5CDB721FB720}">
      <dgm:prSet phldrT="[Texto]"/>
      <dgm:spPr/>
      <dgm:t>
        <a:bodyPr/>
        <a:lstStyle/>
        <a:p>
          <a:r>
            <a:rPr lang="es-EC" dirty="0"/>
            <a:t>Se obtiene un valor de $1.499.277,84 por concepto de total de ventas de instrumentos musicales fabricados en Ecuador y se posee una tendencia creciente para los años posteriores al 2018.</a:t>
          </a:r>
        </a:p>
      </dgm:t>
    </dgm:pt>
    <dgm:pt modelId="{687257F0-1861-4644-85E0-6EB7C41C75E9}" type="parTrans" cxnId="{D93BC195-6275-489B-B3DC-E8EB48276BB1}">
      <dgm:prSet/>
      <dgm:spPr/>
      <dgm:t>
        <a:bodyPr/>
        <a:lstStyle/>
        <a:p>
          <a:endParaRPr lang="es-EC"/>
        </a:p>
      </dgm:t>
    </dgm:pt>
    <dgm:pt modelId="{F6EE3919-D607-4BBA-992B-DD63541D9CBE}" type="sibTrans" cxnId="{D93BC195-6275-489B-B3DC-E8EB48276BB1}">
      <dgm:prSet/>
      <dgm:spPr/>
      <dgm:t>
        <a:bodyPr/>
        <a:lstStyle/>
        <a:p>
          <a:endParaRPr lang="es-EC"/>
        </a:p>
      </dgm:t>
    </dgm:pt>
    <dgm:pt modelId="{EB732226-B6F2-4FA2-B207-0001A5D277E5}">
      <dgm:prSet phldrT="[Texto]"/>
      <dgm:spPr/>
      <dgm:t>
        <a:bodyPr/>
        <a:lstStyle/>
        <a:p>
          <a:r>
            <a:rPr lang="es-EC" dirty="0"/>
            <a:t>Se obtiene un valor de $1.499.277,84 en el 2015 por concepto de total de ventas de instrumentos musicales fabricados en Ecuador y se posee una tendencia creciente para los años posteriores al 2018.</a:t>
          </a:r>
        </a:p>
      </dgm:t>
    </dgm:pt>
    <dgm:pt modelId="{67A55F00-78BC-4F93-ACFC-1DE152F336F7}" type="parTrans" cxnId="{6A333156-083C-4B86-842C-9E71B6D46C72}">
      <dgm:prSet/>
      <dgm:spPr/>
      <dgm:t>
        <a:bodyPr/>
        <a:lstStyle/>
        <a:p>
          <a:endParaRPr lang="es-EC"/>
        </a:p>
      </dgm:t>
    </dgm:pt>
    <dgm:pt modelId="{9985173F-C818-48E8-B52E-25547EF23CBD}" type="sibTrans" cxnId="{6A333156-083C-4B86-842C-9E71B6D46C72}">
      <dgm:prSet/>
      <dgm:spPr/>
      <dgm:t>
        <a:bodyPr/>
        <a:lstStyle/>
        <a:p>
          <a:endParaRPr lang="es-EC"/>
        </a:p>
      </dgm:t>
    </dgm:pt>
    <dgm:pt modelId="{B1563948-DC8F-4500-9A51-93A8387DA688}" type="pres">
      <dgm:prSet presAssocID="{0E080185-B334-4774-9A9C-A707F30CE530}" presName="Name0" presStyleCnt="0">
        <dgm:presLayoutVars>
          <dgm:chMax val="7"/>
          <dgm:chPref val="7"/>
          <dgm:dir/>
        </dgm:presLayoutVars>
      </dgm:prSet>
      <dgm:spPr/>
    </dgm:pt>
    <dgm:pt modelId="{F569B27D-E91E-49BC-A20D-F4541810B736}" type="pres">
      <dgm:prSet presAssocID="{0E080185-B334-4774-9A9C-A707F30CE530}" presName="Name1" presStyleCnt="0"/>
      <dgm:spPr/>
    </dgm:pt>
    <dgm:pt modelId="{51C4B9F2-C8C3-434D-95ED-6CDB101FDAE8}" type="pres">
      <dgm:prSet presAssocID="{0E080185-B334-4774-9A9C-A707F30CE530}" presName="cycle" presStyleCnt="0"/>
      <dgm:spPr/>
    </dgm:pt>
    <dgm:pt modelId="{5108D8F9-6F08-4AB3-9EBC-1B4BD6FE1A0E}" type="pres">
      <dgm:prSet presAssocID="{0E080185-B334-4774-9A9C-A707F30CE530}" presName="srcNode" presStyleLbl="node1" presStyleIdx="0" presStyleCnt="5"/>
      <dgm:spPr/>
    </dgm:pt>
    <dgm:pt modelId="{E443D275-5884-4A81-8ECB-A9D9F3A05A64}" type="pres">
      <dgm:prSet presAssocID="{0E080185-B334-4774-9A9C-A707F30CE530}" presName="conn" presStyleLbl="parChTrans1D2" presStyleIdx="0" presStyleCnt="1"/>
      <dgm:spPr/>
    </dgm:pt>
    <dgm:pt modelId="{62FC6B35-55A4-4848-8324-2ED37E70BA82}" type="pres">
      <dgm:prSet presAssocID="{0E080185-B334-4774-9A9C-A707F30CE530}" presName="extraNode" presStyleLbl="node1" presStyleIdx="0" presStyleCnt="5"/>
      <dgm:spPr/>
    </dgm:pt>
    <dgm:pt modelId="{50E25737-DAA4-4332-8399-E59FDF6DFC7D}" type="pres">
      <dgm:prSet presAssocID="{0E080185-B334-4774-9A9C-A707F30CE530}" presName="dstNode" presStyleLbl="node1" presStyleIdx="0" presStyleCnt="5"/>
      <dgm:spPr/>
    </dgm:pt>
    <dgm:pt modelId="{A9EB7DD7-FAC0-478F-A905-D9E8ABD26800}" type="pres">
      <dgm:prSet presAssocID="{1261C802-32F9-43F6-9C31-2BFA6BCD5B74}" presName="text_1" presStyleLbl="node1" presStyleIdx="0" presStyleCnt="5">
        <dgm:presLayoutVars>
          <dgm:bulletEnabled val="1"/>
        </dgm:presLayoutVars>
      </dgm:prSet>
      <dgm:spPr/>
    </dgm:pt>
    <dgm:pt modelId="{C53BFBB6-3466-4529-BDDD-4DE09C8A6F69}" type="pres">
      <dgm:prSet presAssocID="{1261C802-32F9-43F6-9C31-2BFA6BCD5B74}" presName="accent_1" presStyleCnt="0"/>
      <dgm:spPr/>
    </dgm:pt>
    <dgm:pt modelId="{4FDD3A9C-25B5-404D-B576-A0D97BBE1FC0}" type="pres">
      <dgm:prSet presAssocID="{1261C802-32F9-43F6-9C31-2BFA6BCD5B74}" presName="accentRepeatNode" presStyleLbl="solidFgAcc1" presStyleIdx="0" presStyleCnt="5"/>
      <dgm:spPr/>
    </dgm:pt>
    <dgm:pt modelId="{C111E1C3-0D1F-4E4C-911C-0F7D6FCB8756}" type="pres">
      <dgm:prSet presAssocID="{3AF36223-92BF-499F-953A-AF0F8F3740A2}" presName="text_2" presStyleLbl="node1" presStyleIdx="1" presStyleCnt="5">
        <dgm:presLayoutVars>
          <dgm:bulletEnabled val="1"/>
        </dgm:presLayoutVars>
      </dgm:prSet>
      <dgm:spPr/>
    </dgm:pt>
    <dgm:pt modelId="{C4302D76-AFEF-4143-B353-E2EB2A88AFBA}" type="pres">
      <dgm:prSet presAssocID="{3AF36223-92BF-499F-953A-AF0F8F3740A2}" presName="accent_2" presStyleCnt="0"/>
      <dgm:spPr/>
    </dgm:pt>
    <dgm:pt modelId="{92ABB798-BF8A-4218-921A-2B0298AD3852}" type="pres">
      <dgm:prSet presAssocID="{3AF36223-92BF-499F-953A-AF0F8F3740A2}" presName="accentRepeatNode" presStyleLbl="solidFgAcc1" presStyleIdx="1" presStyleCnt="5"/>
      <dgm:spPr/>
    </dgm:pt>
    <dgm:pt modelId="{C2910E51-46C9-47F7-9F86-65F1845E9EBD}" type="pres">
      <dgm:prSet presAssocID="{DFE80851-264C-47AC-8259-C5F1292B1F1B}" presName="text_3" presStyleLbl="node1" presStyleIdx="2" presStyleCnt="5">
        <dgm:presLayoutVars>
          <dgm:bulletEnabled val="1"/>
        </dgm:presLayoutVars>
      </dgm:prSet>
      <dgm:spPr/>
    </dgm:pt>
    <dgm:pt modelId="{B138CFEF-5EB3-41C7-B714-D29B015A5E61}" type="pres">
      <dgm:prSet presAssocID="{DFE80851-264C-47AC-8259-C5F1292B1F1B}" presName="accent_3" presStyleCnt="0"/>
      <dgm:spPr/>
    </dgm:pt>
    <dgm:pt modelId="{A0C13DEA-EA70-4D48-ADC5-2762CE7EDDAF}" type="pres">
      <dgm:prSet presAssocID="{DFE80851-264C-47AC-8259-C5F1292B1F1B}" presName="accentRepeatNode" presStyleLbl="solidFgAcc1" presStyleIdx="2" presStyleCnt="5"/>
      <dgm:spPr/>
    </dgm:pt>
    <dgm:pt modelId="{23613E45-B8B6-4C31-8EBB-061328B039C4}" type="pres">
      <dgm:prSet presAssocID="{4482699A-0A4B-4908-87CF-5CDB721FB720}" presName="text_4" presStyleLbl="node1" presStyleIdx="3" presStyleCnt="5">
        <dgm:presLayoutVars>
          <dgm:bulletEnabled val="1"/>
        </dgm:presLayoutVars>
      </dgm:prSet>
      <dgm:spPr/>
    </dgm:pt>
    <dgm:pt modelId="{E7D57F96-8DBE-49BD-804A-9F1EBAE8D85F}" type="pres">
      <dgm:prSet presAssocID="{4482699A-0A4B-4908-87CF-5CDB721FB720}" presName="accent_4" presStyleCnt="0"/>
      <dgm:spPr/>
    </dgm:pt>
    <dgm:pt modelId="{00837909-C3DD-4044-B75F-F15CF58B94BC}" type="pres">
      <dgm:prSet presAssocID="{4482699A-0A4B-4908-87CF-5CDB721FB720}" presName="accentRepeatNode" presStyleLbl="solidFgAcc1" presStyleIdx="3" presStyleCnt="5"/>
      <dgm:spPr/>
    </dgm:pt>
    <dgm:pt modelId="{9A2D911A-557F-4AFB-A210-3B6647713E5C}" type="pres">
      <dgm:prSet presAssocID="{EB732226-B6F2-4FA2-B207-0001A5D277E5}" presName="text_5" presStyleLbl="node1" presStyleIdx="4" presStyleCnt="5">
        <dgm:presLayoutVars>
          <dgm:bulletEnabled val="1"/>
        </dgm:presLayoutVars>
      </dgm:prSet>
      <dgm:spPr/>
    </dgm:pt>
    <dgm:pt modelId="{F5C54AE9-6B82-46CD-B07A-382DF5998EAA}" type="pres">
      <dgm:prSet presAssocID="{EB732226-B6F2-4FA2-B207-0001A5D277E5}" presName="accent_5" presStyleCnt="0"/>
      <dgm:spPr/>
    </dgm:pt>
    <dgm:pt modelId="{7D682211-7523-4949-B34C-2A8BE62866B1}" type="pres">
      <dgm:prSet presAssocID="{EB732226-B6F2-4FA2-B207-0001A5D277E5}" presName="accentRepeatNode" presStyleLbl="solidFgAcc1" presStyleIdx="4" presStyleCnt="5"/>
      <dgm:spPr/>
    </dgm:pt>
  </dgm:ptLst>
  <dgm:cxnLst>
    <dgm:cxn modelId="{385F830B-8412-4ACA-B301-077532F1E7B7}" type="presOf" srcId="{EB732226-B6F2-4FA2-B207-0001A5D277E5}" destId="{9A2D911A-557F-4AFB-A210-3B6647713E5C}" srcOrd="0" destOrd="0" presId="urn:microsoft.com/office/officeart/2008/layout/VerticalCurvedList"/>
    <dgm:cxn modelId="{72187D1B-8343-4862-A9CA-CA9BD2D28535}" srcId="{0E080185-B334-4774-9A9C-A707F30CE530}" destId="{DFE80851-264C-47AC-8259-C5F1292B1F1B}" srcOrd="2" destOrd="0" parTransId="{DF874DBF-4697-481A-8A33-FF5354A3CCF7}" sibTransId="{82275243-0B48-4AF9-88A4-0C70216AADAD}"/>
    <dgm:cxn modelId="{95F03C27-1484-404F-AB01-21B3AA8D3393}" type="presOf" srcId="{3AF36223-92BF-499F-953A-AF0F8F3740A2}" destId="{C111E1C3-0D1F-4E4C-911C-0F7D6FCB8756}" srcOrd="0" destOrd="0" presId="urn:microsoft.com/office/officeart/2008/layout/VerticalCurvedList"/>
    <dgm:cxn modelId="{00D56D5E-9C02-4191-BD14-E093FE42C01F}" type="presOf" srcId="{DFE80851-264C-47AC-8259-C5F1292B1F1B}" destId="{C2910E51-46C9-47F7-9F86-65F1845E9EBD}" srcOrd="0" destOrd="0" presId="urn:microsoft.com/office/officeart/2008/layout/VerticalCurvedList"/>
    <dgm:cxn modelId="{802C1B6F-7F13-4A9C-B23A-8CECC3E1A9D8}" type="presOf" srcId="{1261C802-32F9-43F6-9C31-2BFA6BCD5B74}" destId="{A9EB7DD7-FAC0-478F-A905-D9E8ABD26800}" srcOrd="0" destOrd="0" presId="urn:microsoft.com/office/officeart/2008/layout/VerticalCurvedList"/>
    <dgm:cxn modelId="{6A333156-083C-4B86-842C-9E71B6D46C72}" srcId="{0E080185-B334-4774-9A9C-A707F30CE530}" destId="{EB732226-B6F2-4FA2-B207-0001A5D277E5}" srcOrd="4" destOrd="0" parTransId="{67A55F00-78BC-4F93-ACFC-1DE152F336F7}" sibTransId="{9985173F-C818-48E8-B52E-25547EF23CBD}"/>
    <dgm:cxn modelId="{B4E4DF59-EC49-43DC-9200-9555C4CFE6B6}" srcId="{0E080185-B334-4774-9A9C-A707F30CE530}" destId="{3AF36223-92BF-499F-953A-AF0F8F3740A2}" srcOrd="1" destOrd="0" parTransId="{EDBEBB56-C5CD-454E-B620-2CC0A116A330}" sibTransId="{CBB00EE4-E952-4809-A850-FF4B47BAF39C}"/>
    <dgm:cxn modelId="{9B604B8C-B3C4-484C-BFE6-2D68E8EABB33}" type="presOf" srcId="{0E080185-B334-4774-9A9C-A707F30CE530}" destId="{B1563948-DC8F-4500-9A51-93A8387DA688}" srcOrd="0" destOrd="0" presId="urn:microsoft.com/office/officeart/2008/layout/VerticalCurvedList"/>
    <dgm:cxn modelId="{D93BC195-6275-489B-B3DC-E8EB48276BB1}" srcId="{0E080185-B334-4774-9A9C-A707F30CE530}" destId="{4482699A-0A4B-4908-87CF-5CDB721FB720}" srcOrd="3" destOrd="0" parTransId="{687257F0-1861-4644-85E0-6EB7C41C75E9}" sibTransId="{F6EE3919-D607-4BBA-992B-DD63541D9CBE}"/>
    <dgm:cxn modelId="{B2D743A8-9ED9-4CAC-8654-485451ED9B87}" type="presOf" srcId="{CC78990F-B0DA-48D6-AC29-7F3D43EB66B7}" destId="{E443D275-5884-4A81-8ECB-A9D9F3A05A64}" srcOrd="0" destOrd="0" presId="urn:microsoft.com/office/officeart/2008/layout/VerticalCurvedList"/>
    <dgm:cxn modelId="{8CD0EBDF-3D59-4CA9-AC00-DCAA08339E8A}" srcId="{0E080185-B334-4774-9A9C-A707F30CE530}" destId="{1261C802-32F9-43F6-9C31-2BFA6BCD5B74}" srcOrd="0" destOrd="0" parTransId="{6A1E47FB-4054-44F4-81F2-AA2DDB557BE0}" sibTransId="{CC78990F-B0DA-48D6-AC29-7F3D43EB66B7}"/>
    <dgm:cxn modelId="{9CC890E3-24D9-4E10-A999-1A3F27658FE4}" type="presOf" srcId="{4482699A-0A4B-4908-87CF-5CDB721FB720}" destId="{23613E45-B8B6-4C31-8EBB-061328B039C4}" srcOrd="0" destOrd="0" presId="urn:microsoft.com/office/officeart/2008/layout/VerticalCurvedList"/>
    <dgm:cxn modelId="{595F0DF8-D5E8-4729-9F4D-30BF26051B1D}" type="presParOf" srcId="{B1563948-DC8F-4500-9A51-93A8387DA688}" destId="{F569B27D-E91E-49BC-A20D-F4541810B736}" srcOrd="0" destOrd="0" presId="urn:microsoft.com/office/officeart/2008/layout/VerticalCurvedList"/>
    <dgm:cxn modelId="{58AC2D14-D439-455C-B783-06B2BE4EC9B5}" type="presParOf" srcId="{F569B27D-E91E-49BC-A20D-F4541810B736}" destId="{51C4B9F2-C8C3-434D-95ED-6CDB101FDAE8}" srcOrd="0" destOrd="0" presId="urn:microsoft.com/office/officeart/2008/layout/VerticalCurvedList"/>
    <dgm:cxn modelId="{D7AA9E0E-D313-4F5D-B25D-60BDE7E43706}" type="presParOf" srcId="{51C4B9F2-C8C3-434D-95ED-6CDB101FDAE8}" destId="{5108D8F9-6F08-4AB3-9EBC-1B4BD6FE1A0E}" srcOrd="0" destOrd="0" presId="urn:microsoft.com/office/officeart/2008/layout/VerticalCurvedList"/>
    <dgm:cxn modelId="{800AF423-B690-487C-B7F1-17C262AC8450}" type="presParOf" srcId="{51C4B9F2-C8C3-434D-95ED-6CDB101FDAE8}" destId="{E443D275-5884-4A81-8ECB-A9D9F3A05A64}" srcOrd="1" destOrd="0" presId="urn:microsoft.com/office/officeart/2008/layout/VerticalCurvedList"/>
    <dgm:cxn modelId="{F771A469-2308-4DF0-B8BE-B0FBE6A6C284}" type="presParOf" srcId="{51C4B9F2-C8C3-434D-95ED-6CDB101FDAE8}" destId="{62FC6B35-55A4-4848-8324-2ED37E70BA82}" srcOrd="2" destOrd="0" presId="urn:microsoft.com/office/officeart/2008/layout/VerticalCurvedList"/>
    <dgm:cxn modelId="{ABCFE92B-A009-488C-9D06-9B7257F6243B}" type="presParOf" srcId="{51C4B9F2-C8C3-434D-95ED-6CDB101FDAE8}" destId="{50E25737-DAA4-4332-8399-E59FDF6DFC7D}" srcOrd="3" destOrd="0" presId="urn:microsoft.com/office/officeart/2008/layout/VerticalCurvedList"/>
    <dgm:cxn modelId="{02F551E9-CE95-4058-B71E-6F47D488D58C}" type="presParOf" srcId="{F569B27D-E91E-49BC-A20D-F4541810B736}" destId="{A9EB7DD7-FAC0-478F-A905-D9E8ABD26800}" srcOrd="1" destOrd="0" presId="urn:microsoft.com/office/officeart/2008/layout/VerticalCurvedList"/>
    <dgm:cxn modelId="{690F1AD3-26EA-40A0-8204-044D245A55BD}" type="presParOf" srcId="{F569B27D-E91E-49BC-A20D-F4541810B736}" destId="{C53BFBB6-3466-4529-BDDD-4DE09C8A6F69}" srcOrd="2" destOrd="0" presId="urn:microsoft.com/office/officeart/2008/layout/VerticalCurvedList"/>
    <dgm:cxn modelId="{A09E7774-40B8-4966-8EB5-F3EBDB2F90E1}" type="presParOf" srcId="{C53BFBB6-3466-4529-BDDD-4DE09C8A6F69}" destId="{4FDD3A9C-25B5-404D-B576-A0D97BBE1FC0}" srcOrd="0" destOrd="0" presId="urn:microsoft.com/office/officeart/2008/layout/VerticalCurvedList"/>
    <dgm:cxn modelId="{0921FACC-6476-4954-BD8F-13C4CE4C91A6}" type="presParOf" srcId="{F569B27D-E91E-49BC-A20D-F4541810B736}" destId="{C111E1C3-0D1F-4E4C-911C-0F7D6FCB8756}" srcOrd="3" destOrd="0" presId="urn:microsoft.com/office/officeart/2008/layout/VerticalCurvedList"/>
    <dgm:cxn modelId="{94D2C80E-8466-471A-8229-82553D6AB58A}" type="presParOf" srcId="{F569B27D-E91E-49BC-A20D-F4541810B736}" destId="{C4302D76-AFEF-4143-B353-E2EB2A88AFBA}" srcOrd="4" destOrd="0" presId="urn:microsoft.com/office/officeart/2008/layout/VerticalCurvedList"/>
    <dgm:cxn modelId="{CA62733A-1D39-43F3-AFB5-0B304C245E37}" type="presParOf" srcId="{C4302D76-AFEF-4143-B353-E2EB2A88AFBA}" destId="{92ABB798-BF8A-4218-921A-2B0298AD3852}" srcOrd="0" destOrd="0" presId="urn:microsoft.com/office/officeart/2008/layout/VerticalCurvedList"/>
    <dgm:cxn modelId="{5A8F56C7-7221-43EF-ABB5-23EE2B55DDC0}" type="presParOf" srcId="{F569B27D-E91E-49BC-A20D-F4541810B736}" destId="{C2910E51-46C9-47F7-9F86-65F1845E9EBD}" srcOrd="5" destOrd="0" presId="urn:microsoft.com/office/officeart/2008/layout/VerticalCurvedList"/>
    <dgm:cxn modelId="{393ABBE0-0B54-403F-AD65-4D2B4F938CD0}" type="presParOf" srcId="{F569B27D-E91E-49BC-A20D-F4541810B736}" destId="{B138CFEF-5EB3-41C7-B714-D29B015A5E61}" srcOrd="6" destOrd="0" presId="urn:microsoft.com/office/officeart/2008/layout/VerticalCurvedList"/>
    <dgm:cxn modelId="{E4FCF03E-0658-458B-B7DE-CF1C7521DECE}" type="presParOf" srcId="{B138CFEF-5EB3-41C7-B714-D29B015A5E61}" destId="{A0C13DEA-EA70-4D48-ADC5-2762CE7EDDAF}" srcOrd="0" destOrd="0" presId="urn:microsoft.com/office/officeart/2008/layout/VerticalCurvedList"/>
    <dgm:cxn modelId="{A0B609A5-3DAF-4662-8D81-B9F7D029FD0F}" type="presParOf" srcId="{F569B27D-E91E-49BC-A20D-F4541810B736}" destId="{23613E45-B8B6-4C31-8EBB-061328B039C4}" srcOrd="7" destOrd="0" presId="urn:microsoft.com/office/officeart/2008/layout/VerticalCurvedList"/>
    <dgm:cxn modelId="{FFC27891-3A43-4C66-9EFD-B235C0120323}" type="presParOf" srcId="{F569B27D-E91E-49BC-A20D-F4541810B736}" destId="{E7D57F96-8DBE-49BD-804A-9F1EBAE8D85F}" srcOrd="8" destOrd="0" presId="urn:microsoft.com/office/officeart/2008/layout/VerticalCurvedList"/>
    <dgm:cxn modelId="{E1B1DB17-260A-4F54-8F1B-DDCC8CEC28DD}" type="presParOf" srcId="{E7D57F96-8DBE-49BD-804A-9F1EBAE8D85F}" destId="{00837909-C3DD-4044-B75F-F15CF58B94BC}" srcOrd="0" destOrd="0" presId="urn:microsoft.com/office/officeart/2008/layout/VerticalCurvedList"/>
    <dgm:cxn modelId="{115EC227-08FF-4621-ABBA-02C79AC84A68}" type="presParOf" srcId="{F569B27D-E91E-49BC-A20D-F4541810B736}" destId="{9A2D911A-557F-4AFB-A210-3B6647713E5C}" srcOrd="9" destOrd="0" presId="urn:microsoft.com/office/officeart/2008/layout/VerticalCurvedList"/>
    <dgm:cxn modelId="{DA38F5F6-4889-42BC-994C-40403AB4E3F3}" type="presParOf" srcId="{F569B27D-E91E-49BC-A20D-F4541810B736}" destId="{F5C54AE9-6B82-46CD-B07A-382DF5998EAA}" srcOrd="10" destOrd="0" presId="urn:microsoft.com/office/officeart/2008/layout/VerticalCurvedList"/>
    <dgm:cxn modelId="{44653314-12BA-40C9-B0D6-A26C06F62F37}" type="presParOf" srcId="{F5C54AE9-6B82-46CD-B07A-382DF5998EAA}" destId="{7D682211-7523-4949-B34C-2A8BE62866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EC32E9B-D0C0-46DC-ABE8-7675AC0B7B1A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FB018B-E85A-49DD-9671-107869CF9B5D}">
      <dgm:prSet phldrT="[Texto]"/>
      <dgm:spPr/>
      <dgm:t>
        <a:bodyPr/>
        <a:lstStyle/>
        <a:p>
          <a:r>
            <a:rPr lang="es-ES" dirty="0"/>
            <a:t>China</a:t>
          </a:r>
        </a:p>
      </dgm:t>
    </dgm:pt>
    <dgm:pt modelId="{C2E63BC3-D098-4D72-BF06-36FAE10579E3}" type="parTrans" cxnId="{CD5D77F9-07F3-41AC-A2A7-EB7E4BB83B51}">
      <dgm:prSet/>
      <dgm:spPr/>
      <dgm:t>
        <a:bodyPr/>
        <a:lstStyle/>
        <a:p>
          <a:endParaRPr lang="es-ES"/>
        </a:p>
      </dgm:t>
    </dgm:pt>
    <dgm:pt modelId="{C7B8ABEA-9523-46A6-95E4-64C24B61213A}" type="sibTrans" cxnId="{CD5D77F9-07F3-41AC-A2A7-EB7E4BB83B51}">
      <dgm:prSet/>
      <dgm:spPr/>
      <dgm:t>
        <a:bodyPr/>
        <a:lstStyle/>
        <a:p>
          <a:endParaRPr lang="es-ES"/>
        </a:p>
      </dgm:t>
    </dgm:pt>
    <dgm:pt modelId="{C8D15B8A-1769-43DA-A76D-2A7EC8E7CF05}">
      <dgm:prSet phldrT="[Texto]"/>
      <dgm:spPr/>
      <dgm:t>
        <a:bodyPr/>
        <a:lstStyle/>
        <a:p>
          <a:r>
            <a:rPr lang="es-ES" dirty="0"/>
            <a:t>Establecer franquicias</a:t>
          </a:r>
        </a:p>
      </dgm:t>
    </dgm:pt>
    <dgm:pt modelId="{E8204C98-0841-477B-A3A9-74031DC49931}" type="parTrans" cxnId="{79B8128F-264D-4D44-89B6-C480F705CA0C}">
      <dgm:prSet/>
      <dgm:spPr/>
      <dgm:t>
        <a:bodyPr/>
        <a:lstStyle/>
        <a:p>
          <a:endParaRPr lang="es-ES"/>
        </a:p>
      </dgm:t>
    </dgm:pt>
    <dgm:pt modelId="{F4EE1B88-A6EE-4DC9-A942-BB548CFFAEA6}" type="sibTrans" cxnId="{79B8128F-264D-4D44-89B6-C480F705CA0C}">
      <dgm:prSet/>
      <dgm:spPr/>
      <dgm:t>
        <a:bodyPr/>
        <a:lstStyle/>
        <a:p>
          <a:endParaRPr lang="es-ES"/>
        </a:p>
      </dgm:t>
    </dgm:pt>
    <dgm:pt modelId="{6BA0CDD4-8DEC-4B32-A4CA-12F3FD89F1C4}">
      <dgm:prSet phldrT="[Texto]"/>
      <dgm:spPr/>
      <dgm:t>
        <a:bodyPr/>
        <a:lstStyle/>
        <a:p>
          <a:r>
            <a:rPr lang="es-ES" dirty="0"/>
            <a:t>Convenios</a:t>
          </a:r>
        </a:p>
      </dgm:t>
    </dgm:pt>
    <dgm:pt modelId="{73AA1746-9C83-403D-A628-2280147C87B6}" type="parTrans" cxnId="{2FC8D36E-04A5-4AE5-94C0-70C60F586124}">
      <dgm:prSet/>
      <dgm:spPr/>
      <dgm:t>
        <a:bodyPr/>
        <a:lstStyle/>
        <a:p>
          <a:endParaRPr lang="es-ES"/>
        </a:p>
      </dgm:t>
    </dgm:pt>
    <dgm:pt modelId="{47E4514B-435D-434E-AD9B-42C4E7478BD7}" type="sibTrans" cxnId="{2FC8D36E-04A5-4AE5-94C0-70C60F586124}">
      <dgm:prSet/>
      <dgm:spPr/>
      <dgm:t>
        <a:bodyPr/>
        <a:lstStyle/>
        <a:p>
          <a:endParaRPr lang="es-ES"/>
        </a:p>
      </dgm:t>
    </dgm:pt>
    <dgm:pt modelId="{200D4318-D47D-458F-9322-593CFD8D0341}">
      <dgm:prSet phldrT="[Texto]"/>
      <dgm:spPr/>
      <dgm:t>
        <a:bodyPr/>
        <a:lstStyle/>
        <a:p>
          <a:r>
            <a:rPr lang="es-ES" dirty="0"/>
            <a:t>Europa</a:t>
          </a:r>
        </a:p>
      </dgm:t>
    </dgm:pt>
    <dgm:pt modelId="{67C128ED-4B59-40C0-A4F5-531CCF98E7AA}" type="parTrans" cxnId="{D7DF48B4-8FD7-4092-A76D-78721E368E05}">
      <dgm:prSet/>
      <dgm:spPr/>
      <dgm:t>
        <a:bodyPr/>
        <a:lstStyle/>
        <a:p>
          <a:endParaRPr lang="es-ES"/>
        </a:p>
      </dgm:t>
    </dgm:pt>
    <dgm:pt modelId="{5EB9C188-6D0B-4B86-9825-8B73472C92FB}" type="sibTrans" cxnId="{D7DF48B4-8FD7-4092-A76D-78721E368E05}">
      <dgm:prSet/>
      <dgm:spPr/>
      <dgm:t>
        <a:bodyPr/>
        <a:lstStyle/>
        <a:p>
          <a:endParaRPr lang="es-ES"/>
        </a:p>
      </dgm:t>
    </dgm:pt>
    <dgm:pt modelId="{E82DC7EC-B99F-4E91-B868-26954BE11F73}">
      <dgm:prSet phldrT="[Texto]"/>
      <dgm:spPr/>
      <dgm:t>
        <a:bodyPr/>
        <a:lstStyle/>
        <a:p>
          <a:r>
            <a:rPr lang="es-ES" dirty="0"/>
            <a:t>Aprovechar acuerdos</a:t>
          </a:r>
        </a:p>
      </dgm:t>
    </dgm:pt>
    <dgm:pt modelId="{D2CD066D-06A0-4A19-9350-C686AECEFFE1}" type="parTrans" cxnId="{F3EB66A3-F723-4CEC-B0D6-9527DB87346A}">
      <dgm:prSet/>
      <dgm:spPr/>
      <dgm:t>
        <a:bodyPr/>
        <a:lstStyle/>
        <a:p>
          <a:endParaRPr lang="es-ES"/>
        </a:p>
      </dgm:t>
    </dgm:pt>
    <dgm:pt modelId="{3FEA97C7-C5C9-4E97-84EE-2269624CE70A}" type="sibTrans" cxnId="{F3EB66A3-F723-4CEC-B0D6-9527DB87346A}">
      <dgm:prSet/>
      <dgm:spPr/>
      <dgm:t>
        <a:bodyPr/>
        <a:lstStyle/>
        <a:p>
          <a:endParaRPr lang="es-ES"/>
        </a:p>
      </dgm:t>
    </dgm:pt>
    <dgm:pt modelId="{1751D69B-B22E-459F-B207-FA84E3D75D24}">
      <dgm:prSet phldrT="[Texto]"/>
      <dgm:spPr/>
      <dgm:t>
        <a:bodyPr/>
        <a:lstStyle/>
        <a:p>
          <a:r>
            <a:rPr lang="es-ES" dirty="0"/>
            <a:t>Estrategias/ exportación</a:t>
          </a:r>
        </a:p>
      </dgm:t>
    </dgm:pt>
    <dgm:pt modelId="{E447D41A-17E2-4F03-A079-80621FA24C10}" type="parTrans" cxnId="{7DC5BE03-02CC-41BA-8D86-120AEF16F62A}">
      <dgm:prSet/>
      <dgm:spPr/>
      <dgm:t>
        <a:bodyPr/>
        <a:lstStyle/>
        <a:p>
          <a:endParaRPr lang="es-ES"/>
        </a:p>
      </dgm:t>
    </dgm:pt>
    <dgm:pt modelId="{F8213E04-A80A-4542-986E-4A4C0C7FA251}" type="sibTrans" cxnId="{7DC5BE03-02CC-41BA-8D86-120AEF16F62A}">
      <dgm:prSet/>
      <dgm:spPr/>
      <dgm:t>
        <a:bodyPr/>
        <a:lstStyle/>
        <a:p>
          <a:endParaRPr lang="es-ES"/>
        </a:p>
      </dgm:t>
    </dgm:pt>
    <dgm:pt modelId="{8DFC3458-CE76-43BA-8C33-50715D9C950B}">
      <dgm:prSet phldrT="[Texto]"/>
      <dgm:spPr/>
      <dgm:t>
        <a:bodyPr/>
        <a:lstStyle/>
        <a:p>
          <a:r>
            <a:rPr lang="es-ES" dirty="0"/>
            <a:t>CAN</a:t>
          </a:r>
        </a:p>
      </dgm:t>
    </dgm:pt>
    <dgm:pt modelId="{A8FEEEDB-B096-4BDA-9547-CC2927DE7944}" type="parTrans" cxnId="{5841B06A-6D0F-4216-87D1-5CDA1956EC13}">
      <dgm:prSet/>
      <dgm:spPr/>
      <dgm:t>
        <a:bodyPr/>
        <a:lstStyle/>
        <a:p>
          <a:endParaRPr lang="es-ES"/>
        </a:p>
      </dgm:t>
    </dgm:pt>
    <dgm:pt modelId="{6781E7CE-7E18-4B89-96A4-6FFB494A3265}" type="sibTrans" cxnId="{5841B06A-6D0F-4216-87D1-5CDA1956EC13}">
      <dgm:prSet/>
      <dgm:spPr/>
      <dgm:t>
        <a:bodyPr/>
        <a:lstStyle/>
        <a:p>
          <a:endParaRPr lang="es-ES"/>
        </a:p>
      </dgm:t>
    </dgm:pt>
    <dgm:pt modelId="{276E5942-698E-4162-92DF-8B59B5154D9F}">
      <dgm:prSet phldrT="[Texto]"/>
      <dgm:spPr/>
      <dgm:t>
        <a:bodyPr/>
        <a:lstStyle/>
        <a:p>
          <a:endParaRPr lang="es-ES" dirty="0"/>
        </a:p>
      </dgm:t>
    </dgm:pt>
    <dgm:pt modelId="{337B3BA1-3FAA-4E2A-8F88-B43A6802DB3E}" type="parTrans" cxnId="{87B9AD5D-7179-4353-ABFB-ECAEE12C5B82}">
      <dgm:prSet/>
      <dgm:spPr/>
      <dgm:t>
        <a:bodyPr/>
        <a:lstStyle/>
        <a:p>
          <a:endParaRPr lang="es-ES"/>
        </a:p>
      </dgm:t>
    </dgm:pt>
    <dgm:pt modelId="{4D855D38-044C-4B29-AF30-3BD5EA98C467}" type="sibTrans" cxnId="{87B9AD5D-7179-4353-ABFB-ECAEE12C5B82}">
      <dgm:prSet/>
      <dgm:spPr/>
      <dgm:t>
        <a:bodyPr/>
        <a:lstStyle/>
        <a:p>
          <a:endParaRPr lang="es-ES"/>
        </a:p>
      </dgm:t>
    </dgm:pt>
    <dgm:pt modelId="{A26561F2-AE44-4458-896E-07CE6822F84E}" type="pres">
      <dgm:prSet presAssocID="{7EC32E9B-D0C0-46DC-ABE8-7675AC0B7B1A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5379ABF9-8AA2-4F8D-AD61-530EE6D1979D}" type="pres">
      <dgm:prSet presAssocID="{7EC32E9B-D0C0-46DC-ABE8-7675AC0B7B1A}" presName="cycle" presStyleCnt="0"/>
      <dgm:spPr/>
    </dgm:pt>
    <dgm:pt modelId="{259D4B72-4F4A-4CC3-BC57-F6836A7D972A}" type="pres">
      <dgm:prSet presAssocID="{7EC32E9B-D0C0-46DC-ABE8-7675AC0B7B1A}" presName="centerShape" presStyleCnt="0"/>
      <dgm:spPr/>
    </dgm:pt>
    <dgm:pt modelId="{B1363EE0-5564-4C0A-B6FE-088EE9348472}" type="pres">
      <dgm:prSet presAssocID="{7EC32E9B-D0C0-46DC-ABE8-7675AC0B7B1A}" presName="connSite" presStyleLbl="node1" presStyleIdx="0" presStyleCnt="4"/>
      <dgm:spPr/>
    </dgm:pt>
    <dgm:pt modelId="{616CB2ED-667F-4F94-A4F4-49FB6F217A21}" type="pres">
      <dgm:prSet presAssocID="{7EC32E9B-D0C0-46DC-ABE8-7675AC0B7B1A}" presName="visible" presStyleLbl="nod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940" r="-21940"/>
          </a:stretch>
        </a:blipFill>
      </dgm:spPr>
    </dgm:pt>
    <dgm:pt modelId="{15724F1E-7AF3-4A61-BD57-8DE74CC06F71}" type="pres">
      <dgm:prSet presAssocID="{C2E63BC3-D098-4D72-BF06-36FAE10579E3}" presName="Name25" presStyleLbl="parChTrans1D1" presStyleIdx="0" presStyleCnt="3"/>
      <dgm:spPr/>
    </dgm:pt>
    <dgm:pt modelId="{1D29CDFD-55FF-4316-96E9-2304C1344CA3}" type="pres">
      <dgm:prSet presAssocID="{B9FB018B-E85A-49DD-9671-107869CF9B5D}" presName="node" presStyleCnt="0"/>
      <dgm:spPr/>
    </dgm:pt>
    <dgm:pt modelId="{3C69F49E-0F1E-411B-AADF-F769E9367FD1}" type="pres">
      <dgm:prSet presAssocID="{B9FB018B-E85A-49DD-9671-107869CF9B5D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77B1615B-2BA9-4BC3-A233-E26F989AF2BD}" type="pres">
      <dgm:prSet presAssocID="{B9FB018B-E85A-49DD-9671-107869CF9B5D}" presName="childNode" presStyleLbl="revTx" presStyleIdx="0" presStyleCnt="3">
        <dgm:presLayoutVars>
          <dgm:bulletEnabled val="1"/>
        </dgm:presLayoutVars>
      </dgm:prSet>
      <dgm:spPr/>
    </dgm:pt>
    <dgm:pt modelId="{E6E5774B-2C80-403C-84D6-D399D92A12D2}" type="pres">
      <dgm:prSet presAssocID="{67C128ED-4B59-40C0-A4F5-531CCF98E7AA}" presName="Name25" presStyleLbl="parChTrans1D1" presStyleIdx="1" presStyleCnt="3"/>
      <dgm:spPr/>
    </dgm:pt>
    <dgm:pt modelId="{DA9092B1-B3FE-45B5-B945-A15AA47E943D}" type="pres">
      <dgm:prSet presAssocID="{200D4318-D47D-458F-9322-593CFD8D0341}" presName="node" presStyleCnt="0"/>
      <dgm:spPr/>
    </dgm:pt>
    <dgm:pt modelId="{DDADDABB-5FF5-4BEC-AAB5-AF9383F485F4}" type="pres">
      <dgm:prSet presAssocID="{200D4318-D47D-458F-9322-593CFD8D0341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BAB35368-2AF7-4129-ABD6-86A9A268673F}" type="pres">
      <dgm:prSet presAssocID="{200D4318-D47D-458F-9322-593CFD8D0341}" presName="childNode" presStyleLbl="revTx" presStyleIdx="1" presStyleCnt="3">
        <dgm:presLayoutVars>
          <dgm:bulletEnabled val="1"/>
        </dgm:presLayoutVars>
      </dgm:prSet>
      <dgm:spPr/>
    </dgm:pt>
    <dgm:pt modelId="{315D9B70-08C1-4DA3-866D-A0356E915D0D}" type="pres">
      <dgm:prSet presAssocID="{A8FEEEDB-B096-4BDA-9547-CC2927DE7944}" presName="Name25" presStyleLbl="parChTrans1D1" presStyleIdx="2" presStyleCnt="3"/>
      <dgm:spPr/>
    </dgm:pt>
    <dgm:pt modelId="{BDFFC696-98C0-401B-BAA3-81F7FA871D76}" type="pres">
      <dgm:prSet presAssocID="{8DFC3458-CE76-43BA-8C33-50715D9C950B}" presName="node" presStyleCnt="0"/>
      <dgm:spPr/>
    </dgm:pt>
    <dgm:pt modelId="{54097AFD-6EB4-42CE-9E2B-E8C86353CD26}" type="pres">
      <dgm:prSet presAssocID="{8DFC3458-CE76-43BA-8C33-50715D9C950B}" presName="parentNode" presStyleLbl="node1" presStyleIdx="3" presStyleCnt="4" custScaleX="119884" custLinFactNeighborX="18521" custLinFactNeighborY="5616">
        <dgm:presLayoutVars>
          <dgm:chMax val="1"/>
          <dgm:bulletEnabled val="1"/>
        </dgm:presLayoutVars>
      </dgm:prSet>
      <dgm:spPr/>
    </dgm:pt>
    <dgm:pt modelId="{A6A200EB-0113-4ED9-90F6-E7026197C670}" type="pres">
      <dgm:prSet presAssocID="{8DFC3458-CE76-43BA-8C33-50715D9C950B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7DC5BE03-02CC-41BA-8D86-120AEF16F62A}" srcId="{200D4318-D47D-458F-9322-593CFD8D0341}" destId="{1751D69B-B22E-459F-B207-FA84E3D75D24}" srcOrd="1" destOrd="0" parTransId="{E447D41A-17E2-4F03-A079-80621FA24C10}" sibTransId="{F8213E04-A80A-4542-986E-4A4C0C7FA251}"/>
    <dgm:cxn modelId="{ACBAE60D-0BA8-48B1-B40F-3E3001261F7A}" type="presOf" srcId="{1751D69B-B22E-459F-B207-FA84E3D75D24}" destId="{BAB35368-2AF7-4129-ABD6-86A9A268673F}" srcOrd="0" destOrd="1" presId="urn:microsoft.com/office/officeart/2005/8/layout/radial2"/>
    <dgm:cxn modelId="{0924A41B-8CA7-469D-AF2C-AFE253260CCD}" type="presOf" srcId="{276E5942-698E-4162-92DF-8B59B5154D9F}" destId="{A6A200EB-0113-4ED9-90F6-E7026197C670}" srcOrd="0" destOrd="0" presId="urn:microsoft.com/office/officeart/2005/8/layout/radial2"/>
    <dgm:cxn modelId="{3E8F3B39-D5E4-4CEB-AE1E-3E5ECBA3DD22}" type="presOf" srcId="{200D4318-D47D-458F-9322-593CFD8D0341}" destId="{DDADDABB-5FF5-4BEC-AAB5-AF9383F485F4}" srcOrd="0" destOrd="0" presId="urn:microsoft.com/office/officeart/2005/8/layout/radial2"/>
    <dgm:cxn modelId="{475FF43D-8447-4574-AEBB-0F837856CD35}" type="presOf" srcId="{6BA0CDD4-8DEC-4B32-A4CA-12F3FD89F1C4}" destId="{77B1615B-2BA9-4BC3-A233-E26F989AF2BD}" srcOrd="0" destOrd="1" presId="urn:microsoft.com/office/officeart/2005/8/layout/radial2"/>
    <dgm:cxn modelId="{87B9AD5D-7179-4353-ABFB-ECAEE12C5B82}" srcId="{8DFC3458-CE76-43BA-8C33-50715D9C950B}" destId="{276E5942-698E-4162-92DF-8B59B5154D9F}" srcOrd="0" destOrd="0" parTransId="{337B3BA1-3FAA-4E2A-8F88-B43A6802DB3E}" sibTransId="{4D855D38-044C-4B29-AF30-3BD5EA98C467}"/>
    <dgm:cxn modelId="{94946944-BA4D-4D73-909B-D6C5D914E35C}" type="presOf" srcId="{A8FEEEDB-B096-4BDA-9547-CC2927DE7944}" destId="{315D9B70-08C1-4DA3-866D-A0356E915D0D}" srcOrd="0" destOrd="0" presId="urn:microsoft.com/office/officeart/2005/8/layout/radial2"/>
    <dgm:cxn modelId="{5841B06A-6D0F-4216-87D1-5CDA1956EC13}" srcId="{7EC32E9B-D0C0-46DC-ABE8-7675AC0B7B1A}" destId="{8DFC3458-CE76-43BA-8C33-50715D9C950B}" srcOrd="2" destOrd="0" parTransId="{A8FEEEDB-B096-4BDA-9547-CC2927DE7944}" sibTransId="{6781E7CE-7E18-4B89-96A4-6FFB494A3265}"/>
    <dgm:cxn modelId="{2FC8D36E-04A5-4AE5-94C0-70C60F586124}" srcId="{B9FB018B-E85A-49DD-9671-107869CF9B5D}" destId="{6BA0CDD4-8DEC-4B32-A4CA-12F3FD89F1C4}" srcOrd="1" destOrd="0" parTransId="{73AA1746-9C83-403D-A628-2280147C87B6}" sibTransId="{47E4514B-435D-434E-AD9B-42C4E7478BD7}"/>
    <dgm:cxn modelId="{ADA0B871-9C4F-4F0F-B954-9DC4E1E6CA15}" type="presOf" srcId="{C8D15B8A-1769-43DA-A76D-2A7EC8E7CF05}" destId="{77B1615B-2BA9-4BC3-A233-E26F989AF2BD}" srcOrd="0" destOrd="0" presId="urn:microsoft.com/office/officeart/2005/8/layout/radial2"/>
    <dgm:cxn modelId="{79B8128F-264D-4D44-89B6-C480F705CA0C}" srcId="{B9FB018B-E85A-49DD-9671-107869CF9B5D}" destId="{C8D15B8A-1769-43DA-A76D-2A7EC8E7CF05}" srcOrd="0" destOrd="0" parTransId="{E8204C98-0841-477B-A3A9-74031DC49931}" sibTransId="{F4EE1B88-A6EE-4DC9-A942-BB548CFFAEA6}"/>
    <dgm:cxn modelId="{04A87A98-B036-483E-9381-71AA5823A736}" type="presOf" srcId="{E82DC7EC-B99F-4E91-B868-26954BE11F73}" destId="{BAB35368-2AF7-4129-ABD6-86A9A268673F}" srcOrd="0" destOrd="0" presId="urn:microsoft.com/office/officeart/2005/8/layout/radial2"/>
    <dgm:cxn modelId="{C69A0A9D-9611-482F-AFF0-FDEC5D5BC291}" type="presOf" srcId="{67C128ED-4B59-40C0-A4F5-531CCF98E7AA}" destId="{E6E5774B-2C80-403C-84D6-D399D92A12D2}" srcOrd="0" destOrd="0" presId="urn:microsoft.com/office/officeart/2005/8/layout/radial2"/>
    <dgm:cxn modelId="{F3EB66A3-F723-4CEC-B0D6-9527DB87346A}" srcId="{200D4318-D47D-458F-9322-593CFD8D0341}" destId="{E82DC7EC-B99F-4E91-B868-26954BE11F73}" srcOrd="0" destOrd="0" parTransId="{D2CD066D-06A0-4A19-9350-C686AECEFFE1}" sibTransId="{3FEA97C7-C5C9-4E97-84EE-2269624CE70A}"/>
    <dgm:cxn modelId="{FF5B86A3-7AE4-440F-BB91-7D1B9A21840D}" type="presOf" srcId="{8DFC3458-CE76-43BA-8C33-50715D9C950B}" destId="{54097AFD-6EB4-42CE-9E2B-E8C86353CD26}" srcOrd="0" destOrd="0" presId="urn:microsoft.com/office/officeart/2005/8/layout/radial2"/>
    <dgm:cxn modelId="{D7DF48B4-8FD7-4092-A76D-78721E368E05}" srcId="{7EC32E9B-D0C0-46DC-ABE8-7675AC0B7B1A}" destId="{200D4318-D47D-458F-9322-593CFD8D0341}" srcOrd="1" destOrd="0" parTransId="{67C128ED-4B59-40C0-A4F5-531CCF98E7AA}" sibTransId="{5EB9C188-6D0B-4B86-9825-8B73472C92FB}"/>
    <dgm:cxn modelId="{DC476AB8-9EC0-441B-B22B-E5F270EB8EB8}" type="presOf" srcId="{7EC32E9B-D0C0-46DC-ABE8-7675AC0B7B1A}" destId="{A26561F2-AE44-4458-896E-07CE6822F84E}" srcOrd="0" destOrd="0" presId="urn:microsoft.com/office/officeart/2005/8/layout/radial2"/>
    <dgm:cxn modelId="{41E158BB-5869-497E-A774-A3C7470AAB09}" type="presOf" srcId="{C2E63BC3-D098-4D72-BF06-36FAE10579E3}" destId="{15724F1E-7AF3-4A61-BD57-8DE74CC06F71}" srcOrd="0" destOrd="0" presId="urn:microsoft.com/office/officeart/2005/8/layout/radial2"/>
    <dgm:cxn modelId="{CD5D77F9-07F3-41AC-A2A7-EB7E4BB83B51}" srcId="{7EC32E9B-D0C0-46DC-ABE8-7675AC0B7B1A}" destId="{B9FB018B-E85A-49DD-9671-107869CF9B5D}" srcOrd="0" destOrd="0" parTransId="{C2E63BC3-D098-4D72-BF06-36FAE10579E3}" sibTransId="{C7B8ABEA-9523-46A6-95E4-64C24B61213A}"/>
    <dgm:cxn modelId="{1DBFE0FA-3913-4721-8088-0B80F88D0995}" type="presOf" srcId="{B9FB018B-E85A-49DD-9671-107869CF9B5D}" destId="{3C69F49E-0F1E-411B-AADF-F769E9367FD1}" srcOrd="0" destOrd="0" presId="urn:microsoft.com/office/officeart/2005/8/layout/radial2"/>
    <dgm:cxn modelId="{CD6A66C4-2C8D-430E-819B-1996543A65D3}" type="presParOf" srcId="{A26561F2-AE44-4458-896E-07CE6822F84E}" destId="{5379ABF9-8AA2-4F8D-AD61-530EE6D1979D}" srcOrd="0" destOrd="0" presId="urn:microsoft.com/office/officeart/2005/8/layout/radial2"/>
    <dgm:cxn modelId="{603EA4F1-D1D7-452B-B830-6F2BE5623023}" type="presParOf" srcId="{5379ABF9-8AA2-4F8D-AD61-530EE6D1979D}" destId="{259D4B72-4F4A-4CC3-BC57-F6836A7D972A}" srcOrd="0" destOrd="0" presId="urn:microsoft.com/office/officeart/2005/8/layout/radial2"/>
    <dgm:cxn modelId="{908954F6-B773-41EC-A50F-81B53CD2BB89}" type="presParOf" srcId="{259D4B72-4F4A-4CC3-BC57-F6836A7D972A}" destId="{B1363EE0-5564-4C0A-B6FE-088EE9348472}" srcOrd="0" destOrd="0" presId="urn:microsoft.com/office/officeart/2005/8/layout/radial2"/>
    <dgm:cxn modelId="{CF8DF09A-638B-483D-BD9E-716F5A38AAD8}" type="presParOf" srcId="{259D4B72-4F4A-4CC3-BC57-F6836A7D972A}" destId="{616CB2ED-667F-4F94-A4F4-49FB6F217A21}" srcOrd="1" destOrd="0" presId="urn:microsoft.com/office/officeart/2005/8/layout/radial2"/>
    <dgm:cxn modelId="{F3E998CF-DB97-476F-849E-8BDB6AE5D529}" type="presParOf" srcId="{5379ABF9-8AA2-4F8D-AD61-530EE6D1979D}" destId="{15724F1E-7AF3-4A61-BD57-8DE74CC06F71}" srcOrd="1" destOrd="0" presId="urn:microsoft.com/office/officeart/2005/8/layout/radial2"/>
    <dgm:cxn modelId="{2146CFF9-A5EA-49B1-8278-9A6E4435336F}" type="presParOf" srcId="{5379ABF9-8AA2-4F8D-AD61-530EE6D1979D}" destId="{1D29CDFD-55FF-4316-96E9-2304C1344CA3}" srcOrd="2" destOrd="0" presId="urn:microsoft.com/office/officeart/2005/8/layout/radial2"/>
    <dgm:cxn modelId="{B9739D04-EDA0-49B6-BDDB-02F5E5E95AEE}" type="presParOf" srcId="{1D29CDFD-55FF-4316-96E9-2304C1344CA3}" destId="{3C69F49E-0F1E-411B-AADF-F769E9367FD1}" srcOrd="0" destOrd="0" presId="urn:microsoft.com/office/officeart/2005/8/layout/radial2"/>
    <dgm:cxn modelId="{94AD6D83-F48D-4EC5-A8EF-B1C7602D640A}" type="presParOf" srcId="{1D29CDFD-55FF-4316-96E9-2304C1344CA3}" destId="{77B1615B-2BA9-4BC3-A233-E26F989AF2BD}" srcOrd="1" destOrd="0" presId="urn:microsoft.com/office/officeart/2005/8/layout/radial2"/>
    <dgm:cxn modelId="{DCD12E92-FDF4-4E2A-870F-BC935F63CD17}" type="presParOf" srcId="{5379ABF9-8AA2-4F8D-AD61-530EE6D1979D}" destId="{E6E5774B-2C80-403C-84D6-D399D92A12D2}" srcOrd="3" destOrd="0" presId="urn:microsoft.com/office/officeart/2005/8/layout/radial2"/>
    <dgm:cxn modelId="{35AFCA2B-B376-4C81-A199-77D68CB59FB6}" type="presParOf" srcId="{5379ABF9-8AA2-4F8D-AD61-530EE6D1979D}" destId="{DA9092B1-B3FE-45B5-B945-A15AA47E943D}" srcOrd="4" destOrd="0" presId="urn:microsoft.com/office/officeart/2005/8/layout/radial2"/>
    <dgm:cxn modelId="{511BE58A-C962-452D-93B2-89F1AB2772AE}" type="presParOf" srcId="{DA9092B1-B3FE-45B5-B945-A15AA47E943D}" destId="{DDADDABB-5FF5-4BEC-AAB5-AF9383F485F4}" srcOrd="0" destOrd="0" presId="urn:microsoft.com/office/officeart/2005/8/layout/radial2"/>
    <dgm:cxn modelId="{EF0D632E-5EC0-4652-9FB2-355CFD5F31AC}" type="presParOf" srcId="{DA9092B1-B3FE-45B5-B945-A15AA47E943D}" destId="{BAB35368-2AF7-4129-ABD6-86A9A268673F}" srcOrd="1" destOrd="0" presId="urn:microsoft.com/office/officeart/2005/8/layout/radial2"/>
    <dgm:cxn modelId="{D82DFF63-C53B-497B-BC1D-0CA2491F7F8D}" type="presParOf" srcId="{5379ABF9-8AA2-4F8D-AD61-530EE6D1979D}" destId="{315D9B70-08C1-4DA3-866D-A0356E915D0D}" srcOrd="5" destOrd="0" presId="urn:microsoft.com/office/officeart/2005/8/layout/radial2"/>
    <dgm:cxn modelId="{BF2B8F8A-DB46-4420-B3A7-AC7ED1208A31}" type="presParOf" srcId="{5379ABF9-8AA2-4F8D-AD61-530EE6D1979D}" destId="{BDFFC696-98C0-401B-BAA3-81F7FA871D76}" srcOrd="6" destOrd="0" presId="urn:microsoft.com/office/officeart/2005/8/layout/radial2"/>
    <dgm:cxn modelId="{FC4A3CB5-1074-4FC8-B366-58897226CE48}" type="presParOf" srcId="{BDFFC696-98C0-401B-BAA3-81F7FA871D76}" destId="{54097AFD-6EB4-42CE-9E2B-E8C86353CD26}" srcOrd="0" destOrd="0" presId="urn:microsoft.com/office/officeart/2005/8/layout/radial2"/>
    <dgm:cxn modelId="{852ECE95-A682-4008-B862-9CDEAF180261}" type="presParOf" srcId="{BDFFC696-98C0-401B-BAA3-81F7FA871D76}" destId="{A6A200EB-0113-4ED9-90F6-E7026197C67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248E7F-7EA5-4B59-BFE7-6ECFBB2A9B56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40D6DBF4-789A-4F23-9954-4481E0766AEE}">
      <dgm:prSet phldrT="[Texto]" custT="1"/>
      <dgm:spPr/>
      <dgm:t>
        <a:bodyPr/>
        <a:lstStyle/>
        <a:p>
          <a:r>
            <a:rPr lang="es-ES" sz="1100" dirty="0"/>
            <a:t>Poco desarrollo  Industria de instrumentos musicales.</a:t>
          </a:r>
        </a:p>
      </dgm:t>
    </dgm:pt>
    <dgm:pt modelId="{8CBDED7A-C2CC-4B15-93C6-A579FCEE3E74}" type="parTrans" cxnId="{F4D398FD-8F2E-4430-BEE9-6C865CFB0F90}">
      <dgm:prSet/>
      <dgm:spPr/>
      <dgm:t>
        <a:bodyPr/>
        <a:lstStyle/>
        <a:p>
          <a:endParaRPr lang="es-ES" sz="2400"/>
        </a:p>
      </dgm:t>
    </dgm:pt>
    <dgm:pt modelId="{88BBC5A6-E060-4D43-A7D2-1AB411C121CB}" type="sibTrans" cxnId="{F4D398FD-8F2E-4430-BEE9-6C865CFB0F9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" sz="2400"/>
        </a:p>
      </dgm:t>
    </dgm:pt>
    <dgm:pt modelId="{EC6FCA52-5617-4085-86A7-56742E5BBA82}">
      <dgm:prSet phldrT="[Texto]" custT="1"/>
      <dgm:spPr/>
      <dgm:t>
        <a:bodyPr/>
        <a:lstStyle/>
        <a:p>
          <a:r>
            <a:rPr lang="es-ES" sz="1800" dirty="0"/>
            <a:t>Salvaguardias.</a:t>
          </a:r>
        </a:p>
      </dgm:t>
    </dgm:pt>
    <dgm:pt modelId="{0B0521D9-D5F3-45F9-8FCE-7EFF3E7ED7BF}" type="sibTrans" cxnId="{34DDED29-7E95-4FFD-865C-733DF95E73D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s-ES" sz="2400"/>
        </a:p>
      </dgm:t>
    </dgm:pt>
    <dgm:pt modelId="{CC865DF7-D170-4CA0-A726-5AA0F6BA67E0}" type="parTrans" cxnId="{34DDED29-7E95-4FFD-865C-733DF95E73D7}">
      <dgm:prSet/>
      <dgm:spPr/>
      <dgm:t>
        <a:bodyPr/>
        <a:lstStyle/>
        <a:p>
          <a:endParaRPr lang="es-ES" sz="2400"/>
        </a:p>
      </dgm:t>
    </dgm:pt>
    <dgm:pt modelId="{524873BA-FCF4-4F70-A34C-50DE4B623256}">
      <dgm:prSet phldrT="[Texto]" custT="1"/>
      <dgm:spPr/>
      <dgm:t>
        <a:bodyPr/>
        <a:lstStyle/>
        <a:p>
          <a:r>
            <a:rPr lang="es-ES" sz="1400" dirty="0"/>
            <a:t>Beneficio económico, cadena de valor.</a:t>
          </a:r>
        </a:p>
      </dgm:t>
    </dgm:pt>
    <dgm:pt modelId="{6D2E15C9-B0BC-4355-B0DC-88C49FE214D0}" type="parTrans" cxnId="{25E1760D-22DC-4217-A40B-CF14D54E21E0}">
      <dgm:prSet/>
      <dgm:spPr/>
      <dgm:t>
        <a:bodyPr/>
        <a:lstStyle/>
        <a:p>
          <a:endParaRPr lang="es-ES" sz="2400"/>
        </a:p>
      </dgm:t>
    </dgm:pt>
    <dgm:pt modelId="{CA7E4040-A34B-4307-BC52-60F7AC9F0FA0}" type="sibTrans" cxnId="{25E1760D-22DC-4217-A40B-CF14D54E21E0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s-ES" sz="2400"/>
        </a:p>
      </dgm:t>
    </dgm:pt>
    <dgm:pt modelId="{346B202C-1B69-4A87-9ADA-4B548C169BE5}">
      <dgm:prSet phldrT="[Texto]" custT="1"/>
      <dgm:spPr/>
      <dgm:t>
        <a:bodyPr/>
        <a:lstStyle/>
        <a:p>
          <a:r>
            <a:rPr lang="es-ES" sz="1600" dirty="0"/>
            <a:t>Aporte cultural al desarrollo.</a:t>
          </a:r>
        </a:p>
      </dgm:t>
    </dgm:pt>
    <dgm:pt modelId="{93BA49AE-DA60-4082-AD24-825BC0074C09}" type="parTrans" cxnId="{80EE978F-BCF9-4946-BE44-05776A7BBAE4}">
      <dgm:prSet/>
      <dgm:spPr/>
      <dgm:t>
        <a:bodyPr/>
        <a:lstStyle/>
        <a:p>
          <a:endParaRPr lang="es-ES" sz="2400"/>
        </a:p>
      </dgm:t>
    </dgm:pt>
    <dgm:pt modelId="{9C852C00-100C-4344-9401-9BB029DEBCE0}" type="sibTrans" cxnId="{80EE978F-BCF9-4946-BE44-05776A7BBAE4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s-ES" sz="2400"/>
        </a:p>
      </dgm:t>
    </dgm:pt>
    <dgm:pt modelId="{831A87EB-776E-496E-9EF1-2900BBB379E5}" type="pres">
      <dgm:prSet presAssocID="{23248E7F-7EA5-4B59-BFE7-6ECFBB2A9B56}" presName="Name0" presStyleCnt="0">
        <dgm:presLayoutVars>
          <dgm:chMax val="7"/>
          <dgm:chPref val="7"/>
          <dgm:dir/>
        </dgm:presLayoutVars>
      </dgm:prSet>
      <dgm:spPr/>
    </dgm:pt>
    <dgm:pt modelId="{5189E995-8D68-4A96-8A55-E4A3B977686D}" type="pres">
      <dgm:prSet presAssocID="{23248E7F-7EA5-4B59-BFE7-6ECFBB2A9B56}" presName="dot1" presStyleLbl="alignNode1" presStyleIdx="0" presStyleCnt="13"/>
      <dgm:spPr/>
    </dgm:pt>
    <dgm:pt modelId="{8FDA4A4D-D19C-4C8C-9025-D1D9518564C5}" type="pres">
      <dgm:prSet presAssocID="{23248E7F-7EA5-4B59-BFE7-6ECFBB2A9B56}" presName="dot2" presStyleLbl="alignNode1" presStyleIdx="1" presStyleCnt="13"/>
      <dgm:spPr/>
    </dgm:pt>
    <dgm:pt modelId="{FF31DE39-5EC2-4538-8EFD-CDE031A41E47}" type="pres">
      <dgm:prSet presAssocID="{23248E7F-7EA5-4B59-BFE7-6ECFBB2A9B56}" presName="dot3" presStyleLbl="alignNode1" presStyleIdx="2" presStyleCnt="13"/>
      <dgm:spPr/>
    </dgm:pt>
    <dgm:pt modelId="{A2DF6A27-9BD0-47AB-899C-5C8DD1195706}" type="pres">
      <dgm:prSet presAssocID="{23248E7F-7EA5-4B59-BFE7-6ECFBB2A9B56}" presName="dot4" presStyleLbl="alignNode1" presStyleIdx="3" presStyleCnt="13"/>
      <dgm:spPr/>
    </dgm:pt>
    <dgm:pt modelId="{699A915F-A5CC-4BF6-8954-3FED19FB9967}" type="pres">
      <dgm:prSet presAssocID="{23248E7F-7EA5-4B59-BFE7-6ECFBB2A9B56}" presName="dot5" presStyleLbl="alignNode1" presStyleIdx="4" presStyleCnt="13"/>
      <dgm:spPr/>
    </dgm:pt>
    <dgm:pt modelId="{958F052B-63A1-4D36-A450-68DB9D849035}" type="pres">
      <dgm:prSet presAssocID="{23248E7F-7EA5-4B59-BFE7-6ECFBB2A9B56}" presName="dot6" presStyleLbl="alignNode1" presStyleIdx="5" presStyleCnt="13"/>
      <dgm:spPr/>
    </dgm:pt>
    <dgm:pt modelId="{46740794-FA22-46F9-A346-39080ACF49E3}" type="pres">
      <dgm:prSet presAssocID="{23248E7F-7EA5-4B59-BFE7-6ECFBB2A9B56}" presName="dotArrow1" presStyleLbl="alignNode1" presStyleIdx="6" presStyleCnt="13"/>
      <dgm:spPr/>
    </dgm:pt>
    <dgm:pt modelId="{2AC2F95C-F356-4157-B861-1E3A445B28E6}" type="pres">
      <dgm:prSet presAssocID="{23248E7F-7EA5-4B59-BFE7-6ECFBB2A9B56}" presName="dotArrow2" presStyleLbl="alignNode1" presStyleIdx="7" presStyleCnt="13"/>
      <dgm:spPr/>
    </dgm:pt>
    <dgm:pt modelId="{0CB93DAD-906C-4BA9-9788-21C2F5404505}" type="pres">
      <dgm:prSet presAssocID="{23248E7F-7EA5-4B59-BFE7-6ECFBB2A9B56}" presName="dotArrow3" presStyleLbl="alignNode1" presStyleIdx="8" presStyleCnt="13"/>
      <dgm:spPr/>
    </dgm:pt>
    <dgm:pt modelId="{E1BE4AE0-8A60-4A9E-8282-71FEA37B12DA}" type="pres">
      <dgm:prSet presAssocID="{23248E7F-7EA5-4B59-BFE7-6ECFBB2A9B56}" presName="dotArrow4" presStyleLbl="alignNode1" presStyleIdx="9" presStyleCnt="13"/>
      <dgm:spPr/>
    </dgm:pt>
    <dgm:pt modelId="{11971EE7-959D-4842-B871-4C1AF0C1361D}" type="pres">
      <dgm:prSet presAssocID="{23248E7F-7EA5-4B59-BFE7-6ECFBB2A9B56}" presName="dotArrow5" presStyleLbl="alignNode1" presStyleIdx="10" presStyleCnt="13"/>
      <dgm:spPr/>
    </dgm:pt>
    <dgm:pt modelId="{AFFA1FC1-4C41-4F45-B763-CCAA7E88C68A}" type="pres">
      <dgm:prSet presAssocID="{23248E7F-7EA5-4B59-BFE7-6ECFBB2A9B56}" presName="dotArrow6" presStyleLbl="alignNode1" presStyleIdx="11" presStyleCnt="13"/>
      <dgm:spPr/>
    </dgm:pt>
    <dgm:pt modelId="{9DDE0B21-B17A-45E2-81CB-8BBC90233865}" type="pres">
      <dgm:prSet presAssocID="{23248E7F-7EA5-4B59-BFE7-6ECFBB2A9B56}" presName="dotArrow7" presStyleLbl="alignNode1" presStyleIdx="12" presStyleCnt="13"/>
      <dgm:spPr/>
    </dgm:pt>
    <dgm:pt modelId="{440BDF33-6156-45F5-98A1-CF2558D3DACE}" type="pres">
      <dgm:prSet presAssocID="{40D6DBF4-789A-4F23-9954-4481E0766AEE}" presName="parTx1" presStyleLbl="node1" presStyleIdx="0" presStyleCnt="4"/>
      <dgm:spPr/>
    </dgm:pt>
    <dgm:pt modelId="{B7571115-A9E6-4525-9757-7D826BA17A92}" type="pres">
      <dgm:prSet presAssocID="{88BBC5A6-E060-4D43-A7D2-1AB411C121CB}" presName="picture1" presStyleCnt="0"/>
      <dgm:spPr/>
    </dgm:pt>
    <dgm:pt modelId="{A5A908D8-31A6-421C-8455-4CD716C5251F}" type="pres">
      <dgm:prSet presAssocID="{88BBC5A6-E060-4D43-A7D2-1AB411C121CB}" presName="imageRepeatNode" presStyleLbl="fgImgPlace1" presStyleIdx="0" presStyleCnt="4"/>
      <dgm:spPr/>
    </dgm:pt>
    <dgm:pt modelId="{31AE0850-A6F9-4CDE-8A89-BF56AB994E18}" type="pres">
      <dgm:prSet presAssocID="{EC6FCA52-5617-4085-86A7-56742E5BBA82}" presName="parTx2" presStyleLbl="node1" presStyleIdx="1" presStyleCnt="4"/>
      <dgm:spPr/>
    </dgm:pt>
    <dgm:pt modelId="{20E69F86-ABDC-4741-B514-BED75BC60744}" type="pres">
      <dgm:prSet presAssocID="{0B0521D9-D5F3-45F9-8FCE-7EFF3E7ED7BF}" presName="picture2" presStyleCnt="0"/>
      <dgm:spPr/>
    </dgm:pt>
    <dgm:pt modelId="{0AD9B109-3066-41BE-87BF-F463E0F96ACB}" type="pres">
      <dgm:prSet presAssocID="{0B0521D9-D5F3-45F9-8FCE-7EFF3E7ED7BF}" presName="imageRepeatNode" presStyleLbl="fgImgPlace1" presStyleIdx="1" presStyleCnt="4"/>
      <dgm:spPr/>
    </dgm:pt>
    <dgm:pt modelId="{DEC919EB-3C84-4A4E-BF15-3261009A3E23}" type="pres">
      <dgm:prSet presAssocID="{524873BA-FCF4-4F70-A34C-50DE4B623256}" presName="parTx3" presStyleLbl="node1" presStyleIdx="2" presStyleCnt="4"/>
      <dgm:spPr/>
    </dgm:pt>
    <dgm:pt modelId="{7335B620-D4F5-4703-AB26-E84FD4D96410}" type="pres">
      <dgm:prSet presAssocID="{CA7E4040-A34B-4307-BC52-60F7AC9F0FA0}" presName="picture3" presStyleCnt="0"/>
      <dgm:spPr/>
    </dgm:pt>
    <dgm:pt modelId="{51808D52-3FB9-474B-9B78-7257EB35D5FE}" type="pres">
      <dgm:prSet presAssocID="{CA7E4040-A34B-4307-BC52-60F7AC9F0FA0}" presName="imageRepeatNode" presStyleLbl="fgImgPlace1" presStyleIdx="2" presStyleCnt="4"/>
      <dgm:spPr/>
    </dgm:pt>
    <dgm:pt modelId="{1F667568-4059-4F39-A1E9-91C73B023BF7}" type="pres">
      <dgm:prSet presAssocID="{346B202C-1B69-4A87-9ADA-4B548C169BE5}" presName="parTx4" presStyleLbl="node1" presStyleIdx="3" presStyleCnt="4"/>
      <dgm:spPr/>
    </dgm:pt>
    <dgm:pt modelId="{FC986549-88AC-474D-9953-E5F33FC408D7}" type="pres">
      <dgm:prSet presAssocID="{9C852C00-100C-4344-9401-9BB029DEBCE0}" presName="picture4" presStyleCnt="0"/>
      <dgm:spPr/>
    </dgm:pt>
    <dgm:pt modelId="{9E06C0DE-674E-4C74-BC36-D8B97CC69CE8}" type="pres">
      <dgm:prSet presAssocID="{9C852C00-100C-4344-9401-9BB029DEBCE0}" presName="imageRepeatNode" presStyleLbl="fgImgPlace1" presStyleIdx="3" presStyleCnt="4"/>
      <dgm:spPr/>
    </dgm:pt>
  </dgm:ptLst>
  <dgm:cxnLst>
    <dgm:cxn modelId="{25E1760D-22DC-4217-A40B-CF14D54E21E0}" srcId="{23248E7F-7EA5-4B59-BFE7-6ECFBB2A9B56}" destId="{524873BA-FCF4-4F70-A34C-50DE4B623256}" srcOrd="2" destOrd="0" parTransId="{6D2E15C9-B0BC-4355-B0DC-88C49FE214D0}" sibTransId="{CA7E4040-A34B-4307-BC52-60F7AC9F0FA0}"/>
    <dgm:cxn modelId="{063DB822-A823-40E8-A005-938BFBD069C8}" type="presOf" srcId="{88BBC5A6-E060-4D43-A7D2-1AB411C121CB}" destId="{A5A908D8-31A6-421C-8455-4CD716C5251F}" srcOrd="0" destOrd="0" presId="urn:microsoft.com/office/officeart/2008/layout/AscendingPictureAccentProcess"/>
    <dgm:cxn modelId="{AD3E9F24-3306-432C-83F9-549EC493B2B1}" type="presOf" srcId="{EC6FCA52-5617-4085-86A7-56742E5BBA82}" destId="{31AE0850-A6F9-4CDE-8A89-BF56AB994E18}" srcOrd="0" destOrd="0" presId="urn:microsoft.com/office/officeart/2008/layout/AscendingPictureAccentProcess"/>
    <dgm:cxn modelId="{34DDED29-7E95-4FFD-865C-733DF95E73D7}" srcId="{23248E7F-7EA5-4B59-BFE7-6ECFBB2A9B56}" destId="{EC6FCA52-5617-4085-86A7-56742E5BBA82}" srcOrd="1" destOrd="0" parTransId="{CC865DF7-D170-4CA0-A726-5AA0F6BA67E0}" sibTransId="{0B0521D9-D5F3-45F9-8FCE-7EFF3E7ED7BF}"/>
    <dgm:cxn modelId="{5A2CB92B-6858-4BC1-9916-8600681C31FD}" type="presOf" srcId="{9C852C00-100C-4344-9401-9BB029DEBCE0}" destId="{9E06C0DE-674E-4C74-BC36-D8B97CC69CE8}" srcOrd="0" destOrd="0" presId="urn:microsoft.com/office/officeart/2008/layout/AscendingPictureAccentProcess"/>
    <dgm:cxn modelId="{9AABA635-0398-4170-984E-E160F716747C}" type="presOf" srcId="{346B202C-1B69-4A87-9ADA-4B548C169BE5}" destId="{1F667568-4059-4F39-A1E9-91C73B023BF7}" srcOrd="0" destOrd="0" presId="urn:microsoft.com/office/officeart/2008/layout/AscendingPictureAccentProcess"/>
    <dgm:cxn modelId="{80EE978F-BCF9-4946-BE44-05776A7BBAE4}" srcId="{23248E7F-7EA5-4B59-BFE7-6ECFBB2A9B56}" destId="{346B202C-1B69-4A87-9ADA-4B548C169BE5}" srcOrd="3" destOrd="0" parTransId="{93BA49AE-DA60-4082-AD24-825BC0074C09}" sibTransId="{9C852C00-100C-4344-9401-9BB029DEBCE0}"/>
    <dgm:cxn modelId="{DD5C0096-C9A7-4A0C-8972-4B0618E49FB2}" type="presOf" srcId="{524873BA-FCF4-4F70-A34C-50DE4B623256}" destId="{DEC919EB-3C84-4A4E-BF15-3261009A3E23}" srcOrd="0" destOrd="0" presId="urn:microsoft.com/office/officeart/2008/layout/AscendingPictureAccentProcess"/>
    <dgm:cxn modelId="{C32996A3-48D9-46B0-BF07-1322128DEAB5}" type="presOf" srcId="{40D6DBF4-789A-4F23-9954-4481E0766AEE}" destId="{440BDF33-6156-45F5-98A1-CF2558D3DACE}" srcOrd="0" destOrd="0" presId="urn:microsoft.com/office/officeart/2008/layout/AscendingPictureAccentProcess"/>
    <dgm:cxn modelId="{0D09FAC0-13DD-41DC-93FC-188F890E2933}" type="presOf" srcId="{0B0521D9-D5F3-45F9-8FCE-7EFF3E7ED7BF}" destId="{0AD9B109-3066-41BE-87BF-F463E0F96ACB}" srcOrd="0" destOrd="0" presId="urn:microsoft.com/office/officeart/2008/layout/AscendingPictureAccentProcess"/>
    <dgm:cxn modelId="{D2DC4DDF-B749-41C5-87A6-B57B5BEC1053}" type="presOf" srcId="{23248E7F-7EA5-4B59-BFE7-6ECFBB2A9B56}" destId="{831A87EB-776E-496E-9EF1-2900BBB379E5}" srcOrd="0" destOrd="0" presId="urn:microsoft.com/office/officeart/2008/layout/AscendingPictureAccentProcess"/>
    <dgm:cxn modelId="{F5962DE9-A0B2-499B-879C-5B63EBA58446}" type="presOf" srcId="{CA7E4040-A34B-4307-BC52-60F7AC9F0FA0}" destId="{51808D52-3FB9-474B-9B78-7257EB35D5FE}" srcOrd="0" destOrd="0" presId="urn:microsoft.com/office/officeart/2008/layout/AscendingPictureAccentProcess"/>
    <dgm:cxn modelId="{F4D398FD-8F2E-4430-BEE9-6C865CFB0F90}" srcId="{23248E7F-7EA5-4B59-BFE7-6ECFBB2A9B56}" destId="{40D6DBF4-789A-4F23-9954-4481E0766AEE}" srcOrd="0" destOrd="0" parTransId="{8CBDED7A-C2CC-4B15-93C6-A579FCEE3E74}" sibTransId="{88BBC5A6-E060-4D43-A7D2-1AB411C121CB}"/>
    <dgm:cxn modelId="{5FBF60B7-C71D-4AFC-AF3F-43F93B9B6472}" type="presParOf" srcId="{831A87EB-776E-496E-9EF1-2900BBB379E5}" destId="{5189E995-8D68-4A96-8A55-E4A3B977686D}" srcOrd="0" destOrd="0" presId="urn:microsoft.com/office/officeart/2008/layout/AscendingPictureAccentProcess"/>
    <dgm:cxn modelId="{AB630D5D-7B84-4FD3-BB6E-EB53723DA9DF}" type="presParOf" srcId="{831A87EB-776E-496E-9EF1-2900BBB379E5}" destId="{8FDA4A4D-D19C-4C8C-9025-D1D9518564C5}" srcOrd="1" destOrd="0" presId="urn:microsoft.com/office/officeart/2008/layout/AscendingPictureAccentProcess"/>
    <dgm:cxn modelId="{FC982E56-46F4-4115-864F-AA96E5B61D99}" type="presParOf" srcId="{831A87EB-776E-496E-9EF1-2900BBB379E5}" destId="{FF31DE39-5EC2-4538-8EFD-CDE031A41E47}" srcOrd="2" destOrd="0" presId="urn:microsoft.com/office/officeart/2008/layout/AscendingPictureAccentProcess"/>
    <dgm:cxn modelId="{72415F0F-9847-4E74-B60B-966E72A85E67}" type="presParOf" srcId="{831A87EB-776E-496E-9EF1-2900BBB379E5}" destId="{A2DF6A27-9BD0-47AB-899C-5C8DD1195706}" srcOrd="3" destOrd="0" presId="urn:microsoft.com/office/officeart/2008/layout/AscendingPictureAccentProcess"/>
    <dgm:cxn modelId="{C24F9D83-E741-4D68-87D8-C8BAB97C7303}" type="presParOf" srcId="{831A87EB-776E-496E-9EF1-2900BBB379E5}" destId="{699A915F-A5CC-4BF6-8954-3FED19FB9967}" srcOrd="4" destOrd="0" presId="urn:microsoft.com/office/officeart/2008/layout/AscendingPictureAccentProcess"/>
    <dgm:cxn modelId="{91B5A5CF-0546-4A85-83AF-7B7FE927AFA9}" type="presParOf" srcId="{831A87EB-776E-496E-9EF1-2900BBB379E5}" destId="{958F052B-63A1-4D36-A450-68DB9D849035}" srcOrd="5" destOrd="0" presId="urn:microsoft.com/office/officeart/2008/layout/AscendingPictureAccentProcess"/>
    <dgm:cxn modelId="{EFFA83D7-3113-4AC3-B84B-0CC12B9B29B9}" type="presParOf" srcId="{831A87EB-776E-496E-9EF1-2900BBB379E5}" destId="{46740794-FA22-46F9-A346-39080ACF49E3}" srcOrd="6" destOrd="0" presId="urn:microsoft.com/office/officeart/2008/layout/AscendingPictureAccentProcess"/>
    <dgm:cxn modelId="{44B42873-A64C-4A69-92A5-623B84CACCD4}" type="presParOf" srcId="{831A87EB-776E-496E-9EF1-2900BBB379E5}" destId="{2AC2F95C-F356-4157-B861-1E3A445B28E6}" srcOrd="7" destOrd="0" presId="urn:microsoft.com/office/officeart/2008/layout/AscendingPictureAccentProcess"/>
    <dgm:cxn modelId="{9F647C97-5314-4B1B-8B30-BB7B2921054F}" type="presParOf" srcId="{831A87EB-776E-496E-9EF1-2900BBB379E5}" destId="{0CB93DAD-906C-4BA9-9788-21C2F5404505}" srcOrd="8" destOrd="0" presId="urn:microsoft.com/office/officeart/2008/layout/AscendingPictureAccentProcess"/>
    <dgm:cxn modelId="{E85393FF-E532-4AD8-8B2F-F4C9181FBFF0}" type="presParOf" srcId="{831A87EB-776E-496E-9EF1-2900BBB379E5}" destId="{E1BE4AE0-8A60-4A9E-8282-71FEA37B12DA}" srcOrd="9" destOrd="0" presId="urn:microsoft.com/office/officeart/2008/layout/AscendingPictureAccentProcess"/>
    <dgm:cxn modelId="{FC783D94-0AF0-44FA-92EE-7C1ABD0C2BA0}" type="presParOf" srcId="{831A87EB-776E-496E-9EF1-2900BBB379E5}" destId="{11971EE7-959D-4842-B871-4C1AF0C1361D}" srcOrd="10" destOrd="0" presId="urn:microsoft.com/office/officeart/2008/layout/AscendingPictureAccentProcess"/>
    <dgm:cxn modelId="{5FBFCDE5-E7CE-481B-B4FE-AA840629EECB}" type="presParOf" srcId="{831A87EB-776E-496E-9EF1-2900BBB379E5}" destId="{AFFA1FC1-4C41-4F45-B763-CCAA7E88C68A}" srcOrd="11" destOrd="0" presId="urn:microsoft.com/office/officeart/2008/layout/AscendingPictureAccentProcess"/>
    <dgm:cxn modelId="{ACFEFF6F-C683-4D61-B6F6-983470A8B3C2}" type="presParOf" srcId="{831A87EB-776E-496E-9EF1-2900BBB379E5}" destId="{9DDE0B21-B17A-45E2-81CB-8BBC90233865}" srcOrd="12" destOrd="0" presId="urn:microsoft.com/office/officeart/2008/layout/AscendingPictureAccentProcess"/>
    <dgm:cxn modelId="{21B41843-64C2-46E4-AFAE-F9A4229461ED}" type="presParOf" srcId="{831A87EB-776E-496E-9EF1-2900BBB379E5}" destId="{440BDF33-6156-45F5-98A1-CF2558D3DACE}" srcOrd="13" destOrd="0" presId="urn:microsoft.com/office/officeart/2008/layout/AscendingPictureAccentProcess"/>
    <dgm:cxn modelId="{03864C88-8FC4-441E-A000-BFC05A7E69B9}" type="presParOf" srcId="{831A87EB-776E-496E-9EF1-2900BBB379E5}" destId="{B7571115-A9E6-4525-9757-7D826BA17A92}" srcOrd="14" destOrd="0" presId="urn:microsoft.com/office/officeart/2008/layout/AscendingPictureAccentProcess"/>
    <dgm:cxn modelId="{B7A2A101-ADCE-4FEF-981E-992D4A4D8288}" type="presParOf" srcId="{B7571115-A9E6-4525-9757-7D826BA17A92}" destId="{A5A908D8-31A6-421C-8455-4CD716C5251F}" srcOrd="0" destOrd="0" presId="urn:microsoft.com/office/officeart/2008/layout/AscendingPictureAccentProcess"/>
    <dgm:cxn modelId="{F18C4FBE-0236-4589-9647-D29CCA4A28AB}" type="presParOf" srcId="{831A87EB-776E-496E-9EF1-2900BBB379E5}" destId="{31AE0850-A6F9-4CDE-8A89-BF56AB994E18}" srcOrd="15" destOrd="0" presId="urn:microsoft.com/office/officeart/2008/layout/AscendingPictureAccentProcess"/>
    <dgm:cxn modelId="{78B2C5F1-4720-4579-9E01-F97C54F54733}" type="presParOf" srcId="{831A87EB-776E-496E-9EF1-2900BBB379E5}" destId="{20E69F86-ABDC-4741-B514-BED75BC60744}" srcOrd="16" destOrd="0" presId="urn:microsoft.com/office/officeart/2008/layout/AscendingPictureAccentProcess"/>
    <dgm:cxn modelId="{D87E215D-900A-408C-96F9-2DD3E149974D}" type="presParOf" srcId="{20E69F86-ABDC-4741-B514-BED75BC60744}" destId="{0AD9B109-3066-41BE-87BF-F463E0F96ACB}" srcOrd="0" destOrd="0" presId="urn:microsoft.com/office/officeart/2008/layout/AscendingPictureAccentProcess"/>
    <dgm:cxn modelId="{D18B694D-D9ED-4CA0-830E-961554096DCE}" type="presParOf" srcId="{831A87EB-776E-496E-9EF1-2900BBB379E5}" destId="{DEC919EB-3C84-4A4E-BF15-3261009A3E23}" srcOrd="17" destOrd="0" presId="urn:microsoft.com/office/officeart/2008/layout/AscendingPictureAccentProcess"/>
    <dgm:cxn modelId="{D38A34FD-9E38-4CE4-AE56-7E31DCC9429F}" type="presParOf" srcId="{831A87EB-776E-496E-9EF1-2900BBB379E5}" destId="{7335B620-D4F5-4703-AB26-E84FD4D96410}" srcOrd="18" destOrd="0" presId="urn:microsoft.com/office/officeart/2008/layout/AscendingPictureAccentProcess"/>
    <dgm:cxn modelId="{A9A7DA83-B82A-4872-B87D-07AF92F841E8}" type="presParOf" srcId="{7335B620-D4F5-4703-AB26-E84FD4D96410}" destId="{51808D52-3FB9-474B-9B78-7257EB35D5FE}" srcOrd="0" destOrd="0" presId="urn:microsoft.com/office/officeart/2008/layout/AscendingPictureAccentProcess"/>
    <dgm:cxn modelId="{8F0DF3E0-1AAF-4DC7-8635-A80AD7821065}" type="presParOf" srcId="{831A87EB-776E-496E-9EF1-2900BBB379E5}" destId="{1F667568-4059-4F39-A1E9-91C73B023BF7}" srcOrd="19" destOrd="0" presId="urn:microsoft.com/office/officeart/2008/layout/AscendingPictureAccentProcess"/>
    <dgm:cxn modelId="{F270D9EB-1842-4C44-AABA-2CA9201929A0}" type="presParOf" srcId="{831A87EB-776E-496E-9EF1-2900BBB379E5}" destId="{FC986549-88AC-474D-9953-E5F33FC408D7}" srcOrd="20" destOrd="0" presId="urn:microsoft.com/office/officeart/2008/layout/AscendingPictureAccentProcess"/>
    <dgm:cxn modelId="{087928B6-0717-49E1-8618-57D7ECB5ADB3}" type="presParOf" srcId="{FC986549-88AC-474D-9953-E5F33FC408D7}" destId="{9E06C0DE-674E-4C74-BC36-D8B97CC69CE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E12B90-41F5-4C33-ADB3-CC00B7B1E39C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B5BDF94-E643-49BC-BFEB-4EF62CB864E4}">
      <dgm:prSet phldrT="[Texto]"/>
      <dgm:spPr/>
      <dgm:t>
        <a:bodyPr/>
        <a:lstStyle/>
        <a:p>
          <a:r>
            <a:rPr lang="es-ES" dirty="0"/>
            <a:t>Objetivos</a:t>
          </a:r>
        </a:p>
      </dgm:t>
    </dgm:pt>
    <dgm:pt modelId="{D2BF0AA2-5FA1-4576-BDCB-39C9A140691D}" type="parTrans" cxnId="{05FD0777-DDF2-428D-BE5E-7101DBD7A327}">
      <dgm:prSet/>
      <dgm:spPr/>
      <dgm:t>
        <a:bodyPr/>
        <a:lstStyle/>
        <a:p>
          <a:endParaRPr lang="es-ES"/>
        </a:p>
      </dgm:t>
    </dgm:pt>
    <dgm:pt modelId="{EC8AE127-EA5B-41C1-B88B-D42527A14523}" type="sibTrans" cxnId="{05FD0777-DDF2-428D-BE5E-7101DBD7A327}">
      <dgm:prSet/>
      <dgm:spPr/>
      <dgm:t>
        <a:bodyPr/>
        <a:lstStyle/>
        <a:p>
          <a:endParaRPr lang="es-ES"/>
        </a:p>
      </dgm:t>
    </dgm:pt>
    <dgm:pt modelId="{7906C15E-6F88-4BB4-82F4-29857877DF5A}">
      <dgm:prSet phldrT="[Texto]"/>
      <dgm:spPr/>
      <dgm:t>
        <a:bodyPr/>
        <a:lstStyle/>
        <a:p>
          <a:r>
            <a:rPr lang="es-ES" dirty="0"/>
            <a:t>Análisis del comercio internacional</a:t>
          </a:r>
        </a:p>
      </dgm:t>
    </dgm:pt>
    <dgm:pt modelId="{560ADA6E-F971-4D78-B309-D13CADFF93A2}" type="parTrans" cxnId="{68B1DB93-AAD8-462B-8F46-9B5FCBD8088C}">
      <dgm:prSet/>
      <dgm:spPr/>
      <dgm:t>
        <a:bodyPr/>
        <a:lstStyle/>
        <a:p>
          <a:endParaRPr lang="es-ES"/>
        </a:p>
      </dgm:t>
    </dgm:pt>
    <dgm:pt modelId="{0D556014-0877-4D12-9AB2-3B6957B38904}" type="sibTrans" cxnId="{68B1DB93-AAD8-462B-8F46-9B5FCBD8088C}">
      <dgm:prSet/>
      <dgm:spPr/>
      <dgm:t>
        <a:bodyPr/>
        <a:lstStyle/>
        <a:p>
          <a:endParaRPr lang="es-ES"/>
        </a:p>
      </dgm:t>
    </dgm:pt>
    <dgm:pt modelId="{CD086A9C-85A9-4240-8C9B-29A3E8C2CC1B}">
      <dgm:prSet phldrT="[Texto]"/>
      <dgm:spPr/>
      <dgm:t>
        <a:bodyPr/>
        <a:lstStyle/>
        <a:p>
          <a:r>
            <a:rPr lang="es-ES" dirty="0"/>
            <a:t>Importaciones</a:t>
          </a:r>
        </a:p>
      </dgm:t>
    </dgm:pt>
    <dgm:pt modelId="{348FD3E6-3F27-4FE2-BCE7-9FD1205D5596}" type="parTrans" cxnId="{F72AF5BB-0E70-4C59-9983-763DE22B6DEE}">
      <dgm:prSet/>
      <dgm:spPr/>
      <dgm:t>
        <a:bodyPr/>
        <a:lstStyle/>
        <a:p>
          <a:endParaRPr lang="es-ES"/>
        </a:p>
      </dgm:t>
    </dgm:pt>
    <dgm:pt modelId="{A238EDE7-0C76-4821-8258-9C6A9F50D5D9}" type="sibTrans" cxnId="{F72AF5BB-0E70-4C59-9983-763DE22B6DEE}">
      <dgm:prSet/>
      <dgm:spPr/>
      <dgm:t>
        <a:bodyPr/>
        <a:lstStyle/>
        <a:p>
          <a:endParaRPr lang="es-ES"/>
        </a:p>
      </dgm:t>
    </dgm:pt>
    <dgm:pt modelId="{194744F0-0AA4-431B-A8F0-C32F3FC4F7D5}">
      <dgm:prSet phldrT="[Texto]"/>
      <dgm:spPr/>
      <dgm:t>
        <a:bodyPr/>
        <a:lstStyle/>
        <a:p>
          <a:r>
            <a:rPr lang="es-ES" dirty="0"/>
            <a:t>Exportaciones</a:t>
          </a:r>
        </a:p>
      </dgm:t>
    </dgm:pt>
    <dgm:pt modelId="{D179A606-C8C2-4F15-9B9F-A75175C7651E}" type="parTrans" cxnId="{E5FB56F5-B414-4B52-96A1-98392AEE725C}">
      <dgm:prSet/>
      <dgm:spPr/>
      <dgm:t>
        <a:bodyPr/>
        <a:lstStyle/>
        <a:p>
          <a:endParaRPr lang="es-ES"/>
        </a:p>
      </dgm:t>
    </dgm:pt>
    <dgm:pt modelId="{D27ECC52-843D-4C60-BFDC-4BF05FAE6F89}" type="sibTrans" cxnId="{E5FB56F5-B414-4B52-96A1-98392AEE725C}">
      <dgm:prSet/>
      <dgm:spPr/>
      <dgm:t>
        <a:bodyPr/>
        <a:lstStyle/>
        <a:p>
          <a:endParaRPr lang="es-ES"/>
        </a:p>
      </dgm:t>
    </dgm:pt>
    <dgm:pt modelId="{6E91E8DC-E042-4EA0-A368-7861F447D2B6}">
      <dgm:prSet phldrT="[Texto]"/>
      <dgm:spPr/>
      <dgm:t>
        <a:bodyPr/>
        <a:lstStyle/>
        <a:p>
          <a:r>
            <a:rPr lang="es-ES" dirty="0"/>
            <a:t>Tasas arancelarias</a:t>
          </a:r>
        </a:p>
      </dgm:t>
    </dgm:pt>
    <dgm:pt modelId="{7FCBB085-506F-4BDA-A598-A7655110370C}" type="parTrans" cxnId="{AF724A46-31A5-42BC-A5C4-E8D5587A655A}">
      <dgm:prSet/>
      <dgm:spPr/>
      <dgm:t>
        <a:bodyPr/>
        <a:lstStyle/>
        <a:p>
          <a:endParaRPr lang="es-ES"/>
        </a:p>
      </dgm:t>
    </dgm:pt>
    <dgm:pt modelId="{B0A4A10C-DD67-4EB5-9F68-68B802CA446B}" type="sibTrans" cxnId="{AF724A46-31A5-42BC-A5C4-E8D5587A655A}">
      <dgm:prSet/>
      <dgm:spPr/>
      <dgm:t>
        <a:bodyPr/>
        <a:lstStyle/>
        <a:p>
          <a:endParaRPr lang="es-ES"/>
        </a:p>
      </dgm:t>
    </dgm:pt>
    <dgm:pt modelId="{D62EEEB7-F509-4904-9B22-A179162F3D8D}">
      <dgm:prSet phldrT="[Texto]"/>
      <dgm:spPr/>
      <dgm:t>
        <a:bodyPr/>
        <a:lstStyle/>
        <a:p>
          <a:r>
            <a:rPr lang="es-ES" dirty="0"/>
            <a:t>Identificar principales participantes</a:t>
          </a:r>
        </a:p>
      </dgm:t>
    </dgm:pt>
    <dgm:pt modelId="{4F993C9F-02F8-4BB8-893D-CD35FDECC363}" type="parTrans" cxnId="{AFFD6A95-A13A-424B-9396-C94D323AF2D6}">
      <dgm:prSet/>
      <dgm:spPr/>
      <dgm:t>
        <a:bodyPr/>
        <a:lstStyle/>
        <a:p>
          <a:endParaRPr lang="es-ES"/>
        </a:p>
      </dgm:t>
    </dgm:pt>
    <dgm:pt modelId="{5755CD4E-BDF6-4B2A-9AA1-622996113236}" type="sibTrans" cxnId="{AFFD6A95-A13A-424B-9396-C94D323AF2D6}">
      <dgm:prSet/>
      <dgm:spPr/>
      <dgm:t>
        <a:bodyPr/>
        <a:lstStyle/>
        <a:p>
          <a:endParaRPr lang="es-ES"/>
        </a:p>
      </dgm:t>
    </dgm:pt>
    <dgm:pt modelId="{38DF53C6-B967-4329-9B84-0EFB1383BAF9}" type="pres">
      <dgm:prSet presAssocID="{E2E12B90-41F5-4C33-ADB3-CC00B7B1E39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8377127-2F7A-473D-8B83-58E294D93070}" type="pres">
      <dgm:prSet presAssocID="{1B5BDF94-E643-49BC-BFEB-4EF62CB864E4}" presName="root1" presStyleCnt="0"/>
      <dgm:spPr/>
    </dgm:pt>
    <dgm:pt modelId="{76DA9395-5657-4570-BC06-77B8BD5CED03}" type="pres">
      <dgm:prSet presAssocID="{1B5BDF94-E643-49BC-BFEB-4EF62CB864E4}" presName="LevelOneTextNode" presStyleLbl="node0" presStyleIdx="0" presStyleCnt="1">
        <dgm:presLayoutVars>
          <dgm:chPref val="3"/>
        </dgm:presLayoutVars>
      </dgm:prSet>
      <dgm:spPr/>
    </dgm:pt>
    <dgm:pt modelId="{83384A19-F2E1-4450-B8DD-640F7311D0D1}" type="pres">
      <dgm:prSet presAssocID="{1B5BDF94-E643-49BC-BFEB-4EF62CB864E4}" presName="level2hierChild" presStyleCnt="0"/>
      <dgm:spPr/>
    </dgm:pt>
    <dgm:pt modelId="{512BF704-3DF4-4B4B-BBC7-4CAF6B2AF2A7}" type="pres">
      <dgm:prSet presAssocID="{560ADA6E-F971-4D78-B309-D13CADFF93A2}" presName="conn2-1" presStyleLbl="parChTrans1D2" presStyleIdx="0" presStyleCnt="1"/>
      <dgm:spPr/>
    </dgm:pt>
    <dgm:pt modelId="{B6A70CEA-3F34-47ED-B75C-B329E10359DC}" type="pres">
      <dgm:prSet presAssocID="{560ADA6E-F971-4D78-B309-D13CADFF93A2}" presName="connTx" presStyleLbl="parChTrans1D2" presStyleIdx="0" presStyleCnt="1"/>
      <dgm:spPr/>
    </dgm:pt>
    <dgm:pt modelId="{C464085A-5D5D-4A1C-BA6B-BB0AF06B7870}" type="pres">
      <dgm:prSet presAssocID="{7906C15E-6F88-4BB4-82F4-29857877DF5A}" presName="root2" presStyleCnt="0"/>
      <dgm:spPr/>
    </dgm:pt>
    <dgm:pt modelId="{AE2460DA-1D01-4C0B-8C17-57F19718DF08}" type="pres">
      <dgm:prSet presAssocID="{7906C15E-6F88-4BB4-82F4-29857877DF5A}" presName="LevelTwoTextNode" presStyleLbl="node2" presStyleIdx="0" presStyleCnt="1">
        <dgm:presLayoutVars>
          <dgm:chPref val="3"/>
        </dgm:presLayoutVars>
      </dgm:prSet>
      <dgm:spPr/>
    </dgm:pt>
    <dgm:pt modelId="{714747F9-56BC-4228-89C8-616D31E6C9DC}" type="pres">
      <dgm:prSet presAssocID="{7906C15E-6F88-4BB4-82F4-29857877DF5A}" presName="level3hierChild" presStyleCnt="0"/>
      <dgm:spPr/>
    </dgm:pt>
    <dgm:pt modelId="{003E015E-EB67-425D-9A0B-99843A14F595}" type="pres">
      <dgm:prSet presAssocID="{348FD3E6-3F27-4FE2-BCE7-9FD1205D5596}" presName="conn2-1" presStyleLbl="parChTrans1D3" presStyleIdx="0" presStyleCnt="4"/>
      <dgm:spPr/>
    </dgm:pt>
    <dgm:pt modelId="{28C7B952-FE68-4520-A80B-68A033C42694}" type="pres">
      <dgm:prSet presAssocID="{348FD3E6-3F27-4FE2-BCE7-9FD1205D5596}" presName="connTx" presStyleLbl="parChTrans1D3" presStyleIdx="0" presStyleCnt="4"/>
      <dgm:spPr/>
    </dgm:pt>
    <dgm:pt modelId="{10A781AE-FDDC-487A-AD97-38D022F0338D}" type="pres">
      <dgm:prSet presAssocID="{CD086A9C-85A9-4240-8C9B-29A3E8C2CC1B}" presName="root2" presStyleCnt="0"/>
      <dgm:spPr/>
    </dgm:pt>
    <dgm:pt modelId="{881A9448-8D5C-46C5-8E11-BE828FD934F5}" type="pres">
      <dgm:prSet presAssocID="{CD086A9C-85A9-4240-8C9B-29A3E8C2CC1B}" presName="LevelTwoTextNode" presStyleLbl="node3" presStyleIdx="0" presStyleCnt="4">
        <dgm:presLayoutVars>
          <dgm:chPref val="3"/>
        </dgm:presLayoutVars>
      </dgm:prSet>
      <dgm:spPr/>
    </dgm:pt>
    <dgm:pt modelId="{F9B17057-BC0C-49D9-882B-CAD3F1B05497}" type="pres">
      <dgm:prSet presAssocID="{CD086A9C-85A9-4240-8C9B-29A3E8C2CC1B}" presName="level3hierChild" presStyleCnt="0"/>
      <dgm:spPr/>
    </dgm:pt>
    <dgm:pt modelId="{553D0A3F-BE1B-45B5-9985-EF6D2CB3A1A0}" type="pres">
      <dgm:prSet presAssocID="{D179A606-C8C2-4F15-9B9F-A75175C7651E}" presName="conn2-1" presStyleLbl="parChTrans1D3" presStyleIdx="1" presStyleCnt="4"/>
      <dgm:spPr/>
    </dgm:pt>
    <dgm:pt modelId="{14C0B372-577D-4927-A54D-76AEA262AD96}" type="pres">
      <dgm:prSet presAssocID="{D179A606-C8C2-4F15-9B9F-A75175C7651E}" presName="connTx" presStyleLbl="parChTrans1D3" presStyleIdx="1" presStyleCnt="4"/>
      <dgm:spPr/>
    </dgm:pt>
    <dgm:pt modelId="{E1EDBDB7-AD14-43FC-B4A4-C4283A306490}" type="pres">
      <dgm:prSet presAssocID="{194744F0-0AA4-431B-A8F0-C32F3FC4F7D5}" presName="root2" presStyleCnt="0"/>
      <dgm:spPr/>
    </dgm:pt>
    <dgm:pt modelId="{9EA4A3AA-B116-4DBA-A761-B23F301FB6DA}" type="pres">
      <dgm:prSet presAssocID="{194744F0-0AA4-431B-A8F0-C32F3FC4F7D5}" presName="LevelTwoTextNode" presStyleLbl="node3" presStyleIdx="1" presStyleCnt="4">
        <dgm:presLayoutVars>
          <dgm:chPref val="3"/>
        </dgm:presLayoutVars>
      </dgm:prSet>
      <dgm:spPr/>
    </dgm:pt>
    <dgm:pt modelId="{E2BED11C-B064-4D82-86AE-399F595602AD}" type="pres">
      <dgm:prSet presAssocID="{194744F0-0AA4-431B-A8F0-C32F3FC4F7D5}" presName="level3hierChild" presStyleCnt="0"/>
      <dgm:spPr/>
    </dgm:pt>
    <dgm:pt modelId="{82C93C10-43AF-47B4-AE67-1E90D4CD8568}" type="pres">
      <dgm:prSet presAssocID="{7FCBB085-506F-4BDA-A598-A7655110370C}" presName="conn2-1" presStyleLbl="parChTrans1D3" presStyleIdx="2" presStyleCnt="4"/>
      <dgm:spPr/>
    </dgm:pt>
    <dgm:pt modelId="{D25224FA-7FF9-4264-8583-F01E28FCE88C}" type="pres">
      <dgm:prSet presAssocID="{7FCBB085-506F-4BDA-A598-A7655110370C}" presName="connTx" presStyleLbl="parChTrans1D3" presStyleIdx="2" presStyleCnt="4"/>
      <dgm:spPr/>
    </dgm:pt>
    <dgm:pt modelId="{A585EF6B-1010-45FC-9E99-BEB1AD009DEF}" type="pres">
      <dgm:prSet presAssocID="{6E91E8DC-E042-4EA0-A368-7861F447D2B6}" presName="root2" presStyleCnt="0"/>
      <dgm:spPr/>
    </dgm:pt>
    <dgm:pt modelId="{D880B0D6-8EA9-45B3-B8C6-D9AE47710D22}" type="pres">
      <dgm:prSet presAssocID="{6E91E8DC-E042-4EA0-A368-7861F447D2B6}" presName="LevelTwoTextNode" presStyleLbl="node3" presStyleIdx="2" presStyleCnt="4">
        <dgm:presLayoutVars>
          <dgm:chPref val="3"/>
        </dgm:presLayoutVars>
      </dgm:prSet>
      <dgm:spPr/>
    </dgm:pt>
    <dgm:pt modelId="{AFBB8435-64CB-4B00-A0A1-B5C4321E2A6F}" type="pres">
      <dgm:prSet presAssocID="{6E91E8DC-E042-4EA0-A368-7861F447D2B6}" presName="level3hierChild" presStyleCnt="0"/>
      <dgm:spPr/>
    </dgm:pt>
    <dgm:pt modelId="{09F32D99-D3B9-435F-BF48-F2EA33D30770}" type="pres">
      <dgm:prSet presAssocID="{4F993C9F-02F8-4BB8-893D-CD35FDECC363}" presName="conn2-1" presStyleLbl="parChTrans1D3" presStyleIdx="3" presStyleCnt="4"/>
      <dgm:spPr/>
    </dgm:pt>
    <dgm:pt modelId="{3E93D2E1-CA5E-4D98-B479-0FBEE3F61FB7}" type="pres">
      <dgm:prSet presAssocID="{4F993C9F-02F8-4BB8-893D-CD35FDECC363}" presName="connTx" presStyleLbl="parChTrans1D3" presStyleIdx="3" presStyleCnt="4"/>
      <dgm:spPr/>
    </dgm:pt>
    <dgm:pt modelId="{7AD82DB9-6909-4FB7-B483-EE260F4617E5}" type="pres">
      <dgm:prSet presAssocID="{D62EEEB7-F509-4904-9B22-A179162F3D8D}" presName="root2" presStyleCnt="0"/>
      <dgm:spPr/>
    </dgm:pt>
    <dgm:pt modelId="{65B5C9BE-3565-4D7E-92F8-4FEDA9DCA847}" type="pres">
      <dgm:prSet presAssocID="{D62EEEB7-F509-4904-9B22-A179162F3D8D}" presName="LevelTwoTextNode" presStyleLbl="node3" presStyleIdx="3" presStyleCnt="4">
        <dgm:presLayoutVars>
          <dgm:chPref val="3"/>
        </dgm:presLayoutVars>
      </dgm:prSet>
      <dgm:spPr/>
    </dgm:pt>
    <dgm:pt modelId="{B5223D25-DC0B-4BFD-853B-96522294A4A7}" type="pres">
      <dgm:prSet presAssocID="{D62EEEB7-F509-4904-9B22-A179162F3D8D}" presName="level3hierChild" presStyleCnt="0"/>
      <dgm:spPr/>
    </dgm:pt>
  </dgm:ptLst>
  <dgm:cxnLst>
    <dgm:cxn modelId="{BBFD081E-10DD-4345-B3EB-B138867A7486}" type="presOf" srcId="{D179A606-C8C2-4F15-9B9F-A75175C7651E}" destId="{14C0B372-577D-4927-A54D-76AEA262AD96}" srcOrd="1" destOrd="0" presId="urn:microsoft.com/office/officeart/2008/layout/HorizontalMultiLevelHierarchy"/>
    <dgm:cxn modelId="{831AAB61-3D51-475D-BF2A-E94FA4BE6AF9}" type="presOf" srcId="{D62EEEB7-F509-4904-9B22-A179162F3D8D}" destId="{65B5C9BE-3565-4D7E-92F8-4FEDA9DCA847}" srcOrd="0" destOrd="0" presId="urn:microsoft.com/office/officeart/2008/layout/HorizontalMultiLevelHierarchy"/>
    <dgm:cxn modelId="{AF3E8762-A722-4547-A184-48551E1C4BDC}" type="presOf" srcId="{194744F0-0AA4-431B-A8F0-C32F3FC4F7D5}" destId="{9EA4A3AA-B116-4DBA-A761-B23F301FB6DA}" srcOrd="0" destOrd="0" presId="urn:microsoft.com/office/officeart/2008/layout/HorizontalMultiLevelHierarchy"/>
    <dgm:cxn modelId="{AF724A46-31A5-42BC-A5C4-E8D5587A655A}" srcId="{7906C15E-6F88-4BB4-82F4-29857877DF5A}" destId="{6E91E8DC-E042-4EA0-A368-7861F447D2B6}" srcOrd="2" destOrd="0" parTransId="{7FCBB085-506F-4BDA-A598-A7655110370C}" sibTransId="{B0A4A10C-DD67-4EB5-9F68-68B802CA446B}"/>
    <dgm:cxn modelId="{E4D16E66-A659-4CD2-B0A0-28C89F297086}" type="presOf" srcId="{CD086A9C-85A9-4240-8C9B-29A3E8C2CC1B}" destId="{881A9448-8D5C-46C5-8E11-BE828FD934F5}" srcOrd="0" destOrd="0" presId="urn:microsoft.com/office/officeart/2008/layout/HorizontalMultiLevelHierarchy"/>
    <dgm:cxn modelId="{05FD0777-DDF2-428D-BE5E-7101DBD7A327}" srcId="{E2E12B90-41F5-4C33-ADB3-CC00B7B1E39C}" destId="{1B5BDF94-E643-49BC-BFEB-4EF62CB864E4}" srcOrd="0" destOrd="0" parTransId="{D2BF0AA2-5FA1-4576-BDCB-39C9A140691D}" sibTransId="{EC8AE127-EA5B-41C1-B88B-D42527A14523}"/>
    <dgm:cxn modelId="{1F95AB78-9677-4436-98D6-E3D166349E4C}" type="presOf" srcId="{4F993C9F-02F8-4BB8-893D-CD35FDECC363}" destId="{09F32D99-D3B9-435F-BF48-F2EA33D30770}" srcOrd="0" destOrd="0" presId="urn:microsoft.com/office/officeart/2008/layout/HorizontalMultiLevelHierarchy"/>
    <dgm:cxn modelId="{68B1DB93-AAD8-462B-8F46-9B5FCBD8088C}" srcId="{1B5BDF94-E643-49BC-BFEB-4EF62CB864E4}" destId="{7906C15E-6F88-4BB4-82F4-29857877DF5A}" srcOrd="0" destOrd="0" parTransId="{560ADA6E-F971-4D78-B309-D13CADFF93A2}" sibTransId="{0D556014-0877-4D12-9AB2-3B6957B38904}"/>
    <dgm:cxn modelId="{AFFD6A95-A13A-424B-9396-C94D323AF2D6}" srcId="{7906C15E-6F88-4BB4-82F4-29857877DF5A}" destId="{D62EEEB7-F509-4904-9B22-A179162F3D8D}" srcOrd="3" destOrd="0" parTransId="{4F993C9F-02F8-4BB8-893D-CD35FDECC363}" sibTransId="{5755CD4E-BDF6-4B2A-9AA1-622996113236}"/>
    <dgm:cxn modelId="{904E27A4-A1CA-458F-B8E7-F17283281A09}" type="presOf" srcId="{E2E12B90-41F5-4C33-ADB3-CC00B7B1E39C}" destId="{38DF53C6-B967-4329-9B84-0EFB1383BAF9}" srcOrd="0" destOrd="0" presId="urn:microsoft.com/office/officeart/2008/layout/HorizontalMultiLevelHierarchy"/>
    <dgm:cxn modelId="{F72AF5BB-0E70-4C59-9983-763DE22B6DEE}" srcId="{7906C15E-6F88-4BB4-82F4-29857877DF5A}" destId="{CD086A9C-85A9-4240-8C9B-29A3E8C2CC1B}" srcOrd="0" destOrd="0" parTransId="{348FD3E6-3F27-4FE2-BCE7-9FD1205D5596}" sibTransId="{A238EDE7-0C76-4821-8258-9C6A9F50D5D9}"/>
    <dgm:cxn modelId="{0795E3BF-9916-4138-B085-CEF52EC0047D}" type="presOf" srcId="{1B5BDF94-E643-49BC-BFEB-4EF62CB864E4}" destId="{76DA9395-5657-4570-BC06-77B8BD5CED03}" srcOrd="0" destOrd="0" presId="urn:microsoft.com/office/officeart/2008/layout/HorizontalMultiLevelHierarchy"/>
    <dgm:cxn modelId="{A6BB84C1-2DE2-4FB3-A16A-1D6870D8EF83}" type="presOf" srcId="{348FD3E6-3F27-4FE2-BCE7-9FD1205D5596}" destId="{28C7B952-FE68-4520-A80B-68A033C42694}" srcOrd="1" destOrd="0" presId="urn:microsoft.com/office/officeart/2008/layout/HorizontalMultiLevelHierarchy"/>
    <dgm:cxn modelId="{364390C1-E2E1-4307-8F36-E77FA62865E8}" type="presOf" srcId="{6E91E8DC-E042-4EA0-A368-7861F447D2B6}" destId="{D880B0D6-8EA9-45B3-B8C6-D9AE47710D22}" srcOrd="0" destOrd="0" presId="urn:microsoft.com/office/officeart/2008/layout/HorizontalMultiLevelHierarchy"/>
    <dgm:cxn modelId="{D32E61CE-E00F-4C93-BE55-CFE7EE94D481}" type="presOf" srcId="{7FCBB085-506F-4BDA-A598-A7655110370C}" destId="{D25224FA-7FF9-4264-8583-F01E28FCE88C}" srcOrd="1" destOrd="0" presId="urn:microsoft.com/office/officeart/2008/layout/HorizontalMultiLevelHierarchy"/>
    <dgm:cxn modelId="{9DF363DA-3D1B-4B87-B3F9-BC496B66D53F}" type="presOf" srcId="{D179A606-C8C2-4F15-9B9F-A75175C7651E}" destId="{553D0A3F-BE1B-45B5-9985-EF6D2CB3A1A0}" srcOrd="0" destOrd="0" presId="urn:microsoft.com/office/officeart/2008/layout/HorizontalMultiLevelHierarchy"/>
    <dgm:cxn modelId="{0C44DCDA-893C-4E29-942C-5C9E39A614AB}" type="presOf" srcId="{560ADA6E-F971-4D78-B309-D13CADFF93A2}" destId="{512BF704-3DF4-4B4B-BBC7-4CAF6B2AF2A7}" srcOrd="0" destOrd="0" presId="urn:microsoft.com/office/officeart/2008/layout/HorizontalMultiLevelHierarchy"/>
    <dgm:cxn modelId="{BB5CC0DC-A6A0-48EA-A244-EAAD012466B0}" type="presOf" srcId="{4F993C9F-02F8-4BB8-893D-CD35FDECC363}" destId="{3E93D2E1-CA5E-4D98-B479-0FBEE3F61FB7}" srcOrd="1" destOrd="0" presId="urn:microsoft.com/office/officeart/2008/layout/HorizontalMultiLevelHierarchy"/>
    <dgm:cxn modelId="{121876E3-EBA5-4855-A0C7-66D5E502EA3D}" type="presOf" srcId="{7906C15E-6F88-4BB4-82F4-29857877DF5A}" destId="{AE2460DA-1D01-4C0B-8C17-57F19718DF08}" srcOrd="0" destOrd="0" presId="urn:microsoft.com/office/officeart/2008/layout/HorizontalMultiLevelHierarchy"/>
    <dgm:cxn modelId="{2C3DB5ED-898E-4223-8494-F95D982F3B8A}" type="presOf" srcId="{560ADA6E-F971-4D78-B309-D13CADFF93A2}" destId="{B6A70CEA-3F34-47ED-B75C-B329E10359DC}" srcOrd="1" destOrd="0" presId="urn:microsoft.com/office/officeart/2008/layout/HorizontalMultiLevelHierarchy"/>
    <dgm:cxn modelId="{ED3117F0-0644-4B63-9A53-CF6EDE8D05E2}" type="presOf" srcId="{7FCBB085-506F-4BDA-A598-A7655110370C}" destId="{82C93C10-43AF-47B4-AE67-1E90D4CD8568}" srcOrd="0" destOrd="0" presId="urn:microsoft.com/office/officeart/2008/layout/HorizontalMultiLevelHierarchy"/>
    <dgm:cxn modelId="{A0AD54F5-A10C-4655-A9AC-46769B8A782C}" type="presOf" srcId="{348FD3E6-3F27-4FE2-BCE7-9FD1205D5596}" destId="{003E015E-EB67-425D-9A0B-99843A14F595}" srcOrd="0" destOrd="0" presId="urn:microsoft.com/office/officeart/2008/layout/HorizontalMultiLevelHierarchy"/>
    <dgm:cxn modelId="{E5FB56F5-B414-4B52-96A1-98392AEE725C}" srcId="{7906C15E-6F88-4BB4-82F4-29857877DF5A}" destId="{194744F0-0AA4-431B-A8F0-C32F3FC4F7D5}" srcOrd="1" destOrd="0" parTransId="{D179A606-C8C2-4F15-9B9F-A75175C7651E}" sibTransId="{D27ECC52-843D-4C60-BFDC-4BF05FAE6F89}"/>
    <dgm:cxn modelId="{FE5A7D58-93A9-40F6-9175-03F1730C97DA}" type="presParOf" srcId="{38DF53C6-B967-4329-9B84-0EFB1383BAF9}" destId="{88377127-2F7A-473D-8B83-58E294D93070}" srcOrd="0" destOrd="0" presId="urn:microsoft.com/office/officeart/2008/layout/HorizontalMultiLevelHierarchy"/>
    <dgm:cxn modelId="{702171C3-7E57-411F-B26E-750593227B56}" type="presParOf" srcId="{88377127-2F7A-473D-8B83-58E294D93070}" destId="{76DA9395-5657-4570-BC06-77B8BD5CED03}" srcOrd="0" destOrd="0" presId="urn:microsoft.com/office/officeart/2008/layout/HorizontalMultiLevelHierarchy"/>
    <dgm:cxn modelId="{4515E25C-156B-4E36-B7FE-67D61B134534}" type="presParOf" srcId="{88377127-2F7A-473D-8B83-58E294D93070}" destId="{83384A19-F2E1-4450-B8DD-640F7311D0D1}" srcOrd="1" destOrd="0" presId="urn:microsoft.com/office/officeart/2008/layout/HorizontalMultiLevelHierarchy"/>
    <dgm:cxn modelId="{CCBD816E-DF52-4BDB-AC06-C583D16C41C7}" type="presParOf" srcId="{83384A19-F2E1-4450-B8DD-640F7311D0D1}" destId="{512BF704-3DF4-4B4B-BBC7-4CAF6B2AF2A7}" srcOrd="0" destOrd="0" presId="urn:microsoft.com/office/officeart/2008/layout/HorizontalMultiLevelHierarchy"/>
    <dgm:cxn modelId="{8757120E-D6C8-445C-9DC7-518A3EF22BF9}" type="presParOf" srcId="{512BF704-3DF4-4B4B-BBC7-4CAF6B2AF2A7}" destId="{B6A70CEA-3F34-47ED-B75C-B329E10359DC}" srcOrd="0" destOrd="0" presId="urn:microsoft.com/office/officeart/2008/layout/HorizontalMultiLevelHierarchy"/>
    <dgm:cxn modelId="{37606D07-DED2-404C-9F03-98A42B1F2C72}" type="presParOf" srcId="{83384A19-F2E1-4450-B8DD-640F7311D0D1}" destId="{C464085A-5D5D-4A1C-BA6B-BB0AF06B7870}" srcOrd="1" destOrd="0" presId="urn:microsoft.com/office/officeart/2008/layout/HorizontalMultiLevelHierarchy"/>
    <dgm:cxn modelId="{AA4A52DF-5FBE-4253-B0C6-9891B679B3F1}" type="presParOf" srcId="{C464085A-5D5D-4A1C-BA6B-BB0AF06B7870}" destId="{AE2460DA-1D01-4C0B-8C17-57F19718DF08}" srcOrd="0" destOrd="0" presId="urn:microsoft.com/office/officeart/2008/layout/HorizontalMultiLevelHierarchy"/>
    <dgm:cxn modelId="{5398E300-B0A8-4F48-BE5B-54B43333CBA5}" type="presParOf" srcId="{C464085A-5D5D-4A1C-BA6B-BB0AF06B7870}" destId="{714747F9-56BC-4228-89C8-616D31E6C9DC}" srcOrd="1" destOrd="0" presId="urn:microsoft.com/office/officeart/2008/layout/HorizontalMultiLevelHierarchy"/>
    <dgm:cxn modelId="{18DA76B2-5783-4DA1-8042-A8E7E2DB1301}" type="presParOf" srcId="{714747F9-56BC-4228-89C8-616D31E6C9DC}" destId="{003E015E-EB67-425D-9A0B-99843A14F595}" srcOrd="0" destOrd="0" presId="urn:microsoft.com/office/officeart/2008/layout/HorizontalMultiLevelHierarchy"/>
    <dgm:cxn modelId="{F019892E-806E-441E-BD0B-E35245EE8DF9}" type="presParOf" srcId="{003E015E-EB67-425D-9A0B-99843A14F595}" destId="{28C7B952-FE68-4520-A80B-68A033C42694}" srcOrd="0" destOrd="0" presId="urn:microsoft.com/office/officeart/2008/layout/HorizontalMultiLevelHierarchy"/>
    <dgm:cxn modelId="{6D60CDAA-7947-4FDC-828C-088FB96B1C48}" type="presParOf" srcId="{714747F9-56BC-4228-89C8-616D31E6C9DC}" destId="{10A781AE-FDDC-487A-AD97-38D022F0338D}" srcOrd="1" destOrd="0" presId="urn:microsoft.com/office/officeart/2008/layout/HorizontalMultiLevelHierarchy"/>
    <dgm:cxn modelId="{83D30048-3D17-404E-914E-93AE422B7A32}" type="presParOf" srcId="{10A781AE-FDDC-487A-AD97-38D022F0338D}" destId="{881A9448-8D5C-46C5-8E11-BE828FD934F5}" srcOrd="0" destOrd="0" presId="urn:microsoft.com/office/officeart/2008/layout/HorizontalMultiLevelHierarchy"/>
    <dgm:cxn modelId="{FF2ADB5F-1598-47F5-8EE6-BAD3340C2632}" type="presParOf" srcId="{10A781AE-FDDC-487A-AD97-38D022F0338D}" destId="{F9B17057-BC0C-49D9-882B-CAD3F1B05497}" srcOrd="1" destOrd="0" presId="urn:microsoft.com/office/officeart/2008/layout/HorizontalMultiLevelHierarchy"/>
    <dgm:cxn modelId="{C0FFC493-A2C6-4816-A22E-81B11E4BC099}" type="presParOf" srcId="{714747F9-56BC-4228-89C8-616D31E6C9DC}" destId="{553D0A3F-BE1B-45B5-9985-EF6D2CB3A1A0}" srcOrd="2" destOrd="0" presId="urn:microsoft.com/office/officeart/2008/layout/HorizontalMultiLevelHierarchy"/>
    <dgm:cxn modelId="{8D7053EA-BCD7-4399-9CC9-867D47B1EF50}" type="presParOf" srcId="{553D0A3F-BE1B-45B5-9985-EF6D2CB3A1A0}" destId="{14C0B372-577D-4927-A54D-76AEA262AD96}" srcOrd="0" destOrd="0" presId="urn:microsoft.com/office/officeart/2008/layout/HorizontalMultiLevelHierarchy"/>
    <dgm:cxn modelId="{766DE942-E774-4533-9D7E-3AE9D5E11734}" type="presParOf" srcId="{714747F9-56BC-4228-89C8-616D31E6C9DC}" destId="{E1EDBDB7-AD14-43FC-B4A4-C4283A306490}" srcOrd="3" destOrd="0" presId="urn:microsoft.com/office/officeart/2008/layout/HorizontalMultiLevelHierarchy"/>
    <dgm:cxn modelId="{D60FDD70-8EA7-4E82-B786-9123A92895BF}" type="presParOf" srcId="{E1EDBDB7-AD14-43FC-B4A4-C4283A306490}" destId="{9EA4A3AA-B116-4DBA-A761-B23F301FB6DA}" srcOrd="0" destOrd="0" presId="urn:microsoft.com/office/officeart/2008/layout/HorizontalMultiLevelHierarchy"/>
    <dgm:cxn modelId="{99E47E2D-0C48-4489-AE65-98802789CA45}" type="presParOf" srcId="{E1EDBDB7-AD14-43FC-B4A4-C4283A306490}" destId="{E2BED11C-B064-4D82-86AE-399F595602AD}" srcOrd="1" destOrd="0" presId="urn:microsoft.com/office/officeart/2008/layout/HorizontalMultiLevelHierarchy"/>
    <dgm:cxn modelId="{53C536C2-6240-48CD-8D68-F14234A83F65}" type="presParOf" srcId="{714747F9-56BC-4228-89C8-616D31E6C9DC}" destId="{82C93C10-43AF-47B4-AE67-1E90D4CD8568}" srcOrd="4" destOrd="0" presId="urn:microsoft.com/office/officeart/2008/layout/HorizontalMultiLevelHierarchy"/>
    <dgm:cxn modelId="{7048E4B9-0B48-43D1-AF16-6AEEDAC67B42}" type="presParOf" srcId="{82C93C10-43AF-47B4-AE67-1E90D4CD8568}" destId="{D25224FA-7FF9-4264-8583-F01E28FCE88C}" srcOrd="0" destOrd="0" presId="urn:microsoft.com/office/officeart/2008/layout/HorizontalMultiLevelHierarchy"/>
    <dgm:cxn modelId="{167D72D2-62B4-4000-87AA-BE0C06A84A71}" type="presParOf" srcId="{714747F9-56BC-4228-89C8-616D31E6C9DC}" destId="{A585EF6B-1010-45FC-9E99-BEB1AD009DEF}" srcOrd="5" destOrd="0" presId="urn:microsoft.com/office/officeart/2008/layout/HorizontalMultiLevelHierarchy"/>
    <dgm:cxn modelId="{61575135-6A90-4FDE-A8D3-4552D0C580D5}" type="presParOf" srcId="{A585EF6B-1010-45FC-9E99-BEB1AD009DEF}" destId="{D880B0D6-8EA9-45B3-B8C6-D9AE47710D22}" srcOrd="0" destOrd="0" presId="urn:microsoft.com/office/officeart/2008/layout/HorizontalMultiLevelHierarchy"/>
    <dgm:cxn modelId="{0BC62B59-937D-4B18-A41E-65FB809D861B}" type="presParOf" srcId="{A585EF6B-1010-45FC-9E99-BEB1AD009DEF}" destId="{AFBB8435-64CB-4B00-A0A1-B5C4321E2A6F}" srcOrd="1" destOrd="0" presId="urn:microsoft.com/office/officeart/2008/layout/HorizontalMultiLevelHierarchy"/>
    <dgm:cxn modelId="{BFD9DB1E-5739-41BE-95B0-B16A0F86E18D}" type="presParOf" srcId="{714747F9-56BC-4228-89C8-616D31E6C9DC}" destId="{09F32D99-D3B9-435F-BF48-F2EA33D30770}" srcOrd="6" destOrd="0" presId="urn:microsoft.com/office/officeart/2008/layout/HorizontalMultiLevelHierarchy"/>
    <dgm:cxn modelId="{CE01EAC9-440D-429F-A651-C9D78A0CFB8E}" type="presParOf" srcId="{09F32D99-D3B9-435F-BF48-F2EA33D30770}" destId="{3E93D2E1-CA5E-4D98-B479-0FBEE3F61FB7}" srcOrd="0" destOrd="0" presId="urn:microsoft.com/office/officeart/2008/layout/HorizontalMultiLevelHierarchy"/>
    <dgm:cxn modelId="{E33070A9-A331-4713-AAD1-B9572DF35067}" type="presParOf" srcId="{714747F9-56BC-4228-89C8-616D31E6C9DC}" destId="{7AD82DB9-6909-4FB7-B483-EE260F4617E5}" srcOrd="7" destOrd="0" presId="urn:microsoft.com/office/officeart/2008/layout/HorizontalMultiLevelHierarchy"/>
    <dgm:cxn modelId="{20949ED2-5D6F-49D7-948D-1A2616485997}" type="presParOf" srcId="{7AD82DB9-6909-4FB7-B483-EE260F4617E5}" destId="{65B5C9BE-3565-4D7E-92F8-4FEDA9DCA847}" srcOrd="0" destOrd="0" presId="urn:microsoft.com/office/officeart/2008/layout/HorizontalMultiLevelHierarchy"/>
    <dgm:cxn modelId="{785B52DC-54DD-4AA6-8222-5879CB47DC8B}" type="presParOf" srcId="{7AD82DB9-6909-4FB7-B483-EE260F4617E5}" destId="{B5223D25-DC0B-4BFD-853B-96522294A4A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6FD299-6B26-4D76-AD18-0404959E0FF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A2ECB81-1A74-4233-ACFA-B142384C56F5}">
      <dgm:prSet phldrT="[Texto]"/>
      <dgm:spPr/>
      <dgm:t>
        <a:bodyPr/>
        <a:lstStyle/>
        <a:p>
          <a:r>
            <a:rPr lang="es-EC" dirty="0"/>
            <a:t>Teoría de medios y la evolución cultura </a:t>
          </a:r>
          <a:endParaRPr lang="es-ES" dirty="0"/>
        </a:p>
      </dgm:t>
    </dgm:pt>
    <dgm:pt modelId="{C3135AFB-71B8-456B-9321-57681E3FEB19}" type="parTrans" cxnId="{648DBE76-DF73-4BC0-AEF0-CC8DCC808C5C}">
      <dgm:prSet/>
      <dgm:spPr/>
      <dgm:t>
        <a:bodyPr/>
        <a:lstStyle/>
        <a:p>
          <a:endParaRPr lang="es-ES"/>
        </a:p>
      </dgm:t>
    </dgm:pt>
    <dgm:pt modelId="{4A0F5C7F-CC01-4351-97C0-4BD74F85BA0B}" type="sibTrans" cxnId="{648DBE76-DF73-4BC0-AEF0-CC8DCC808C5C}">
      <dgm:prSet/>
      <dgm:spPr/>
      <dgm:t>
        <a:bodyPr/>
        <a:lstStyle/>
        <a:p>
          <a:endParaRPr lang="es-ES"/>
        </a:p>
      </dgm:t>
    </dgm:pt>
    <dgm:pt modelId="{F79BDDD4-BDF2-4421-9B71-7116F3084123}">
      <dgm:prSet phldrT="[Texto]"/>
      <dgm:spPr/>
      <dgm:t>
        <a:bodyPr/>
        <a:lstStyle/>
        <a:p>
          <a:r>
            <a:rPr lang="es-EC" dirty="0"/>
            <a:t>Teoría de la demanda representativa </a:t>
          </a:r>
          <a:endParaRPr lang="es-ES" dirty="0"/>
        </a:p>
      </dgm:t>
    </dgm:pt>
    <dgm:pt modelId="{4893E38D-823A-4645-A0FD-E9BA902646CD}" type="parTrans" cxnId="{F78202AD-FA3D-4B77-8C68-BE2E5469C6DB}">
      <dgm:prSet/>
      <dgm:spPr/>
      <dgm:t>
        <a:bodyPr/>
        <a:lstStyle/>
        <a:p>
          <a:endParaRPr lang="es-ES"/>
        </a:p>
      </dgm:t>
    </dgm:pt>
    <dgm:pt modelId="{A9BB26D5-47C5-438C-98DC-F8FDA6903755}" type="sibTrans" cxnId="{F78202AD-FA3D-4B77-8C68-BE2E5469C6DB}">
      <dgm:prSet/>
      <dgm:spPr/>
      <dgm:t>
        <a:bodyPr/>
        <a:lstStyle/>
        <a:p>
          <a:endParaRPr lang="es-ES"/>
        </a:p>
      </dgm:t>
    </dgm:pt>
    <dgm:pt modelId="{5427F7B8-8F9D-41EC-BC88-C768873B6849}">
      <dgm:prSet phldrT="[Texto]"/>
      <dgm:spPr/>
      <dgm:t>
        <a:bodyPr/>
        <a:lstStyle/>
        <a:p>
          <a:r>
            <a:rPr lang="es-EC" dirty="0"/>
            <a:t>Teoría de la ventaja comparativa </a:t>
          </a:r>
          <a:endParaRPr lang="es-ES" dirty="0"/>
        </a:p>
      </dgm:t>
    </dgm:pt>
    <dgm:pt modelId="{49D10BEF-9C95-42D7-ACCF-8466C3B36522}" type="parTrans" cxnId="{BE36E4C2-73A7-4528-B9D2-1E55425EFB96}">
      <dgm:prSet/>
      <dgm:spPr/>
      <dgm:t>
        <a:bodyPr/>
        <a:lstStyle/>
        <a:p>
          <a:endParaRPr lang="es-ES"/>
        </a:p>
      </dgm:t>
    </dgm:pt>
    <dgm:pt modelId="{4F1FDDF8-3A79-42DF-A40E-323C4EB9599B}" type="sibTrans" cxnId="{BE36E4C2-73A7-4528-B9D2-1E55425EFB96}">
      <dgm:prSet/>
      <dgm:spPr/>
      <dgm:t>
        <a:bodyPr/>
        <a:lstStyle/>
        <a:p>
          <a:endParaRPr lang="es-ES"/>
        </a:p>
      </dgm:t>
    </dgm:pt>
    <dgm:pt modelId="{071C4811-D3C7-4425-944C-F39C5326543D}">
      <dgm:prSet phldrT="[Texto]"/>
      <dgm:spPr/>
      <dgm:t>
        <a:bodyPr/>
        <a:lstStyle/>
        <a:p>
          <a:r>
            <a:rPr lang="es-EC" dirty="0"/>
            <a:t>David Ricardo</a:t>
          </a:r>
          <a:endParaRPr lang="es-ES" dirty="0"/>
        </a:p>
      </dgm:t>
    </dgm:pt>
    <dgm:pt modelId="{1DBD4C31-C537-4D13-AFB7-A68F68D329A6}" type="sibTrans" cxnId="{5AD49D08-5F1E-4AC5-860B-252C7632279D}">
      <dgm:prSet/>
      <dgm:spPr/>
      <dgm:t>
        <a:bodyPr/>
        <a:lstStyle/>
        <a:p>
          <a:endParaRPr lang="es-ES"/>
        </a:p>
      </dgm:t>
    </dgm:pt>
    <dgm:pt modelId="{E7191DC7-F0BF-4D26-9DCD-644E49012323}" type="parTrans" cxnId="{5AD49D08-5F1E-4AC5-860B-252C7632279D}">
      <dgm:prSet/>
      <dgm:spPr/>
      <dgm:t>
        <a:bodyPr/>
        <a:lstStyle/>
        <a:p>
          <a:endParaRPr lang="es-ES"/>
        </a:p>
      </dgm:t>
    </dgm:pt>
    <dgm:pt modelId="{07BD1814-FAED-4CD5-8F5F-99C5C5613527}">
      <dgm:prSet phldrT="[Texto]"/>
      <dgm:spPr/>
      <dgm:t>
        <a:bodyPr/>
        <a:lstStyle/>
        <a:p>
          <a:r>
            <a:rPr lang="es-EC" dirty="0"/>
            <a:t>Julián Stewart</a:t>
          </a:r>
          <a:endParaRPr lang="es-ES" dirty="0"/>
        </a:p>
      </dgm:t>
    </dgm:pt>
    <dgm:pt modelId="{C5781524-45AA-48ED-BF15-D99AF884B361}" type="sibTrans" cxnId="{7CE3165F-F7B5-4435-8EF8-6E27AD290CE7}">
      <dgm:prSet/>
      <dgm:spPr/>
      <dgm:t>
        <a:bodyPr/>
        <a:lstStyle/>
        <a:p>
          <a:endParaRPr lang="es-ES"/>
        </a:p>
      </dgm:t>
    </dgm:pt>
    <dgm:pt modelId="{991B64A2-7AA6-434F-AAF7-AB3B7917E9CE}" type="parTrans" cxnId="{7CE3165F-F7B5-4435-8EF8-6E27AD290CE7}">
      <dgm:prSet/>
      <dgm:spPr/>
      <dgm:t>
        <a:bodyPr/>
        <a:lstStyle/>
        <a:p>
          <a:endParaRPr lang="es-ES"/>
        </a:p>
      </dgm:t>
    </dgm:pt>
    <dgm:pt modelId="{145DD3FB-792A-448A-89DD-2032E8A67FFC}">
      <dgm:prSet phldrT="[Texto]"/>
      <dgm:spPr/>
      <dgm:t>
        <a:bodyPr/>
        <a:lstStyle/>
        <a:p>
          <a:r>
            <a:rPr lang="es-EC" dirty="0" err="1"/>
            <a:t>Stafann</a:t>
          </a:r>
          <a:r>
            <a:rPr lang="es-EC" dirty="0"/>
            <a:t> B. </a:t>
          </a:r>
          <a:r>
            <a:rPr lang="es-EC" dirty="0" err="1"/>
            <a:t>Linder</a:t>
          </a:r>
          <a:r>
            <a:rPr lang="es-EC" dirty="0"/>
            <a:t> </a:t>
          </a:r>
          <a:endParaRPr lang="es-ES" dirty="0"/>
        </a:p>
      </dgm:t>
    </dgm:pt>
    <dgm:pt modelId="{26DEE028-BEC4-4360-8CAF-3ABC01347217}" type="sibTrans" cxnId="{CDE935FC-98E0-4539-92F8-099F0291D9EC}">
      <dgm:prSet/>
      <dgm:spPr/>
      <dgm:t>
        <a:bodyPr/>
        <a:lstStyle/>
        <a:p>
          <a:endParaRPr lang="es-ES"/>
        </a:p>
      </dgm:t>
    </dgm:pt>
    <dgm:pt modelId="{4251BDDA-0D98-460E-B57F-FE8D3CA01B18}" type="parTrans" cxnId="{CDE935FC-98E0-4539-92F8-099F0291D9EC}">
      <dgm:prSet/>
      <dgm:spPr/>
      <dgm:t>
        <a:bodyPr/>
        <a:lstStyle/>
        <a:p>
          <a:endParaRPr lang="es-ES"/>
        </a:p>
      </dgm:t>
    </dgm:pt>
    <dgm:pt modelId="{B4037B2A-6437-4C60-BD62-6DA738ADCC1D}" type="pres">
      <dgm:prSet presAssocID="{346FD299-6B26-4D76-AD18-0404959E0FFB}" presName="Name0" presStyleCnt="0">
        <dgm:presLayoutVars>
          <dgm:dir/>
          <dgm:resizeHandles val="exact"/>
        </dgm:presLayoutVars>
      </dgm:prSet>
      <dgm:spPr/>
    </dgm:pt>
    <dgm:pt modelId="{35575A09-FB21-4101-8E62-588EF25E9540}" type="pres">
      <dgm:prSet presAssocID="{9A2ECB81-1A74-4233-ACFA-B142384C56F5}" presName="composite" presStyleCnt="0"/>
      <dgm:spPr/>
    </dgm:pt>
    <dgm:pt modelId="{756BE7E3-755B-41A3-975D-EDA5F6E819C7}" type="pres">
      <dgm:prSet presAssocID="{9A2ECB81-1A74-4233-ACFA-B142384C56F5}" presName="rect1" presStyleLbl="trAlignAcc1" presStyleIdx="0" presStyleCnt="3">
        <dgm:presLayoutVars>
          <dgm:bulletEnabled val="1"/>
        </dgm:presLayoutVars>
      </dgm:prSet>
      <dgm:spPr/>
    </dgm:pt>
    <dgm:pt modelId="{9151A1CC-D8C4-4E5F-B4EF-7128353C4837}" type="pres">
      <dgm:prSet presAssocID="{9A2ECB81-1A74-4233-ACFA-B142384C56F5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60361156-30F4-4CC5-94A8-CA8EB344A23C}" type="pres">
      <dgm:prSet presAssocID="{4A0F5C7F-CC01-4351-97C0-4BD74F85BA0B}" presName="sibTrans" presStyleCnt="0"/>
      <dgm:spPr/>
    </dgm:pt>
    <dgm:pt modelId="{595994EE-77AA-4CEE-AFDC-BDC2C0C323AB}" type="pres">
      <dgm:prSet presAssocID="{F79BDDD4-BDF2-4421-9B71-7116F3084123}" presName="composite" presStyleCnt="0"/>
      <dgm:spPr/>
    </dgm:pt>
    <dgm:pt modelId="{16C2B8F4-89F9-4704-893C-8F67337DDB5A}" type="pres">
      <dgm:prSet presAssocID="{F79BDDD4-BDF2-4421-9B71-7116F3084123}" presName="rect1" presStyleLbl="trAlignAcc1" presStyleIdx="1" presStyleCnt="3">
        <dgm:presLayoutVars>
          <dgm:bulletEnabled val="1"/>
        </dgm:presLayoutVars>
      </dgm:prSet>
      <dgm:spPr/>
    </dgm:pt>
    <dgm:pt modelId="{6EB8C215-53DF-411A-B6AA-FFEB07667B3D}" type="pres">
      <dgm:prSet presAssocID="{F79BDDD4-BDF2-4421-9B71-7116F3084123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9E0627B-9FFE-4B85-B285-1DD25F8B5C36}" type="pres">
      <dgm:prSet presAssocID="{A9BB26D5-47C5-438C-98DC-F8FDA6903755}" presName="sibTrans" presStyleCnt="0"/>
      <dgm:spPr/>
    </dgm:pt>
    <dgm:pt modelId="{8E928416-D2C7-4BE5-983A-972EA0E55C4E}" type="pres">
      <dgm:prSet presAssocID="{5427F7B8-8F9D-41EC-BC88-C768873B6849}" presName="composite" presStyleCnt="0"/>
      <dgm:spPr/>
    </dgm:pt>
    <dgm:pt modelId="{A6A5BE5B-008E-49FA-9DDA-BE53DCAED958}" type="pres">
      <dgm:prSet presAssocID="{5427F7B8-8F9D-41EC-BC88-C768873B6849}" presName="rect1" presStyleLbl="trAlignAcc1" presStyleIdx="2" presStyleCnt="3">
        <dgm:presLayoutVars>
          <dgm:bulletEnabled val="1"/>
        </dgm:presLayoutVars>
      </dgm:prSet>
      <dgm:spPr/>
    </dgm:pt>
    <dgm:pt modelId="{EFB7D1CB-EEA8-4446-BD95-2984BFF6FD0E}" type="pres">
      <dgm:prSet presAssocID="{5427F7B8-8F9D-41EC-BC88-C768873B6849}" presName="rect2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5AD49D08-5F1E-4AC5-860B-252C7632279D}" srcId="{5427F7B8-8F9D-41EC-BC88-C768873B6849}" destId="{071C4811-D3C7-4425-944C-F39C5326543D}" srcOrd="0" destOrd="0" parTransId="{E7191DC7-F0BF-4D26-9DCD-644E49012323}" sibTransId="{1DBD4C31-C537-4D13-AFB7-A68F68D329A6}"/>
    <dgm:cxn modelId="{7CE3165F-F7B5-4435-8EF8-6E27AD290CE7}" srcId="{9A2ECB81-1A74-4233-ACFA-B142384C56F5}" destId="{07BD1814-FAED-4CD5-8F5F-99C5C5613527}" srcOrd="0" destOrd="0" parTransId="{991B64A2-7AA6-434F-AAF7-AB3B7917E9CE}" sibTransId="{C5781524-45AA-48ED-BF15-D99AF884B361}"/>
    <dgm:cxn modelId="{AF43BD74-B599-4EF0-8AE3-7DBCA88CB01F}" type="presOf" srcId="{071C4811-D3C7-4425-944C-F39C5326543D}" destId="{A6A5BE5B-008E-49FA-9DDA-BE53DCAED958}" srcOrd="0" destOrd="1" presId="urn:microsoft.com/office/officeart/2008/layout/PictureStrips"/>
    <dgm:cxn modelId="{9079AD76-74F2-4AEC-B196-2699578629C9}" type="presOf" srcId="{5427F7B8-8F9D-41EC-BC88-C768873B6849}" destId="{A6A5BE5B-008E-49FA-9DDA-BE53DCAED958}" srcOrd="0" destOrd="0" presId="urn:microsoft.com/office/officeart/2008/layout/PictureStrips"/>
    <dgm:cxn modelId="{648DBE76-DF73-4BC0-AEF0-CC8DCC808C5C}" srcId="{346FD299-6B26-4D76-AD18-0404959E0FFB}" destId="{9A2ECB81-1A74-4233-ACFA-B142384C56F5}" srcOrd="0" destOrd="0" parTransId="{C3135AFB-71B8-456B-9321-57681E3FEB19}" sibTransId="{4A0F5C7F-CC01-4351-97C0-4BD74F85BA0B}"/>
    <dgm:cxn modelId="{FC9FE07D-F469-4AB0-ABF0-946FBD4425A2}" type="presOf" srcId="{346FD299-6B26-4D76-AD18-0404959E0FFB}" destId="{B4037B2A-6437-4C60-BD62-6DA738ADCC1D}" srcOrd="0" destOrd="0" presId="urn:microsoft.com/office/officeart/2008/layout/PictureStrips"/>
    <dgm:cxn modelId="{94B264A0-85C1-4373-B509-0A0603C8FB33}" type="presOf" srcId="{07BD1814-FAED-4CD5-8F5F-99C5C5613527}" destId="{756BE7E3-755B-41A3-975D-EDA5F6E819C7}" srcOrd="0" destOrd="1" presId="urn:microsoft.com/office/officeart/2008/layout/PictureStrips"/>
    <dgm:cxn modelId="{F78202AD-FA3D-4B77-8C68-BE2E5469C6DB}" srcId="{346FD299-6B26-4D76-AD18-0404959E0FFB}" destId="{F79BDDD4-BDF2-4421-9B71-7116F3084123}" srcOrd="1" destOrd="0" parTransId="{4893E38D-823A-4645-A0FD-E9BA902646CD}" sibTransId="{A9BB26D5-47C5-438C-98DC-F8FDA6903755}"/>
    <dgm:cxn modelId="{5C3C2BB7-A35B-485C-97FF-CA1AD823A30A}" type="presOf" srcId="{145DD3FB-792A-448A-89DD-2032E8A67FFC}" destId="{16C2B8F4-89F9-4704-893C-8F67337DDB5A}" srcOrd="0" destOrd="1" presId="urn:microsoft.com/office/officeart/2008/layout/PictureStrips"/>
    <dgm:cxn modelId="{BE36E4C2-73A7-4528-B9D2-1E55425EFB96}" srcId="{346FD299-6B26-4D76-AD18-0404959E0FFB}" destId="{5427F7B8-8F9D-41EC-BC88-C768873B6849}" srcOrd="2" destOrd="0" parTransId="{49D10BEF-9C95-42D7-ACCF-8466C3B36522}" sibTransId="{4F1FDDF8-3A79-42DF-A40E-323C4EB9599B}"/>
    <dgm:cxn modelId="{EA3E5AC6-49E8-4A83-A3B0-855BE8362B41}" type="presOf" srcId="{9A2ECB81-1A74-4233-ACFA-B142384C56F5}" destId="{756BE7E3-755B-41A3-975D-EDA5F6E819C7}" srcOrd="0" destOrd="0" presId="urn:microsoft.com/office/officeart/2008/layout/PictureStrips"/>
    <dgm:cxn modelId="{D166D6D7-86CB-45E3-AC97-D157E415B58D}" type="presOf" srcId="{F79BDDD4-BDF2-4421-9B71-7116F3084123}" destId="{16C2B8F4-89F9-4704-893C-8F67337DDB5A}" srcOrd="0" destOrd="0" presId="urn:microsoft.com/office/officeart/2008/layout/PictureStrips"/>
    <dgm:cxn modelId="{CDE935FC-98E0-4539-92F8-099F0291D9EC}" srcId="{F79BDDD4-BDF2-4421-9B71-7116F3084123}" destId="{145DD3FB-792A-448A-89DD-2032E8A67FFC}" srcOrd="0" destOrd="0" parTransId="{4251BDDA-0D98-460E-B57F-FE8D3CA01B18}" sibTransId="{26DEE028-BEC4-4360-8CAF-3ABC01347217}"/>
    <dgm:cxn modelId="{402D03FE-710C-4F64-B868-18DE81F84907}" type="presParOf" srcId="{B4037B2A-6437-4C60-BD62-6DA738ADCC1D}" destId="{35575A09-FB21-4101-8E62-588EF25E9540}" srcOrd="0" destOrd="0" presId="urn:microsoft.com/office/officeart/2008/layout/PictureStrips"/>
    <dgm:cxn modelId="{73BBB852-2308-49AD-8E4F-974DD1398C32}" type="presParOf" srcId="{35575A09-FB21-4101-8E62-588EF25E9540}" destId="{756BE7E3-755B-41A3-975D-EDA5F6E819C7}" srcOrd="0" destOrd="0" presId="urn:microsoft.com/office/officeart/2008/layout/PictureStrips"/>
    <dgm:cxn modelId="{9B8B70A7-D4F5-4EC0-B437-798CB3E8AC8D}" type="presParOf" srcId="{35575A09-FB21-4101-8E62-588EF25E9540}" destId="{9151A1CC-D8C4-4E5F-B4EF-7128353C4837}" srcOrd="1" destOrd="0" presId="urn:microsoft.com/office/officeart/2008/layout/PictureStrips"/>
    <dgm:cxn modelId="{10837E68-A606-486C-A80F-4D0140B6D1C1}" type="presParOf" srcId="{B4037B2A-6437-4C60-BD62-6DA738ADCC1D}" destId="{60361156-30F4-4CC5-94A8-CA8EB344A23C}" srcOrd="1" destOrd="0" presId="urn:microsoft.com/office/officeart/2008/layout/PictureStrips"/>
    <dgm:cxn modelId="{0CDF507C-475E-478E-83E2-D87480521233}" type="presParOf" srcId="{B4037B2A-6437-4C60-BD62-6DA738ADCC1D}" destId="{595994EE-77AA-4CEE-AFDC-BDC2C0C323AB}" srcOrd="2" destOrd="0" presId="urn:microsoft.com/office/officeart/2008/layout/PictureStrips"/>
    <dgm:cxn modelId="{A828C0C6-D5B8-47E1-BEA2-F0B27BF5D21B}" type="presParOf" srcId="{595994EE-77AA-4CEE-AFDC-BDC2C0C323AB}" destId="{16C2B8F4-89F9-4704-893C-8F67337DDB5A}" srcOrd="0" destOrd="0" presId="urn:microsoft.com/office/officeart/2008/layout/PictureStrips"/>
    <dgm:cxn modelId="{E59D8F5D-563E-4295-B6ED-9280827CCA26}" type="presParOf" srcId="{595994EE-77AA-4CEE-AFDC-BDC2C0C323AB}" destId="{6EB8C215-53DF-411A-B6AA-FFEB07667B3D}" srcOrd="1" destOrd="0" presId="urn:microsoft.com/office/officeart/2008/layout/PictureStrips"/>
    <dgm:cxn modelId="{15F49182-FD1A-4E11-9B4A-6D38B8465E73}" type="presParOf" srcId="{B4037B2A-6437-4C60-BD62-6DA738ADCC1D}" destId="{F9E0627B-9FFE-4B85-B285-1DD25F8B5C36}" srcOrd="3" destOrd="0" presId="urn:microsoft.com/office/officeart/2008/layout/PictureStrips"/>
    <dgm:cxn modelId="{94163AEE-B4B0-4097-B8BB-EAF53916BB1B}" type="presParOf" srcId="{B4037B2A-6437-4C60-BD62-6DA738ADCC1D}" destId="{8E928416-D2C7-4BE5-983A-972EA0E55C4E}" srcOrd="4" destOrd="0" presId="urn:microsoft.com/office/officeart/2008/layout/PictureStrips"/>
    <dgm:cxn modelId="{43D655FD-0B09-4649-9138-EF5203491979}" type="presParOf" srcId="{8E928416-D2C7-4BE5-983A-972EA0E55C4E}" destId="{A6A5BE5B-008E-49FA-9DDA-BE53DCAED958}" srcOrd="0" destOrd="0" presId="urn:microsoft.com/office/officeart/2008/layout/PictureStrips"/>
    <dgm:cxn modelId="{9BD1108C-0FC3-41B5-A42F-A15E49EFBDA1}" type="presParOf" srcId="{8E928416-D2C7-4BE5-983A-972EA0E55C4E}" destId="{EFB7D1CB-EEA8-4446-BD95-2984BFF6FD0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55B386-0C67-4021-9A51-9B829E219C3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60F701-76DF-43E3-AF14-AF113A201417}">
      <dgm:prSet phldrT="[Texto]" custT="1"/>
      <dgm:spPr/>
      <dgm:t>
        <a:bodyPr/>
        <a:lstStyle/>
        <a:p>
          <a:r>
            <a:rPr lang="es-EC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Enfoque de investigación: Cuantitativa</a:t>
          </a:r>
          <a:endParaRPr lang="es-EC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Recolección de datos</a:t>
          </a:r>
        </a:p>
      </dgm:t>
    </dgm:pt>
    <dgm:pt modelId="{1D5BE632-FEB0-4831-92BA-546A57ABC564}" type="parTrans" cxnId="{31DAB3EE-0F49-4B0A-A09D-5EBCF9955823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BE959-DBCF-4E4E-A326-1C11EDEDB0CF}" type="sibTrans" cxnId="{31DAB3EE-0F49-4B0A-A09D-5EBCF9955823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9D253-FB3A-4877-92C0-34902CC86190}">
      <dgm:prSet custT="1"/>
      <dgm:spPr/>
      <dgm:t>
        <a:bodyPr/>
        <a:lstStyle/>
        <a:p>
          <a:r>
            <a:rPr lang="es-EC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Tipología de investigación: </a:t>
          </a:r>
        </a:p>
        <a:p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Por las fuentes de información: Documentales</a:t>
          </a:r>
        </a:p>
        <a:p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- Bases de datos y fuentes secundarias</a:t>
          </a:r>
        </a:p>
      </dgm:t>
    </dgm:pt>
    <dgm:pt modelId="{39F6D331-8FCF-4A73-BBE3-FA9474C0A7F6}" type="parTrans" cxnId="{9F36C494-FF68-4BEA-99F6-9A8954B83637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85A3D4-D084-448E-A0E1-CF8BE7CC6055}" type="sibTrans" cxnId="{9F36C494-FF68-4BEA-99F6-9A8954B83637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16B7CC-FCDA-4983-98B3-D022F6B260E2}">
      <dgm:prSet custT="1"/>
      <dgm:spPr/>
      <dgm:t>
        <a:bodyPr/>
        <a:lstStyle/>
        <a:p>
          <a:r>
            <a:rPr lang="es-EC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Por la unidad de análisis:</a:t>
          </a:r>
        </a:p>
        <a:p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Subpartida arancelaria 9207.90</a:t>
          </a:r>
        </a:p>
      </dgm:t>
    </dgm:pt>
    <dgm:pt modelId="{29C6F12E-5DD8-4A10-AEBF-BB91CC33451B}" type="parTrans" cxnId="{5E0FF4A0-6EA1-4FB7-A0EE-B1DCBDC8BCE3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47AA7E-693D-4603-8A7E-D28446AA115F}" type="sibTrans" cxnId="{5E0FF4A0-6EA1-4FB7-A0EE-B1DCBDC8BCE3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6815C-6C22-4A7E-A31C-DE47DB625EA2}">
      <dgm:prSet custT="1"/>
      <dgm:spPr/>
      <dgm:t>
        <a:bodyPr/>
        <a:lstStyle/>
        <a:p>
          <a:r>
            <a:rPr lang="es-EC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Por el alcance:  </a:t>
          </a:r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Descriptivo: Busca analizar y generar conclusiones a partir de los datos obtenidos.</a:t>
          </a:r>
        </a:p>
      </dgm:t>
    </dgm:pt>
    <dgm:pt modelId="{E9B9EEC0-3D21-4A42-8705-87783B33C20D}" type="parTrans" cxnId="{86C97A5A-38A8-4AE5-A674-7C23B9B1EF61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FC36DF-3B4B-48E6-850E-F7210F72D4F4}" type="sibTrans" cxnId="{86C97A5A-38A8-4AE5-A674-7C23B9B1EF61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D93E19-2E08-473F-ABC1-192AC359121A}">
      <dgm:prSet custT="1"/>
      <dgm:spPr/>
      <dgm:t>
        <a:bodyPr/>
        <a:lstStyle/>
        <a:p>
          <a:r>
            <a:rPr lang="es-EC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Por el control de las variables: </a:t>
          </a:r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Diseño de investigación No Experimental (Sin manipulación de variables)</a:t>
          </a:r>
        </a:p>
        <a:p>
          <a:r>
            <a:rPr lang="es-EC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Hipótesis:</a:t>
          </a:r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 El comportamiento del mercado internacional influye en las importaciones y exportaciones de la Comunidad Andina (CAN) y en especial al Ecuador.</a:t>
          </a:r>
        </a:p>
      </dgm:t>
    </dgm:pt>
    <dgm:pt modelId="{DB89E820-C8F4-401A-B968-8A1D31D839BF}" type="parTrans" cxnId="{9437AFB7-8F58-424A-92E7-8EB356FECCFA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49FCBD-E3C7-4F63-8050-8110A9C0AB9E}" type="sibTrans" cxnId="{9437AFB7-8F58-424A-92E7-8EB356FECCFA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7772BE-6F52-42A3-BB77-DB90CE7F6292}">
      <dgm:prSet custT="1"/>
      <dgm:spPr/>
      <dgm:t>
        <a:bodyPr/>
        <a:lstStyle/>
        <a:p>
          <a:r>
            <a:rPr lang="es-EC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Procedimiento para recolección de datos:</a:t>
          </a:r>
        </a:p>
        <a:p>
          <a:r>
            <a:rPr lang="es-EC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Análisis descriptivos y de tendencia mediante Excel.</a:t>
          </a:r>
        </a:p>
      </dgm:t>
    </dgm:pt>
    <dgm:pt modelId="{501A0A54-1A52-4C97-8790-33B82BAAB763}" type="parTrans" cxnId="{70FCDFB1-012B-4F14-82C5-E31759B0350E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EABF27-5254-4D44-8A10-B631011BD9C1}" type="sibTrans" cxnId="{70FCDFB1-012B-4F14-82C5-E31759B0350E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AF23D6-71BD-4698-A269-C29721B8EFE6}" type="pres">
      <dgm:prSet presAssocID="{2855B386-0C67-4021-9A51-9B829E219C3D}" presName="Name0" presStyleCnt="0">
        <dgm:presLayoutVars>
          <dgm:dir/>
          <dgm:resizeHandles val="exact"/>
        </dgm:presLayoutVars>
      </dgm:prSet>
      <dgm:spPr/>
    </dgm:pt>
    <dgm:pt modelId="{DF5A6F8E-4144-4867-8CF7-73D2515DF15D}" type="pres">
      <dgm:prSet presAssocID="{7760F701-76DF-43E3-AF14-AF113A201417}" presName="compNode" presStyleCnt="0"/>
      <dgm:spPr/>
    </dgm:pt>
    <dgm:pt modelId="{A4C2ED98-8DBE-4260-AA21-9FAA160DFAC8}" type="pres">
      <dgm:prSet presAssocID="{7760F701-76DF-43E3-AF14-AF113A201417}" presName="pictRect" presStyleLbl="node1" presStyleIdx="0" presStyleCnt="6" custScaleX="52860" custScaleY="46973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B464B2B-67D8-4661-927D-EE18BBE0A5A1}" type="pres">
      <dgm:prSet presAssocID="{7760F701-76DF-43E3-AF14-AF113A201417}" presName="textRect" presStyleLbl="revTx" presStyleIdx="0" presStyleCnt="6" custScaleX="112471" custLinFactNeighborX="1704" custLinFactNeighborY="-31390">
        <dgm:presLayoutVars>
          <dgm:bulletEnabled val="1"/>
        </dgm:presLayoutVars>
      </dgm:prSet>
      <dgm:spPr/>
    </dgm:pt>
    <dgm:pt modelId="{FE4E0B3D-E10A-4D61-98DB-F7C20877C137}" type="pres">
      <dgm:prSet presAssocID="{F29BE959-DBCF-4E4E-A326-1C11EDEDB0CF}" presName="sibTrans" presStyleLbl="sibTrans2D1" presStyleIdx="0" presStyleCnt="0"/>
      <dgm:spPr/>
    </dgm:pt>
    <dgm:pt modelId="{BC1171D4-FDA0-40F8-829C-BFC75E4E4550}" type="pres">
      <dgm:prSet presAssocID="{C869D253-FB3A-4877-92C0-34902CC86190}" presName="compNode" presStyleCnt="0"/>
      <dgm:spPr/>
    </dgm:pt>
    <dgm:pt modelId="{6488C7A0-7E93-4225-9F50-F48F847BA3C2}" type="pres">
      <dgm:prSet presAssocID="{C869D253-FB3A-4877-92C0-34902CC86190}" presName="pictRect" presStyleLbl="node1" presStyleIdx="1" presStyleCnt="6" custScaleX="52860" custScaleY="46973"/>
      <dgm:spPr>
        <a:blipFill rotWithShape="1">
          <a:blip xmlns:r="http://schemas.openxmlformats.org/officeDocument/2006/relationships" r:embed="rId2"/>
          <a:srcRect/>
          <a:stretch>
            <a:fillRect l="-14000" r="-14000"/>
          </a:stretch>
        </a:blipFill>
      </dgm:spPr>
    </dgm:pt>
    <dgm:pt modelId="{6FF36C02-8FE0-4890-BC1A-1D3BACC0FA35}" type="pres">
      <dgm:prSet presAssocID="{C869D253-FB3A-4877-92C0-34902CC86190}" presName="textRect" presStyleLbl="revTx" presStyleIdx="1" presStyleCnt="6" custScaleX="111708" custLinFactNeighborX="1493" custLinFactNeighborY="-32922">
        <dgm:presLayoutVars>
          <dgm:bulletEnabled val="1"/>
        </dgm:presLayoutVars>
      </dgm:prSet>
      <dgm:spPr/>
    </dgm:pt>
    <dgm:pt modelId="{1B5D1F87-B8D8-41A3-AB8C-FDCAC45B1995}" type="pres">
      <dgm:prSet presAssocID="{A585A3D4-D084-448E-A0E1-CF8BE7CC6055}" presName="sibTrans" presStyleLbl="sibTrans2D1" presStyleIdx="0" presStyleCnt="0"/>
      <dgm:spPr/>
    </dgm:pt>
    <dgm:pt modelId="{DC7C3B78-B9DD-4BD6-B0B7-E6C7952CE593}" type="pres">
      <dgm:prSet presAssocID="{AA16B7CC-FCDA-4983-98B3-D022F6B260E2}" presName="compNode" presStyleCnt="0"/>
      <dgm:spPr/>
    </dgm:pt>
    <dgm:pt modelId="{F240F681-2E9C-4DF4-AF1B-03E4A8298337}" type="pres">
      <dgm:prSet presAssocID="{AA16B7CC-FCDA-4983-98B3-D022F6B260E2}" presName="pictRect" presStyleLbl="node1" presStyleIdx="2" presStyleCnt="6" custScaleX="52860" custScaleY="46973"/>
      <dgm:spPr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</dgm:spPr>
    </dgm:pt>
    <dgm:pt modelId="{E91420A5-3761-47BE-8326-5AD75E41C0EB}" type="pres">
      <dgm:prSet presAssocID="{AA16B7CC-FCDA-4983-98B3-D022F6B260E2}" presName="textRect" presStyleLbl="revTx" presStyleIdx="2" presStyleCnt="6" custLinFactNeighborY="-33687">
        <dgm:presLayoutVars>
          <dgm:bulletEnabled val="1"/>
        </dgm:presLayoutVars>
      </dgm:prSet>
      <dgm:spPr/>
    </dgm:pt>
    <dgm:pt modelId="{4F1B0F06-D296-432E-B672-C9BB8F110B8B}" type="pres">
      <dgm:prSet presAssocID="{DE47AA7E-693D-4603-8A7E-D28446AA115F}" presName="sibTrans" presStyleLbl="sibTrans2D1" presStyleIdx="0" presStyleCnt="0"/>
      <dgm:spPr/>
    </dgm:pt>
    <dgm:pt modelId="{F8C67B5B-BBCC-4446-B5C5-46E5310ED0CB}" type="pres">
      <dgm:prSet presAssocID="{15E6815C-6C22-4A7E-A31C-DE47DB625EA2}" presName="compNode" presStyleCnt="0"/>
      <dgm:spPr/>
    </dgm:pt>
    <dgm:pt modelId="{F29BA083-9AD3-4BF7-9C71-4E6D4372C43C}" type="pres">
      <dgm:prSet presAssocID="{15E6815C-6C22-4A7E-A31C-DE47DB625EA2}" presName="pictRect" presStyleLbl="node1" presStyleIdx="3" presStyleCnt="6" custScaleX="52860" custScaleY="46973"/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884CA313-2606-4CBC-A707-3F878E426C2A}" type="pres">
      <dgm:prSet presAssocID="{15E6815C-6C22-4A7E-A31C-DE47DB625EA2}" presName="textRect" presStyleLbl="revTx" presStyleIdx="3" presStyleCnt="6" custLinFactNeighborY="-21437">
        <dgm:presLayoutVars>
          <dgm:bulletEnabled val="1"/>
        </dgm:presLayoutVars>
      </dgm:prSet>
      <dgm:spPr/>
    </dgm:pt>
    <dgm:pt modelId="{ABDCCE9B-35FF-4837-8E06-CBB4CF7BC47D}" type="pres">
      <dgm:prSet presAssocID="{4DFC36DF-3B4B-48E6-850E-F7210F72D4F4}" presName="sibTrans" presStyleLbl="sibTrans2D1" presStyleIdx="0" presStyleCnt="0"/>
      <dgm:spPr/>
    </dgm:pt>
    <dgm:pt modelId="{C22F6AE1-E08B-42DC-B04D-9006529C91B8}" type="pres">
      <dgm:prSet presAssocID="{5AD93E19-2E08-473F-ABC1-192AC359121A}" presName="compNode" presStyleCnt="0"/>
      <dgm:spPr/>
    </dgm:pt>
    <dgm:pt modelId="{6C5674E2-399C-4D4C-9BE6-4307EBF86503}" type="pres">
      <dgm:prSet presAssocID="{5AD93E19-2E08-473F-ABC1-192AC359121A}" presName="pictRect" presStyleLbl="node1" presStyleIdx="4" presStyleCnt="6" custScaleX="52860" custScaleY="46973"/>
      <dgm:spPr>
        <a:blipFill rotWithShape="1">
          <a:blip xmlns:r="http://schemas.openxmlformats.org/officeDocument/2006/relationships" r:embed="rId5"/>
          <a:srcRect/>
          <a:stretch>
            <a:fillRect t="-5000" b="-5000"/>
          </a:stretch>
        </a:blipFill>
      </dgm:spPr>
    </dgm:pt>
    <dgm:pt modelId="{61B18F6A-B16B-47D0-BB16-2883A902D69A}" type="pres">
      <dgm:prSet presAssocID="{5AD93E19-2E08-473F-ABC1-192AC359121A}" presName="textRect" presStyleLbl="revTx" presStyleIdx="4" presStyleCnt="6" custLinFactNeighborX="-1420" custLinFactNeighborY="-32922">
        <dgm:presLayoutVars>
          <dgm:bulletEnabled val="1"/>
        </dgm:presLayoutVars>
      </dgm:prSet>
      <dgm:spPr/>
    </dgm:pt>
    <dgm:pt modelId="{2709FAB8-531A-45A8-8B13-2BC16EB08F22}" type="pres">
      <dgm:prSet presAssocID="{6B49FCBD-E3C7-4F63-8050-8110A9C0AB9E}" presName="sibTrans" presStyleLbl="sibTrans2D1" presStyleIdx="0" presStyleCnt="0"/>
      <dgm:spPr/>
    </dgm:pt>
    <dgm:pt modelId="{6ADFC4F8-7CB2-488D-BFCA-763558CF8A62}" type="pres">
      <dgm:prSet presAssocID="{D17772BE-6F52-42A3-BB77-DB90CE7F6292}" presName="compNode" presStyleCnt="0"/>
      <dgm:spPr/>
    </dgm:pt>
    <dgm:pt modelId="{864B4BEC-BE15-43D5-98CF-4AC90C705205}" type="pres">
      <dgm:prSet presAssocID="{D17772BE-6F52-42A3-BB77-DB90CE7F6292}" presName="pictRect" presStyleLbl="node1" presStyleIdx="5" presStyleCnt="6" custScaleX="52860" custScaleY="46973"/>
      <dgm:spPr>
        <a:blipFill rotWithShape="1">
          <a:blip xmlns:r="http://schemas.openxmlformats.org/officeDocument/2006/relationships" r:embed="rId6"/>
          <a:srcRect/>
          <a:stretch>
            <a:fillRect l="-42000" r="-42000"/>
          </a:stretch>
        </a:blipFill>
      </dgm:spPr>
    </dgm:pt>
    <dgm:pt modelId="{748BFFC5-BE95-4EF7-B28A-CA1F80D5CDB6}" type="pres">
      <dgm:prSet presAssocID="{D17772BE-6F52-42A3-BB77-DB90CE7F6292}" presName="textRect" presStyleLbl="revTx" presStyleIdx="5" presStyleCnt="6" custLinFactNeighborY="-39047">
        <dgm:presLayoutVars>
          <dgm:bulletEnabled val="1"/>
        </dgm:presLayoutVars>
      </dgm:prSet>
      <dgm:spPr/>
    </dgm:pt>
  </dgm:ptLst>
  <dgm:cxnLst>
    <dgm:cxn modelId="{5112B534-2F0E-4053-8A2C-6000C2E97BB5}" type="presOf" srcId="{5AD93E19-2E08-473F-ABC1-192AC359121A}" destId="{61B18F6A-B16B-47D0-BB16-2883A902D69A}" srcOrd="0" destOrd="0" presId="urn:microsoft.com/office/officeart/2005/8/layout/pList1"/>
    <dgm:cxn modelId="{70D67935-2754-463F-892C-A301EC97224C}" type="presOf" srcId="{AA16B7CC-FCDA-4983-98B3-D022F6B260E2}" destId="{E91420A5-3761-47BE-8326-5AD75E41C0EB}" srcOrd="0" destOrd="0" presId="urn:microsoft.com/office/officeart/2005/8/layout/pList1"/>
    <dgm:cxn modelId="{BF56755F-2B85-4033-8C48-D7DE586BD70D}" type="presOf" srcId="{C869D253-FB3A-4877-92C0-34902CC86190}" destId="{6FF36C02-8FE0-4890-BC1A-1D3BACC0FA35}" srcOrd="0" destOrd="0" presId="urn:microsoft.com/office/officeart/2005/8/layout/pList1"/>
    <dgm:cxn modelId="{7A0C0763-C875-479B-A2ED-993655EE532A}" type="presOf" srcId="{A585A3D4-D084-448E-A0E1-CF8BE7CC6055}" destId="{1B5D1F87-B8D8-41A3-AB8C-FDCAC45B1995}" srcOrd="0" destOrd="0" presId="urn:microsoft.com/office/officeart/2005/8/layout/pList1"/>
    <dgm:cxn modelId="{B82C774A-D89D-4A72-80F3-3E12E547F83F}" type="presOf" srcId="{7760F701-76DF-43E3-AF14-AF113A201417}" destId="{4B464B2B-67D8-4661-927D-EE18BBE0A5A1}" srcOrd="0" destOrd="0" presId="urn:microsoft.com/office/officeart/2005/8/layout/pList1"/>
    <dgm:cxn modelId="{082F7D76-42DA-4C16-9DD4-9FA4231BE851}" type="presOf" srcId="{D17772BE-6F52-42A3-BB77-DB90CE7F6292}" destId="{748BFFC5-BE95-4EF7-B28A-CA1F80D5CDB6}" srcOrd="0" destOrd="0" presId="urn:microsoft.com/office/officeart/2005/8/layout/pList1"/>
    <dgm:cxn modelId="{696F8977-0871-4FF3-84B5-7EEAF41AF141}" type="presOf" srcId="{F29BE959-DBCF-4E4E-A326-1C11EDEDB0CF}" destId="{FE4E0B3D-E10A-4D61-98DB-F7C20877C137}" srcOrd="0" destOrd="0" presId="urn:microsoft.com/office/officeart/2005/8/layout/pList1"/>
    <dgm:cxn modelId="{86C97A5A-38A8-4AE5-A674-7C23B9B1EF61}" srcId="{2855B386-0C67-4021-9A51-9B829E219C3D}" destId="{15E6815C-6C22-4A7E-A31C-DE47DB625EA2}" srcOrd="3" destOrd="0" parTransId="{E9B9EEC0-3D21-4A42-8705-87783B33C20D}" sibTransId="{4DFC36DF-3B4B-48E6-850E-F7210F72D4F4}"/>
    <dgm:cxn modelId="{F8CC197D-4338-45A1-9397-61DED01FBBE3}" type="presOf" srcId="{6B49FCBD-E3C7-4F63-8050-8110A9C0AB9E}" destId="{2709FAB8-531A-45A8-8B13-2BC16EB08F22}" srcOrd="0" destOrd="0" presId="urn:microsoft.com/office/officeart/2005/8/layout/pList1"/>
    <dgm:cxn modelId="{0E34C77D-8ADF-4462-893A-C849FE078C9E}" type="presOf" srcId="{15E6815C-6C22-4A7E-A31C-DE47DB625EA2}" destId="{884CA313-2606-4CBC-A707-3F878E426C2A}" srcOrd="0" destOrd="0" presId="urn:microsoft.com/office/officeart/2005/8/layout/pList1"/>
    <dgm:cxn modelId="{A4349781-F947-4F6A-BA11-4E57523455A0}" type="presOf" srcId="{2855B386-0C67-4021-9A51-9B829E219C3D}" destId="{ADAF23D6-71BD-4698-A269-C29721B8EFE6}" srcOrd="0" destOrd="0" presId="urn:microsoft.com/office/officeart/2005/8/layout/pList1"/>
    <dgm:cxn modelId="{2D28B384-8E78-4978-8F2C-22E3458D55DA}" type="presOf" srcId="{4DFC36DF-3B4B-48E6-850E-F7210F72D4F4}" destId="{ABDCCE9B-35FF-4837-8E06-CBB4CF7BC47D}" srcOrd="0" destOrd="0" presId="urn:microsoft.com/office/officeart/2005/8/layout/pList1"/>
    <dgm:cxn modelId="{9F36C494-FF68-4BEA-99F6-9A8954B83637}" srcId="{2855B386-0C67-4021-9A51-9B829E219C3D}" destId="{C869D253-FB3A-4877-92C0-34902CC86190}" srcOrd="1" destOrd="0" parTransId="{39F6D331-8FCF-4A73-BBE3-FA9474C0A7F6}" sibTransId="{A585A3D4-D084-448E-A0E1-CF8BE7CC6055}"/>
    <dgm:cxn modelId="{5E0FF4A0-6EA1-4FB7-A0EE-B1DCBDC8BCE3}" srcId="{2855B386-0C67-4021-9A51-9B829E219C3D}" destId="{AA16B7CC-FCDA-4983-98B3-D022F6B260E2}" srcOrd="2" destOrd="0" parTransId="{29C6F12E-5DD8-4A10-AEBF-BB91CC33451B}" sibTransId="{DE47AA7E-693D-4603-8A7E-D28446AA115F}"/>
    <dgm:cxn modelId="{70FCDFB1-012B-4F14-82C5-E31759B0350E}" srcId="{2855B386-0C67-4021-9A51-9B829E219C3D}" destId="{D17772BE-6F52-42A3-BB77-DB90CE7F6292}" srcOrd="5" destOrd="0" parTransId="{501A0A54-1A52-4C97-8790-33B82BAAB763}" sibTransId="{C0EABF27-5254-4D44-8A10-B631011BD9C1}"/>
    <dgm:cxn modelId="{9437AFB7-8F58-424A-92E7-8EB356FECCFA}" srcId="{2855B386-0C67-4021-9A51-9B829E219C3D}" destId="{5AD93E19-2E08-473F-ABC1-192AC359121A}" srcOrd="4" destOrd="0" parTransId="{DB89E820-C8F4-401A-B968-8A1D31D839BF}" sibTransId="{6B49FCBD-E3C7-4F63-8050-8110A9C0AB9E}"/>
    <dgm:cxn modelId="{591B95B9-5BFC-4D90-AD20-6B66A6B4112D}" type="presOf" srcId="{DE47AA7E-693D-4603-8A7E-D28446AA115F}" destId="{4F1B0F06-D296-432E-B672-C9BB8F110B8B}" srcOrd="0" destOrd="0" presId="urn:microsoft.com/office/officeart/2005/8/layout/pList1"/>
    <dgm:cxn modelId="{31DAB3EE-0F49-4B0A-A09D-5EBCF9955823}" srcId="{2855B386-0C67-4021-9A51-9B829E219C3D}" destId="{7760F701-76DF-43E3-AF14-AF113A201417}" srcOrd="0" destOrd="0" parTransId="{1D5BE632-FEB0-4831-92BA-546A57ABC564}" sibTransId="{F29BE959-DBCF-4E4E-A326-1C11EDEDB0CF}"/>
    <dgm:cxn modelId="{DB72ACDC-CFF7-452F-9A6E-DE693C68C711}" type="presParOf" srcId="{ADAF23D6-71BD-4698-A269-C29721B8EFE6}" destId="{DF5A6F8E-4144-4867-8CF7-73D2515DF15D}" srcOrd="0" destOrd="0" presId="urn:microsoft.com/office/officeart/2005/8/layout/pList1"/>
    <dgm:cxn modelId="{1D7751D6-6492-4DBC-9F08-22F4C477BC57}" type="presParOf" srcId="{DF5A6F8E-4144-4867-8CF7-73D2515DF15D}" destId="{A4C2ED98-8DBE-4260-AA21-9FAA160DFAC8}" srcOrd="0" destOrd="0" presId="urn:microsoft.com/office/officeart/2005/8/layout/pList1"/>
    <dgm:cxn modelId="{485C3962-D53E-4172-BDD8-53D15BED2E74}" type="presParOf" srcId="{DF5A6F8E-4144-4867-8CF7-73D2515DF15D}" destId="{4B464B2B-67D8-4661-927D-EE18BBE0A5A1}" srcOrd="1" destOrd="0" presId="urn:microsoft.com/office/officeart/2005/8/layout/pList1"/>
    <dgm:cxn modelId="{5AAD19E3-6E90-4819-9BCA-DA126C96FA70}" type="presParOf" srcId="{ADAF23D6-71BD-4698-A269-C29721B8EFE6}" destId="{FE4E0B3D-E10A-4D61-98DB-F7C20877C137}" srcOrd="1" destOrd="0" presId="urn:microsoft.com/office/officeart/2005/8/layout/pList1"/>
    <dgm:cxn modelId="{5A62D216-FFFE-465B-8EAA-7136A50054B6}" type="presParOf" srcId="{ADAF23D6-71BD-4698-A269-C29721B8EFE6}" destId="{BC1171D4-FDA0-40F8-829C-BFC75E4E4550}" srcOrd="2" destOrd="0" presId="urn:microsoft.com/office/officeart/2005/8/layout/pList1"/>
    <dgm:cxn modelId="{D7E09F83-56AA-4A76-BCBB-8BD073CEF203}" type="presParOf" srcId="{BC1171D4-FDA0-40F8-829C-BFC75E4E4550}" destId="{6488C7A0-7E93-4225-9F50-F48F847BA3C2}" srcOrd="0" destOrd="0" presId="urn:microsoft.com/office/officeart/2005/8/layout/pList1"/>
    <dgm:cxn modelId="{902652CB-7B8A-44C6-B158-6E32B8E83CF4}" type="presParOf" srcId="{BC1171D4-FDA0-40F8-829C-BFC75E4E4550}" destId="{6FF36C02-8FE0-4890-BC1A-1D3BACC0FA35}" srcOrd="1" destOrd="0" presId="urn:microsoft.com/office/officeart/2005/8/layout/pList1"/>
    <dgm:cxn modelId="{7D7B7B93-1CB9-441D-872C-051A9D57845B}" type="presParOf" srcId="{ADAF23D6-71BD-4698-A269-C29721B8EFE6}" destId="{1B5D1F87-B8D8-41A3-AB8C-FDCAC45B1995}" srcOrd="3" destOrd="0" presId="urn:microsoft.com/office/officeart/2005/8/layout/pList1"/>
    <dgm:cxn modelId="{C55BFF03-E43E-453E-B9DD-058E8A2F0713}" type="presParOf" srcId="{ADAF23D6-71BD-4698-A269-C29721B8EFE6}" destId="{DC7C3B78-B9DD-4BD6-B0B7-E6C7952CE593}" srcOrd="4" destOrd="0" presId="urn:microsoft.com/office/officeart/2005/8/layout/pList1"/>
    <dgm:cxn modelId="{5500A7F4-74E9-4906-AD4C-1466598C12F0}" type="presParOf" srcId="{DC7C3B78-B9DD-4BD6-B0B7-E6C7952CE593}" destId="{F240F681-2E9C-4DF4-AF1B-03E4A8298337}" srcOrd="0" destOrd="0" presId="urn:microsoft.com/office/officeart/2005/8/layout/pList1"/>
    <dgm:cxn modelId="{E43FBB0D-EF26-4680-B62A-3FC3B90E2A38}" type="presParOf" srcId="{DC7C3B78-B9DD-4BD6-B0B7-E6C7952CE593}" destId="{E91420A5-3761-47BE-8326-5AD75E41C0EB}" srcOrd="1" destOrd="0" presId="urn:microsoft.com/office/officeart/2005/8/layout/pList1"/>
    <dgm:cxn modelId="{9B2B8FE4-8D12-425E-AB00-87F95D97C008}" type="presParOf" srcId="{ADAF23D6-71BD-4698-A269-C29721B8EFE6}" destId="{4F1B0F06-D296-432E-B672-C9BB8F110B8B}" srcOrd="5" destOrd="0" presId="urn:microsoft.com/office/officeart/2005/8/layout/pList1"/>
    <dgm:cxn modelId="{3FAAA597-A2CE-4A98-A5CD-FCEE7AC000CB}" type="presParOf" srcId="{ADAF23D6-71BD-4698-A269-C29721B8EFE6}" destId="{F8C67B5B-BBCC-4446-B5C5-46E5310ED0CB}" srcOrd="6" destOrd="0" presId="urn:microsoft.com/office/officeart/2005/8/layout/pList1"/>
    <dgm:cxn modelId="{CE4007B9-9A5C-4B29-83EA-F9F496BAD5F5}" type="presParOf" srcId="{F8C67B5B-BBCC-4446-B5C5-46E5310ED0CB}" destId="{F29BA083-9AD3-4BF7-9C71-4E6D4372C43C}" srcOrd="0" destOrd="0" presId="urn:microsoft.com/office/officeart/2005/8/layout/pList1"/>
    <dgm:cxn modelId="{E6C80EA4-4B78-4EC6-B099-4982E5A6523B}" type="presParOf" srcId="{F8C67B5B-BBCC-4446-B5C5-46E5310ED0CB}" destId="{884CA313-2606-4CBC-A707-3F878E426C2A}" srcOrd="1" destOrd="0" presId="urn:microsoft.com/office/officeart/2005/8/layout/pList1"/>
    <dgm:cxn modelId="{BAF05FB7-D9E0-473D-B539-5D7741E903AF}" type="presParOf" srcId="{ADAF23D6-71BD-4698-A269-C29721B8EFE6}" destId="{ABDCCE9B-35FF-4837-8E06-CBB4CF7BC47D}" srcOrd="7" destOrd="0" presId="urn:microsoft.com/office/officeart/2005/8/layout/pList1"/>
    <dgm:cxn modelId="{20941575-A11B-42C8-92FB-BE327837834F}" type="presParOf" srcId="{ADAF23D6-71BD-4698-A269-C29721B8EFE6}" destId="{C22F6AE1-E08B-42DC-B04D-9006529C91B8}" srcOrd="8" destOrd="0" presId="urn:microsoft.com/office/officeart/2005/8/layout/pList1"/>
    <dgm:cxn modelId="{D3C54261-ADB2-4E16-B5CD-71AEC533CAA3}" type="presParOf" srcId="{C22F6AE1-E08B-42DC-B04D-9006529C91B8}" destId="{6C5674E2-399C-4D4C-9BE6-4307EBF86503}" srcOrd="0" destOrd="0" presId="urn:microsoft.com/office/officeart/2005/8/layout/pList1"/>
    <dgm:cxn modelId="{E2109F15-0B01-47ED-8CF4-43B45E98DC39}" type="presParOf" srcId="{C22F6AE1-E08B-42DC-B04D-9006529C91B8}" destId="{61B18F6A-B16B-47D0-BB16-2883A902D69A}" srcOrd="1" destOrd="0" presId="urn:microsoft.com/office/officeart/2005/8/layout/pList1"/>
    <dgm:cxn modelId="{3EF61984-914B-4485-AB9D-F142DF621B43}" type="presParOf" srcId="{ADAF23D6-71BD-4698-A269-C29721B8EFE6}" destId="{2709FAB8-531A-45A8-8B13-2BC16EB08F22}" srcOrd="9" destOrd="0" presId="urn:microsoft.com/office/officeart/2005/8/layout/pList1"/>
    <dgm:cxn modelId="{8B9EC261-C95E-4D94-9137-187F7B33FC20}" type="presParOf" srcId="{ADAF23D6-71BD-4698-A269-C29721B8EFE6}" destId="{6ADFC4F8-7CB2-488D-BFCA-763558CF8A62}" srcOrd="10" destOrd="0" presId="urn:microsoft.com/office/officeart/2005/8/layout/pList1"/>
    <dgm:cxn modelId="{4F6DF8C2-70E3-423D-9287-54E7CA5C353F}" type="presParOf" srcId="{6ADFC4F8-7CB2-488D-BFCA-763558CF8A62}" destId="{864B4BEC-BE15-43D5-98CF-4AC90C705205}" srcOrd="0" destOrd="0" presId="urn:microsoft.com/office/officeart/2005/8/layout/pList1"/>
    <dgm:cxn modelId="{E1714F4F-409F-405E-B638-D66E7E7543F6}" type="presParOf" srcId="{6ADFC4F8-7CB2-488D-BFCA-763558CF8A62}" destId="{748BFFC5-BE95-4EF7-B28A-CA1F80D5CDB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1D03F5-40D0-4EB6-A988-3F252AAABA60}" type="doc">
      <dgm:prSet loTypeId="urn:microsoft.com/office/officeart/2005/8/layout/hierarchy5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78704B59-490B-4CE9-86C2-402CC29FB788}">
      <dgm:prSet phldrT="[Texto]"/>
      <dgm:spPr/>
      <dgm:t>
        <a:bodyPr/>
        <a:lstStyle/>
        <a:p>
          <a:r>
            <a:rPr lang="es-ES" dirty="0"/>
            <a:t>Principales exportadores </a:t>
          </a:r>
        </a:p>
      </dgm:t>
    </dgm:pt>
    <dgm:pt modelId="{F21A2701-FD2A-4CFD-A82D-0AC12B4D9206}" type="parTrans" cxnId="{141C11A0-E9F7-4D21-AF6A-8C170DB8A7C2}">
      <dgm:prSet/>
      <dgm:spPr/>
      <dgm:t>
        <a:bodyPr/>
        <a:lstStyle/>
        <a:p>
          <a:endParaRPr lang="es-ES"/>
        </a:p>
      </dgm:t>
    </dgm:pt>
    <dgm:pt modelId="{B47D251A-6232-4B11-9224-4F88B54069D6}" type="sibTrans" cxnId="{141C11A0-E9F7-4D21-AF6A-8C170DB8A7C2}">
      <dgm:prSet/>
      <dgm:spPr/>
      <dgm:t>
        <a:bodyPr/>
        <a:lstStyle/>
        <a:p>
          <a:endParaRPr lang="es-ES"/>
        </a:p>
      </dgm:t>
    </dgm:pt>
    <dgm:pt modelId="{3186D020-2814-44D9-99B9-6F04EA78E421}">
      <dgm:prSet phldrT="[Texto]"/>
      <dgm:spPr/>
      <dgm:t>
        <a:bodyPr/>
        <a:lstStyle/>
        <a:p>
          <a:r>
            <a:rPr lang="es-ES" dirty="0"/>
            <a:t>China</a:t>
          </a:r>
        </a:p>
      </dgm:t>
    </dgm:pt>
    <dgm:pt modelId="{C9C8B7BB-E830-4836-96B2-FC409D908EBB}" type="parTrans" cxnId="{DD058856-02BC-4A41-82DC-C8A75D940775}">
      <dgm:prSet/>
      <dgm:spPr/>
      <dgm:t>
        <a:bodyPr/>
        <a:lstStyle/>
        <a:p>
          <a:endParaRPr lang="es-ES"/>
        </a:p>
      </dgm:t>
    </dgm:pt>
    <dgm:pt modelId="{6D16D9ED-4116-4470-96C6-4E31D6E66EBE}" type="sibTrans" cxnId="{DD058856-02BC-4A41-82DC-C8A75D940775}">
      <dgm:prSet/>
      <dgm:spPr/>
      <dgm:t>
        <a:bodyPr/>
        <a:lstStyle/>
        <a:p>
          <a:endParaRPr lang="es-ES"/>
        </a:p>
      </dgm:t>
    </dgm:pt>
    <dgm:pt modelId="{4BB69C8A-F214-4497-BB3B-5E5623D0C1EB}">
      <dgm:prSet phldrT="[Texto]"/>
      <dgm:spPr/>
      <dgm:t>
        <a:bodyPr/>
        <a:lstStyle/>
        <a:p>
          <a:r>
            <a:rPr lang="es-ES" dirty="0"/>
            <a:t>U.S.A</a:t>
          </a:r>
        </a:p>
      </dgm:t>
    </dgm:pt>
    <dgm:pt modelId="{D0FF894A-6F9A-4CB0-BEE3-38E39899AE1B}" type="parTrans" cxnId="{6CB01DD3-74E9-4C31-88F0-37D25B900172}">
      <dgm:prSet/>
      <dgm:spPr/>
      <dgm:t>
        <a:bodyPr/>
        <a:lstStyle/>
        <a:p>
          <a:endParaRPr lang="es-ES"/>
        </a:p>
      </dgm:t>
    </dgm:pt>
    <dgm:pt modelId="{1E517B28-8102-4E41-9557-C4C7ED232C98}" type="sibTrans" cxnId="{6CB01DD3-74E9-4C31-88F0-37D25B900172}">
      <dgm:prSet/>
      <dgm:spPr/>
      <dgm:t>
        <a:bodyPr/>
        <a:lstStyle/>
        <a:p>
          <a:endParaRPr lang="es-ES"/>
        </a:p>
      </dgm:t>
    </dgm:pt>
    <dgm:pt modelId="{08526A49-1ACB-4CF7-8ECC-A99AC5F000FE}">
      <dgm:prSet phldrT="[Texto]"/>
      <dgm:spPr/>
      <dgm:t>
        <a:bodyPr/>
        <a:lstStyle/>
        <a:p>
          <a:r>
            <a:rPr lang="es-ES" dirty="0" err="1"/>
            <a:t>Subpartida</a:t>
          </a:r>
          <a:r>
            <a:rPr lang="es-ES" dirty="0"/>
            <a:t> 9207</a:t>
          </a:r>
        </a:p>
      </dgm:t>
    </dgm:pt>
    <dgm:pt modelId="{5A55F682-EF4F-417E-9056-09E13155B84F}" type="parTrans" cxnId="{9FAD52CF-2873-485F-B4B9-C0DF048CC013}">
      <dgm:prSet/>
      <dgm:spPr/>
      <dgm:t>
        <a:bodyPr/>
        <a:lstStyle/>
        <a:p>
          <a:endParaRPr lang="es-ES"/>
        </a:p>
      </dgm:t>
    </dgm:pt>
    <dgm:pt modelId="{ACA79DDE-0628-41A2-B2D0-ABB1E71E6014}" type="sibTrans" cxnId="{9FAD52CF-2873-485F-B4B9-C0DF048CC013}">
      <dgm:prSet/>
      <dgm:spPr/>
      <dgm:t>
        <a:bodyPr/>
        <a:lstStyle/>
        <a:p>
          <a:endParaRPr lang="es-ES"/>
        </a:p>
      </dgm:t>
    </dgm:pt>
    <dgm:pt modelId="{18E3F443-3F5A-4F3A-81D6-3C8130484584}">
      <dgm:prSet phldrT="[Texto]"/>
      <dgm:spPr/>
      <dgm:t>
        <a:bodyPr/>
        <a:lstStyle/>
        <a:p>
          <a:r>
            <a:rPr lang="es-ES" dirty="0"/>
            <a:t>MUNDO</a:t>
          </a:r>
        </a:p>
      </dgm:t>
    </dgm:pt>
    <dgm:pt modelId="{8E82DE3D-355B-478A-B4B6-F97F47DC3D8A}" type="parTrans" cxnId="{1B01D7CA-6D46-4BC0-856D-21E9877396A1}">
      <dgm:prSet/>
      <dgm:spPr/>
      <dgm:t>
        <a:bodyPr/>
        <a:lstStyle/>
        <a:p>
          <a:endParaRPr lang="es-ES"/>
        </a:p>
      </dgm:t>
    </dgm:pt>
    <dgm:pt modelId="{692C6CA1-D4E8-41FB-BD76-3F691F19BEE2}" type="sibTrans" cxnId="{1B01D7CA-6D46-4BC0-856D-21E9877396A1}">
      <dgm:prSet/>
      <dgm:spPr/>
      <dgm:t>
        <a:bodyPr/>
        <a:lstStyle/>
        <a:p>
          <a:endParaRPr lang="es-ES"/>
        </a:p>
      </dgm:t>
    </dgm:pt>
    <dgm:pt modelId="{F3F98B5D-1F80-4808-98B3-790E167AD934}" type="pres">
      <dgm:prSet presAssocID="{A61D03F5-40D0-4EB6-A988-3F252AAABA6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FC060A9-15BD-42ED-BD5F-3007AA127AAE}" type="pres">
      <dgm:prSet presAssocID="{A61D03F5-40D0-4EB6-A988-3F252AAABA60}" presName="hierFlow" presStyleCnt="0"/>
      <dgm:spPr/>
    </dgm:pt>
    <dgm:pt modelId="{8500D294-858E-4D9F-91EC-175C1571DC54}" type="pres">
      <dgm:prSet presAssocID="{A61D03F5-40D0-4EB6-A988-3F252AAABA60}" presName="firstBuf" presStyleCnt="0"/>
      <dgm:spPr/>
    </dgm:pt>
    <dgm:pt modelId="{30F5625A-125C-43CD-A56B-019094C25A97}" type="pres">
      <dgm:prSet presAssocID="{A61D03F5-40D0-4EB6-A988-3F252AAABA6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B0625DA-6611-46BB-9B1B-6954F89ADC26}" type="pres">
      <dgm:prSet presAssocID="{78704B59-490B-4CE9-86C2-402CC29FB788}" presName="Name17" presStyleCnt="0"/>
      <dgm:spPr/>
    </dgm:pt>
    <dgm:pt modelId="{52038630-32DC-46CB-9869-819149715435}" type="pres">
      <dgm:prSet presAssocID="{78704B59-490B-4CE9-86C2-402CC29FB788}" presName="level1Shape" presStyleLbl="node0" presStyleIdx="0" presStyleCnt="1">
        <dgm:presLayoutVars>
          <dgm:chPref val="3"/>
        </dgm:presLayoutVars>
      </dgm:prSet>
      <dgm:spPr/>
    </dgm:pt>
    <dgm:pt modelId="{E6F9F3AC-6CC7-484F-AAC0-1FFA652AF614}" type="pres">
      <dgm:prSet presAssocID="{78704B59-490B-4CE9-86C2-402CC29FB788}" presName="hierChild2" presStyleCnt="0"/>
      <dgm:spPr/>
    </dgm:pt>
    <dgm:pt modelId="{8B9FF095-285B-47AC-9F60-74470239F16C}" type="pres">
      <dgm:prSet presAssocID="{C9C8B7BB-E830-4836-96B2-FC409D908EBB}" presName="Name25" presStyleLbl="parChTrans1D2" presStyleIdx="0" presStyleCnt="2"/>
      <dgm:spPr/>
    </dgm:pt>
    <dgm:pt modelId="{AE6751AA-C97E-4499-8B57-DD006DE2D87C}" type="pres">
      <dgm:prSet presAssocID="{C9C8B7BB-E830-4836-96B2-FC409D908EBB}" presName="connTx" presStyleLbl="parChTrans1D2" presStyleIdx="0" presStyleCnt="2"/>
      <dgm:spPr/>
    </dgm:pt>
    <dgm:pt modelId="{661C9F7E-B8D8-4163-B16D-7BEBB3C303A6}" type="pres">
      <dgm:prSet presAssocID="{3186D020-2814-44D9-99B9-6F04EA78E421}" presName="Name30" presStyleCnt="0"/>
      <dgm:spPr/>
    </dgm:pt>
    <dgm:pt modelId="{5F9DC1E9-E6F8-4D1B-96D9-D3479F1DD9E9}" type="pres">
      <dgm:prSet presAssocID="{3186D020-2814-44D9-99B9-6F04EA78E421}" presName="level2Shape" presStyleLbl="node2" presStyleIdx="0" presStyleCnt="2"/>
      <dgm:spPr/>
    </dgm:pt>
    <dgm:pt modelId="{DAE4140B-1894-45EA-B453-778721D27B32}" type="pres">
      <dgm:prSet presAssocID="{3186D020-2814-44D9-99B9-6F04EA78E421}" presName="hierChild3" presStyleCnt="0"/>
      <dgm:spPr/>
    </dgm:pt>
    <dgm:pt modelId="{5DD3F21F-9DEC-4784-BB0A-E59E1C5150BA}" type="pres">
      <dgm:prSet presAssocID="{D0FF894A-6F9A-4CB0-BEE3-38E39899AE1B}" presName="Name25" presStyleLbl="parChTrans1D2" presStyleIdx="1" presStyleCnt="2"/>
      <dgm:spPr/>
    </dgm:pt>
    <dgm:pt modelId="{3D33AEE8-A8CD-4C75-A79F-532DC5C85F00}" type="pres">
      <dgm:prSet presAssocID="{D0FF894A-6F9A-4CB0-BEE3-38E39899AE1B}" presName="connTx" presStyleLbl="parChTrans1D2" presStyleIdx="1" presStyleCnt="2"/>
      <dgm:spPr/>
    </dgm:pt>
    <dgm:pt modelId="{8611F2A3-EB69-4E88-AB28-E09BD08E0A50}" type="pres">
      <dgm:prSet presAssocID="{4BB69C8A-F214-4497-BB3B-5E5623D0C1EB}" presName="Name30" presStyleCnt="0"/>
      <dgm:spPr/>
    </dgm:pt>
    <dgm:pt modelId="{0FECBED1-7269-4180-A957-2979A0EC45D9}" type="pres">
      <dgm:prSet presAssocID="{4BB69C8A-F214-4497-BB3B-5E5623D0C1EB}" presName="level2Shape" presStyleLbl="node2" presStyleIdx="1" presStyleCnt="2"/>
      <dgm:spPr/>
    </dgm:pt>
    <dgm:pt modelId="{8DC6729A-CDF9-4DFB-98C5-CBA29C7192A4}" type="pres">
      <dgm:prSet presAssocID="{4BB69C8A-F214-4497-BB3B-5E5623D0C1EB}" presName="hierChild3" presStyleCnt="0"/>
      <dgm:spPr/>
    </dgm:pt>
    <dgm:pt modelId="{B3509B3E-3C06-4DB2-8581-B23680272679}" type="pres">
      <dgm:prSet presAssocID="{A61D03F5-40D0-4EB6-A988-3F252AAABA60}" presName="bgShapesFlow" presStyleCnt="0"/>
      <dgm:spPr/>
    </dgm:pt>
    <dgm:pt modelId="{758C3BB4-F692-49C0-BFCE-38DD27D407EF}" type="pres">
      <dgm:prSet presAssocID="{08526A49-1ACB-4CF7-8ECC-A99AC5F000FE}" presName="rectComp" presStyleCnt="0"/>
      <dgm:spPr/>
    </dgm:pt>
    <dgm:pt modelId="{3AB058B0-35E0-4481-915B-AB962E308113}" type="pres">
      <dgm:prSet presAssocID="{08526A49-1ACB-4CF7-8ECC-A99AC5F000FE}" presName="bgRect" presStyleLbl="bgShp" presStyleIdx="0" presStyleCnt="2"/>
      <dgm:spPr/>
    </dgm:pt>
    <dgm:pt modelId="{DCDBBC56-11E7-4F1C-82BC-B1428B02FE49}" type="pres">
      <dgm:prSet presAssocID="{08526A49-1ACB-4CF7-8ECC-A99AC5F000FE}" presName="bgRectTx" presStyleLbl="bgShp" presStyleIdx="0" presStyleCnt="2">
        <dgm:presLayoutVars>
          <dgm:bulletEnabled val="1"/>
        </dgm:presLayoutVars>
      </dgm:prSet>
      <dgm:spPr/>
    </dgm:pt>
    <dgm:pt modelId="{91CAD49D-C84E-4925-A293-59D518881DFE}" type="pres">
      <dgm:prSet presAssocID="{08526A49-1ACB-4CF7-8ECC-A99AC5F000FE}" presName="spComp" presStyleCnt="0"/>
      <dgm:spPr/>
    </dgm:pt>
    <dgm:pt modelId="{AF3D5303-DEDD-4246-9F88-6750D2ADEF68}" type="pres">
      <dgm:prSet presAssocID="{08526A49-1ACB-4CF7-8ECC-A99AC5F000FE}" presName="hSp" presStyleCnt="0"/>
      <dgm:spPr/>
    </dgm:pt>
    <dgm:pt modelId="{7E0BEC88-3498-4396-B2B4-35D91D94BA83}" type="pres">
      <dgm:prSet presAssocID="{18E3F443-3F5A-4F3A-81D6-3C8130484584}" presName="rectComp" presStyleCnt="0"/>
      <dgm:spPr/>
    </dgm:pt>
    <dgm:pt modelId="{02EA143B-FDB3-429C-9A13-152B52B718DF}" type="pres">
      <dgm:prSet presAssocID="{18E3F443-3F5A-4F3A-81D6-3C8130484584}" presName="bgRect" presStyleLbl="bgShp" presStyleIdx="1" presStyleCnt="2"/>
      <dgm:spPr/>
    </dgm:pt>
    <dgm:pt modelId="{76D925D7-D443-48A4-8855-925547BDC17B}" type="pres">
      <dgm:prSet presAssocID="{18E3F443-3F5A-4F3A-81D6-3C8130484584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881AEC1A-5A51-4FAC-B780-0B3BC32C4877}" type="presOf" srcId="{D0FF894A-6F9A-4CB0-BEE3-38E39899AE1B}" destId="{3D33AEE8-A8CD-4C75-A79F-532DC5C85F00}" srcOrd="1" destOrd="0" presId="urn:microsoft.com/office/officeart/2005/8/layout/hierarchy5"/>
    <dgm:cxn modelId="{DAEFD131-4855-4274-92CB-F0307E491E98}" type="presOf" srcId="{78704B59-490B-4CE9-86C2-402CC29FB788}" destId="{52038630-32DC-46CB-9869-819149715435}" srcOrd="0" destOrd="0" presId="urn:microsoft.com/office/officeart/2005/8/layout/hierarchy5"/>
    <dgm:cxn modelId="{B1A45D40-570B-4AF0-878A-14B60F21BFD4}" type="presOf" srcId="{18E3F443-3F5A-4F3A-81D6-3C8130484584}" destId="{02EA143B-FDB3-429C-9A13-152B52B718DF}" srcOrd="0" destOrd="0" presId="urn:microsoft.com/office/officeart/2005/8/layout/hierarchy5"/>
    <dgm:cxn modelId="{9233DF6F-BF19-43A2-BACF-F7D03BB677F4}" type="presOf" srcId="{C9C8B7BB-E830-4836-96B2-FC409D908EBB}" destId="{AE6751AA-C97E-4499-8B57-DD006DE2D87C}" srcOrd="1" destOrd="0" presId="urn:microsoft.com/office/officeart/2005/8/layout/hierarchy5"/>
    <dgm:cxn modelId="{19714376-6A47-46D8-81C2-69649163FA3D}" type="presOf" srcId="{A61D03F5-40D0-4EB6-A988-3F252AAABA60}" destId="{F3F98B5D-1F80-4808-98B3-790E167AD934}" srcOrd="0" destOrd="0" presId="urn:microsoft.com/office/officeart/2005/8/layout/hierarchy5"/>
    <dgm:cxn modelId="{DD058856-02BC-4A41-82DC-C8A75D940775}" srcId="{78704B59-490B-4CE9-86C2-402CC29FB788}" destId="{3186D020-2814-44D9-99B9-6F04EA78E421}" srcOrd="0" destOrd="0" parTransId="{C9C8B7BB-E830-4836-96B2-FC409D908EBB}" sibTransId="{6D16D9ED-4116-4470-96C6-4E31D6E66EBE}"/>
    <dgm:cxn modelId="{13C6A076-DDF3-43DF-B40E-4257F3868798}" type="presOf" srcId="{08526A49-1ACB-4CF7-8ECC-A99AC5F000FE}" destId="{DCDBBC56-11E7-4F1C-82BC-B1428B02FE49}" srcOrd="1" destOrd="0" presId="urn:microsoft.com/office/officeart/2005/8/layout/hierarchy5"/>
    <dgm:cxn modelId="{610ABD80-4367-4A1B-B108-CF0940C22029}" type="presOf" srcId="{18E3F443-3F5A-4F3A-81D6-3C8130484584}" destId="{76D925D7-D443-48A4-8855-925547BDC17B}" srcOrd="1" destOrd="0" presId="urn:microsoft.com/office/officeart/2005/8/layout/hierarchy5"/>
    <dgm:cxn modelId="{141C11A0-E9F7-4D21-AF6A-8C170DB8A7C2}" srcId="{A61D03F5-40D0-4EB6-A988-3F252AAABA60}" destId="{78704B59-490B-4CE9-86C2-402CC29FB788}" srcOrd="0" destOrd="0" parTransId="{F21A2701-FD2A-4CFD-A82D-0AC12B4D9206}" sibTransId="{B47D251A-6232-4B11-9224-4F88B54069D6}"/>
    <dgm:cxn modelId="{C81811BC-A72C-4F61-9C83-25B8DC66A52D}" type="presOf" srcId="{D0FF894A-6F9A-4CB0-BEE3-38E39899AE1B}" destId="{5DD3F21F-9DEC-4784-BB0A-E59E1C5150BA}" srcOrd="0" destOrd="0" presId="urn:microsoft.com/office/officeart/2005/8/layout/hierarchy5"/>
    <dgm:cxn modelId="{1B01D7CA-6D46-4BC0-856D-21E9877396A1}" srcId="{A61D03F5-40D0-4EB6-A988-3F252AAABA60}" destId="{18E3F443-3F5A-4F3A-81D6-3C8130484584}" srcOrd="2" destOrd="0" parTransId="{8E82DE3D-355B-478A-B4B6-F97F47DC3D8A}" sibTransId="{692C6CA1-D4E8-41FB-BD76-3F691F19BEE2}"/>
    <dgm:cxn modelId="{75E6F2CB-8122-41AF-95D8-893C6AF7BEB0}" type="presOf" srcId="{3186D020-2814-44D9-99B9-6F04EA78E421}" destId="{5F9DC1E9-E6F8-4D1B-96D9-D3479F1DD9E9}" srcOrd="0" destOrd="0" presId="urn:microsoft.com/office/officeart/2005/8/layout/hierarchy5"/>
    <dgm:cxn modelId="{9FAD52CF-2873-485F-B4B9-C0DF048CC013}" srcId="{A61D03F5-40D0-4EB6-A988-3F252AAABA60}" destId="{08526A49-1ACB-4CF7-8ECC-A99AC5F000FE}" srcOrd="1" destOrd="0" parTransId="{5A55F682-EF4F-417E-9056-09E13155B84F}" sibTransId="{ACA79DDE-0628-41A2-B2D0-ABB1E71E6014}"/>
    <dgm:cxn modelId="{AC71E3D0-9831-4438-967F-EDC69ADF0294}" type="presOf" srcId="{4BB69C8A-F214-4497-BB3B-5E5623D0C1EB}" destId="{0FECBED1-7269-4180-A957-2979A0EC45D9}" srcOrd="0" destOrd="0" presId="urn:microsoft.com/office/officeart/2005/8/layout/hierarchy5"/>
    <dgm:cxn modelId="{6CB01DD3-74E9-4C31-88F0-37D25B900172}" srcId="{78704B59-490B-4CE9-86C2-402CC29FB788}" destId="{4BB69C8A-F214-4497-BB3B-5E5623D0C1EB}" srcOrd="1" destOrd="0" parTransId="{D0FF894A-6F9A-4CB0-BEE3-38E39899AE1B}" sibTransId="{1E517B28-8102-4E41-9557-C4C7ED232C98}"/>
    <dgm:cxn modelId="{52BABFD9-FB5C-4D61-BA2F-7FD2332040AE}" type="presOf" srcId="{C9C8B7BB-E830-4836-96B2-FC409D908EBB}" destId="{8B9FF095-285B-47AC-9F60-74470239F16C}" srcOrd="0" destOrd="0" presId="urn:microsoft.com/office/officeart/2005/8/layout/hierarchy5"/>
    <dgm:cxn modelId="{987163EA-4ECC-45C8-9939-2AA007016A6F}" type="presOf" srcId="{08526A49-1ACB-4CF7-8ECC-A99AC5F000FE}" destId="{3AB058B0-35E0-4481-915B-AB962E308113}" srcOrd="0" destOrd="0" presId="urn:microsoft.com/office/officeart/2005/8/layout/hierarchy5"/>
    <dgm:cxn modelId="{4A865282-17D9-49BC-8BBC-5D28E582370D}" type="presParOf" srcId="{F3F98B5D-1F80-4808-98B3-790E167AD934}" destId="{3FC060A9-15BD-42ED-BD5F-3007AA127AAE}" srcOrd="0" destOrd="0" presId="urn:microsoft.com/office/officeart/2005/8/layout/hierarchy5"/>
    <dgm:cxn modelId="{7A89B4BF-782A-473A-8877-A46BD6BDD429}" type="presParOf" srcId="{3FC060A9-15BD-42ED-BD5F-3007AA127AAE}" destId="{8500D294-858E-4D9F-91EC-175C1571DC54}" srcOrd="0" destOrd="0" presId="urn:microsoft.com/office/officeart/2005/8/layout/hierarchy5"/>
    <dgm:cxn modelId="{3A94355D-207D-4F76-AD9D-7FFFCBD86AED}" type="presParOf" srcId="{3FC060A9-15BD-42ED-BD5F-3007AA127AAE}" destId="{30F5625A-125C-43CD-A56B-019094C25A97}" srcOrd="1" destOrd="0" presId="urn:microsoft.com/office/officeart/2005/8/layout/hierarchy5"/>
    <dgm:cxn modelId="{87AC9CFB-94EA-4E53-AAE0-C1F91C0342C7}" type="presParOf" srcId="{30F5625A-125C-43CD-A56B-019094C25A97}" destId="{4B0625DA-6611-46BB-9B1B-6954F89ADC26}" srcOrd="0" destOrd="0" presId="urn:microsoft.com/office/officeart/2005/8/layout/hierarchy5"/>
    <dgm:cxn modelId="{D4A510E0-6C3D-485B-9BC9-4CF97624539A}" type="presParOf" srcId="{4B0625DA-6611-46BB-9B1B-6954F89ADC26}" destId="{52038630-32DC-46CB-9869-819149715435}" srcOrd="0" destOrd="0" presId="urn:microsoft.com/office/officeart/2005/8/layout/hierarchy5"/>
    <dgm:cxn modelId="{C7BDCF9B-A666-4F01-9F5A-49D3870EF354}" type="presParOf" srcId="{4B0625DA-6611-46BB-9B1B-6954F89ADC26}" destId="{E6F9F3AC-6CC7-484F-AAC0-1FFA652AF614}" srcOrd="1" destOrd="0" presId="urn:microsoft.com/office/officeart/2005/8/layout/hierarchy5"/>
    <dgm:cxn modelId="{72F02084-3532-4FF7-A902-75F255021283}" type="presParOf" srcId="{E6F9F3AC-6CC7-484F-AAC0-1FFA652AF614}" destId="{8B9FF095-285B-47AC-9F60-74470239F16C}" srcOrd="0" destOrd="0" presId="urn:microsoft.com/office/officeart/2005/8/layout/hierarchy5"/>
    <dgm:cxn modelId="{3C4CDB67-71E4-4CC8-BA8B-68E2C9DA8189}" type="presParOf" srcId="{8B9FF095-285B-47AC-9F60-74470239F16C}" destId="{AE6751AA-C97E-4499-8B57-DD006DE2D87C}" srcOrd="0" destOrd="0" presId="urn:microsoft.com/office/officeart/2005/8/layout/hierarchy5"/>
    <dgm:cxn modelId="{E9EF9839-3EDA-45D2-AC72-3CA3AE7216CA}" type="presParOf" srcId="{E6F9F3AC-6CC7-484F-AAC0-1FFA652AF614}" destId="{661C9F7E-B8D8-4163-B16D-7BEBB3C303A6}" srcOrd="1" destOrd="0" presId="urn:microsoft.com/office/officeart/2005/8/layout/hierarchy5"/>
    <dgm:cxn modelId="{E19EC39E-4107-47A9-8E40-D58F8932BCA6}" type="presParOf" srcId="{661C9F7E-B8D8-4163-B16D-7BEBB3C303A6}" destId="{5F9DC1E9-E6F8-4D1B-96D9-D3479F1DD9E9}" srcOrd="0" destOrd="0" presId="urn:microsoft.com/office/officeart/2005/8/layout/hierarchy5"/>
    <dgm:cxn modelId="{EFE9F867-294F-469F-A0A3-CDE3680914F5}" type="presParOf" srcId="{661C9F7E-B8D8-4163-B16D-7BEBB3C303A6}" destId="{DAE4140B-1894-45EA-B453-778721D27B32}" srcOrd="1" destOrd="0" presId="urn:microsoft.com/office/officeart/2005/8/layout/hierarchy5"/>
    <dgm:cxn modelId="{EA185C11-8FBE-4673-AF1C-5590961C9125}" type="presParOf" srcId="{E6F9F3AC-6CC7-484F-AAC0-1FFA652AF614}" destId="{5DD3F21F-9DEC-4784-BB0A-E59E1C5150BA}" srcOrd="2" destOrd="0" presId="urn:microsoft.com/office/officeart/2005/8/layout/hierarchy5"/>
    <dgm:cxn modelId="{6EC4CA3D-DC94-4434-955E-F9C1778E6EBB}" type="presParOf" srcId="{5DD3F21F-9DEC-4784-BB0A-E59E1C5150BA}" destId="{3D33AEE8-A8CD-4C75-A79F-532DC5C85F00}" srcOrd="0" destOrd="0" presId="urn:microsoft.com/office/officeart/2005/8/layout/hierarchy5"/>
    <dgm:cxn modelId="{802BC199-9A22-40B6-837F-F04CB6B7ADA1}" type="presParOf" srcId="{E6F9F3AC-6CC7-484F-AAC0-1FFA652AF614}" destId="{8611F2A3-EB69-4E88-AB28-E09BD08E0A50}" srcOrd="3" destOrd="0" presId="urn:microsoft.com/office/officeart/2005/8/layout/hierarchy5"/>
    <dgm:cxn modelId="{9AC0990F-787C-49A3-A5A0-508534A23434}" type="presParOf" srcId="{8611F2A3-EB69-4E88-AB28-E09BD08E0A50}" destId="{0FECBED1-7269-4180-A957-2979A0EC45D9}" srcOrd="0" destOrd="0" presId="urn:microsoft.com/office/officeart/2005/8/layout/hierarchy5"/>
    <dgm:cxn modelId="{2C4F7CF1-7B49-44A2-9D5A-BAC750233B83}" type="presParOf" srcId="{8611F2A3-EB69-4E88-AB28-E09BD08E0A50}" destId="{8DC6729A-CDF9-4DFB-98C5-CBA29C7192A4}" srcOrd="1" destOrd="0" presId="urn:microsoft.com/office/officeart/2005/8/layout/hierarchy5"/>
    <dgm:cxn modelId="{CC60DFB2-50BA-410B-B21F-48A7D68E30E3}" type="presParOf" srcId="{F3F98B5D-1F80-4808-98B3-790E167AD934}" destId="{B3509B3E-3C06-4DB2-8581-B23680272679}" srcOrd="1" destOrd="0" presId="urn:microsoft.com/office/officeart/2005/8/layout/hierarchy5"/>
    <dgm:cxn modelId="{5C8AC0D3-9192-48C8-A9A0-A0423930A806}" type="presParOf" srcId="{B3509B3E-3C06-4DB2-8581-B23680272679}" destId="{758C3BB4-F692-49C0-BFCE-38DD27D407EF}" srcOrd="0" destOrd="0" presId="urn:microsoft.com/office/officeart/2005/8/layout/hierarchy5"/>
    <dgm:cxn modelId="{8F1248EF-48F3-4F5C-A042-9167A9D32439}" type="presParOf" srcId="{758C3BB4-F692-49C0-BFCE-38DD27D407EF}" destId="{3AB058B0-35E0-4481-915B-AB962E308113}" srcOrd="0" destOrd="0" presId="urn:microsoft.com/office/officeart/2005/8/layout/hierarchy5"/>
    <dgm:cxn modelId="{C722DF9F-347A-4EEF-A383-8BD01CB26132}" type="presParOf" srcId="{758C3BB4-F692-49C0-BFCE-38DD27D407EF}" destId="{DCDBBC56-11E7-4F1C-82BC-B1428B02FE49}" srcOrd="1" destOrd="0" presId="urn:microsoft.com/office/officeart/2005/8/layout/hierarchy5"/>
    <dgm:cxn modelId="{107D9327-083C-402A-B145-51BAE080665C}" type="presParOf" srcId="{B3509B3E-3C06-4DB2-8581-B23680272679}" destId="{91CAD49D-C84E-4925-A293-59D518881DFE}" srcOrd="1" destOrd="0" presId="urn:microsoft.com/office/officeart/2005/8/layout/hierarchy5"/>
    <dgm:cxn modelId="{6F310632-6157-45D4-BD1E-FC3D2132ECE9}" type="presParOf" srcId="{91CAD49D-C84E-4925-A293-59D518881DFE}" destId="{AF3D5303-DEDD-4246-9F88-6750D2ADEF68}" srcOrd="0" destOrd="0" presId="urn:microsoft.com/office/officeart/2005/8/layout/hierarchy5"/>
    <dgm:cxn modelId="{00D4C2F2-978B-460B-81B5-ACD231030FCF}" type="presParOf" srcId="{B3509B3E-3C06-4DB2-8581-B23680272679}" destId="{7E0BEC88-3498-4396-B2B4-35D91D94BA83}" srcOrd="2" destOrd="0" presId="urn:microsoft.com/office/officeart/2005/8/layout/hierarchy5"/>
    <dgm:cxn modelId="{494A7E19-8C9C-4F1F-8B4A-18E3A617BB5F}" type="presParOf" srcId="{7E0BEC88-3498-4396-B2B4-35D91D94BA83}" destId="{02EA143B-FDB3-429C-9A13-152B52B718DF}" srcOrd="0" destOrd="0" presId="urn:microsoft.com/office/officeart/2005/8/layout/hierarchy5"/>
    <dgm:cxn modelId="{AA4BA421-F312-4A7B-9D8A-B2651238512C}" type="presParOf" srcId="{7E0BEC88-3498-4396-B2B4-35D91D94BA83}" destId="{76D925D7-D443-48A4-8855-925547BDC17B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1D03F5-40D0-4EB6-A988-3F252AAABA60}" type="doc">
      <dgm:prSet loTypeId="urn:microsoft.com/office/officeart/2005/8/layout/hierarchy5" loCatId="hierarchy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78704B59-490B-4CE9-86C2-402CC29FB788}">
      <dgm:prSet phldrT="[Texto]"/>
      <dgm:spPr/>
      <dgm:t>
        <a:bodyPr/>
        <a:lstStyle/>
        <a:p>
          <a:r>
            <a:rPr lang="es-ES" dirty="0"/>
            <a:t>Principales importadores </a:t>
          </a:r>
        </a:p>
      </dgm:t>
    </dgm:pt>
    <dgm:pt modelId="{F21A2701-FD2A-4CFD-A82D-0AC12B4D9206}" type="parTrans" cxnId="{141C11A0-E9F7-4D21-AF6A-8C170DB8A7C2}">
      <dgm:prSet/>
      <dgm:spPr/>
      <dgm:t>
        <a:bodyPr/>
        <a:lstStyle/>
        <a:p>
          <a:endParaRPr lang="es-ES"/>
        </a:p>
      </dgm:t>
    </dgm:pt>
    <dgm:pt modelId="{B47D251A-6232-4B11-9224-4F88B54069D6}" type="sibTrans" cxnId="{141C11A0-E9F7-4D21-AF6A-8C170DB8A7C2}">
      <dgm:prSet/>
      <dgm:spPr/>
      <dgm:t>
        <a:bodyPr/>
        <a:lstStyle/>
        <a:p>
          <a:endParaRPr lang="es-ES"/>
        </a:p>
      </dgm:t>
    </dgm:pt>
    <dgm:pt modelId="{3186D020-2814-44D9-99B9-6F04EA78E421}">
      <dgm:prSet phldrT="[Texto]"/>
      <dgm:spPr/>
      <dgm:t>
        <a:bodyPr/>
        <a:lstStyle/>
        <a:p>
          <a:r>
            <a:rPr lang="es-ES" dirty="0"/>
            <a:t>U.S.A</a:t>
          </a:r>
        </a:p>
      </dgm:t>
    </dgm:pt>
    <dgm:pt modelId="{C9C8B7BB-E830-4836-96B2-FC409D908EBB}" type="parTrans" cxnId="{DD058856-02BC-4A41-82DC-C8A75D940775}">
      <dgm:prSet/>
      <dgm:spPr/>
      <dgm:t>
        <a:bodyPr/>
        <a:lstStyle/>
        <a:p>
          <a:endParaRPr lang="es-ES"/>
        </a:p>
      </dgm:t>
    </dgm:pt>
    <dgm:pt modelId="{6D16D9ED-4116-4470-96C6-4E31D6E66EBE}" type="sibTrans" cxnId="{DD058856-02BC-4A41-82DC-C8A75D940775}">
      <dgm:prSet/>
      <dgm:spPr/>
      <dgm:t>
        <a:bodyPr/>
        <a:lstStyle/>
        <a:p>
          <a:endParaRPr lang="es-ES"/>
        </a:p>
      </dgm:t>
    </dgm:pt>
    <dgm:pt modelId="{4BB69C8A-F214-4497-BB3B-5E5623D0C1EB}">
      <dgm:prSet phldrT="[Texto]"/>
      <dgm:spPr/>
      <dgm:t>
        <a:bodyPr/>
        <a:lstStyle/>
        <a:p>
          <a:r>
            <a:rPr lang="es-ES"/>
            <a:t>Alemania</a:t>
          </a:r>
        </a:p>
      </dgm:t>
    </dgm:pt>
    <dgm:pt modelId="{D0FF894A-6F9A-4CB0-BEE3-38E39899AE1B}" type="parTrans" cxnId="{6CB01DD3-74E9-4C31-88F0-37D25B900172}">
      <dgm:prSet/>
      <dgm:spPr/>
      <dgm:t>
        <a:bodyPr/>
        <a:lstStyle/>
        <a:p>
          <a:endParaRPr lang="es-ES"/>
        </a:p>
      </dgm:t>
    </dgm:pt>
    <dgm:pt modelId="{1E517B28-8102-4E41-9557-C4C7ED232C98}" type="sibTrans" cxnId="{6CB01DD3-74E9-4C31-88F0-37D25B900172}">
      <dgm:prSet/>
      <dgm:spPr/>
      <dgm:t>
        <a:bodyPr/>
        <a:lstStyle/>
        <a:p>
          <a:endParaRPr lang="es-ES"/>
        </a:p>
      </dgm:t>
    </dgm:pt>
    <dgm:pt modelId="{08526A49-1ACB-4CF7-8ECC-A99AC5F000FE}">
      <dgm:prSet phldrT="[Texto]"/>
      <dgm:spPr/>
      <dgm:t>
        <a:bodyPr/>
        <a:lstStyle/>
        <a:p>
          <a:r>
            <a:rPr lang="es-ES" dirty="0" err="1"/>
            <a:t>Subpartida</a:t>
          </a:r>
          <a:r>
            <a:rPr lang="es-ES" dirty="0"/>
            <a:t> 9207</a:t>
          </a:r>
        </a:p>
      </dgm:t>
    </dgm:pt>
    <dgm:pt modelId="{5A55F682-EF4F-417E-9056-09E13155B84F}" type="parTrans" cxnId="{9FAD52CF-2873-485F-B4B9-C0DF048CC013}">
      <dgm:prSet/>
      <dgm:spPr/>
      <dgm:t>
        <a:bodyPr/>
        <a:lstStyle/>
        <a:p>
          <a:endParaRPr lang="es-ES"/>
        </a:p>
      </dgm:t>
    </dgm:pt>
    <dgm:pt modelId="{ACA79DDE-0628-41A2-B2D0-ABB1E71E6014}" type="sibTrans" cxnId="{9FAD52CF-2873-485F-B4B9-C0DF048CC013}">
      <dgm:prSet/>
      <dgm:spPr/>
      <dgm:t>
        <a:bodyPr/>
        <a:lstStyle/>
        <a:p>
          <a:endParaRPr lang="es-ES"/>
        </a:p>
      </dgm:t>
    </dgm:pt>
    <dgm:pt modelId="{18E3F443-3F5A-4F3A-81D6-3C8130484584}">
      <dgm:prSet phldrT="[Texto]"/>
      <dgm:spPr/>
      <dgm:t>
        <a:bodyPr/>
        <a:lstStyle/>
        <a:p>
          <a:r>
            <a:rPr lang="es-ES" dirty="0"/>
            <a:t>MUNDO</a:t>
          </a:r>
        </a:p>
      </dgm:t>
    </dgm:pt>
    <dgm:pt modelId="{8E82DE3D-355B-478A-B4B6-F97F47DC3D8A}" type="parTrans" cxnId="{1B01D7CA-6D46-4BC0-856D-21E9877396A1}">
      <dgm:prSet/>
      <dgm:spPr/>
      <dgm:t>
        <a:bodyPr/>
        <a:lstStyle/>
        <a:p>
          <a:endParaRPr lang="es-ES"/>
        </a:p>
      </dgm:t>
    </dgm:pt>
    <dgm:pt modelId="{692C6CA1-D4E8-41FB-BD76-3F691F19BEE2}" type="sibTrans" cxnId="{1B01D7CA-6D46-4BC0-856D-21E9877396A1}">
      <dgm:prSet/>
      <dgm:spPr/>
      <dgm:t>
        <a:bodyPr/>
        <a:lstStyle/>
        <a:p>
          <a:endParaRPr lang="es-ES"/>
        </a:p>
      </dgm:t>
    </dgm:pt>
    <dgm:pt modelId="{F3F98B5D-1F80-4808-98B3-790E167AD934}" type="pres">
      <dgm:prSet presAssocID="{A61D03F5-40D0-4EB6-A988-3F252AAABA6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FC060A9-15BD-42ED-BD5F-3007AA127AAE}" type="pres">
      <dgm:prSet presAssocID="{A61D03F5-40D0-4EB6-A988-3F252AAABA60}" presName="hierFlow" presStyleCnt="0"/>
      <dgm:spPr/>
    </dgm:pt>
    <dgm:pt modelId="{8500D294-858E-4D9F-91EC-175C1571DC54}" type="pres">
      <dgm:prSet presAssocID="{A61D03F5-40D0-4EB6-A988-3F252AAABA60}" presName="firstBuf" presStyleCnt="0"/>
      <dgm:spPr/>
    </dgm:pt>
    <dgm:pt modelId="{30F5625A-125C-43CD-A56B-019094C25A97}" type="pres">
      <dgm:prSet presAssocID="{A61D03F5-40D0-4EB6-A988-3F252AAABA6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B0625DA-6611-46BB-9B1B-6954F89ADC26}" type="pres">
      <dgm:prSet presAssocID="{78704B59-490B-4CE9-86C2-402CC29FB788}" presName="Name17" presStyleCnt="0"/>
      <dgm:spPr/>
    </dgm:pt>
    <dgm:pt modelId="{52038630-32DC-46CB-9869-819149715435}" type="pres">
      <dgm:prSet presAssocID="{78704B59-490B-4CE9-86C2-402CC29FB788}" presName="level1Shape" presStyleLbl="node0" presStyleIdx="0" presStyleCnt="1">
        <dgm:presLayoutVars>
          <dgm:chPref val="3"/>
        </dgm:presLayoutVars>
      </dgm:prSet>
      <dgm:spPr/>
    </dgm:pt>
    <dgm:pt modelId="{E6F9F3AC-6CC7-484F-AAC0-1FFA652AF614}" type="pres">
      <dgm:prSet presAssocID="{78704B59-490B-4CE9-86C2-402CC29FB788}" presName="hierChild2" presStyleCnt="0"/>
      <dgm:spPr/>
    </dgm:pt>
    <dgm:pt modelId="{8B9FF095-285B-47AC-9F60-74470239F16C}" type="pres">
      <dgm:prSet presAssocID="{C9C8B7BB-E830-4836-96B2-FC409D908EBB}" presName="Name25" presStyleLbl="parChTrans1D2" presStyleIdx="0" presStyleCnt="2"/>
      <dgm:spPr/>
    </dgm:pt>
    <dgm:pt modelId="{AE6751AA-C97E-4499-8B57-DD006DE2D87C}" type="pres">
      <dgm:prSet presAssocID="{C9C8B7BB-E830-4836-96B2-FC409D908EBB}" presName="connTx" presStyleLbl="parChTrans1D2" presStyleIdx="0" presStyleCnt="2"/>
      <dgm:spPr/>
    </dgm:pt>
    <dgm:pt modelId="{661C9F7E-B8D8-4163-B16D-7BEBB3C303A6}" type="pres">
      <dgm:prSet presAssocID="{3186D020-2814-44D9-99B9-6F04EA78E421}" presName="Name30" presStyleCnt="0"/>
      <dgm:spPr/>
    </dgm:pt>
    <dgm:pt modelId="{5F9DC1E9-E6F8-4D1B-96D9-D3479F1DD9E9}" type="pres">
      <dgm:prSet presAssocID="{3186D020-2814-44D9-99B9-6F04EA78E421}" presName="level2Shape" presStyleLbl="node2" presStyleIdx="0" presStyleCnt="2"/>
      <dgm:spPr/>
    </dgm:pt>
    <dgm:pt modelId="{DAE4140B-1894-45EA-B453-778721D27B32}" type="pres">
      <dgm:prSet presAssocID="{3186D020-2814-44D9-99B9-6F04EA78E421}" presName="hierChild3" presStyleCnt="0"/>
      <dgm:spPr/>
    </dgm:pt>
    <dgm:pt modelId="{5DD3F21F-9DEC-4784-BB0A-E59E1C5150BA}" type="pres">
      <dgm:prSet presAssocID="{D0FF894A-6F9A-4CB0-BEE3-38E39899AE1B}" presName="Name25" presStyleLbl="parChTrans1D2" presStyleIdx="1" presStyleCnt="2"/>
      <dgm:spPr/>
    </dgm:pt>
    <dgm:pt modelId="{3D33AEE8-A8CD-4C75-A79F-532DC5C85F00}" type="pres">
      <dgm:prSet presAssocID="{D0FF894A-6F9A-4CB0-BEE3-38E39899AE1B}" presName="connTx" presStyleLbl="parChTrans1D2" presStyleIdx="1" presStyleCnt="2"/>
      <dgm:spPr/>
    </dgm:pt>
    <dgm:pt modelId="{8611F2A3-EB69-4E88-AB28-E09BD08E0A50}" type="pres">
      <dgm:prSet presAssocID="{4BB69C8A-F214-4497-BB3B-5E5623D0C1EB}" presName="Name30" presStyleCnt="0"/>
      <dgm:spPr/>
    </dgm:pt>
    <dgm:pt modelId="{0FECBED1-7269-4180-A957-2979A0EC45D9}" type="pres">
      <dgm:prSet presAssocID="{4BB69C8A-F214-4497-BB3B-5E5623D0C1EB}" presName="level2Shape" presStyleLbl="node2" presStyleIdx="1" presStyleCnt="2"/>
      <dgm:spPr/>
    </dgm:pt>
    <dgm:pt modelId="{8DC6729A-CDF9-4DFB-98C5-CBA29C7192A4}" type="pres">
      <dgm:prSet presAssocID="{4BB69C8A-F214-4497-BB3B-5E5623D0C1EB}" presName="hierChild3" presStyleCnt="0"/>
      <dgm:spPr/>
    </dgm:pt>
    <dgm:pt modelId="{B3509B3E-3C06-4DB2-8581-B23680272679}" type="pres">
      <dgm:prSet presAssocID="{A61D03F5-40D0-4EB6-A988-3F252AAABA60}" presName="bgShapesFlow" presStyleCnt="0"/>
      <dgm:spPr/>
    </dgm:pt>
    <dgm:pt modelId="{758C3BB4-F692-49C0-BFCE-38DD27D407EF}" type="pres">
      <dgm:prSet presAssocID="{08526A49-1ACB-4CF7-8ECC-A99AC5F000FE}" presName="rectComp" presStyleCnt="0"/>
      <dgm:spPr/>
    </dgm:pt>
    <dgm:pt modelId="{3AB058B0-35E0-4481-915B-AB962E308113}" type="pres">
      <dgm:prSet presAssocID="{08526A49-1ACB-4CF7-8ECC-A99AC5F000FE}" presName="bgRect" presStyleLbl="bgShp" presStyleIdx="0" presStyleCnt="2"/>
      <dgm:spPr/>
    </dgm:pt>
    <dgm:pt modelId="{DCDBBC56-11E7-4F1C-82BC-B1428B02FE49}" type="pres">
      <dgm:prSet presAssocID="{08526A49-1ACB-4CF7-8ECC-A99AC5F000FE}" presName="bgRectTx" presStyleLbl="bgShp" presStyleIdx="0" presStyleCnt="2">
        <dgm:presLayoutVars>
          <dgm:bulletEnabled val="1"/>
        </dgm:presLayoutVars>
      </dgm:prSet>
      <dgm:spPr/>
    </dgm:pt>
    <dgm:pt modelId="{91CAD49D-C84E-4925-A293-59D518881DFE}" type="pres">
      <dgm:prSet presAssocID="{08526A49-1ACB-4CF7-8ECC-A99AC5F000FE}" presName="spComp" presStyleCnt="0"/>
      <dgm:spPr/>
    </dgm:pt>
    <dgm:pt modelId="{AF3D5303-DEDD-4246-9F88-6750D2ADEF68}" type="pres">
      <dgm:prSet presAssocID="{08526A49-1ACB-4CF7-8ECC-A99AC5F000FE}" presName="hSp" presStyleCnt="0"/>
      <dgm:spPr/>
    </dgm:pt>
    <dgm:pt modelId="{7E0BEC88-3498-4396-B2B4-35D91D94BA83}" type="pres">
      <dgm:prSet presAssocID="{18E3F443-3F5A-4F3A-81D6-3C8130484584}" presName="rectComp" presStyleCnt="0"/>
      <dgm:spPr/>
    </dgm:pt>
    <dgm:pt modelId="{02EA143B-FDB3-429C-9A13-152B52B718DF}" type="pres">
      <dgm:prSet presAssocID="{18E3F443-3F5A-4F3A-81D6-3C8130484584}" presName="bgRect" presStyleLbl="bgShp" presStyleIdx="1" presStyleCnt="2"/>
      <dgm:spPr/>
    </dgm:pt>
    <dgm:pt modelId="{76D925D7-D443-48A4-8855-925547BDC17B}" type="pres">
      <dgm:prSet presAssocID="{18E3F443-3F5A-4F3A-81D6-3C8130484584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881AEC1A-5A51-4FAC-B780-0B3BC32C4877}" type="presOf" srcId="{D0FF894A-6F9A-4CB0-BEE3-38E39899AE1B}" destId="{3D33AEE8-A8CD-4C75-A79F-532DC5C85F00}" srcOrd="1" destOrd="0" presId="urn:microsoft.com/office/officeart/2005/8/layout/hierarchy5"/>
    <dgm:cxn modelId="{DAEFD131-4855-4274-92CB-F0307E491E98}" type="presOf" srcId="{78704B59-490B-4CE9-86C2-402CC29FB788}" destId="{52038630-32DC-46CB-9869-819149715435}" srcOrd="0" destOrd="0" presId="urn:microsoft.com/office/officeart/2005/8/layout/hierarchy5"/>
    <dgm:cxn modelId="{B1A45D40-570B-4AF0-878A-14B60F21BFD4}" type="presOf" srcId="{18E3F443-3F5A-4F3A-81D6-3C8130484584}" destId="{02EA143B-FDB3-429C-9A13-152B52B718DF}" srcOrd="0" destOrd="0" presId="urn:microsoft.com/office/officeart/2005/8/layout/hierarchy5"/>
    <dgm:cxn modelId="{9233DF6F-BF19-43A2-BACF-F7D03BB677F4}" type="presOf" srcId="{C9C8B7BB-E830-4836-96B2-FC409D908EBB}" destId="{AE6751AA-C97E-4499-8B57-DD006DE2D87C}" srcOrd="1" destOrd="0" presId="urn:microsoft.com/office/officeart/2005/8/layout/hierarchy5"/>
    <dgm:cxn modelId="{19714376-6A47-46D8-81C2-69649163FA3D}" type="presOf" srcId="{A61D03F5-40D0-4EB6-A988-3F252AAABA60}" destId="{F3F98B5D-1F80-4808-98B3-790E167AD934}" srcOrd="0" destOrd="0" presId="urn:microsoft.com/office/officeart/2005/8/layout/hierarchy5"/>
    <dgm:cxn modelId="{DD058856-02BC-4A41-82DC-C8A75D940775}" srcId="{78704B59-490B-4CE9-86C2-402CC29FB788}" destId="{3186D020-2814-44D9-99B9-6F04EA78E421}" srcOrd="0" destOrd="0" parTransId="{C9C8B7BB-E830-4836-96B2-FC409D908EBB}" sibTransId="{6D16D9ED-4116-4470-96C6-4E31D6E66EBE}"/>
    <dgm:cxn modelId="{13C6A076-DDF3-43DF-B40E-4257F3868798}" type="presOf" srcId="{08526A49-1ACB-4CF7-8ECC-A99AC5F000FE}" destId="{DCDBBC56-11E7-4F1C-82BC-B1428B02FE49}" srcOrd="1" destOrd="0" presId="urn:microsoft.com/office/officeart/2005/8/layout/hierarchy5"/>
    <dgm:cxn modelId="{610ABD80-4367-4A1B-B108-CF0940C22029}" type="presOf" srcId="{18E3F443-3F5A-4F3A-81D6-3C8130484584}" destId="{76D925D7-D443-48A4-8855-925547BDC17B}" srcOrd="1" destOrd="0" presId="urn:microsoft.com/office/officeart/2005/8/layout/hierarchy5"/>
    <dgm:cxn modelId="{141C11A0-E9F7-4D21-AF6A-8C170DB8A7C2}" srcId="{A61D03F5-40D0-4EB6-A988-3F252AAABA60}" destId="{78704B59-490B-4CE9-86C2-402CC29FB788}" srcOrd="0" destOrd="0" parTransId="{F21A2701-FD2A-4CFD-A82D-0AC12B4D9206}" sibTransId="{B47D251A-6232-4B11-9224-4F88B54069D6}"/>
    <dgm:cxn modelId="{C81811BC-A72C-4F61-9C83-25B8DC66A52D}" type="presOf" srcId="{D0FF894A-6F9A-4CB0-BEE3-38E39899AE1B}" destId="{5DD3F21F-9DEC-4784-BB0A-E59E1C5150BA}" srcOrd="0" destOrd="0" presId="urn:microsoft.com/office/officeart/2005/8/layout/hierarchy5"/>
    <dgm:cxn modelId="{1B01D7CA-6D46-4BC0-856D-21E9877396A1}" srcId="{A61D03F5-40D0-4EB6-A988-3F252AAABA60}" destId="{18E3F443-3F5A-4F3A-81D6-3C8130484584}" srcOrd="2" destOrd="0" parTransId="{8E82DE3D-355B-478A-B4B6-F97F47DC3D8A}" sibTransId="{692C6CA1-D4E8-41FB-BD76-3F691F19BEE2}"/>
    <dgm:cxn modelId="{75E6F2CB-8122-41AF-95D8-893C6AF7BEB0}" type="presOf" srcId="{3186D020-2814-44D9-99B9-6F04EA78E421}" destId="{5F9DC1E9-E6F8-4D1B-96D9-D3479F1DD9E9}" srcOrd="0" destOrd="0" presId="urn:microsoft.com/office/officeart/2005/8/layout/hierarchy5"/>
    <dgm:cxn modelId="{9FAD52CF-2873-485F-B4B9-C0DF048CC013}" srcId="{A61D03F5-40D0-4EB6-A988-3F252AAABA60}" destId="{08526A49-1ACB-4CF7-8ECC-A99AC5F000FE}" srcOrd="1" destOrd="0" parTransId="{5A55F682-EF4F-417E-9056-09E13155B84F}" sibTransId="{ACA79DDE-0628-41A2-B2D0-ABB1E71E6014}"/>
    <dgm:cxn modelId="{AC71E3D0-9831-4438-967F-EDC69ADF0294}" type="presOf" srcId="{4BB69C8A-F214-4497-BB3B-5E5623D0C1EB}" destId="{0FECBED1-7269-4180-A957-2979A0EC45D9}" srcOrd="0" destOrd="0" presId="urn:microsoft.com/office/officeart/2005/8/layout/hierarchy5"/>
    <dgm:cxn modelId="{6CB01DD3-74E9-4C31-88F0-37D25B900172}" srcId="{78704B59-490B-4CE9-86C2-402CC29FB788}" destId="{4BB69C8A-F214-4497-BB3B-5E5623D0C1EB}" srcOrd="1" destOrd="0" parTransId="{D0FF894A-6F9A-4CB0-BEE3-38E39899AE1B}" sibTransId="{1E517B28-8102-4E41-9557-C4C7ED232C98}"/>
    <dgm:cxn modelId="{52BABFD9-FB5C-4D61-BA2F-7FD2332040AE}" type="presOf" srcId="{C9C8B7BB-E830-4836-96B2-FC409D908EBB}" destId="{8B9FF095-285B-47AC-9F60-74470239F16C}" srcOrd="0" destOrd="0" presId="urn:microsoft.com/office/officeart/2005/8/layout/hierarchy5"/>
    <dgm:cxn modelId="{987163EA-4ECC-45C8-9939-2AA007016A6F}" type="presOf" srcId="{08526A49-1ACB-4CF7-8ECC-A99AC5F000FE}" destId="{3AB058B0-35E0-4481-915B-AB962E308113}" srcOrd="0" destOrd="0" presId="urn:microsoft.com/office/officeart/2005/8/layout/hierarchy5"/>
    <dgm:cxn modelId="{4A865282-17D9-49BC-8BBC-5D28E582370D}" type="presParOf" srcId="{F3F98B5D-1F80-4808-98B3-790E167AD934}" destId="{3FC060A9-15BD-42ED-BD5F-3007AA127AAE}" srcOrd="0" destOrd="0" presId="urn:microsoft.com/office/officeart/2005/8/layout/hierarchy5"/>
    <dgm:cxn modelId="{7A89B4BF-782A-473A-8877-A46BD6BDD429}" type="presParOf" srcId="{3FC060A9-15BD-42ED-BD5F-3007AA127AAE}" destId="{8500D294-858E-4D9F-91EC-175C1571DC54}" srcOrd="0" destOrd="0" presId="urn:microsoft.com/office/officeart/2005/8/layout/hierarchy5"/>
    <dgm:cxn modelId="{3A94355D-207D-4F76-AD9D-7FFFCBD86AED}" type="presParOf" srcId="{3FC060A9-15BD-42ED-BD5F-3007AA127AAE}" destId="{30F5625A-125C-43CD-A56B-019094C25A97}" srcOrd="1" destOrd="0" presId="urn:microsoft.com/office/officeart/2005/8/layout/hierarchy5"/>
    <dgm:cxn modelId="{87AC9CFB-94EA-4E53-AAE0-C1F91C0342C7}" type="presParOf" srcId="{30F5625A-125C-43CD-A56B-019094C25A97}" destId="{4B0625DA-6611-46BB-9B1B-6954F89ADC26}" srcOrd="0" destOrd="0" presId="urn:microsoft.com/office/officeart/2005/8/layout/hierarchy5"/>
    <dgm:cxn modelId="{D4A510E0-6C3D-485B-9BC9-4CF97624539A}" type="presParOf" srcId="{4B0625DA-6611-46BB-9B1B-6954F89ADC26}" destId="{52038630-32DC-46CB-9869-819149715435}" srcOrd="0" destOrd="0" presId="urn:microsoft.com/office/officeart/2005/8/layout/hierarchy5"/>
    <dgm:cxn modelId="{C7BDCF9B-A666-4F01-9F5A-49D3870EF354}" type="presParOf" srcId="{4B0625DA-6611-46BB-9B1B-6954F89ADC26}" destId="{E6F9F3AC-6CC7-484F-AAC0-1FFA652AF614}" srcOrd="1" destOrd="0" presId="urn:microsoft.com/office/officeart/2005/8/layout/hierarchy5"/>
    <dgm:cxn modelId="{72F02084-3532-4FF7-A902-75F255021283}" type="presParOf" srcId="{E6F9F3AC-6CC7-484F-AAC0-1FFA652AF614}" destId="{8B9FF095-285B-47AC-9F60-74470239F16C}" srcOrd="0" destOrd="0" presId="urn:microsoft.com/office/officeart/2005/8/layout/hierarchy5"/>
    <dgm:cxn modelId="{3C4CDB67-71E4-4CC8-BA8B-68E2C9DA8189}" type="presParOf" srcId="{8B9FF095-285B-47AC-9F60-74470239F16C}" destId="{AE6751AA-C97E-4499-8B57-DD006DE2D87C}" srcOrd="0" destOrd="0" presId="urn:microsoft.com/office/officeart/2005/8/layout/hierarchy5"/>
    <dgm:cxn modelId="{E9EF9839-3EDA-45D2-AC72-3CA3AE7216CA}" type="presParOf" srcId="{E6F9F3AC-6CC7-484F-AAC0-1FFA652AF614}" destId="{661C9F7E-B8D8-4163-B16D-7BEBB3C303A6}" srcOrd="1" destOrd="0" presId="urn:microsoft.com/office/officeart/2005/8/layout/hierarchy5"/>
    <dgm:cxn modelId="{E19EC39E-4107-47A9-8E40-D58F8932BCA6}" type="presParOf" srcId="{661C9F7E-B8D8-4163-B16D-7BEBB3C303A6}" destId="{5F9DC1E9-E6F8-4D1B-96D9-D3479F1DD9E9}" srcOrd="0" destOrd="0" presId="urn:microsoft.com/office/officeart/2005/8/layout/hierarchy5"/>
    <dgm:cxn modelId="{EFE9F867-294F-469F-A0A3-CDE3680914F5}" type="presParOf" srcId="{661C9F7E-B8D8-4163-B16D-7BEBB3C303A6}" destId="{DAE4140B-1894-45EA-B453-778721D27B32}" srcOrd="1" destOrd="0" presId="urn:microsoft.com/office/officeart/2005/8/layout/hierarchy5"/>
    <dgm:cxn modelId="{EA185C11-8FBE-4673-AF1C-5590961C9125}" type="presParOf" srcId="{E6F9F3AC-6CC7-484F-AAC0-1FFA652AF614}" destId="{5DD3F21F-9DEC-4784-BB0A-E59E1C5150BA}" srcOrd="2" destOrd="0" presId="urn:microsoft.com/office/officeart/2005/8/layout/hierarchy5"/>
    <dgm:cxn modelId="{6EC4CA3D-DC94-4434-955E-F9C1778E6EBB}" type="presParOf" srcId="{5DD3F21F-9DEC-4784-BB0A-E59E1C5150BA}" destId="{3D33AEE8-A8CD-4C75-A79F-532DC5C85F00}" srcOrd="0" destOrd="0" presId="urn:microsoft.com/office/officeart/2005/8/layout/hierarchy5"/>
    <dgm:cxn modelId="{802BC199-9A22-40B6-837F-F04CB6B7ADA1}" type="presParOf" srcId="{E6F9F3AC-6CC7-484F-AAC0-1FFA652AF614}" destId="{8611F2A3-EB69-4E88-AB28-E09BD08E0A50}" srcOrd="3" destOrd="0" presId="urn:microsoft.com/office/officeart/2005/8/layout/hierarchy5"/>
    <dgm:cxn modelId="{9AC0990F-787C-49A3-A5A0-508534A23434}" type="presParOf" srcId="{8611F2A3-EB69-4E88-AB28-E09BD08E0A50}" destId="{0FECBED1-7269-4180-A957-2979A0EC45D9}" srcOrd="0" destOrd="0" presId="urn:microsoft.com/office/officeart/2005/8/layout/hierarchy5"/>
    <dgm:cxn modelId="{2C4F7CF1-7B49-44A2-9D5A-BAC750233B83}" type="presParOf" srcId="{8611F2A3-EB69-4E88-AB28-E09BD08E0A50}" destId="{8DC6729A-CDF9-4DFB-98C5-CBA29C7192A4}" srcOrd="1" destOrd="0" presId="urn:microsoft.com/office/officeart/2005/8/layout/hierarchy5"/>
    <dgm:cxn modelId="{CC60DFB2-50BA-410B-B21F-48A7D68E30E3}" type="presParOf" srcId="{F3F98B5D-1F80-4808-98B3-790E167AD934}" destId="{B3509B3E-3C06-4DB2-8581-B23680272679}" srcOrd="1" destOrd="0" presId="urn:microsoft.com/office/officeart/2005/8/layout/hierarchy5"/>
    <dgm:cxn modelId="{5C8AC0D3-9192-48C8-A9A0-A0423930A806}" type="presParOf" srcId="{B3509B3E-3C06-4DB2-8581-B23680272679}" destId="{758C3BB4-F692-49C0-BFCE-38DD27D407EF}" srcOrd="0" destOrd="0" presId="urn:microsoft.com/office/officeart/2005/8/layout/hierarchy5"/>
    <dgm:cxn modelId="{8F1248EF-48F3-4F5C-A042-9167A9D32439}" type="presParOf" srcId="{758C3BB4-F692-49C0-BFCE-38DD27D407EF}" destId="{3AB058B0-35E0-4481-915B-AB962E308113}" srcOrd="0" destOrd="0" presId="urn:microsoft.com/office/officeart/2005/8/layout/hierarchy5"/>
    <dgm:cxn modelId="{C722DF9F-347A-4EEF-A383-8BD01CB26132}" type="presParOf" srcId="{758C3BB4-F692-49C0-BFCE-38DD27D407EF}" destId="{DCDBBC56-11E7-4F1C-82BC-B1428B02FE49}" srcOrd="1" destOrd="0" presId="urn:microsoft.com/office/officeart/2005/8/layout/hierarchy5"/>
    <dgm:cxn modelId="{107D9327-083C-402A-B145-51BAE080665C}" type="presParOf" srcId="{B3509B3E-3C06-4DB2-8581-B23680272679}" destId="{91CAD49D-C84E-4925-A293-59D518881DFE}" srcOrd="1" destOrd="0" presId="urn:microsoft.com/office/officeart/2005/8/layout/hierarchy5"/>
    <dgm:cxn modelId="{6F310632-6157-45D4-BD1E-FC3D2132ECE9}" type="presParOf" srcId="{91CAD49D-C84E-4925-A293-59D518881DFE}" destId="{AF3D5303-DEDD-4246-9F88-6750D2ADEF68}" srcOrd="0" destOrd="0" presId="urn:microsoft.com/office/officeart/2005/8/layout/hierarchy5"/>
    <dgm:cxn modelId="{00D4C2F2-978B-460B-81B5-ACD231030FCF}" type="presParOf" srcId="{B3509B3E-3C06-4DB2-8581-B23680272679}" destId="{7E0BEC88-3498-4396-B2B4-35D91D94BA83}" srcOrd="2" destOrd="0" presId="urn:microsoft.com/office/officeart/2005/8/layout/hierarchy5"/>
    <dgm:cxn modelId="{494A7E19-8C9C-4F1F-8B4A-18E3A617BB5F}" type="presParOf" srcId="{7E0BEC88-3498-4396-B2B4-35D91D94BA83}" destId="{02EA143B-FDB3-429C-9A13-152B52B718DF}" srcOrd="0" destOrd="0" presId="urn:microsoft.com/office/officeart/2005/8/layout/hierarchy5"/>
    <dgm:cxn modelId="{AA4BA421-F312-4A7B-9D8A-B2651238512C}" type="presParOf" srcId="{7E0BEC88-3498-4396-B2B4-35D91D94BA83}" destId="{76D925D7-D443-48A4-8855-925547BDC17B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C888BD-8895-4F81-A188-94B4E7D144A0}" type="doc">
      <dgm:prSet loTypeId="urn:microsoft.com/office/officeart/2005/8/layout/hierarchy6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642849BD-C85B-4163-82FD-C21AE4E74450}">
      <dgm:prSet phldrT="[Texto]"/>
      <dgm:spPr/>
      <dgm:t>
        <a:bodyPr/>
        <a:lstStyle/>
        <a:p>
          <a:r>
            <a:rPr lang="es-ES" dirty="0" err="1"/>
            <a:t>Subpartida</a:t>
          </a:r>
          <a:r>
            <a:rPr lang="es-ES" dirty="0"/>
            <a:t> 9207</a:t>
          </a:r>
        </a:p>
      </dgm:t>
    </dgm:pt>
    <dgm:pt modelId="{885D27A9-9EFB-4005-AA6D-69671C626294}" type="parTrans" cxnId="{F743071F-38E2-4F0E-8F94-95F078DF47C7}">
      <dgm:prSet/>
      <dgm:spPr/>
      <dgm:t>
        <a:bodyPr/>
        <a:lstStyle/>
        <a:p>
          <a:endParaRPr lang="es-ES"/>
        </a:p>
      </dgm:t>
    </dgm:pt>
    <dgm:pt modelId="{6F46FFEC-AD45-48E1-B83B-CBFEE5E5AF81}" type="sibTrans" cxnId="{F743071F-38E2-4F0E-8F94-95F078DF47C7}">
      <dgm:prSet/>
      <dgm:spPr/>
      <dgm:t>
        <a:bodyPr/>
        <a:lstStyle/>
        <a:p>
          <a:endParaRPr lang="es-ES"/>
        </a:p>
      </dgm:t>
    </dgm:pt>
    <dgm:pt modelId="{BA8BBE77-F068-4C02-8E25-A30F83F8B4E4}">
      <dgm:prSet phldrT="[Texto]"/>
      <dgm:spPr/>
      <dgm:t>
        <a:bodyPr/>
        <a:lstStyle/>
        <a:p>
          <a:r>
            <a:rPr lang="es-ES" dirty="0"/>
            <a:t>Chile</a:t>
          </a:r>
        </a:p>
      </dgm:t>
    </dgm:pt>
    <dgm:pt modelId="{9E765E39-FE76-409F-9D4D-5D8532440E4D}" type="parTrans" cxnId="{C458F370-7443-4208-AC3E-BDB35B2810F7}">
      <dgm:prSet/>
      <dgm:spPr/>
      <dgm:t>
        <a:bodyPr/>
        <a:lstStyle/>
        <a:p>
          <a:endParaRPr lang="es-ES"/>
        </a:p>
      </dgm:t>
    </dgm:pt>
    <dgm:pt modelId="{A1E7C40F-FEDA-4EF2-8B4F-787946F63BF9}" type="sibTrans" cxnId="{C458F370-7443-4208-AC3E-BDB35B2810F7}">
      <dgm:prSet/>
      <dgm:spPr/>
      <dgm:t>
        <a:bodyPr/>
        <a:lstStyle/>
        <a:p>
          <a:endParaRPr lang="es-ES"/>
        </a:p>
      </dgm:t>
    </dgm:pt>
    <dgm:pt modelId="{87660A58-ADAC-4F3D-9C11-CB02CFE663C5}">
      <dgm:prSet phldrT="[Texto]"/>
      <dgm:spPr/>
      <dgm:t>
        <a:bodyPr/>
        <a:lstStyle/>
        <a:p>
          <a:r>
            <a:rPr lang="es-ES" dirty="0"/>
            <a:t>Brasil</a:t>
          </a:r>
        </a:p>
      </dgm:t>
    </dgm:pt>
    <dgm:pt modelId="{8C2EAD67-C993-4D09-A686-62FCDD531A1E}" type="parTrans" cxnId="{08DC2D62-31B0-4EF2-8A9D-1407829A44C0}">
      <dgm:prSet/>
      <dgm:spPr/>
      <dgm:t>
        <a:bodyPr/>
        <a:lstStyle/>
        <a:p>
          <a:endParaRPr lang="es-ES"/>
        </a:p>
      </dgm:t>
    </dgm:pt>
    <dgm:pt modelId="{3B453248-1047-47E2-B852-5DCAAA60A202}" type="sibTrans" cxnId="{08DC2D62-31B0-4EF2-8A9D-1407829A44C0}">
      <dgm:prSet/>
      <dgm:spPr/>
      <dgm:t>
        <a:bodyPr/>
        <a:lstStyle/>
        <a:p>
          <a:endParaRPr lang="es-ES"/>
        </a:p>
      </dgm:t>
    </dgm:pt>
    <dgm:pt modelId="{24557B58-4FA6-4848-AF46-3BD7B973D4AD}">
      <dgm:prSet phldrT="[Texto]"/>
      <dgm:spPr/>
      <dgm:t>
        <a:bodyPr/>
        <a:lstStyle/>
        <a:p>
          <a:r>
            <a:rPr lang="es-ES" dirty="0"/>
            <a:t>Principales exportadores </a:t>
          </a:r>
        </a:p>
      </dgm:t>
    </dgm:pt>
    <dgm:pt modelId="{D6B9B92A-6F99-47F9-8504-4DEE7F0506CB}" type="parTrans" cxnId="{59120BDC-9345-4D59-90B7-ED69AE5F4107}">
      <dgm:prSet/>
      <dgm:spPr/>
      <dgm:t>
        <a:bodyPr/>
        <a:lstStyle/>
        <a:p>
          <a:endParaRPr lang="es-ES"/>
        </a:p>
      </dgm:t>
    </dgm:pt>
    <dgm:pt modelId="{199CD1CD-D1EA-45ED-8552-7785DB736E8A}" type="sibTrans" cxnId="{59120BDC-9345-4D59-90B7-ED69AE5F4107}">
      <dgm:prSet/>
      <dgm:spPr/>
      <dgm:t>
        <a:bodyPr/>
        <a:lstStyle/>
        <a:p>
          <a:endParaRPr lang="es-ES"/>
        </a:p>
      </dgm:t>
    </dgm:pt>
    <dgm:pt modelId="{D406DD89-3AD7-4D73-A914-C31459F45A83}">
      <dgm:prSet phldrT="[Texto]"/>
      <dgm:spPr/>
      <dgm:t>
        <a:bodyPr/>
        <a:lstStyle/>
        <a:p>
          <a:r>
            <a:rPr lang="es-ES" dirty="0"/>
            <a:t>Sudamérica </a:t>
          </a:r>
        </a:p>
      </dgm:t>
    </dgm:pt>
    <dgm:pt modelId="{22BF0353-7D26-45B6-9968-B79C581E933E}" type="parTrans" cxnId="{2FBE711C-943C-4D67-8504-3277C2A657D9}">
      <dgm:prSet/>
      <dgm:spPr/>
      <dgm:t>
        <a:bodyPr/>
        <a:lstStyle/>
        <a:p>
          <a:endParaRPr lang="es-ES"/>
        </a:p>
      </dgm:t>
    </dgm:pt>
    <dgm:pt modelId="{FBF5FF78-FFE8-44C9-8754-5F22B0CBED0F}" type="sibTrans" cxnId="{2FBE711C-943C-4D67-8504-3277C2A657D9}">
      <dgm:prSet/>
      <dgm:spPr/>
      <dgm:t>
        <a:bodyPr/>
        <a:lstStyle/>
        <a:p>
          <a:endParaRPr lang="es-ES"/>
        </a:p>
      </dgm:t>
    </dgm:pt>
    <dgm:pt modelId="{B68BFEA3-9491-41DF-8C19-8C89FF03B2EA}" type="pres">
      <dgm:prSet presAssocID="{16C888BD-8895-4F81-A188-94B4E7D144A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F3451DA-2676-470D-A75E-90E94AE5F1F4}" type="pres">
      <dgm:prSet presAssocID="{16C888BD-8895-4F81-A188-94B4E7D144A0}" presName="hierFlow" presStyleCnt="0"/>
      <dgm:spPr/>
    </dgm:pt>
    <dgm:pt modelId="{49A221BA-A63B-4F71-A55B-14C60353B9A6}" type="pres">
      <dgm:prSet presAssocID="{16C888BD-8895-4F81-A188-94B4E7D144A0}" presName="firstBuf" presStyleCnt="0"/>
      <dgm:spPr/>
    </dgm:pt>
    <dgm:pt modelId="{832C9B65-3BFA-409D-8003-3DF6933AE4A1}" type="pres">
      <dgm:prSet presAssocID="{16C888BD-8895-4F81-A188-94B4E7D144A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7A8E06E-E6B3-4FA6-ACDF-E873C1E5468F}" type="pres">
      <dgm:prSet presAssocID="{642849BD-C85B-4163-82FD-C21AE4E74450}" presName="Name14" presStyleCnt="0"/>
      <dgm:spPr/>
    </dgm:pt>
    <dgm:pt modelId="{CCC7EC61-2D23-47D5-82FC-5949029FA751}" type="pres">
      <dgm:prSet presAssocID="{642849BD-C85B-4163-82FD-C21AE4E74450}" presName="level1Shape" presStyleLbl="node0" presStyleIdx="0" presStyleCnt="1">
        <dgm:presLayoutVars>
          <dgm:chPref val="3"/>
        </dgm:presLayoutVars>
      </dgm:prSet>
      <dgm:spPr/>
    </dgm:pt>
    <dgm:pt modelId="{91F0FB0D-85BB-4EE7-AEA2-CAFB92DEAC6F}" type="pres">
      <dgm:prSet presAssocID="{642849BD-C85B-4163-82FD-C21AE4E74450}" presName="hierChild2" presStyleCnt="0"/>
      <dgm:spPr/>
    </dgm:pt>
    <dgm:pt modelId="{5EDEF989-BFAC-41BE-A91A-FB27F242184D}" type="pres">
      <dgm:prSet presAssocID="{9E765E39-FE76-409F-9D4D-5D8532440E4D}" presName="Name19" presStyleLbl="parChTrans1D2" presStyleIdx="0" presStyleCnt="2"/>
      <dgm:spPr/>
    </dgm:pt>
    <dgm:pt modelId="{B9D77726-7562-42F7-B9CD-631016B68690}" type="pres">
      <dgm:prSet presAssocID="{BA8BBE77-F068-4C02-8E25-A30F83F8B4E4}" presName="Name21" presStyleCnt="0"/>
      <dgm:spPr/>
    </dgm:pt>
    <dgm:pt modelId="{0A920251-6505-46B4-AF53-109F12AAF60A}" type="pres">
      <dgm:prSet presAssocID="{BA8BBE77-F068-4C02-8E25-A30F83F8B4E4}" presName="level2Shape" presStyleLbl="node2" presStyleIdx="0" presStyleCnt="2"/>
      <dgm:spPr/>
    </dgm:pt>
    <dgm:pt modelId="{EE0E069B-3A29-446C-8C1D-0E38E91FFA60}" type="pres">
      <dgm:prSet presAssocID="{BA8BBE77-F068-4C02-8E25-A30F83F8B4E4}" presName="hierChild3" presStyleCnt="0"/>
      <dgm:spPr/>
    </dgm:pt>
    <dgm:pt modelId="{EA82FF04-8230-4169-A52B-9849C9553E14}" type="pres">
      <dgm:prSet presAssocID="{8C2EAD67-C993-4D09-A686-62FCDD531A1E}" presName="Name19" presStyleLbl="parChTrans1D2" presStyleIdx="1" presStyleCnt="2"/>
      <dgm:spPr/>
    </dgm:pt>
    <dgm:pt modelId="{F8788422-3030-430E-8EDE-E6F851B95297}" type="pres">
      <dgm:prSet presAssocID="{87660A58-ADAC-4F3D-9C11-CB02CFE663C5}" presName="Name21" presStyleCnt="0"/>
      <dgm:spPr/>
    </dgm:pt>
    <dgm:pt modelId="{15B1025F-782D-4936-A996-829CCBF9A971}" type="pres">
      <dgm:prSet presAssocID="{87660A58-ADAC-4F3D-9C11-CB02CFE663C5}" presName="level2Shape" presStyleLbl="node2" presStyleIdx="1" presStyleCnt="2"/>
      <dgm:spPr/>
    </dgm:pt>
    <dgm:pt modelId="{C2CC0740-32D5-4E97-B5ED-4A3453F4C2DC}" type="pres">
      <dgm:prSet presAssocID="{87660A58-ADAC-4F3D-9C11-CB02CFE663C5}" presName="hierChild3" presStyleCnt="0"/>
      <dgm:spPr/>
    </dgm:pt>
    <dgm:pt modelId="{13A54C33-AD08-45C2-8A11-9E4A33C1E496}" type="pres">
      <dgm:prSet presAssocID="{16C888BD-8895-4F81-A188-94B4E7D144A0}" presName="bgShapesFlow" presStyleCnt="0"/>
      <dgm:spPr/>
    </dgm:pt>
    <dgm:pt modelId="{04AA332E-D457-4346-A3B3-ED4F466BF401}" type="pres">
      <dgm:prSet presAssocID="{24557B58-4FA6-4848-AF46-3BD7B973D4AD}" presName="rectComp" presStyleCnt="0"/>
      <dgm:spPr/>
    </dgm:pt>
    <dgm:pt modelId="{9BB0B699-E72C-4787-B7C8-382660C6372F}" type="pres">
      <dgm:prSet presAssocID="{24557B58-4FA6-4848-AF46-3BD7B973D4AD}" presName="bgRect" presStyleLbl="bgShp" presStyleIdx="0" presStyleCnt="2"/>
      <dgm:spPr/>
    </dgm:pt>
    <dgm:pt modelId="{0411CB06-C11A-4BAE-8176-19A9C8D388D1}" type="pres">
      <dgm:prSet presAssocID="{24557B58-4FA6-4848-AF46-3BD7B973D4AD}" presName="bgRectTx" presStyleLbl="bgShp" presStyleIdx="0" presStyleCnt="2">
        <dgm:presLayoutVars>
          <dgm:bulletEnabled val="1"/>
        </dgm:presLayoutVars>
      </dgm:prSet>
      <dgm:spPr/>
    </dgm:pt>
    <dgm:pt modelId="{17D89C95-C8FC-4B58-9920-F407F40953AE}" type="pres">
      <dgm:prSet presAssocID="{24557B58-4FA6-4848-AF46-3BD7B973D4AD}" presName="spComp" presStyleCnt="0"/>
      <dgm:spPr/>
    </dgm:pt>
    <dgm:pt modelId="{66141C22-3A67-4C4E-9A0F-5B217E5FC48C}" type="pres">
      <dgm:prSet presAssocID="{24557B58-4FA6-4848-AF46-3BD7B973D4AD}" presName="vSp" presStyleCnt="0"/>
      <dgm:spPr/>
    </dgm:pt>
    <dgm:pt modelId="{3D27233E-5ADC-41B6-B087-B47D05365021}" type="pres">
      <dgm:prSet presAssocID="{D406DD89-3AD7-4D73-A914-C31459F45A83}" presName="rectComp" presStyleCnt="0"/>
      <dgm:spPr/>
    </dgm:pt>
    <dgm:pt modelId="{379D3222-94CF-499B-9676-C0D8C4926547}" type="pres">
      <dgm:prSet presAssocID="{D406DD89-3AD7-4D73-A914-C31459F45A83}" presName="bgRect" presStyleLbl="bgShp" presStyleIdx="1" presStyleCnt="2"/>
      <dgm:spPr/>
    </dgm:pt>
    <dgm:pt modelId="{4A5937A0-A750-4460-AB9E-6931ECE5464C}" type="pres">
      <dgm:prSet presAssocID="{D406DD89-3AD7-4D73-A914-C31459F45A83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FBE711C-943C-4D67-8504-3277C2A657D9}" srcId="{16C888BD-8895-4F81-A188-94B4E7D144A0}" destId="{D406DD89-3AD7-4D73-A914-C31459F45A83}" srcOrd="2" destOrd="0" parTransId="{22BF0353-7D26-45B6-9968-B79C581E933E}" sibTransId="{FBF5FF78-FFE8-44C9-8754-5F22B0CBED0F}"/>
    <dgm:cxn modelId="{F743071F-38E2-4F0E-8F94-95F078DF47C7}" srcId="{16C888BD-8895-4F81-A188-94B4E7D144A0}" destId="{642849BD-C85B-4163-82FD-C21AE4E74450}" srcOrd="0" destOrd="0" parTransId="{885D27A9-9EFB-4005-AA6D-69671C626294}" sibTransId="{6F46FFEC-AD45-48E1-B83B-CBFEE5E5AF81}"/>
    <dgm:cxn modelId="{664AC42F-2F2B-4EFA-90EA-756871F3B8D4}" type="presOf" srcId="{BA8BBE77-F068-4C02-8E25-A30F83F8B4E4}" destId="{0A920251-6505-46B4-AF53-109F12AAF60A}" srcOrd="0" destOrd="0" presId="urn:microsoft.com/office/officeart/2005/8/layout/hierarchy6"/>
    <dgm:cxn modelId="{2D3E4C30-4F15-4001-B78B-8BA06B1A9746}" type="presOf" srcId="{8C2EAD67-C993-4D09-A686-62FCDD531A1E}" destId="{EA82FF04-8230-4169-A52B-9849C9553E14}" srcOrd="0" destOrd="0" presId="urn:microsoft.com/office/officeart/2005/8/layout/hierarchy6"/>
    <dgm:cxn modelId="{28D02E3B-A3B1-4028-BD2D-25F8AF3BA6B9}" type="presOf" srcId="{87660A58-ADAC-4F3D-9C11-CB02CFE663C5}" destId="{15B1025F-782D-4936-A996-829CCBF9A971}" srcOrd="0" destOrd="0" presId="urn:microsoft.com/office/officeart/2005/8/layout/hierarchy6"/>
    <dgm:cxn modelId="{08DC2D62-31B0-4EF2-8A9D-1407829A44C0}" srcId="{642849BD-C85B-4163-82FD-C21AE4E74450}" destId="{87660A58-ADAC-4F3D-9C11-CB02CFE663C5}" srcOrd="1" destOrd="0" parTransId="{8C2EAD67-C993-4D09-A686-62FCDD531A1E}" sibTransId="{3B453248-1047-47E2-B852-5DCAAA60A202}"/>
    <dgm:cxn modelId="{C458F370-7443-4208-AC3E-BDB35B2810F7}" srcId="{642849BD-C85B-4163-82FD-C21AE4E74450}" destId="{BA8BBE77-F068-4C02-8E25-A30F83F8B4E4}" srcOrd="0" destOrd="0" parTransId="{9E765E39-FE76-409F-9D4D-5D8532440E4D}" sibTransId="{A1E7C40F-FEDA-4EF2-8B4F-787946F63BF9}"/>
    <dgm:cxn modelId="{28A18858-7774-4BA4-99D6-5DAA960014F2}" type="presOf" srcId="{642849BD-C85B-4163-82FD-C21AE4E74450}" destId="{CCC7EC61-2D23-47D5-82FC-5949029FA751}" srcOrd="0" destOrd="0" presId="urn:microsoft.com/office/officeart/2005/8/layout/hierarchy6"/>
    <dgm:cxn modelId="{53A2DE7F-CCD5-4165-94A6-2E9C0DCE1272}" type="presOf" srcId="{D406DD89-3AD7-4D73-A914-C31459F45A83}" destId="{4A5937A0-A750-4460-AB9E-6931ECE5464C}" srcOrd="1" destOrd="0" presId="urn:microsoft.com/office/officeart/2005/8/layout/hierarchy6"/>
    <dgm:cxn modelId="{D359FA80-2606-434B-89FB-2BEE6C464B72}" type="presOf" srcId="{24557B58-4FA6-4848-AF46-3BD7B973D4AD}" destId="{9BB0B699-E72C-4787-B7C8-382660C6372F}" srcOrd="0" destOrd="0" presId="urn:microsoft.com/office/officeart/2005/8/layout/hierarchy6"/>
    <dgm:cxn modelId="{3B007EBD-11C4-41C2-88E0-4CD1690AE160}" type="presOf" srcId="{9E765E39-FE76-409F-9D4D-5D8532440E4D}" destId="{5EDEF989-BFAC-41BE-A91A-FB27F242184D}" srcOrd="0" destOrd="0" presId="urn:microsoft.com/office/officeart/2005/8/layout/hierarchy6"/>
    <dgm:cxn modelId="{73E4F3C8-714D-4C35-9BA1-9CFC73E7A32C}" type="presOf" srcId="{D406DD89-3AD7-4D73-A914-C31459F45A83}" destId="{379D3222-94CF-499B-9676-C0D8C4926547}" srcOrd="0" destOrd="0" presId="urn:microsoft.com/office/officeart/2005/8/layout/hierarchy6"/>
    <dgm:cxn modelId="{04EBF2D7-606D-49E8-B440-02A7FE7A60EA}" type="presOf" srcId="{24557B58-4FA6-4848-AF46-3BD7B973D4AD}" destId="{0411CB06-C11A-4BAE-8176-19A9C8D388D1}" srcOrd="1" destOrd="0" presId="urn:microsoft.com/office/officeart/2005/8/layout/hierarchy6"/>
    <dgm:cxn modelId="{59120BDC-9345-4D59-90B7-ED69AE5F4107}" srcId="{16C888BD-8895-4F81-A188-94B4E7D144A0}" destId="{24557B58-4FA6-4848-AF46-3BD7B973D4AD}" srcOrd="1" destOrd="0" parTransId="{D6B9B92A-6F99-47F9-8504-4DEE7F0506CB}" sibTransId="{199CD1CD-D1EA-45ED-8552-7785DB736E8A}"/>
    <dgm:cxn modelId="{989A9BEA-5A2C-4698-9E86-7495B555CB1B}" type="presOf" srcId="{16C888BD-8895-4F81-A188-94B4E7D144A0}" destId="{B68BFEA3-9491-41DF-8C19-8C89FF03B2EA}" srcOrd="0" destOrd="0" presId="urn:microsoft.com/office/officeart/2005/8/layout/hierarchy6"/>
    <dgm:cxn modelId="{A4E4071D-6ABB-4C17-A691-EA6CC12177F1}" type="presParOf" srcId="{B68BFEA3-9491-41DF-8C19-8C89FF03B2EA}" destId="{BF3451DA-2676-470D-A75E-90E94AE5F1F4}" srcOrd="0" destOrd="0" presId="urn:microsoft.com/office/officeart/2005/8/layout/hierarchy6"/>
    <dgm:cxn modelId="{2761CDEA-7B7C-4062-938C-D61EDC26772D}" type="presParOf" srcId="{BF3451DA-2676-470D-A75E-90E94AE5F1F4}" destId="{49A221BA-A63B-4F71-A55B-14C60353B9A6}" srcOrd="0" destOrd="0" presId="urn:microsoft.com/office/officeart/2005/8/layout/hierarchy6"/>
    <dgm:cxn modelId="{88975DC3-C3BD-46EF-A248-FCB4BCE5C8BD}" type="presParOf" srcId="{BF3451DA-2676-470D-A75E-90E94AE5F1F4}" destId="{832C9B65-3BFA-409D-8003-3DF6933AE4A1}" srcOrd="1" destOrd="0" presId="urn:microsoft.com/office/officeart/2005/8/layout/hierarchy6"/>
    <dgm:cxn modelId="{AB571521-B3EB-4FEF-8D91-DAAB9225B4E9}" type="presParOf" srcId="{832C9B65-3BFA-409D-8003-3DF6933AE4A1}" destId="{27A8E06E-E6B3-4FA6-ACDF-E873C1E5468F}" srcOrd="0" destOrd="0" presId="urn:microsoft.com/office/officeart/2005/8/layout/hierarchy6"/>
    <dgm:cxn modelId="{58593251-EFDF-4173-B930-1591595A27F3}" type="presParOf" srcId="{27A8E06E-E6B3-4FA6-ACDF-E873C1E5468F}" destId="{CCC7EC61-2D23-47D5-82FC-5949029FA751}" srcOrd="0" destOrd="0" presId="urn:microsoft.com/office/officeart/2005/8/layout/hierarchy6"/>
    <dgm:cxn modelId="{C7907062-E4D5-46A6-8808-0067038B92B5}" type="presParOf" srcId="{27A8E06E-E6B3-4FA6-ACDF-E873C1E5468F}" destId="{91F0FB0D-85BB-4EE7-AEA2-CAFB92DEAC6F}" srcOrd="1" destOrd="0" presId="urn:microsoft.com/office/officeart/2005/8/layout/hierarchy6"/>
    <dgm:cxn modelId="{AF4563F1-B1B9-483B-A45D-9D6AE003B03F}" type="presParOf" srcId="{91F0FB0D-85BB-4EE7-AEA2-CAFB92DEAC6F}" destId="{5EDEF989-BFAC-41BE-A91A-FB27F242184D}" srcOrd="0" destOrd="0" presId="urn:microsoft.com/office/officeart/2005/8/layout/hierarchy6"/>
    <dgm:cxn modelId="{BEB912C1-C84C-4AC7-9D0F-7D5063EE542A}" type="presParOf" srcId="{91F0FB0D-85BB-4EE7-AEA2-CAFB92DEAC6F}" destId="{B9D77726-7562-42F7-B9CD-631016B68690}" srcOrd="1" destOrd="0" presId="urn:microsoft.com/office/officeart/2005/8/layout/hierarchy6"/>
    <dgm:cxn modelId="{E7F45439-B26E-4655-8AF8-E38082A02116}" type="presParOf" srcId="{B9D77726-7562-42F7-B9CD-631016B68690}" destId="{0A920251-6505-46B4-AF53-109F12AAF60A}" srcOrd="0" destOrd="0" presId="urn:microsoft.com/office/officeart/2005/8/layout/hierarchy6"/>
    <dgm:cxn modelId="{A8BA2586-64C0-4719-8961-D0D1A330D54E}" type="presParOf" srcId="{B9D77726-7562-42F7-B9CD-631016B68690}" destId="{EE0E069B-3A29-446C-8C1D-0E38E91FFA60}" srcOrd="1" destOrd="0" presId="urn:microsoft.com/office/officeart/2005/8/layout/hierarchy6"/>
    <dgm:cxn modelId="{8CDBD1EB-A994-42C4-ADDA-96AD4BB998D9}" type="presParOf" srcId="{91F0FB0D-85BB-4EE7-AEA2-CAFB92DEAC6F}" destId="{EA82FF04-8230-4169-A52B-9849C9553E14}" srcOrd="2" destOrd="0" presId="urn:microsoft.com/office/officeart/2005/8/layout/hierarchy6"/>
    <dgm:cxn modelId="{A8188F76-046F-4A17-B09D-F884A8DBC991}" type="presParOf" srcId="{91F0FB0D-85BB-4EE7-AEA2-CAFB92DEAC6F}" destId="{F8788422-3030-430E-8EDE-E6F851B95297}" srcOrd="3" destOrd="0" presId="urn:microsoft.com/office/officeart/2005/8/layout/hierarchy6"/>
    <dgm:cxn modelId="{5573C23E-7C86-4E52-AE58-EB211C0EB216}" type="presParOf" srcId="{F8788422-3030-430E-8EDE-E6F851B95297}" destId="{15B1025F-782D-4936-A996-829CCBF9A971}" srcOrd="0" destOrd="0" presId="urn:microsoft.com/office/officeart/2005/8/layout/hierarchy6"/>
    <dgm:cxn modelId="{FF2E0736-8779-4EA8-87CD-BC3BA92698E5}" type="presParOf" srcId="{F8788422-3030-430E-8EDE-E6F851B95297}" destId="{C2CC0740-32D5-4E97-B5ED-4A3453F4C2DC}" srcOrd="1" destOrd="0" presId="urn:microsoft.com/office/officeart/2005/8/layout/hierarchy6"/>
    <dgm:cxn modelId="{2A30556C-363F-4D98-8BE4-021BEEFBA4C6}" type="presParOf" srcId="{B68BFEA3-9491-41DF-8C19-8C89FF03B2EA}" destId="{13A54C33-AD08-45C2-8A11-9E4A33C1E496}" srcOrd="1" destOrd="0" presId="urn:microsoft.com/office/officeart/2005/8/layout/hierarchy6"/>
    <dgm:cxn modelId="{E4171998-CF1A-43D4-ADB5-B4F6EA040633}" type="presParOf" srcId="{13A54C33-AD08-45C2-8A11-9E4A33C1E496}" destId="{04AA332E-D457-4346-A3B3-ED4F466BF401}" srcOrd="0" destOrd="0" presId="urn:microsoft.com/office/officeart/2005/8/layout/hierarchy6"/>
    <dgm:cxn modelId="{DD677276-E64A-4B0C-9C1B-2350E105DCDC}" type="presParOf" srcId="{04AA332E-D457-4346-A3B3-ED4F466BF401}" destId="{9BB0B699-E72C-4787-B7C8-382660C6372F}" srcOrd="0" destOrd="0" presId="urn:microsoft.com/office/officeart/2005/8/layout/hierarchy6"/>
    <dgm:cxn modelId="{146673F4-BC2D-45B6-965F-22390621F0E9}" type="presParOf" srcId="{04AA332E-D457-4346-A3B3-ED4F466BF401}" destId="{0411CB06-C11A-4BAE-8176-19A9C8D388D1}" srcOrd="1" destOrd="0" presId="urn:microsoft.com/office/officeart/2005/8/layout/hierarchy6"/>
    <dgm:cxn modelId="{5D144716-F4E3-4304-A745-14BEFE439A16}" type="presParOf" srcId="{13A54C33-AD08-45C2-8A11-9E4A33C1E496}" destId="{17D89C95-C8FC-4B58-9920-F407F40953AE}" srcOrd="1" destOrd="0" presId="urn:microsoft.com/office/officeart/2005/8/layout/hierarchy6"/>
    <dgm:cxn modelId="{E82D0DF0-E15E-4F42-A73B-DB879E5D8858}" type="presParOf" srcId="{17D89C95-C8FC-4B58-9920-F407F40953AE}" destId="{66141C22-3A67-4C4E-9A0F-5B217E5FC48C}" srcOrd="0" destOrd="0" presId="urn:microsoft.com/office/officeart/2005/8/layout/hierarchy6"/>
    <dgm:cxn modelId="{80AFAE43-F888-42BE-A72B-D161FFB38AFC}" type="presParOf" srcId="{13A54C33-AD08-45C2-8A11-9E4A33C1E496}" destId="{3D27233E-5ADC-41B6-B087-B47D05365021}" srcOrd="2" destOrd="0" presId="urn:microsoft.com/office/officeart/2005/8/layout/hierarchy6"/>
    <dgm:cxn modelId="{23A461B5-A585-41FD-8E28-CF13C4AE5EDD}" type="presParOf" srcId="{3D27233E-5ADC-41B6-B087-B47D05365021}" destId="{379D3222-94CF-499B-9676-C0D8C4926547}" srcOrd="0" destOrd="0" presId="urn:microsoft.com/office/officeart/2005/8/layout/hierarchy6"/>
    <dgm:cxn modelId="{06EB3636-E3A6-4A66-B40B-7FD5C6B7AF26}" type="presParOf" srcId="{3D27233E-5ADC-41B6-B087-B47D05365021}" destId="{4A5937A0-A750-4460-AB9E-6931ECE5464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C888BD-8895-4F81-A188-94B4E7D144A0}" type="doc">
      <dgm:prSet loTypeId="urn:microsoft.com/office/officeart/2005/8/layout/hierarchy6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642849BD-C85B-4163-82FD-C21AE4E74450}">
      <dgm:prSet phldrT="[Texto]"/>
      <dgm:spPr/>
      <dgm:t>
        <a:bodyPr/>
        <a:lstStyle/>
        <a:p>
          <a:r>
            <a:rPr lang="es-ES" dirty="0" err="1"/>
            <a:t>Subpartida</a:t>
          </a:r>
          <a:r>
            <a:rPr lang="es-ES" dirty="0"/>
            <a:t> 9207</a:t>
          </a:r>
        </a:p>
      </dgm:t>
    </dgm:pt>
    <dgm:pt modelId="{885D27A9-9EFB-4005-AA6D-69671C626294}" type="parTrans" cxnId="{F743071F-38E2-4F0E-8F94-95F078DF47C7}">
      <dgm:prSet/>
      <dgm:spPr/>
      <dgm:t>
        <a:bodyPr/>
        <a:lstStyle/>
        <a:p>
          <a:endParaRPr lang="es-ES"/>
        </a:p>
      </dgm:t>
    </dgm:pt>
    <dgm:pt modelId="{6F46FFEC-AD45-48E1-B83B-CBFEE5E5AF81}" type="sibTrans" cxnId="{F743071F-38E2-4F0E-8F94-95F078DF47C7}">
      <dgm:prSet/>
      <dgm:spPr/>
      <dgm:t>
        <a:bodyPr/>
        <a:lstStyle/>
        <a:p>
          <a:endParaRPr lang="es-ES"/>
        </a:p>
      </dgm:t>
    </dgm:pt>
    <dgm:pt modelId="{BA8BBE77-F068-4C02-8E25-A30F83F8B4E4}">
      <dgm:prSet phldrT="[Texto]"/>
      <dgm:spPr/>
      <dgm:t>
        <a:bodyPr/>
        <a:lstStyle/>
        <a:p>
          <a:r>
            <a:rPr lang="es-ES" dirty="0"/>
            <a:t>Chile </a:t>
          </a:r>
        </a:p>
      </dgm:t>
    </dgm:pt>
    <dgm:pt modelId="{9E765E39-FE76-409F-9D4D-5D8532440E4D}" type="parTrans" cxnId="{C458F370-7443-4208-AC3E-BDB35B2810F7}">
      <dgm:prSet/>
      <dgm:spPr/>
      <dgm:t>
        <a:bodyPr/>
        <a:lstStyle/>
        <a:p>
          <a:endParaRPr lang="es-ES"/>
        </a:p>
      </dgm:t>
    </dgm:pt>
    <dgm:pt modelId="{A1E7C40F-FEDA-4EF2-8B4F-787946F63BF9}" type="sibTrans" cxnId="{C458F370-7443-4208-AC3E-BDB35B2810F7}">
      <dgm:prSet/>
      <dgm:spPr/>
      <dgm:t>
        <a:bodyPr/>
        <a:lstStyle/>
        <a:p>
          <a:endParaRPr lang="es-ES"/>
        </a:p>
      </dgm:t>
    </dgm:pt>
    <dgm:pt modelId="{87660A58-ADAC-4F3D-9C11-CB02CFE663C5}">
      <dgm:prSet phldrT="[Texto]"/>
      <dgm:spPr/>
      <dgm:t>
        <a:bodyPr/>
        <a:lstStyle/>
        <a:p>
          <a:r>
            <a:rPr lang="es-ES" dirty="0"/>
            <a:t>Argentina</a:t>
          </a:r>
        </a:p>
      </dgm:t>
    </dgm:pt>
    <dgm:pt modelId="{8C2EAD67-C993-4D09-A686-62FCDD531A1E}" type="parTrans" cxnId="{08DC2D62-31B0-4EF2-8A9D-1407829A44C0}">
      <dgm:prSet/>
      <dgm:spPr/>
      <dgm:t>
        <a:bodyPr/>
        <a:lstStyle/>
        <a:p>
          <a:endParaRPr lang="es-ES"/>
        </a:p>
      </dgm:t>
    </dgm:pt>
    <dgm:pt modelId="{3B453248-1047-47E2-B852-5DCAAA60A202}" type="sibTrans" cxnId="{08DC2D62-31B0-4EF2-8A9D-1407829A44C0}">
      <dgm:prSet/>
      <dgm:spPr/>
      <dgm:t>
        <a:bodyPr/>
        <a:lstStyle/>
        <a:p>
          <a:endParaRPr lang="es-ES"/>
        </a:p>
      </dgm:t>
    </dgm:pt>
    <dgm:pt modelId="{24557B58-4FA6-4848-AF46-3BD7B973D4AD}">
      <dgm:prSet phldrT="[Texto]"/>
      <dgm:spPr/>
      <dgm:t>
        <a:bodyPr/>
        <a:lstStyle/>
        <a:p>
          <a:r>
            <a:rPr lang="es-ES" dirty="0"/>
            <a:t>Principales importadores </a:t>
          </a:r>
        </a:p>
      </dgm:t>
    </dgm:pt>
    <dgm:pt modelId="{D6B9B92A-6F99-47F9-8504-4DEE7F0506CB}" type="parTrans" cxnId="{59120BDC-9345-4D59-90B7-ED69AE5F4107}">
      <dgm:prSet/>
      <dgm:spPr/>
      <dgm:t>
        <a:bodyPr/>
        <a:lstStyle/>
        <a:p>
          <a:endParaRPr lang="es-ES"/>
        </a:p>
      </dgm:t>
    </dgm:pt>
    <dgm:pt modelId="{199CD1CD-D1EA-45ED-8552-7785DB736E8A}" type="sibTrans" cxnId="{59120BDC-9345-4D59-90B7-ED69AE5F4107}">
      <dgm:prSet/>
      <dgm:spPr/>
      <dgm:t>
        <a:bodyPr/>
        <a:lstStyle/>
        <a:p>
          <a:endParaRPr lang="es-ES"/>
        </a:p>
      </dgm:t>
    </dgm:pt>
    <dgm:pt modelId="{D406DD89-3AD7-4D73-A914-C31459F45A83}">
      <dgm:prSet phldrT="[Texto]" phldr="1"/>
      <dgm:spPr/>
      <dgm:t>
        <a:bodyPr/>
        <a:lstStyle/>
        <a:p>
          <a:endParaRPr lang="es-ES"/>
        </a:p>
      </dgm:t>
    </dgm:pt>
    <dgm:pt modelId="{22BF0353-7D26-45B6-9968-B79C581E933E}" type="parTrans" cxnId="{2FBE711C-943C-4D67-8504-3277C2A657D9}">
      <dgm:prSet/>
      <dgm:spPr/>
      <dgm:t>
        <a:bodyPr/>
        <a:lstStyle/>
        <a:p>
          <a:endParaRPr lang="es-ES"/>
        </a:p>
      </dgm:t>
    </dgm:pt>
    <dgm:pt modelId="{FBF5FF78-FFE8-44C9-8754-5F22B0CBED0F}" type="sibTrans" cxnId="{2FBE711C-943C-4D67-8504-3277C2A657D9}">
      <dgm:prSet/>
      <dgm:spPr/>
      <dgm:t>
        <a:bodyPr/>
        <a:lstStyle/>
        <a:p>
          <a:endParaRPr lang="es-ES"/>
        </a:p>
      </dgm:t>
    </dgm:pt>
    <dgm:pt modelId="{B68BFEA3-9491-41DF-8C19-8C89FF03B2EA}" type="pres">
      <dgm:prSet presAssocID="{16C888BD-8895-4F81-A188-94B4E7D144A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F3451DA-2676-470D-A75E-90E94AE5F1F4}" type="pres">
      <dgm:prSet presAssocID="{16C888BD-8895-4F81-A188-94B4E7D144A0}" presName="hierFlow" presStyleCnt="0"/>
      <dgm:spPr/>
    </dgm:pt>
    <dgm:pt modelId="{49A221BA-A63B-4F71-A55B-14C60353B9A6}" type="pres">
      <dgm:prSet presAssocID="{16C888BD-8895-4F81-A188-94B4E7D144A0}" presName="firstBuf" presStyleCnt="0"/>
      <dgm:spPr/>
    </dgm:pt>
    <dgm:pt modelId="{832C9B65-3BFA-409D-8003-3DF6933AE4A1}" type="pres">
      <dgm:prSet presAssocID="{16C888BD-8895-4F81-A188-94B4E7D144A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7A8E06E-E6B3-4FA6-ACDF-E873C1E5468F}" type="pres">
      <dgm:prSet presAssocID="{642849BD-C85B-4163-82FD-C21AE4E74450}" presName="Name14" presStyleCnt="0"/>
      <dgm:spPr/>
    </dgm:pt>
    <dgm:pt modelId="{CCC7EC61-2D23-47D5-82FC-5949029FA751}" type="pres">
      <dgm:prSet presAssocID="{642849BD-C85B-4163-82FD-C21AE4E74450}" presName="level1Shape" presStyleLbl="node0" presStyleIdx="0" presStyleCnt="1">
        <dgm:presLayoutVars>
          <dgm:chPref val="3"/>
        </dgm:presLayoutVars>
      </dgm:prSet>
      <dgm:spPr/>
    </dgm:pt>
    <dgm:pt modelId="{91F0FB0D-85BB-4EE7-AEA2-CAFB92DEAC6F}" type="pres">
      <dgm:prSet presAssocID="{642849BD-C85B-4163-82FD-C21AE4E74450}" presName="hierChild2" presStyleCnt="0"/>
      <dgm:spPr/>
    </dgm:pt>
    <dgm:pt modelId="{5EDEF989-BFAC-41BE-A91A-FB27F242184D}" type="pres">
      <dgm:prSet presAssocID="{9E765E39-FE76-409F-9D4D-5D8532440E4D}" presName="Name19" presStyleLbl="parChTrans1D2" presStyleIdx="0" presStyleCnt="2"/>
      <dgm:spPr/>
    </dgm:pt>
    <dgm:pt modelId="{B9D77726-7562-42F7-B9CD-631016B68690}" type="pres">
      <dgm:prSet presAssocID="{BA8BBE77-F068-4C02-8E25-A30F83F8B4E4}" presName="Name21" presStyleCnt="0"/>
      <dgm:spPr/>
    </dgm:pt>
    <dgm:pt modelId="{0A920251-6505-46B4-AF53-109F12AAF60A}" type="pres">
      <dgm:prSet presAssocID="{BA8BBE77-F068-4C02-8E25-A30F83F8B4E4}" presName="level2Shape" presStyleLbl="node2" presStyleIdx="0" presStyleCnt="2"/>
      <dgm:spPr/>
    </dgm:pt>
    <dgm:pt modelId="{EE0E069B-3A29-446C-8C1D-0E38E91FFA60}" type="pres">
      <dgm:prSet presAssocID="{BA8BBE77-F068-4C02-8E25-A30F83F8B4E4}" presName="hierChild3" presStyleCnt="0"/>
      <dgm:spPr/>
    </dgm:pt>
    <dgm:pt modelId="{EA82FF04-8230-4169-A52B-9849C9553E14}" type="pres">
      <dgm:prSet presAssocID="{8C2EAD67-C993-4D09-A686-62FCDD531A1E}" presName="Name19" presStyleLbl="parChTrans1D2" presStyleIdx="1" presStyleCnt="2"/>
      <dgm:spPr/>
    </dgm:pt>
    <dgm:pt modelId="{F8788422-3030-430E-8EDE-E6F851B95297}" type="pres">
      <dgm:prSet presAssocID="{87660A58-ADAC-4F3D-9C11-CB02CFE663C5}" presName="Name21" presStyleCnt="0"/>
      <dgm:spPr/>
    </dgm:pt>
    <dgm:pt modelId="{15B1025F-782D-4936-A996-829CCBF9A971}" type="pres">
      <dgm:prSet presAssocID="{87660A58-ADAC-4F3D-9C11-CB02CFE663C5}" presName="level2Shape" presStyleLbl="node2" presStyleIdx="1" presStyleCnt="2"/>
      <dgm:spPr/>
    </dgm:pt>
    <dgm:pt modelId="{C2CC0740-32D5-4E97-B5ED-4A3453F4C2DC}" type="pres">
      <dgm:prSet presAssocID="{87660A58-ADAC-4F3D-9C11-CB02CFE663C5}" presName="hierChild3" presStyleCnt="0"/>
      <dgm:spPr/>
    </dgm:pt>
    <dgm:pt modelId="{13A54C33-AD08-45C2-8A11-9E4A33C1E496}" type="pres">
      <dgm:prSet presAssocID="{16C888BD-8895-4F81-A188-94B4E7D144A0}" presName="bgShapesFlow" presStyleCnt="0"/>
      <dgm:spPr/>
    </dgm:pt>
    <dgm:pt modelId="{04AA332E-D457-4346-A3B3-ED4F466BF401}" type="pres">
      <dgm:prSet presAssocID="{24557B58-4FA6-4848-AF46-3BD7B973D4AD}" presName="rectComp" presStyleCnt="0"/>
      <dgm:spPr/>
    </dgm:pt>
    <dgm:pt modelId="{9BB0B699-E72C-4787-B7C8-382660C6372F}" type="pres">
      <dgm:prSet presAssocID="{24557B58-4FA6-4848-AF46-3BD7B973D4AD}" presName="bgRect" presStyleLbl="bgShp" presStyleIdx="0" presStyleCnt="2"/>
      <dgm:spPr/>
    </dgm:pt>
    <dgm:pt modelId="{0411CB06-C11A-4BAE-8176-19A9C8D388D1}" type="pres">
      <dgm:prSet presAssocID="{24557B58-4FA6-4848-AF46-3BD7B973D4AD}" presName="bgRectTx" presStyleLbl="bgShp" presStyleIdx="0" presStyleCnt="2">
        <dgm:presLayoutVars>
          <dgm:bulletEnabled val="1"/>
        </dgm:presLayoutVars>
      </dgm:prSet>
      <dgm:spPr/>
    </dgm:pt>
    <dgm:pt modelId="{17D89C95-C8FC-4B58-9920-F407F40953AE}" type="pres">
      <dgm:prSet presAssocID="{24557B58-4FA6-4848-AF46-3BD7B973D4AD}" presName="spComp" presStyleCnt="0"/>
      <dgm:spPr/>
    </dgm:pt>
    <dgm:pt modelId="{66141C22-3A67-4C4E-9A0F-5B217E5FC48C}" type="pres">
      <dgm:prSet presAssocID="{24557B58-4FA6-4848-AF46-3BD7B973D4AD}" presName="vSp" presStyleCnt="0"/>
      <dgm:spPr/>
    </dgm:pt>
    <dgm:pt modelId="{3D27233E-5ADC-41B6-B087-B47D05365021}" type="pres">
      <dgm:prSet presAssocID="{D406DD89-3AD7-4D73-A914-C31459F45A83}" presName="rectComp" presStyleCnt="0"/>
      <dgm:spPr/>
    </dgm:pt>
    <dgm:pt modelId="{379D3222-94CF-499B-9676-C0D8C4926547}" type="pres">
      <dgm:prSet presAssocID="{D406DD89-3AD7-4D73-A914-C31459F45A83}" presName="bgRect" presStyleLbl="bgShp" presStyleIdx="1" presStyleCnt="2"/>
      <dgm:spPr/>
    </dgm:pt>
    <dgm:pt modelId="{4A5937A0-A750-4460-AB9E-6931ECE5464C}" type="pres">
      <dgm:prSet presAssocID="{D406DD89-3AD7-4D73-A914-C31459F45A83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FBE711C-943C-4D67-8504-3277C2A657D9}" srcId="{16C888BD-8895-4F81-A188-94B4E7D144A0}" destId="{D406DD89-3AD7-4D73-A914-C31459F45A83}" srcOrd="2" destOrd="0" parTransId="{22BF0353-7D26-45B6-9968-B79C581E933E}" sibTransId="{FBF5FF78-FFE8-44C9-8754-5F22B0CBED0F}"/>
    <dgm:cxn modelId="{F743071F-38E2-4F0E-8F94-95F078DF47C7}" srcId="{16C888BD-8895-4F81-A188-94B4E7D144A0}" destId="{642849BD-C85B-4163-82FD-C21AE4E74450}" srcOrd="0" destOrd="0" parTransId="{885D27A9-9EFB-4005-AA6D-69671C626294}" sibTransId="{6F46FFEC-AD45-48E1-B83B-CBFEE5E5AF81}"/>
    <dgm:cxn modelId="{664AC42F-2F2B-4EFA-90EA-756871F3B8D4}" type="presOf" srcId="{BA8BBE77-F068-4C02-8E25-A30F83F8B4E4}" destId="{0A920251-6505-46B4-AF53-109F12AAF60A}" srcOrd="0" destOrd="0" presId="urn:microsoft.com/office/officeart/2005/8/layout/hierarchy6"/>
    <dgm:cxn modelId="{2D3E4C30-4F15-4001-B78B-8BA06B1A9746}" type="presOf" srcId="{8C2EAD67-C993-4D09-A686-62FCDD531A1E}" destId="{EA82FF04-8230-4169-A52B-9849C9553E14}" srcOrd="0" destOrd="0" presId="urn:microsoft.com/office/officeart/2005/8/layout/hierarchy6"/>
    <dgm:cxn modelId="{28D02E3B-A3B1-4028-BD2D-25F8AF3BA6B9}" type="presOf" srcId="{87660A58-ADAC-4F3D-9C11-CB02CFE663C5}" destId="{15B1025F-782D-4936-A996-829CCBF9A971}" srcOrd="0" destOrd="0" presId="urn:microsoft.com/office/officeart/2005/8/layout/hierarchy6"/>
    <dgm:cxn modelId="{08DC2D62-31B0-4EF2-8A9D-1407829A44C0}" srcId="{642849BD-C85B-4163-82FD-C21AE4E74450}" destId="{87660A58-ADAC-4F3D-9C11-CB02CFE663C5}" srcOrd="1" destOrd="0" parTransId="{8C2EAD67-C993-4D09-A686-62FCDD531A1E}" sibTransId="{3B453248-1047-47E2-B852-5DCAAA60A202}"/>
    <dgm:cxn modelId="{C458F370-7443-4208-AC3E-BDB35B2810F7}" srcId="{642849BD-C85B-4163-82FD-C21AE4E74450}" destId="{BA8BBE77-F068-4C02-8E25-A30F83F8B4E4}" srcOrd="0" destOrd="0" parTransId="{9E765E39-FE76-409F-9D4D-5D8532440E4D}" sibTransId="{A1E7C40F-FEDA-4EF2-8B4F-787946F63BF9}"/>
    <dgm:cxn modelId="{28A18858-7774-4BA4-99D6-5DAA960014F2}" type="presOf" srcId="{642849BD-C85B-4163-82FD-C21AE4E74450}" destId="{CCC7EC61-2D23-47D5-82FC-5949029FA751}" srcOrd="0" destOrd="0" presId="urn:microsoft.com/office/officeart/2005/8/layout/hierarchy6"/>
    <dgm:cxn modelId="{53A2DE7F-CCD5-4165-94A6-2E9C0DCE1272}" type="presOf" srcId="{D406DD89-3AD7-4D73-A914-C31459F45A83}" destId="{4A5937A0-A750-4460-AB9E-6931ECE5464C}" srcOrd="1" destOrd="0" presId="urn:microsoft.com/office/officeart/2005/8/layout/hierarchy6"/>
    <dgm:cxn modelId="{D359FA80-2606-434B-89FB-2BEE6C464B72}" type="presOf" srcId="{24557B58-4FA6-4848-AF46-3BD7B973D4AD}" destId="{9BB0B699-E72C-4787-B7C8-382660C6372F}" srcOrd="0" destOrd="0" presId="urn:microsoft.com/office/officeart/2005/8/layout/hierarchy6"/>
    <dgm:cxn modelId="{3B007EBD-11C4-41C2-88E0-4CD1690AE160}" type="presOf" srcId="{9E765E39-FE76-409F-9D4D-5D8532440E4D}" destId="{5EDEF989-BFAC-41BE-A91A-FB27F242184D}" srcOrd="0" destOrd="0" presId="urn:microsoft.com/office/officeart/2005/8/layout/hierarchy6"/>
    <dgm:cxn modelId="{73E4F3C8-714D-4C35-9BA1-9CFC73E7A32C}" type="presOf" srcId="{D406DD89-3AD7-4D73-A914-C31459F45A83}" destId="{379D3222-94CF-499B-9676-C0D8C4926547}" srcOrd="0" destOrd="0" presId="urn:microsoft.com/office/officeart/2005/8/layout/hierarchy6"/>
    <dgm:cxn modelId="{04EBF2D7-606D-49E8-B440-02A7FE7A60EA}" type="presOf" srcId="{24557B58-4FA6-4848-AF46-3BD7B973D4AD}" destId="{0411CB06-C11A-4BAE-8176-19A9C8D388D1}" srcOrd="1" destOrd="0" presId="urn:microsoft.com/office/officeart/2005/8/layout/hierarchy6"/>
    <dgm:cxn modelId="{59120BDC-9345-4D59-90B7-ED69AE5F4107}" srcId="{16C888BD-8895-4F81-A188-94B4E7D144A0}" destId="{24557B58-4FA6-4848-AF46-3BD7B973D4AD}" srcOrd="1" destOrd="0" parTransId="{D6B9B92A-6F99-47F9-8504-4DEE7F0506CB}" sibTransId="{199CD1CD-D1EA-45ED-8552-7785DB736E8A}"/>
    <dgm:cxn modelId="{989A9BEA-5A2C-4698-9E86-7495B555CB1B}" type="presOf" srcId="{16C888BD-8895-4F81-A188-94B4E7D144A0}" destId="{B68BFEA3-9491-41DF-8C19-8C89FF03B2EA}" srcOrd="0" destOrd="0" presId="urn:microsoft.com/office/officeart/2005/8/layout/hierarchy6"/>
    <dgm:cxn modelId="{A4E4071D-6ABB-4C17-A691-EA6CC12177F1}" type="presParOf" srcId="{B68BFEA3-9491-41DF-8C19-8C89FF03B2EA}" destId="{BF3451DA-2676-470D-A75E-90E94AE5F1F4}" srcOrd="0" destOrd="0" presId="urn:microsoft.com/office/officeart/2005/8/layout/hierarchy6"/>
    <dgm:cxn modelId="{2761CDEA-7B7C-4062-938C-D61EDC26772D}" type="presParOf" srcId="{BF3451DA-2676-470D-A75E-90E94AE5F1F4}" destId="{49A221BA-A63B-4F71-A55B-14C60353B9A6}" srcOrd="0" destOrd="0" presId="urn:microsoft.com/office/officeart/2005/8/layout/hierarchy6"/>
    <dgm:cxn modelId="{88975DC3-C3BD-46EF-A248-FCB4BCE5C8BD}" type="presParOf" srcId="{BF3451DA-2676-470D-A75E-90E94AE5F1F4}" destId="{832C9B65-3BFA-409D-8003-3DF6933AE4A1}" srcOrd="1" destOrd="0" presId="urn:microsoft.com/office/officeart/2005/8/layout/hierarchy6"/>
    <dgm:cxn modelId="{AB571521-B3EB-4FEF-8D91-DAAB9225B4E9}" type="presParOf" srcId="{832C9B65-3BFA-409D-8003-3DF6933AE4A1}" destId="{27A8E06E-E6B3-4FA6-ACDF-E873C1E5468F}" srcOrd="0" destOrd="0" presId="urn:microsoft.com/office/officeart/2005/8/layout/hierarchy6"/>
    <dgm:cxn modelId="{58593251-EFDF-4173-B930-1591595A27F3}" type="presParOf" srcId="{27A8E06E-E6B3-4FA6-ACDF-E873C1E5468F}" destId="{CCC7EC61-2D23-47D5-82FC-5949029FA751}" srcOrd="0" destOrd="0" presId="urn:microsoft.com/office/officeart/2005/8/layout/hierarchy6"/>
    <dgm:cxn modelId="{C7907062-E4D5-46A6-8808-0067038B92B5}" type="presParOf" srcId="{27A8E06E-E6B3-4FA6-ACDF-E873C1E5468F}" destId="{91F0FB0D-85BB-4EE7-AEA2-CAFB92DEAC6F}" srcOrd="1" destOrd="0" presId="urn:microsoft.com/office/officeart/2005/8/layout/hierarchy6"/>
    <dgm:cxn modelId="{AF4563F1-B1B9-483B-A45D-9D6AE003B03F}" type="presParOf" srcId="{91F0FB0D-85BB-4EE7-AEA2-CAFB92DEAC6F}" destId="{5EDEF989-BFAC-41BE-A91A-FB27F242184D}" srcOrd="0" destOrd="0" presId="urn:microsoft.com/office/officeart/2005/8/layout/hierarchy6"/>
    <dgm:cxn modelId="{BEB912C1-C84C-4AC7-9D0F-7D5063EE542A}" type="presParOf" srcId="{91F0FB0D-85BB-4EE7-AEA2-CAFB92DEAC6F}" destId="{B9D77726-7562-42F7-B9CD-631016B68690}" srcOrd="1" destOrd="0" presId="urn:microsoft.com/office/officeart/2005/8/layout/hierarchy6"/>
    <dgm:cxn modelId="{E7F45439-B26E-4655-8AF8-E38082A02116}" type="presParOf" srcId="{B9D77726-7562-42F7-B9CD-631016B68690}" destId="{0A920251-6505-46B4-AF53-109F12AAF60A}" srcOrd="0" destOrd="0" presId="urn:microsoft.com/office/officeart/2005/8/layout/hierarchy6"/>
    <dgm:cxn modelId="{A8BA2586-64C0-4719-8961-D0D1A330D54E}" type="presParOf" srcId="{B9D77726-7562-42F7-B9CD-631016B68690}" destId="{EE0E069B-3A29-446C-8C1D-0E38E91FFA60}" srcOrd="1" destOrd="0" presId="urn:microsoft.com/office/officeart/2005/8/layout/hierarchy6"/>
    <dgm:cxn modelId="{8CDBD1EB-A994-42C4-ADDA-96AD4BB998D9}" type="presParOf" srcId="{91F0FB0D-85BB-4EE7-AEA2-CAFB92DEAC6F}" destId="{EA82FF04-8230-4169-A52B-9849C9553E14}" srcOrd="2" destOrd="0" presId="urn:microsoft.com/office/officeart/2005/8/layout/hierarchy6"/>
    <dgm:cxn modelId="{A8188F76-046F-4A17-B09D-F884A8DBC991}" type="presParOf" srcId="{91F0FB0D-85BB-4EE7-AEA2-CAFB92DEAC6F}" destId="{F8788422-3030-430E-8EDE-E6F851B95297}" srcOrd="3" destOrd="0" presId="urn:microsoft.com/office/officeart/2005/8/layout/hierarchy6"/>
    <dgm:cxn modelId="{5573C23E-7C86-4E52-AE58-EB211C0EB216}" type="presParOf" srcId="{F8788422-3030-430E-8EDE-E6F851B95297}" destId="{15B1025F-782D-4936-A996-829CCBF9A971}" srcOrd="0" destOrd="0" presId="urn:microsoft.com/office/officeart/2005/8/layout/hierarchy6"/>
    <dgm:cxn modelId="{FF2E0736-8779-4EA8-87CD-BC3BA92698E5}" type="presParOf" srcId="{F8788422-3030-430E-8EDE-E6F851B95297}" destId="{C2CC0740-32D5-4E97-B5ED-4A3453F4C2DC}" srcOrd="1" destOrd="0" presId="urn:microsoft.com/office/officeart/2005/8/layout/hierarchy6"/>
    <dgm:cxn modelId="{2A30556C-363F-4D98-8BE4-021BEEFBA4C6}" type="presParOf" srcId="{B68BFEA3-9491-41DF-8C19-8C89FF03B2EA}" destId="{13A54C33-AD08-45C2-8A11-9E4A33C1E496}" srcOrd="1" destOrd="0" presId="urn:microsoft.com/office/officeart/2005/8/layout/hierarchy6"/>
    <dgm:cxn modelId="{E4171998-CF1A-43D4-ADB5-B4F6EA040633}" type="presParOf" srcId="{13A54C33-AD08-45C2-8A11-9E4A33C1E496}" destId="{04AA332E-D457-4346-A3B3-ED4F466BF401}" srcOrd="0" destOrd="0" presId="urn:microsoft.com/office/officeart/2005/8/layout/hierarchy6"/>
    <dgm:cxn modelId="{DD677276-E64A-4B0C-9C1B-2350E105DCDC}" type="presParOf" srcId="{04AA332E-D457-4346-A3B3-ED4F466BF401}" destId="{9BB0B699-E72C-4787-B7C8-382660C6372F}" srcOrd="0" destOrd="0" presId="urn:microsoft.com/office/officeart/2005/8/layout/hierarchy6"/>
    <dgm:cxn modelId="{146673F4-BC2D-45B6-965F-22390621F0E9}" type="presParOf" srcId="{04AA332E-D457-4346-A3B3-ED4F466BF401}" destId="{0411CB06-C11A-4BAE-8176-19A9C8D388D1}" srcOrd="1" destOrd="0" presId="urn:microsoft.com/office/officeart/2005/8/layout/hierarchy6"/>
    <dgm:cxn modelId="{5D144716-F4E3-4304-A745-14BEFE439A16}" type="presParOf" srcId="{13A54C33-AD08-45C2-8A11-9E4A33C1E496}" destId="{17D89C95-C8FC-4B58-9920-F407F40953AE}" srcOrd="1" destOrd="0" presId="urn:microsoft.com/office/officeart/2005/8/layout/hierarchy6"/>
    <dgm:cxn modelId="{E82D0DF0-E15E-4F42-A73B-DB879E5D8858}" type="presParOf" srcId="{17D89C95-C8FC-4B58-9920-F407F40953AE}" destId="{66141C22-3A67-4C4E-9A0F-5B217E5FC48C}" srcOrd="0" destOrd="0" presId="urn:microsoft.com/office/officeart/2005/8/layout/hierarchy6"/>
    <dgm:cxn modelId="{80AFAE43-F888-42BE-A72B-D161FFB38AFC}" type="presParOf" srcId="{13A54C33-AD08-45C2-8A11-9E4A33C1E496}" destId="{3D27233E-5ADC-41B6-B087-B47D05365021}" srcOrd="2" destOrd="0" presId="urn:microsoft.com/office/officeart/2005/8/layout/hierarchy6"/>
    <dgm:cxn modelId="{23A461B5-A585-41FD-8E28-CF13C4AE5EDD}" type="presParOf" srcId="{3D27233E-5ADC-41B6-B087-B47D05365021}" destId="{379D3222-94CF-499B-9676-C0D8C4926547}" srcOrd="0" destOrd="0" presId="urn:microsoft.com/office/officeart/2005/8/layout/hierarchy6"/>
    <dgm:cxn modelId="{06EB3636-E3A6-4A66-B40B-7FD5C6B7AF26}" type="presParOf" srcId="{3D27233E-5ADC-41B6-B087-B47D05365021}" destId="{4A5937A0-A750-4460-AB9E-6931ECE5464C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CD206-B60E-40D6-A724-FA3855971EBB}">
      <dsp:nvSpPr>
        <dsp:cNvPr id="0" name=""/>
        <dsp:cNvSpPr/>
      </dsp:nvSpPr>
      <dsp:spPr>
        <a:xfrm>
          <a:off x="354153" y="1172499"/>
          <a:ext cx="2731647" cy="225303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Importaciones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Exportaciones </a:t>
          </a:r>
        </a:p>
      </dsp:txBody>
      <dsp:txXfrm>
        <a:off x="406002" y="1224348"/>
        <a:ext cx="2627949" cy="1666545"/>
      </dsp:txXfrm>
    </dsp:sp>
    <dsp:sp modelId="{D6E422F6-AD78-4181-9BAC-F0FE15526B70}">
      <dsp:nvSpPr>
        <dsp:cNvPr id="0" name=""/>
        <dsp:cNvSpPr/>
      </dsp:nvSpPr>
      <dsp:spPr>
        <a:xfrm>
          <a:off x="1861223" y="1608377"/>
          <a:ext cx="3161300" cy="3161300"/>
        </a:xfrm>
        <a:prstGeom prst="leftCircularArrow">
          <a:avLst>
            <a:gd name="adj1" fmla="val 3622"/>
            <a:gd name="adj2" fmla="val 450685"/>
            <a:gd name="adj3" fmla="val 2226196"/>
            <a:gd name="adj4" fmla="val 9024489"/>
            <a:gd name="adj5" fmla="val 422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0FF66-E7D4-4DEA-81E9-8D6347858019}">
      <dsp:nvSpPr>
        <dsp:cNvPr id="0" name=""/>
        <dsp:cNvSpPr/>
      </dsp:nvSpPr>
      <dsp:spPr>
        <a:xfrm>
          <a:off x="961186" y="2942743"/>
          <a:ext cx="2428130" cy="9655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Operaciones de comercio exterior</a:t>
          </a:r>
        </a:p>
      </dsp:txBody>
      <dsp:txXfrm>
        <a:off x="989467" y="2971024"/>
        <a:ext cx="2371568" cy="909025"/>
      </dsp:txXfrm>
    </dsp:sp>
    <dsp:sp modelId="{19188654-9D06-4947-BBB8-16509DFBD182}">
      <dsp:nvSpPr>
        <dsp:cNvPr id="0" name=""/>
        <dsp:cNvSpPr/>
      </dsp:nvSpPr>
      <dsp:spPr>
        <a:xfrm>
          <a:off x="3934528" y="1172499"/>
          <a:ext cx="2731647" cy="225303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9207.90.00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Instrumentos musicales amplificados</a:t>
          </a:r>
        </a:p>
      </dsp:txBody>
      <dsp:txXfrm>
        <a:off x="3986377" y="1707141"/>
        <a:ext cx="2627949" cy="1666545"/>
      </dsp:txXfrm>
    </dsp:sp>
    <dsp:sp modelId="{86D5072F-E3DD-4E4A-8453-860F7F9A1173}">
      <dsp:nvSpPr>
        <dsp:cNvPr id="0" name=""/>
        <dsp:cNvSpPr/>
      </dsp:nvSpPr>
      <dsp:spPr>
        <a:xfrm>
          <a:off x="5418833" y="-259981"/>
          <a:ext cx="3510344" cy="3510344"/>
        </a:xfrm>
        <a:prstGeom prst="circularArrow">
          <a:avLst>
            <a:gd name="adj1" fmla="val 3262"/>
            <a:gd name="adj2" fmla="val 402406"/>
            <a:gd name="adj3" fmla="val 19422084"/>
            <a:gd name="adj4" fmla="val 12575511"/>
            <a:gd name="adj5" fmla="val 380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07FAA-5949-4DD0-AD04-FB324157242F}">
      <dsp:nvSpPr>
        <dsp:cNvPr id="0" name=""/>
        <dsp:cNvSpPr/>
      </dsp:nvSpPr>
      <dsp:spPr>
        <a:xfrm>
          <a:off x="4541560" y="689705"/>
          <a:ext cx="2428130" cy="9655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Sistema Armonizado de designación y </a:t>
          </a:r>
          <a:r>
            <a:rPr lang="es-ES" sz="2000" kern="1200" dirty="0" err="1"/>
            <a:t>cod</a:t>
          </a:r>
          <a:r>
            <a:rPr lang="es-ES" sz="2000" kern="1200" dirty="0"/>
            <a:t>. de </a:t>
          </a:r>
          <a:r>
            <a:rPr lang="es-ES" sz="2000" kern="1200" dirty="0" err="1"/>
            <a:t>mercancias</a:t>
          </a:r>
          <a:endParaRPr lang="es-ES" sz="2000" kern="1200" dirty="0"/>
        </a:p>
      </dsp:txBody>
      <dsp:txXfrm>
        <a:off x="4569841" y="717986"/>
        <a:ext cx="2371568" cy="909025"/>
      </dsp:txXfrm>
    </dsp:sp>
    <dsp:sp modelId="{FC75ECFC-DE13-4F60-AC14-19413F16372A}">
      <dsp:nvSpPr>
        <dsp:cNvPr id="0" name=""/>
        <dsp:cNvSpPr/>
      </dsp:nvSpPr>
      <dsp:spPr>
        <a:xfrm>
          <a:off x="7514902" y="1172499"/>
          <a:ext cx="2731647" cy="2253037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Mundo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CAN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Ecuador</a:t>
          </a:r>
        </a:p>
      </dsp:txBody>
      <dsp:txXfrm>
        <a:off x="7566751" y="1224348"/>
        <a:ext cx="2627949" cy="1666545"/>
      </dsp:txXfrm>
    </dsp:sp>
    <dsp:sp modelId="{DB5AAF35-8D9F-4FAE-B556-B93B0802914C}">
      <dsp:nvSpPr>
        <dsp:cNvPr id="0" name=""/>
        <dsp:cNvSpPr/>
      </dsp:nvSpPr>
      <dsp:spPr>
        <a:xfrm>
          <a:off x="8121935" y="2942743"/>
          <a:ext cx="2428130" cy="9655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</a:p>
      </dsp:txBody>
      <dsp:txXfrm>
        <a:off x="8150216" y="2971024"/>
        <a:ext cx="2371568" cy="9090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3D275-5884-4A81-8ECB-A9D9F3A05A64}">
      <dsp:nvSpPr>
        <dsp:cNvPr id="0" name=""/>
        <dsp:cNvSpPr/>
      </dsp:nvSpPr>
      <dsp:spPr>
        <a:xfrm>
          <a:off x="-6936408" y="-1060465"/>
          <a:ext cx="8255029" cy="8255029"/>
        </a:xfrm>
        <a:prstGeom prst="blockArc">
          <a:avLst>
            <a:gd name="adj1" fmla="val 18900000"/>
            <a:gd name="adj2" fmla="val 2700000"/>
            <a:gd name="adj3" fmla="val 262"/>
          </a:avLst>
        </a:pr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EB7DD7-FAC0-478F-A905-D9E8ABD26800}">
      <dsp:nvSpPr>
        <dsp:cNvPr id="0" name=""/>
        <dsp:cNvSpPr/>
      </dsp:nvSpPr>
      <dsp:spPr>
        <a:xfrm>
          <a:off x="575827" y="383258"/>
          <a:ext cx="9566140" cy="767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812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Para el año 2018, las importaciones de instrumentos musicales poseen un déficit en la balanza comercial de $6.448,000 USD con respecto al valor de las importaciones mundiales, las importaciones siguen aumentando hasta llegar a una BC totalmente negativa.</a:t>
          </a:r>
        </a:p>
      </dsp:txBody>
      <dsp:txXfrm>
        <a:off x="575827" y="383258"/>
        <a:ext cx="9566140" cy="767007"/>
      </dsp:txXfrm>
    </dsp:sp>
    <dsp:sp modelId="{4FDD3A9C-25B5-404D-B576-A0D97BBE1FC0}">
      <dsp:nvSpPr>
        <dsp:cNvPr id="0" name=""/>
        <dsp:cNvSpPr/>
      </dsp:nvSpPr>
      <dsp:spPr>
        <a:xfrm>
          <a:off x="96448" y="287382"/>
          <a:ext cx="958759" cy="958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E1C3-0D1F-4E4C-911C-0F7D6FCB8756}">
      <dsp:nvSpPr>
        <dsp:cNvPr id="0" name=""/>
        <dsp:cNvSpPr/>
      </dsp:nvSpPr>
      <dsp:spPr>
        <a:xfrm>
          <a:off x="1125443" y="1533402"/>
          <a:ext cx="9016525" cy="767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812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Perú lidera las importaciones de instrumentos musicales de la subpartida  9207.90 seguido de Colombia, Ecuador y Bolivia.</a:t>
          </a:r>
        </a:p>
      </dsp:txBody>
      <dsp:txXfrm>
        <a:off x="1125443" y="1533402"/>
        <a:ext cx="9016525" cy="767007"/>
      </dsp:txXfrm>
    </dsp:sp>
    <dsp:sp modelId="{92ABB798-BF8A-4218-921A-2B0298AD3852}">
      <dsp:nvSpPr>
        <dsp:cNvPr id="0" name=""/>
        <dsp:cNvSpPr/>
      </dsp:nvSpPr>
      <dsp:spPr>
        <a:xfrm>
          <a:off x="646063" y="1437526"/>
          <a:ext cx="958759" cy="958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910E51-46C9-47F7-9F86-65F1845E9EBD}">
      <dsp:nvSpPr>
        <dsp:cNvPr id="0" name=""/>
        <dsp:cNvSpPr/>
      </dsp:nvSpPr>
      <dsp:spPr>
        <a:xfrm>
          <a:off x="1294130" y="2683545"/>
          <a:ext cx="8847837" cy="767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812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Las exportaciones ecuatorianas de la subpartida reflejan operaciones por un valor de $1.000,00 USD solamente en los años 2016 y 2017, posterior para el año 2018 no se registran exportaciones </a:t>
          </a:r>
        </a:p>
      </dsp:txBody>
      <dsp:txXfrm>
        <a:off x="1294130" y="2683545"/>
        <a:ext cx="8847837" cy="767007"/>
      </dsp:txXfrm>
    </dsp:sp>
    <dsp:sp modelId="{A0C13DEA-EA70-4D48-ADC5-2762CE7EDDAF}">
      <dsp:nvSpPr>
        <dsp:cNvPr id="0" name=""/>
        <dsp:cNvSpPr/>
      </dsp:nvSpPr>
      <dsp:spPr>
        <a:xfrm>
          <a:off x="814751" y="2587669"/>
          <a:ext cx="958759" cy="958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13E45-B8B6-4C31-8EBB-061328B039C4}">
      <dsp:nvSpPr>
        <dsp:cNvPr id="0" name=""/>
        <dsp:cNvSpPr/>
      </dsp:nvSpPr>
      <dsp:spPr>
        <a:xfrm>
          <a:off x="1125443" y="3833689"/>
          <a:ext cx="9016525" cy="767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812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Se obtiene un valor de $1.499.277,84 por concepto de total de ventas de instrumentos musicales fabricados en Ecuador y se posee una tendencia creciente para los años posteriores al 2018.</a:t>
          </a:r>
        </a:p>
      </dsp:txBody>
      <dsp:txXfrm>
        <a:off x="1125443" y="3833689"/>
        <a:ext cx="9016525" cy="767007"/>
      </dsp:txXfrm>
    </dsp:sp>
    <dsp:sp modelId="{00837909-C3DD-4044-B75F-F15CF58B94BC}">
      <dsp:nvSpPr>
        <dsp:cNvPr id="0" name=""/>
        <dsp:cNvSpPr/>
      </dsp:nvSpPr>
      <dsp:spPr>
        <a:xfrm>
          <a:off x="646063" y="3737813"/>
          <a:ext cx="958759" cy="958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D911A-557F-4AFB-A210-3B6647713E5C}">
      <dsp:nvSpPr>
        <dsp:cNvPr id="0" name=""/>
        <dsp:cNvSpPr/>
      </dsp:nvSpPr>
      <dsp:spPr>
        <a:xfrm>
          <a:off x="575827" y="4983832"/>
          <a:ext cx="9566140" cy="767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812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Se obtiene un valor de $1.499.277,84 en el 2015 por concepto de total de ventas de instrumentos musicales fabricados en Ecuador y se posee una tendencia creciente para los años posteriores al 2018.</a:t>
          </a:r>
        </a:p>
      </dsp:txBody>
      <dsp:txXfrm>
        <a:off x="575827" y="4983832"/>
        <a:ext cx="9566140" cy="767007"/>
      </dsp:txXfrm>
    </dsp:sp>
    <dsp:sp modelId="{7D682211-7523-4949-B34C-2A8BE62866B1}">
      <dsp:nvSpPr>
        <dsp:cNvPr id="0" name=""/>
        <dsp:cNvSpPr/>
      </dsp:nvSpPr>
      <dsp:spPr>
        <a:xfrm>
          <a:off x="96448" y="4887956"/>
          <a:ext cx="958759" cy="9587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D9B70-08C1-4DA3-866D-A0356E915D0D}">
      <dsp:nvSpPr>
        <dsp:cNvPr id="0" name=""/>
        <dsp:cNvSpPr/>
      </dsp:nvSpPr>
      <dsp:spPr>
        <a:xfrm rot="2371842">
          <a:off x="4044040" y="3749823"/>
          <a:ext cx="982576" cy="42319"/>
        </a:xfrm>
        <a:custGeom>
          <a:avLst/>
          <a:gdLst/>
          <a:ahLst/>
          <a:cxnLst/>
          <a:rect l="0" t="0" r="0" b="0"/>
          <a:pathLst>
            <a:path>
              <a:moveTo>
                <a:pt x="0" y="21159"/>
              </a:moveTo>
              <a:lnTo>
                <a:pt x="982576" y="2115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5774B-2C80-403C-84D6-D399D92A12D2}">
      <dsp:nvSpPr>
        <dsp:cNvPr id="0" name=""/>
        <dsp:cNvSpPr/>
      </dsp:nvSpPr>
      <dsp:spPr>
        <a:xfrm>
          <a:off x="4156405" y="2685527"/>
          <a:ext cx="907690" cy="42319"/>
        </a:xfrm>
        <a:custGeom>
          <a:avLst/>
          <a:gdLst/>
          <a:ahLst/>
          <a:cxnLst/>
          <a:rect l="0" t="0" r="0" b="0"/>
          <a:pathLst>
            <a:path>
              <a:moveTo>
                <a:pt x="0" y="21159"/>
              </a:moveTo>
              <a:lnTo>
                <a:pt x="907690" y="2115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724F1E-7AF3-4A61-BD57-8DE74CC06F71}">
      <dsp:nvSpPr>
        <dsp:cNvPr id="0" name=""/>
        <dsp:cNvSpPr/>
      </dsp:nvSpPr>
      <dsp:spPr>
        <a:xfrm rot="19036726">
          <a:off x="4048187" y="1567773"/>
          <a:ext cx="815708" cy="42319"/>
        </a:xfrm>
        <a:custGeom>
          <a:avLst/>
          <a:gdLst/>
          <a:ahLst/>
          <a:cxnLst/>
          <a:rect l="0" t="0" r="0" b="0"/>
          <a:pathLst>
            <a:path>
              <a:moveTo>
                <a:pt x="0" y="21159"/>
              </a:moveTo>
              <a:lnTo>
                <a:pt x="815708" y="21159"/>
              </a:lnTo>
            </a:path>
          </a:pathLst>
        </a:cu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CB2ED-667F-4F94-A4F4-49FB6F217A21}">
      <dsp:nvSpPr>
        <dsp:cNvPr id="0" name=""/>
        <dsp:cNvSpPr/>
      </dsp:nvSpPr>
      <dsp:spPr>
        <a:xfrm>
          <a:off x="1944552" y="1405597"/>
          <a:ext cx="2602180" cy="2602180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940" r="-2194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9F49E-0F1E-411B-AADF-F769E9367FD1}">
      <dsp:nvSpPr>
        <dsp:cNvPr id="0" name=""/>
        <dsp:cNvSpPr/>
      </dsp:nvSpPr>
      <dsp:spPr>
        <a:xfrm>
          <a:off x="4548540" y="1956"/>
          <a:ext cx="1561308" cy="1561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China</a:t>
          </a:r>
        </a:p>
      </dsp:txBody>
      <dsp:txXfrm>
        <a:off x="4777188" y="230604"/>
        <a:ext cx="1104012" cy="1104012"/>
      </dsp:txXfrm>
    </dsp:sp>
    <dsp:sp modelId="{77B1615B-2BA9-4BC3-A233-E26F989AF2BD}">
      <dsp:nvSpPr>
        <dsp:cNvPr id="0" name=""/>
        <dsp:cNvSpPr/>
      </dsp:nvSpPr>
      <dsp:spPr>
        <a:xfrm>
          <a:off x="6265980" y="1956"/>
          <a:ext cx="2341962" cy="1561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Establecer franquicias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Convenios</a:t>
          </a:r>
        </a:p>
      </dsp:txBody>
      <dsp:txXfrm>
        <a:off x="6265980" y="1956"/>
        <a:ext cx="2341962" cy="1561308"/>
      </dsp:txXfrm>
    </dsp:sp>
    <dsp:sp modelId="{DDADDABB-5FF5-4BEC-AAB5-AF9383F485F4}">
      <dsp:nvSpPr>
        <dsp:cNvPr id="0" name=""/>
        <dsp:cNvSpPr/>
      </dsp:nvSpPr>
      <dsp:spPr>
        <a:xfrm>
          <a:off x="5064095" y="1926033"/>
          <a:ext cx="1561308" cy="1561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Europa</a:t>
          </a:r>
        </a:p>
      </dsp:txBody>
      <dsp:txXfrm>
        <a:off x="5292743" y="2154681"/>
        <a:ext cx="1104012" cy="1104012"/>
      </dsp:txXfrm>
    </dsp:sp>
    <dsp:sp modelId="{BAB35368-2AF7-4129-ABD6-86A9A268673F}">
      <dsp:nvSpPr>
        <dsp:cNvPr id="0" name=""/>
        <dsp:cNvSpPr/>
      </dsp:nvSpPr>
      <dsp:spPr>
        <a:xfrm>
          <a:off x="6781535" y="1926033"/>
          <a:ext cx="2341962" cy="1561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Aprovechar acuerdos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800" kern="1200" dirty="0"/>
            <a:t>Estrategias/ exportación</a:t>
          </a:r>
        </a:p>
      </dsp:txBody>
      <dsp:txXfrm>
        <a:off x="6781535" y="1926033"/>
        <a:ext cx="2341962" cy="1561308"/>
      </dsp:txXfrm>
    </dsp:sp>
    <dsp:sp modelId="{54097AFD-6EB4-42CE-9E2B-E8C86353CD26}">
      <dsp:nvSpPr>
        <dsp:cNvPr id="0" name=""/>
        <dsp:cNvSpPr/>
      </dsp:nvSpPr>
      <dsp:spPr>
        <a:xfrm>
          <a:off x="4643679" y="3852066"/>
          <a:ext cx="1871758" cy="1561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CAN</a:t>
          </a:r>
        </a:p>
      </dsp:txBody>
      <dsp:txXfrm>
        <a:off x="4917792" y="4080714"/>
        <a:ext cx="1323532" cy="1104012"/>
      </dsp:txXfrm>
    </dsp:sp>
    <dsp:sp modelId="{A6A200EB-0113-4ED9-90F6-E7026197C670}">
      <dsp:nvSpPr>
        <dsp:cNvPr id="0" name=""/>
        <dsp:cNvSpPr/>
      </dsp:nvSpPr>
      <dsp:spPr>
        <a:xfrm>
          <a:off x="6283505" y="3852066"/>
          <a:ext cx="2807638" cy="1561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2800" kern="1200" dirty="0"/>
        </a:p>
      </dsp:txBody>
      <dsp:txXfrm>
        <a:off x="6283505" y="3852066"/>
        <a:ext cx="2807638" cy="1561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9E995-8D68-4A96-8A55-E4A3B977686D}">
      <dsp:nvSpPr>
        <dsp:cNvPr id="0" name=""/>
        <dsp:cNvSpPr/>
      </dsp:nvSpPr>
      <dsp:spPr>
        <a:xfrm>
          <a:off x="2032525" y="4837014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A4A4D-D19C-4C8C-9025-D1D9518564C5}">
      <dsp:nvSpPr>
        <dsp:cNvPr id="0" name=""/>
        <dsp:cNvSpPr/>
      </dsp:nvSpPr>
      <dsp:spPr>
        <a:xfrm>
          <a:off x="1816265" y="4935625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1DE39-5EC2-4538-8EFD-CDE031A41E47}">
      <dsp:nvSpPr>
        <dsp:cNvPr id="0" name=""/>
        <dsp:cNvSpPr/>
      </dsp:nvSpPr>
      <dsp:spPr>
        <a:xfrm>
          <a:off x="1593610" y="5016807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F6A27-9BD0-47AB-899C-5C8DD1195706}">
      <dsp:nvSpPr>
        <dsp:cNvPr id="0" name=""/>
        <dsp:cNvSpPr/>
      </dsp:nvSpPr>
      <dsp:spPr>
        <a:xfrm>
          <a:off x="1364560" y="5080101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A915F-A5CC-4BF6-8954-3FED19FB9967}">
      <dsp:nvSpPr>
        <dsp:cNvPr id="0" name=""/>
        <dsp:cNvSpPr/>
      </dsp:nvSpPr>
      <dsp:spPr>
        <a:xfrm>
          <a:off x="3043483" y="4013271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F052B-63A1-4D36-A450-68DB9D849035}">
      <dsp:nvSpPr>
        <dsp:cNvPr id="0" name=""/>
        <dsp:cNvSpPr/>
      </dsp:nvSpPr>
      <dsp:spPr>
        <a:xfrm>
          <a:off x="3620176" y="2804717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40794-FA22-46F9-A346-39080ACF49E3}">
      <dsp:nvSpPr>
        <dsp:cNvPr id="0" name=""/>
        <dsp:cNvSpPr/>
      </dsp:nvSpPr>
      <dsp:spPr>
        <a:xfrm>
          <a:off x="3464376" y="1296661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2F95C-F356-4157-B861-1E3A445B28E6}">
      <dsp:nvSpPr>
        <dsp:cNvPr id="0" name=""/>
        <dsp:cNvSpPr/>
      </dsp:nvSpPr>
      <dsp:spPr>
        <a:xfrm>
          <a:off x="3602736" y="1198509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B93DAD-906C-4BA9-9788-21C2F5404505}">
      <dsp:nvSpPr>
        <dsp:cNvPr id="0" name=""/>
        <dsp:cNvSpPr/>
      </dsp:nvSpPr>
      <dsp:spPr>
        <a:xfrm>
          <a:off x="3741096" y="1100357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E4AE0-8A60-4A9E-8282-71FEA37B12DA}">
      <dsp:nvSpPr>
        <dsp:cNvPr id="0" name=""/>
        <dsp:cNvSpPr/>
      </dsp:nvSpPr>
      <dsp:spPr>
        <a:xfrm>
          <a:off x="3879456" y="1198509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71EE7-959D-4842-B871-4C1AF0C1361D}">
      <dsp:nvSpPr>
        <dsp:cNvPr id="0" name=""/>
        <dsp:cNvSpPr/>
      </dsp:nvSpPr>
      <dsp:spPr>
        <a:xfrm>
          <a:off x="4018397" y="1296661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A1FC1-4C41-4F45-B763-CCAA7E88C68A}">
      <dsp:nvSpPr>
        <dsp:cNvPr id="0" name=""/>
        <dsp:cNvSpPr/>
      </dsp:nvSpPr>
      <dsp:spPr>
        <a:xfrm>
          <a:off x="3741096" y="1307669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E0B21-B17A-45E2-81CB-8BBC90233865}">
      <dsp:nvSpPr>
        <dsp:cNvPr id="0" name=""/>
        <dsp:cNvSpPr/>
      </dsp:nvSpPr>
      <dsp:spPr>
        <a:xfrm>
          <a:off x="3741096" y="1514981"/>
          <a:ext cx="97084" cy="97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BDF33-6156-45F5-98A1-CF2558D3DACE}">
      <dsp:nvSpPr>
        <dsp:cNvPr id="0" name=""/>
        <dsp:cNvSpPr/>
      </dsp:nvSpPr>
      <dsp:spPr>
        <a:xfrm>
          <a:off x="810830" y="5274954"/>
          <a:ext cx="2089932" cy="5604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69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Poco desarrollo  Industria de instrumentos musicales.</a:t>
          </a:r>
        </a:p>
      </dsp:txBody>
      <dsp:txXfrm>
        <a:off x="838190" y="5302314"/>
        <a:ext cx="2035212" cy="505755"/>
      </dsp:txXfrm>
    </dsp:sp>
    <dsp:sp modelId="{A5A908D8-31A6-421C-8455-4CD716C5251F}">
      <dsp:nvSpPr>
        <dsp:cNvPr id="0" name=""/>
        <dsp:cNvSpPr/>
      </dsp:nvSpPr>
      <dsp:spPr>
        <a:xfrm>
          <a:off x="231520" y="4725257"/>
          <a:ext cx="969101" cy="96913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E0850-A6F9-4CDE-8A89-BF56AB994E18}">
      <dsp:nvSpPr>
        <dsp:cNvPr id="0" name=""/>
        <dsp:cNvSpPr/>
      </dsp:nvSpPr>
      <dsp:spPr>
        <a:xfrm>
          <a:off x="2686828" y="4598439"/>
          <a:ext cx="2089932" cy="5604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69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Salvaguardias.</a:t>
          </a:r>
        </a:p>
      </dsp:txBody>
      <dsp:txXfrm>
        <a:off x="2714188" y="4625799"/>
        <a:ext cx="2035212" cy="505755"/>
      </dsp:txXfrm>
    </dsp:sp>
    <dsp:sp modelId="{0AD9B109-3066-41BE-87BF-F463E0F96ACB}">
      <dsp:nvSpPr>
        <dsp:cNvPr id="0" name=""/>
        <dsp:cNvSpPr/>
      </dsp:nvSpPr>
      <dsp:spPr>
        <a:xfrm>
          <a:off x="2107518" y="4048742"/>
          <a:ext cx="969101" cy="96913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919EB-3C84-4A4E-BF15-3261009A3E23}">
      <dsp:nvSpPr>
        <dsp:cNvPr id="0" name=""/>
        <dsp:cNvSpPr/>
      </dsp:nvSpPr>
      <dsp:spPr>
        <a:xfrm>
          <a:off x="3485595" y="3531609"/>
          <a:ext cx="2089932" cy="5604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69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Beneficio económico, cadena de valor.</a:t>
          </a:r>
        </a:p>
      </dsp:txBody>
      <dsp:txXfrm>
        <a:off x="3512955" y="3558969"/>
        <a:ext cx="2035212" cy="505755"/>
      </dsp:txXfrm>
    </dsp:sp>
    <dsp:sp modelId="{51808D52-3FB9-474B-9B78-7257EB35D5FE}">
      <dsp:nvSpPr>
        <dsp:cNvPr id="0" name=""/>
        <dsp:cNvSpPr/>
      </dsp:nvSpPr>
      <dsp:spPr>
        <a:xfrm>
          <a:off x="2906285" y="2981912"/>
          <a:ext cx="969101" cy="9691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67568-4059-4F39-A1E9-91C73B023BF7}">
      <dsp:nvSpPr>
        <dsp:cNvPr id="0" name=""/>
        <dsp:cNvSpPr/>
      </dsp:nvSpPr>
      <dsp:spPr>
        <a:xfrm>
          <a:off x="3836146" y="2260678"/>
          <a:ext cx="1934037" cy="5604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2369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Aporte cultural al desarrollo.</a:t>
          </a:r>
        </a:p>
      </dsp:txBody>
      <dsp:txXfrm>
        <a:off x="3863506" y="2288038"/>
        <a:ext cx="1879317" cy="505755"/>
      </dsp:txXfrm>
    </dsp:sp>
    <dsp:sp modelId="{9E06C0DE-674E-4C74-BC36-D8B97CC69CE8}">
      <dsp:nvSpPr>
        <dsp:cNvPr id="0" name=""/>
        <dsp:cNvSpPr/>
      </dsp:nvSpPr>
      <dsp:spPr>
        <a:xfrm>
          <a:off x="3256836" y="1710981"/>
          <a:ext cx="969101" cy="96913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32D99-D3B9-435F-BF48-F2EA33D30770}">
      <dsp:nvSpPr>
        <dsp:cNvPr id="0" name=""/>
        <dsp:cNvSpPr/>
      </dsp:nvSpPr>
      <dsp:spPr>
        <a:xfrm>
          <a:off x="2550866" y="2793206"/>
          <a:ext cx="338965" cy="968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482" y="0"/>
              </a:lnTo>
              <a:lnTo>
                <a:pt x="169482" y="968842"/>
              </a:lnTo>
              <a:lnTo>
                <a:pt x="338965" y="968842"/>
              </a:lnTo>
            </a:path>
          </a:pathLst>
        </a:custGeom>
        <a:noFill/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694688" y="3251966"/>
        <a:ext cx="51321" cy="51321"/>
      </dsp:txXfrm>
    </dsp:sp>
    <dsp:sp modelId="{82C93C10-43AF-47B4-AE67-1E90D4CD8568}">
      <dsp:nvSpPr>
        <dsp:cNvPr id="0" name=""/>
        <dsp:cNvSpPr/>
      </dsp:nvSpPr>
      <dsp:spPr>
        <a:xfrm>
          <a:off x="2550866" y="2793206"/>
          <a:ext cx="338965" cy="322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482" y="0"/>
              </a:lnTo>
              <a:lnTo>
                <a:pt x="169482" y="322947"/>
              </a:lnTo>
              <a:lnTo>
                <a:pt x="338965" y="322947"/>
              </a:lnTo>
            </a:path>
          </a:pathLst>
        </a:custGeom>
        <a:noFill/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08644" y="2942975"/>
        <a:ext cx="23409" cy="23409"/>
      </dsp:txXfrm>
    </dsp:sp>
    <dsp:sp modelId="{553D0A3F-BE1B-45B5-9985-EF6D2CB3A1A0}">
      <dsp:nvSpPr>
        <dsp:cNvPr id="0" name=""/>
        <dsp:cNvSpPr/>
      </dsp:nvSpPr>
      <dsp:spPr>
        <a:xfrm>
          <a:off x="2550866" y="2470258"/>
          <a:ext cx="338965" cy="322947"/>
        </a:xfrm>
        <a:custGeom>
          <a:avLst/>
          <a:gdLst/>
          <a:ahLst/>
          <a:cxnLst/>
          <a:rect l="0" t="0" r="0" b="0"/>
          <a:pathLst>
            <a:path>
              <a:moveTo>
                <a:pt x="0" y="322947"/>
              </a:moveTo>
              <a:lnTo>
                <a:pt x="169482" y="322947"/>
              </a:lnTo>
              <a:lnTo>
                <a:pt x="169482" y="0"/>
              </a:lnTo>
              <a:lnTo>
                <a:pt x="338965" y="0"/>
              </a:lnTo>
            </a:path>
          </a:pathLst>
        </a:custGeom>
        <a:noFill/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08644" y="2620027"/>
        <a:ext cx="23409" cy="23409"/>
      </dsp:txXfrm>
    </dsp:sp>
    <dsp:sp modelId="{003E015E-EB67-425D-9A0B-99843A14F595}">
      <dsp:nvSpPr>
        <dsp:cNvPr id="0" name=""/>
        <dsp:cNvSpPr/>
      </dsp:nvSpPr>
      <dsp:spPr>
        <a:xfrm>
          <a:off x="2550866" y="1824363"/>
          <a:ext cx="338965" cy="968842"/>
        </a:xfrm>
        <a:custGeom>
          <a:avLst/>
          <a:gdLst/>
          <a:ahLst/>
          <a:cxnLst/>
          <a:rect l="0" t="0" r="0" b="0"/>
          <a:pathLst>
            <a:path>
              <a:moveTo>
                <a:pt x="0" y="968842"/>
              </a:moveTo>
              <a:lnTo>
                <a:pt x="169482" y="968842"/>
              </a:lnTo>
              <a:lnTo>
                <a:pt x="169482" y="0"/>
              </a:lnTo>
              <a:lnTo>
                <a:pt x="338965" y="0"/>
              </a:lnTo>
            </a:path>
          </a:pathLst>
        </a:custGeom>
        <a:noFill/>
        <a:ln w="34925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694688" y="2283124"/>
        <a:ext cx="51321" cy="51321"/>
      </dsp:txXfrm>
    </dsp:sp>
    <dsp:sp modelId="{512BF704-3DF4-4B4B-BBC7-4CAF6B2AF2A7}">
      <dsp:nvSpPr>
        <dsp:cNvPr id="0" name=""/>
        <dsp:cNvSpPr/>
      </dsp:nvSpPr>
      <dsp:spPr>
        <a:xfrm>
          <a:off x="517072" y="2747486"/>
          <a:ext cx="338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8965" y="45720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78081" y="2784731"/>
        <a:ext cx="16948" cy="16948"/>
      </dsp:txXfrm>
    </dsp:sp>
    <dsp:sp modelId="{76DA9395-5657-4570-BC06-77B8BD5CED03}">
      <dsp:nvSpPr>
        <dsp:cNvPr id="0" name=""/>
        <dsp:cNvSpPr/>
      </dsp:nvSpPr>
      <dsp:spPr>
        <a:xfrm rot="16200000">
          <a:off x="-1101063" y="2534848"/>
          <a:ext cx="2719557" cy="5167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Objetivos</a:t>
          </a:r>
        </a:p>
      </dsp:txBody>
      <dsp:txXfrm>
        <a:off x="-1101063" y="2534848"/>
        <a:ext cx="2719557" cy="516715"/>
      </dsp:txXfrm>
    </dsp:sp>
    <dsp:sp modelId="{AE2460DA-1D01-4C0B-8C17-57F19718DF08}">
      <dsp:nvSpPr>
        <dsp:cNvPr id="0" name=""/>
        <dsp:cNvSpPr/>
      </dsp:nvSpPr>
      <dsp:spPr>
        <a:xfrm>
          <a:off x="856038" y="2534848"/>
          <a:ext cx="1694827" cy="5167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Análisis del comercio internacional</a:t>
          </a:r>
        </a:p>
      </dsp:txBody>
      <dsp:txXfrm>
        <a:off x="856038" y="2534848"/>
        <a:ext cx="1694827" cy="516715"/>
      </dsp:txXfrm>
    </dsp:sp>
    <dsp:sp modelId="{881A9448-8D5C-46C5-8E11-BE828FD934F5}">
      <dsp:nvSpPr>
        <dsp:cNvPr id="0" name=""/>
        <dsp:cNvSpPr/>
      </dsp:nvSpPr>
      <dsp:spPr>
        <a:xfrm>
          <a:off x="2889832" y="1566005"/>
          <a:ext cx="1694827" cy="5167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Importaciones</a:t>
          </a:r>
        </a:p>
      </dsp:txBody>
      <dsp:txXfrm>
        <a:off x="2889832" y="1566005"/>
        <a:ext cx="1694827" cy="516715"/>
      </dsp:txXfrm>
    </dsp:sp>
    <dsp:sp modelId="{9EA4A3AA-B116-4DBA-A761-B23F301FB6DA}">
      <dsp:nvSpPr>
        <dsp:cNvPr id="0" name=""/>
        <dsp:cNvSpPr/>
      </dsp:nvSpPr>
      <dsp:spPr>
        <a:xfrm>
          <a:off x="2889832" y="2211900"/>
          <a:ext cx="1694827" cy="5167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Exportaciones</a:t>
          </a:r>
        </a:p>
      </dsp:txBody>
      <dsp:txXfrm>
        <a:off x="2889832" y="2211900"/>
        <a:ext cx="1694827" cy="516715"/>
      </dsp:txXfrm>
    </dsp:sp>
    <dsp:sp modelId="{D880B0D6-8EA9-45B3-B8C6-D9AE47710D22}">
      <dsp:nvSpPr>
        <dsp:cNvPr id="0" name=""/>
        <dsp:cNvSpPr/>
      </dsp:nvSpPr>
      <dsp:spPr>
        <a:xfrm>
          <a:off x="2889832" y="2857795"/>
          <a:ext cx="1694827" cy="5167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Tasas arancelarias</a:t>
          </a:r>
        </a:p>
      </dsp:txBody>
      <dsp:txXfrm>
        <a:off x="2889832" y="2857795"/>
        <a:ext cx="1694827" cy="516715"/>
      </dsp:txXfrm>
    </dsp:sp>
    <dsp:sp modelId="{65B5C9BE-3565-4D7E-92F8-4FEDA9DCA847}">
      <dsp:nvSpPr>
        <dsp:cNvPr id="0" name=""/>
        <dsp:cNvSpPr/>
      </dsp:nvSpPr>
      <dsp:spPr>
        <a:xfrm>
          <a:off x="2889832" y="3503690"/>
          <a:ext cx="1694827" cy="5167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Identificar principales participantes</a:t>
          </a:r>
        </a:p>
      </dsp:txBody>
      <dsp:txXfrm>
        <a:off x="2889832" y="3503690"/>
        <a:ext cx="1694827" cy="5167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BE7E3-755B-41A3-975D-EDA5F6E819C7}">
      <dsp:nvSpPr>
        <dsp:cNvPr id="0" name=""/>
        <dsp:cNvSpPr/>
      </dsp:nvSpPr>
      <dsp:spPr>
        <a:xfrm>
          <a:off x="213196" y="692068"/>
          <a:ext cx="4995090" cy="1560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294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kern="1200" dirty="0"/>
            <a:t>Teoría de medios y la evolución cultura </a:t>
          </a:r>
          <a:endParaRPr lang="es-ES" sz="32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500" kern="1200" dirty="0"/>
            <a:t>Julián Stewart</a:t>
          </a:r>
          <a:endParaRPr lang="es-ES" sz="2500" kern="1200" dirty="0"/>
        </a:p>
      </dsp:txBody>
      <dsp:txXfrm>
        <a:off x="213196" y="692068"/>
        <a:ext cx="4995090" cy="1560965"/>
      </dsp:txXfrm>
    </dsp:sp>
    <dsp:sp modelId="{9151A1CC-D8C4-4E5F-B4EF-7128353C4837}">
      <dsp:nvSpPr>
        <dsp:cNvPr id="0" name=""/>
        <dsp:cNvSpPr/>
      </dsp:nvSpPr>
      <dsp:spPr>
        <a:xfrm>
          <a:off x="5067" y="466595"/>
          <a:ext cx="1092676" cy="16390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C2B8F4-89F9-4704-893C-8F67337DDB5A}">
      <dsp:nvSpPr>
        <dsp:cNvPr id="0" name=""/>
        <dsp:cNvSpPr/>
      </dsp:nvSpPr>
      <dsp:spPr>
        <a:xfrm>
          <a:off x="5645390" y="692068"/>
          <a:ext cx="4995090" cy="1560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294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kern="1200" dirty="0"/>
            <a:t>Teoría de la demanda representativa </a:t>
          </a:r>
          <a:endParaRPr lang="es-ES" sz="32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500" kern="1200" dirty="0" err="1"/>
            <a:t>Stafann</a:t>
          </a:r>
          <a:r>
            <a:rPr lang="es-EC" sz="2500" kern="1200" dirty="0"/>
            <a:t> B. </a:t>
          </a:r>
          <a:r>
            <a:rPr lang="es-EC" sz="2500" kern="1200" dirty="0" err="1"/>
            <a:t>Linder</a:t>
          </a:r>
          <a:r>
            <a:rPr lang="es-EC" sz="2500" kern="1200" dirty="0"/>
            <a:t> </a:t>
          </a:r>
          <a:endParaRPr lang="es-ES" sz="2500" kern="1200" dirty="0"/>
        </a:p>
      </dsp:txBody>
      <dsp:txXfrm>
        <a:off x="5645390" y="692068"/>
        <a:ext cx="4995090" cy="1560965"/>
      </dsp:txXfrm>
    </dsp:sp>
    <dsp:sp modelId="{6EB8C215-53DF-411A-B6AA-FFEB07667B3D}">
      <dsp:nvSpPr>
        <dsp:cNvPr id="0" name=""/>
        <dsp:cNvSpPr/>
      </dsp:nvSpPr>
      <dsp:spPr>
        <a:xfrm>
          <a:off x="5437261" y="466595"/>
          <a:ext cx="1092676" cy="163901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5BE5B-008E-49FA-9DDA-BE53DCAED958}">
      <dsp:nvSpPr>
        <dsp:cNvPr id="0" name=""/>
        <dsp:cNvSpPr/>
      </dsp:nvSpPr>
      <dsp:spPr>
        <a:xfrm>
          <a:off x="2929293" y="2657151"/>
          <a:ext cx="4995090" cy="1560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7294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kern="1200" dirty="0"/>
            <a:t>Teoría de la ventaja comparativa </a:t>
          </a:r>
          <a:endParaRPr lang="es-ES" sz="32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500" kern="1200" dirty="0"/>
            <a:t>David Ricardo</a:t>
          </a:r>
          <a:endParaRPr lang="es-ES" sz="2500" kern="1200" dirty="0"/>
        </a:p>
      </dsp:txBody>
      <dsp:txXfrm>
        <a:off x="2929293" y="2657151"/>
        <a:ext cx="4995090" cy="1560965"/>
      </dsp:txXfrm>
    </dsp:sp>
    <dsp:sp modelId="{EFB7D1CB-EEA8-4446-BD95-2984BFF6FD0E}">
      <dsp:nvSpPr>
        <dsp:cNvPr id="0" name=""/>
        <dsp:cNvSpPr/>
      </dsp:nvSpPr>
      <dsp:spPr>
        <a:xfrm>
          <a:off x="2721164" y="2431678"/>
          <a:ext cx="1092676" cy="163901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2ED98-8DBE-4260-AA21-9FAA160DFAC8}">
      <dsp:nvSpPr>
        <dsp:cNvPr id="0" name=""/>
        <dsp:cNvSpPr/>
      </dsp:nvSpPr>
      <dsp:spPr>
        <a:xfrm>
          <a:off x="1002145" y="19330"/>
          <a:ext cx="1772578" cy="1085290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64B2B-67D8-4661-927D-EE18BBE0A5A1}">
      <dsp:nvSpPr>
        <dsp:cNvPr id="0" name=""/>
        <dsp:cNvSpPr/>
      </dsp:nvSpPr>
      <dsp:spPr>
        <a:xfrm>
          <a:off x="59805" y="1326683"/>
          <a:ext cx="3771542" cy="1244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Enfoque de investigación: Cuantitativa</a:t>
          </a:r>
          <a:endParaRPr lang="es-EC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Recolección de datos</a:t>
          </a:r>
        </a:p>
      </dsp:txBody>
      <dsp:txXfrm>
        <a:off x="59805" y="1326683"/>
        <a:ext cx="3771542" cy="1244091"/>
      </dsp:txXfrm>
    </dsp:sp>
    <dsp:sp modelId="{6488C7A0-7E93-4225-9F50-F48F847BA3C2}">
      <dsp:nvSpPr>
        <dsp:cNvPr id="0" name=""/>
        <dsp:cNvSpPr/>
      </dsp:nvSpPr>
      <dsp:spPr>
        <a:xfrm>
          <a:off x="5096370" y="19330"/>
          <a:ext cx="1772578" cy="1085290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4000" r="-14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36C02-8FE0-4890-BC1A-1D3BACC0FA35}">
      <dsp:nvSpPr>
        <dsp:cNvPr id="0" name=""/>
        <dsp:cNvSpPr/>
      </dsp:nvSpPr>
      <dsp:spPr>
        <a:xfrm>
          <a:off x="4159747" y="1307623"/>
          <a:ext cx="3745956" cy="1244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Tipología de investigación: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Por las fuentes de información: Documentales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Bases de datos y fuentes secundarias</a:t>
          </a:r>
        </a:p>
      </dsp:txBody>
      <dsp:txXfrm>
        <a:off x="4159747" y="1307623"/>
        <a:ext cx="3745956" cy="1244091"/>
      </dsp:txXfrm>
    </dsp:sp>
    <dsp:sp modelId="{F240F681-2E9C-4DF4-AF1B-03E4A8298337}">
      <dsp:nvSpPr>
        <dsp:cNvPr id="0" name=""/>
        <dsp:cNvSpPr/>
      </dsp:nvSpPr>
      <dsp:spPr>
        <a:xfrm>
          <a:off x="8981497" y="19330"/>
          <a:ext cx="1772578" cy="1085290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420A5-3761-47BE-8326-5AD75E41C0EB}">
      <dsp:nvSpPr>
        <dsp:cNvPr id="0" name=""/>
        <dsp:cNvSpPr/>
      </dsp:nvSpPr>
      <dsp:spPr>
        <a:xfrm>
          <a:off x="8191113" y="1298106"/>
          <a:ext cx="3353346" cy="1244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Por la unidad de análisis: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Subpartida arancelaria 9207.90</a:t>
          </a:r>
        </a:p>
      </dsp:txBody>
      <dsp:txXfrm>
        <a:off x="8191113" y="1298106"/>
        <a:ext cx="3353346" cy="1244091"/>
      </dsp:txXfrm>
    </dsp:sp>
    <dsp:sp modelId="{F29BA083-9AD3-4BF7-9C71-4E6D4372C43C}">
      <dsp:nvSpPr>
        <dsp:cNvPr id="0" name=""/>
        <dsp:cNvSpPr/>
      </dsp:nvSpPr>
      <dsp:spPr>
        <a:xfrm>
          <a:off x="1198450" y="3296629"/>
          <a:ext cx="1772578" cy="1085290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4CA313-2606-4CBC-A707-3F878E426C2A}">
      <dsp:nvSpPr>
        <dsp:cNvPr id="0" name=""/>
        <dsp:cNvSpPr/>
      </dsp:nvSpPr>
      <dsp:spPr>
        <a:xfrm>
          <a:off x="408067" y="4727806"/>
          <a:ext cx="3353346" cy="1244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Por el alcance:  </a:t>
          </a:r>
          <a:r>
            <a:rPr lang="es-EC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Descriptivo: Busca analizar y generar conclusiones a partir de los datos obtenidos.</a:t>
          </a:r>
        </a:p>
      </dsp:txBody>
      <dsp:txXfrm>
        <a:off x="408067" y="4727806"/>
        <a:ext cx="3353346" cy="1244091"/>
      </dsp:txXfrm>
    </dsp:sp>
    <dsp:sp modelId="{6C5674E2-399C-4D4C-9BE6-4307EBF86503}">
      <dsp:nvSpPr>
        <dsp:cNvPr id="0" name=""/>
        <dsp:cNvSpPr/>
      </dsp:nvSpPr>
      <dsp:spPr>
        <a:xfrm>
          <a:off x="4887272" y="3296629"/>
          <a:ext cx="1772578" cy="1085290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t="-5000" b="-5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18F6A-B16B-47D0-BB16-2883A902D69A}">
      <dsp:nvSpPr>
        <dsp:cNvPr id="0" name=""/>
        <dsp:cNvSpPr/>
      </dsp:nvSpPr>
      <dsp:spPr>
        <a:xfrm>
          <a:off x="4049271" y="4584922"/>
          <a:ext cx="3353346" cy="1244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Por el control de las variables: </a:t>
          </a:r>
          <a:r>
            <a:rPr lang="es-EC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Diseño de investigación No Experimental (Sin manipulación de variables)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Hipótesis:</a:t>
          </a:r>
          <a:r>
            <a:rPr lang="es-EC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El comportamiento del mercado internacional influye en las importaciones y exportaciones de la Comunidad Andina (CAN) y en especial al Ecuador.</a:t>
          </a:r>
        </a:p>
      </dsp:txBody>
      <dsp:txXfrm>
        <a:off x="4049271" y="4584922"/>
        <a:ext cx="3353346" cy="1244091"/>
      </dsp:txXfrm>
    </dsp:sp>
    <dsp:sp modelId="{864B4BEC-BE15-43D5-98CF-4AC90C705205}">
      <dsp:nvSpPr>
        <dsp:cNvPr id="0" name=""/>
        <dsp:cNvSpPr/>
      </dsp:nvSpPr>
      <dsp:spPr>
        <a:xfrm>
          <a:off x="8576094" y="3296629"/>
          <a:ext cx="1772578" cy="1085290"/>
        </a:xfrm>
        <a:prstGeom prst="roundRect">
          <a:avLst/>
        </a:prstGeom>
        <a:blipFill rotWithShape="1">
          <a:blip xmlns:r="http://schemas.openxmlformats.org/officeDocument/2006/relationships" r:embed="rId6"/>
          <a:srcRect/>
          <a:stretch>
            <a:fillRect l="-42000" r="-42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BFFC5-BE95-4EF7-B28A-CA1F80D5CDB6}">
      <dsp:nvSpPr>
        <dsp:cNvPr id="0" name=""/>
        <dsp:cNvSpPr/>
      </dsp:nvSpPr>
      <dsp:spPr>
        <a:xfrm>
          <a:off x="7785710" y="4508722"/>
          <a:ext cx="3353346" cy="1244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Procedimiento para recolección de datos: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Análisis descriptivos y de tendencia mediante Excel.</a:t>
          </a:r>
        </a:p>
      </dsp:txBody>
      <dsp:txXfrm>
        <a:off x="7785710" y="4508722"/>
        <a:ext cx="3353346" cy="12440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A143B-FDB3-429C-9A13-152B52B718DF}">
      <dsp:nvSpPr>
        <dsp:cNvPr id="0" name=""/>
        <dsp:cNvSpPr/>
      </dsp:nvSpPr>
      <dsp:spPr>
        <a:xfrm>
          <a:off x="2320063" y="0"/>
          <a:ext cx="1555278" cy="2113329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MUNDO</a:t>
          </a:r>
        </a:p>
      </dsp:txBody>
      <dsp:txXfrm>
        <a:off x="2320063" y="0"/>
        <a:ext cx="1555278" cy="633998"/>
      </dsp:txXfrm>
    </dsp:sp>
    <dsp:sp modelId="{3AB058B0-35E0-4481-915B-AB962E308113}">
      <dsp:nvSpPr>
        <dsp:cNvPr id="0" name=""/>
        <dsp:cNvSpPr/>
      </dsp:nvSpPr>
      <dsp:spPr>
        <a:xfrm>
          <a:off x="505572" y="0"/>
          <a:ext cx="1555278" cy="2113329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Subpartida</a:t>
          </a:r>
          <a:r>
            <a:rPr lang="es-ES" sz="1500" kern="1200" dirty="0"/>
            <a:t> 9207</a:t>
          </a:r>
        </a:p>
      </dsp:txBody>
      <dsp:txXfrm>
        <a:off x="505572" y="0"/>
        <a:ext cx="1555278" cy="633998"/>
      </dsp:txXfrm>
    </dsp:sp>
    <dsp:sp modelId="{52038630-32DC-46CB-9869-819149715435}">
      <dsp:nvSpPr>
        <dsp:cNvPr id="0" name=""/>
        <dsp:cNvSpPr/>
      </dsp:nvSpPr>
      <dsp:spPr>
        <a:xfrm>
          <a:off x="635178" y="1007381"/>
          <a:ext cx="1296065" cy="648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Principales exportadores </a:t>
          </a:r>
        </a:p>
      </dsp:txBody>
      <dsp:txXfrm>
        <a:off x="654158" y="1026361"/>
        <a:ext cx="1258105" cy="610072"/>
      </dsp:txXfrm>
    </dsp:sp>
    <dsp:sp modelId="{8B9FF095-285B-47AC-9F60-74470239F16C}">
      <dsp:nvSpPr>
        <dsp:cNvPr id="0" name=""/>
        <dsp:cNvSpPr/>
      </dsp:nvSpPr>
      <dsp:spPr>
        <a:xfrm rot="19457599">
          <a:off x="1871235" y="1117490"/>
          <a:ext cx="638443" cy="55195"/>
        </a:xfrm>
        <a:custGeom>
          <a:avLst/>
          <a:gdLst/>
          <a:ahLst/>
          <a:cxnLst/>
          <a:rect l="0" t="0" r="0" b="0"/>
          <a:pathLst>
            <a:path>
              <a:moveTo>
                <a:pt x="0" y="27597"/>
              </a:moveTo>
              <a:lnTo>
                <a:pt x="638443" y="27597"/>
              </a:lnTo>
            </a:path>
          </a:pathLst>
        </a:custGeom>
        <a:noFill/>
        <a:ln w="34925" cap="flat" cmpd="sng" algn="in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174495" y="1129126"/>
        <a:ext cx="31922" cy="31922"/>
      </dsp:txXfrm>
    </dsp:sp>
    <dsp:sp modelId="{5F9DC1E9-E6F8-4D1B-96D9-D3479F1DD9E9}">
      <dsp:nvSpPr>
        <dsp:cNvPr id="0" name=""/>
        <dsp:cNvSpPr/>
      </dsp:nvSpPr>
      <dsp:spPr>
        <a:xfrm>
          <a:off x="2449670" y="634762"/>
          <a:ext cx="1296065" cy="648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China</a:t>
          </a:r>
        </a:p>
      </dsp:txBody>
      <dsp:txXfrm>
        <a:off x="2468650" y="653742"/>
        <a:ext cx="1258105" cy="610072"/>
      </dsp:txXfrm>
    </dsp:sp>
    <dsp:sp modelId="{5DD3F21F-9DEC-4784-BB0A-E59E1C5150BA}">
      <dsp:nvSpPr>
        <dsp:cNvPr id="0" name=""/>
        <dsp:cNvSpPr/>
      </dsp:nvSpPr>
      <dsp:spPr>
        <a:xfrm rot="2142401">
          <a:off x="1871235" y="1490108"/>
          <a:ext cx="638443" cy="55195"/>
        </a:xfrm>
        <a:custGeom>
          <a:avLst/>
          <a:gdLst/>
          <a:ahLst/>
          <a:cxnLst/>
          <a:rect l="0" t="0" r="0" b="0"/>
          <a:pathLst>
            <a:path>
              <a:moveTo>
                <a:pt x="0" y="27597"/>
              </a:moveTo>
              <a:lnTo>
                <a:pt x="638443" y="27597"/>
              </a:lnTo>
            </a:path>
          </a:pathLst>
        </a:custGeom>
        <a:noFill/>
        <a:ln w="34925" cap="flat" cmpd="sng" algn="in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174495" y="1501745"/>
        <a:ext cx="31922" cy="31922"/>
      </dsp:txXfrm>
    </dsp:sp>
    <dsp:sp modelId="{0FECBED1-7269-4180-A957-2979A0EC45D9}">
      <dsp:nvSpPr>
        <dsp:cNvPr id="0" name=""/>
        <dsp:cNvSpPr/>
      </dsp:nvSpPr>
      <dsp:spPr>
        <a:xfrm>
          <a:off x="2449670" y="1379999"/>
          <a:ext cx="1296065" cy="648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U.S.A</a:t>
          </a:r>
        </a:p>
      </dsp:txBody>
      <dsp:txXfrm>
        <a:off x="2468650" y="1398979"/>
        <a:ext cx="1258105" cy="6100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A143B-FDB3-429C-9A13-152B52B718DF}">
      <dsp:nvSpPr>
        <dsp:cNvPr id="0" name=""/>
        <dsp:cNvSpPr/>
      </dsp:nvSpPr>
      <dsp:spPr>
        <a:xfrm>
          <a:off x="2054535" y="0"/>
          <a:ext cx="1555278" cy="2113329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MUNDO</a:t>
          </a:r>
        </a:p>
      </dsp:txBody>
      <dsp:txXfrm>
        <a:off x="2054535" y="0"/>
        <a:ext cx="1555278" cy="633998"/>
      </dsp:txXfrm>
    </dsp:sp>
    <dsp:sp modelId="{3AB058B0-35E0-4481-915B-AB962E308113}">
      <dsp:nvSpPr>
        <dsp:cNvPr id="0" name=""/>
        <dsp:cNvSpPr/>
      </dsp:nvSpPr>
      <dsp:spPr>
        <a:xfrm>
          <a:off x="240044" y="0"/>
          <a:ext cx="1555278" cy="2113329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Subpartida</a:t>
          </a:r>
          <a:r>
            <a:rPr lang="es-ES" sz="1500" kern="1200" dirty="0"/>
            <a:t> 9207</a:t>
          </a:r>
        </a:p>
      </dsp:txBody>
      <dsp:txXfrm>
        <a:off x="240044" y="0"/>
        <a:ext cx="1555278" cy="633998"/>
      </dsp:txXfrm>
    </dsp:sp>
    <dsp:sp modelId="{52038630-32DC-46CB-9869-819149715435}">
      <dsp:nvSpPr>
        <dsp:cNvPr id="0" name=""/>
        <dsp:cNvSpPr/>
      </dsp:nvSpPr>
      <dsp:spPr>
        <a:xfrm>
          <a:off x="369650" y="1007381"/>
          <a:ext cx="1296065" cy="648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Principales importadores </a:t>
          </a:r>
        </a:p>
      </dsp:txBody>
      <dsp:txXfrm>
        <a:off x="388630" y="1026361"/>
        <a:ext cx="1258105" cy="610072"/>
      </dsp:txXfrm>
    </dsp:sp>
    <dsp:sp modelId="{8B9FF095-285B-47AC-9F60-74470239F16C}">
      <dsp:nvSpPr>
        <dsp:cNvPr id="0" name=""/>
        <dsp:cNvSpPr/>
      </dsp:nvSpPr>
      <dsp:spPr>
        <a:xfrm rot="19457599">
          <a:off x="1605707" y="1117490"/>
          <a:ext cx="638443" cy="55195"/>
        </a:xfrm>
        <a:custGeom>
          <a:avLst/>
          <a:gdLst/>
          <a:ahLst/>
          <a:cxnLst/>
          <a:rect l="0" t="0" r="0" b="0"/>
          <a:pathLst>
            <a:path>
              <a:moveTo>
                <a:pt x="0" y="27597"/>
              </a:moveTo>
              <a:lnTo>
                <a:pt x="638443" y="27597"/>
              </a:lnTo>
            </a:path>
          </a:pathLst>
        </a:custGeom>
        <a:noFill/>
        <a:ln w="34925" cap="flat" cmpd="sng" algn="in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908967" y="1129126"/>
        <a:ext cx="31922" cy="31922"/>
      </dsp:txXfrm>
    </dsp:sp>
    <dsp:sp modelId="{5F9DC1E9-E6F8-4D1B-96D9-D3479F1DD9E9}">
      <dsp:nvSpPr>
        <dsp:cNvPr id="0" name=""/>
        <dsp:cNvSpPr/>
      </dsp:nvSpPr>
      <dsp:spPr>
        <a:xfrm>
          <a:off x="2184142" y="634762"/>
          <a:ext cx="1296065" cy="648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U.S.A</a:t>
          </a:r>
        </a:p>
      </dsp:txBody>
      <dsp:txXfrm>
        <a:off x="2203122" y="653742"/>
        <a:ext cx="1258105" cy="610072"/>
      </dsp:txXfrm>
    </dsp:sp>
    <dsp:sp modelId="{5DD3F21F-9DEC-4784-BB0A-E59E1C5150BA}">
      <dsp:nvSpPr>
        <dsp:cNvPr id="0" name=""/>
        <dsp:cNvSpPr/>
      </dsp:nvSpPr>
      <dsp:spPr>
        <a:xfrm rot="2142401">
          <a:off x="1605707" y="1490108"/>
          <a:ext cx="638443" cy="55195"/>
        </a:xfrm>
        <a:custGeom>
          <a:avLst/>
          <a:gdLst/>
          <a:ahLst/>
          <a:cxnLst/>
          <a:rect l="0" t="0" r="0" b="0"/>
          <a:pathLst>
            <a:path>
              <a:moveTo>
                <a:pt x="0" y="27597"/>
              </a:moveTo>
              <a:lnTo>
                <a:pt x="638443" y="27597"/>
              </a:lnTo>
            </a:path>
          </a:pathLst>
        </a:custGeom>
        <a:noFill/>
        <a:ln w="34925" cap="flat" cmpd="sng" algn="in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908967" y="1501745"/>
        <a:ext cx="31922" cy="31922"/>
      </dsp:txXfrm>
    </dsp:sp>
    <dsp:sp modelId="{0FECBED1-7269-4180-A957-2979A0EC45D9}">
      <dsp:nvSpPr>
        <dsp:cNvPr id="0" name=""/>
        <dsp:cNvSpPr/>
      </dsp:nvSpPr>
      <dsp:spPr>
        <a:xfrm>
          <a:off x="2184142" y="1379999"/>
          <a:ext cx="1296065" cy="648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Alemania</a:t>
          </a:r>
        </a:p>
      </dsp:txBody>
      <dsp:txXfrm>
        <a:off x="2203122" y="1398979"/>
        <a:ext cx="1258105" cy="6100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D3222-94CF-499B-9676-C0D8C4926547}">
      <dsp:nvSpPr>
        <dsp:cNvPr id="0" name=""/>
        <dsp:cNvSpPr/>
      </dsp:nvSpPr>
      <dsp:spPr>
        <a:xfrm>
          <a:off x="0" y="1411281"/>
          <a:ext cx="4214055" cy="99589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Sudamérica </a:t>
          </a:r>
        </a:p>
      </dsp:txBody>
      <dsp:txXfrm>
        <a:off x="0" y="1411281"/>
        <a:ext cx="1264216" cy="995899"/>
      </dsp:txXfrm>
    </dsp:sp>
    <dsp:sp modelId="{9BB0B699-E72C-4787-B7C8-382660C6372F}">
      <dsp:nvSpPr>
        <dsp:cNvPr id="0" name=""/>
        <dsp:cNvSpPr/>
      </dsp:nvSpPr>
      <dsp:spPr>
        <a:xfrm>
          <a:off x="0" y="249398"/>
          <a:ext cx="4214055" cy="99589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Principales exportadores </a:t>
          </a:r>
        </a:p>
      </dsp:txBody>
      <dsp:txXfrm>
        <a:off x="0" y="249398"/>
        <a:ext cx="1264216" cy="995899"/>
      </dsp:txXfrm>
    </dsp:sp>
    <dsp:sp modelId="{CCC7EC61-2D23-47D5-82FC-5949029FA751}">
      <dsp:nvSpPr>
        <dsp:cNvPr id="0" name=""/>
        <dsp:cNvSpPr/>
      </dsp:nvSpPr>
      <dsp:spPr>
        <a:xfrm>
          <a:off x="2074557" y="332390"/>
          <a:ext cx="1244874" cy="8299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 err="1"/>
            <a:t>Subpartida</a:t>
          </a:r>
          <a:r>
            <a:rPr lang="es-ES" sz="1700" kern="1200" dirty="0"/>
            <a:t> 9207</a:t>
          </a:r>
        </a:p>
      </dsp:txBody>
      <dsp:txXfrm>
        <a:off x="2098864" y="356697"/>
        <a:ext cx="1196260" cy="781302"/>
      </dsp:txXfrm>
    </dsp:sp>
    <dsp:sp modelId="{5EDEF989-BFAC-41BE-A91A-FB27F242184D}">
      <dsp:nvSpPr>
        <dsp:cNvPr id="0" name=""/>
        <dsp:cNvSpPr/>
      </dsp:nvSpPr>
      <dsp:spPr>
        <a:xfrm>
          <a:off x="1887826" y="1162306"/>
          <a:ext cx="809168" cy="331966"/>
        </a:xfrm>
        <a:custGeom>
          <a:avLst/>
          <a:gdLst/>
          <a:ahLst/>
          <a:cxnLst/>
          <a:rect l="0" t="0" r="0" b="0"/>
          <a:pathLst>
            <a:path>
              <a:moveTo>
                <a:pt x="809168" y="0"/>
              </a:moveTo>
              <a:lnTo>
                <a:pt x="809168" y="165983"/>
              </a:lnTo>
              <a:lnTo>
                <a:pt x="0" y="165983"/>
              </a:lnTo>
              <a:lnTo>
                <a:pt x="0" y="331966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20251-6505-46B4-AF53-109F12AAF60A}">
      <dsp:nvSpPr>
        <dsp:cNvPr id="0" name=""/>
        <dsp:cNvSpPr/>
      </dsp:nvSpPr>
      <dsp:spPr>
        <a:xfrm>
          <a:off x="1265389" y="1494273"/>
          <a:ext cx="1244874" cy="8299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Chile</a:t>
          </a:r>
        </a:p>
      </dsp:txBody>
      <dsp:txXfrm>
        <a:off x="1289696" y="1518580"/>
        <a:ext cx="1196260" cy="781302"/>
      </dsp:txXfrm>
    </dsp:sp>
    <dsp:sp modelId="{EA82FF04-8230-4169-A52B-9849C9553E14}">
      <dsp:nvSpPr>
        <dsp:cNvPr id="0" name=""/>
        <dsp:cNvSpPr/>
      </dsp:nvSpPr>
      <dsp:spPr>
        <a:xfrm>
          <a:off x="2696995" y="1162306"/>
          <a:ext cx="809168" cy="3319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983"/>
              </a:lnTo>
              <a:lnTo>
                <a:pt x="809168" y="165983"/>
              </a:lnTo>
              <a:lnTo>
                <a:pt x="809168" y="331966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1025F-782D-4936-A996-829CCBF9A971}">
      <dsp:nvSpPr>
        <dsp:cNvPr id="0" name=""/>
        <dsp:cNvSpPr/>
      </dsp:nvSpPr>
      <dsp:spPr>
        <a:xfrm>
          <a:off x="2883726" y="1494273"/>
          <a:ext cx="1244874" cy="8299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Brasil</a:t>
          </a:r>
        </a:p>
      </dsp:txBody>
      <dsp:txXfrm>
        <a:off x="2908033" y="1518580"/>
        <a:ext cx="1196260" cy="7813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D3222-94CF-499B-9676-C0D8C4926547}">
      <dsp:nvSpPr>
        <dsp:cNvPr id="0" name=""/>
        <dsp:cNvSpPr/>
      </dsp:nvSpPr>
      <dsp:spPr>
        <a:xfrm>
          <a:off x="0" y="1326050"/>
          <a:ext cx="4327380" cy="102268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500" kern="1200"/>
        </a:p>
      </dsp:txBody>
      <dsp:txXfrm>
        <a:off x="0" y="1326050"/>
        <a:ext cx="1298214" cy="1022681"/>
      </dsp:txXfrm>
    </dsp:sp>
    <dsp:sp modelId="{9BB0B699-E72C-4787-B7C8-382660C6372F}">
      <dsp:nvSpPr>
        <dsp:cNvPr id="0" name=""/>
        <dsp:cNvSpPr/>
      </dsp:nvSpPr>
      <dsp:spPr>
        <a:xfrm>
          <a:off x="0" y="132921"/>
          <a:ext cx="4327380" cy="102268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Principales importadores </a:t>
          </a:r>
        </a:p>
      </dsp:txBody>
      <dsp:txXfrm>
        <a:off x="0" y="132921"/>
        <a:ext cx="1298214" cy="1022681"/>
      </dsp:txXfrm>
    </dsp:sp>
    <dsp:sp modelId="{CCC7EC61-2D23-47D5-82FC-5949029FA751}">
      <dsp:nvSpPr>
        <dsp:cNvPr id="0" name=""/>
        <dsp:cNvSpPr/>
      </dsp:nvSpPr>
      <dsp:spPr>
        <a:xfrm>
          <a:off x="2130347" y="218145"/>
          <a:ext cx="1278352" cy="8522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Subpartida</a:t>
          </a:r>
          <a:r>
            <a:rPr lang="es-ES" sz="1800" kern="1200" dirty="0"/>
            <a:t> 9207</a:t>
          </a:r>
        </a:p>
      </dsp:txBody>
      <dsp:txXfrm>
        <a:off x="2155308" y="243106"/>
        <a:ext cx="1228430" cy="802312"/>
      </dsp:txXfrm>
    </dsp:sp>
    <dsp:sp modelId="{5EDEF989-BFAC-41BE-A91A-FB27F242184D}">
      <dsp:nvSpPr>
        <dsp:cNvPr id="0" name=""/>
        <dsp:cNvSpPr/>
      </dsp:nvSpPr>
      <dsp:spPr>
        <a:xfrm>
          <a:off x="1938594" y="1070380"/>
          <a:ext cx="830928" cy="340893"/>
        </a:xfrm>
        <a:custGeom>
          <a:avLst/>
          <a:gdLst/>
          <a:ahLst/>
          <a:cxnLst/>
          <a:rect l="0" t="0" r="0" b="0"/>
          <a:pathLst>
            <a:path>
              <a:moveTo>
                <a:pt x="830928" y="0"/>
              </a:moveTo>
              <a:lnTo>
                <a:pt x="830928" y="170446"/>
              </a:lnTo>
              <a:lnTo>
                <a:pt x="0" y="170446"/>
              </a:lnTo>
              <a:lnTo>
                <a:pt x="0" y="340893"/>
              </a:lnTo>
            </a:path>
          </a:pathLst>
        </a:custGeom>
        <a:noFill/>
        <a:ln w="34925" cap="flat" cmpd="sng" algn="in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20251-6505-46B4-AF53-109F12AAF60A}">
      <dsp:nvSpPr>
        <dsp:cNvPr id="0" name=""/>
        <dsp:cNvSpPr/>
      </dsp:nvSpPr>
      <dsp:spPr>
        <a:xfrm>
          <a:off x="1299418" y="1411273"/>
          <a:ext cx="1278352" cy="8522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Chile </a:t>
          </a:r>
        </a:p>
      </dsp:txBody>
      <dsp:txXfrm>
        <a:off x="1324379" y="1436234"/>
        <a:ext cx="1228430" cy="802312"/>
      </dsp:txXfrm>
    </dsp:sp>
    <dsp:sp modelId="{EA82FF04-8230-4169-A52B-9849C9553E14}">
      <dsp:nvSpPr>
        <dsp:cNvPr id="0" name=""/>
        <dsp:cNvSpPr/>
      </dsp:nvSpPr>
      <dsp:spPr>
        <a:xfrm>
          <a:off x="2769523" y="1070380"/>
          <a:ext cx="830928" cy="340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446"/>
              </a:lnTo>
              <a:lnTo>
                <a:pt x="830928" y="170446"/>
              </a:lnTo>
              <a:lnTo>
                <a:pt x="830928" y="340893"/>
              </a:lnTo>
            </a:path>
          </a:pathLst>
        </a:custGeom>
        <a:noFill/>
        <a:ln w="34925" cap="flat" cmpd="sng" algn="in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1025F-782D-4936-A996-829CCBF9A971}">
      <dsp:nvSpPr>
        <dsp:cNvPr id="0" name=""/>
        <dsp:cNvSpPr/>
      </dsp:nvSpPr>
      <dsp:spPr>
        <a:xfrm>
          <a:off x="2961276" y="1411273"/>
          <a:ext cx="1278352" cy="8522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Argentina</a:t>
          </a:r>
        </a:p>
      </dsp:txBody>
      <dsp:txXfrm>
        <a:off x="2986237" y="1436234"/>
        <a:ext cx="1228430" cy="802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0529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266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732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ivisoria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arcador de posición de imagen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</a:t>
            </a:r>
            <a:br>
              <a:rPr lang="es-ES" noProof="0"/>
            </a:br>
            <a:r>
              <a:rPr lang="es-ES" noProof="0"/>
              <a:t>su foto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90000"/>
              </a:lnSpc>
              <a:defRPr lang="en-ZA" sz="3800" b="1" spc="-300" dirty="0"/>
            </a:lvl1pPr>
          </a:lstStyle>
          <a:p>
            <a:pPr lvl="0" algn="r" rtl="0"/>
            <a:r>
              <a:rPr lang="es-ES" noProof="0" dirty="0"/>
              <a:t>Haga clic para editar la línea divisoria de sección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6085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928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69823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6693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762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657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46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59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130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BD40FE0-9058-497B-A48B-E95B82B849B7}" type="datetimeFigureOut">
              <a:rPr lang="es-EC" smtClean="0"/>
              <a:t>29/7/2019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67C0377-00D9-44ED-ABDB-ACA4A00B5824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564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30.png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35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6" b="6576"/>
          <a:stretch>
            <a:fillRect/>
          </a:stretch>
        </p:blipFill>
        <p:spPr>
          <a:xfrm>
            <a:off x="0" y="1"/>
            <a:ext cx="9684000" cy="6308432"/>
          </a:xfr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4728755" y="2181497"/>
            <a:ext cx="7463245" cy="1967362"/>
          </a:xfrm>
        </p:spPr>
        <p:txBody>
          <a:bodyPr/>
          <a:lstStyle/>
          <a:p>
            <a:r>
              <a:rPr lang="es-EC" sz="3600" dirty="0"/>
              <a:t>CARRERA DE INGENIERÍA EN COMERCIO EXTERIOR Y NEGOCIACIÓN INTERNACIONAL</a:t>
            </a:r>
            <a:br>
              <a:rPr lang="es-EC" sz="3600" dirty="0"/>
            </a:br>
            <a:br>
              <a:rPr lang="es-EC" sz="1600" dirty="0"/>
            </a:b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4728755" y="4148859"/>
            <a:ext cx="7463246" cy="2159574"/>
          </a:xfrm>
        </p:spPr>
        <p:txBody>
          <a:bodyPr>
            <a:normAutofit fontScale="92500" lnSpcReduction="10000"/>
          </a:bodyPr>
          <a:lstStyle/>
          <a:p>
            <a:r>
              <a:rPr lang="es-EC" dirty="0"/>
              <a:t> ANÁLISIS DEL COMERCIO INTERNACIONAL DE INSTRUMENTOS MUSICALES EN LA SUBPARTIDA ARANCELARIA 9207.90.00 EN LA COMUNIDAD ANDINA (CAN) </a:t>
            </a:r>
          </a:p>
          <a:p>
            <a:r>
              <a:rPr lang="es-EC" dirty="0"/>
              <a:t>AUTORES:</a:t>
            </a:r>
          </a:p>
          <a:p>
            <a:r>
              <a:rPr lang="es-EC" dirty="0"/>
              <a:t>CHECA GAVIDIA DANIEL ITAMAR</a:t>
            </a:r>
          </a:p>
          <a:p>
            <a:r>
              <a:rPr lang="es-EC" dirty="0"/>
              <a:t>VILLAMARÍN GARCÍA EDWIN ALEXANDER</a:t>
            </a:r>
          </a:p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</a:t>
            </a:fld>
            <a:endParaRPr lang="es-ES" noProof="0"/>
          </a:p>
        </p:txBody>
      </p:sp>
      <p:pic>
        <p:nvPicPr>
          <p:cNvPr id="9" name="Picture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5" r="4844" b="38630"/>
          <a:stretch/>
        </p:blipFill>
        <p:spPr bwMode="auto">
          <a:xfrm>
            <a:off x="4598126" y="149094"/>
            <a:ext cx="7480099" cy="1549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889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67732"/>
            <a:ext cx="10902315" cy="928688"/>
          </a:xfrm>
        </p:spPr>
        <p:txBody>
          <a:bodyPr>
            <a:noAutofit/>
          </a:bodyPr>
          <a:lstStyle/>
          <a:p>
            <a:r>
              <a:rPr lang="es-EC" sz="2800" dirty="0"/>
              <a:t>Principales importadores del capítulo 92 y </a:t>
            </a:r>
            <a:r>
              <a:rPr lang="es-EC" sz="2800" dirty="0" err="1"/>
              <a:t>subpartida</a:t>
            </a:r>
            <a:r>
              <a:rPr lang="es-EC" sz="2800" dirty="0"/>
              <a:t> 9207.90 en el mundo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096420"/>
          <a:ext cx="4805363" cy="21125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33128">
                  <a:extLst>
                    <a:ext uri="{9D8B030D-6E8A-4147-A177-3AD203B41FA5}">
                      <a16:colId xmlns:a16="http://schemas.microsoft.com/office/drawing/2014/main" val="1867391478"/>
                    </a:ext>
                  </a:extLst>
                </a:gridCol>
                <a:gridCol w="754447">
                  <a:extLst>
                    <a:ext uri="{9D8B030D-6E8A-4147-A177-3AD203B41FA5}">
                      <a16:colId xmlns:a16="http://schemas.microsoft.com/office/drawing/2014/main" val="3646392470"/>
                    </a:ext>
                  </a:extLst>
                </a:gridCol>
                <a:gridCol w="754447">
                  <a:extLst>
                    <a:ext uri="{9D8B030D-6E8A-4147-A177-3AD203B41FA5}">
                      <a16:colId xmlns:a16="http://schemas.microsoft.com/office/drawing/2014/main" val="228622099"/>
                    </a:ext>
                  </a:extLst>
                </a:gridCol>
                <a:gridCol w="754447">
                  <a:extLst>
                    <a:ext uri="{9D8B030D-6E8A-4147-A177-3AD203B41FA5}">
                      <a16:colId xmlns:a16="http://schemas.microsoft.com/office/drawing/2014/main" val="2539703365"/>
                    </a:ext>
                  </a:extLst>
                </a:gridCol>
                <a:gridCol w="754447">
                  <a:extLst>
                    <a:ext uri="{9D8B030D-6E8A-4147-A177-3AD203B41FA5}">
                      <a16:colId xmlns:a16="http://schemas.microsoft.com/office/drawing/2014/main" val="1390835541"/>
                    </a:ext>
                  </a:extLst>
                </a:gridCol>
                <a:gridCol w="754447">
                  <a:extLst>
                    <a:ext uri="{9D8B030D-6E8A-4147-A177-3AD203B41FA5}">
                      <a16:colId xmlns:a16="http://schemas.microsoft.com/office/drawing/2014/main" val="4192332703"/>
                    </a:ext>
                  </a:extLst>
                </a:gridCol>
              </a:tblGrid>
              <a:tr h="301798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Valor importado en miles de dólares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863450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Importadores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4676382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U.S.A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1.327.695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1.304.384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1.270.010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1.335.740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1.436.377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7558308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Alemania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706.018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647.322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672.940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688.322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754.157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077589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Japón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558.217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484.275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511.242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497.995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501.102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4298319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China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318.107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338.719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376.093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403.361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488.559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0757044"/>
                  </a:ext>
                </a:extLst>
              </a:tr>
              <a:tr h="30179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Francia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372.194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345.938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365.333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371.685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401.842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2156613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6534150" y="1096420"/>
          <a:ext cx="5429250" cy="21125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47495">
                  <a:extLst>
                    <a:ext uri="{9D8B030D-6E8A-4147-A177-3AD203B41FA5}">
                      <a16:colId xmlns:a16="http://schemas.microsoft.com/office/drawing/2014/main" val="487979844"/>
                    </a:ext>
                  </a:extLst>
                </a:gridCol>
                <a:gridCol w="763270">
                  <a:extLst>
                    <a:ext uri="{9D8B030D-6E8A-4147-A177-3AD203B41FA5}">
                      <a16:colId xmlns:a16="http://schemas.microsoft.com/office/drawing/2014/main" val="4252114967"/>
                    </a:ext>
                  </a:extLst>
                </a:gridCol>
                <a:gridCol w="763270">
                  <a:extLst>
                    <a:ext uri="{9D8B030D-6E8A-4147-A177-3AD203B41FA5}">
                      <a16:colId xmlns:a16="http://schemas.microsoft.com/office/drawing/2014/main" val="1239784361"/>
                    </a:ext>
                  </a:extLst>
                </a:gridCol>
                <a:gridCol w="763270">
                  <a:extLst>
                    <a:ext uri="{9D8B030D-6E8A-4147-A177-3AD203B41FA5}">
                      <a16:colId xmlns:a16="http://schemas.microsoft.com/office/drawing/2014/main" val="1639548149"/>
                    </a:ext>
                  </a:extLst>
                </a:gridCol>
                <a:gridCol w="763270">
                  <a:extLst>
                    <a:ext uri="{9D8B030D-6E8A-4147-A177-3AD203B41FA5}">
                      <a16:colId xmlns:a16="http://schemas.microsoft.com/office/drawing/2014/main" val="2406383644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573651"/>
                    </a:ext>
                  </a:extLst>
                </a:gridCol>
              </a:tblGrid>
              <a:tr h="238760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Valor importado en miles de dólares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77639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Importadores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0543419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Estados Unidos de América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436.889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407.301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421.259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450.533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477.859 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5064618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Alemania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291.953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249.261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271.494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281.827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312.269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1474012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Japón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200.439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170.000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198.300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180.652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164.553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6052547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Reino Unido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137.363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129.512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151.327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150.033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162.927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974370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Países Bajos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134.199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142.807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147.394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112.286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153.287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4428092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/>
          <p:nvPr>
            <p:extLst/>
          </p:nvPr>
        </p:nvGraphicFramePr>
        <p:xfrm>
          <a:off x="6705600" y="3381668"/>
          <a:ext cx="481965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1071563" y="353406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9805921" y="6384742"/>
            <a:ext cx="1809818" cy="430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Fuente: </a:t>
            </a:r>
            <a:r>
              <a:rPr lang="es-EC" sz="1600" dirty="0" err="1"/>
              <a:t>Trade</a:t>
            </a:r>
            <a:r>
              <a:rPr lang="es-EC" sz="1600" dirty="0"/>
              <a:t> </a:t>
            </a:r>
            <a:r>
              <a:rPr lang="es-EC" sz="1600" dirty="0" err="1"/>
              <a:t>Map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16418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Tendencia de U.S.A  y Alemania en importación</a:t>
            </a:r>
          </a:p>
        </p:txBody>
      </p:sp>
      <p:graphicFrame>
        <p:nvGraphicFramePr>
          <p:cNvPr id="8" name="Gráfico 7"/>
          <p:cNvGraphicFramePr/>
          <p:nvPr>
            <p:extLst/>
          </p:nvPr>
        </p:nvGraphicFramePr>
        <p:xfrm>
          <a:off x="6557219" y="2259111"/>
          <a:ext cx="5411624" cy="378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989176" y="2216385"/>
          <a:ext cx="5437414" cy="383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5951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8737" y="371475"/>
            <a:ext cx="9601200" cy="1485900"/>
          </a:xfrm>
        </p:spPr>
        <p:txBody>
          <a:bodyPr/>
          <a:lstStyle/>
          <a:p>
            <a:r>
              <a:rPr lang="es-EC" dirty="0"/>
              <a:t>Balanza comercial USA</a:t>
            </a:r>
          </a:p>
        </p:txBody>
      </p:sp>
      <p:graphicFrame>
        <p:nvGraphicFramePr>
          <p:cNvPr id="6" name="Gráfico 5"/>
          <p:cNvGraphicFramePr/>
          <p:nvPr>
            <p:extLst/>
          </p:nvPr>
        </p:nvGraphicFramePr>
        <p:xfrm>
          <a:off x="2779927" y="2590486"/>
          <a:ext cx="7207036" cy="3696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3555789" y="1351465"/>
          <a:ext cx="5655312" cy="101182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942552">
                  <a:extLst>
                    <a:ext uri="{9D8B030D-6E8A-4147-A177-3AD203B41FA5}">
                      <a16:colId xmlns:a16="http://schemas.microsoft.com/office/drawing/2014/main" val="944062564"/>
                    </a:ext>
                  </a:extLst>
                </a:gridCol>
                <a:gridCol w="942552">
                  <a:extLst>
                    <a:ext uri="{9D8B030D-6E8A-4147-A177-3AD203B41FA5}">
                      <a16:colId xmlns:a16="http://schemas.microsoft.com/office/drawing/2014/main" val="798649934"/>
                    </a:ext>
                  </a:extLst>
                </a:gridCol>
                <a:gridCol w="942552">
                  <a:extLst>
                    <a:ext uri="{9D8B030D-6E8A-4147-A177-3AD203B41FA5}">
                      <a16:colId xmlns:a16="http://schemas.microsoft.com/office/drawing/2014/main" val="2636627128"/>
                    </a:ext>
                  </a:extLst>
                </a:gridCol>
                <a:gridCol w="942552">
                  <a:extLst>
                    <a:ext uri="{9D8B030D-6E8A-4147-A177-3AD203B41FA5}">
                      <a16:colId xmlns:a16="http://schemas.microsoft.com/office/drawing/2014/main" val="2659805687"/>
                    </a:ext>
                  </a:extLst>
                </a:gridCol>
                <a:gridCol w="942552">
                  <a:extLst>
                    <a:ext uri="{9D8B030D-6E8A-4147-A177-3AD203B41FA5}">
                      <a16:colId xmlns:a16="http://schemas.microsoft.com/office/drawing/2014/main" val="3285151333"/>
                    </a:ext>
                  </a:extLst>
                </a:gridCol>
                <a:gridCol w="942552">
                  <a:extLst>
                    <a:ext uri="{9D8B030D-6E8A-4147-A177-3AD203B41FA5}">
                      <a16:colId xmlns:a16="http://schemas.microsoft.com/office/drawing/2014/main" val="2030832135"/>
                    </a:ext>
                  </a:extLst>
                </a:gridCol>
              </a:tblGrid>
              <a:tr h="32098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Años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2014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2016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7746178"/>
                  </a:ext>
                </a:extLst>
              </a:tr>
              <a:tr h="65025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b="0" dirty="0">
                          <a:effectLst/>
                        </a:rPr>
                        <a:t>Saldo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-505.338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-529.909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-506.243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-614.866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-687.967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487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24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9872" y="457200"/>
            <a:ext cx="9601200" cy="1485900"/>
          </a:xfrm>
        </p:spPr>
        <p:txBody>
          <a:bodyPr>
            <a:normAutofit/>
          </a:bodyPr>
          <a:lstStyle/>
          <a:p>
            <a:r>
              <a:rPr lang="es-EC" sz="4000" dirty="0"/>
              <a:t>Principales exportadores de la subpartida 9207.90 en Suramérica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939872" y="2125309"/>
          <a:ext cx="5537128" cy="36156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1050">
                  <a:extLst>
                    <a:ext uri="{9D8B030D-6E8A-4147-A177-3AD203B41FA5}">
                      <a16:colId xmlns:a16="http://schemas.microsoft.com/office/drawing/2014/main" val="4017437542"/>
                    </a:ext>
                  </a:extLst>
                </a:gridCol>
                <a:gridCol w="809754">
                  <a:extLst>
                    <a:ext uri="{9D8B030D-6E8A-4147-A177-3AD203B41FA5}">
                      <a16:colId xmlns:a16="http://schemas.microsoft.com/office/drawing/2014/main" val="1189890137"/>
                    </a:ext>
                  </a:extLst>
                </a:gridCol>
                <a:gridCol w="809081">
                  <a:extLst>
                    <a:ext uri="{9D8B030D-6E8A-4147-A177-3AD203B41FA5}">
                      <a16:colId xmlns:a16="http://schemas.microsoft.com/office/drawing/2014/main" val="220042034"/>
                    </a:ext>
                  </a:extLst>
                </a:gridCol>
                <a:gridCol w="809081">
                  <a:extLst>
                    <a:ext uri="{9D8B030D-6E8A-4147-A177-3AD203B41FA5}">
                      <a16:colId xmlns:a16="http://schemas.microsoft.com/office/drawing/2014/main" val="4139257281"/>
                    </a:ext>
                  </a:extLst>
                </a:gridCol>
                <a:gridCol w="809081">
                  <a:extLst>
                    <a:ext uri="{9D8B030D-6E8A-4147-A177-3AD203B41FA5}">
                      <a16:colId xmlns:a16="http://schemas.microsoft.com/office/drawing/2014/main" val="3019927752"/>
                    </a:ext>
                  </a:extLst>
                </a:gridCol>
                <a:gridCol w="809081">
                  <a:extLst>
                    <a:ext uri="{9D8B030D-6E8A-4147-A177-3AD203B41FA5}">
                      <a16:colId xmlns:a16="http://schemas.microsoft.com/office/drawing/2014/main" val="3270599704"/>
                    </a:ext>
                  </a:extLst>
                </a:gridCol>
              </a:tblGrid>
              <a:tr h="328489">
                <a:tc>
                  <a:txBody>
                    <a:bodyPr/>
                    <a:lstStyle/>
                    <a:p>
                      <a:endParaRPr lang="es-EC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Valor exportado en miles de dólares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681012"/>
                  </a:ext>
                </a:extLst>
              </a:tr>
              <a:tr h="328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Exportadores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2014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2016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2018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4115732"/>
                  </a:ext>
                </a:extLst>
              </a:tr>
              <a:tr h="328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Chile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5.114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2.379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3.041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3.437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2.869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4932862"/>
                  </a:ext>
                </a:extLst>
              </a:tr>
              <a:tr h="328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Argentina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1336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804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993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988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229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0775794"/>
                  </a:ext>
                </a:extLst>
              </a:tr>
              <a:tr h="328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Perú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35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88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491623"/>
                  </a:ext>
                </a:extLst>
              </a:tr>
              <a:tr h="328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Brasil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32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83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8794859"/>
                  </a:ext>
                </a:extLst>
              </a:tr>
              <a:tr h="328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Venezuela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41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5643881"/>
                  </a:ext>
                </a:extLst>
              </a:tr>
              <a:tr h="328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Uruguay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5903965"/>
                  </a:ext>
                </a:extLst>
              </a:tr>
              <a:tr h="328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Colombia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7082319"/>
                  </a:ext>
                </a:extLst>
              </a:tr>
              <a:tr h="328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Ecuador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838673"/>
                  </a:ext>
                </a:extLst>
              </a:tr>
            </a:tbl>
          </a:graphicData>
        </a:graphic>
      </p:graphicFrame>
      <p:graphicFrame>
        <p:nvGraphicFramePr>
          <p:cNvPr id="5" name="Gráfico 4"/>
          <p:cNvGraphicFramePr/>
          <p:nvPr>
            <p:extLst/>
          </p:nvPr>
        </p:nvGraphicFramePr>
        <p:xfrm>
          <a:off x="6477000" y="2171699"/>
          <a:ext cx="5429250" cy="356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4137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Tendencia de exportaciones de Chile </a:t>
            </a:r>
            <a:r>
              <a:rPr lang="es-EC"/>
              <a:t>y Argentina </a:t>
            </a:r>
            <a:r>
              <a:rPr lang="es-EC" dirty="0"/>
              <a:t>de la </a:t>
            </a:r>
            <a:r>
              <a:rPr lang="es-EC" dirty="0" err="1"/>
              <a:t>subpartida</a:t>
            </a:r>
            <a:r>
              <a:rPr lang="es-EC" dirty="0"/>
              <a:t> 9207.90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1371600" y="2286000"/>
          <a:ext cx="9601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535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495300"/>
            <a:ext cx="9601200" cy="1485900"/>
          </a:xfrm>
        </p:spPr>
        <p:txBody>
          <a:bodyPr>
            <a:normAutofit/>
          </a:bodyPr>
          <a:lstStyle/>
          <a:p>
            <a:r>
              <a:rPr lang="es-EC" dirty="0"/>
              <a:t>Principales importadores de la </a:t>
            </a:r>
            <a:r>
              <a:rPr lang="es-EC" dirty="0" err="1"/>
              <a:t>subpartida</a:t>
            </a:r>
            <a:r>
              <a:rPr lang="es-EC" dirty="0"/>
              <a:t> 9207.90 en </a:t>
            </a:r>
            <a:r>
              <a:rPr lang="es-EC" dirty="0" err="1"/>
              <a:t>sudamerica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909662" y="2197240"/>
          <a:ext cx="5033940" cy="37185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73152">
                  <a:extLst>
                    <a:ext uri="{9D8B030D-6E8A-4147-A177-3AD203B41FA5}">
                      <a16:colId xmlns:a16="http://schemas.microsoft.com/office/drawing/2014/main" val="3230059955"/>
                    </a:ext>
                  </a:extLst>
                </a:gridCol>
                <a:gridCol w="792684">
                  <a:extLst>
                    <a:ext uri="{9D8B030D-6E8A-4147-A177-3AD203B41FA5}">
                      <a16:colId xmlns:a16="http://schemas.microsoft.com/office/drawing/2014/main" val="3821722927"/>
                    </a:ext>
                  </a:extLst>
                </a:gridCol>
                <a:gridCol w="792026">
                  <a:extLst>
                    <a:ext uri="{9D8B030D-6E8A-4147-A177-3AD203B41FA5}">
                      <a16:colId xmlns:a16="http://schemas.microsoft.com/office/drawing/2014/main" val="1512183470"/>
                    </a:ext>
                  </a:extLst>
                </a:gridCol>
                <a:gridCol w="792026">
                  <a:extLst>
                    <a:ext uri="{9D8B030D-6E8A-4147-A177-3AD203B41FA5}">
                      <a16:colId xmlns:a16="http://schemas.microsoft.com/office/drawing/2014/main" val="1905147098"/>
                    </a:ext>
                  </a:extLst>
                </a:gridCol>
                <a:gridCol w="792026">
                  <a:extLst>
                    <a:ext uri="{9D8B030D-6E8A-4147-A177-3AD203B41FA5}">
                      <a16:colId xmlns:a16="http://schemas.microsoft.com/office/drawing/2014/main" val="1485361370"/>
                    </a:ext>
                  </a:extLst>
                </a:gridCol>
                <a:gridCol w="792026">
                  <a:extLst>
                    <a:ext uri="{9D8B030D-6E8A-4147-A177-3AD203B41FA5}">
                      <a16:colId xmlns:a16="http://schemas.microsoft.com/office/drawing/2014/main" val="1781264538"/>
                    </a:ext>
                  </a:extLst>
                </a:gridCol>
              </a:tblGrid>
              <a:tr h="281515">
                <a:tc>
                  <a:txBody>
                    <a:bodyPr/>
                    <a:lstStyle/>
                    <a:p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valor importado en miles de dólares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559458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Importadores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2014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2015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2016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2018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919221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Brasil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36.722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27.316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17.024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20.501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26.531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0580239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Chile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13088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7680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6885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12910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13355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746411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Argentina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12764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12880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13230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11284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10717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295557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Perú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6443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6640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6517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6940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8379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3643233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Colombia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8347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7040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5683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5110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6376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1506111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Ecuador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3535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1871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1232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2208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2766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6677749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Paraguay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2626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1672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1317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2128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2283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7207382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Bolivia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1815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846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1092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1556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1305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395437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Uruguay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1390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1059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1091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1291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987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7837300"/>
                  </a:ext>
                </a:extLst>
              </a:tr>
              <a:tr h="28151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Venezuela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687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264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94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9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3127357"/>
                  </a:ext>
                </a:extLst>
              </a:tr>
            </a:tbl>
          </a:graphicData>
        </a:graphic>
      </p:graphicFrame>
      <p:graphicFrame>
        <p:nvGraphicFramePr>
          <p:cNvPr id="5" name="Gráfico 4"/>
          <p:cNvGraphicFramePr/>
          <p:nvPr>
            <p:extLst/>
          </p:nvPr>
        </p:nvGraphicFramePr>
        <p:xfrm>
          <a:off x="6276022" y="2330590"/>
          <a:ext cx="5737787" cy="337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1396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514350"/>
            <a:ext cx="9601200" cy="1485900"/>
          </a:xfrm>
        </p:spPr>
        <p:txBody>
          <a:bodyPr/>
          <a:lstStyle/>
          <a:p>
            <a:r>
              <a:rPr lang="es-EC" dirty="0"/>
              <a:t>Tendencia en las importaciones de la </a:t>
            </a:r>
            <a:r>
              <a:rPr lang="es-EC" dirty="0" err="1"/>
              <a:t>subpartida</a:t>
            </a:r>
            <a:r>
              <a:rPr lang="es-EC" dirty="0"/>
              <a:t> 9207.90 de Chile y Brasil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371600" y="2000250"/>
          <a:ext cx="977265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2774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5DBC090-3677-48A3-8361-24BE8F0C3977}"/>
              </a:ext>
            </a:extLst>
          </p:cNvPr>
          <p:cNvSpPr txBox="1">
            <a:spLocks/>
          </p:cNvSpPr>
          <p:nvPr/>
        </p:nvSpPr>
        <p:spPr>
          <a:xfrm>
            <a:off x="1234181" y="561426"/>
            <a:ext cx="10515600" cy="866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000" b="1" dirty="0"/>
              <a:t>Comercio INTERNACIONAL DE LOS Países DE LA COMUNIDAD ANDINA (CAN)</a:t>
            </a:r>
            <a:endParaRPr lang="es-EC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Resultado de imagen para comunidad andina">
            <a:extLst>
              <a:ext uri="{FF2B5EF4-FFF2-40B4-BE49-F238E27FC236}">
                <a16:creationId xmlns:a16="http://schemas.microsoft.com/office/drawing/2014/main" id="{42055268-44C8-4D1C-89B2-9E57422D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02" y="2010324"/>
            <a:ext cx="76200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12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745F2E5-5C43-4CC0-B073-F4B3610118FC}"/>
              </a:ext>
            </a:extLst>
          </p:cNvPr>
          <p:cNvSpPr/>
          <p:nvPr/>
        </p:nvSpPr>
        <p:spPr>
          <a:xfrm>
            <a:off x="796033" y="747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IMPORTACIONES – SUBPARTIDA 9207.90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5771520"/>
              </p:ext>
            </p:extLst>
          </p:nvPr>
        </p:nvGraphicFramePr>
        <p:xfrm>
          <a:off x="686545" y="519344"/>
          <a:ext cx="5291087" cy="301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B13D8CF-1DCD-4628-AA9F-BFBD43EEB1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622982"/>
              </p:ext>
            </p:extLst>
          </p:nvPr>
        </p:nvGraphicFramePr>
        <p:xfrm>
          <a:off x="5953954" y="213065"/>
          <a:ext cx="5746813" cy="3630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C5F4DCA-3FAE-41F4-9E32-6106FD05834C}"/>
              </a:ext>
            </a:extLst>
          </p:cNvPr>
          <p:cNvCxnSpPr>
            <a:cxnSpLocks/>
          </p:cNvCxnSpPr>
          <p:nvPr/>
        </p:nvCxnSpPr>
        <p:spPr>
          <a:xfrm>
            <a:off x="5732016" y="213064"/>
            <a:ext cx="0" cy="3399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29094B8-768E-454B-85E0-7D3B87FF521E}"/>
              </a:ext>
            </a:extLst>
          </p:cNvPr>
          <p:cNvCxnSpPr>
            <a:cxnSpLocks/>
          </p:cNvCxnSpPr>
          <p:nvPr/>
        </p:nvCxnSpPr>
        <p:spPr>
          <a:xfrm flipH="1">
            <a:off x="440926" y="3613049"/>
            <a:ext cx="52910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F29E7E4D-C2E1-428E-8ABB-C9704C7FA8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97148"/>
              </p:ext>
            </p:extLst>
          </p:nvPr>
        </p:nvGraphicFramePr>
        <p:xfrm>
          <a:off x="2888202" y="3874484"/>
          <a:ext cx="5598847" cy="2851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1683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5A441EE-B29D-403B-879E-DF66A6337085}"/>
              </a:ext>
            </a:extLst>
          </p:cNvPr>
          <p:cNvSpPr/>
          <p:nvPr/>
        </p:nvSpPr>
        <p:spPr>
          <a:xfrm>
            <a:off x="849294" y="768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EXPORTACIONES – SUBPARTIDA 9207.90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0F042CA-FC57-4CF2-BAD5-D38C49B9AF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753838"/>
              </p:ext>
            </p:extLst>
          </p:nvPr>
        </p:nvGraphicFramePr>
        <p:xfrm>
          <a:off x="831510" y="639194"/>
          <a:ext cx="5042495" cy="2938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0C43828-F58F-453C-8631-9D232BDBF0FA}"/>
              </a:ext>
            </a:extLst>
          </p:cNvPr>
          <p:cNvCxnSpPr>
            <a:cxnSpLocks/>
          </p:cNvCxnSpPr>
          <p:nvPr/>
        </p:nvCxnSpPr>
        <p:spPr>
          <a:xfrm>
            <a:off x="5998303" y="195470"/>
            <a:ext cx="0" cy="3399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3B287C8-8DF6-4074-8E51-C33003D0EDAD}"/>
              </a:ext>
            </a:extLst>
          </p:cNvPr>
          <p:cNvCxnSpPr>
            <a:cxnSpLocks/>
          </p:cNvCxnSpPr>
          <p:nvPr/>
        </p:nvCxnSpPr>
        <p:spPr>
          <a:xfrm flipH="1">
            <a:off x="707213" y="3586577"/>
            <a:ext cx="52910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1F0C795-55A2-4B9C-B37A-4C9B4CF1FE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855054"/>
              </p:ext>
            </p:extLst>
          </p:nvPr>
        </p:nvGraphicFramePr>
        <p:xfrm>
          <a:off x="6510291" y="346362"/>
          <a:ext cx="5107620" cy="309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BBF278A-1C2E-4F64-9F26-3CC74D863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1112933"/>
              </p:ext>
            </p:extLst>
          </p:nvPr>
        </p:nvGraphicFramePr>
        <p:xfrm>
          <a:off x="734605" y="3604332"/>
          <a:ext cx="5361395" cy="291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8E1E8E1A-8155-4A59-80B8-1AAFE74415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701058"/>
              </p:ext>
            </p:extLst>
          </p:nvPr>
        </p:nvGraphicFramePr>
        <p:xfrm>
          <a:off x="6326821" y="3671641"/>
          <a:ext cx="5291090" cy="297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30903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8900" cy="1120775"/>
          </a:xfrm>
        </p:spPr>
        <p:txBody>
          <a:bodyPr/>
          <a:lstStyle/>
          <a:p>
            <a:r>
              <a:rPr lang="es-EC" b="1" dirty="0"/>
              <a:t>Resumen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996043" y="1231265"/>
          <a:ext cx="10904220" cy="4598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550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634F259-D9BC-4F4D-BE4F-29AF7215486B}"/>
              </a:ext>
            </a:extLst>
          </p:cNvPr>
          <p:cNvSpPr txBox="1">
            <a:spLocks/>
          </p:cNvSpPr>
          <p:nvPr/>
        </p:nvSpPr>
        <p:spPr>
          <a:xfrm>
            <a:off x="114300" y="108203"/>
            <a:ext cx="11725275" cy="866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/>
              <a:t>Mercados proveedores para productos importados por ecuador</a:t>
            </a:r>
          </a:p>
          <a:p>
            <a:pPr algn="ctr"/>
            <a:r>
              <a:rPr lang="es-EC" sz="1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Las importaciones de ecuador representan el 0,1% al comercio mundial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191AD2-7410-43CA-8426-89ACC5EB6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1" t="15833" r="18827" b="8997"/>
          <a:stretch/>
        </p:blipFill>
        <p:spPr>
          <a:xfrm>
            <a:off x="1109708" y="757748"/>
            <a:ext cx="10227075" cy="60481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FD27844-BB17-4950-84AF-43AB98255123}"/>
              </a:ext>
            </a:extLst>
          </p:cNvPr>
          <p:cNvSpPr txBox="1"/>
          <p:nvPr/>
        </p:nvSpPr>
        <p:spPr>
          <a:xfrm>
            <a:off x="9330431" y="6109130"/>
            <a:ext cx="1926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79783FA-3DAA-4817-94FA-21C50EEB9153}"/>
              </a:ext>
            </a:extLst>
          </p:cNvPr>
          <p:cNvSpPr txBox="1"/>
          <p:nvPr/>
        </p:nvSpPr>
        <p:spPr>
          <a:xfrm>
            <a:off x="8842159" y="2849731"/>
            <a:ext cx="701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75%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F890DA-F7C9-46E6-9B8C-5E837EEE6D27}"/>
              </a:ext>
            </a:extLst>
          </p:cNvPr>
          <p:cNvSpPr txBox="1"/>
          <p:nvPr/>
        </p:nvSpPr>
        <p:spPr>
          <a:xfrm>
            <a:off x="8842159" y="4171653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14</a:t>
            </a:r>
            <a:r>
              <a:rPr lang="es-EC" sz="1400" dirty="0"/>
              <a:t>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25EFB6F-6E83-4165-8E30-01EE520E2796}"/>
              </a:ext>
            </a:extLst>
          </p:cNvPr>
          <p:cNvSpPr txBox="1"/>
          <p:nvPr/>
        </p:nvSpPr>
        <p:spPr>
          <a:xfrm>
            <a:off x="2737281" y="2646874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8</a:t>
            </a:r>
            <a:r>
              <a:rPr lang="es-EC" sz="1400" dirty="0"/>
              <a:t>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D89801-1157-455C-8A68-B378C56B6BC0}"/>
              </a:ext>
            </a:extLst>
          </p:cNvPr>
          <p:cNvSpPr txBox="1"/>
          <p:nvPr/>
        </p:nvSpPr>
        <p:spPr>
          <a:xfrm>
            <a:off x="4093347" y="5242436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2</a:t>
            </a:r>
            <a:r>
              <a:rPr lang="es-EC" sz="1400" dirty="0"/>
              <a:t>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D1B95D-DE43-423C-A251-EBEAA56687E9}"/>
              </a:ext>
            </a:extLst>
          </p:cNvPr>
          <p:cNvSpPr txBox="1"/>
          <p:nvPr/>
        </p:nvSpPr>
        <p:spPr>
          <a:xfrm>
            <a:off x="2468733" y="3275111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1</a:t>
            </a:r>
            <a:r>
              <a:rPr lang="es-EC" sz="14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016821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41D1458-038D-438F-811D-CD83DD0200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194133"/>
              </p:ext>
            </p:extLst>
          </p:nvPr>
        </p:nvGraphicFramePr>
        <p:xfrm>
          <a:off x="664621" y="235260"/>
          <a:ext cx="5476875" cy="3255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2C97A68-4511-4DED-A464-557F0EEC88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986551"/>
              </p:ext>
            </p:extLst>
          </p:nvPr>
        </p:nvGraphicFramePr>
        <p:xfrm>
          <a:off x="6334124" y="250980"/>
          <a:ext cx="5476875" cy="325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221CB63-D619-45D3-8DF6-E75BE33802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435863"/>
              </p:ext>
            </p:extLst>
          </p:nvPr>
        </p:nvGraphicFramePr>
        <p:xfrm>
          <a:off x="700598" y="3606645"/>
          <a:ext cx="5519231" cy="313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D6514CF-283B-4455-BCC5-68044E02B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709175"/>
              </p:ext>
            </p:extLst>
          </p:nvPr>
        </p:nvGraphicFramePr>
        <p:xfrm>
          <a:off x="6376479" y="3606645"/>
          <a:ext cx="5476875" cy="3016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22E1E3EB-0A62-4F2C-80C1-E0F8BCE47C56}"/>
              </a:ext>
            </a:extLst>
          </p:cNvPr>
          <p:cNvSpPr/>
          <p:nvPr/>
        </p:nvSpPr>
        <p:spPr>
          <a:xfrm>
            <a:off x="10063539" y="6452633"/>
            <a:ext cx="1947486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Trade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Map,2019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9542B09-3946-43DF-916D-0C2181835031}"/>
              </a:ext>
            </a:extLst>
          </p:cNvPr>
          <p:cNvCxnSpPr/>
          <p:nvPr/>
        </p:nvCxnSpPr>
        <p:spPr>
          <a:xfrm>
            <a:off x="6255798" y="213551"/>
            <a:ext cx="0" cy="6441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9C55AE8-1388-42BC-8BE4-D54239BB341F}"/>
              </a:ext>
            </a:extLst>
          </p:cNvPr>
          <p:cNvCxnSpPr/>
          <p:nvPr/>
        </p:nvCxnSpPr>
        <p:spPr>
          <a:xfrm>
            <a:off x="471994" y="3590925"/>
            <a:ext cx="11339005" cy="15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973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D988586-769D-49FB-979B-D55240745750}"/>
              </a:ext>
            </a:extLst>
          </p:cNvPr>
          <p:cNvSpPr txBox="1">
            <a:spLocks/>
          </p:cNvSpPr>
          <p:nvPr/>
        </p:nvSpPr>
        <p:spPr>
          <a:xfrm>
            <a:off x="114300" y="90448"/>
            <a:ext cx="11725275" cy="866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/>
              <a:t>Mercados proveedores para productos importados por Perú</a:t>
            </a:r>
          </a:p>
          <a:p>
            <a:pPr algn="ctr"/>
            <a:r>
              <a:rPr lang="es-EC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0,3 % a las importaciones mundiales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FE451B-5949-4795-B922-7AF8CA906093}"/>
              </a:ext>
            </a:extLst>
          </p:cNvPr>
          <p:cNvSpPr txBox="1"/>
          <p:nvPr/>
        </p:nvSpPr>
        <p:spPr>
          <a:xfrm>
            <a:off x="9348186" y="2920753"/>
            <a:ext cx="87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46,6%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5EFA08-8AAC-4A64-B9FB-CEA365E64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4" t="12426" r="15461" b="7444"/>
          <a:stretch/>
        </p:blipFill>
        <p:spPr>
          <a:xfrm>
            <a:off x="754600" y="790112"/>
            <a:ext cx="10857392" cy="60056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AFC1519-0CB0-4F77-A198-8248181F6153}"/>
              </a:ext>
            </a:extLst>
          </p:cNvPr>
          <p:cNvSpPr txBox="1"/>
          <p:nvPr/>
        </p:nvSpPr>
        <p:spPr>
          <a:xfrm>
            <a:off x="9787631" y="6282744"/>
            <a:ext cx="1926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DAEDA8-2071-45E3-9CC0-79268A7C4816}"/>
              </a:ext>
            </a:extLst>
          </p:cNvPr>
          <p:cNvSpPr txBox="1"/>
          <p:nvPr/>
        </p:nvSpPr>
        <p:spPr>
          <a:xfrm>
            <a:off x="9304538" y="2864546"/>
            <a:ext cx="10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46,6</a:t>
            </a:r>
            <a:r>
              <a:rPr lang="es-EC" dirty="0"/>
              <a:t>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550A8D-F8C3-4C65-A733-C15E906A2461}"/>
              </a:ext>
            </a:extLst>
          </p:cNvPr>
          <p:cNvSpPr txBox="1"/>
          <p:nvPr/>
        </p:nvSpPr>
        <p:spPr>
          <a:xfrm>
            <a:off x="10389835" y="3837859"/>
            <a:ext cx="10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28,7</a:t>
            </a:r>
            <a:r>
              <a:rPr lang="es-EC" dirty="0"/>
              <a:t>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3F6D09F-8C1B-46B1-9B49-5B8FA641B8F8}"/>
              </a:ext>
            </a:extLst>
          </p:cNvPr>
          <p:cNvSpPr txBox="1"/>
          <p:nvPr/>
        </p:nvSpPr>
        <p:spPr>
          <a:xfrm>
            <a:off x="2598197" y="2375165"/>
            <a:ext cx="10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9,5</a:t>
            </a:r>
            <a:r>
              <a:rPr lang="es-EC" dirty="0"/>
              <a:t>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2EC02E-6681-4F3A-9244-FC065587DE54}"/>
              </a:ext>
            </a:extLst>
          </p:cNvPr>
          <p:cNvSpPr txBox="1"/>
          <p:nvPr/>
        </p:nvSpPr>
        <p:spPr>
          <a:xfrm>
            <a:off x="2421383" y="1844155"/>
            <a:ext cx="10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5,7</a:t>
            </a:r>
            <a:r>
              <a:rPr lang="es-EC" dirty="0"/>
              <a:t>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5639AB8-AC51-40DD-A2C1-41664897672F}"/>
              </a:ext>
            </a:extLst>
          </p:cNvPr>
          <p:cNvSpPr txBox="1"/>
          <p:nvPr/>
        </p:nvSpPr>
        <p:spPr>
          <a:xfrm>
            <a:off x="2106967" y="3290085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4,2</a:t>
            </a:r>
            <a:r>
              <a:rPr lang="es-EC" sz="1400" dirty="0"/>
              <a:t>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522F6E2-77F3-40BE-B7EB-1CA4AD5D4B3B}"/>
              </a:ext>
            </a:extLst>
          </p:cNvPr>
          <p:cNvSpPr txBox="1"/>
          <p:nvPr/>
        </p:nvSpPr>
        <p:spPr>
          <a:xfrm>
            <a:off x="9703293" y="3511363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2,3</a:t>
            </a:r>
            <a:r>
              <a:rPr lang="es-EC" sz="1400" dirty="0"/>
              <a:t>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52D92B7-437B-46B4-B413-6BE61A81206C}"/>
              </a:ext>
            </a:extLst>
          </p:cNvPr>
          <p:cNvSpPr txBox="1"/>
          <p:nvPr/>
        </p:nvSpPr>
        <p:spPr>
          <a:xfrm>
            <a:off x="10016229" y="2559831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1,2</a:t>
            </a:r>
            <a:r>
              <a:rPr lang="es-EC" sz="1400" dirty="0"/>
              <a:t>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954B5F-F633-4299-B53A-F5E8F23C9742}"/>
              </a:ext>
            </a:extLst>
          </p:cNvPr>
          <p:cNvSpPr txBox="1"/>
          <p:nvPr/>
        </p:nvSpPr>
        <p:spPr>
          <a:xfrm>
            <a:off x="10480088" y="2657811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0,6</a:t>
            </a:r>
            <a:r>
              <a:rPr lang="es-EC" sz="1400" dirty="0"/>
              <a:t>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D82BBBC-8305-4A0F-8F89-E88691F24E75}"/>
              </a:ext>
            </a:extLst>
          </p:cNvPr>
          <p:cNvSpPr txBox="1"/>
          <p:nvPr/>
        </p:nvSpPr>
        <p:spPr>
          <a:xfrm>
            <a:off x="6183296" y="2133836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0,3</a:t>
            </a:r>
            <a:r>
              <a:rPr lang="es-EC" sz="1400" dirty="0"/>
              <a:t>%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C404390-335D-4D30-9727-21CEDF162B85}"/>
              </a:ext>
            </a:extLst>
          </p:cNvPr>
          <p:cNvSpPr txBox="1"/>
          <p:nvPr/>
        </p:nvSpPr>
        <p:spPr>
          <a:xfrm>
            <a:off x="5329930" y="2542820"/>
            <a:ext cx="10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0,2</a:t>
            </a:r>
            <a:r>
              <a:rPr lang="es-EC" sz="14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80383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2D37B9-54CD-4DB3-A76E-ED56F5939C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34" y="140505"/>
            <a:ext cx="5601765" cy="3288495"/>
          </a:xfrm>
          <a:prstGeom prst="rect">
            <a:avLst/>
          </a:prstGeom>
          <a:noFill/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67DE8B5-30C2-4692-9E98-2D649572A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267036"/>
              </p:ext>
            </p:extLst>
          </p:nvPr>
        </p:nvGraphicFramePr>
        <p:xfrm>
          <a:off x="6920865" y="470057"/>
          <a:ext cx="4770120" cy="2811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B718C98-C885-42BE-8FEC-36820D37C3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005787"/>
              </p:ext>
            </p:extLst>
          </p:nvPr>
        </p:nvGraphicFramePr>
        <p:xfrm>
          <a:off x="1145256" y="3576164"/>
          <a:ext cx="482346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F203BDE-4C0A-4DF3-A2DD-53D7DBCD27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0199597"/>
              </p:ext>
            </p:extLst>
          </p:nvPr>
        </p:nvGraphicFramePr>
        <p:xfrm>
          <a:off x="7018972" y="3685838"/>
          <a:ext cx="4672013" cy="2851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CCF9B96-3860-46D7-AC7A-B249B7D794E5}"/>
              </a:ext>
            </a:extLst>
          </p:cNvPr>
          <p:cNvCxnSpPr/>
          <p:nvPr/>
        </p:nvCxnSpPr>
        <p:spPr>
          <a:xfrm>
            <a:off x="6645011" y="149382"/>
            <a:ext cx="0" cy="6441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52BB8BE-5C24-4938-BBE2-F4B0CCA8E4F5}"/>
              </a:ext>
            </a:extLst>
          </p:cNvPr>
          <p:cNvCxnSpPr/>
          <p:nvPr/>
        </p:nvCxnSpPr>
        <p:spPr>
          <a:xfrm>
            <a:off x="861207" y="3526756"/>
            <a:ext cx="11339005" cy="15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254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5522BEE-5011-4C2E-926D-0A61644012D1}"/>
              </a:ext>
            </a:extLst>
          </p:cNvPr>
          <p:cNvSpPr txBox="1">
            <a:spLocks/>
          </p:cNvSpPr>
          <p:nvPr/>
        </p:nvSpPr>
        <p:spPr>
          <a:xfrm>
            <a:off x="114300" y="99325"/>
            <a:ext cx="11725275" cy="866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/>
              <a:t>Mercados proveedores para productos importados por Colombia</a:t>
            </a:r>
          </a:p>
          <a:p>
            <a:pPr algn="ctr"/>
            <a:r>
              <a:rPr lang="es-EC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Representatividad del 0,2% frente a las importaciones mundiales</a:t>
            </a:r>
            <a:endParaRPr lang="es-EC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856457-E553-4B27-8B19-74BE00634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1" t="13204" r="12694" b="10809"/>
          <a:stretch/>
        </p:blipFill>
        <p:spPr>
          <a:xfrm>
            <a:off x="1024493" y="856612"/>
            <a:ext cx="10706469" cy="589318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CB6230B-8E90-434A-A7ED-3F1B8D618958}"/>
              </a:ext>
            </a:extLst>
          </p:cNvPr>
          <p:cNvSpPr txBox="1"/>
          <p:nvPr/>
        </p:nvSpPr>
        <p:spPr>
          <a:xfrm>
            <a:off x="9689099" y="6310232"/>
            <a:ext cx="1926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D5DAFCA-936C-4589-AEF0-D4053DEEBC03}"/>
              </a:ext>
            </a:extLst>
          </p:cNvPr>
          <p:cNvSpPr txBox="1"/>
          <p:nvPr/>
        </p:nvSpPr>
        <p:spPr>
          <a:xfrm>
            <a:off x="9570128" y="2962373"/>
            <a:ext cx="9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73%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AC2CF2-33D1-4EFE-B60D-6F515C962F04}"/>
              </a:ext>
            </a:extLst>
          </p:cNvPr>
          <p:cNvSpPr txBox="1"/>
          <p:nvPr/>
        </p:nvSpPr>
        <p:spPr>
          <a:xfrm>
            <a:off x="10647887" y="3803204"/>
            <a:ext cx="967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18%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C95BF9F-C5E8-40E5-8CBD-E4DE4407A741}"/>
              </a:ext>
            </a:extLst>
          </p:cNvPr>
          <p:cNvSpPr txBox="1"/>
          <p:nvPr/>
        </p:nvSpPr>
        <p:spPr>
          <a:xfrm>
            <a:off x="10647887" y="2716242"/>
            <a:ext cx="9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2F4C938-F194-466D-95DD-8BC7AA1F8AFA}"/>
              </a:ext>
            </a:extLst>
          </p:cNvPr>
          <p:cNvSpPr txBox="1"/>
          <p:nvPr/>
        </p:nvSpPr>
        <p:spPr>
          <a:xfrm>
            <a:off x="10199841" y="2720581"/>
            <a:ext cx="967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1%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DFC7FCA-2266-4695-B445-EC96C5B9AE9C}"/>
              </a:ext>
            </a:extLst>
          </p:cNvPr>
          <p:cNvSpPr txBox="1"/>
          <p:nvPr/>
        </p:nvSpPr>
        <p:spPr>
          <a:xfrm>
            <a:off x="9863969" y="3542016"/>
            <a:ext cx="967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1%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60934C0-C8AD-4578-8465-1FA404862C4C}"/>
              </a:ext>
            </a:extLst>
          </p:cNvPr>
          <p:cNvSpPr txBox="1"/>
          <p:nvPr/>
        </p:nvSpPr>
        <p:spPr>
          <a:xfrm>
            <a:off x="5976937" y="2621196"/>
            <a:ext cx="967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1%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00CCEDE-808A-4606-87C4-A1DA93721C3E}"/>
              </a:ext>
            </a:extLst>
          </p:cNvPr>
          <p:cNvSpPr txBox="1"/>
          <p:nvPr/>
        </p:nvSpPr>
        <p:spPr>
          <a:xfrm>
            <a:off x="6460770" y="1980943"/>
            <a:ext cx="967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1%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28158AA-26B2-451F-B699-FD60B18B821E}"/>
              </a:ext>
            </a:extLst>
          </p:cNvPr>
          <p:cNvSpPr txBox="1"/>
          <p:nvPr/>
        </p:nvSpPr>
        <p:spPr>
          <a:xfrm>
            <a:off x="2774966" y="2122874"/>
            <a:ext cx="967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1%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BDEA316-0144-46BA-AD02-285866F27C18}"/>
              </a:ext>
            </a:extLst>
          </p:cNvPr>
          <p:cNvSpPr txBox="1"/>
          <p:nvPr/>
        </p:nvSpPr>
        <p:spPr>
          <a:xfrm>
            <a:off x="2897819" y="2490391"/>
            <a:ext cx="967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2%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8C754D2-86BD-4D72-A8C5-5E704643A75F}"/>
              </a:ext>
            </a:extLst>
          </p:cNvPr>
          <p:cNvSpPr txBox="1"/>
          <p:nvPr/>
        </p:nvSpPr>
        <p:spPr>
          <a:xfrm>
            <a:off x="2622566" y="3465366"/>
            <a:ext cx="967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2700638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0D752F1-8117-455E-AA11-7F0EDFC27E10}"/>
              </a:ext>
            </a:extLst>
          </p:cNvPr>
          <p:cNvCxnSpPr/>
          <p:nvPr/>
        </p:nvCxnSpPr>
        <p:spPr>
          <a:xfrm>
            <a:off x="6645011" y="149382"/>
            <a:ext cx="0" cy="6441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0F4ED728-0DF0-4CD7-8D90-CFA3795013F8}"/>
              </a:ext>
            </a:extLst>
          </p:cNvPr>
          <p:cNvCxnSpPr/>
          <p:nvPr/>
        </p:nvCxnSpPr>
        <p:spPr>
          <a:xfrm>
            <a:off x="741134" y="3526756"/>
            <a:ext cx="11339005" cy="15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AB7E1FC-A69A-454A-9781-70E2D5E878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994498"/>
              </p:ext>
            </p:extLst>
          </p:nvPr>
        </p:nvGraphicFramePr>
        <p:xfrm>
          <a:off x="932877" y="165102"/>
          <a:ext cx="5477759" cy="3105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B1A4F4B-7D57-46E9-A955-3D6DC6D89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4035947"/>
              </p:ext>
            </p:extLst>
          </p:nvPr>
        </p:nvGraphicFramePr>
        <p:xfrm>
          <a:off x="868224" y="3708152"/>
          <a:ext cx="5542393" cy="310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AEE0A78-1716-4D2C-AF60-A04ADC0EA6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956690"/>
              </p:ext>
            </p:extLst>
          </p:nvPr>
        </p:nvGraphicFramePr>
        <p:xfrm>
          <a:off x="6722368" y="149382"/>
          <a:ext cx="5247949" cy="3211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DA8FFEF-D302-44B4-817E-0BC803C61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05172"/>
              </p:ext>
            </p:extLst>
          </p:nvPr>
        </p:nvGraphicFramePr>
        <p:xfrm>
          <a:off x="6722368" y="3708152"/>
          <a:ext cx="5140577" cy="3000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87595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AEBFC25-EEF3-43F0-B612-37C5F3E6446A}"/>
              </a:ext>
            </a:extLst>
          </p:cNvPr>
          <p:cNvSpPr txBox="1">
            <a:spLocks/>
          </p:cNvSpPr>
          <p:nvPr/>
        </p:nvSpPr>
        <p:spPr>
          <a:xfrm>
            <a:off x="114300" y="108203"/>
            <a:ext cx="11725275" cy="866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/>
              <a:t>Mercados proveedores para productos importados por </a:t>
            </a:r>
            <a:r>
              <a:rPr lang="es-EC" sz="2400" b="1" dirty="0" err="1"/>
              <a:t>bolivia</a:t>
            </a:r>
            <a:endParaRPr lang="es-EC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DA1AE1-2DF8-44D7-853A-1250DD589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5" t="19288" r="18956" b="15728"/>
          <a:stretch/>
        </p:blipFill>
        <p:spPr>
          <a:xfrm>
            <a:off x="1060004" y="709747"/>
            <a:ext cx="10555549" cy="60400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0ABE64D-C63A-4FE0-AA4E-5599A1617D85}"/>
              </a:ext>
            </a:extLst>
          </p:cNvPr>
          <p:cNvSpPr txBox="1"/>
          <p:nvPr/>
        </p:nvSpPr>
        <p:spPr>
          <a:xfrm>
            <a:off x="9689099" y="6310232"/>
            <a:ext cx="1926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Trade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CFE377-609B-4A20-A879-FD73D69BF8A4}"/>
              </a:ext>
            </a:extLst>
          </p:cNvPr>
          <p:cNvSpPr txBox="1"/>
          <p:nvPr/>
        </p:nvSpPr>
        <p:spPr>
          <a:xfrm>
            <a:off x="9308399" y="2490533"/>
            <a:ext cx="9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72%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36AA706-531F-4D97-AB8A-F2B907C7D89E}"/>
              </a:ext>
            </a:extLst>
          </p:cNvPr>
          <p:cNvSpPr txBox="1"/>
          <p:nvPr/>
        </p:nvSpPr>
        <p:spPr>
          <a:xfrm>
            <a:off x="10411034" y="3855878"/>
            <a:ext cx="9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14%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9AF83CB-16B1-4C25-902D-9E793B194819}"/>
              </a:ext>
            </a:extLst>
          </p:cNvPr>
          <p:cNvSpPr txBox="1"/>
          <p:nvPr/>
        </p:nvSpPr>
        <p:spPr>
          <a:xfrm>
            <a:off x="9988418" y="2705977"/>
            <a:ext cx="9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08A47F-3C2D-45EB-A03F-FA1BB235FF8B}"/>
              </a:ext>
            </a:extLst>
          </p:cNvPr>
          <p:cNvSpPr txBox="1"/>
          <p:nvPr/>
        </p:nvSpPr>
        <p:spPr>
          <a:xfrm>
            <a:off x="10425587" y="2596908"/>
            <a:ext cx="9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5%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692EAD8-6B6C-48AA-A417-F181EE9EEF7C}"/>
              </a:ext>
            </a:extLst>
          </p:cNvPr>
          <p:cNvSpPr txBox="1"/>
          <p:nvPr/>
        </p:nvSpPr>
        <p:spPr>
          <a:xfrm>
            <a:off x="2759962" y="2675199"/>
            <a:ext cx="9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4%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E9B23ED-4F8A-4BC3-ABDC-0F6DC251B910}"/>
              </a:ext>
            </a:extLst>
          </p:cNvPr>
          <p:cNvSpPr txBox="1"/>
          <p:nvPr/>
        </p:nvSpPr>
        <p:spPr>
          <a:xfrm>
            <a:off x="2738036" y="1912762"/>
            <a:ext cx="9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871F517-0D24-4BA3-8AD5-BD32AAD542E6}"/>
              </a:ext>
            </a:extLst>
          </p:cNvPr>
          <p:cNvSpPr txBox="1"/>
          <p:nvPr/>
        </p:nvSpPr>
        <p:spPr>
          <a:xfrm>
            <a:off x="5493104" y="2398200"/>
            <a:ext cx="9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524DB5B-475E-410C-96B3-683F73FC79AB}"/>
              </a:ext>
            </a:extLst>
          </p:cNvPr>
          <p:cNvSpPr txBox="1"/>
          <p:nvPr/>
        </p:nvSpPr>
        <p:spPr>
          <a:xfrm>
            <a:off x="4026777" y="4037628"/>
            <a:ext cx="9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6DA1771-8885-4B8E-885A-EE6DBC483A62}"/>
              </a:ext>
            </a:extLst>
          </p:cNvPr>
          <p:cNvSpPr txBox="1"/>
          <p:nvPr/>
        </p:nvSpPr>
        <p:spPr>
          <a:xfrm>
            <a:off x="2517573" y="3400554"/>
            <a:ext cx="96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1479778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14F55E5-0ECE-408C-9387-D50BC0DAF096}"/>
              </a:ext>
            </a:extLst>
          </p:cNvPr>
          <p:cNvCxnSpPr/>
          <p:nvPr/>
        </p:nvCxnSpPr>
        <p:spPr>
          <a:xfrm>
            <a:off x="6645011" y="149382"/>
            <a:ext cx="0" cy="6441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7B7FF1E-C412-4C9F-8436-9A5096D5EE14}"/>
              </a:ext>
            </a:extLst>
          </p:cNvPr>
          <p:cNvCxnSpPr/>
          <p:nvPr/>
        </p:nvCxnSpPr>
        <p:spPr>
          <a:xfrm>
            <a:off x="741134" y="3526756"/>
            <a:ext cx="11339005" cy="15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C39A7C3-57BA-4412-959A-4054954AC2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9265450"/>
              </p:ext>
            </p:extLst>
          </p:nvPr>
        </p:nvGraphicFramePr>
        <p:xfrm>
          <a:off x="887767" y="180822"/>
          <a:ext cx="5640869" cy="3248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5FCB9D3-29A1-4864-93BA-FE277469C6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0718296"/>
              </p:ext>
            </p:extLst>
          </p:nvPr>
        </p:nvGraphicFramePr>
        <p:xfrm>
          <a:off x="6761380" y="180822"/>
          <a:ext cx="5318736" cy="3216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38348CB-3BA7-4D3F-9712-46E982EA72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410628"/>
              </p:ext>
            </p:extLst>
          </p:nvPr>
        </p:nvGraphicFramePr>
        <p:xfrm>
          <a:off x="741134" y="3627455"/>
          <a:ext cx="5787494" cy="2963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EAEDCE71-8548-4E71-9C17-3A8C135A1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1613080"/>
              </p:ext>
            </p:extLst>
          </p:nvPr>
        </p:nvGraphicFramePr>
        <p:xfrm>
          <a:off x="6645003" y="3675947"/>
          <a:ext cx="5546997" cy="301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81444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196390-E071-4C57-AF58-F9FB228F8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5" t="21159" r="13931" b="21035"/>
          <a:stretch/>
        </p:blipFill>
        <p:spPr>
          <a:xfrm>
            <a:off x="632190" y="1176133"/>
            <a:ext cx="11635333" cy="560715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7CDEDF9-3F29-4470-AC7E-A26DB31B4263}"/>
              </a:ext>
            </a:extLst>
          </p:cNvPr>
          <p:cNvSpPr txBox="1"/>
          <p:nvPr/>
        </p:nvSpPr>
        <p:spPr>
          <a:xfrm>
            <a:off x="9294920" y="6310232"/>
            <a:ext cx="232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Access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DCA709-0219-4711-805E-1BF6EC331FDD}"/>
              </a:ext>
            </a:extLst>
          </p:cNvPr>
          <p:cNvSpPr/>
          <p:nvPr/>
        </p:nvSpPr>
        <p:spPr>
          <a:xfrm>
            <a:off x="796033" y="747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s-EC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E10C930-EF3F-4A63-AFAB-8C6D11FC74BC}"/>
              </a:ext>
            </a:extLst>
          </p:cNvPr>
          <p:cNvSpPr/>
          <p:nvPr/>
        </p:nvSpPr>
        <p:spPr>
          <a:xfrm>
            <a:off x="948433" y="2271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Tasas arancelarias; Distribución de los aranceles aplicados por Ecuador a todos los países exportadores</a:t>
            </a:r>
          </a:p>
        </p:txBody>
      </p:sp>
    </p:spTree>
    <p:extLst>
      <p:ext uri="{BB962C8B-B14F-4D97-AF65-F5344CB8AC3E}">
        <p14:creationId xmlns:p14="http://schemas.microsoft.com/office/powerpoint/2010/main" val="1027470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309C3B1-CCC9-4773-A4C0-EF1489572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1" t="19158" r="14151" b="22589"/>
          <a:stretch/>
        </p:blipFill>
        <p:spPr>
          <a:xfrm>
            <a:off x="776502" y="1056442"/>
            <a:ext cx="11410346" cy="56301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ECB07F-C273-4C83-89EC-07EF093AD815}"/>
              </a:ext>
            </a:extLst>
          </p:cNvPr>
          <p:cNvSpPr txBox="1"/>
          <p:nvPr/>
        </p:nvSpPr>
        <p:spPr>
          <a:xfrm>
            <a:off x="9294920" y="6310232"/>
            <a:ext cx="232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Access </a:t>
            </a:r>
            <a:r>
              <a:rPr lang="es-EC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A264E6-2D2B-4CFD-A8D1-AF121C315739}"/>
              </a:ext>
            </a:extLst>
          </p:cNvPr>
          <p:cNvSpPr/>
          <p:nvPr/>
        </p:nvSpPr>
        <p:spPr>
          <a:xfrm>
            <a:off x="776502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Tasas arancelarias; Distribución geográfica de los aranceles aplicados por todos los países importadores a Ecuador.</a:t>
            </a:r>
          </a:p>
        </p:txBody>
      </p:sp>
    </p:spTree>
    <p:extLst>
      <p:ext uri="{BB962C8B-B14F-4D97-AF65-F5344CB8AC3E}">
        <p14:creationId xmlns:p14="http://schemas.microsoft.com/office/powerpoint/2010/main" val="91119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634846"/>
            <a:ext cx="9601200" cy="1485900"/>
          </a:xfrm>
        </p:spPr>
        <p:txBody>
          <a:bodyPr/>
          <a:lstStyle/>
          <a:p>
            <a:r>
              <a:rPr lang="es-EC" dirty="0" err="1"/>
              <a:t>Supartida</a:t>
            </a:r>
            <a:r>
              <a:rPr lang="es-EC" dirty="0"/>
              <a:t> 9207.90.00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90600" y="1665927"/>
            <a:ext cx="10276114" cy="1044575"/>
          </a:xfrm>
        </p:spPr>
        <p:txBody>
          <a:bodyPr/>
          <a:lstStyle/>
          <a:p>
            <a:r>
              <a:rPr lang="es-EC" sz="2400" dirty="0"/>
              <a:t>Los demás; instrumentos musicales cuyo sonido se produce o se amplifica eléctricamente (guitarras)</a:t>
            </a:r>
          </a:p>
          <a:p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-124" b="48233"/>
          <a:stretch/>
        </p:blipFill>
        <p:spPr>
          <a:xfrm>
            <a:off x="979487" y="3005137"/>
            <a:ext cx="4214813" cy="16350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63967"/>
            <a:ext cx="2215259" cy="34817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36" y="4775109"/>
            <a:ext cx="4108164" cy="157753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38" y="3153082"/>
            <a:ext cx="2703512" cy="27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29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9055" y="200025"/>
            <a:ext cx="9601200" cy="1485900"/>
          </a:xfrm>
        </p:spPr>
        <p:txBody>
          <a:bodyPr/>
          <a:lstStyle/>
          <a:p>
            <a:r>
              <a:rPr lang="es-EC" dirty="0"/>
              <a:t>Comparación de tasas arancelarias entre los miembros de la CAN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149055" y="2577673"/>
          <a:ext cx="4633403" cy="31801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51979">
                  <a:extLst>
                    <a:ext uri="{9D8B030D-6E8A-4147-A177-3AD203B41FA5}">
                      <a16:colId xmlns:a16="http://schemas.microsoft.com/office/drawing/2014/main" val="3706185804"/>
                    </a:ext>
                  </a:extLst>
                </a:gridCol>
                <a:gridCol w="926483">
                  <a:extLst>
                    <a:ext uri="{9D8B030D-6E8A-4147-A177-3AD203B41FA5}">
                      <a16:colId xmlns:a16="http://schemas.microsoft.com/office/drawing/2014/main" val="1997908987"/>
                    </a:ext>
                  </a:extLst>
                </a:gridCol>
                <a:gridCol w="1075890">
                  <a:extLst>
                    <a:ext uri="{9D8B030D-6E8A-4147-A177-3AD203B41FA5}">
                      <a16:colId xmlns:a16="http://schemas.microsoft.com/office/drawing/2014/main" val="3664397732"/>
                    </a:ext>
                  </a:extLst>
                </a:gridCol>
                <a:gridCol w="528063">
                  <a:extLst>
                    <a:ext uri="{9D8B030D-6E8A-4147-A177-3AD203B41FA5}">
                      <a16:colId xmlns:a16="http://schemas.microsoft.com/office/drawing/2014/main" val="2931086140"/>
                    </a:ext>
                  </a:extLst>
                </a:gridCol>
                <a:gridCol w="750988">
                  <a:extLst>
                    <a:ext uri="{9D8B030D-6E8A-4147-A177-3AD203B41FA5}">
                      <a16:colId xmlns:a16="http://schemas.microsoft.com/office/drawing/2014/main" val="3392816349"/>
                    </a:ext>
                  </a:extLst>
                </a:gridCol>
              </a:tblGrid>
              <a:tr h="397524">
                <a:tc gridSpan="5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Porcentaje Arancelario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99165"/>
                  </a:ext>
                </a:extLst>
              </a:tr>
              <a:tr h="397524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País exportador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País importador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031320"/>
                  </a:ext>
                </a:extLst>
              </a:tr>
              <a:tr h="397524">
                <a:tc>
                  <a:txBody>
                    <a:bodyPr/>
                    <a:lstStyle/>
                    <a:p>
                      <a:endParaRPr lang="es-EC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Ecuador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Colombia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Perú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Bolivia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0595732"/>
                  </a:ext>
                </a:extLst>
              </a:tr>
              <a:tr h="397524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China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5529743"/>
                  </a:ext>
                </a:extLst>
              </a:tr>
              <a:tr h="397524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Estados Unidos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2091669"/>
                  </a:ext>
                </a:extLst>
              </a:tr>
              <a:tr h="397524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Japón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553263"/>
                  </a:ext>
                </a:extLst>
              </a:tr>
              <a:tr h="397524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Indonesia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20%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5%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6%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10%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258134"/>
                  </a:ext>
                </a:extLst>
              </a:tr>
              <a:tr h="397524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Alemania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8%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0%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</a:rPr>
                        <a:t>0%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</a:rPr>
                        <a:t>10%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4782675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206598" y="1658201"/>
            <a:ext cx="3882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Porcentajes arancelarios al importar la </a:t>
            </a:r>
            <a:r>
              <a:rPr lang="es-EC" dirty="0" err="1"/>
              <a:t>subpartida</a:t>
            </a:r>
            <a:r>
              <a:rPr lang="es-EC" dirty="0"/>
              <a:t> 9207.90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284986" y="1658200"/>
            <a:ext cx="5080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ea typeface="Calibri" panose="020F0502020204030204" pitchFamily="34" charset="0"/>
              </a:rPr>
              <a:t>Porcentajes arancelarios al exportar la </a:t>
            </a:r>
            <a:r>
              <a:rPr lang="es-EC" dirty="0" err="1">
                <a:solidFill>
                  <a:srgbClr val="000000"/>
                </a:solidFill>
                <a:ea typeface="Calibri" panose="020F0502020204030204" pitchFamily="34" charset="0"/>
              </a:rPr>
              <a:t>subpartida</a:t>
            </a:r>
            <a:r>
              <a:rPr lang="es-EC" dirty="0">
                <a:solidFill>
                  <a:srgbClr val="000000"/>
                </a:solidFill>
                <a:ea typeface="Calibri" panose="020F0502020204030204" pitchFamily="34" charset="0"/>
              </a:rPr>
              <a:t> 9207.90</a:t>
            </a:r>
            <a:endParaRPr lang="es-EC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6510070" y="2577673"/>
          <a:ext cx="4855211" cy="33845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04031">
                  <a:extLst>
                    <a:ext uri="{9D8B030D-6E8A-4147-A177-3AD203B41FA5}">
                      <a16:colId xmlns:a16="http://schemas.microsoft.com/office/drawing/2014/main" val="4065502745"/>
                    </a:ext>
                  </a:extLst>
                </a:gridCol>
                <a:gridCol w="572855">
                  <a:extLst>
                    <a:ext uri="{9D8B030D-6E8A-4147-A177-3AD203B41FA5}">
                      <a16:colId xmlns:a16="http://schemas.microsoft.com/office/drawing/2014/main" val="821668206"/>
                    </a:ext>
                  </a:extLst>
                </a:gridCol>
                <a:gridCol w="545413">
                  <a:extLst>
                    <a:ext uri="{9D8B030D-6E8A-4147-A177-3AD203B41FA5}">
                      <a16:colId xmlns:a16="http://schemas.microsoft.com/office/drawing/2014/main" val="3091299402"/>
                    </a:ext>
                  </a:extLst>
                </a:gridCol>
                <a:gridCol w="592751">
                  <a:extLst>
                    <a:ext uri="{9D8B030D-6E8A-4147-A177-3AD203B41FA5}">
                      <a16:colId xmlns:a16="http://schemas.microsoft.com/office/drawing/2014/main" val="2249334047"/>
                    </a:ext>
                  </a:extLst>
                </a:gridCol>
                <a:gridCol w="987232">
                  <a:extLst>
                    <a:ext uri="{9D8B030D-6E8A-4147-A177-3AD203B41FA5}">
                      <a16:colId xmlns:a16="http://schemas.microsoft.com/office/drawing/2014/main" val="2892715975"/>
                    </a:ext>
                  </a:extLst>
                </a:gridCol>
                <a:gridCol w="952929">
                  <a:extLst>
                    <a:ext uri="{9D8B030D-6E8A-4147-A177-3AD203B41FA5}">
                      <a16:colId xmlns:a16="http://schemas.microsoft.com/office/drawing/2014/main" val="294380132"/>
                    </a:ext>
                  </a:extLst>
                </a:gridCol>
              </a:tblGrid>
              <a:tr h="483509">
                <a:tc gridSpan="6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Porcentaje Arancelario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967513"/>
                  </a:ext>
                </a:extLst>
              </a:tr>
              <a:tr h="48350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País exportador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País importador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49650"/>
                  </a:ext>
                </a:extLst>
              </a:tr>
              <a:tr h="483509">
                <a:tc>
                  <a:txBody>
                    <a:bodyPr/>
                    <a:lstStyle/>
                    <a:p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China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U.S.A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Japón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Indonesia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Alemania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666136"/>
                  </a:ext>
                </a:extLst>
              </a:tr>
              <a:tr h="48350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Ecuador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12%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15%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2007391"/>
                  </a:ext>
                </a:extLst>
              </a:tr>
              <a:tr h="48350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Colombia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12%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0%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15%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1008460"/>
                  </a:ext>
                </a:extLst>
              </a:tr>
              <a:tr h="48350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Perú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15%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4415438"/>
                  </a:ext>
                </a:extLst>
              </a:tr>
              <a:tr h="48350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Bolivia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12%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effectLst/>
                        </a:rPr>
                        <a:t>15%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200" dirty="0">
                          <a:effectLst/>
                        </a:rPr>
                        <a:t>0%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2069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27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550" y="297303"/>
            <a:ext cx="9601200" cy="1485900"/>
          </a:xfrm>
        </p:spPr>
        <p:txBody>
          <a:bodyPr/>
          <a:lstStyle/>
          <a:p>
            <a:r>
              <a:rPr lang="es-EC" dirty="0"/>
              <a:t>Producción nacional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77120"/>
            <a:ext cx="5435991" cy="861304"/>
          </a:xfrm>
        </p:spPr>
        <p:txBody>
          <a:bodyPr>
            <a:normAutofit fontScale="85000" lnSpcReduction="10000"/>
          </a:bodyPr>
          <a:lstStyle/>
          <a:p>
            <a:r>
              <a:rPr lang="es-EC" dirty="0">
                <a:solidFill>
                  <a:schemeClr val="tx1"/>
                </a:solidFill>
              </a:rPr>
              <a:t>Empresas dedicadas a la producción de instrumentos musicales registrada en la superintendencia de compañías, valores y seguros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1123218" y="2686929"/>
          <a:ext cx="5150973" cy="36414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5357">
                  <a:extLst>
                    <a:ext uri="{9D8B030D-6E8A-4147-A177-3AD203B41FA5}">
                      <a16:colId xmlns:a16="http://schemas.microsoft.com/office/drawing/2014/main" val="2456502100"/>
                    </a:ext>
                  </a:extLst>
                </a:gridCol>
                <a:gridCol w="934867">
                  <a:extLst>
                    <a:ext uri="{9D8B030D-6E8A-4147-A177-3AD203B41FA5}">
                      <a16:colId xmlns:a16="http://schemas.microsoft.com/office/drawing/2014/main" val="3476945808"/>
                    </a:ext>
                  </a:extLst>
                </a:gridCol>
                <a:gridCol w="1064425">
                  <a:extLst>
                    <a:ext uri="{9D8B030D-6E8A-4147-A177-3AD203B41FA5}">
                      <a16:colId xmlns:a16="http://schemas.microsoft.com/office/drawing/2014/main" val="2305953008"/>
                    </a:ext>
                  </a:extLst>
                </a:gridCol>
                <a:gridCol w="957369">
                  <a:extLst>
                    <a:ext uri="{9D8B030D-6E8A-4147-A177-3AD203B41FA5}">
                      <a16:colId xmlns:a16="http://schemas.microsoft.com/office/drawing/2014/main" val="2923194183"/>
                    </a:ext>
                  </a:extLst>
                </a:gridCol>
                <a:gridCol w="908955">
                  <a:extLst>
                    <a:ext uri="{9D8B030D-6E8A-4147-A177-3AD203B41FA5}">
                      <a16:colId xmlns:a16="http://schemas.microsoft.com/office/drawing/2014/main" val="936107742"/>
                    </a:ext>
                  </a:extLst>
                </a:gridCol>
              </a:tblGrid>
              <a:tr h="864777"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ACTIVO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PATRIMONIO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INGRESOS POR VENTA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UTILIDAD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0461799"/>
                  </a:ext>
                </a:extLst>
              </a:tr>
              <a:tr h="42487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NOMBRE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2018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2018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2018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2018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85723"/>
                  </a:ext>
                </a:extLst>
              </a:tr>
              <a:tr h="63730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FERCESALE S.A.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471,755.65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800.00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No registra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No registra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63706"/>
                  </a:ext>
                </a:extLst>
              </a:tr>
              <a:tr h="42487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ANTANA S.A.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366,716.21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800.00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No registra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No registra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8437387"/>
                  </a:ext>
                </a:extLst>
              </a:tr>
              <a:tr h="42487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PANAPA S.A.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287,004.50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75,378.51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No registra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No registra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7469560"/>
                  </a:ext>
                </a:extLst>
              </a:tr>
              <a:tr h="86477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GUITARSVOGEL CIA. LTDA.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174,040.32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67,090.41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234,343.69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871.69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9570717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7586955" y="2665827"/>
          <a:ext cx="3766845" cy="35435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53572">
                  <a:extLst>
                    <a:ext uri="{9D8B030D-6E8A-4147-A177-3AD203B41FA5}">
                      <a16:colId xmlns:a16="http://schemas.microsoft.com/office/drawing/2014/main" val="64324467"/>
                    </a:ext>
                  </a:extLst>
                </a:gridCol>
                <a:gridCol w="1813273">
                  <a:extLst>
                    <a:ext uri="{9D8B030D-6E8A-4147-A177-3AD203B41FA5}">
                      <a16:colId xmlns:a16="http://schemas.microsoft.com/office/drawing/2014/main" val="3703019986"/>
                    </a:ext>
                  </a:extLst>
                </a:gridCol>
              </a:tblGrid>
              <a:tr h="42937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Empresa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Precio $/ guitarra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398551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Cavero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111161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Guitarras Luis Conde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3679409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Voguel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9215936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Cesar Guacan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6520166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Guitarras Camacho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193706"/>
                  </a:ext>
                </a:extLst>
              </a:tr>
              <a:tr h="4698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Guitarras Humberto Chavez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7347274"/>
                  </a:ext>
                </a:extLst>
              </a:tr>
              <a:tr h="4698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Guitarras Hugo Chiliquinga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0017797"/>
                  </a:ext>
                </a:extLst>
              </a:tr>
              <a:tr h="4698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Guitarras Olivio Chiliquinga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312832"/>
                  </a:ext>
                </a:extLst>
              </a:tr>
              <a:tr h="21689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Precio prom total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738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4346608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7586955" y="1783203"/>
            <a:ext cx="3766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Empresas y talleres artesanales de guitarras en Quito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24" y="182210"/>
            <a:ext cx="1645251" cy="12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13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245045"/>
            <a:ext cx="9601200" cy="1485900"/>
          </a:xfrm>
        </p:spPr>
        <p:txBody>
          <a:bodyPr>
            <a:normAutofit/>
          </a:bodyPr>
          <a:lstStyle/>
          <a:p>
            <a:r>
              <a:rPr lang="es-EC" sz="4000" dirty="0"/>
              <a:t>Ventas anuales de instrumentos musicales en el Ecuador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2662311" y="1516634"/>
          <a:ext cx="7881864" cy="969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3644">
                  <a:extLst>
                    <a:ext uri="{9D8B030D-6E8A-4147-A177-3AD203B41FA5}">
                      <a16:colId xmlns:a16="http://schemas.microsoft.com/office/drawing/2014/main" val="4229197007"/>
                    </a:ext>
                  </a:extLst>
                </a:gridCol>
                <a:gridCol w="1313644">
                  <a:extLst>
                    <a:ext uri="{9D8B030D-6E8A-4147-A177-3AD203B41FA5}">
                      <a16:colId xmlns:a16="http://schemas.microsoft.com/office/drawing/2014/main" val="1744836677"/>
                    </a:ext>
                  </a:extLst>
                </a:gridCol>
                <a:gridCol w="1313644">
                  <a:extLst>
                    <a:ext uri="{9D8B030D-6E8A-4147-A177-3AD203B41FA5}">
                      <a16:colId xmlns:a16="http://schemas.microsoft.com/office/drawing/2014/main" val="4277213936"/>
                    </a:ext>
                  </a:extLst>
                </a:gridCol>
                <a:gridCol w="1313644">
                  <a:extLst>
                    <a:ext uri="{9D8B030D-6E8A-4147-A177-3AD203B41FA5}">
                      <a16:colId xmlns:a16="http://schemas.microsoft.com/office/drawing/2014/main" val="1783020571"/>
                    </a:ext>
                  </a:extLst>
                </a:gridCol>
                <a:gridCol w="1313644">
                  <a:extLst>
                    <a:ext uri="{9D8B030D-6E8A-4147-A177-3AD203B41FA5}">
                      <a16:colId xmlns:a16="http://schemas.microsoft.com/office/drawing/2014/main" val="4787717"/>
                    </a:ext>
                  </a:extLst>
                </a:gridCol>
                <a:gridCol w="1313644">
                  <a:extLst>
                    <a:ext uri="{9D8B030D-6E8A-4147-A177-3AD203B41FA5}">
                      <a16:colId xmlns:a16="http://schemas.microsoft.com/office/drawing/2014/main" val="3166139500"/>
                    </a:ext>
                  </a:extLst>
                </a:gridCol>
              </a:tblGrid>
              <a:tr h="271256">
                <a:tc>
                  <a:txBody>
                    <a:bodyPr/>
                    <a:lstStyle/>
                    <a:p>
                      <a:pPr algn="l" fontAlgn="t"/>
                      <a:r>
                        <a:rPr lang="es-EC" sz="2000" u="none" strike="noStrike">
                          <a:effectLst/>
                        </a:rPr>
                        <a:t> </a:t>
                      </a:r>
                      <a:endParaRPr lang="es-EC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 gridSpan="5"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Ventas anuales de instrumentos musicales en el Ecuador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416059"/>
                  </a:ext>
                </a:extLst>
              </a:tr>
              <a:tr h="271256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Mes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2014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2015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2016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2017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2018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3450605"/>
                  </a:ext>
                </a:extLst>
              </a:tr>
              <a:tr h="384017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TOTAL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1.289.661,91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1.499.277,84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1.073.786,42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1.139.276,29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1.365.336,29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7592212"/>
                  </a:ext>
                </a:extLst>
              </a:tr>
            </a:tbl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8B36AB1-611E-4ED6-A059-98D5D5DF80A0}"/>
              </a:ext>
            </a:extLst>
          </p:cNvPr>
          <p:cNvGraphicFramePr/>
          <p:nvPr>
            <p:extLst/>
          </p:nvPr>
        </p:nvGraphicFramePr>
        <p:xfrm>
          <a:off x="2394585" y="2742102"/>
          <a:ext cx="8149590" cy="3830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5729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0026" r="24926"/>
          <a:stretch/>
        </p:blipFill>
        <p:spPr>
          <a:xfrm>
            <a:off x="5452146" y="1598832"/>
            <a:ext cx="1905000" cy="42287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2246"/>
            <a:ext cx="10515600" cy="87503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C" sz="4000" dirty="0">
                <a:solidFill>
                  <a:schemeClr val="accent5">
                    <a:lumMod val="75000"/>
                  </a:schemeClr>
                </a:solidFill>
              </a:rPr>
              <a:t>Conclusiones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517625" y="1222058"/>
          <a:ext cx="4380914" cy="2113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Marcador de contenido 3"/>
          <p:cNvGraphicFramePr>
            <a:graphicFrameLocks/>
          </p:cNvGraphicFramePr>
          <p:nvPr>
            <p:extLst/>
          </p:nvPr>
        </p:nvGraphicFramePr>
        <p:xfrm>
          <a:off x="6982655" y="1222057"/>
          <a:ext cx="3849858" cy="2113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a 5"/>
          <p:cNvGraphicFramePr/>
          <p:nvPr>
            <p:extLst/>
          </p:nvPr>
        </p:nvGraphicFramePr>
        <p:xfrm>
          <a:off x="1517625" y="3876943"/>
          <a:ext cx="4214055" cy="2656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Diagrama 6"/>
          <p:cNvGraphicFramePr/>
          <p:nvPr>
            <p:extLst/>
          </p:nvPr>
        </p:nvGraphicFramePr>
        <p:xfrm>
          <a:off x="6743894" y="3876943"/>
          <a:ext cx="4327380" cy="248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535511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EED3E04-0BC3-40BD-A721-768F82528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90321"/>
              </p:ext>
            </p:extLst>
          </p:nvPr>
        </p:nvGraphicFramePr>
        <p:xfrm>
          <a:off x="981075" y="723901"/>
          <a:ext cx="10229850" cy="6134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048C38D6-32DB-44BD-A02E-D8DD61C58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6"/>
            <a:ext cx="10515600" cy="87503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C" sz="4000" dirty="0">
                <a:solidFill>
                  <a:schemeClr val="accent5">
                    <a:lumMod val="75000"/>
                  </a:schemeClr>
                </a:solidFill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987076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852812"/>
              </p:ext>
            </p:extLst>
          </p:nvPr>
        </p:nvGraphicFramePr>
        <p:xfrm>
          <a:off x="-1409700" y="782755"/>
          <a:ext cx="11068050" cy="54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08" y="503552"/>
            <a:ext cx="2145792" cy="9410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87" y="1759969"/>
            <a:ext cx="2145792" cy="7653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0805" y="2846916"/>
            <a:ext cx="1513799" cy="151379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6500" y="3121987"/>
            <a:ext cx="1774439" cy="8707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48A1EE-F2A2-4437-B5F1-791A2D98AC9F}"/>
              </a:ext>
            </a:extLst>
          </p:cNvPr>
          <p:cNvSpPr txBox="1"/>
          <p:nvPr/>
        </p:nvSpPr>
        <p:spPr>
          <a:xfrm>
            <a:off x="5206807" y="4589462"/>
            <a:ext cx="63946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400" dirty="0"/>
              <a:t>Incrementar comercio internacional: España, Reino Unido, Alemania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400" dirty="0"/>
              <a:t>Artesanos de Ecuador: Aprovechar el incremento de las ventas para posicionar sus productos.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400" dirty="0"/>
              <a:t>Mercado prometedor.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20361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97183" y="425546"/>
            <a:ext cx="3494817" cy="6063810"/>
          </a:xfrm>
        </p:spPr>
        <p:txBody>
          <a:bodyPr>
            <a:normAutofit/>
          </a:bodyPr>
          <a:lstStyle/>
          <a:p>
            <a:r>
              <a:rPr lang="es-EC" sz="4800" dirty="0">
                <a:latin typeface="Bahnschrift Condensed" panose="020B0502040204020203" pitchFamily="34" charset="0"/>
              </a:rPr>
              <a:t>La música es el lenguaje que mueve el alma.</a:t>
            </a:r>
            <a:br>
              <a:rPr lang="es-EC" sz="4800" dirty="0">
                <a:latin typeface="Bahnschrift Condensed" panose="020B0502040204020203" pitchFamily="34" charset="0"/>
              </a:rPr>
            </a:br>
            <a:br>
              <a:rPr lang="es-EC" sz="4800" dirty="0">
                <a:latin typeface="Bahnschrift Condensed" panose="020B0502040204020203" pitchFamily="34" charset="0"/>
              </a:rPr>
            </a:br>
            <a:r>
              <a:rPr lang="es-EC" sz="4800" dirty="0">
                <a:latin typeface="Bahnschrift Condensed" panose="020B0502040204020203" pitchFamily="34" charset="0"/>
              </a:rPr>
              <a:t>GRACIAS..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34353" t="27860" r="17032" b="294"/>
          <a:stretch/>
        </p:blipFill>
        <p:spPr>
          <a:xfrm>
            <a:off x="718457" y="0"/>
            <a:ext cx="7021285" cy="691490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739742" y="0"/>
            <a:ext cx="751115" cy="691490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358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4387" y="157162"/>
            <a:ext cx="9601200" cy="1485900"/>
          </a:xfrm>
        </p:spPr>
        <p:txBody>
          <a:bodyPr/>
          <a:lstStyle/>
          <a:p>
            <a:r>
              <a:rPr lang="es-EC" dirty="0"/>
              <a:t>Problema / Objetivos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14387" y="-77788"/>
          <a:ext cx="6001704" cy="693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/>
          </p:nvPr>
        </p:nvGraphicFramePr>
        <p:xfrm>
          <a:off x="7015159" y="1191"/>
          <a:ext cx="4585017" cy="55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43" y="4748213"/>
            <a:ext cx="3279620" cy="12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16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Teorías de soporte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143001" y="1428750"/>
          <a:ext cx="10645548" cy="4684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578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205EF76-1398-4837-93D5-D543E1460AA6}"/>
              </a:ext>
            </a:extLst>
          </p:cNvPr>
          <p:cNvSpPr txBox="1">
            <a:spLocks/>
          </p:cNvSpPr>
          <p:nvPr/>
        </p:nvSpPr>
        <p:spPr>
          <a:xfrm>
            <a:off x="1070208" y="93036"/>
            <a:ext cx="10515600" cy="866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dirty="0"/>
              <a:t>METODOLOGÍA</a:t>
            </a:r>
            <a:endParaRPr lang="es-EC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8D3ED7F0-53CF-40F9-8217-6C1AA83DE7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343910"/>
              </p:ext>
            </p:extLst>
          </p:nvPr>
        </p:nvGraphicFramePr>
        <p:xfrm>
          <a:off x="295276" y="600075"/>
          <a:ext cx="11547124" cy="625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8728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69731" cy="575401"/>
          </a:xfrm>
        </p:spPr>
        <p:txBody>
          <a:bodyPr>
            <a:noAutofit/>
          </a:bodyPr>
          <a:lstStyle/>
          <a:p>
            <a:r>
              <a:rPr lang="es-EC" sz="2800" dirty="0"/>
              <a:t>Principales exportadores del capítulo 92 y </a:t>
            </a:r>
            <a:r>
              <a:rPr lang="es-EC" sz="2800" dirty="0" err="1"/>
              <a:t>subpartida</a:t>
            </a:r>
            <a:r>
              <a:rPr lang="es-EC" sz="2800" dirty="0"/>
              <a:t> 9207.90 en el mundo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6644910" y="1305177"/>
          <a:ext cx="4456478" cy="21266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4388">
                  <a:extLst>
                    <a:ext uri="{9D8B030D-6E8A-4147-A177-3AD203B41FA5}">
                      <a16:colId xmlns:a16="http://schemas.microsoft.com/office/drawing/2014/main" val="2201429250"/>
                    </a:ext>
                  </a:extLst>
                </a:gridCol>
                <a:gridCol w="687582">
                  <a:extLst>
                    <a:ext uri="{9D8B030D-6E8A-4147-A177-3AD203B41FA5}">
                      <a16:colId xmlns:a16="http://schemas.microsoft.com/office/drawing/2014/main" val="1061482753"/>
                    </a:ext>
                  </a:extLst>
                </a:gridCol>
                <a:gridCol w="688627">
                  <a:extLst>
                    <a:ext uri="{9D8B030D-6E8A-4147-A177-3AD203B41FA5}">
                      <a16:colId xmlns:a16="http://schemas.microsoft.com/office/drawing/2014/main" val="3562004187"/>
                    </a:ext>
                  </a:extLst>
                </a:gridCol>
                <a:gridCol w="688627">
                  <a:extLst>
                    <a:ext uri="{9D8B030D-6E8A-4147-A177-3AD203B41FA5}">
                      <a16:colId xmlns:a16="http://schemas.microsoft.com/office/drawing/2014/main" val="3732679409"/>
                    </a:ext>
                  </a:extLst>
                </a:gridCol>
                <a:gridCol w="688627">
                  <a:extLst>
                    <a:ext uri="{9D8B030D-6E8A-4147-A177-3AD203B41FA5}">
                      <a16:colId xmlns:a16="http://schemas.microsoft.com/office/drawing/2014/main" val="1267987884"/>
                    </a:ext>
                  </a:extLst>
                </a:gridCol>
                <a:gridCol w="688627">
                  <a:extLst>
                    <a:ext uri="{9D8B030D-6E8A-4147-A177-3AD203B41FA5}">
                      <a16:colId xmlns:a16="http://schemas.microsoft.com/office/drawing/2014/main" val="1503272590"/>
                    </a:ext>
                  </a:extLst>
                </a:gridCol>
              </a:tblGrid>
              <a:tr h="303812"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valor exportado en miles de dólares / Año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081640"/>
                  </a:ext>
                </a:extLst>
              </a:tr>
              <a:tr h="30381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Exportadores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4704450"/>
                  </a:ext>
                </a:extLst>
              </a:tr>
              <a:tr h="30381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China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549.127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528.103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520.906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516.273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549.279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3355689"/>
                  </a:ext>
                </a:extLst>
              </a:tr>
              <a:tr h="30381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Indonesia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241.889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235.766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241.719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252.230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282.911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8353777"/>
                  </a:ext>
                </a:extLst>
              </a:tr>
              <a:tr h="30381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U.S.A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263.790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231.897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245.293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208.102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210.905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8869312"/>
                  </a:ext>
                </a:extLst>
              </a:tr>
              <a:tr h="30381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Países Bajos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201.534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194.955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192.121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170.695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193.932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808137"/>
                  </a:ext>
                </a:extLst>
              </a:tr>
              <a:tr h="30381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Malasia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19.185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26.046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60.007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101.922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165.144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5509938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1052239" y="1305176"/>
          <a:ext cx="4533560" cy="1934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76935">
                  <a:extLst>
                    <a:ext uri="{9D8B030D-6E8A-4147-A177-3AD203B41FA5}">
                      <a16:colId xmlns:a16="http://schemas.microsoft.com/office/drawing/2014/main" val="1135528833"/>
                    </a:ext>
                  </a:extLst>
                </a:gridCol>
                <a:gridCol w="731325">
                  <a:extLst>
                    <a:ext uri="{9D8B030D-6E8A-4147-A177-3AD203B41FA5}">
                      <a16:colId xmlns:a16="http://schemas.microsoft.com/office/drawing/2014/main" val="3584041945"/>
                    </a:ext>
                  </a:extLst>
                </a:gridCol>
                <a:gridCol w="731325">
                  <a:extLst>
                    <a:ext uri="{9D8B030D-6E8A-4147-A177-3AD203B41FA5}">
                      <a16:colId xmlns:a16="http://schemas.microsoft.com/office/drawing/2014/main" val="3450163947"/>
                    </a:ext>
                  </a:extLst>
                </a:gridCol>
                <a:gridCol w="731325">
                  <a:extLst>
                    <a:ext uri="{9D8B030D-6E8A-4147-A177-3AD203B41FA5}">
                      <a16:colId xmlns:a16="http://schemas.microsoft.com/office/drawing/2014/main" val="4196560545"/>
                    </a:ext>
                  </a:extLst>
                </a:gridCol>
                <a:gridCol w="731325">
                  <a:extLst>
                    <a:ext uri="{9D8B030D-6E8A-4147-A177-3AD203B41FA5}">
                      <a16:colId xmlns:a16="http://schemas.microsoft.com/office/drawing/2014/main" val="1460011451"/>
                    </a:ext>
                  </a:extLst>
                </a:gridCol>
                <a:gridCol w="731325">
                  <a:extLst>
                    <a:ext uri="{9D8B030D-6E8A-4147-A177-3AD203B41FA5}">
                      <a16:colId xmlns:a16="http://schemas.microsoft.com/office/drawing/2014/main" val="1293366577"/>
                    </a:ext>
                  </a:extLst>
                </a:gridCol>
              </a:tblGrid>
              <a:tr h="266295">
                <a:tc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Valor exportado en miles de dólares (por año)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792852"/>
                  </a:ext>
                </a:extLst>
              </a:tr>
              <a:tr h="33639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Exportadores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2017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2018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0164424"/>
                  </a:ext>
                </a:extLst>
              </a:tr>
              <a:tr h="2662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China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1.710.772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1.688.542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1.570.295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1.548.400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1.639.029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617310"/>
                  </a:ext>
                </a:extLst>
              </a:tr>
              <a:tr h="2662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Alemania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730.457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651.252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635.891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704.165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758.181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1122210"/>
                  </a:ext>
                </a:extLst>
              </a:tr>
              <a:tr h="2662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U.S.A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822.357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774.475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763.767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720.874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748.410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7870231"/>
                  </a:ext>
                </a:extLst>
              </a:tr>
              <a:tr h="2662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Japón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595.909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567.136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567.183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577.025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628.450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888782"/>
                  </a:ext>
                </a:extLst>
              </a:tr>
              <a:tr h="26629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Indonesia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577.529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567.481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552.601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554.436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585.021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7177626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/>
          <p:nvPr>
            <p:extLst/>
          </p:nvPr>
        </p:nvGraphicFramePr>
        <p:xfrm>
          <a:off x="896915" y="3667557"/>
          <a:ext cx="4654802" cy="2803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>
            <p:extLst/>
          </p:nvPr>
        </p:nvGraphicFramePr>
        <p:xfrm>
          <a:off x="6644909" y="3667556"/>
          <a:ext cx="4721786" cy="2803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9805921" y="6384742"/>
            <a:ext cx="1809818" cy="430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Fuente: </a:t>
            </a:r>
            <a:r>
              <a:rPr lang="es-EC" sz="1600" dirty="0" err="1"/>
              <a:t>Trade</a:t>
            </a:r>
            <a:r>
              <a:rPr lang="es-EC" sz="1600" dirty="0"/>
              <a:t> </a:t>
            </a:r>
            <a:r>
              <a:rPr lang="es-EC" sz="1600" dirty="0" err="1"/>
              <a:t>Map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12549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Tendencia de china en exportación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049215" y="2219519"/>
          <a:ext cx="4937248" cy="319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/>
          </p:nvPr>
        </p:nvGraphicFramePr>
        <p:xfrm>
          <a:off x="6439338" y="2238300"/>
          <a:ext cx="5519300" cy="3176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/>
          <p:cNvSpPr/>
          <p:nvPr/>
        </p:nvSpPr>
        <p:spPr>
          <a:xfrm>
            <a:off x="9805921" y="6384742"/>
            <a:ext cx="1809818" cy="430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Fuente: </a:t>
            </a:r>
            <a:r>
              <a:rPr lang="es-EC" sz="1600" dirty="0" err="1"/>
              <a:t>Trade</a:t>
            </a:r>
            <a:r>
              <a:rPr lang="es-EC" sz="1600" dirty="0"/>
              <a:t> </a:t>
            </a:r>
            <a:r>
              <a:rPr lang="es-EC" sz="1600" dirty="0" err="1"/>
              <a:t>Map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282768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Tendencia de U.S.A en exportación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96011" y="1776414"/>
          <a:ext cx="5341503" cy="36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9805921" y="6384742"/>
            <a:ext cx="1809818" cy="430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Fuente: </a:t>
            </a:r>
            <a:r>
              <a:rPr lang="es-EC" sz="1600" dirty="0" err="1"/>
              <a:t>Trade</a:t>
            </a:r>
            <a:r>
              <a:rPr lang="es-EC" sz="1600" dirty="0"/>
              <a:t> </a:t>
            </a:r>
            <a:r>
              <a:rPr lang="es-EC" sz="1600" dirty="0" err="1"/>
              <a:t>Map</a:t>
            </a:r>
            <a:endParaRPr lang="es-EC" sz="1600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6433457" y="1776414"/>
          <a:ext cx="5535385" cy="36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551560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Recort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ecort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cort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Recorte</Template>
  <TotalTime>4338</TotalTime>
  <Words>1745</Words>
  <Application>Microsoft Office PowerPoint</Application>
  <PresentationFormat>Panorámica</PresentationFormat>
  <Paragraphs>607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</vt:lpstr>
      <vt:lpstr>Bahnschrift Condensed</vt:lpstr>
      <vt:lpstr>Calibri</vt:lpstr>
      <vt:lpstr>Franklin Gothic Book</vt:lpstr>
      <vt:lpstr>Times New Roman</vt:lpstr>
      <vt:lpstr>Wingdings</vt:lpstr>
      <vt:lpstr>Recorte</vt:lpstr>
      <vt:lpstr>CARRERA DE INGENIERÍA EN COMERCIO EXTERIOR Y NEGOCIACIÓN INTERNACIONAL  </vt:lpstr>
      <vt:lpstr>Resumen</vt:lpstr>
      <vt:lpstr>Supartida 9207.90.00</vt:lpstr>
      <vt:lpstr>Problema / Objetivos</vt:lpstr>
      <vt:lpstr>Teorías de soporte</vt:lpstr>
      <vt:lpstr>Presentación de PowerPoint</vt:lpstr>
      <vt:lpstr>Principales exportadores del capítulo 92 y subpartida 9207.90 en el mundo</vt:lpstr>
      <vt:lpstr>Tendencia de china en exportación </vt:lpstr>
      <vt:lpstr>Tendencia de U.S.A en exportación</vt:lpstr>
      <vt:lpstr>Principales importadores del capítulo 92 y subpartida 9207.90 en el mundo</vt:lpstr>
      <vt:lpstr>Tendencia de U.S.A  y Alemania en importación</vt:lpstr>
      <vt:lpstr>Balanza comercial USA</vt:lpstr>
      <vt:lpstr>Principales exportadores de la subpartida 9207.90 en Suramérica</vt:lpstr>
      <vt:lpstr>Tendencia de exportaciones de Chile y Argentina de la subpartida 9207.90</vt:lpstr>
      <vt:lpstr>Principales importadores de la subpartida 9207.90 en sudamerica</vt:lpstr>
      <vt:lpstr>Tendencia en las importaciones de la subpartida 9207.90 de Chile y Brasil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Comparación de tasas arancelarias entre los miembros de la CAN</vt:lpstr>
      <vt:lpstr>Producción nacional</vt:lpstr>
      <vt:lpstr>Ventas anuales de instrumentos musicales en el Ecuador</vt:lpstr>
      <vt:lpstr>Conclusiones</vt:lpstr>
      <vt:lpstr>Conclusiones</vt:lpstr>
      <vt:lpstr>Presentación de PowerPoint</vt:lpstr>
      <vt:lpstr>La música es el lenguaje que mueve el alma.  GRACIAS..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Edwin Villamarin Garcia</dc:creator>
  <cp:lastModifiedBy>Edwin Villamarin Garcia</cp:lastModifiedBy>
  <cp:revision>27</cp:revision>
  <dcterms:created xsi:type="dcterms:W3CDTF">2019-07-29T04:37:24Z</dcterms:created>
  <dcterms:modified xsi:type="dcterms:W3CDTF">2019-08-01T16:56:37Z</dcterms:modified>
</cp:coreProperties>
</file>