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0">
  <p:sldMasterIdLst>
    <p:sldMasterId id="2147483648" r:id="rId1"/>
  </p:sldMasterIdLst>
  <p:notesMasterIdLst>
    <p:notesMasterId r:id="rId31"/>
  </p:notesMasterIdLst>
  <p:sldIdLst>
    <p:sldId id="319" r:id="rId2"/>
    <p:sldId id="320" r:id="rId3"/>
    <p:sldId id="356" r:id="rId4"/>
    <p:sldId id="303" r:id="rId5"/>
    <p:sldId id="300" r:id="rId6"/>
    <p:sldId id="301" r:id="rId7"/>
    <p:sldId id="354" r:id="rId8"/>
    <p:sldId id="310" r:id="rId9"/>
    <p:sldId id="323" r:id="rId10"/>
    <p:sldId id="307" r:id="rId11"/>
    <p:sldId id="359" r:id="rId12"/>
    <p:sldId id="362" r:id="rId13"/>
    <p:sldId id="326" r:id="rId14"/>
    <p:sldId id="355" r:id="rId15"/>
    <p:sldId id="272" r:id="rId16"/>
    <p:sldId id="324" r:id="rId17"/>
    <p:sldId id="363" r:id="rId18"/>
    <p:sldId id="330" r:id="rId19"/>
    <p:sldId id="361" r:id="rId20"/>
    <p:sldId id="339" r:id="rId21"/>
    <p:sldId id="331" r:id="rId22"/>
    <p:sldId id="346" r:id="rId23"/>
    <p:sldId id="348" r:id="rId24"/>
    <p:sldId id="347" r:id="rId25"/>
    <p:sldId id="317" r:id="rId26"/>
    <p:sldId id="351" r:id="rId27"/>
    <p:sldId id="318" r:id="rId28"/>
    <p:sldId id="313" r:id="rId29"/>
    <p:sldId id="352" r:id="rId30"/>
  </p:sldIdLst>
  <p:sldSz cx="12192000" cy="6858000"/>
  <p:notesSz cx="6888163" cy="100203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9" autoAdjust="0"/>
    <p:restoredTop sz="83066" autoAdjust="0"/>
  </p:normalViewPr>
  <p:slideViewPr>
    <p:cSldViewPr snapToGrid="0">
      <p:cViewPr varScale="1">
        <p:scale>
          <a:sx n="60" d="100"/>
          <a:sy n="60" d="100"/>
        </p:scale>
        <p:origin x="90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933167836779037E-2"/>
          <c:y val="3.9240080284082129E-2"/>
          <c:w val="0.78761025561459985"/>
          <c:h val="0.89017168442180017"/>
        </c:manualLayout>
      </c:layout>
      <c:pieChart>
        <c:varyColors val="1"/>
        <c:ser>
          <c:idx val="0"/>
          <c:order val="0"/>
          <c:tx>
            <c:strRef>
              <c:f>Hoja1!$B$4</c:f>
              <c:strCache>
                <c:ptCount val="1"/>
                <c:pt idx="0">
                  <c:v>Porcentaje </c:v>
                </c:pt>
              </c:strCache>
            </c:strRef>
          </c:tx>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BC36-47C1-B96C-ABEE673F3B24}"/>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BC36-47C1-B96C-ABEE673F3B24}"/>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BC36-47C1-B96C-ABEE673F3B24}"/>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BC36-47C1-B96C-ABEE673F3B24}"/>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9-BC36-47C1-B96C-ABEE673F3B24}"/>
              </c:ext>
            </c:extLst>
          </c:dPt>
          <c:dPt>
            <c:idx val="5"/>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c:ext xmlns:c16="http://schemas.microsoft.com/office/drawing/2014/chart" uri="{C3380CC4-5D6E-409C-BE32-E72D297353CC}">
                <c16:uniqueId val="{0000000B-BC36-47C1-B96C-ABEE673F3B24}"/>
              </c:ext>
            </c:extLst>
          </c:dPt>
          <c:dPt>
            <c:idx val="6"/>
            <c:bubble3D val="0"/>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extLst>
              <c:ext xmlns:c16="http://schemas.microsoft.com/office/drawing/2014/chart" uri="{C3380CC4-5D6E-409C-BE32-E72D297353CC}">
                <c16:uniqueId val="{0000000D-BC36-47C1-B96C-ABEE673F3B24}"/>
              </c:ext>
            </c:extLst>
          </c:dPt>
          <c:dPt>
            <c:idx val="7"/>
            <c:bubble3D val="0"/>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c:spPr>
            <c:extLst>
              <c:ext xmlns:c16="http://schemas.microsoft.com/office/drawing/2014/chart" uri="{C3380CC4-5D6E-409C-BE32-E72D297353CC}">
                <c16:uniqueId val="{0000000F-BC36-47C1-B96C-ABEE673F3B24}"/>
              </c:ext>
            </c:extLst>
          </c:dPt>
          <c:dPt>
            <c:idx val="8"/>
            <c:bubble3D val="0"/>
            <c:spPr>
              <a:solidFill>
                <a:schemeClr val="accent2">
                  <a:lumMod val="75000"/>
                </a:schemeClr>
              </a:solidFill>
              <a:ln w="9525" cap="flat" cmpd="sng" algn="ctr">
                <a:solidFill>
                  <a:schemeClr val="accent3">
                    <a:lumMod val="60000"/>
                    <a:shade val="95000"/>
                  </a:schemeClr>
                </a:solidFill>
                <a:round/>
              </a:ln>
              <a:effectLst/>
            </c:spPr>
            <c:extLst>
              <c:ext xmlns:c16="http://schemas.microsoft.com/office/drawing/2014/chart" uri="{C3380CC4-5D6E-409C-BE32-E72D297353CC}">
                <c16:uniqueId val="{00000011-BC36-47C1-B96C-ABEE673F3B24}"/>
              </c:ext>
            </c:extLst>
          </c:dPt>
          <c:dPt>
            <c:idx val="9"/>
            <c:bubble3D val="0"/>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c:spPr>
            <c:extLst>
              <c:ext xmlns:c16="http://schemas.microsoft.com/office/drawing/2014/chart" uri="{C3380CC4-5D6E-409C-BE32-E72D297353CC}">
                <c16:uniqueId val="{00000013-BC36-47C1-B96C-ABEE673F3B24}"/>
              </c:ext>
            </c:extLst>
          </c:dPt>
          <c:dPt>
            <c:idx val="10"/>
            <c:bubble3D val="0"/>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c:spPr>
            <c:extLst>
              <c:ext xmlns:c16="http://schemas.microsoft.com/office/drawing/2014/chart" uri="{C3380CC4-5D6E-409C-BE32-E72D297353CC}">
                <c16:uniqueId val="{00000015-BC36-47C1-B96C-ABEE673F3B24}"/>
              </c:ext>
            </c:extLst>
          </c:dPt>
          <c:dPt>
            <c:idx val="11"/>
            <c:bubble3D val="0"/>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c:spPr>
            <c:extLst>
              <c:ext xmlns:c16="http://schemas.microsoft.com/office/drawing/2014/chart" uri="{C3380CC4-5D6E-409C-BE32-E72D297353CC}">
                <c16:uniqueId val="{00000017-BC36-47C1-B96C-ABEE673F3B24}"/>
              </c:ext>
            </c:extLst>
          </c:dPt>
          <c:dPt>
            <c:idx val="12"/>
            <c:bubble3D val="0"/>
            <c:spPr>
              <a:gradFill rotWithShape="1">
                <a:gsLst>
                  <a:gs pos="0">
                    <a:schemeClr val="accent1">
                      <a:lumMod val="80000"/>
                      <a:lumOff val="20000"/>
                      <a:lumMod val="110000"/>
                      <a:satMod val="105000"/>
                      <a:tint val="67000"/>
                    </a:schemeClr>
                  </a:gs>
                  <a:gs pos="50000">
                    <a:schemeClr val="accent1">
                      <a:lumMod val="80000"/>
                      <a:lumOff val="20000"/>
                      <a:lumMod val="105000"/>
                      <a:satMod val="103000"/>
                      <a:tint val="73000"/>
                    </a:schemeClr>
                  </a:gs>
                  <a:gs pos="100000">
                    <a:schemeClr val="accent1">
                      <a:lumMod val="80000"/>
                      <a:lumOff val="20000"/>
                      <a:lumMod val="105000"/>
                      <a:satMod val="109000"/>
                      <a:tint val="81000"/>
                    </a:schemeClr>
                  </a:gs>
                </a:gsLst>
                <a:lin ang="5400000" scaled="0"/>
              </a:gradFill>
              <a:ln w="9525" cap="flat" cmpd="sng" algn="ctr">
                <a:solidFill>
                  <a:schemeClr val="accent1">
                    <a:lumMod val="80000"/>
                    <a:lumOff val="20000"/>
                    <a:shade val="95000"/>
                  </a:schemeClr>
                </a:solidFill>
                <a:round/>
              </a:ln>
              <a:effectLst/>
            </c:spPr>
            <c:extLst>
              <c:ext xmlns:c16="http://schemas.microsoft.com/office/drawing/2014/chart" uri="{C3380CC4-5D6E-409C-BE32-E72D297353CC}">
                <c16:uniqueId val="{00000019-BC36-47C1-B96C-ABEE673F3B24}"/>
              </c:ext>
            </c:extLst>
          </c:dPt>
          <c:dPt>
            <c:idx val="13"/>
            <c:bubble3D val="0"/>
            <c:spPr>
              <a:gradFill rotWithShape="1">
                <a:gsLst>
                  <a:gs pos="0">
                    <a:schemeClr val="accent2">
                      <a:lumMod val="80000"/>
                      <a:lumOff val="20000"/>
                      <a:lumMod val="110000"/>
                      <a:satMod val="105000"/>
                      <a:tint val="67000"/>
                    </a:schemeClr>
                  </a:gs>
                  <a:gs pos="50000">
                    <a:schemeClr val="accent2">
                      <a:lumMod val="80000"/>
                      <a:lumOff val="20000"/>
                      <a:lumMod val="105000"/>
                      <a:satMod val="103000"/>
                      <a:tint val="73000"/>
                    </a:schemeClr>
                  </a:gs>
                  <a:gs pos="100000">
                    <a:schemeClr val="accent2">
                      <a:lumMod val="80000"/>
                      <a:lumOff val="20000"/>
                      <a:lumMod val="105000"/>
                      <a:satMod val="109000"/>
                      <a:tint val="81000"/>
                    </a:schemeClr>
                  </a:gs>
                </a:gsLst>
                <a:lin ang="5400000" scaled="0"/>
              </a:gradFill>
              <a:ln w="9525" cap="flat" cmpd="sng" algn="ctr">
                <a:solidFill>
                  <a:schemeClr val="accent2">
                    <a:lumMod val="80000"/>
                    <a:lumOff val="20000"/>
                    <a:shade val="95000"/>
                  </a:schemeClr>
                </a:solidFill>
                <a:round/>
              </a:ln>
              <a:effectLst/>
            </c:spPr>
            <c:extLst>
              <c:ext xmlns:c16="http://schemas.microsoft.com/office/drawing/2014/chart" uri="{C3380CC4-5D6E-409C-BE32-E72D297353CC}">
                <c16:uniqueId val="{0000001B-BC36-47C1-B96C-ABEE673F3B24}"/>
              </c:ext>
            </c:extLst>
          </c:dPt>
          <c:dPt>
            <c:idx val="14"/>
            <c:bubble3D val="0"/>
            <c:spPr>
              <a:gradFill rotWithShape="1">
                <a:gsLst>
                  <a:gs pos="0">
                    <a:schemeClr val="accent3">
                      <a:lumMod val="80000"/>
                      <a:lumOff val="20000"/>
                      <a:lumMod val="110000"/>
                      <a:satMod val="105000"/>
                      <a:tint val="67000"/>
                    </a:schemeClr>
                  </a:gs>
                  <a:gs pos="50000">
                    <a:schemeClr val="accent3">
                      <a:lumMod val="80000"/>
                      <a:lumOff val="20000"/>
                      <a:lumMod val="105000"/>
                      <a:satMod val="103000"/>
                      <a:tint val="73000"/>
                    </a:schemeClr>
                  </a:gs>
                  <a:gs pos="100000">
                    <a:schemeClr val="accent3">
                      <a:lumMod val="80000"/>
                      <a:lumOff val="20000"/>
                      <a:lumMod val="105000"/>
                      <a:satMod val="109000"/>
                      <a:tint val="81000"/>
                    </a:schemeClr>
                  </a:gs>
                </a:gsLst>
                <a:lin ang="5400000" scaled="0"/>
              </a:gradFill>
              <a:ln w="9525" cap="flat" cmpd="sng" algn="ctr">
                <a:solidFill>
                  <a:schemeClr val="accent3">
                    <a:lumMod val="80000"/>
                    <a:lumOff val="20000"/>
                    <a:shade val="95000"/>
                  </a:schemeClr>
                </a:solidFill>
                <a:round/>
              </a:ln>
              <a:effectLst/>
            </c:spPr>
            <c:extLst>
              <c:ext xmlns:c16="http://schemas.microsoft.com/office/drawing/2014/chart" uri="{C3380CC4-5D6E-409C-BE32-E72D297353CC}">
                <c16:uniqueId val="{0000001D-BC36-47C1-B96C-ABEE673F3B24}"/>
              </c:ext>
            </c:extLst>
          </c:dPt>
          <c:dPt>
            <c:idx val="15"/>
            <c:bubble3D val="0"/>
            <c:spPr>
              <a:gradFill rotWithShape="1">
                <a:gsLst>
                  <a:gs pos="0">
                    <a:schemeClr val="accent4">
                      <a:lumMod val="80000"/>
                      <a:lumOff val="20000"/>
                      <a:lumMod val="110000"/>
                      <a:satMod val="105000"/>
                      <a:tint val="67000"/>
                    </a:schemeClr>
                  </a:gs>
                  <a:gs pos="50000">
                    <a:schemeClr val="accent4">
                      <a:lumMod val="80000"/>
                      <a:lumOff val="20000"/>
                      <a:lumMod val="105000"/>
                      <a:satMod val="103000"/>
                      <a:tint val="73000"/>
                    </a:schemeClr>
                  </a:gs>
                  <a:gs pos="100000">
                    <a:schemeClr val="accent4">
                      <a:lumMod val="80000"/>
                      <a:lumOff val="20000"/>
                      <a:lumMod val="105000"/>
                      <a:satMod val="109000"/>
                      <a:tint val="81000"/>
                    </a:schemeClr>
                  </a:gs>
                </a:gsLst>
                <a:lin ang="5400000" scaled="0"/>
              </a:gradFill>
              <a:ln w="9525" cap="flat" cmpd="sng" algn="ctr">
                <a:solidFill>
                  <a:schemeClr val="accent4">
                    <a:lumMod val="80000"/>
                    <a:lumOff val="20000"/>
                    <a:shade val="95000"/>
                  </a:schemeClr>
                </a:solidFill>
                <a:round/>
              </a:ln>
              <a:effectLst/>
            </c:spPr>
            <c:extLst>
              <c:ext xmlns:c16="http://schemas.microsoft.com/office/drawing/2014/chart" uri="{C3380CC4-5D6E-409C-BE32-E72D297353CC}">
                <c16:uniqueId val="{0000001F-BC36-47C1-B96C-ABEE673F3B24}"/>
              </c:ext>
            </c:extLst>
          </c:dPt>
          <c:dPt>
            <c:idx val="16"/>
            <c:bubble3D val="0"/>
            <c:spPr>
              <a:gradFill rotWithShape="1">
                <a:gsLst>
                  <a:gs pos="0">
                    <a:schemeClr val="accent5">
                      <a:lumMod val="80000"/>
                      <a:lumOff val="20000"/>
                      <a:lumMod val="110000"/>
                      <a:satMod val="105000"/>
                      <a:tint val="67000"/>
                    </a:schemeClr>
                  </a:gs>
                  <a:gs pos="50000">
                    <a:schemeClr val="accent5">
                      <a:lumMod val="80000"/>
                      <a:lumOff val="20000"/>
                      <a:lumMod val="105000"/>
                      <a:satMod val="103000"/>
                      <a:tint val="73000"/>
                    </a:schemeClr>
                  </a:gs>
                  <a:gs pos="100000">
                    <a:schemeClr val="accent5">
                      <a:lumMod val="80000"/>
                      <a:lumOff val="20000"/>
                      <a:lumMod val="105000"/>
                      <a:satMod val="109000"/>
                      <a:tint val="81000"/>
                    </a:schemeClr>
                  </a:gs>
                </a:gsLst>
                <a:lin ang="5400000" scaled="0"/>
              </a:gradFill>
              <a:ln w="9525" cap="flat" cmpd="sng" algn="ctr">
                <a:solidFill>
                  <a:schemeClr val="accent5">
                    <a:lumMod val="80000"/>
                    <a:lumOff val="20000"/>
                    <a:shade val="95000"/>
                  </a:schemeClr>
                </a:solidFill>
                <a:round/>
              </a:ln>
              <a:effectLst/>
            </c:spPr>
            <c:extLst>
              <c:ext xmlns:c16="http://schemas.microsoft.com/office/drawing/2014/chart" uri="{C3380CC4-5D6E-409C-BE32-E72D297353CC}">
                <c16:uniqueId val="{00000021-BC36-47C1-B96C-ABEE673F3B24}"/>
              </c:ext>
            </c:extLst>
          </c:dPt>
          <c:dLbls>
            <c:dLbl>
              <c:idx val="0"/>
              <c:delete val="1"/>
              <c:extLst>
                <c:ext xmlns:c15="http://schemas.microsoft.com/office/drawing/2012/chart" uri="{CE6537A1-D6FC-4f65-9D91-7224C49458BB}"/>
                <c:ext xmlns:c16="http://schemas.microsoft.com/office/drawing/2014/chart" uri="{C3380CC4-5D6E-409C-BE32-E72D297353CC}">
                  <c16:uniqueId val="{00000001-BC36-47C1-B96C-ABEE673F3B24}"/>
                </c:ext>
              </c:extLst>
            </c:dLbl>
            <c:dLbl>
              <c:idx val="8"/>
              <c:spPr>
                <a:solidFill>
                  <a:schemeClr val="bg1"/>
                </a:solid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65000"/>
                          <a:lumOff val="35000"/>
                        </a:schemeClr>
                      </a:solidFill>
                      <a:latin typeface="+mn-lt"/>
                      <a:ea typeface="+mn-ea"/>
                      <a:cs typeface="+mn-cs"/>
                    </a:defRPr>
                  </a:pPr>
                  <a:endParaRPr lang="es-EC"/>
                </a:p>
              </c:txPr>
              <c:dLblPos val="inEnd"/>
              <c:showLegendKey val="0"/>
              <c:showVal val="0"/>
              <c:showCatName val="0"/>
              <c:showSerName val="0"/>
              <c:showPercent val="1"/>
              <c:showBubbleSize val="0"/>
              <c:extLst>
                <c:ext xmlns:c16="http://schemas.microsoft.com/office/drawing/2014/chart" uri="{C3380CC4-5D6E-409C-BE32-E72D297353CC}">
                  <c16:uniqueId val="{00000011-BC36-47C1-B96C-ABEE673F3B24}"/>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65000"/>
                        <a:lumOff val="35000"/>
                      </a:schemeClr>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Hoja1!$A$5:$A$21</c:f>
              <c:strCache>
                <c:ptCount val="17"/>
                <c:pt idx="0">
                  <c:v>2</c:v>
                </c:pt>
                <c:pt idx="1">
                  <c:v>7</c:v>
                </c:pt>
                <c:pt idx="2">
                  <c:v>8</c:v>
                </c:pt>
                <c:pt idx="3">
                  <c:v>15</c:v>
                </c:pt>
                <c:pt idx="4">
                  <c:v>17</c:v>
                </c:pt>
                <c:pt idx="5">
                  <c:v>23</c:v>
                </c:pt>
                <c:pt idx="6">
                  <c:v>25</c:v>
                </c:pt>
                <c:pt idx="7">
                  <c:v>33</c:v>
                </c:pt>
                <c:pt idx="8">
                  <c:v>40</c:v>
                </c:pt>
                <c:pt idx="9">
                  <c:v>41</c:v>
                </c:pt>
                <c:pt idx="10">
                  <c:v>42</c:v>
                </c:pt>
                <c:pt idx="11">
                  <c:v>45</c:v>
                </c:pt>
                <c:pt idx="12">
                  <c:v>56</c:v>
                </c:pt>
                <c:pt idx="13">
                  <c:v>60</c:v>
                </c:pt>
                <c:pt idx="14">
                  <c:v>79</c:v>
                </c:pt>
                <c:pt idx="15">
                  <c:v>154</c:v>
                </c:pt>
                <c:pt idx="16">
                  <c:v>350</c:v>
                </c:pt>
              </c:strCache>
            </c:strRef>
          </c:cat>
          <c:val>
            <c:numRef>
              <c:f>Hoja1!$B$5:$B$21</c:f>
              <c:numCache>
                <c:formatCode>###0.0</c:formatCode>
                <c:ptCount val="17"/>
                <c:pt idx="0">
                  <c:v>0.19762845849802371</c:v>
                </c:pt>
                <c:pt idx="1">
                  <c:v>2.9644268774703555</c:v>
                </c:pt>
                <c:pt idx="2">
                  <c:v>3.9525691699604746</c:v>
                </c:pt>
                <c:pt idx="3">
                  <c:v>3.9525691699604746</c:v>
                </c:pt>
                <c:pt idx="4">
                  <c:v>5.1383399209486171</c:v>
                </c:pt>
                <c:pt idx="5">
                  <c:v>3.9525691699604746</c:v>
                </c:pt>
                <c:pt idx="6">
                  <c:v>5.1383399209486171</c:v>
                </c:pt>
                <c:pt idx="7">
                  <c:v>6.1264822134387353</c:v>
                </c:pt>
                <c:pt idx="8">
                  <c:v>26.086956521739129</c:v>
                </c:pt>
                <c:pt idx="9">
                  <c:v>3.9525691699604746</c:v>
                </c:pt>
                <c:pt idx="10">
                  <c:v>5.928853754940711</c:v>
                </c:pt>
                <c:pt idx="11">
                  <c:v>7.312252964426877</c:v>
                </c:pt>
                <c:pt idx="12">
                  <c:v>6.1264822134387353</c:v>
                </c:pt>
                <c:pt idx="13">
                  <c:v>1.9762845849802373</c:v>
                </c:pt>
                <c:pt idx="14">
                  <c:v>5.1383399209486171</c:v>
                </c:pt>
                <c:pt idx="15">
                  <c:v>4.150197628458498</c:v>
                </c:pt>
                <c:pt idx="16">
                  <c:v>7.9051383399209492</c:v>
                </c:pt>
              </c:numCache>
            </c:numRef>
          </c:val>
          <c:extLst>
            <c:ext xmlns:c16="http://schemas.microsoft.com/office/drawing/2014/chart" uri="{C3380CC4-5D6E-409C-BE32-E72D297353CC}">
              <c16:uniqueId val="{00000022-BC36-47C1-B96C-ABEE673F3B2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86108555396092734"/>
          <c:y val="9.3136328547166899E-2"/>
          <c:w val="0.1389144274247788"/>
          <c:h val="0.7385956782558996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6655007193134692E-2"/>
          <c:y val="0"/>
          <c:w val="0.98334499280686527"/>
          <c:h val="1"/>
        </c:manualLayout>
      </c:layout>
      <c:pie3DChart>
        <c:varyColors val="1"/>
        <c:ser>
          <c:idx val="0"/>
          <c:order val="0"/>
          <c:dPt>
            <c:idx val="0"/>
            <c:bubble3D val="0"/>
            <c:spPr>
              <a:gradFill rotWithShape="1">
                <a:gsLst>
                  <a:gs pos="0">
                    <a:schemeClr val="accent2">
                      <a:shade val="76000"/>
                      <a:satMod val="103000"/>
                      <a:lumMod val="102000"/>
                      <a:tint val="94000"/>
                    </a:schemeClr>
                  </a:gs>
                  <a:gs pos="50000">
                    <a:schemeClr val="accent2">
                      <a:shade val="76000"/>
                      <a:satMod val="110000"/>
                      <a:lumMod val="100000"/>
                      <a:shade val="100000"/>
                    </a:schemeClr>
                  </a:gs>
                  <a:gs pos="100000">
                    <a:schemeClr val="accent2">
                      <a:shade val="76000"/>
                      <a:lumMod val="99000"/>
                      <a:satMod val="120000"/>
                      <a:shade val="78000"/>
                    </a:schemeClr>
                  </a:gs>
                </a:gsLst>
                <a:lin ang="5400000" scaled="0"/>
              </a:gradFill>
              <a:ln>
                <a:noFill/>
              </a:ln>
              <a:effectLst/>
              <a:sp3d/>
            </c:spPr>
            <c:extLst>
              <c:ext xmlns:c16="http://schemas.microsoft.com/office/drawing/2014/chart" uri="{C3380CC4-5D6E-409C-BE32-E72D297353CC}">
                <c16:uniqueId val="{00000001-89B8-40BB-88D7-12F7B8E2E4AE}"/>
              </c:ext>
            </c:extLst>
          </c:dPt>
          <c:dPt>
            <c:idx val="1"/>
            <c:bubble3D val="0"/>
            <c:spPr>
              <a:gradFill rotWithShape="1">
                <a:gsLst>
                  <a:gs pos="0">
                    <a:schemeClr val="accent2">
                      <a:tint val="77000"/>
                      <a:satMod val="103000"/>
                      <a:lumMod val="102000"/>
                      <a:tint val="94000"/>
                    </a:schemeClr>
                  </a:gs>
                  <a:gs pos="50000">
                    <a:schemeClr val="accent2">
                      <a:tint val="77000"/>
                      <a:satMod val="110000"/>
                      <a:lumMod val="100000"/>
                      <a:shade val="100000"/>
                    </a:schemeClr>
                  </a:gs>
                  <a:gs pos="100000">
                    <a:schemeClr val="accent2">
                      <a:tint val="77000"/>
                      <a:lumMod val="99000"/>
                      <a:satMod val="120000"/>
                      <a:shade val="78000"/>
                    </a:schemeClr>
                  </a:gs>
                </a:gsLst>
                <a:lin ang="5400000" scaled="0"/>
              </a:gradFill>
              <a:ln>
                <a:noFill/>
              </a:ln>
              <a:effectLst/>
              <a:sp3d/>
            </c:spPr>
            <c:extLst>
              <c:ext xmlns:c16="http://schemas.microsoft.com/office/drawing/2014/chart" uri="{C3380CC4-5D6E-409C-BE32-E72D297353CC}">
                <c16:uniqueId val="{00000003-89B8-40BB-88D7-12F7B8E2E4AE}"/>
              </c:ext>
            </c:extLst>
          </c:dPt>
          <c:dLbls>
            <c:dLbl>
              <c:idx val="0"/>
              <c:layout>
                <c:manualLayout>
                  <c:x val="-0.19695704907302236"/>
                  <c:y val="4.0897297909703735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s-EC"/>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9B8-40BB-88D7-12F7B8E2E4AE}"/>
                </c:ext>
              </c:extLst>
            </c:dLbl>
            <c:dLbl>
              <c:idx val="1"/>
              <c:layout>
                <c:manualLayout>
                  <c:x val="0.21297627527610394"/>
                  <c:y val="-0.10375837912347287"/>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s-EC"/>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9B8-40BB-88D7-12F7B8E2E4A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Hoja1!$A$5:$A$6</c:f>
              <c:strCache>
                <c:ptCount val="2"/>
                <c:pt idx="0">
                  <c:v>Masculino </c:v>
                </c:pt>
                <c:pt idx="1">
                  <c:v>Femenino </c:v>
                </c:pt>
              </c:strCache>
            </c:strRef>
          </c:cat>
          <c:val>
            <c:numRef>
              <c:f>Hoja1!$B$5:$B$6</c:f>
              <c:numCache>
                <c:formatCode>General</c:formatCode>
                <c:ptCount val="2"/>
                <c:pt idx="0">
                  <c:v>45</c:v>
                </c:pt>
                <c:pt idx="1">
                  <c:v>55</c:v>
                </c:pt>
              </c:numCache>
            </c:numRef>
          </c:val>
          <c:extLst>
            <c:ext xmlns:c16="http://schemas.microsoft.com/office/drawing/2014/chart" uri="{C3380CC4-5D6E-409C-BE32-E72D297353CC}">
              <c16:uniqueId val="{00000004-89B8-40BB-88D7-12F7B8E2E4AE}"/>
            </c:ext>
          </c:extLst>
        </c:ser>
        <c:dLbls>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26354454679363798"/>
          <c:y val="4.4060366471988598E-2"/>
          <c:w val="0.55455538938788063"/>
          <c:h val="9.646531856165981E-2"/>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_rels/data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F851C-3563-4AE3-9AE6-170EA6150DC6}" type="doc">
      <dgm:prSet loTypeId="urn:microsoft.com/office/officeart/2005/8/layout/chart3" loCatId="cycle" qsTypeId="urn:microsoft.com/office/officeart/2005/8/quickstyle/simple3" qsCatId="simple" csTypeId="urn:microsoft.com/office/officeart/2005/8/colors/colorful4" csCatId="colorful" phldr="1"/>
      <dgm:spPr/>
      <dgm:t>
        <a:bodyPr/>
        <a:lstStyle/>
        <a:p>
          <a:endParaRPr lang="es-EC"/>
        </a:p>
      </dgm:t>
    </dgm:pt>
    <dgm:pt modelId="{BB0BC588-579F-4559-9453-30C0AF8EC797}">
      <dgm:prSet phldrT="[Texto]" custT="1"/>
      <dgm:spPr/>
      <dgm:t>
        <a:bodyPr/>
        <a:lstStyle/>
        <a:p>
          <a:r>
            <a:rPr lang="es-EC" sz="2000">
              <a:latin typeface="Times New Roman" panose="02020603050405020304" pitchFamily="18" charset="0"/>
              <a:cs typeface="Times New Roman" panose="02020603050405020304" pitchFamily="18" charset="0"/>
            </a:rPr>
            <a:t>INNOVACIÓN</a:t>
          </a:r>
          <a:endParaRPr lang="es-EC" sz="2000" dirty="0">
            <a:latin typeface="Times New Roman" panose="02020603050405020304" pitchFamily="18" charset="0"/>
            <a:cs typeface="Times New Roman" panose="02020603050405020304" pitchFamily="18" charset="0"/>
          </a:endParaRPr>
        </a:p>
      </dgm:t>
    </dgm:pt>
    <dgm:pt modelId="{13F9600F-ED08-474F-8DEF-2A3F7D7DE4A6}" type="parTrans" cxnId="{4C159A74-F1FE-46C4-A722-4712E176A60E}">
      <dgm:prSet/>
      <dgm:spPr/>
      <dgm:t>
        <a:bodyPr/>
        <a:lstStyle/>
        <a:p>
          <a:endParaRPr lang="es-EC" sz="2400">
            <a:solidFill>
              <a:schemeClr val="tx1"/>
            </a:solidFill>
            <a:latin typeface="Times New Roman" panose="02020603050405020304" pitchFamily="18" charset="0"/>
            <a:cs typeface="Times New Roman" panose="02020603050405020304" pitchFamily="18" charset="0"/>
          </a:endParaRPr>
        </a:p>
      </dgm:t>
    </dgm:pt>
    <dgm:pt modelId="{5A56A767-0337-43EA-86C0-D8B06717F643}" type="sibTrans" cxnId="{4C159A74-F1FE-46C4-A722-4712E176A60E}">
      <dgm:prSet custT="1"/>
      <dgm:spPr/>
      <dgm:t>
        <a:bodyPr/>
        <a:lstStyle/>
        <a:p>
          <a:endParaRPr lang="es-EC" sz="900">
            <a:solidFill>
              <a:schemeClr val="tx1"/>
            </a:solidFill>
            <a:latin typeface="Times New Roman" panose="02020603050405020304" pitchFamily="18" charset="0"/>
            <a:cs typeface="Times New Roman" panose="02020603050405020304" pitchFamily="18" charset="0"/>
          </a:endParaRPr>
        </a:p>
      </dgm:t>
    </dgm:pt>
    <dgm:pt modelId="{FF7D322B-8259-4003-93FF-7A6287A0CA6A}">
      <dgm:prSet phldrT="[Texto]" custT="1"/>
      <dgm:spPr/>
      <dgm:t>
        <a:bodyPr/>
        <a:lstStyle/>
        <a:p>
          <a:r>
            <a:rPr lang="en-US" sz="1400">
              <a:latin typeface="Times New Roman" panose="02020603050405020304" pitchFamily="18" charset="0"/>
              <a:cs typeface="Times New Roman" panose="02020603050405020304" pitchFamily="18" charset="0"/>
            </a:rPr>
            <a:t>CIIU¨C2100</a:t>
          </a:r>
          <a:r>
            <a:rPr lang="es-EC" sz="1400" noProof="0">
              <a:latin typeface="Times New Roman" panose="02020603050405020304" pitchFamily="18" charset="0"/>
              <a:cs typeface="Times New Roman" panose="02020603050405020304" pitchFamily="18" charset="0"/>
            </a:rPr>
            <a:t>¨</a:t>
          </a:r>
        </a:p>
        <a:p>
          <a:r>
            <a:rPr lang="es-EC" sz="1400" b="0" i="0">
              <a:latin typeface="Times New Roman" panose="02020603050405020304" pitchFamily="18" charset="0"/>
              <a:cs typeface="Times New Roman" panose="02020603050405020304" pitchFamily="18" charset="0"/>
            </a:rPr>
            <a:t>FABRICACIÓN DE PRODUCTOS FARMACÉUTICOS, SUSTANCIAS QUÍMICAS MEDICINALES Y PRODUCTOS BOTÁNICOS DE USO FARMACÉUTICO.</a:t>
          </a:r>
          <a:endParaRPr lang="es-EC" sz="1400" noProof="0" dirty="0">
            <a:latin typeface="Times New Roman" panose="02020603050405020304" pitchFamily="18" charset="0"/>
            <a:cs typeface="Times New Roman" panose="02020603050405020304" pitchFamily="18" charset="0"/>
          </a:endParaRPr>
        </a:p>
      </dgm:t>
    </dgm:pt>
    <dgm:pt modelId="{B49CD964-6529-449F-924D-734ACD4353F0}" type="parTrans" cxnId="{A1872FB6-FA28-4D72-AF52-37E273AF7DB5}">
      <dgm:prSet/>
      <dgm:spPr/>
      <dgm:t>
        <a:bodyPr/>
        <a:lstStyle/>
        <a:p>
          <a:endParaRPr lang="es-EC" sz="2400">
            <a:solidFill>
              <a:schemeClr val="tx1"/>
            </a:solidFill>
            <a:latin typeface="Times New Roman" panose="02020603050405020304" pitchFamily="18" charset="0"/>
            <a:cs typeface="Times New Roman" panose="02020603050405020304" pitchFamily="18" charset="0"/>
          </a:endParaRPr>
        </a:p>
      </dgm:t>
    </dgm:pt>
    <dgm:pt modelId="{A0AA16E7-4ED5-4331-AEBD-D324F71418DE}" type="sibTrans" cxnId="{A1872FB6-FA28-4D72-AF52-37E273AF7DB5}">
      <dgm:prSet custT="1"/>
      <dgm:spPr/>
      <dgm:t>
        <a:bodyPr/>
        <a:lstStyle/>
        <a:p>
          <a:endParaRPr lang="es-EC" sz="900">
            <a:solidFill>
              <a:schemeClr val="tx1"/>
            </a:solidFill>
            <a:latin typeface="Times New Roman" panose="02020603050405020304" pitchFamily="18" charset="0"/>
            <a:cs typeface="Times New Roman" panose="02020603050405020304" pitchFamily="18" charset="0"/>
          </a:endParaRPr>
        </a:p>
      </dgm:t>
    </dgm:pt>
    <dgm:pt modelId="{8BCA8D4B-5222-4102-9CE9-3A0E4F188705}">
      <dgm:prSet phldrT="[Texto]" custT="1"/>
      <dgm:spPr/>
      <dgm:t>
        <a:bodyPr/>
        <a:lstStyle/>
        <a:p>
          <a:r>
            <a:rPr lang="es-EC" sz="2000" noProof="0">
              <a:latin typeface="Times New Roman" panose="02020603050405020304" pitchFamily="18" charset="0"/>
              <a:cs typeface="Times New Roman" panose="02020603050405020304" pitchFamily="18" charset="0"/>
            </a:rPr>
            <a:t>DESEMPEÑO</a:t>
          </a:r>
          <a:r>
            <a:rPr lang="en-US" sz="2000">
              <a:latin typeface="Times New Roman" panose="02020603050405020304" pitchFamily="18" charset="0"/>
              <a:cs typeface="Times New Roman" panose="02020603050405020304" pitchFamily="18" charset="0"/>
            </a:rPr>
            <a:t> </a:t>
          </a:r>
          <a:r>
            <a:rPr lang="es-EC" sz="1800" noProof="0">
              <a:latin typeface="Times New Roman" panose="02020603050405020304" pitchFamily="18" charset="0"/>
              <a:cs typeface="Times New Roman" panose="02020603050405020304" pitchFamily="18" charset="0"/>
            </a:rPr>
            <a:t>ORGANIZACIONAL</a:t>
          </a:r>
          <a:endParaRPr lang="es-EC" sz="1800" dirty="0">
            <a:latin typeface="Times New Roman" panose="02020603050405020304" pitchFamily="18" charset="0"/>
            <a:cs typeface="Times New Roman" panose="02020603050405020304" pitchFamily="18" charset="0"/>
          </a:endParaRPr>
        </a:p>
      </dgm:t>
    </dgm:pt>
    <dgm:pt modelId="{8F55D43E-D8FF-42A4-8FAD-1B10FBA66575}" type="parTrans" cxnId="{42512ADB-A95E-4AC1-96DA-103372BC5934}">
      <dgm:prSet/>
      <dgm:spPr/>
      <dgm:t>
        <a:bodyPr/>
        <a:lstStyle/>
        <a:p>
          <a:endParaRPr lang="es-EC">
            <a:solidFill>
              <a:schemeClr val="tx1"/>
            </a:solidFill>
          </a:endParaRPr>
        </a:p>
      </dgm:t>
    </dgm:pt>
    <dgm:pt modelId="{0E224F1D-927F-4DE5-8C8D-2FDE12F730EB}" type="sibTrans" cxnId="{42512ADB-A95E-4AC1-96DA-103372BC5934}">
      <dgm:prSet/>
      <dgm:spPr/>
      <dgm:t>
        <a:bodyPr/>
        <a:lstStyle/>
        <a:p>
          <a:endParaRPr lang="es-EC">
            <a:solidFill>
              <a:schemeClr val="tx1"/>
            </a:solidFill>
          </a:endParaRPr>
        </a:p>
      </dgm:t>
    </dgm:pt>
    <dgm:pt modelId="{B4C0E04E-046D-4324-9A78-446271833E90}" type="pres">
      <dgm:prSet presAssocID="{598F851C-3563-4AE3-9AE6-170EA6150DC6}" presName="compositeShape" presStyleCnt="0">
        <dgm:presLayoutVars>
          <dgm:chMax val="7"/>
          <dgm:dir/>
          <dgm:resizeHandles val="exact"/>
        </dgm:presLayoutVars>
      </dgm:prSet>
      <dgm:spPr/>
    </dgm:pt>
    <dgm:pt modelId="{296F886E-62C8-4624-A17D-22F6FFEE470E}" type="pres">
      <dgm:prSet presAssocID="{598F851C-3563-4AE3-9AE6-170EA6150DC6}" presName="wedge1" presStyleLbl="node1" presStyleIdx="0" presStyleCnt="3"/>
      <dgm:spPr/>
    </dgm:pt>
    <dgm:pt modelId="{4C2538DC-4A6C-4D8B-B097-3AEF8A200290}" type="pres">
      <dgm:prSet presAssocID="{598F851C-3563-4AE3-9AE6-170EA6150DC6}" presName="wedge1Tx" presStyleLbl="node1" presStyleIdx="0" presStyleCnt="3">
        <dgm:presLayoutVars>
          <dgm:chMax val="0"/>
          <dgm:chPref val="0"/>
          <dgm:bulletEnabled val="1"/>
        </dgm:presLayoutVars>
      </dgm:prSet>
      <dgm:spPr/>
    </dgm:pt>
    <dgm:pt modelId="{E6E81EF2-77E9-4035-ACAB-BE92EB1B8D6A}" type="pres">
      <dgm:prSet presAssocID="{598F851C-3563-4AE3-9AE6-170EA6150DC6}" presName="wedge2" presStyleLbl="node1" presStyleIdx="1" presStyleCnt="3"/>
      <dgm:spPr/>
    </dgm:pt>
    <dgm:pt modelId="{99BD8964-A13D-44A6-B92B-BF36365274FA}" type="pres">
      <dgm:prSet presAssocID="{598F851C-3563-4AE3-9AE6-170EA6150DC6}" presName="wedge2Tx" presStyleLbl="node1" presStyleIdx="1" presStyleCnt="3">
        <dgm:presLayoutVars>
          <dgm:chMax val="0"/>
          <dgm:chPref val="0"/>
          <dgm:bulletEnabled val="1"/>
        </dgm:presLayoutVars>
      </dgm:prSet>
      <dgm:spPr/>
    </dgm:pt>
    <dgm:pt modelId="{D96785E9-41B4-4FA9-8323-F499450DE217}" type="pres">
      <dgm:prSet presAssocID="{598F851C-3563-4AE3-9AE6-170EA6150DC6}" presName="wedge3" presStyleLbl="node1" presStyleIdx="2" presStyleCnt="3"/>
      <dgm:spPr/>
    </dgm:pt>
    <dgm:pt modelId="{B0ED1867-0B96-44E6-850F-95B9D2F401FA}" type="pres">
      <dgm:prSet presAssocID="{598F851C-3563-4AE3-9AE6-170EA6150DC6}" presName="wedge3Tx" presStyleLbl="node1" presStyleIdx="2" presStyleCnt="3">
        <dgm:presLayoutVars>
          <dgm:chMax val="0"/>
          <dgm:chPref val="0"/>
          <dgm:bulletEnabled val="1"/>
        </dgm:presLayoutVars>
      </dgm:prSet>
      <dgm:spPr/>
    </dgm:pt>
  </dgm:ptLst>
  <dgm:cxnLst>
    <dgm:cxn modelId="{5DED801F-E040-4AF5-8148-98BA56E59E5C}" type="presOf" srcId="{FF7D322B-8259-4003-93FF-7A6287A0CA6A}" destId="{296F886E-62C8-4624-A17D-22F6FFEE470E}" srcOrd="0" destOrd="0" presId="urn:microsoft.com/office/officeart/2005/8/layout/chart3"/>
    <dgm:cxn modelId="{D039BD3B-726C-463A-A6F0-DA4F7CD8A4E5}" type="presOf" srcId="{BB0BC588-579F-4559-9453-30C0AF8EC797}" destId="{D96785E9-41B4-4FA9-8323-F499450DE217}" srcOrd="0" destOrd="0" presId="urn:microsoft.com/office/officeart/2005/8/layout/chart3"/>
    <dgm:cxn modelId="{4C159A74-F1FE-46C4-A722-4712E176A60E}" srcId="{598F851C-3563-4AE3-9AE6-170EA6150DC6}" destId="{BB0BC588-579F-4559-9453-30C0AF8EC797}" srcOrd="2" destOrd="0" parTransId="{13F9600F-ED08-474F-8DEF-2A3F7D7DE4A6}" sibTransId="{5A56A767-0337-43EA-86C0-D8B06717F643}"/>
    <dgm:cxn modelId="{9E2CD078-713B-44BC-9088-3486E640CE33}" type="presOf" srcId="{8BCA8D4B-5222-4102-9CE9-3A0E4F188705}" destId="{99BD8964-A13D-44A6-B92B-BF36365274FA}" srcOrd="1" destOrd="0" presId="urn:microsoft.com/office/officeart/2005/8/layout/chart3"/>
    <dgm:cxn modelId="{67596B93-5D3A-430A-9D00-959CC6AB0886}" type="presOf" srcId="{FF7D322B-8259-4003-93FF-7A6287A0CA6A}" destId="{4C2538DC-4A6C-4D8B-B097-3AEF8A200290}" srcOrd="1" destOrd="0" presId="urn:microsoft.com/office/officeart/2005/8/layout/chart3"/>
    <dgm:cxn modelId="{F45C899E-5431-4810-B98E-83DD2B78AC5E}" type="presOf" srcId="{598F851C-3563-4AE3-9AE6-170EA6150DC6}" destId="{B4C0E04E-046D-4324-9A78-446271833E90}" srcOrd="0" destOrd="0" presId="urn:microsoft.com/office/officeart/2005/8/layout/chart3"/>
    <dgm:cxn modelId="{A1872FB6-FA28-4D72-AF52-37E273AF7DB5}" srcId="{598F851C-3563-4AE3-9AE6-170EA6150DC6}" destId="{FF7D322B-8259-4003-93FF-7A6287A0CA6A}" srcOrd="0" destOrd="0" parTransId="{B49CD964-6529-449F-924D-734ACD4353F0}" sibTransId="{A0AA16E7-4ED5-4331-AEBD-D324F71418DE}"/>
    <dgm:cxn modelId="{85C82FBC-84A5-4364-B083-B8F3746C9AE4}" type="presOf" srcId="{BB0BC588-579F-4559-9453-30C0AF8EC797}" destId="{B0ED1867-0B96-44E6-850F-95B9D2F401FA}" srcOrd="1" destOrd="0" presId="urn:microsoft.com/office/officeart/2005/8/layout/chart3"/>
    <dgm:cxn modelId="{B7BEA5D0-1245-4E7E-89C4-2EA2222A4EE1}" type="presOf" srcId="{8BCA8D4B-5222-4102-9CE9-3A0E4F188705}" destId="{E6E81EF2-77E9-4035-ACAB-BE92EB1B8D6A}" srcOrd="0" destOrd="0" presId="urn:microsoft.com/office/officeart/2005/8/layout/chart3"/>
    <dgm:cxn modelId="{42512ADB-A95E-4AC1-96DA-103372BC5934}" srcId="{598F851C-3563-4AE3-9AE6-170EA6150DC6}" destId="{8BCA8D4B-5222-4102-9CE9-3A0E4F188705}" srcOrd="1" destOrd="0" parTransId="{8F55D43E-D8FF-42A4-8FAD-1B10FBA66575}" sibTransId="{0E224F1D-927F-4DE5-8C8D-2FDE12F730EB}"/>
    <dgm:cxn modelId="{5FC2E8AE-6C07-42B2-8D99-87F9345836FB}" type="presParOf" srcId="{B4C0E04E-046D-4324-9A78-446271833E90}" destId="{296F886E-62C8-4624-A17D-22F6FFEE470E}" srcOrd="0" destOrd="0" presId="urn:microsoft.com/office/officeart/2005/8/layout/chart3"/>
    <dgm:cxn modelId="{0E4CC011-276A-4513-A79D-A3AB67B7CEF7}" type="presParOf" srcId="{B4C0E04E-046D-4324-9A78-446271833E90}" destId="{4C2538DC-4A6C-4D8B-B097-3AEF8A200290}" srcOrd="1" destOrd="0" presId="urn:microsoft.com/office/officeart/2005/8/layout/chart3"/>
    <dgm:cxn modelId="{68E64825-A397-4956-A136-54BF3D61B387}" type="presParOf" srcId="{B4C0E04E-046D-4324-9A78-446271833E90}" destId="{E6E81EF2-77E9-4035-ACAB-BE92EB1B8D6A}" srcOrd="2" destOrd="0" presId="urn:microsoft.com/office/officeart/2005/8/layout/chart3"/>
    <dgm:cxn modelId="{F6C4637E-A084-4DD5-A8FE-288E2CAA3CC4}" type="presParOf" srcId="{B4C0E04E-046D-4324-9A78-446271833E90}" destId="{99BD8964-A13D-44A6-B92B-BF36365274FA}" srcOrd="3" destOrd="0" presId="urn:microsoft.com/office/officeart/2005/8/layout/chart3"/>
    <dgm:cxn modelId="{20190A48-E395-4A10-9F60-A6B1F8C2177A}" type="presParOf" srcId="{B4C0E04E-046D-4324-9A78-446271833E90}" destId="{D96785E9-41B4-4FA9-8323-F499450DE217}" srcOrd="4" destOrd="0" presId="urn:microsoft.com/office/officeart/2005/8/layout/chart3"/>
    <dgm:cxn modelId="{C9DC0995-7E82-44F4-9ADA-C30A09915BE9}" type="presParOf" srcId="{B4C0E04E-046D-4324-9A78-446271833E90}" destId="{B0ED1867-0B96-44E6-850F-95B9D2F401FA}" srcOrd="5"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5C90A3-B32C-4626-8534-604E6351D4A1}" type="doc">
      <dgm:prSet loTypeId="urn:microsoft.com/office/officeart/2005/8/layout/vList3" loCatId="list" qsTypeId="urn:microsoft.com/office/officeart/2005/8/quickstyle/3d3" qsCatId="3D" csTypeId="urn:microsoft.com/office/officeart/2005/8/colors/accent2_1" csCatId="accent2" phldr="1"/>
      <dgm:spPr/>
      <dgm:t>
        <a:bodyPr/>
        <a:lstStyle/>
        <a:p>
          <a:endParaRPr lang="es-EC"/>
        </a:p>
      </dgm:t>
    </dgm:pt>
    <dgm:pt modelId="{674B5554-2073-40AA-96AF-8FD711072825}">
      <dgm:prSet phldrT="[Texto]"/>
      <dgm:spPr/>
      <dgm:t>
        <a:bodyPr/>
        <a:lstStyle/>
        <a:p>
          <a:r>
            <a:rPr lang="es-EC" dirty="0">
              <a:latin typeface="Times New Roman" panose="02020603050405020304" pitchFamily="18" charset="0"/>
              <a:cs typeface="Times New Roman" panose="02020603050405020304" pitchFamily="18" charset="0"/>
            </a:rPr>
            <a:t>Está compuesto por 86.242 empresas a nivel nacional.</a:t>
          </a:r>
        </a:p>
        <a:p>
          <a:r>
            <a:rPr lang="es-EC" dirty="0">
              <a:latin typeface="Times New Roman" panose="02020603050405020304" pitchFamily="18" charset="0"/>
              <a:cs typeface="Times New Roman" panose="02020603050405020304" pitchFamily="18" charset="0"/>
            </a:rPr>
            <a:t>Empleados 1´526.800</a:t>
          </a:r>
        </a:p>
        <a:p>
          <a:endParaRPr lang="es-EC" dirty="0"/>
        </a:p>
      </dgm:t>
    </dgm:pt>
    <dgm:pt modelId="{E233CB96-6A78-4CC0-9BC8-FE9622DBC591}" type="parTrans" cxnId="{0FBEEE3B-F5F9-435E-AF2E-A64C7506AAF9}">
      <dgm:prSet/>
      <dgm:spPr/>
      <dgm:t>
        <a:bodyPr/>
        <a:lstStyle/>
        <a:p>
          <a:endParaRPr lang="es-EC"/>
        </a:p>
      </dgm:t>
    </dgm:pt>
    <dgm:pt modelId="{D1C90300-DC9B-43A4-85FD-E42F3FF7A930}" type="sibTrans" cxnId="{0FBEEE3B-F5F9-435E-AF2E-A64C7506AAF9}">
      <dgm:prSet/>
      <dgm:spPr/>
      <dgm:t>
        <a:bodyPr/>
        <a:lstStyle/>
        <a:p>
          <a:endParaRPr lang="es-EC"/>
        </a:p>
      </dgm:t>
    </dgm:pt>
    <dgm:pt modelId="{D5A582C9-FDC6-43BC-8733-25343D7D532E}">
      <dgm:prSet phldrT="[Texto]"/>
      <dgm:spPr/>
      <dgm:t>
        <a:bodyPr/>
        <a:lstStyle/>
        <a:p>
          <a:r>
            <a:rPr lang="es-EC" dirty="0">
              <a:latin typeface="Times New Roman" panose="02020603050405020304" pitchFamily="18" charset="0"/>
              <a:cs typeface="Times New Roman" panose="02020603050405020304" pitchFamily="18" charset="0"/>
            </a:rPr>
            <a:t>Está compuesto por 111 empresas </a:t>
          </a:r>
        </a:p>
        <a:p>
          <a:r>
            <a:rPr lang="es-EC" dirty="0">
              <a:latin typeface="Times New Roman" panose="02020603050405020304" pitchFamily="18" charset="0"/>
              <a:cs typeface="Times New Roman" panose="02020603050405020304" pitchFamily="18" charset="0"/>
            </a:rPr>
            <a:t>Empleados 3269</a:t>
          </a:r>
        </a:p>
      </dgm:t>
    </dgm:pt>
    <dgm:pt modelId="{25A86A1B-0D9B-4C4A-ABEF-9133C043B735}" type="parTrans" cxnId="{D4295D15-D17E-4959-B333-CAFB3BD33582}">
      <dgm:prSet/>
      <dgm:spPr/>
      <dgm:t>
        <a:bodyPr/>
        <a:lstStyle/>
        <a:p>
          <a:endParaRPr lang="es-EC"/>
        </a:p>
      </dgm:t>
    </dgm:pt>
    <dgm:pt modelId="{71B90DE4-1E16-4023-9679-476BE77C5938}" type="sibTrans" cxnId="{D4295D15-D17E-4959-B333-CAFB3BD33582}">
      <dgm:prSet/>
      <dgm:spPr/>
      <dgm:t>
        <a:bodyPr/>
        <a:lstStyle/>
        <a:p>
          <a:endParaRPr lang="es-EC"/>
        </a:p>
      </dgm:t>
    </dgm:pt>
    <dgm:pt modelId="{119B8E95-9A3B-465B-98D3-BC915A1839CF}" type="pres">
      <dgm:prSet presAssocID="{DA5C90A3-B32C-4626-8534-604E6351D4A1}" presName="linearFlow" presStyleCnt="0">
        <dgm:presLayoutVars>
          <dgm:dir/>
          <dgm:resizeHandles val="exact"/>
        </dgm:presLayoutVars>
      </dgm:prSet>
      <dgm:spPr/>
    </dgm:pt>
    <dgm:pt modelId="{E67A87DA-D8E6-4ECC-9939-128BE1678329}" type="pres">
      <dgm:prSet presAssocID="{674B5554-2073-40AA-96AF-8FD711072825}" presName="composite" presStyleCnt="0"/>
      <dgm:spPr/>
    </dgm:pt>
    <dgm:pt modelId="{8D95D4D7-3911-44B0-BA2D-C490B7147B50}" type="pres">
      <dgm:prSet presAssocID="{674B5554-2073-40AA-96AF-8FD711072825}" presName="imgShp"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FD8183F1-EF7C-4CA0-8A41-C859483C6966}" type="pres">
      <dgm:prSet presAssocID="{674B5554-2073-40AA-96AF-8FD711072825}" presName="txShp" presStyleLbl="node1" presStyleIdx="0" presStyleCnt="2">
        <dgm:presLayoutVars>
          <dgm:bulletEnabled val="1"/>
        </dgm:presLayoutVars>
      </dgm:prSet>
      <dgm:spPr/>
    </dgm:pt>
    <dgm:pt modelId="{639EE276-B35C-4DDB-A273-AF557577316C}" type="pres">
      <dgm:prSet presAssocID="{D1C90300-DC9B-43A4-85FD-E42F3FF7A930}" presName="spacing" presStyleCnt="0"/>
      <dgm:spPr/>
    </dgm:pt>
    <dgm:pt modelId="{CE5E0092-2E46-426B-91E1-B4C9D916B79A}" type="pres">
      <dgm:prSet presAssocID="{D5A582C9-FDC6-43BC-8733-25343D7D532E}" presName="composite" presStyleCnt="0"/>
      <dgm:spPr/>
    </dgm:pt>
    <dgm:pt modelId="{A3E89DF0-E5FD-4DD5-93BD-45BB1902C620}" type="pres">
      <dgm:prSet presAssocID="{D5A582C9-FDC6-43BC-8733-25343D7D532E}"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08502354-0380-4C72-9C5C-D0F3A20063DF}" type="pres">
      <dgm:prSet presAssocID="{D5A582C9-FDC6-43BC-8733-25343D7D532E}" presName="txShp" presStyleLbl="node1" presStyleIdx="1" presStyleCnt="2">
        <dgm:presLayoutVars>
          <dgm:bulletEnabled val="1"/>
        </dgm:presLayoutVars>
      </dgm:prSet>
      <dgm:spPr/>
    </dgm:pt>
  </dgm:ptLst>
  <dgm:cxnLst>
    <dgm:cxn modelId="{D4295D15-D17E-4959-B333-CAFB3BD33582}" srcId="{DA5C90A3-B32C-4626-8534-604E6351D4A1}" destId="{D5A582C9-FDC6-43BC-8733-25343D7D532E}" srcOrd="1" destOrd="0" parTransId="{25A86A1B-0D9B-4C4A-ABEF-9133C043B735}" sibTransId="{71B90DE4-1E16-4023-9679-476BE77C5938}"/>
    <dgm:cxn modelId="{0FBEEE3B-F5F9-435E-AF2E-A64C7506AAF9}" srcId="{DA5C90A3-B32C-4626-8534-604E6351D4A1}" destId="{674B5554-2073-40AA-96AF-8FD711072825}" srcOrd="0" destOrd="0" parTransId="{E233CB96-6A78-4CC0-9BC8-FE9622DBC591}" sibTransId="{D1C90300-DC9B-43A4-85FD-E42F3FF7A930}"/>
    <dgm:cxn modelId="{98A73574-C779-49E3-AF56-DD00B6864426}" type="presOf" srcId="{D5A582C9-FDC6-43BC-8733-25343D7D532E}" destId="{08502354-0380-4C72-9C5C-D0F3A20063DF}" srcOrd="0" destOrd="0" presId="urn:microsoft.com/office/officeart/2005/8/layout/vList3"/>
    <dgm:cxn modelId="{E199BC97-5968-4281-A0CD-FE3CEB5D6F60}" type="presOf" srcId="{674B5554-2073-40AA-96AF-8FD711072825}" destId="{FD8183F1-EF7C-4CA0-8A41-C859483C6966}" srcOrd="0" destOrd="0" presId="urn:microsoft.com/office/officeart/2005/8/layout/vList3"/>
    <dgm:cxn modelId="{3E8AB6A0-7E9F-4932-8CDB-6834A75B35C6}" type="presOf" srcId="{DA5C90A3-B32C-4626-8534-604E6351D4A1}" destId="{119B8E95-9A3B-465B-98D3-BC915A1839CF}" srcOrd="0" destOrd="0" presId="urn:microsoft.com/office/officeart/2005/8/layout/vList3"/>
    <dgm:cxn modelId="{3EEF1054-341C-4481-8B89-2E1F558F0432}" type="presParOf" srcId="{119B8E95-9A3B-465B-98D3-BC915A1839CF}" destId="{E67A87DA-D8E6-4ECC-9939-128BE1678329}" srcOrd="0" destOrd="0" presId="urn:microsoft.com/office/officeart/2005/8/layout/vList3"/>
    <dgm:cxn modelId="{3E31D210-6CC0-4472-96BB-822684DA3561}" type="presParOf" srcId="{E67A87DA-D8E6-4ECC-9939-128BE1678329}" destId="{8D95D4D7-3911-44B0-BA2D-C490B7147B50}" srcOrd="0" destOrd="0" presId="urn:microsoft.com/office/officeart/2005/8/layout/vList3"/>
    <dgm:cxn modelId="{F6C9C151-1EA2-4AAC-A35B-E59CB1AB9334}" type="presParOf" srcId="{E67A87DA-D8E6-4ECC-9939-128BE1678329}" destId="{FD8183F1-EF7C-4CA0-8A41-C859483C6966}" srcOrd="1" destOrd="0" presId="urn:microsoft.com/office/officeart/2005/8/layout/vList3"/>
    <dgm:cxn modelId="{CA868DF8-C232-4663-93DD-97410F2F079F}" type="presParOf" srcId="{119B8E95-9A3B-465B-98D3-BC915A1839CF}" destId="{639EE276-B35C-4DDB-A273-AF557577316C}" srcOrd="1" destOrd="0" presId="urn:microsoft.com/office/officeart/2005/8/layout/vList3"/>
    <dgm:cxn modelId="{3F49BB0B-B937-49E5-9EEB-71C5F1EDF988}" type="presParOf" srcId="{119B8E95-9A3B-465B-98D3-BC915A1839CF}" destId="{CE5E0092-2E46-426B-91E1-B4C9D916B79A}" srcOrd="2" destOrd="0" presId="urn:microsoft.com/office/officeart/2005/8/layout/vList3"/>
    <dgm:cxn modelId="{A422C17C-A559-4BCB-B118-81CA8E6C3D4B}" type="presParOf" srcId="{CE5E0092-2E46-426B-91E1-B4C9D916B79A}" destId="{A3E89DF0-E5FD-4DD5-93BD-45BB1902C620}" srcOrd="0" destOrd="0" presId="urn:microsoft.com/office/officeart/2005/8/layout/vList3"/>
    <dgm:cxn modelId="{D85EC761-9B48-4DAF-B09A-229280E9718F}" type="presParOf" srcId="{CE5E0092-2E46-426B-91E1-B4C9D916B79A}" destId="{08502354-0380-4C72-9C5C-D0F3A20063DF}"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5E9791-2270-4521-8A66-50B601B5C659}" type="doc">
      <dgm:prSet loTypeId="urn:microsoft.com/office/officeart/2005/8/layout/hProcess11" loCatId="process" qsTypeId="urn:microsoft.com/office/officeart/2005/8/quickstyle/simple1" qsCatId="simple" csTypeId="urn:microsoft.com/office/officeart/2005/8/colors/colorful4" csCatId="colorful" phldr="1"/>
      <dgm:spPr/>
      <dgm:t>
        <a:bodyPr/>
        <a:lstStyle/>
        <a:p>
          <a:endParaRPr lang="es-EC"/>
        </a:p>
      </dgm:t>
    </dgm:pt>
    <dgm:pt modelId="{F15C313B-CF29-4B72-93E0-74C2CB0A440B}">
      <dgm:prSet phldrT="[Texto]" custT="1"/>
      <dgm:spPr/>
      <dgm:t>
        <a:bodyPr/>
        <a:lstStyle/>
        <a:p>
          <a:r>
            <a:rPr lang="es-EC" sz="2000" dirty="0">
              <a:solidFill>
                <a:srgbClr val="FF0000"/>
              </a:solidFill>
              <a:latin typeface="Times New Roman" panose="02020603050405020304" pitchFamily="18" charset="0"/>
              <a:cs typeface="Times New Roman" panose="02020603050405020304" pitchFamily="18" charset="0"/>
            </a:rPr>
            <a:t>Schumpeter (1934)</a:t>
          </a:r>
        </a:p>
      </dgm:t>
    </dgm:pt>
    <dgm:pt modelId="{8B8DD6CB-79C5-40CF-A233-78A0FB96A4EA}" type="parTrans" cxnId="{499AC207-311F-486C-9D8F-BC4BFFF46709}">
      <dgm:prSet/>
      <dgm:spPr/>
      <dgm:t>
        <a:bodyPr/>
        <a:lstStyle/>
        <a:p>
          <a:endParaRPr lang="es-EC">
            <a:latin typeface="Times New Roman" panose="02020603050405020304" pitchFamily="18" charset="0"/>
            <a:cs typeface="Times New Roman" panose="02020603050405020304" pitchFamily="18" charset="0"/>
          </a:endParaRPr>
        </a:p>
      </dgm:t>
    </dgm:pt>
    <dgm:pt modelId="{C01BB248-C5AB-4A57-A1DA-93DCE939148A}" type="sibTrans" cxnId="{499AC207-311F-486C-9D8F-BC4BFFF46709}">
      <dgm:prSet/>
      <dgm:spPr/>
      <dgm:t>
        <a:bodyPr/>
        <a:lstStyle/>
        <a:p>
          <a:endParaRPr lang="es-EC">
            <a:latin typeface="Times New Roman" panose="02020603050405020304" pitchFamily="18" charset="0"/>
            <a:cs typeface="Times New Roman" panose="02020603050405020304" pitchFamily="18" charset="0"/>
          </a:endParaRPr>
        </a:p>
      </dgm:t>
    </dgm:pt>
    <dgm:pt modelId="{68903806-EC0B-483B-B602-6DE3467F1719}">
      <dgm:prSet phldrT="[Texto]" custT="1"/>
      <dgm:spPr/>
      <dgm:t>
        <a:bodyPr/>
        <a:lstStyle/>
        <a:p>
          <a:r>
            <a:rPr lang="es-EC" sz="2000" dirty="0">
              <a:solidFill>
                <a:srgbClr val="FF0000"/>
              </a:solidFill>
              <a:latin typeface="Times New Roman" panose="02020603050405020304" pitchFamily="18" charset="0"/>
              <a:cs typeface="Times New Roman" panose="02020603050405020304" pitchFamily="18" charset="0"/>
            </a:rPr>
            <a:t>Porter (1991) </a:t>
          </a:r>
        </a:p>
      </dgm:t>
    </dgm:pt>
    <dgm:pt modelId="{EC08A9E5-B3C9-4F60-9178-8C7F9A53656A}" type="parTrans" cxnId="{657AB68C-20EF-4473-8A0F-44726A792C81}">
      <dgm:prSet/>
      <dgm:spPr/>
      <dgm:t>
        <a:bodyPr/>
        <a:lstStyle/>
        <a:p>
          <a:endParaRPr lang="es-EC">
            <a:latin typeface="Times New Roman" panose="02020603050405020304" pitchFamily="18" charset="0"/>
            <a:cs typeface="Times New Roman" panose="02020603050405020304" pitchFamily="18" charset="0"/>
          </a:endParaRPr>
        </a:p>
      </dgm:t>
    </dgm:pt>
    <dgm:pt modelId="{DECFAADA-DA83-4B76-9590-739154AD91D2}" type="sibTrans" cxnId="{657AB68C-20EF-4473-8A0F-44726A792C81}">
      <dgm:prSet/>
      <dgm:spPr/>
      <dgm:t>
        <a:bodyPr/>
        <a:lstStyle/>
        <a:p>
          <a:endParaRPr lang="es-EC">
            <a:latin typeface="Times New Roman" panose="02020603050405020304" pitchFamily="18" charset="0"/>
            <a:cs typeface="Times New Roman" panose="02020603050405020304" pitchFamily="18" charset="0"/>
          </a:endParaRPr>
        </a:p>
      </dgm:t>
    </dgm:pt>
    <dgm:pt modelId="{E7B247C9-E5C7-45B0-B1F8-377F3479C718}">
      <dgm:prSet phldrT="[Texto]" custT="1"/>
      <dgm:spPr/>
      <dgm:t>
        <a:bodyPr/>
        <a:lstStyle/>
        <a:p>
          <a:r>
            <a:rPr lang="es-EC" sz="2000" dirty="0">
              <a:solidFill>
                <a:srgbClr val="FF0000"/>
              </a:solidFill>
              <a:latin typeface="Times New Roman" panose="02020603050405020304" pitchFamily="18" charset="0"/>
              <a:cs typeface="Times New Roman" panose="02020603050405020304" pitchFamily="18" charset="0"/>
            </a:rPr>
            <a:t>Christensen (1997)</a:t>
          </a:r>
        </a:p>
      </dgm:t>
    </dgm:pt>
    <dgm:pt modelId="{221D0DD1-F431-4929-85AA-74BC2B40D926}" type="parTrans" cxnId="{56FB8AA1-789C-4442-882F-463C9414C702}">
      <dgm:prSet/>
      <dgm:spPr/>
      <dgm:t>
        <a:bodyPr/>
        <a:lstStyle/>
        <a:p>
          <a:endParaRPr lang="es-EC">
            <a:latin typeface="Times New Roman" panose="02020603050405020304" pitchFamily="18" charset="0"/>
            <a:cs typeface="Times New Roman" panose="02020603050405020304" pitchFamily="18" charset="0"/>
          </a:endParaRPr>
        </a:p>
      </dgm:t>
    </dgm:pt>
    <dgm:pt modelId="{67B46E97-DA27-48F5-87A3-057ECFC1F4B3}" type="sibTrans" cxnId="{56FB8AA1-789C-4442-882F-463C9414C702}">
      <dgm:prSet/>
      <dgm:spPr/>
      <dgm:t>
        <a:bodyPr/>
        <a:lstStyle/>
        <a:p>
          <a:endParaRPr lang="es-EC">
            <a:latin typeface="Times New Roman" panose="02020603050405020304" pitchFamily="18" charset="0"/>
            <a:cs typeface="Times New Roman" panose="02020603050405020304" pitchFamily="18" charset="0"/>
          </a:endParaRPr>
        </a:p>
      </dgm:t>
    </dgm:pt>
    <dgm:pt modelId="{1483E2C9-E65E-456C-8357-255D8C007C3E}">
      <dgm:prSet phldrT="[Texto]" custT="1"/>
      <dgm:spPr/>
      <dgm:t>
        <a:bodyPr/>
        <a:lstStyle/>
        <a:p>
          <a:r>
            <a:rPr lang="es-EC" sz="2000" dirty="0">
              <a:solidFill>
                <a:srgbClr val="FF0000"/>
              </a:solidFill>
              <a:latin typeface="Times New Roman" panose="02020603050405020304" pitchFamily="18" charset="0"/>
              <a:cs typeface="Times New Roman" panose="02020603050405020304" pitchFamily="18" charset="0"/>
            </a:rPr>
            <a:t>Miller y </a:t>
          </a:r>
          <a:r>
            <a:rPr lang="es-EC" sz="1900" dirty="0">
              <a:solidFill>
                <a:srgbClr val="FF0000"/>
              </a:solidFill>
              <a:latin typeface="Times New Roman" panose="02020603050405020304" pitchFamily="18" charset="0"/>
              <a:cs typeface="Times New Roman" panose="02020603050405020304" pitchFamily="18" charset="0"/>
            </a:rPr>
            <a:t>Morris</a:t>
          </a:r>
          <a:r>
            <a:rPr lang="es-EC" sz="2000" dirty="0">
              <a:solidFill>
                <a:srgbClr val="FF0000"/>
              </a:solidFill>
              <a:latin typeface="Times New Roman" panose="02020603050405020304" pitchFamily="18" charset="0"/>
              <a:cs typeface="Times New Roman" panose="02020603050405020304" pitchFamily="18" charset="0"/>
            </a:rPr>
            <a:t> (1999)</a:t>
          </a:r>
        </a:p>
      </dgm:t>
    </dgm:pt>
    <dgm:pt modelId="{19906828-1CDB-445C-8C92-CD291F0F577F}" type="parTrans" cxnId="{A7B0B88B-93D3-45F4-9CC5-A38FAD1B027D}">
      <dgm:prSet/>
      <dgm:spPr/>
      <dgm:t>
        <a:bodyPr/>
        <a:lstStyle/>
        <a:p>
          <a:endParaRPr lang="es-EC">
            <a:latin typeface="Times New Roman" panose="02020603050405020304" pitchFamily="18" charset="0"/>
            <a:cs typeface="Times New Roman" panose="02020603050405020304" pitchFamily="18" charset="0"/>
          </a:endParaRPr>
        </a:p>
      </dgm:t>
    </dgm:pt>
    <dgm:pt modelId="{48461E3E-FB82-4C0C-982D-2E14F7F57288}" type="sibTrans" cxnId="{A7B0B88B-93D3-45F4-9CC5-A38FAD1B027D}">
      <dgm:prSet/>
      <dgm:spPr/>
      <dgm:t>
        <a:bodyPr/>
        <a:lstStyle/>
        <a:p>
          <a:endParaRPr lang="es-EC">
            <a:latin typeface="Times New Roman" panose="02020603050405020304" pitchFamily="18" charset="0"/>
            <a:cs typeface="Times New Roman" panose="02020603050405020304" pitchFamily="18" charset="0"/>
          </a:endParaRPr>
        </a:p>
      </dgm:t>
    </dgm:pt>
    <dgm:pt modelId="{96CDE28E-3CA0-4D0E-8DB6-324309D5821E}">
      <dgm:prSet phldrT="[Texto]" custT="1"/>
      <dgm:spPr/>
      <dgm:t>
        <a:bodyPr/>
        <a:lstStyle/>
        <a:p>
          <a:r>
            <a:rPr lang="es-EC" sz="1800" dirty="0">
              <a:solidFill>
                <a:srgbClr val="FF0000"/>
              </a:solidFill>
              <a:latin typeface="Times New Roman" panose="02020603050405020304" pitchFamily="18" charset="0"/>
              <a:cs typeface="Times New Roman" panose="02020603050405020304" pitchFamily="18" charset="0"/>
            </a:rPr>
            <a:t>Manual de OSLO (2006)</a:t>
          </a:r>
        </a:p>
      </dgm:t>
    </dgm:pt>
    <dgm:pt modelId="{97594FBC-9002-469B-99DB-A4DA4379D15C}" type="parTrans" cxnId="{C889B39A-34EE-458D-83C7-AFBCC18C1A15}">
      <dgm:prSet/>
      <dgm:spPr/>
      <dgm:t>
        <a:bodyPr/>
        <a:lstStyle/>
        <a:p>
          <a:endParaRPr lang="es-EC">
            <a:latin typeface="Times New Roman" panose="02020603050405020304" pitchFamily="18" charset="0"/>
            <a:cs typeface="Times New Roman" panose="02020603050405020304" pitchFamily="18" charset="0"/>
          </a:endParaRPr>
        </a:p>
      </dgm:t>
    </dgm:pt>
    <dgm:pt modelId="{CA232080-94E0-491E-8A80-6893D5DF4574}" type="sibTrans" cxnId="{C889B39A-34EE-458D-83C7-AFBCC18C1A15}">
      <dgm:prSet/>
      <dgm:spPr/>
      <dgm:t>
        <a:bodyPr/>
        <a:lstStyle/>
        <a:p>
          <a:endParaRPr lang="es-EC">
            <a:latin typeface="Times New Roman" panose="02020603050405020304" pitchFamily="18" charset="0"/>
            <a:cs typeface="Times New Roman" panose="02020603050405020304" pitchFamily="18" charset="0"/>
          </a:endParaRPr>
        </a:p>
      </dgm:t>
    </dgm:pt>
    <dgm:pt modelId="{EFD89120-60CD-4B6D-829E-B74B8B22F1F7}">
      <dgm:prSet phldrT="[Texto]" custT="1"/>
      <dgm:spPr/>
      <dgm:t>
        <a:bodyPr/>
        <a:lstStyle/>
        <a:p>
          <a:r>
            <a:rPr lang="es-EC" sz="2000" dirty="0" err="1">
              <a:solidFill>
                <a:srgbClr val="FF0000"/>
              </a:solidFill>
              <a:latin typeface="Times New Roman" panose="02020603050405020304" pitchFamily="18" charset="0"/>
              <a:cs typeface="Times New Roman" panose="02020603050405020304" pitchFamily="18" charset="0"/>
            </a:rPr>
            <a:t>Bozkurtb</a:t>
          </a:r>
          <a:r>
            <a:rPr lang="es-EC" sz="2000" dirty="0">
              <a:solidFill>
                <a:srgbClr val="FF0000"/>
              </a:solidFill>
              <a:latin typeface="Times New Roman" panose="02020603050405020304" pitchFamily="18" charset="0"/>
              <a:cs typeface="Times New Roman" panose="02020603050405020304" pitchFamily="18" charset="0"/>
            </a:rPr>
            <a:t> y  Arman (2014)</a:t>
          </a:r>
        </a:p>
      </dgm:t>
    </dgm:pt>
    <dgm:pt modelId="{1AE02879-A726-4419-B675-ACAE740EEE50}" type="parTrans" cxnId="{BFFCA1E8-03CD-474F-8D48-2D756D273D34}">
      <dgm:prSet/>
      <dgm:spPr/>
      <dgm:t>
        <a:bodyPr/>
        <a:lstStyle/>
        <a:p>
          <a:endParaRPr lang="es-EC">
            <a:latin typeface="Times New Roman" panose="02020603050405020304" pitchFamily="18" charset="0"/>
            <a:cs typeface="Times New Roman" panose="02020603050405020304" pitchFamily="18" charset="0"/>
          </a:endParaRPr>
        </a:p>
      </dgm:t>
    </dgm:pt>
    <dgm:pt modelId="{BB4B4961-2E87-4484-90E8-DAE6CC54F520}" type="sibTrans" cxnId="{BFFCA1E8-03CD-474F-8D48-2D756D273D34}">
      <dgm:prSet/>
      <dgm:spPr/>
      <dgm:t>
        <a:bodyPr/>
        <a:lstStyle/>
        <a:p>
          <a:endParaRPr lang="es-EC">
            <a:latin typeface="Times New Roman" panose="02020603050405020304" pitchFamily="18" charset="0"/>
            <a:cs typeface="Times New Roman" panose="02020603050405020304" pitchFamily="18" charset="0"/>
          </a:endParaRPr>
        </a:p>
      </dgm:t>
    </dgm:pt>
    <dgm:pt modelId="{44EAF7A0-4356-4EBC-B2A7-0EEF04F54DF8}">
      <dgm:prSet phldrT="[Texto]" custT="1"/>
      <dgm:spPr/>
      <dgm:t>
        <a:bodyPr/>
        <a:lstStyle/>
        <a:p>
          <a:r>
            <a:rPr lang="es-EC" sz="1800" dirty="0">
              <a:solidFill>
                <a:srgbClr val="FF0000"/>
              </a:solidFill>
              <a:latin typeface="Times New Roman" panose="02020603050405020304" pitchFamily="18" charset="0"/>
              <a:cs typeface="Times New Roman" panose="02020603050405020304" pitchFamily="18" charset="0"/>
            </a:rPr>
            <a:t>González Fernández y González Velasco (2018)</a:t>
          </a:r>
        </a:p>
      </dgm:t>
    </dgm:pt>
    <dgm:pt modelId="{47EF1F36-46FB-4651-8522-2C1805B23924}" type="parTrans" cxnId="{CF9AEDC9-7148-41D7-ABA1-56BDBEBA1F6A}">
      <dgm:prSet/>
      <dgm:spPr/>
      <dgm:t>
        <a:bodyPr/>
        <a:lstStyle/>
        <a:p>
          <a:endParaRPr lang="es-EC"/>
        </a:p>
      </dgm:t>
    </dgm:pt>
    <dgm:pt modelId="{9F3D015D-6B00-4938-994E-B3BBF46898F4}" type="sibTrans" cxnId="{CF9AEDC9-7148-41D7-ABA1-56BDBEBA1F6A}">
      <dgm:prSet/>
      <dgm:spPr/>
      <dgm:t>
        <a:bodyPr/>
        <a:lstStyle/>
        <a:p>
          <a:endParaRPr lang="es-EC"/>
        </a:p>
      </dgm:t>
    </dgm:pt>
    <dgm:pt modelId="{CE3B9E82-B67C-4CCB-A350-6863D540A9CF}" type="pres">
      <dgm:prSet presAssocID="{B85E9791-2270-4521-8A66-50B601B5C659}" presName="Name0" presStyleCnt="0">
        <dgm:presLayoutVars>
          <dgm:dir/>
          <dgm:resizeHandles val="exact"/>
        </dgm:presLayoutVars>
      </dgm:prSet>
      <dgm:spPr/>
    </dgm:pt>
    <dgm:pt modelId="{872031CA-A8BE-45B2-BF82-A422C7CA79B9}" type="pres">
      <dgm:prSet presAssocID="{B85E9791-2270-4521-8A66-50B601B5C659}" presName="arrow" presStyleLbl="bgShp" presStyleIdx="0" presStyleCnt="1" custLinFactNeighborX="-1104" custLinFactNeighborY="-416"/>
      <dgm:spPr/>
    </dgm:pt>
    <dgm:pt modelId="{4393C42B-6E55-4156-817E-EB69679027D9}" type="pres">
      <dgm:prSet presAssocID="{B85E9791-2270-4521-8A66-50B601B5C659}" presName="points" presStyleCnt="0"/>
      <dgm:spPr/>
    </dgm:pt>
    <dgm:pt modelId="{7FC38320-8EF9-440C-A2DC-CF2F77B3C17A}" type="pres">
      <dgm:prSet presAssocID="{F15C313B-CF29-4B72-93E0-74C2CB0A440B}" presName="compositeA" presStyleCnt="0"/>
      <dgm:spPr/>
    </dgm:pt>
    <dgm:pt modelId="{48D75BC1-3791-40B5-95AD-22FE2B71C446}" type="pres">
      <dgm:prSet presAssocID="{F15C313B-CF29-4B72-93E0-74C2CB0A440B}" presName="textA" presStyleLbl="revTx" presStyleIdx="0" presStyleCnt="7" custScaleX="135223" custLinFactNeighborX="-43784" custLinFactNeighborY="-2758">
        <dgm:presLayoutVars>
          <dgm:bulletEnabled val="1"/>
        </dgm:presLayoutVars>
      </dgm:prSet>
      <dgm:spPr/>
    </dgm:pt>
    <dgm:pt modelId="{5F6F07ED-AB61-481F-80C9-2B7D418E2E6D}" type="pres">
      <dgm:prSet presAssocID="{F15C313B-CF29-4B72-93E0-74C2CB0A440B}" presName="circleA" presStyleLbl="node1" presStyleIdx="0" presStyleCnt="7"/>
      <dgm:spPr/>
    </dgm:pt>
    <dgm:pt modelId="{6E031FD8-38BF-4059-8DBC-313A93866A24}" type="pres">
      <dgm:prSet presAssocID="{F15C313B-CF29-4B72-93E0-74C2CB0A440B}" presName="spaceA" presStyleCnt="0"/>
      <dgm:spPr/>
    </dgm:pt>
    <dgm:pt modelId="{D6B4C5C4-58AB-44FA-B53D-26448FAFFFAC}" type="pres">
      <dgm:prSet presAssocID="{C01BB248-C5AB-4A57-A1DA-93DCE939148A}" presName="space" presStyleCnt="0"/>
      <dgm:spPr/>
    </dgm:pt>
    <dgm:pt modelId="{33DDE8EA-D91B-443B-BD4A-951EA5FFF651}" type="pres">
      <dgm:prSet presAssocID="{68903806-EC0B-483B-B602-6DE3467F1719}" presName="compositeB" presStyleCnt="0"/>
      <dgm:spPr/>
    </dgm:pt>
    <dgm:pt modelId="{0F193993-397A-4BF6-9C4D-583A2526B508}" type="pres">
      <dgm:prSet presAssocID="{68903806-EC0B-483B-B602-6DE3467F1719}" presName="textB" presStyleLbl="revTx" presStyleIdx="1" presStyleCnt="7" custLinFactNeighborX="-13857" custLinFactNeighborY="682">
        <dgm:presLayoutVars>
          <dgm:bulletEnabled val="1"/>
        </dgm:presLayoutVars>
      </dgm:prSet>
      <dgm:spPr/>
    </dgm:pt>
    <dgm:pt modelId="{C15ADD74-7193-4086-A99B-33B4B4E05694}" type="pres">
      <dgm:prSet presAssocID="{68903806-EC0B-483B-B602-6DE3467F1719}" presName="circleB" presStyleLbl="node1" presStyleIdx="1" presStyleCnt="7" custLinFactNeighborX="-35413" custLinFactNeighborY="1968"/>
      <dgm:spPr/>
    </dgm:pt>
    <dgm:pt modelId="{50269301-EC03-4D12-BC2F-1B7274682540}" type="pres">
      <dgm:prSet presAssocID="{68903806-EC0B-483B-B602-6DE3467F1719}" presName="spaceB" presStyleCnt="0"/>
      <dgm:spPr/>
    </dgm:pt>
    <dgm:pt modelId="{55234819-FFF6-4581-BBA8-9EFF73E1B533}" type="pres">
      <dgm:prSet presAssocID="{DECFAADA-DA83-4B76-9590-739154AD91D2}" presName="space" presStyleCnt="0"/>
      <dgm:spPr/>
    </dgm:pt>
    <dgm:pt modelId="{7A7D76B8-0A15-4181-8098-9B8242AD380E}" type="pres">
      <dgm:prSet presAssocID="{E7B247C9-E5C7-45B0-B1F8-377F3479C718}" presName="compositeA" presStyleCnt="0"/>
      <dgm:spPr/>
    </dgm:pt>
    <dgm:pt modelId="{3C56F9CE-1866-4E3F-8FEF-1DD05A39DB71}" type="pres">
      <dgm:prSet presAssocID="{E7B247C9-E5C7-45B0-B1F8-377F3479C718}" presName="textA" presStyleLbl="revTx" presStyleIdx="2" presStyleCnt="7" custScaleX="111720">
        <dgm:presLayoutVars>
          <dgm:bulletEnabled val="1"/>
        </dgm:presLayoutVars>
      </dgm:prSet>
      <dgm:spPr/>
    </dgm:pt>
    <dgm:pt modelId="{C4400991-F805-4FF9-9BD6-50E749AC01D0}" type="pres">
      <dgm:prSet presAssocID="{E7B247C9-E5C7-45B0-B1F8-377F3479C718}" presName="circleA" presStyleLbl="node1" presStyleIdx="2" presStyleCnt="7"/>
      <dgm:spPr/>
    </dgm:pt>
    <dgm:pt modelId="{687CD0A1-DC2E-444D-9B5C-F306F58849A1}" type="pres">
      <dgm:prSet presAssocID="{E7B247C9-E5C7-45B0-B1F8-377F3479C718}" presName="spaceA" presStyleCnt="0"/>
      <dgm:spPr/>
    </dgm:pt>
    <dgm:pt modelId="{BDD1082A-149C-4361-ACA5-15E4DDC03065}" type="pres">
      <dgm:prSet presAssocID="{67B46E97-DA27-48F5-87A3-057ECFC1F4B3}" presName="space" presStyleCnt="0"/>
      <dgm:spPr/>
    </dgm:pt>
    <dgm:pt modelId="{239776A4-57EA-425A-A131-082A8280AEE5}" type="pres">
      <dgm:prSet presAssocID="{1483E2C9-E65E-456C-8357-255D8C007C3E}" presName="compositeB" presStyleCnt="0"/>
      <dgm:spPr/>
    </dgm:pt>
    <dgm:pt modelId="{E1C13514-F2C2-40F5-905F-451D82BB2598}" type="pres">
      <dgm:prSet presAssocID="{1483E2C9-E65E-456C-8357-255D8C007C3E}" presName="textB" presStyleLbl="revTx" presStyleIdx="3" presStyleCnt="7" custLinFactNeighborX="9271" custLinFactNeighborY="-379">
        <dgm:presLayoutVars>
          <dgm:bulletEnabled val="1"/>
        </dgm:presLayoutVars>
      </dgm:prSet>
      <dgm:spPr/>
    </dgm:pt>
    <dgm:pt modelId="{5A392742-E4A5-4EAE-88F6-F94D39CD89C5}" type="pres">
      <dgm:prSet presAssocID="{1483E2C9-E65E-456C-8357-255D8C007C3E}" presName="circleB" presStyleLbl="node1" presStyleIdx="3" presStyleCnt="7"/>
      <dgm:spPr/>
    </dgm:pt>
    <dgm:pt modelId="{6BBC6229-E15C-4D90-8FE6-792C23A00FC0}" type="pres">
      <dgm:prSet presAssocID="{1483E2C9-E65E-456C-8357-255D8C007C3E}" presName="spaceB" presStyleCnt="0"/>
      <dgm:spPr/>
    </dgm:pt>
    <dgm:pt modelId="{9D272EE4-575E-44D0-AD88-A2B6F96B4A21}" type="pres">
      <dgm:prSet presAssocID="{48461E3E-FB82-4C0C-982D-2E14F7F57288}" presName="space" presStyleCnt="0"/>
      <dgm:spPr/>
    </dgm:pt>
    <dgm:pt modelId="{20FD8E8D-4F94-470F-A1B1-A2A014079E70}" type="pres">
      <dgm:prSet presAssocID="{96CDE28E-3CA0-4D0E-8DB6-324309D5821E}" presName="compositeA" presStyleCnt="0"/>
      <dgm:spPr/>
    </dgm:pt>
    <dgm:pt modelId="{3C7F8CD2-61EF-43F1-A7C4-0C9BD3C5905D}" type="pres">
      <dgm:prSet presAssocID="{96CDE28E-3CA0-4D0E-8DB6-324309D5821E}" presName="textA" presStyleLbl="revTx" presStyleIdx="4" presStyleCnt="7">
        <dgm:presLayoutVars>
          <dgm:bulletEnabled val="1"/>
        </dgm:presLayoutVars>
      </dgm:prSet>
      <dgm:spPr/>
    </dgm:pt>
    <dgm:pt modelId="{EF08C98F-4955-483B-AE50-BD7F54F7827A}" type="pres">
      <dgm:prSet presAssocID="{96CDE28E-3CA0-4D0E-8DB6-324309D5821E}" presName="circleA" presStyleLbl="node1" presStyleIdx="4" presStyleCnt="7"/>
      <dgm:spPr/>
    </dgm:pt>
    <dgm:pt modelId="{11E51B38-A75A-40CD-9CE1-8F6181E45C42}" type="pres">
      <dgm:prSet presAssocID="{96CDE28E-3CA0-4D0E-8DB6-324309D5821E}" presName="spaceA" presStyleCnt="0"/>
      <dgm:spPr/>
    </dgm:pt>
    <dgm:pt modelId="{FAC3412E-F2A2-4F7A-8F8B-4F59CF7E3D4E}" type="pres">
      <dgm:prSet presAssocID="{CA232080-94E0-491E-8A80-6893D5DF4574}" presName="space" presStyleCnt="0"/>
      <dgm:spPr/>
    </dgm:pt>
    <dgm:pt modelId="{21444CD4-03CA-4C95-B183-1F9633C209DF}" type="pres">
      <dgm:prSet presAssocID="{EFD89120-60CD-4B6D-829E-B74B8B22F1F7}" presName="compositeB" presStyleCnt="0"/>
      <dgm:spPr/>
    </dgm:pt>
    <dgm:pt modelId="{CF499EB4-B379-43C6-AD95-A14B7E1BBA4A}" type="pres">
      <dgm:prSet presAssocID="{EFD89120-60CD-4B6D-829E-B74B8B22F1F7}" presName="textB" presStyleLbl="revTx" presStyleIdx="5" presStyleCnt="7">
        <dgm:presLayoutVars>
          <dgm:bulletEnabled val="1"/>
        </dgm:presLayoutVars>
      </dgm:prSet>
      <dgm:spPr/>
    </dgm:pt>
    <dgm:pt modelId="{4650E875-7008-44BB-8830-3626E1E6240A}" type="pres">
      <dgm:prSet presAssocID="{EFD89120-60CD-4B6D-829E-B74B8B22F1F7}" presName="circleB" presStyleLbl="node1" presStyleIdx="5" presStyleCnt="7"/>
      <dgm:spPr/>
    </dgm:pt>
    <dgm:pt modelId="{DD8958DF-24DD-40A3-9EA0-D0BEC0FABE79}" type="pres">
      <dgm:prSet presAssocID="{EFD89120-60CD-4B6D-829E-B74B8B22F1F7}" presName="spaceB" presStyleCnt="0"/>
      <dgm:spPr/>
    </dgm:pt>
    <dgm:pt modelId="{3F9A33BB-C2DE-40EC-8704-E5F95792D693}" type="pres">
      <dgm:prSet presAssocID="{BB4B4961-2E87-4484-90E8-DAE6CC54F520}" presName="space" presStyleCnt="0"/>
      <dgm:spPr/>
    </dgm:pt>
    <dgm:pt modelId="{B88A3268-B31B-4F7D-925B-E6F608DF2F6F}" type="pres">
      <dgm:prSet presAssocID="{44EAF7A0-4356-4EBC-B2A7-0EEF04F54DF8}" presName="compositeA" presStyleCnt="0"/>
      <dgm:spPr/>
    </dgm:pt>
    <dgm:pt modelId="{AAFFD79E-07D2-48EB-8D4E-DB89BF6E1A31}" type="pres">
      <dgm:prSet presAssocID="{44EAF7A0-4356-4EBC-B2A7-0EEF04F54DF8}" presName="textA" presStyleLbl="revTx" presStyleIdx="6" presStyleCnt="7">
        <dgm:presLayoutVars>
          <dgm:bulletEnabled val="1"/>
        </dgm:presLayoutVars>
      </dgm:prSet>
      <dgm:spPr/>
    </dgm:pt>
    <dgm:pt modelId="{93DE16C9-8988-4010-8E04-956AC5C5008E}" type="pres">
      <dgm:prSet presAssocID="{44EAF7A0-4356-4EBC-B2A7-0EEF04F54DF8}" presName="circleA" presStyleLbl="node1" presStyleIdx="6" presStyleCnt="7"/>
      <dgm:spPr/>
    </dgm:pt>
    <dgm:pt modelId="{1050E3B6-9DD5-43E6-B244-BBC64FACB1FC}" type="pres">
      <dgm:prSet presAssocID="{44EAF7A0-4356-4EBC-B2A7-0EEF04F54DF8}" presName="spaceA" presStyleCnt="0"/>
      <dgm:spPr/>
    </dgm:pt>
  </dgm:ptLst>
  <dgm:cxnLst>
    <dgm:cxn modelId="{499AC207-311F-486C-9D8F-BC4BFFF46709}" srcId="{B85E9791-2270-4521-8A66-50B601B5C659}" destId="{F15C313B-CF29-4B72-93E0-74C2CB0A440B}" srcOrd="0" destOrd="0" parTransId="{8B8DD6CB-79C5-40CF-A233-78A0FB96A4EA}" sibTransId="{C01BB248-C5AB-4A57-A1DA-93DCE939148A}"/>
    <dgm:cxn modelId="{14D27F67-7B45-4433-9344-401BBD311B4D}" type="presOf" srcId="{F15C313B-CF29-4B72-93E0-74C2CB0A440B}" destId="{48D75BC1-3791-40B5-95AD-22FE2B71C446}" srcOrd="0" destOrd="0" presId="urn:microsoft.com/office/officeart/2005/8/layout/hProcess11"/>
    <dgm:cxn modelId="{12FECD56-9EE4-4D19-9A68-383565BF35B9}" type="presOf" srcId="{44EAF7A0-4356-4EBC-B2A7-0EEF04F54DF8}" destId="{AAFFD79E-07D2-48EB-8D4E-DB89BF6E1A31}" srcOrd="0" destOrd="0" presId="urn:microsoft.com/office/officeart/2005/8/layout/hProcess11"/>
    <dgm:cxn modelId="{AE9F167C-AB56-4973-918C-B2321EFF9F04}" type="presOf" srcId="{68903806-EC0B-483B-B602-6DE3467F1719}" destId="{0F193993-397A-4BF6-9C4D-583A2526B508}" srcOrd="0" destOrd="0" presId="urn:microsoft.com/office/officeart/2005/8/layout/hProcess11"/>
    <dgm:cxn modelId="{5197C889-BDA9-4F72-BE95-5AF99C6A2984}" type="presOf" srcId="{96CDE28E-3CA0-4D0E-8DB6-324309D5821E}" destId="{3C7F8CD2-61EF-43F1-A7C4-0C9BD3C5905D}" srcOrd="0" destOrd="0" presId="urn:microsoft.com/office/officeart/2005/8/layout/hProcess11"/>
    <dgm:cxn modelId="{A7B0B88B-93D3-45F4-9CC5-A38FAD1B027D}" srcId="{B85E9791-2270-4521-8A66-50B601B5C659}" destId="{1483E2C9-E65E-456C-8357-255D8C007C3E}" srcOrd="3" destOrd="0" parTransId="{19906828-1CDB-445C-8C92-CD291F0F577F}" sibTransId="{48461E3E-FB82-4C0C-982D-2E14F7F57288}"/>
    <dgm:cxn modelId="{657AB68C-20EF-4473-8A0F-44726A792C81}" srcId="{B85E9791-2270-4521-8A66-50B601B5C659}" destId="{68903806-EC0B-483B-B602-6DE3467F1719}" srcOrd="1" destOrd="0" parTransId="{EC08A9E5-B3C9-4F60-9178-8C7F9A53656A}" sibTransId="{DECFAADA-DA83-4B76-9590-739154AD91D2}"/>
    <dgm:cxn modelId="{C889B39A-34EE-458D-83C7-AFBCC18C1A15}" srcId="{B85E9791-2270-4521-8A66-50B601B5C659}" destId="{96CDE28E-3CA0-4D0E-8DB6-324309D5821E}" srcOrd="4" destOrd="0" parTransId="{97594FBC-9002-469B-99DB-A4DA4379D15C}" sibTransId="{CA232080-94E0-491E-8A80-6893D5DF4574}"/>
    <dgm:cxn modelId="{56FB8AA1-789C-4442-882F-463C9414C702}" srcId="{B85E9791-2270-4521-8A66-50B601B5C659}" destId="{E7B247C9-E5C7-45B0-B1F8-377F3479C718}" srcOrd="2" destOrd="0" parTransId="{221D0DD1-F431-4929-85AA-74BC2B40D926}" sibTransId="{67B46E97-DA27-48F5-87A3-057ECFC1F4B3}"/>
    <dgm:cxn modelId="{CF9AEDC9-7148-41D7-ABA1-56BDBEBA1F6A}" srcId="{B85E9791-2270-4521-8A66-50B601B5C659}" destId="{44EAF7A0-4356-4EBC-B2A7-0EEF04F54DF8}" srcOrd="6" destOrd="0" parTransId="{47EF1F36-46FB-4651-8522-2C1805B23924}" sibTransId="{9F3D015D-6B00-4938-994E-B3BBF46898F4}"/>
    <dgm:cxn modelId="{B4BD98CA-4374-4D1F-8C88-C438A33D5068}" type="presOf" srcId="{E7B247C9-E5C7-45B0-B1F8-377F3479C718}" destId="{3C56F9CE-1866-4E3F-8FEF-1DD05A39DB71}" srcOrd="0" destOrd="0" presId="urn:microsoft.com/office/officeart/2005/8/layout/hProcess11"/>
    <dgm:cxn modelId="{B6209CDD-6270-4FAD-AF1E-1C9E2C350854}" type="presOf" srcId="{B85E9791-2270-4521-8A66-50B601B5C659}" destId="{CE3B9E82-B67C-4CCB-A350-6863D540A9CF}" srcOrd="0" destOrd="0" presId="urn:microsoft.com/office/officeart/2005/8/layout/hProcess11"/>
    <dgm:cxn modelId="{C0C6B5DD-2821-4B5E-84D4-2752E45665A6}" type="presOf" srcId="{1483E2C9-E65E-456C-8357-255D8C007C3E}" destId="{E1C13514-F2C2-40F5-905F-451D82BB2598}" srcOrd="0" destOrd="0" presId="urn:microsoft.com/office/officeart/2005/8/layout/hProcess11"/>
    <dgm:cxn modelId="{203566E2-4BAD-4EF7-8EB5-95A06FE651CB}" type="presOf" srcId="{EFD89120-60CD-4B6D-829E-B74B8B22F1F7}" destId="{CF499EB4-B379-43C6-AD95-A14B7E1BBA4A}" srcOrd="0" destOrd="0" presId="urn:microsoft.com/office/officeart/2005/8/layout/hProcess11"/>
    <dgm:cxn modelId="{BFFCA1E8-03CD-474F-8D48-2D756D273D34}" srcId="{B85E9791-2270-4521-8A66-50B601B5C659}" destId="{EFD89120-60CD-4B6D-829E-B74B8B22F1F7}" srcOrd="5" destOrd="0" parTransId="{1AE02879-A726-4419-B675-ACAE740EEE50}" sibTransId="{BB4B4961-2E87-4484-90E8-DAE6CC54F520}"/>
    <dgm:cxn modelId="{5FA5C6B6-9C71-49D4-833F-53531A534E1E}" type="presParOf" srcId="{CE3B9E82-B67C-4CCB-A350-6863D540A9CF}" destId="{872031CA-A8BE-45B2-BF82-A422C7CA79B9}" srcOrd="0" destOrd="0" presId="urn:microsoft.com/office/officeart/2005/8/layout/hProcess11"/>
    <dgm:cxn modelId="{9FC85CEF-0BF9-43E2-A51E-5CB8A9D0A8BE}" type="presParOf" srcId="{CE3B9E82-B67C-4CCB-A350-6863D540A9CF}" destId="{4393C42B-6E55-4156-817E-EB69679027D9}" srcOrd="1" destOrd="0" presId="urn:microsoft.com/office/officeart/2005/8/layout/hProcess11"/>
    <dgm:cxn modelId="{1A6B2359-DD04-4713-A378-F7FDCEFDA2B2}" type="presParOf" srcId="{4393C42B-6E55-4156-817E-EB69679027D9}" destId="{7FC38320-8EF9-440C-A2DC-CF2F77B3C17A}" srcOrd="0" destOrd="0" presId="urn:microsoft.com/office/officeart/2005/8/layout/hProcess11"/>
    <dgm:cxn modelId="{88542215-1BFD-4ADE-BE34-8B8E42C416D4}" type="presParOf" srcId="{7FC38320-8EF9-440C-A2DC-CF2F77B3C17A}" destId="{48D75BC1-3791-40B5-95AD-22FE2B71C446}" srcOrd="0" destOrd="0" presId="urn:microsoft.com/office/officeart/2005/8/layout/hProcess11"/>
    <dgm:cxn modelId="{85722BBD-A898-4218-B04F-0D9491478857}" type="presParOf" srcId="{7FC38320-8EF9-440C-A2DC-CF2F77B3C17A}" destId="{5F6F07ED-AB61-481F-80C9-2B7D418E2E6D}" srcOrd="1" destOrd="0" presId="urn:microsoft.com/office/officeart/2005/8/layout/hProcess11"/>
    <dgm:cxn modelId="{67EFE9F7-51F4-44A8-91BB-FC882A828357}" type="presParOf" srcId="{7FC38320-8EF9-440C-A2DC-CF2F77B3C17A}" destId="{6E031FD8-38BF-4059-8DBC-313A93866A24}" srcOrd="2" destOrd="0" presId="urn:microsoft.com/office/officeart/2005/8/layout/hProcess11"/>
    <dgm:cxn modelId="{1D0A613C-1557-44D5-9813-DB029A31BB30}" type="presParOf" srcId="{4393C42B-6E55-4156-817E-EB69679027D9}" destId="{D6B4C5C4-58AB-44FA-B53D-26448FAFFFAC}" srcOrd="1" destOrd="0" presId="urn:microsoft.com/office/officeart/2005/8/layout/hProcess11"/>
    <dgm:cxn modelId="{99090394-8213-4F7B-9993-B086E0238DE3}" type="presParOf" srcId="{4393C42B-6E55-4156-817E-EB69679027D9}" destId="{33DDE8EA-D91B-443B-BD4A-951EA5FFF651}" srcOrd="2" destOrd="0" presId="urn:microsoft.com/office/officeart/2005/8/layout/hProcess11"/>
    <dgm:cxn modelId="{9DDBA5A8-B10C-4567-B69D-BE583BBBF58A}" type="presParOf" srcId="{33DDE8EA-D91B-443B-BD4A-951EA5FFF651}" destId="{0F193993-397A-4BF6-9C4D-583A2526B508}" srcOrd="0" destOrd="0" presId="urn:microsoft.com/office/officeart/2005/8/layout/hProcess11"/>
    <dgm:cxn modelId="{D740C679-C4F1-4256-ACE4-2340B1CF699C}" type="presParOf" srcId="{33DDE8EA-D91B-443B-BD4A-951EA5FFF651}" destId="{C15ADD74-7193-4086-A99B-33B4B4E05694}" srcOrd="1" destOrd="0" presId="urn:microsoft.com/office/officeart/2005/8/layout/hProcess11"/>
    <dgm:cxn modelId="{0AB24F58-4D0A-4C6E-919F-754324C249B2}" type="presParOf" srcId="{33DDE8EA-D91B-443B-BD4A-951EA5FFF651}" destId="{50269301-EC03-4D12-BC2F-1B7274682540}" srcOrd="2" destOrd="0" presId="urn:microsoft.com/office/officeart/2005/8/layout/hProcess11"/>
    <dgm:cxn modelId="{EC4C9F04-C1F1-48F9-9A1E-F38919E7DD68}" type="presParOf" srcId="{4393C42B-6E55-4156-817E-EB69679027D9}" destId="{55234819-FFF6-4581-BBA8-9EFF73E1B533}" srcOrd="3" destOrd="0" presId="urn:microsoft.com/office/officeart/2005/8/layout/hProcess11"/>
    <dgm:cxn modelId="{B12D967F-B533-4794-BF8C-658B780E2023}" type="presParOf" srcId="{4393C42B-6E55-4156-817E-EB69679027D9}" destId="{7A7D76B8-0A15-4181-8098-9B8242AD380E}" srcOrd="4" destOrd="0" presId="urn:microsoft.com/office/officeart/2005/8/layout/hProcess11"/>
    <dgm:cxn modelId="{07C06467-5E8E-4CD8-A371-50B89023E872}" type="presParOf" srcId="{7A7D76B8-0A15-4181-8098-9B8242AD380E}" destId="{3C56F9CE-1866-4E3F-8FEF-1DD05A39DB71}" srcOrd="0" destOrd="0" presId="urn:microsoft.com/office/officeart/2005/8/layout/hProcess11"/>
    <dgm:cxn modelId="{AFFE1602-38B7-4BFB-B881-4CE20DAD2A39}" type="presParOf" srcId="{7A7D76B8-0A15-4181-8098-9B8242AD380E}" destId="{C4400991-F805-4FF9-9BD6-50E749AC01D0}" srcOrd="1" destOrd="0" presId="urn:microsoft.com/office/officeart/2005/8/layout/hProcess11"/>
    <dgm:cxn modelId="{AFBAF8AB-45BF-41AB-830F-CCCE5622E97B}" type="presParOf" srcId="{7A7D76B8-0A15-4181-8098-9B8242AD380E}" destId="{687CD0A1-DC2E-444D-9B5C-F306F58849A1}" srcOrd="2" destOrd="0" presId="urn:microsoft.com/office/officeart/2005/8/layout/hProcess11"/>
    <dgm:cxn modelId="{84769625-23DF-4004-B74A-0ECBECD0B5F1}" type="presParOf" srcId="{4393C42B-6E55-4156-817E-EB69679027D9}" destId="{BDD1082A-149C-4361-ACA5-15E4DDC03065}" srcOrd="5" destOrd="0" presId="urn:microsoft.com/office/officeart/2005/8/layout/hProcess11"/>
    <dgm:cxn modelId="{41CCEB8A-6A73-4E0E-9264-23C290132782}" type="presParOf" srcId="{4393C42B-6E55-4156-817E-EB69679027D9}" destId="{239776A4-57EA-425A-A131-082A8280AEE5}" srcOrd="6" destOrd="0" presId="urn:microsoft.com/office/officeart/2005/8/layout/hProcess11"/>
    <dgm:cxn modelId="{4F75EE54-B8F5-403C-A9DD-8DDDD82C18FA}" type="presParOf" srcId="{239776A4-57EA-425A-A131-082A8280AEE5}" destId="{E1C13514-F2C2-40F5-905F-451D82BB2598}" srcOrd="0" destOrd="0" presId="urn:microsoft.com/office/officeart/2005/8/layout/hProcess11"/>
    <dgm:cxn modelId="{274DECB3-722C-40FA-9DDA-1A8C4368E471}" type="presParOf" srcId="{239776A4-57EA-425A-A131-082A8280AEE5}" destId="{5A392742-E4A5-4EAE-88F6-F94D39CD89C5}" srcOrd="1" destOrd="0" presId="urn:microsoft.com/office/officeart/2005/8/layout/hProcess11"/>
    <dgm:cxn modelId="{7AD02F21-0427-4A7A-BCAE-395BDB2BE74F}" type="presParOf" srcId="{239776A4-57EA-425A-A131-082A8280AEE5}" destId="{6BBC6229-E15C-4D90-8FE6-792C23A00FC0}" srcOrd="2" destOrd="0" presId="urn:microsoft.com/office/officeart/2005/8/layout/hProcess11"/>
    <dgm:cxn modelId="{19DAA0F6-18D6-432B-8395-B6CFE4C2B398}" type="presParOf" srcId="{4393C42B-6E55-4156-817E-EB69679027D9}" destId="{9D272EE4-575E-44D0-AD88-A2B6F96B4A21}" srcOrd="7" destOrd="0" presId="urn:microsoft.com/office/officeart/2005/8/layout/hProcess11"/>
    <dgm:cxn modelId="{5BA4CA6A-8282-440D-A101-5FDE90743D91}" type="presParOf" srcId="{4393C42B-6E55-4156-817E-EB69679027D9}" destId="{20FD8E8D-4F94-470F-A1B1-A2A014079E70}" srcOrd="8" destOrd="0" presId="urn:microsoft.com/office/officeart/2005/8/layout/hProcess11"/>
    <dgm:cxn modelId="{643E8AD2-F769-44F7-95E8-685951463AF6}" type="presParOf" srcId="{20FD8E8D-4F94-470F-A1B1-A2A014079E70}" destId="{3C7F8CD2-61EF-43F1-A7C4-0C9BD3C5905D}" srcOrd="0" destOrd="0" presId="urn:microsoft.com/office/officeart/2005/8/layout/hProcess11"/>
    <dgm:cxn modelId="{CE4EF237-C6ED-46CA-BC5E-402D27318AEF}" type="presParOf" srcId="{20FD8E8D-4F94-470F-A1B1-A2A014079E70}" destId="{EF08C98F-4955-483B-AE50-BD7F54F7827A}" srcOrd="1" destOrd="0" presId="urn:microsoft.com/office/officeart/2005/8/layout/hProcess11"/>
    <dgm:cxn modelId="{EFCFEFC9-AC2D-49D9-A49C-5E210C52D8FC}" type="presParOf" srcId="{20FD8E8D-4F94-470F-A1B1-A2A014079E70}" destId="{11E51B38-A75A-40CD-9CE1-8F6181E45C42}" srcOrd="2" destOrd="0" presId="urn:microsoft.com/office/officeart/2005/8/layout/hProcess11"/>
    <dgm:cxn modelId="{53E60A9A-D01E-43D8-B0A7-822ED4A5CCDB}" type="presParOf" srcId="{4393C42B-6E55-4156-817E-EB69679027D9}" destId="{FAC3412E-F2A2-4F7A-8F8B-4F59CF7E3D4E}" srcOrd="9" destOrd="0" presId="urn:microsoft.com/office/officeart/2005/8/layout/hProcess11"/>
    <dgm:cxn modelId="{25599D70-EFF0-447F-94C4-6D1FAC75DA4F}" type="presParOf" srcId="{4393C42B-6E55-4156-817E-EB69679027D9}" destId="{21444CD4-03CA-4C95-B183-1F9633C209DF}" srcOrd="10" destOrd="0" presId="urn:microsoft.com/office/officeart/2005/8/layout/hProcess11"/>
    <dgm:cxn modelId="{BE564CED-DE24-4DB6-826F-8AC9592B3FE3}" type="presParOf" srcId="{21444CD4-03CA-4C95-B183-1F9633C209DF}" destId="{CF499EB4-B379-43C6-AD95-A14B7E1BBA4A}" srcOrd="0" destOrd="0" presId="urn:microsoft.com/office/officeart/2005/8/layout/hProcess11"/>
    <dgm:cxn modelId="{77997513-A697-4823-817F-934208EC5A53}" type="presParOf" srcId="{21444CD4-03CA-4C95-B183-1F9633C209DF}" destId="{4650E875-7008-44BB-8830-3626E1E6240A}" srcOrd="1" destOrd="0" presId="urn:microsoft.com/office/officeart/2005/8/layout/hProcess11"/>
    <dgm:cxn modelId="{5E685078-5B23-4CA2-8AD9-B72CC068F22C}" type="presParOf" srcId="{21444CD4-03CA-4C95-B183-1F9633C209DF}" destId="{DD8958DF-24DD-40A3-9EA0-D0BEC0FABE79}" srcOrd="2" destOrd="0" presId="urn:microsoft.com/office/officeart/2005/8/layout/hProcess11"/>
    <dgm:cxn modelId="{98B66383-B8EC-47B8-BD17-5E6BA8E50824}" type="presParOf" srcId="{4393C42B-6E55-4156-817E-EB69679027D9}" destId="{3F9A33BB-C2DE-40EC-8704-E5F95792D693}" srcOrd="11" destOrd="0" presId="urn:microsoft.com/office/officeart/2005/8/layout/hProcess11"/>
    <dgm:cxn modelId="{FEACB89C-98CF-4EA3-A66A-B11B49D8C3AE}" type="presParOf" srcId="{4393C42B-6E55-4156-817E-EB69679027D9}" destId="{B88A3268-B31B-4F7D-925B-E6F608DF2F6F}" srcOrd="12" destOrd="0" presId="urn:microsoft.com/office/officeart/2005/8/layout/hProcess11"/>
    <dgm:cxn modelId="{0E5D5DF4-3E4F-4D64-B3F7-981C7F02166F}" type="presParOf" srcId="{B88A3268-B31B-4F7D-925B-E6F608DF2F6F}" destId="{AAFFD79E-07D2-48EB-8D4E-DB89BF6E1A31}" srcOrd="0" destOrd="0" presId="urn:microsoft.com/office/officeart/2005/8/layout/hProcess11"/>
    <dgm:cxn modelId="{E3539017-A60A-4E1E-ADEF-C063CBC99D6B}" type="presParOf" srcId="{B88A3268-B31B-4F7D-925B-E6F608DF2F6F}" destId="{93DE16C9-8988-4010-8E04-956AC5C5008E}" srcOrd="1" destOrd="0" presId="urn:microsoft.com/office/officeart/2005/8/layout/hProcess11"/>
    <dgm:cxn modelId="{0E20B26A-EBEC-4896-A2D3-00A1A16918D0}" type="presParOf" srcId="{B88A3268-B31B-4F7D-925B-E6F608DF2F6F}" destId="{1050E3B6-9DD5-43E6-B244-BBC64FACB1FC}"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65AA51-5C69-4E0F-A312-AE763E0A17B6}" type="doc">
      <dgm:prSet loTypeId="urn:microsoft.com/office/officeart/2005/8/layout/hierarchy3" loCatId="list" qsTypeId="urn:microsoft.com/office/officeart/2005/8/quickstyle/simple3" qsCatId="simple" csTypeId="urn:microsoft.com/office/officeart/2005/8/colors/colorful5" csCatId="colorful" phldr="1"/>
      <dgm:spPr/>
      <dgm:t>
        <a:bodyPr/>
        <a:lstStyle/>
        <a:p>
          <a:endParaRPr lang="es-EC"/>
        </a:p>
      </dgm:t>
    </dgm:pt>
    <dgm:pt modelId="{63BED283-E1EA-4CF6-A205-F539F2DA89EF}">
      <dgm:prSet phldrT="[Texto]" custT="1"/>
      <dgm:spPr>
        <a:solidFill>
          <a:schemeClr val="accent4">
            <a:lumMod val="20000"/>
            <a:lumOff val="80000"/>
          </a:schemeClr>
        </a:solidFill>
      </dgm:spPr>
      <dgm:t>
        <a:bodyPr/>
        <a:lstStyle/>
        <a:p>
          <a:r>
            <a:rPr lang="es-EC" sz="3600" b="1" dirty="0">
              <a:latin typeface="Times New Roman" panose="02020603050405020304" pitchFamily="18" charset="0"/>
              <a:cs typeface="Times New Roman" panose="02020603050405020304" pitchFamily="18" charset="0"/>
            </a:rPr>
            <a:t>Innovación </a:t>
          </a:r>
        </a:p>
      </dgm:t>
    </dgm:pt>
    <dgm:pt modelId="{C3457AE2-E966-444A-AFB6-79098DEB97EE}" type="parTrans" cxnId="{0728D4B6-392D-4A07-A867-05DC6716268B}">
      <dgm:prSet/>
      <dgm:spPr/>
      <dgm:t>
        <a:bodyPr/>
        <a:lstStyle/>
        <a:p>
          <a:endParaRPr lang="es-EC" sz="1200">
            <a:latin typeface="Times New Roman" panose="02020603050405020304" pitchFamily="18" charset="0"/>
            <a:cs typeface="Times New Roman" panose="02020603050405020304" pitchFamily="18" charset="0"/>
          </a:endParaRPr>
        </a:p>
      </dgm:t>
    </dgm:pt>
    <dgm:pt modelId="{0961D193-6B81-472E-87CE-816DDED142D6}" type="sibTrans" cxnId="{0728D4B6-392D-4A07-A867-05DC6716268B}">
      <dgm:prSet/>
      <dgm:spPr/>
      <dgm:t>
        <a:bodyPr/>
        <a:lstStyle/>
        <a:p>
          <a:endParaRPr lang="es-EC" sz="1200">
            <a:latin typeface="Times New Roman" panose="02020603050405020304" pitchFamily="18" charset="0"/>
            <a:cs typeface="Times New Roman" panose="02020603050405020304" pitchFamily="18" charset="0"/>
          </a:endParaRPr>
        </a:p>
      </dgm:t>
    </dgm:pt>
    <dgm:pt modelId="{9262A999-9145-44A8-9C61-DCE102D5A6EF}">
      <dgm:prSet phldrT="[Texto]" custT="1"/>
      <dgm:spPr/>
      <dgm:t>
        <a:bodyPr/>
        <a:lstStyle/>
        <a:p>
          <a:r>
            <a:rPr lang="es-EC" sz="3200" dirty="0">
              <a:latin typeface="Times New Roman" panose="02020603050405020304" pitchFamily="18" charset="0"/>
              <a:cs typeface="Times New Roman" panose="02020603050405020304" pitchFamily="18" charset="0"/>
            </a:rPr>
            <a:t>Tecnológica </a:t>
          </a:r>
          <a:r>
            <a:rPr lang="es-EC" sz="2000" dirty="0">
              <a:latin typeface="Times New Roman" panose="02020603050405020304" pitchFamily="18" charset="0"/>
              <a:cs typeface="Times New Roman" panose="02020603050405020304" pitchFamily="18" charset="0"/>
            </a:rPr>
            <a:t>(Transformación / cambio)</a:t>
          </a:r>
          <a:endParaRPr lang="es-EC" sz="3200" dirty="0">
            <a:latin typeface="Times New Roman" panose="02020603050405020304" pitchFamily="18" charset="0"/>
            <a:cs typeface="Times New Roman" panose="02020603050405020304" pitchFamily="18" charset="0"/>
          </a:endParaRPr>
        </a:p>
      </dgm:t>
    </dgm:pt>
    <dgm:pt modelId="{1CDDF654-8DA5-4337-BB5B-7599CF1DE840}" type="parTrans" cxnId="{AD682CC6-3B0A-4DF6-A5EF-974EC2F8AB12}">
      <dgm:prSet/>
      <dgm:spPr/>
      <dgm:t>
        <a:bodyPr/>
        <a:lstStyle/>
        <a:p>
          <a:endParaRPr lang="es-EC" sz="1200">
            <a:latin typeface="Times New Roman" panose="02020603050405020304" pitchFamily="18" charset="0"/>
            <a:cs typeface="Times New Roman" panose="02020603050405020304" pitchFamily="18" charset="0"/>
          </a:endParaRPr>
        </a:p>
      </dgm:t>
    </dgm:pt>
    <dgm:pt modelId="{FA5F9F96-B1B6-4FEE-A386-9C68BB799F3A}" type="sibTrans" cxnId="{AD682CC6-3B0A-4DF6-A5EF-974EC2F8AB12}">
      <dgm:prSet/>
      <dgm:spPr/>
      <dgm:t>
        <a:bodyPr/>
        <a:lstStyle/>
        <a:p>
          <a:endParaRPr lang="es-EC" sz="1200">
            <a:latin typeface="Times New Roman" panose="02020603050405020304" pitchFamily="18" charset="0"/>
            <a:cs typeface="Times New Roman" panose="02020603050405020304" pitchFamily="18" charset="0"/>
          </a:endParaRPr>
        </a:p>
      </dgm:t>
    </dgm:pt>
    <dgm:pt modelId="{E55F00E7-8F0A-462F-93D3-05D0DB1E2C87}">
      <dgm:prSet phldrT="[Texto]" custT="1"/>
      <dgm:spPr/>
      <dgm:t>
        <a:bodyPr/>
        <a:lstStyle/>
        <a:p>
          <a:r>
            <a:rPr lang="es-EC" sz="3200" dirty="0">
              <a:latin typeface="Times New Roman" panose="02020603050405020304" pitchFamily="18" charset="0"/>
              <a:cs typeface="Times New Roman" panose="02020603050405020304" pitchFamily="18" charset="0"/>
            </a:rPr>
            <a:t>No tecnológica </a:t>
          </a:r>
          <a:r>
            <a:rPr lang="es-EC" sz="2000" dirty="0">
              <a:latin typeface="Times New Roman" panose="02020603050405020304" pitchFamily="18" charset="0"/>
              <a:cs typeface="Times New Roman" panose="02020603050405020304" pitchFamily="18" charset="0"/>
            </a:rPr>
            <a:t>(Hechos / acciones)</a:t>
          </a:r>
          <a:endParaRPr lang="es-EC" sz="3200" dirty="0">
            <a:latin typeface="Times New Roman" panose="02020603050405020304" pitchFamily="18" charset="0"/>
            <a:cs typeface="Times New Roman" panose="02020603050405020304" pitchFamily="18" charset="0"/>
          </a:endParaRPr>
        </a:p>
      </dgm:t>
    </dgm:pt>
    <dgm:pt modelId="{F088FD2B-7536-41B7-9EB2-6F7C260FAE34}" type="parTrans" cxnId="{C8C02E30-EABE-4DCA-ABF3-611B331ACEF0}">
      <dgm:prSet/>
      <dgm:spPr/>
      <dgm:t>
        <a:bodyPr/>
        <a:lstStyle/>
        <a:p>
          <a:endParaRPr lang="es-EC" sz="1200">
            <a:latin typeface="Times New Roman" panose="02020603050405020304" pitchFamily="18" charset="0"/>
            <a:cs typeface="Times New Roman" panose="02020603050405020304" pitchFamily="18" charset="0"/>
          </a:endParaRPr>
        </a:p>
      </dgm:t>
    </dgm:pt>
    <dgm:pt modelId="{2C7F4EA2-69F1-4373-89CC-A271622DDABB}" type="sibTrans" cxnId="{C8C02E30-EABE-4DCA-ABF3-611B331ACEF0}">
      <dgm:prSet/>
      <dgm:spPr/>
      <dgm:t>
        <a:bodyPr/>
        <a:lstStyle/>
        <a:p>
          <a:endParaRPr lang="es-EC" sz="1200">
            <a:latin typeface="Times New Roman" panose="02020603050405020304" pitchFamily="18" charset="0"/>
            <a:cs typeface="Times New Roman" panose="02020603050405020304" pitchFamily="18" charset="0"/>
          </a:endParaRPr>
        </a:p>
      </dgm:t>
    </dgm:pt>
    <dgm:pt modelId="{F6635BBC-D1DE-422F-809A-B335CEE17E94}">
      <dgm:prSet phldrT="[Texto]" custT="1"/>
      <dgm:spPr/>
      <dgm:t>
        <a:bodyPr/>
        <a:lstStyle/>
        <a:p>
          <a:r>
            <a:rPr lang="es-EC" sz="2400" dirty="0">
              <a:latin typeface="Times New Roman" panose="02020603050405020304" pitchFamily="18" charset="0"/>
              <a:cs typeface="Times New Roman" panose="02020603050405020304" pitchFamily="18" charset="0"/>
            </a:rPr>
            <a:t>Producto/ Servicios</a:t>
          </a:r>
        </a:p>
      </dgm:t>
    </dgm:pt>
    <dgm:pt modelId="{5124E463-4B36-4A91-9651-BEC16B418BFE}" type="parTrans" cxnId="{C6251F36-EFF1-46F6-8846-6D06AEE91DE6}">
      <dgm:prSet/>
      <dgm:spPr/>
      <dgm:t>
        <a:bodyPr/>
        <a:lstStyle/>
        <a:p>
          <a:endParaRPr lang="es-EC" sz="1200">
            <a:latin typeface="Times New Roman" panose="02020603050405020304" pitchFamily="18" charset="0"/>
            <a:cs typeface="Times New Roman" panose="02020603050405020304" pitchFamily="18" charset="0"/>
          </a:endParaRPr>
        </a:p>
      </dgm:t>
    </dgm:pt>
    <dgm:pt modelId="{F1916EDA-10E8-4FCD-AE55-30EABAAA3AD9}" type="sibTrans" cxnId="{C6251F36-EFF1-46F6-8846-6D06AEE91DE6}">
      <dgm:prSet/>
      <dgm:spPr/>
      <dgm:t>
        <a:bodyPr/>
        <a:lstStyle/>
        <a:p>
          <a:endParaRPr lang="es-EC" sz="1200">
            <a:latin typeface="Times New Roman" panose="02020603050405020304" pitchFamily="18" charset="0"/>
            <a:cs typeface="Times New Roman" panose="02020603050405020304" pitchFamily="18" charset="0"/>
          </a:endParaRPr>
        </a:p>
      </dgm:t>
    </dgm:pt>
    <dgm:pt modelId="{E9CBD08C-6CFF-43DD-8B7D-4C8270564C7D}">
      <dgm:prSet phldrT="[Texto]" custT="1"/>
      <dgm:spPr/>
      <dgm:t>
        <a:bodyPr/>
        <a:lstStyle/>
        <a:p>
          <a:r>
            <a:rPr lang="es-EC" sz="2400" dirty="0">
              <a:latin typeface="Times New Roman" panose="02020603050405020304" pitchFamily="18" charset="0"/>
              <a:cs typeface="Times New Roman" panose="02020603050405020304" pitchFamily="18" charset="0"/>
            </a:rPr>
            <a:t>Proceso</a:t>
          </a:r>
        </a:p>
      </dgm:t>
    </dgm:pt>
    <dgm:pt modelId="{322E19EF-3346-4442-8497-B2C11DB8B474}" type="parTrans" cxnId="{B9C87BE4-9B3E-408C-94A8-F867A1E5207B}">
      <dgm:prSet/>
      <dgm:spPr/>
      <dgm:t>
        <a:bodyPr/>
        <a:lstStyle/>
        <a:p>
          <a:endParaRPr lang="es-EC" sz="1200">
            <a:latin typeface="Times New Roman" panose="02020603050405020304" pitchFamily="18" charset="0"/>
            <a:cs typeface="Times New Roman" panose="02020603050405020304" pitchFamily="18" charset="0"/>
          </a:endParaRPr>
        </a:p>
      </dgm:t>
    </dgm:pt>
    <dgm:pt modelId="{0F8211F2-AB60-4F90-AD1E-1817D123F62F}" type="sibTrans" cxnId="{B9C87BE4-9B3E-408C-94A8-F867A1E5207B}">
      <dgm:prSet/>
      <dgm:spPr/>
      <dgm:t>
        <a:bodyPr/>
        <a:lstStyle/>
        <a:p>
          <a:endParaRPr lang="es-EC" sz="1200">
            <a:latin typeface="Times New Roman" panose="02020603050405020304" pitchFamily="18" charset="0"/>
            <a:cs typeface="Times New Roman" panose="02020603050405020304" pitchFamily="18" charset="0"/>
          </a:endParaRPr>
        </a:p>
      </dgm:t>
    </dgm:pt>
    <dgm:pt modelId="{71141273-9ABF-4CCF-AE10-83F3BF05149B}">
      <dgm:prSet phldrT="[Texto]" custT="1"/>
      <dgm:spPr/>
      <dgm:t>
        <a:bodyPr/>
        <a:lstStyle/>
        <a:p>
          <a:r>
            <a:rPr lang="es-EC" sz="2400">
              <a:latin typeface="Times New Roman" panose="02020603050405020304" pitchFamily="18" charset="0"/>
              <a:cs typeface="Times New Roman" panose="02020603050405020304" pitchFamily="18" charset="0"/>
            </a:rPr>
            <a:t>Mercadotecnia</a:t>
          </a:r>
          <a:endParaRPr lang="es-EC" sz="2400" dirty="0">
            <a:latin typeface="Times New Roman" panose="02020603050405020304" pitchFamily="18" charset="0"/>
            <a:cs typeface="Times New Roman" panose="02020603050405020304" pitchFamily="18" charset="0"/>
          </a:endParaRPr>
        </a:p>
      </dgm:t>
    </dgm:pt>
    <dgm:pt modelId="{CE736C24-DF30-4AC4-A00D-99F0309DAB0D}" type="parTrans" cxnId="{7A98C4BD-FBA3-4487-9C02-7521933BE7E8}">
      <dgm:prSet/>
      <dgm:spPr/>
      <dgm:t>
        <a:bodyPr/>
        <a:lstStyle/>
        <a:p>
          <a:endParaRPr lang="es-EC" sz="1200">
            <a:latin typeface="Times New Roman" panose="02020603050405020304" pitchFamily="18" charset="0"/>
            <a:cs typeface="Times New Roman" panose="02020603050405020304" pitchFamily="18" charset="0"/>
          </a:endParaRPr>
        </a:p>
      </dgm:t>
    </dgm:pt>
    <dgm:pt modelId="{F2DB0299-CBD8-4F87-A7D8-48C374C26218}" type="sibTrans" cxnId="{7A98C4BD-FBA3-4487-9C02-7521933BE7E8}">
      <dgm:prSet/>
      <dgm:spPr/>
      <dgm:t>
        <a:bodyPr/>
        <a:lstStyle/>
        <a:p>
          <a:endParaRPr lang="es-EC" sz="1200">
            <a:latin typeface="Times New Roman" panose="02020603050405020304" pitchFamily="18" charset="0"/>
            <a:cs typeface="Times New Roman" panose="02020603050405020304" pitchFamily="18" charset="0"/>
          </a:endParaRPr>
        </a:p>
      </dgm:t>
    </dgm:pt>
    <dgm:pt modelId="{B4866510-8DD8-4435-9132-A01BAD945092}">
      <dgm:prSet custT="1"/>
      <dgm:spPr/>
      <dgm:t>
        <a:bodyPr/>
        <a:lstStyle/>
        <a:p>
          <a:r>
            <a:rPr lang="es-EC" sz="2400" dirty="0">
              <a:latin typeface="Times New Roman" panose="02020603050405020304" pitchFamily="18" charset="0"/>
              <a:cs typeface="Times New Roman" panose="02020603050405020304" pitchFamily="18" charset="0"/>
            </a:rPr>
            <a:t>Organización</a:t>
          </a:r>
        </a:p>
      </dgm:t>
    </dgm:pt>
    <dgm:pt modelId="{9A99C222-F79B-4D7D-B107-A5ADD4CC9CA4}" type="parTrans" cxnId="{3464D6BA-49A6-4307-8753-6E24CF8457B8}">
      <dgm:prSet/>
      <dgm:spPr/>
      <dgm:t>
        <a:bodyPr/>
        <a:lstStyle/>
        <a:p>
          <a:endParaRPr lang="es-EC" sz="1200">
            <a:latin typeface="Times New Roman" panose="02020603050405020304" pitchFamily="18" charset="0"/>
            <a:cs typeface="Times New Roman" panose="02020603050405020304" pitchFamily="18" charset="0"/>
          </a:endParaRPr>
        </a:p>
      </dgm:t>
    </dgm:pt>
    <dgm:pt modelId="{90B9793E-C398-47AA-93C0-91438BB25398}" type="sibTrans" cxnId="{3464D6BA-49A6-4307-8753-6E24CF8457B8}">
      <dgm:prSet/>
      <dgm:spPr/>
      <dgm:t>
        <a:bodyPr/>
        <a:lstStyle/>
        <a:p>
          <a:endParaRPr lang="es-EC" sz="1200">
            <a:latin typeface="Times New Roman" panose="02020603050405020304" pitchFamily="18" charset="0"/>
            <a:cs typeface="Times New Roman" panose="02020603050405020304" pitchFamily="18" charset="0"/>
          </a:endParaRPr>
        </a:p>
      </dgm:t>
    </dgm:pt>
    <dgm:pt modelId="{2F002CFE-7CAD-49C4-8DB4-EAF5B927465F}" type="pres">
      <dgm:prSet presAssocID="{E665AA51-5C69-4E0F-A312-AE763E0A17B6}" presName="diagram" presStyleCnt="0">
        <dgm:presLayoutVars>
          <dgm:chPref val="1"/>
          <dgm:dir/>
          <dgm:animOne val="branch"/>
          <dgm:animLvl val="lvl"/>
          <dgm:resizeHandles/>
        </dgm:presLayoutVars>
      </dgm:prSet>
      <dgm:spPr/>
    </dgm:pt>
    <dgm:pt modelId="{C1536110-F8D3-4165-BA4F-ED025B3C6FE5}" type="pres">
      <dgm:prSet presAssocID="{63BED283-E1EA-4CF6-A205-F539F2DA89EF}" presName="root" presStyleCnt="0"/>
      <dgm:spPr/>
    </dgm:pt>
    <dgm:pt modelId="{76DEE16B-60DB-467E-84CA-5D3451A2190D}" type="pres">
      <dgm:prSet presAssocID="{63BED283-E1EA-4CF6-A205-F539F2DA89EF}" presName="rootComposite" presStyleCnt="0"/>
      <dgm:spPr/>
    </dgm:pt>
    <dgm:pt modelId="{52D83BEC-3C05-47D7-837A-29C02153DB9C}" type="pres">
      <dgm:prSet presAssocID="{63BED283-E1EA-4CF6-A205-F539F2DA89EF}" presName="rootText" presStyleLbl="node1" presStyleIdx="0" presStyleCnt="1" custScaleX="83563" custScaleY="43052"/>
      <dgm:spPr/>
    </dgm:pt>
    <dgm:pt modelId="{33D726AF-DF25-40B1-B76D-8E5BB9F5AB6D}" type="pres">
      <dgm:prSet presAssocID="{63BED283-E1EA-4CF6-A205-F539F2DA89EF}" presName="rootConnector" presStyleLbl="node1" presStyleIdx="0" presStyleCnt="1"/>
      <dgm:spPr/>
    </dgm:pt>
    <dgm:pt modelId="{03CF676A-B8D7-4E3B-B0A2-CB9A5350834A}" type="pres">
      <dgm:prSet presAssocID="{63BED283-E1EA-4CF6-A205-F539F2DA89EF}" presName="childShape" presStyleCnt="0"/>
      <dgm:spPr/>
    </dgm:pt>
    <dgm:pt modelId="{A8938035-7DD3-4734-8743-D18EF270F9C1}" type="pres">
      <dgm:prSet presAssocID="{1CDDF654-8DA5-4337-BB5B-7599CF1DE840}" presName="Name13" presStyleLbl="parChTrans1D2" presStyleIdx="0" presStyleCnt="2"/>
      <dgm:spPr/>
    </dgm:pt>
    <dgm:pt modelId="{3D41A268-1BB3-4524-A7B4-A6CBBC96CFF0}" type="pres">
      <dgm:prSet presAssocID="{9262A999-9145-44A8-9C61-DCE102D5A6EF}" presName="childText" presStyleLbl="bgAcc1" presStyleIdx="0" presStyleCnt="2">
        <dgm:presLayoutVars>
          <dgm:bulletEnabled val="1"/>
        </dgm:presLayoutVars>
      </dgm:prSet>
      <dgm:spPr/>
    </dgm:pt>
    <dgm:pt modelId="{F83323A8-941F-444E-BC2C-03C10F34810C}" type="pres">
      <dgm:prSet presAssocID="{F088FD2B-7536-41B7-9EB2-6F7C260FAE34}" presName="Name13" presStyleLbl="parChTrans1D2" presStyleIdx="1" presStyleCnt="2"/>
      <dgm:spPr/>
    </dgm:pt>
    <dgm:pt modelId="{C1DD69BB-A5A1-472F-B1A7-D08E0B190300}" type="pres">
      <dgm:prSet presAssocID="{E55F00E7-8F0A-462F-93D3-05D0DB1E2C87}" presName="childText" presStyleLbl="bgAcc1" presStyleIdx="1" presStyleCnt="2">
        <dgm:presLayoutVars>
          <dgm:bulletEnabled val="1"/>
        </dgm:presLayoutVars>
      </dgm:prSet>
      <dgm:spPr/>
    </dgm:pt>
  </dgm:ptLst>
  <dgm:cxnLst>
    <dgm:cxn modelId="{71771F0B-984A-413E-BC2F-55614494969C}" type="presOf" srcId="{E55F00E7-8F0A-462F-93D3-05D0DB1E2C87}" destId="{C1DD69BB-A5A1-472F-B1A7-D08E0B190300}" srcOrd="0" destOrd="0" presId="urn:microsoft.com/office/officeart/2005/8/layout/hierarchy3"/>
    <dgm:cxn modelId="{C8C02E30-EABE-4DCA-ABF3-611B331ACEF0}" srcId="{63BED283-E1EA-4CF6-A205-F539F2DA89EF}" destId="{E55F00E7-8F0A-462F-93D3-05D0DB1E2C87}" srcOrd="1" destOrd="0" parTransId="{F088FD2B-7536-41B7-9EB2-6F7C260FAE34}" sibTransId="{2C7F4EA2-69F1-4373-89CC-A271622DDABB}"/>
    <dgm:cxn modelId="{C6251F36-EFF1-46F6-8846-6D06AEE91DE6}" srcId="{9262A999-9145-44A8-9C61-DCE102D5A6EF}" destId="{F6635BBC-D1DE-422F-809A-B335CEE17E94}" srcOrd="0" destOrd="0" parTransId="{5124E463-4B36-4A91-9651-BEC16B418BFE}" sibTransId="{F1916EDA-10E8-4FCD-AE55-30EABAAA3AD9}"/>
    <dgm:cxn modelId="{2BBE3B5F-012C-469E-9CB7-BFA78024DA0C}" type="presOf" srcId="{F6635BBC-D1DE-422F-809A-B335CEE17E94}" destId="{3D41A268-1BB3-4524-A7B4-A6CBBC96CFF0}" srcOrd="0" destOrd="1" presId="urn:microsoft.com/office/officeart/2005/8/layout/hierarchy3"/>
    <dgm:cxn modelId="{9EB80D66-8761-4CFD-9AD3-6F023F468916}" type="presOf" srcId="{63BED283-E1EA-4CF6-A205-F539F2DA89EF}" destId="{33D726AF-DF25-40B1-B76D-8E5BB9F5AB6D}" srcOrd="1" destOrd="0" presId="urn:microsoft.com/office/officeart/2005/8/layout/hierarchy3"/>
    <dgm:cxn modelId="{01606B91-F6C4-4810-8C15-E5A8C306C724}" type="presOf" srcId="{F088FD2B-7536-41B7-9EB2-6F7C260FAE34}" destId="{F83323A8-941F-444E-BC2C-03C10F34810C}" srcOrd="0" destOrd="0" presId="urn:microsoft.com/office/officeart/2005/8/layout/hierarchy3"/>
    <dgm:cxn modelId="{3EBC9B92-7026-40CC-AB99-4788F1A8F347}" type="presOf" srcId="{1CDDF654-8DA5-4337-BB5B-7599CF1DE840}" destId="{A8938035-7DD3-4734-8743-D18EF270F9C1}" srcOrd="0" destOrd="0" presId="urn:microsoft.com/office/officeart/2005/8/layout/hierarchy3"/>
    <dgm:cxn modelId="{92CF3695-24B7-4C0E-8C41-97C5C700D615}" type="presOf" srcId="{63BED283-E1EA-4CF6-A205-F539F2DA89EF}" destId="{52D83BEC-3C05-47D7-837A-29C02153DB9C}" srcOrd="0" destOrd="0" presId="urn:microsoft.com/office/officeart/2005/8/layout/hierarchy3"/>
    <dgm:cxn modelId="{0728D4B6-392D-4A07-A867-05DC6716268B}" srcId="{E665AA51-5C69-4E0F-A312-AE763E0A17B6}" destId="{63BED283-E1EA-4CF6-A205-F539F2DA89EF}" srcOrd="0" destOrd="0" parTransId="{C3457AE2-E966-444A-AFB6-79098DEB97EE}" sibTransId="{0961D193-6B81-472E-87CE-816DDED142D6}"/>
    <dgm:cxn modelId="{3464D6BA-49A6-4307-8753-6E24CF8457B8}" srcId="{E55F00E7-8F0A-462F-93D3-05D0DB1E2C87}" destId="{B4866510-8DD8-4435-9132-A01BAD945092}" srcOrd="1" destOrd="0" parTransId="{9A99C222-F79B-4D7D-B107-A5ADD4CC9CA4}" sibTransId="{90B9793E-C398-47AA-93C0-91438BB25398}"/>
    <dgm:cxn modelId="{4F2DE4BB-E4A6-4F68-97D7-22A19F10D101}" type="presOf" srcId="{B4866510-8DD8-4435-9132-A01BAD945092}" destId="{C1DD69BB-A5A1-472F-B1A7-D08E0B190300}" srcOrd="0" destOrd="2" presId="urn:microsoft.com/office/officeart/2005/8/layout/hierarchy3"/>
    <dgm:cxn modelId="{7A98C4BD-FBA3-4487-9C02-7521933BE7E8}" srcId="{E55F00E7-8F0A-462F-93D3-05D0DB1E2C87}" destId="{71141273-9ABF-4CCF-AE10-83F3BF05149B}" srcOrd="0" destOrd="0" parTransId="{CE736C24-DF30-4AC4-A00D-99F0309DAB0D}" sibTransId="{F2DB0299-CBD8-4F87-A7D8-48C374C26218}"/>
    <dgm:cxn modelId="{AD682CC6-3B0A-4DF6-A5EF-974EC2F8AB12}" srcId="{63BED283-E1EA-4CF6-A205-F539F2DA89EF}" destId="{9262A999-9145-44A8-9C61-DCE102D5A6EF}" srcOrd="0" destOrd="0" parTransId="{1CDDF654-8DA5-4337-BB5B-7599CF1DE840}" sibTransId="{FA5F9F96-B1B6-4FEE-A386-9C68BB799F3A}"/>
    <dgm:cxn modelId="{A947E8D5-B917-4A8C-B944-2F8D2D512196}" type="presOf" srcId="{71141273-9ABF-4CCF-AE10-83F3BF05149B}" destId="{C1DD69BB-A5A1-472F-B1A7-D08E0B190300}" srcOrd="0" destOrd="1" presId="urn:microsoft.com/office/officeart/2005/8/layout/hierarchy3"/>
    <dgm:cxn modelId="{B4D5ADD7-9319-41F3-A27C-5708BDF94104}" type="presOf" srcId="{9262A999-9145-44A8-9C61-DCE102D5A6EF}" destId="{3D41A268-1BB3-4524-A7B4-A6CBBC96CFF0}" srcOrd="0" destOrd="0" presId="urn:microsoft.com/office/officeart/2005/8/layout/hierarchy3"/>
    <dgm:cxn modelId="{B9C87BE4-9B3E-408C-94A8-F867A1E5207B}" srcId="{9262A999-9145-44A8-9C61-DCE102D5A6EF}" destId="{E9CBD08C-6CFF-43DD-8B7D-4C8270564C7D}" srcOrd="1" destOrd="0" parTransId="{322E19EF-3346-4442-8497-B2C11DB8B474}" sibTransId="{0F8211F2-AB60-4F90-AD1E-1817D123F62F}"/>
    <dgm:cxn modelId="{1375E9F0-D2E1-4378-9819-DC913570FE3D}" type="presOf" srcId="{E9CBD08C-6CFF-43DD-8B7D-4C8270564C7D}" destId="{3D41A268-1BB3-4524-A7B4-A6CBBC96CFF0}" srcOrd="0" destOrd="2" presId="urn:microsoft.com/office/officeart/2005/8/layout/hierarchy3"/>
    <dgm:cxn modelId="{0CF075F1-F649-4375-811B-7EF543096D90}" type="presOf" srcId="{E665AA51-5C69-4E0F-A312-AE763E0A17B6}" destId="{2F002CFE-7CAD-49C4-8DB4-EAF5B927465F}" srcOrd="0" destOrd="0" presId="urn:microsoft.com/office/officeart/2005/8/layout/hierarchy3"/>
    <dgm:cxn modelId="{7679B49E-EAF2-4452-9ADB-28B4D5ADAE3B}" type="presParOf" srcId="{2F002CFE-7CAD-49C4-8DB4-EAF5B927465F}" destId="{C1536110-F8D3-4165-BA4F-ED025B3C6FE5}" srcOrd="0" destOrd="0" presId="urn:microsoft.com/office/officeart/2005/8/layout/hierarchy3"/>
    <dgm:cxn modelId="{77CABCC0-CDD7-47BC-A858-BF8DE838F56C}" type="presParOf" srcId="{C1536110-F8D3-4165-BA4F-ED025B3C6FE5}" destId="{76DEE16B-60DB-467E-84CA-5D3451A2190D}" srcOrd="0" destOrd="0" presId="urn:microsoft.com/office/officeart/2005/8/layout/hierarchy3"/>
    <dgm:cxn modelId="{84B96139-8165-471D-9D49-F48F5DF8C1EE}" type="presParOf" srcId="{76DEE16B-60DB-467E-84CA-5D3451A2190D}" destId="{52D83BEC-3C05-47D7-837A-29C02153DB9C}" srcOrd="0" destOrd="0" presId="urn:microsoft.com/office/officeart/2005/8/layout/hierarchy3"/>
    <dgm:cxn modelId="{20423FF7-63DB-4FF0-A58E-B63E7EF2E563}" type="presParOf" srcId="{76DEE16B-60DB-467E-84CA-5D3451A2190D}" destId="{33D726AF-DF25-40B1-B76D-8E5BB9F5AB6D}" srcOrd="1" destOrd="0" presId="urn:microsoft.com/office/officeart/2005/8/layout/hierarchy3"/>
    <dgm:cxn modelId="{EC5F5677-1802-4E9C-8590-47AC8CD21F51}" type="presParOf" srcId="{C1536110-F8D3-4165-BA4F-ED025B3C6FE5}" destId="{03CF676A-B8D7-4E3B-B0A2-CB9A5350834A}" srcOrd="1" destOrd="0" presId="urn:microsoft.com/office/officeart/2005/8/layout/hierarchy3"/>
    <dgm:cxn modelId="{018A27E0-EE80-4D06-93D8-B84D65E1FFF4}" type="presParOf" srcId="{03CF676A-B8D7-4E3B-B0A2-CB9A5350834A}" destId="{A8938035-7DD3-4734-8743-D18EF270F9C1}" srcOrd="0" destOrd="0" presId="urn:microsoft.com/office/officeart/2005/8/layout/hierarchy3"/>
    <dgm:cxn modelId="{FD65AD12-7913-4540-906B-F4D2CA068DF4}" type="presParOf" srcId="{03CF676A-B8D7-4E3B-B0A2-CB9A5350834A}" destId="{3D41A268-1BB3-4524-A7B4-A6CBBC96CFF0}" srcOrd="1" destOrd="0" presId="urn:microsoft.com/office/officeart/2005/8/layout/hierarchy3"/>
    <dgm:cxn modelId="{8CC44B91-D218-4967-A439-328CF21B8AF0}" type="presParOf" srcId="{03CF676A-B8D7-4E3B-B0A2-CB9A5350834A}" destId="{F83323A8-941F-444E-BC2C-03C10F34810C}" srcOrd="2" destOrd="0" presId="urn:microsoft.com/office/officeart/2005/8/layout/hierarchy3"/>
    <dgm:cxn modelId="{28E2F5A0-B745-4660-B609-DB491A62A437}" type="presParOf" srcId="{03CF676A-B8D7-4E3B-B0A2-CB9A5350834A}" destId="{C1DD69BB-A5A1-472F-B1A7-D08E0B190300}"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EAEC38-DA0D-4450-816A-6059092B0E10}" type="doc">
      <dgm:prSet loTypeId="urn:microsoft.com/office/officeart/2005/8/layout/StepDownProcess" loCatId="process" qsTypeId="urn:microsoft.com/office/officeart/2005/8/quickstyle/simple3" qsCatId="simple" csTypeId="urn:microsoft.com/office/officeart/2005/8/colors/colorful4" csCatId="colorful" phldr="1"/>
      <dgm:spPr/>
      <dgm:t>
        <a:bodyPr/>
        <a:lstStyle/>
        <a:p>
          <a:endParaRPr lang="es-EC"/>
        </a:p>
      </dgm:t>
    </dgm:pt>
    <dgm:pt modelId="{CF55D9F9-07BA-4453-BCE8-335F70C8E928}">
      <dgm:prSet phldrT="[Texto]" custT="1"/>
      <dgm:spPr/>
      <dgm:t>
        <a:bodyPr/>
        <a:lstStyle/>
        <a:p>
          <a:r>
            <a:rPr lang="es-EC" sz="1800" b="1" dirty="0">
              <a:latin typeface="Times New Roman" panose="02020603050405020304" pitchFamily="18" charset="0"/>
              <a:cs typeface="Times New Roman" panose="02020603050405020304" pitchFamily="18" charset="0"/>
            </a:rPr>
            <a:t>Enfoque </a:t>
          </a:r>
        </a:p>
      </dgm:t>
    </dgm:pt>
    <dgm:pt modelId="{F053CF2B-FD33-4432-9FD1-1B2706A4EF0C}" type="parTrans" cxnId="{2D2E9495-2524-415E-A66C-07A01002EF7C}">
      <dgm:prSet/>
      <dgm:spPr/>
      <dgm:t>
        <a:bodyPr/>
        <a:lstStyle/>
        <a:p>
          <a:endParaRPr lang="es-EC" sz="1400">
            <a:latin typeface="Times New Roman" panose="02020603050405020304" pitchFamily="18" charset="0"/>
            <a:cs typeface="Times New Roman" panose="02020603050405020304" pitchFamily="18" charset="0"/>
          </a:endParaRPr>
        </a:p>
      </dgm:t>
    </dgm:pt>
    <dgm:pt modelId="{21D260DF-5EDA-434E-9A05-4BCE0B5B0F05}" type="sibTrans" cxnId="{2D2E9495-2524-415E-A66C-07A01002EF7C}">
      <dgm:prSet/>
      <dgm:spPr/>
      <dgm:t>
        <a:bodyPr/>
        <a:lstStyle/>
        <a:p>
          <a:endParaRPr lang="es-EC" sz="1400">
            <a:latin typeface="Times New Roman" panose="02020603050405020304" pitchFamily="18" charset="0"/>
            <a:cs typeface="Times New Roman" panose="02020603050405020304" pitchFamily="18" charset="0"/>
          </a:endParaRPr>
        </a:p>
      </dgm:t>
    </dgm:pt>
    <dgm:pt modelId="{5CE10853-7365-4C0F-9D6C-F9636104F36B}">
      <dgm:prSet phldrT="[Texto]" custT="1"/>
      <dgm:spPr/>
      <dgm:t>
        <a:bodyPr/>
        <a:lstStyle/>
        <a:p>
          <a:r>
            <a:rPr lang="es-EC" sz="1800" dirty="0">
              <a:latin typeface="Times New Roman" panose="02020603050405020304" pitchFamily="18" charset="0"/>
              <a:cs typeface="Times New Roman" panose="02020603050405020304" pitchFamily="18" charset="0"/>
            </a:rPr>
            <a:t>Cuantitativo</a:t>
          </a:r>
        </a:p>
      </dgm:t>
    </dgm:pt>
    <dgm:pt modelId="{B9408BD5-B12A-497B-8073-C848970A2A3B}" type="parTrans" cxnId="{538083D0-DB05-4CF7-9B71-C658A96559BC}">
      <dgm:prSet/>
      <dgm:spPr/>
      <dgm:t>
        <a:bodyPr/>
        <a:lstStyle/>
        <a:p>
          <a:endParaRPr lang="es-EC" sz="1400">
            <a:latin typeface="Times New Roman" panose="02020603050405020304" pitchFamily="18" charset="0"/>
            <a:cs typeface="Times New Roman" panose="02020603050405020304" pitchFamily="18" charset="0"/>
          </a:endParaRPr>
        </a:p>
      </dgm:t>
    </dgm:pt>
    <dgm:pt modelId="{3951B002-1FDA-4173-80AF-B9633B8E5D31}" type="sibTrans" cxnId="{538083D0-DB05-4CF7-9B71-C658A96559BC}">
      <dgm:prSet/>
      <dgm:spPr/>
      <dgm:t>
        <a:bodyPr/>
        <a:lstStyle/>
        <a:p>
          <a:endParaRPr lang="es-EC" sz="1400">
            <a:latin typeface="Times New Roman" panose="02020603050405020304" pitchFamily="18" charset="0"/>
            <a:cs typeface="Times New Roman" panose="02020603050405020304" pitchFamily="18" charset="0"/>
          </a:endParaRPr>
        </a:p>
      </dgm:t>
    </dgm:pt>
    <dgm:pt modelId="{65753AC0-1CE2-4D7D-BF49-324DAED182A3}">
      <dgm:prSet phldrT="[Texto]" custT="1"/>
      <dgm:spPr/>
      <dgm:t>
        <a:bodyPr/>
        <a:lstStyle/>
        <a:p>
          <a:r>
            <a:rPr lang="es-EC" sz="1800" b="1" dirty="0">
              <a:latin typeface="Times New Roman" panose="02020603050405020304" pitchFamily="18" charset="0"/>
              <a:cs typeface="Times New Roman" panose="02020603050405020304" pitchFamily="18" charset="0"/>
            </a:rPr>
            <a:t>Diseño de investigación </a:t>
          </a:r>
        </a:p>
      </dgm:t>
    </dgm:pt>
    <dgm:pt modelId="{E099A3CE-FF4B-43BB-9A96-D21A46F31C53}" type="parTrans" cxnId="{5B8A9C88-EB13-40CA-9725-DD06E69871CB}">
      <dgm:prSet/>
      <dgm:spPr/>
      <dgm:t>
        <a:bodyPr/>
        <a:lstStyle/>
        <a:p>
          <a:endParaRPr lang="es-EC" sz="1400">
            <a:latin typeface="Times New Roman" panose="02020603050405020304" pitchFamily="18" charset="0"/>
            <a:cs typeface="Times New Roman" panose="02020603050405020304" pitchFamily="18" charset="0"/>
          </a:endParaRPr>
        </a:p>
      </dgm:t>
    </dgm:pt>
    <dgm:pt modelId="{E57F6FB1-ECC9-4969-ADE3-8EAAF35BD897}" type="sibTrans" cxnId="{5B8A9C88-EB13-40CA-9725-DD06E69871CB}">
      <dgm:prSet/>
      <dgm:spPr/>
      <dgm:t>
        <a:bodyPr/>
        <a:lstStyle/>
        <a:p>
          <a:endParaRPr lang="es-EC" sz="1400">
            <a:latin typeface="Times New Roman" panose="02020603050405020304" pitchFamily="18" charset="0"/>
            <a:cs typeface="Times New Roman" panose="02020603050405020304" pitchFamily="18" charset="0"/>
          </a:endParaRPr>
        </a:p>
      </dgm:t>
    </dgm:pt>
    <dgm:pt modelId="{2F56ACF7-F96B-4FCD-BAFB-E3C5DC75B127}">
      <dgm:prSet phldrT="[Texto]" custT="1"/>
      <dgm:spPr/>
      <dgm:t>
        <a:bodyPr/>
        <a:lstStyle/>
        <a:p>
          <a:r>
            <a:rPr lang="es-EC" sz="1800" dirty="0">
              <a:latin typeface="Times New Roman" panose="02020603050405020304" pitchFamily="18" charset="0"/>
              <a:cs typeface="Times New Roman" panose="02020603050405020304" pitchFamily="18" charset="0"/>
            </a:rPr>
            <a:t>No experimental transversal </a:t>
          </a:r>
        </a:p>
      </dgm:t>
    </dgm:pt>
    <dgm:pt modelId="{ECD6690D-9D23-49C1-BDC8-0BF6D2DB69BC}" type="parTrans" cxnId="{09270F93-6550-4853-B6D1-61265161F1F8}">
      <dgm:prSet/>
      <dgm:spPr/>
      <dgm:t>
        <a:bodyPr/>
        <a:lstStyle/>
        <a:p>
          <a:endParaRPr lang="es-EC" sz="1400">
            <a:latin typeface="Times New Roman" panose="02020603050405020304" pitchFamily="18" charset="0"/>
            <a:cs typeface="Times New Roman" panose="02020603050405020304" pitchFamily="18" charset="0"/>
          </a:endParaRPr>
        </a:p>
      </dgm:t>
    </dgm:pt>
    <dgm:pt modelId="{749ADBCF-D850-4D1A-B6B2-84A95E6D83E2}" type="sibTrans" cxnId="{09270F93-6550-4853-B6D1-61265161F1F8}">
      <dgm:prSet/>
      <dgm:spPr/>
      <dgm:t>
        <a:bodyPr/>
        <a:lstStyle/>
        <a:p>
          <a:endParaRPr lang="es-EC" sz="1400">
            <a:latin typeface="Times New Roman" panose="02020603050405020304" pitchFamily="18" charset="0"/>
            <a:cs typeface="Times New Roman" panose="02020603050405020304" pitchFamily="18" charset="0"/>
          </a:endParaRPr>
        </a:p>
      </dgm:t>
    </dgm:pt>
    <dgm:pt modelId="{C886C1E7-37A5-48BB-B50F-88623505BE09}">
      <dgm:prSet phldrT="[Texto]" custT="1"/>
      <dgm:spPr/>
      <dgm:t>
        <a:bodyPr/>
        <a:lstStyle/>
        <a:p>
          <a:r>
            <a:rPr lang="es-EC" sz="1800" b="1" dirty="0">
              <a:latin typeface="Times New Roman" panose="02020603050405020304" pitchFamily="18" charset="0"/>
              <a:cs typeface="Times New Roman" panose="02020603050405020304" pitchFamily="18" charset="0"/>
            </a:rPr>
            <a:t>Alcance</a:t>
          </a:r>
        </a:p>
      </dgm:t>
    </dgm:pt>
    <dgm:pt modelId="{71ED2C65-6455-4DE8-85DB-DB638679BFDE}" type="parTrans" cxnId="{919C728B-BF6E-4CFE-A50A-15C2DBE3B355}">
      <dgm:prSet/>
      <dgm:spPr/>
      <dgm:t>
        <a:bodyPr/>
        <a:lstStyle/>
        <a:p>
          <a:endParaRPr lang="es-EC"/>
        </a:p>
      </dgm:t>
    </dgm:pt>
    <dgm:pt modelId="{4541BB3B-A44F-4879-AC2D-138C06EDF320}" type="sibTrans" cxnId="{919C728B-BF6E-4CFE-A50A-15C2DBE3B355}">
      <dgm:prSet/>
      <dgm:spPr/>
      <dgm:t>
        <a:bodyPr/>
        <a:lstStyle/>
        <a:p>
          <a:endParaRPr lang="es-EC"/>
        </a:p>
      </dgm:t>
    </dgm:pt>
    <dgm:pt modelId="{7FE1ACE0-27FA-4884-BCF0-29F346CB0E8F}">
      <dgm:prSet phldrT="[Texto]" custT="1"/>
      <dgm:spPr/>
      <dgm:t>
        <a:bodyPr/>
        <a:lstStyle/>
        <a:p>
          <a:r>
            <a:rPr lang="es-EC" sz="1800" dirty="0">
              <a:latin typeface="Times New Roman" panose="02020603050405020304" pitchFamily="18" charset="0"/>
              <a:cs typeface="Times New Roman" panose="02020603050405020304" pitchFamily="18" charset="0"/>
            </a:rPr>
            <a:t>Correlacional</a:t>
          </a:r>
        </a:p>
      </dgm:t>
    </dgm:pt>
    <dgm:pt modelId="{1F77F81D-BD63-42B0-AF88-3646E6C28777}" type="parTrans" cxnId="{1EF06EF1-E7FE-4F27-AE55-63CB9820F311}">
      <dgm:prSet/>
      <dgm:spPr/>
      <dgm:t>
        <a:bodyPr/>
        <a:lstStyle/>
        <a:p>
          <a:endParaRPr lang="es-EC"/>
        </a:p>
      </dgm:t>
    </dgm:pt>
    <dgm:pt modelId="{76DB7189-DCD6-4ED7-8071-48D2CABF4F31}" type="sibTrans" cxnId="{1EF06EF1-E7FE-4F27-AE55-63CB9820F311}">
      <dgm:prSet/>
      <dgm:spPr/>
      <dgm:t>
        <a:bodyPr/>
        <a:lstStyle/>
        <a:p>
          <a:endParaRPr lang="es-EC"/>
        </a:p>
      </dgm:t>
    </dgm:pt>
    <dgm:pt modelId="{CA021547-30DC-4DAE-AB42-11244C5351FE}" type="pres">
      <dgm:prSet presAssocID="{1FEAEC38-DA0D-4450-816A-6059092B0E10}" presName="rootnode" presStyleCnt="0">
        <dgm:presLayoutVars>
          <dgm:chMax/>
          <dgm:chPref/>
          <dgm:dir/>
          <dgm:animLvl val="lvl"/>
        </dgm:presLayoutVars>
      </dgm:prSet>
      <dgm:spPr/>
    </dgm:pt>
    <dgm:pt modelId="{810F14E4-CB6C-4DA9-8D91-D35803186CA7}" type="pres">
      <dgm:prSet presAssocID="{CF55D9F9-07BA-4453-BCE8-335F70C8E928}" presName="composite" presStyleCnt="0"/>
      <dgm:spPr/>
    </dgm:pt>
    <dgm:pt modelId="{62E6EBF7-6304-44BF-8520-ADBF5A06447E}" type="pres">
      <dgm:prSet presAssocID="{CF55D9F9-07BA-4453-BCE8-335F70C8E928}" presName="bentUpArrow1" presStyleLbl="alignImgPlace1" presStyleIdx="0" presStyleCnt="2" custScaleX="46762" custScaleY="69695" custLinFactNeighborX="20584" custLinFactNeighborY="-32181"/>
      <dgm:spPr/>
    </dgm:pt>
    <dgm:pt modelId="{381E8DC1-2D2A-4892-B1CE-CFC4840AD0F6}" type="pres">
      <dgm:prSet presAssocID="{CF55D9F9-07BA-4453-BCE8-335F70C8E928}" presName="ParentText" presStyleLbl="node1" presStyleIdx="0" presStyleCnt="3" custScaleY="35373">
        <dgm:presLayoutVars>
          <dgm:chMax val="1"/>
          <dgm:chPref val="1"/>
          <dgm:bulletEnabled val="1"/>
        </dgm:presLayoutVars>
      </dgm:prSet>
      <dgm:spPr/>
    </dgm:pt>
    <dgm:pt modelId="{3BEC4CDD-C46C-4048-907F-7C27FCB29F6A}" type="pres">
      <dgm:prSet presAssocID="{CF55D9F9-07BA-4453-BCE8-335F70C8E928}" presName="ChildText" presStyleLbl="revTx" presStyleIdx="0" presStyleCnt="3" custScaleX="133183">
        <dgm:presLayoutVars>
          <dgm:chMax val="0"/>
          <dgm:chPref val="0"/>
          <dgm:bulletEnabled val="1"/>
        </dgm:presLayoutVars>
      </dgm:prSet>
      <dgm:spPr/>
    </dgm:pt>
    <dgm:pt modelId="{C1EDB5FF-2464-4051-81FA-2AEAD3062750}" type="pres">
      <dgm:prSet presAssocID="{21D260DF-5EDA-434E-9A05-4BCE0B5B0F05}" presName="sibTrans" presStyleCnt="0"/>
      <dgm:spPr/>
    </dgm:pt>
    <dgm:pt modelId="{7B5B201E-3592-46D0-BF3A-E63434AF3272}" type="pres">
      <dgm:prSet presAssocID="{65753AC0-1CE2-4D7D-BF49-324DAED182A3}" presName="composite" presStyleCnt="0"/>
      <dgm:spPr/>
    </dgm:pt>
    <dgm:pt modelId="{A3DBFFD3-7866-4C7B-AFDD-4F42EECFC5D0}" type="pres">
      <dgm:prSet presAssocID="{65753AC0-1CE2-4D7D-BF49-324DAED182A3}" presName="bentUpArrow1" presStyleLbl="alignImgPlace1" presStyleIdx="1" presStyleCnt="2" custScaleX="72677" custScaleY="48745" custLinFactNeighborX="-6709" custLinFactNeighborY="-49935"/>
      <dgm:spPr/>
    </dgm:pt>
    <dgm:pt modelId="{BC80FC25-9900-40C1-A27D-13D7803C0557}" type="pres">
      <dgm:prSet presAssocID="{65753AC0-1CE2-4D7D-BF49-324DAED182A3}" presName="ParentText" presStyleLbl="node1" presStyleIdx="1" presStyleCnt="3" custScaleY="35373">
        <dgm:presLayoutVars>
          <dgm:chMax val="1"/>
          <dgm:chPref val="1"/>
          <dgm:bulletEnabled val="1"/>
        </dgm:presLayoutVars>
      </dgm:prSet>
      <dgm:spPr/>
    </dgm:pt>
    <dgm:pt modelId="{AA3D8D77-8FF6-4AD3-A08D-B503114A79C8}" type="pres">
      <dgm:prSet presAssocID="{65753AC0-1CE2-4D7D-BF49-324DAED182A3}" presName="ChildText" presStyleLbl="revTx" presStyleIdx="1" presStyleCnt="3" custScaleX="194479" custLinFactNeighborX="65964" custLinFactNeighborY="-1068">
        <dgm:presLayoutVars>
          <dgm:chMax val="0"/>
          <dgm:chPref val="0"/>
          <dgm:bulletEnabled val="1"/>
        </dgm:presLayoutVars>
      </dgm:prSet>
      <dgm:spPr/>
    </dgm:pt>
    <dgm:pt modelId="{3807F37F-1A1D-4B92-A2F6-0D2E3ABCF523}" type="pres">
      <dgm:prSet presAssocID="{E57F6FB1-ECC9-4969-ADE3-8EAAF35BD897}" presName="sibTrans" presStyleCnt="0"/>
      <dgm:spPr/>
    </dgm:pt>
    <dgm:pt modelId="{A68AEF80-625C-45DD-8C42-5C851786EC78}" type="pres">
      <dgm:prSet presAssocID="{C886C1E7-37A5-48BB-B50F-88623505BE09}" presName="composite" presStyleCnt="0"/>
      <dgm:spPr/>
    </dgm:pt>
    <dgm:pt modelId="{1DFD191A-3974-4837-A043-EC2F72B32DF8}" type="pres">
      <dgm:prSet presAssocID="{C886C1E7-37A5-48BB-B50F-88623505BE09}" presName="ParentText" presStyleLbl="node1" presStyleIdx="2" presStyleCnt="3" custScaleX="83886" custScaleY="48084" custLinFactNeighborX="-17259" custLinFactNeighborY="-9352">
        <dgm:presLayoutVars>
          <dgm:chMax val="1"/>
          <dgm:chPref val="1"/>
          <dgm:bulletEnabled val="1"/>
        </dgm:presLayoutVars>
      </dgm:prSet>
      <dgm:spPr/>
    </dgm:pt>
    <dgm:pt modelId="{7F4DA677-32AF-458E-A45F-64BFF0EFC306}" type="pres">
      <dgm:prSet presAssocID="{C886C1E7-37A5-48BB-B50F-88623505BE09}" presName="FinalChildText" presStyleLbl="revTx" presStyleIdx="2" presStyleCnt="3" custScaleX="154263">
        <dgm:presLayoutVars>
          <dgm:chMax val="0"/>
          <dgm:chPref val="0"/>
          <dgm:bulletEnabled val="1"/>
        </dgm:presLayoutVars>
      </dgm:prSet>
      <dgm:spPr/>
    </dgm:pt>
  </dgm:ptLst>
  <dgm:cxnLst>
    <dgm:cxn modelId="{40E2C700-C2F1-4CEE-B168-C48A122BC42A}" type="presOf" srcId="{5CE10853-7365-4C0F-9D6C-F9636104F36B}" destId="{3BEC4CDD-C46C-4048-907F-7C27FCB29F6A}" srcOrd="0" destOrd="0" presId="urn:microsoft.com/office/officeart/2005/8/layout/StepDownProcess"/>
    <dgm:cxn modelId="{9CF56F1F-C0C0-40BA-8D3D-B05FC8EBB98B}" type="presOf" srcId="{CF55D9F9-07BA-4453-BCE8-335F70C8E928}" destId="{381E8DC1-2D2A-4892-B1CE-CFC4840AD0F6}" srcOrd="0" destOrd="0" presId="urn:microsoft.com/office/officeart/2005/8/layout/StepDownProcess"/>
    <dgm:cxn modelId="{1EADBE25-CEC3-4376-9EB2-7FC2FD427526}" type="presOf" srcId="{7FE1ACE0-27FA-4884-BCF0-29F346CB0E8F}" destId="{7F4DA677-32AF-458E-A45F-64BFF0EFC306}" srcOrd="0" destOrd="0" presId="urn:microsoft.com/office/officeart/2005/8/layout/StepDownProcess"/>
    <dgm:cxn modelId="{8AD21236-5351-43F2-B7B8-E061A9457CDE}" type="presOf" srcId="{C886C1E7-37A5-48BB-B50F-88623505BE09}" destId="{1DFD191A-3974-4837-A043-EC2F72B32DF8}" srcOrd="0" destOrd="0" presId="urn:microsoft.com/office/officeart/2005/8/layout/StepDownProcess"/>
    <dgm:cxn modelId="{DD311580-0B4B-4660-B80D-51EA5A7BCFCE}" type="presOf" srcId="{2F56ACF7-F96B-4FCD-BAFB-E3C5DC75B127}" destId="{AA3D8D77-8FF6-4AD3-A08D-B503114A79C8}" srcOrd="0" destOrd="0" presId="urn:microsoft.com/office/officeart/2005/8/layout/StepDownProcess"/>
    <dgm:cxn modelId="{5B8A9C88-EB13-40CA-9725-DD06E69871CB}" srcId="{1FEAEC38-DA0D-4450-816A-6059092B0E10}" destId="{65753AC0-1CE2-4D7D-BF49-324DAED182A3}" srcOrd="1" destOrd="0" parTransId="{E099A3CE-FF4B-43BB-9A96-D21A46F31C53}" sibTransId="{E57F6FB1-ECC9-4969-ADE3-8EAAF35BD897}"/>
    <dgm:cxn modelId="{919C728B-BF6E-4CFE-A50A-15C2DBE3B355}" srcId="{1FEAEC38-DA0D-4450-816A-6059092B0E10}" destId="{C886C1E7-37A5-48BB-B50F-88623505BE09}" srcOrd="2" destOrd="0" parTransId="{71ED2C65-6455-4DE8-85DB-DB638679BFDE}" sibTransId="{4541BB3B-A44F-4879-AC2D-138C06EDF320}"/>
    <dgm:cxn modelId="{09270F93-6550-4853-B6D1-61265161F1F8}" srcId="{65753AC0-1CE2-4D7D-BF49-324DAED182A3}" destId="{2F56ACF7-F96B-4FCD-BAFB-E3C5DC75B127}" srcOrd="0" destOrd="0" parTransId="{ECD6690D-9D23-49C1-BDC8-0BF6D2DB69BC}" sibTransId="{749ADBCF-D850-4D1A-B6B2-84A95E6D83E2}"/>
    <dgm:cxn modelId="{2D2E9495-2524-415E-A66C-07A01002EF7C}" srcId="{1FEAEC38-DA0D-4450-816A-6059092B0E10}" destId="{CF55D9F9-07BA-4453-BCE8-335F70C8E928}" srcOrd="0" destOrd="0" parTransId="{F053CF2B-FD33-4432-9FD1-1B2706A4EF0C}" sibTransId="{21D260DF-5EDA-434E-9A05-4BCE0B5B0F05}"/>
    <dgm:cxn modelId="{92D02999-F0BA-487B-A71D-73205C1DD490}" type="presOf" srcId="{1FEAEC38-DA0D-4450-816A-6059092B0E10}" destId="{CA021547-30DC-4DAE-AB42-11244C5351FE}" srcOrd="0" destOrd="0" presId="urn:microsoft.com/office/officeart/2005/8/layout/StepDownProcess"/>
    <dgm:cxn modelId="{538083D0-DB05-4CF7-9B71-C658A96559BC}" srcId="{CF55D9F9-07BA-4453-BCE8-335F70C8E928}" destId="{5CE10853-7365-4C0F-9D6C-F9636104F36B}" srcOrd="0" destOrd="0" parTransId="{B9408BD5-B12A-497B-8073-C848970A2A3B}" sibTransId="{3951B002-1FDA-4173-80AF-B9633B8E5D31}"/>
    <dgm:cxn modelId="{1EF06EF1-E7FE-4F27-AE55-63CB9820F311}" srcId="{C886C1E7-37A5-48BB-B50F-88623505BE09}" destId="{7FE1ACE0-27FA-4884-BCF0-29F346CB0E8F}" srcOrd="0" destOrd="0" parTransId="{1F77F81D-BD63-42B0-AF88-3646E6C28777}" sibTransId="{76DB7189-DCD6-4ED7-8071-48D2CABF4F31}"/>
    <dgm:cxn modelId="{49ABEAF2-A84A-4BBE-94CE-FC307B9D72A9}" type="presOf" srcId="{65753AC0-1CE2-4D7D-BF49-324DAED182A3}" destId="{BC80FC25-9900-40C1-A27D-13D7803C0557}" srcOrd="0" destOrd="0" presId="urn:microsoft.com/office/officeart/2005/8/layout/StepDownProcess"/>
    <dgm:cxn modelId="{E8C3F697-C5FA-47AB-AFB3-E1E665C82FB7}" type="presParOf" srcId="{CA021547-30DC-4DAE-AB42-11244C5351FE}" destId="{810F14E4-CB6C-4DA9-8D91-D35803186CA7}" srcOrd="0" destOrd="0" presId="urn:microsoft.com/office/officeart/2005/8/layout/StepDownProcess"/>
    <dgm:cxn modelId="{1984208D-A53A-4BCE-A449-D6EBD310FEEC}" type="presParOf" srcId="{810F14E4-CB6C-4DA9-8D91-D35803186CA7}" destId="{62E6EBF7-6304-44BF-8520-ADBF5A06447E}" srcOrd="0" destOrd="0" presId="urn:microsoft.com/office/officeart/2005/8/layout/StepDownProcess"/>
    <dgm:cxn modelId="{8C4EE613-B188-4340-AE3C-3FAFC2151DAB}" type="presParOf" srcId="{810F14E4-CB6C-4DA9-8D91-D35803186CA7}" destId="{381E8DC1-2D2A-4892-B1CE-CFC4840AD0F6}" srcOrd="1" destOrd="0" presId="urn:microsoft.com/office/officeart/2005/8/layout/StepDownProcess"/>
    <dgm:cxn modelId="{8A21EF17-5F00-4100-8EB3-2E0E9A68F0D0}" type="presParOf" srcId="{810F14E4-CB6C-4DA9-8D91-D35803186CA7}" destId="{3BEC4CDD-C46C-4048-907F-7C27FCB29F6A}" srcOrd="2" destOrd="0" presId="urn:microsoft.com/office/officeart/2005/8/layout/StepDownProcess"/>
    <dgm:cxn modelId="{A7513A9F-08AD-4784-A3B4-02BE1C07CA08}" type="presParOf" srcId="{CA021547-30DC-4DAE-AB42-11244C5351FE}" destId="{C1EDB5FF-2464-4051-81FA-2AEAD3062750}" srcOrd="1" destOrd="0" presId="urn:microsoft.com/office/officeart/2005/8/layout/StepDownProcess"/>
    <dgm:cxn modelId="{0B221CE1-4892-42AE-A3C8-61FA6E00C326}" type="presParOf" srcId="{CA021547-30DC-4DAE-AB42-11244C5351FE}" destId="{7B5B201E-3592-46D0-BF3A-E63434AF3272}" srcOrd="2" destOrd="0" presId="urn:microsoft.com/office/officeart/2005/8/layout/StepDownProcess"/>
    <dgm:cxn modelId="{488B95F6-5857-466F-A3C0-9770BDF21E66}" type="presParOf" srcId="{7B5B201E-3592-46D0-BF3A-E63434AF3272}" destId="{A3DBFFD3-7866-4C7B-AFDD-4F42EECFC5D0}" srcOrd="0" destOrd="0" presId="urn:microsoft.com/office/officeart/2005/8/layout/StepDownProcess"/>
    <dgm:cxn modelId="{01BEEE9A-1FC9-467B-A14C-F9F893413639}" type="presParOf" srcId="{7B5B201E-3592-46D0-BF3A-E63434AF3272}" destId="{BC80FC25-9900-40C1-A27D-13D7803C0557}" srcOrd="1" destOrd="0" presId="urn:microsoft.com/office/officeart/2005/8/layout/StepDownProcess"/>
    <dgm:cxn modelId="{6555EA3B-7E3D-4370-A3CC-A7B91B460FA0}" type="presParOf" srcId="{7B5B201E-3592-46D0-BF3A-E63434AF3272}" destId="{AA3D8D77-8FF6-4AD3-A08D-B503114A79C8}" srcOrd="2" destOrd="0" presId="urn:microsoft.com/office/officeart/2005/8/layout/StepDownProcess"/>
    <dgm:cxn modelId="{E8976E52-4E63-453A-A4E7-9028689C44E2}" type="presParOf" srcId="{CA021547-30DC-4DAE-AB42-11244C5351FE}" destId="{3807F37F-1A1D-4B92-A2F6-0D2E3ABCF523}" srcOrd="3" destOrd="0" presId="urn:microsoft.com/office/officeart/2005/8/layout/StepDownProcess"/>
    <dgm:cxn modelId="{F3D18EB9-6BB3-4787-A680-7980DFFA373E}" type="presParOf" srcId="{CA021547-30DC-4DAE-AB42-11244C5351FE}" destId="{A68AEF80-625C-45DD-8C42-5C851786EC78}" srcOrd="4" destOrd="0" presId="urn:microsoft.com/office/officeart/2005/8/layout/StepDownProcess"/>
    <dgm:cxn modelId="{17EDFEE4-73C5-4CBA-AD19-F12649125192}" type="presParOf" srcId="{A68AEF80-625C-45DD-8C42-5C851786EC78}" destId="{1DFD191A-3974-4837-A043-EC2F72B32DF8}" srcOrd="0" destOrd="0" presId="urn:microsoft.com/office/officeart/2005/8/layout/StepDownProcess"/>
    <dgm:cxn modelId="{52D32F00-0412-4798-988C-F5A8009B35C5}" type="presParOf" srcId="{A68AEF80-625C-45DD-8C42-5C851786EC78}" destId="{7F4DA677-32AF-458E-A45F-64BFF0EFC306}"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E1CFAB-7360-4414-9EAD-2E98B7CF83FF}" type="doc">
      <dgm:prSet loTypeId="urn:microsoft.com/office/officeart/2005/8/layout/list1" loCatId="list" qsTypeId="urn:microsoft.com/office/officeart/2005/8/quickstyle/simple3" qsCatId="simple" csTypeId="urn:microsoft.com/office/officeart/2005/8/colors/accent1_1" csCatId="accent1" phldr="1"/>
      <dgm:spPr/>
      <dgm:t>
        <a:bodyPr/>
        <a:lstStyle/>
        <a:p>
          <a:endParaRPr lang="es-EC"/>
        </a:p>
      </dgm:t>
    </dgm:pt>
    <dgm:pt modelId="{9C9E01FE-8224-4085-8A0C-1140D183CA07}">
      <dgm:prSet phldrT="[Texto]" custT="1"/>
      <dgm:spPr/>
      <dgm:t>
        <a:bodyPr/>
        <a:lstStyle/>
        <a:p>
          <a:pPr algn="just"/>
          <a:r>
            <a:rPr lang="es-EC" sz="1600" dirty="0">
              <a:latin typeface="Times New Roman" panose="02020603050405020304" pitchFamily="18" charset="0"/>
              <a:cs typeface="Times New Roman" panose="02020603050405020304" pitchFamily="18" charset="0"/>
            </a:rPr>
            <a:t>Se utilizó la correlación de </a:t>
          </a:r>
          <a:r>
            <a:rPr lang="es-EC" sz="1600" dirty="0" err="1">
              <a:latin typeface="Times New Roman" panose="02020603050405020304" pitchFamily="18" charset="0"/>
              <a:cs typeface="Times New Roman" panose="02020603050405020304" pitchFamily="18" charset="0"/>
            </a:rPr>
            <a:t>Sperman</a:t>
          </a:r>
          <a:r>
            <a:rPr lang="es-EC" sz="1600" dirty="0">
              <a:latin typeface="Times New Roman" panose="02020603050405020304" pitchFamily="18" charset="0"/>
              <a:cs typeface="Times New Roman" panose="02020603050405020304" pitchFamily="18" charset="0"/>
            </a:rPr>
            <a:t> en la que se encontró un valor de 0,403 siendo esta una correlación positiva moderada entre la innovación el desempeño organizacional, esto quiere decir que las empresas del sector farmacéutico CIIU “2100" del Distrito Metropolitano de Quito aprovechan eficientemente sus habilidades y recursos para sus procesos de producción.</a:t>
          </a:r>
        </a:p>
      </dgm:t>
    </dgm:pt>
    <dgm:pt modelId="{1796CBB2-7DF3-4838-95AA-2C77A72CAAC1}" type="parTrans" cxnId="{E19A4758-7068-472C-9B5A-05CDBF2A4304}">
      <dgm:prSet/>
      <dgm:spPr/>
      <dgm:t>
        <a:bodyPr/>
        <a:lstStyle/>
        <a:p>
          <a:endParaRPr lang="es-EC" sz="1600">
            <a:latin typeface="Times New Roman" panose="02020603050405020304" pitchFamily="18" charset="0"/>
            <a:cs typeface="Times New Roman" panose="02020603050405020304" pitchFamily="18" charset="0"/>
          </a:endParaRPr>
        </a:p>
      </dgm:t>
    </dgm:pt>
    <dgm:pt modelId="{7836C2D6-688C-44C2-9C33-27D482FC869D}" type="sibTrans" cxnId="{E19A4758-7068-472C-9B5A-05CDBF2A4304}">
      <dgm:prSet/>
      <dgm:spPr/>
      <dgm:t>
        <a:bodyPr/>
        <a:lstStyle/>
        <a:p>
          <a:endParaRPr lang="es-EC" sz="1600">
            <a:latin typeface="Times New Roman" panose="02020603050405020304" pitchFamily="18" charset="0"/>
            <a:cs typeface="Times New Roman" panose="02020603050405020304" pitchFamily="18" charset="0"/>
          </a:endParaRPr>
        </a:p>
      </dgm:t>
    </dgm:pt>
    <dgm:pt modelId="{6FE20269-FAC6-4014-A76B-E3EE99A6B0C9}">
      <dgm:prSet phldrT="[Texto]" custT="1"/>
      <dgm:spPr/>
      <dgm:t>
        <a:bodyPr/>
        <a:lstStyle/>
        <a:p>
          <a:pPr algn="just"/>
          <a:r>
            <a:rPr lang="es-EC" sz="1600" dirty="0">
              <a:latin typeface="Times New Roman" panose="02020603050405020304" pitchFamily="18" charset="0"/>
              <a:cs typeface="Times New Roman" panose="02020603050405020304" pitchFamily="18" charset="0"/>
            </a:rPr>
            <a:t>Se obtuvo que el 49,2%, de los empleados de las empresas del sector farmacéutico CIIU "C2100" DMQ perciben que la innovación más común esta direccionada hacia la mercadotecnia porque existen constantes cambios netamente asociados al desarrollo de nuevos mercados y mejoras significativas en el diseño de producto (envases, etiquetas, sabor entre otros), canales de distribución, estrategias de promoción y de precio. </a:t>
          </a:r>
        </a:p>
      </dgm:t>
    </dgm:pt>
    <dgm:pt modelId="{27AC8490-74DD-4FAD-BE3D-D79F1B01A200}" type="parTrans" cxnId="{D4E229A6-5E26-48CB-AA96-A905F9486EDB}">
      <dgm:prSet/>
      <dgm:spPr/>
      <dgm:t>
        <a:bodyPr/>
        <a:lstStyle/>
        <a:p>
          <a:endParaRPr lang="es-EC" sz="1600">
            <a:latin typeface="Times New Roman" panose="02020603050405020304" pitchFamily="18" charset="0"/>
            <a:cs typeface="Times New Roman" panose="02020603050405020304" pitchFamily="18" charset="0"/>
          </a:endParaRPr>
        </a:p>
      </dgm:t>
    </dgm:pt>
    <dgm:pt modelId="{6B4B6203-B991-426A-AA13-D9905CF26279}" type="sibTrans" cxnId="{D4E229A6-5E26-48CB-AA96-A905F9486EDB}">
      <dgm:prSet/>
      <dgm:spPr/>
      <dgm:t>
        <a:bodyPr/>
        <a:lstStyle/>
        <a:p>
          <a:endParaRPr lang="es-EC" sz="1600">
            <a:latin typeface="Times New Roman" panose="02020603050405020304" pitchFamily="18" charset="0"/>
            <a:cs typeface="Times New Roman" panose="02020603050405020304" pitchFamily="18" charset="0"/>
          </a:endParaRPr>
        </a:p>
      </dgm:t>
    </dgm:pt>
    <dgm:pt modelId="{39483677-5944-4F4C-B3D0-3F59A2B982D0}">
      <dgm:prSet phldrT="[Texto]" custT="1"/>
      <dgm:spPr/>
      <dgm:t>
        <a:bodyPr/>
        <a:lstStyle/>
        <a:p>
          <a:pPr algn="just"/>
          <a:r>
            <a:rPr lang="es-EC" sz="1600" dirty="0">
              <a:latin typeface="Times New Roman" panose="02020603050405020304" pitchFamily="18" charset="0"/>
              <a:cs typeface="Times New Roman" panose="02020603050405020304" pitchFamily="18" charset="0"/>
            </a:rPr>
            <a:t>Las dimensiones de desempeño organizacional que mayor correlación poseen frente a la variable Innovación en la investigación son: Desempeño organizacional racional con un 0,419 y de Recursos Humanos con un 0,323 los cuales muestran su importancia al estudio de los criterios de eficiencia y productividad como también se centra en el desarrollo del recurso humano y en la flexibilidad interna de la organización.</a:t>
          </a:r>
        </a:p>
      </dgm:t>
    </dgm:pt>
    <dgm:pt modelId="{EAC0788A-7191-4D21-8780-FF6391B80D7C}" type="parTrans" cxnId="{A16D1DAA-4755-4316-8561-F7C183A02F96}">
      <dgm:prSet/>
      <dgm:spPr/>
      <dgm:t>
        <a:bodyPr/>
        <a:lstStyle/>
        <a:p>
          <a:endParaRPr lang="es-EC" sz="1600">
            <a:latin typeface="Times New Roman" panose="02020603050405020304" pitchFamily="18" charset="0"/>
            <a:cs typeface="Times New Roman" panose="02020603050405020304" pitchFamily="18" charset="0"/>
          </a:endParaRPr>
        </a:p>
      </dgm:t>
    </dgm:pt>
    <dgm:pt modelId="{ACC57849-6059-46F1-B30A-F6324D56C5B3}" type="sibTrans" cxnId="{A16D1DAA-4755-4316-8561-F7C183A02F96}">
      <dgm:prSet/>
      <dgm:spPr/>
      <dgm:t>
        <a:bodyPr/>
        <a:lstStyle/>
        <a:p>
          <a:endParaRPr lang="es-EC" sz="1600">
            <a:latin typeface="Times New Roman" panose="02020603050405020304" pitchFamily="18" charset="0"/>
            <a:cs typeface="Times New Roman" panose="02020603050405020304" pitchFamily="18" charset="0"/>
          </a:endParaRPr>
        </a:p>
      </dgm:t>
    </dgm:pt>
    <dgm:pt modelId="{FAFE22BE-C387-44D2-B1B3-3C3CEE82F6AB}" type="pres">
      <dgm:prSet presAssocID="{BFE1CFAB-7360-4414-9EAD-2E98B7CF83FF}" presName="linear" presStyleCnt="0">
        <dgm:presLayoutVars>
          <dgm:dir/>
          <dgm:animLvl val="lvl"/>
          <dgm:resizeHandles val="exact"/>
        </dgm:presLayoutVars>
      </dgm:prSet>
      <dgm:spPr/>
    </dgm:pt>
    <dgm:pt modelId="{216EB9D2-E9EE-4CD1-B52F-731379EF816A}" type="pres">
      <dgm:prSet presAssocID="{9C9E01FE-8224-4085-8A0C-1140D183CA07}" presName="parentLin" presStyleCnt="0"/>
      <dgm:spPr/>
    </dgm:pt>
    <dgm:pt modelId="{D812511F-5AE8-4356-B812-F034F13C21A5}" type="pres">
      <dgm:prSet presAssocID="{9C9E01FE-8224-4085-8A0C-1140D183CA07}" presName="parentLeftMargin" presStyleLbl="node1" presStyleIdx="0" presStyleCnt="3"/>
      <dgm:spPr/>
    </dgm:pt>
    <dgm:pt modelId="{2E393BF3-776F-4BDB-BF1B-42B69D5BFB8B}" type="pres">
      <dgm:prSet presAssocID="{9C9E01FE-8224-4085-8A0C-1140D183CA07}" presName="parentText" presStyleLbl="node1" presStyleIdx="0" presStyleCnt="3" custScaleX="130147">
        <dgm:presLayoutVars>
          <dgm:chMax val="0"/>
          <dgm:bulletEnabled val="1"/>
        </dgm:presLayoutVars>
      </dgm:prSet>
      <dgm:spPr/>
    </dgm:pt>
    <dgm:pt modelId="{4BCFDBF3-7DB2-4BDF-8459-4B0C44959001}" type="pres">
      <dgm:prSet presAssocID="{9C9E01FE-8224-4085-8A0C-1140D183CA07}" presName="negativeSpace" presStyleCnt="0"/>
      <dgm:spPr/>
    </dgm:pt>
    <dgm:pt modelId="{DE303B5B-54B4-45AC-A2EC-E19A8607EA50}" type="pres">
      <dgm:prSet presAssocID="{9C9E01FE-8224-4085-8A0C-1140D183CA07}" presName="childText" presStyleLbl="conFgAcc1" presStyleIdx="0" presStyleCnt="3">
        <dgm:presLayoutVars>
          <dgm:bulletEnabled val="1"/>
        </dgm:presLayoutVars>
      </dgm:prSet>
      <dgm:spPr/>
    </dgm:pt>
    <dgm:pt modelId="{E5D97390-8A92-471E-9798-912985DCD7B8}" type="pres">
      <dgm:prSet presAssocID="{7836C2D6-688C-44C2-9C33-27D482FC869D}" presName="spaceBetweenRectangles" presStyleCnt="0"/>
      <dgm:spPr/>
    </dgm:pt>
    <dgm:pt modelId="{C696BF78-688E-476B-82D0-AB9A47A0C7E0}" type="pres">
      <dgm:prSet presAssocID="{6FE20269-FAC6-4014-A76B-E3EE99A6B0C9}" presName="parentLin" presStyleCnt="0"/>
      <dgm:spPr/>
    </dgm:pt>
    <dgm:pt modelId="{D9FD8113-49BA-4FB5-87A9-47E2C04E72D6}" type="pres">
      <dgm:prSet presAssocID="{6FE20269-FAC6-4014-A76B-E3EE99A6B0C9}" presName="parentLeftMargin" presStyleLbl="node1" presStyleIdx="0" presStyleCnt="3"/>
      <dgm:spPr/>
    </dgm:pt>
    <dgm:pt modelId="{98F663A5-6DBA-4EB5-A4C4-DD77F1CAA0F7}" type="pres">
      <dgm:prSet presAssocID="{6FE20269-FAC6-4014-A76B-E3EE99A6B0C9}" presName="parentText" presStyleLbl="node1" presStyleIdx="1" presStyleCnt="3" custScaleX="129462" custScaleY="121409">
        <dgm:presLayoutVars>
          <dgm:chMax val="0"/>
          <dgm:bulletEnabled val="1"/>
        </dgm:presLayoutVars>
      </dgm:prSet>
      <dgm:spPr/>
    </dgm:pt>
    <dgm:pt modelId="{C0606B67-A768-4F97-9E5D-78A3727A0B0D}" type="pres">
      <dgm:prSet presAssocID="{6FE20269-FAC6-4014-A76B-E3EE99A6B0C9}" presName="negativeSpace" presStyleCnt="0"/>
      <dgm:spPr/>
    </dgm:pt>
    <dgm:pt modelId="{C39075D8-DF27-4CDF-930E-75E34AC68917}" type="pres">
      <dgm:prSet presAssocID="{6FE20269-FAC6-4014-A76B-E3EE99A6B0C9}" presName="childText" presStyleLbl="conFgAcc1" presStyleIdx="1" presStyleCnt="3">
        <dgm:presLayoutVars>
          <dgm:bulletEnabled val="1"/>
        </dgm:presLayoutVars>
      </dgm:prSet>
      <dgm:spPr/>
    </dgm:pt>
    <dgm:pt modelId="{F0D9BB7E-EE0B-4229-9CA5-8F694077FD38}" type="pres">
      <dgm:prSet presAssocID="{6B4B6203-B991-426A-AA13-D9905CF26279}" presName="spaceBetweenRectangles" presStyleCnt="0"/>
      <dgm:spPr/>
    </dgm:pt>
    <dgm:pt modelId="{0DD94CE1-E536-4DEF-83B9-973C1F0676E6}" type="pres">
      <dgm:prSet presAssocID="{39483677-5944-4F4C-B3D0-3F59A2B982D0}" presName="parentLin" presStyleCnt="0"/>
      <dgm:spPr/>
    </dgm:pt>
    <dgm:pt modelId="{44684FEF-54E3-46E5-BA5D-11358A2CF932}" type="pres">
      <dgm:prSet presAssocID="{39483677-5944-4F4C-B3D0-3F59A2B982D0}" presName="parentLeftMargin" presStyleLbl="node1" presStyleIdx="1" presStyleCnt="3"/>
      <dgm:spPr/>
    </dgm:pt>
    <dgm:pt modelId="{98F7F72F-4848-4CB3-90A2-433C2464ABDE}" type="pres">
      <dgm:prSet presAssocID="{39483677-5944-4F4C-B3D0-3F59A2B982D0}" presName="parentText" presStyleLbl="node1" presStyleIdx="2" presStyleCnt="3" custScaleX="127578" custScaleY="126698">
        <dgm:presLayoutVars>
          <dgm:chMax val="0"/>
          <dgm:bulletEnabled val="1"/>
        </dgm:presLayoutVars>
      </dgm:prSet>
      <dgm:spPr/>
    </dgm:pt>
    <dgm:pt modelId="{221EA527-A560-413F-A4BB-66605674A8B6}" type="pres">
      <dgm:prSet presAssocID="{39483677-5944-4F4C-B3D0-3F59A2B982D0}" presName="negativeSpace" presStyleCnt="0"/>
      <dgm:spPr/>
    </dgm:pt>
    <dgm:pt modelId="{CE3F140C-AF66-459D-BAEB-6E4F2857446E}" type="pres">
      <dgm:prSet presAssocID="{39483677-5944-4F4C-B3D0-3F59A2B982D0}" presName="childText" presStyleLbl="conFgAcc1" presStyleIdx="2" presStyleCnt="3">
        <dgm:presLayoutVars>
          <dgm:bulletEnabled val="1"/>
        </dgm:presLayoutVars>
      </dgm:prSet>
      <dgm:spPr/>
    </dgm:pt>
  </dgm:ptLst>
  <dgm:cxnLst>
    <dgm:cxn modelId="{2929BD00-539B-4DF1-87FA-48AE5A8CC70F}" type="presOf" srcId="{6FE20269-FAC6-4014-A76B-E3EE99A6B0C9}" destId="{D9FD8113-49BA-4FB5-87A9-47E2C04E72D6}" srcOrd="0" destOrd="0" presId="urn:microsoft.com/office/officeart/2005/8/layout/list1"/>
    <dgm:cxn modelId="{A624880D-A556-40EB-9B5D-81D95C3EC7E4}" type="presOf" srcId="{39483677-5944-4F4C-B3D0-3F59A2B982D0}" destId="{44684FEF-54E3-46E5-BA5D-11358A2CF932}" srcOrd="0" destOrd="0" presId="urn:microsoft.com/office/officeart/2005/8/layout/list1"/>
    <dgm:cxn modelId="{17686C14-CE96-4C1E-802D-22DD7E1E92F2}" type="presOf" srcId="{BFE1CFAB-7360-4414-9EAD-2E98B7CF83FF}" destId="{FAFE22BE-C387-44D2-B1B3-3C3CEE82F6AB}" srcOrd="0" destOrd="0" presId="urn:microsoft.com/office/officeart/2005/8/layout/list1"/>
    <dgm:cxn modelId="{9F3BAB38-7957-4C85-A9CC-9BC7026B79EB}" type="presOf" srcId="{9C9E01FE-8224-4085-8A0C-1140D183CA07}" destId="{2E393BF3-776F-4BDB-BF1B-42B69D5BFB8B}" srcOrd="1" destOrd="0" presId="urn:microsoft.com/office/officeart/2005/8/layout/list1"/>
    <dgm:cxn modelId="{1279C26F-B866-48BF-AC31-D2541EF17D72}" type="presOf" srcId="{39483677-5944-4F4C-B3D0-3F59A2B982D0}" destId="{98F7F72F-4848-4CB3-90A2-433C2464ABDE}" srcOrd="1" destOrd="0" presId="urn:microsoft.com/office/officeart/2005/8/layout/list1"/>
    <dgm:cxn modelId="{E19A4758-7068-472C-9B5A-05CDBF2A4304}" srcId="{BFE1CFAB-7360-4414-9EAD-2E98B7CF83FF}" destId="{9C9E01FE-8224-4085-8A0C-1140D183CA07}" srcOrd="0" destOrd="0" parTransId="{1796CBB2-7DF3-4838-95AA-2C77A72CAAC1}" sibTransId="{7836C2D6-688C-44C2-9C33-27D482FC869D}"/>
    <dgm:cxn modelId="{E3C6CA95-4E5C-447C-A3F3-3510F4725A28}" type="presOf" srcId="{9C9E01FE-8224-4085-8A0C-1140D183CA07}" destId="{D812511F-5AE8-4356-B812-F034F13C21A5}" srcOrd="0" destOrd="0" presId="urn:microsoft.com/office/officeart/2005/8/layout/list1"/>
    <dgm:cxn modelId="{6D26379B-23CB-478C-BF7D-D853B9E09780}" type="presOf" srcId="{6FE20269-FAC6-4014-A76B-E3EE99A6B0C9}" destId="{98F663A5-6DBA-4EB5-A4C4-DD77F1CAA0F7}" srcOrd="1" destOrd="0" presId="urn:microsoft.com/office/officeart/2005/8/layout/list1"/>
    <dgm:cxn modelId="{D4E229A6-5E26-48CB-AA96-A905F9486EDB}" srcId="{BFE1CFAB-7360-4414-9EAD-2E98B7CF83FF}" destId="{6FE20269-FAC6-4014-A76B-E3EE99A6B0C9}" srcOrd="1" destOrd="0" parTransId="{27AC8490-74DD-4FAD-BE3D-D79F1B01A200}" sibTransId="{6B4B6203-B991-426A-AA13-D9905CF26279}"/>
    <dgm:cxn modelId="{A16D1DAA-4755-4316-8561-F7C183A02F96}" srcId="{BFE1CFAB-7360-4414-9EAD-2E98B7CF83FF}" destId="{39483677-5944-4F4C-B3D0-3F59A2B982D0}" srcOrd="2" destOrd="0" parTransId="{EAC0788A-7191-4D21-8780-FF6391B80D7C}" sibTransId="{ACC57849-6059-46F1-B30A-F6324D56C5B3}"/>
    <dgm:cxn modelId="{70E6E1F6-B9DA-4B40-AE85-4FEE3A3E747A}" type="presParOf" srcId="{FAFE22BE-C387-44D2-B1B3-3C3CEE82F6AB}" destId="{216EB9D2-E9EE-4CD1-B52F-731379EF816A}" srcOrd="0" destOrd="0" presId="urn:microsoft.com/office/officeart/2005/8/layout/list1"/>
    <dgm:cxn modelId="{D2DB6B87-DC69-4C7C-97EE-87C4E581B622}" type="presParOf" srcId="{216EB9D2-E9EE-4CD1-B52F-731379EF816A}" destId="{D812511F-5AE8-4356-B812-F034F13C21A5}" srcOrd="0" destOrd="0" presId="urn:microsoft.com/office/officeart/2005/8/layout/list1"/>
    <dgm:cxn modelId="{F0ECD0AC-9418-4026-9401-296BD5E46257}" type="presParOf" srcId="{216EB9D2-E9EE-4CD1-B52F-731379EF816A}" destId="{2E393BF3-776F-4BDB-BF1B-42B69D5BFB8B}" srcOrd="1" destOrd="0" presId="urn:microsoft.com/office/officeart/2005/8/layout/list1"/>
    <dgm:cxn modelId="{48916BC8-0CAF-486B-9D7C-B6B49BBE9B3B}" type="presParOf" srcId="{FAFE22BE-C387-44D2-B1B3-3C3CEE82F6AB}" destId="{4BCFDBF3-7DB2-4BDF-8459-4B0C44959001}" srcOrd="1" destOrd="0" presId="urn:microsoft.com/office/officeart/2005/8/layout/list1"/>
    <dgm:cxn modelId="{C65445A0-FF76-4956-816D-DA0CC33FBE3A}" type="presParOf" srcId="{FAFE22BE-C387-44D2-B1B3-3C3CEE82F6AB}" destId="{DE303B5B-54B4-45AC-A2EC-E19A8607EA50}" srcOrd="2" destOrd="0" presId="urn:microsoft.com/office/officeart/2005/8/layout/list1"/>
    <dgm:cxn modelId="{D4B9E145-1F7A-40ED-83CD-A733835AA3C5}" type="presParOf" srcId="{FAFE22BE-C387-44D2-B1B3-3C3CEE82F6AB}" destId="{E5D97390-8A92-471E-9798-912985DCD7B8}" srcOrd="3" destOrd="0" presId="urn:microsoft.com/office/officeart/2005/8/layout/list1"/>
    <dgm:cxn modelId="{8D651AFC-F691-490F-AB7A-06145D4833F3}" type="presParOf" srcId="{FAFE22BE-C387-44D2-B1B3-3C3CEE82F6AB}" destId="{C696BF78-688E-476B-82D0-AB9A47A0C7E0}" srcOrd="4" destOrd="0" presId="urn:microsoft.com/office/officeart/2005/8/layout/list1"/>
    <dgm:cxn modelId="{A878551D-846E-444B-841F-783B270A7A8C}" type="presParOf" srcId="{C696BF78-688E-476B-82D0-AB9A47A0C7E0}" destId="{D9FD8113-49BA-4FB5-87A9-47E2C04E72D6}" srcOrd="0" destOrd="0" presId="urn:microsoft.com/office/officeart/2005/8/layout/list1"/>
    <dgm:cxn modelId="{46F7D015-746C-4CAE-8EE9-474D4A2FCAD3}" type="presParOf" srcId="{C696BF78-688E-476B-82D0-AB9A47A0C7E0}" destId="{98F663A5-6DBA-4EB5-A4C4-DD77F1CAA0F7}" srcOrd="1" destOrd="0" presId="urn:microsoft.com/office/officeart/2005/8/layout/list1"/>
    <dgm:cxn modelId="{7D48A74B-3970-417C-BC91-56C409A08CDD}" type="presParOf" srcId="{FAFE22BE-C387-44D2-B1B3-3C3CEE82F6AB}" destId="{C0606B67-A768-4F97-9E5D-78A3727A0B0D}" srcOrd="5" destOrd="0" presId="urn:microsoft.com/office/officeart/2005/8/layout/list1"/>
    <dgm:cxn modelId="{609AC2C6-4DDD-459F-B141-763047516DC7}" type="presParOf" srcId="{FAFE22BE-C387-44D2-B1B3-3C3CEE82F6AB}" destId="{C39075D8-DF27-4CDF-930E-75E34AC68917}" srcOrd="6" destOrd="0" presId="urn:microsoft.com/office/officeart/2005/8/layout/list1"/>
    <dgm:cxn modelId="{BC006011-F3DF-478F-A596-5BB970E75AA4}" type="presParOf" srcId="{FAFE22BE-C387-44D2-B1B3-3C3CEE82F6AB}" destId="{F0D9BB7E-EE0B-4229-9CA5-8F694077FD38}" srcOrd="7" destOrd="0" presId="urn:microsoft.com/office/officeart/2005/8/layout/list1"/>
    <dgm:cxn modelId="{9A56D3E3-E71B-4A32-A36B-612937487065}" type="presParOf" srcId="{FAFE22BE-C387-44D2-B1B3-3C3CEE82F6AB}" destId="{0DD94CE1-E536-4DEF-83B9-973C1F0676E6}" srcOrd="8" destOrd="0" presId="urn:microsoft.com/office/officeart/2005/8/layout/list1"/>
    <dgm:cxn modelId="{3E486D1C-FB94-45D0-AB47-FD2EB9CBE9CE}" type="presParOf" srcId="{0DD94CE1-E536-4DEF-83B9-973C1F0676E6}" destId="{44684FEF-54E3-46E5-BA5D-11358A2CF932}" srcOrd="0" destOrd="0" presId="urn:microsoft.com/office/officeart/2005/8/layout/list1"/>
    <dgm:cxn modelId="{159C0F34-1D31-4AD3-AE3F-899579DBEA02}" type="presParOf" srcId="{0DD94CE1-E536-4DEF-83B9-973C1F0676E6}" destId="{98F7F72F-4848-4CB3-90A2-433C2464ABDE}" srcOrd="1" destOrd="0" presId="urn:microsoft.com/office/officeart/2005/8/layout/list1"/>
    <dgm:cxn modelId="{02EDA14A-F914-4E19-B892-EC3B7838223C}" type="presParOf" srcId="{FAFE22BE-C387-44D2-B1B3-3C3CEE82F6AB}" destId="{221EA527-A560-413F-A4BB-66605674A8B6}" srcOrd="9" destOrd="0" presId="urn:microsoft.com/office/officeart/2005/8/layout/list1"/>
    <dgm:cxn modelId="{802F92E2-BBB5-410A-85C7-430CB0101FCC}" type="presParOf" srcId="{FAFE22BE-C387-44D2-B1B3-3C3CEE82F6AB}" destId="{CE3F140C-AF66-459D-BAEB-6E4F2857446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E1CFAB-7360-4414-9EAD-2E98B7CF83FF}" type="doc">
      <dgm:prSet loTypeId="urn:microsoft.com/office/officeart/2005/8/layout/list1" loCatId="list" qsTypeId="urn:microsoft.com/office/officeart/2005/8/quickstyle/simple3" qsCatId="simple" csTypeId="urn:microsoft.com/office/officeart/2005/8/colors/accent2_1" csCatId="accent2" phldr="1"/>
      <dgm:spPr/>
      <dgm:t>
        <a:bodyPr/>
        <a:lstStyle/>
        <a:p>
          <a:endParaRPr lang="es-EC"/>
        </a:p>
      </dgm:t>
    </dgm:pt>
    <dgm:pt modelId="{9C9E01FE-8224-4085-8A0C-1140D183CA07}">
      <dgm:prSet phldrT="[Texto]" custT="1"/>
      <dgm:spPr/>
      <dgm:t>
        <a:bodyPr/>
        <a:lstStyle/>
        <a:p>
          <a:pPr algn="just"/>
          <a:r>
            <a:rPr lang="es-EC" sz="1800" dirty="0">
              <a:latin typeface="Times New Roman" panose="02020603050405020304" pitchFamily="18" charset="0"/>
              <a:cs typeface="Times New Roman" panose="02020603050405020304" pitchFamily="18" charset="0"/>
            </a:rPr>
            <a:t>Eliminar los obstáculos que dificultan que se genere innovación dentro de la organización, tales como, la falta de comunicación, conocimiento, falta de capacitación e inducción, ausencia en el liderazgo y el adaptarse a los cambios. </a:t>
          </a:r>
        </a:p>
      </dgm:t>
    </dgm:pt>
    <dgm:pt modelId="{1796CBB2-7DF3-4838-95AA-2C77A72CAAC1}" type="parTrans" cxnId="{E19A4758-7068-472C-9B5A-05CDBF2A4304}">
      <dgm:prSet/>
      <dgm:spPr/>
      <dgm:t>
        <a:bodyPr/>
        <a:lstStyle/>
        <a:p>
          <a:endParaRPr lang="es-EC" sz="1600">
            <a:latin typeface="Times New Roman" panose="02020603050405020304" pitchFamily="18" charset="0"/>
            <a:cs typeface="Times New Roman" panose="02020603050405020304" pitchFamily="18" charset="0"/>
          </a:endParaRPr>
        </a:p>
      </dgm:t>
    </dgm:pt>
    <dgm:pt modelId="{7836C2D6-688C-44C2-9C33-27D482FC869D}" type="sibTrans" cxnId="{E19A4758-7068-472C-9B5A-05CDBF2A4304}">
      <dgm:prSet/>
      <dgm:spPr/>
      <dgm:t>
        <a:bodyPr/>
        <a:lstStyle/>
        <a:p>
          <a:endParaRPr lang="es-EC" sz="1600">
            <a:latin typeface="Times New Roman" panose="02020603050405020304" pitchFamily="18" charset="0"/>
            <a:cs typeface="Times New Roman" panose="02020603050405020304" pitchFamily="18" charset="0"/>
          </a:endParaRPr>
        </a:p>
      </dgm:t>
    </dgm:pt>
    <dgm:pt modelId="{6FE20269-FAC6-4014-A76B-E3EE99A6B0C9}">
      <dgm:prSet phldrT="[Texto]" custT="1"/>
      <dgm:spPr/>
      <dgm:t>
        <a:bodyPr/>
        <a:lstStyle/>
        <a:p>
          <a:pPr algn="just"/>
          <a:r>
            <a:rPr lang="es-EC" sz="1800" dirty="0">
              <a:latin typeface="Times New Roman" panose="02020603050405020304" pitchFamily="18" charset="0"/>
              <a:cs typeface="Times New Roman" panose="02020603050405020304" pitchFamily="18" charset="0"/>
            </a:rPr>
            <a:t>Hacer extensiva esta investigación a otros sectores industriales ya que la información que se obtendría, con seguridad ayudaría a mejorar la competitividad de las empresas.  </a:t>
          </a:r>
        </a:p>
      </dgm:t>
    </dgm:pt>
    <dgm:pt modelId="{27AC8490-74DD-4FAD-BE3D-D79F1B01A200}" type="parTrans" cxnId="{D4E229A6-5E26-48CB-AA96-A905F9486EDB}">
      <dgm:prSet/>
      <dgm:spPr/>
      <dgm:t>
        <a:bodyPr/>
        <a:lstStyle/>
        <a:p>
          <a:endParaRPr lang="es-EC" sz="1600">
            <a:latin typeface="Times New Roman" panose="02020603050405020304" pitchFamily="18" charset="0"/>
            <a:cs typeface="Times New Roman" panose="02020603050405020304" pitchFamily="18" charset="0"/>
          </a:endParaRPr>
        </a:p>
      </dgm:t>
    </dgm:pt>
    <dgm:pt modelId="{6B4B6203-B991-426A-AA13-D9905CF26279}" type="sibTrans" cxnId="{D4E229A6-5E26-48CB-AA96-A905F9486EDB}">
      <dgm:prSet/>
      <dgm:spPr/>
      <dgm:t>
        <a:bodyPr/>
        <a:lstStyle/>
        <a:p>
          <a:endParaRPr lang="es-EC" sz="1600">
            <a:latin typeface="Times New Roman" panose="02020603050405020304" pitchFamily="18" charset="0"/>
            <a:cs typeface="Times New Roman" panose="02020603050405020304" pitchFamily="18" charset="0"/>
          </a:endParaRPr>
        </a:p>
      </dgm:t>
    </dgm:pt>
    <dgm:pt modelId="{E601C6A8-B2F4-423C-A8BC-1E0DF2E74F54}">
      <dgm:prSet phldrT="[Texto]" custT="1"/>
      <dgm:spPr/>
      <dgm:t>
        <a:bodyPr/>
        <a:lstStyle/>
        <a:p>
          <a:pPr algn="just"/>
          <a:r>
            <a:rPr lang="es-EC" sz="1800" dirty="0">
              <a:latin typeface="Times New Roman" panose="02020603050405020304" pitchFamily="18" charset="0"/>
              <a:cs typeface="Times New Roman" panose="02020603050405020304" pitchFamily="18" charset="0"/>
            </a:rPr>
            <a:t>Se recomienda que las empresas del sector farmacéutico hagan uso de los resultados de esta investigación para mejorar su nivel de competitividad a nivel nacional e internacional. </a:t>
          </a:r>
        </a:p>
      </dgm:t>
    </dgm:pt>
    <dgm:pt modelId="{DF7C50ED-A3ED-4EE3-86B1-381D2553A42E}" type="sibTrans" cxnId="{92699DD0-81EA-4AA2-B69B-6DF1A3C7D3C0}">
      <dgm:prSet/>
      <dgm:spPr/>
      <dgm:t>
        <a:bodyPr/>
        <a:lstStyle/>
        <a:p>
          <a:endParaRPr lang="es-EC" sz="1600">
            <a:latin typeface="Times New Roman" panose="02020603050405020304" pitchFamily="18" charset="0"/>
            <a:cs typeface="Times New Roman" panose="02020603050405020304" pitchFamily="18" charset="0"/>
          </a:endParaRPr>
        </a:p>
      </dgm:t>
    </dgm:pt>
    <dgm:pt modelId="{ED0161FB-DC8C-4705-BE2D-94DDE309D690}" type="parTrans" cxnId="{92699DD0-81EA-4AA2-B69B-6DF1A3C7D3C0}">
      <dgm:prSet/>
      <dgm:spPr/>
      <dgm:t>
        <a:bodyPr/>
        <a:lstStyle/>
        <a:p>
          <a:endParaRPr lang="es-EC" sz="1600">
            <a:latin typeface="Times New Roman" panose="02020603050405020304" pitchFamily="18" charset="0"/>
            <a:cs typeface="Times New Roman" panose="02020603050405020304" pitchFamily="18" charset="0"/>
          </a:endParaRPr>
        </a:p>
      </dgm:t>
    </dgm:pt>
    <dgm:pt modelId="{FAFE22BE-C387-44D2-B1B3-3C3CEE82F6AB}" type="pres">
      <dgm:prSet presAssocID="{BFE1CFAB-7360-4414-9EAD-2E98B7CF83FF}" presName="linear" presStyleCnt="0">
        <dgm:presLayoutVars>
          <dgm:dir/>
          <dgm:animLvl val="lvl"/>
          <dgm:resizeHandles val="exact"/>
        </dgm:presLayoutVars>
      </dgm:prSet>
      <dgm:spPr/>
    </dgm:pt>
    <dgm:pt modelId="{216EB9D2-E9EE-4CD1-B52F-731379EF816A}" type="pres">
      <dgm:prSet presAssocID="{9C9E01FE-8224-4085-8A0C-1140D183CA07}" presName="parentLin" presStyleCnt="0"/>
      <dgm:spPr/>
    </dgm:pt>
    <dgm:pt modelId="{D812511F-5AE8-4356-B812-F034F13C21A5}" type="pres">
      <dgm:prSet presAssocID="{9C9E01FE-8224-4085-8A0C-1140D183CA07}" presName="parentLeftMargin" presStyleLbl="node1" presStyleIdx="0" presStyleCnt="3"/>
      <dgm:spPr/>
    </dgm:pt>
    <dgm:pt modelId="{2E393BF3-776F-4BDB-BF1B-42B69D5BFB8B}" type="pres">
      <dgm:prSet presAssocID="{9C9E01FE-8224-4085-8A0C-1140D183CA07}" presName="parentText" presStyleLbl="node1" presStyleIdx="0" presStyleCnt="3" custScaleX="130147">
        <dgm:presLayoutVars>
          <dgm:chMax val="0"/>
          <dgm:bulletEnabled val="1"/>
        </dgm:presLayoutVars>
      </dgm:prSet>
      <dgm:spPr/>
    </dgm:pt>
    <dgm:pt modelId="{4BCFDBF3-7DB2-4BDF-8459-4B0C44959001}" type="pres">
      <dgm:prSet presAssocID="{9C9E01FE-8224-4085-8A0C-1140D183CA07}" presName="negativeSpace" presStyleCnt="0"/>
      <dgm:spPr/>
    </dgm:pt>
    <dgm:pt modelId="{DE303B5B-54B4-45AC-A2EC-E19A8607EA50}" type="pres">
      <dgm:prSet presAssocID="{9C9E01FE-8224-4085-8A0C-1140D183CA07}" presName="childText" presStyleLbl="conFgAcc1" presStyleIdx="0" presStyleCnt="3">
        <dgm:presLayoutVars>
          <dgm:bulletEnabled val="1"/>
        </dgm:presLayoutVars>
      </dgm:prSet>
      <dgm:spPr/>
    </dgm:pt>
    <dgm:pt modelId="{E5D97390-8A92-471E-9798-912985DCD7B8}" type="pres">
      <dgm:prSet presAssocID="{7836C2D6-688C-44C2-9C33-27D482FC869D}" presName="spaceBetweenRectangles" presStyleCnt="0"/>
      <dgm:spPr/>
    </dgm:pt>
    <dgm:pt modelId="{C696BF78-688E-476B-82D0-AB9A47A0C7E0}" type="pres">
      <dgm:prSet presAssocID="{6FE20269-FAC6-4014-A76B-E3EE99A6B0C9}" presName="parentLin" presStyleCnt="0"/>
      <dgm:spPr/>
    </dgm:pt>
    <dgm:pt modelId="{D9FD8113-49BA-4FB5-87A9-47E2C04E72D6}" type="pres">
      <dgm:prSet presAssocID="{6FE20269-FAC6-4014-A76B-E3EE99A6B0C9}" presName="parentLeftMargin" presStyleLbl="node1" presStyleIdx="0" presStyleCnt="3"/>
      <dgm:spPr/>
    </dgm:pt>
    <dgm:pt modelId="{98F663A5-6DBA-4EB5-A4C4-DD77F1CAA0F7}" type="pres">
      <dgm:prSet presAssocID="{6FE20269-FAC6-4014-A76B-E3EE99A6B0C9}" presName="parentText" presStyleLbl="node1" presStyleIdx="1" presStyleCnt="3" custScaleX="129462" custLinFactNeighborX="-16733" custLinFactNeighborY="938">
        <dgm:presLayoutVars>
          <dgm:chMax val="0"/>
          <dgm:bulletEnabled val="1"/>
        </dgm:presLayoutVars>
      </dgm:prSet>
      <dgm:spPr/>
    </dgm:pt>
    <dgm:pt modelId="{C0606B67-A768-4F97-9E5D-78A3727A0B0D}" type="pres">
      <dgm:prSet presAssocID="{6FE20269-FAC6-4014-A76B-E3EE99A6B0C9}" presName="negativeSpace" presStyleCnt="0"/>
      <dgm:spPr/>
    </dgm:pt>
    <dgm:pt modelId="{C39075D8-DF27-4CDF-930E-75E34AC68917}" type="pres">
      <dgm:prSet presAssocID="{6FE20269-FAC6-4014-A76B-E3EE99A6B0C9}" presName="childText" presStyleLbl="conFgAcc1" presStyleIdx="1" presStyleCnt="3">
        <dgm:presLayoutVars>
          <dgm:bulletEnabled val="1"/>
        </dgm:presLayoutVars>
      </dgm:prSet>
      <dgm:spPr/>
    </dgm:pt>
    <dgm:pt modelId="{B60CAD10-0546-4003-81F3-040A7E441BBD}" type="pres">
      <dgm:prSet presAssocID="{6B4B6203-B991-426A-AA13-D9905CF26279}" presName="spaceBetweenRectangles" presStyleCnt="0"/>
      <dgm:spPr/>
    </dgm:pt>
    <dgm:pt modelId="{C3D020D9-5291-4F93-823C-195543F0493E}" type="pres">
      <dgm:prSet presAssocID="{E601C6A8-B2F4-423C-A8BC-1E0DF2E74F54}" presName="parentLin" presStyleCnt="0"/>
      <dgm:spPr/>
    </dgm:pt>
    <dgm:pt modelId="{6F75CF41-F140-4580-8A16-83097E27FE21}" type="pres">
      <dgm:prSet presAssocID="{E601C6A8-B2F4-423C-A8BC-1E0DF2E74F54}" presName="parentLeftMargin" presStyleLbl="node1" presStyleIdx="1" presStyleCnt="3"/>
      <dgm:spPr/>
    </dgm:pt>
    <dgm:pt modelId="{772D6EAC-5920-4477-9A60-A6C737363F24}" type="pres">
      <dgm:prSet presAssocID="{E601C6A8-B2F4-423C-A8BC-1E0DF2E74F54}" presName="parentText" presStyleLbl="node1" presStyleIdx="2" presStyleCnt="3" custScaleX="142857">
        <dgm:presLayoutVars>
          <dgm:chMax val="0"/>
          <dgm:bulletEnabled val="1"/>
        </dgm:presLayoutVars>
      </dgm:prSet>
      <dgm:spPr/>
    </dgm:pt>
    <dgm:pt modelId="{30B6CCB3-C46A-4404-ACA6-7C50DEAB65F1}" type="pres">
      <dgm:prSet presAssocID="{E601C6A8-B2F4-423C-A8BC-1E0DF2E74F54}" presName="negativeSpace" presStyleCnt="0"/>
      <dgm:spPr/>
    </dgm:pt>
    <dgm:pt modelId="{E9DCDA4A-9F05-4F1A-996B-BAA3A201D0C9}" type="pres">
      <dgm:prSet presAssocID="{E601C6A8-B2F4-423C-A8BC-1E0DF2E74F54}" presName="childText" presStyleLbl="conFgAcc1" presStyleIdx="2" presStyleCnt="3">
        <dgm:presLayoutVars>
          <dgm:bulletEnabled val="1"/>
        </dgm:presLayoutVars>
      </dgm:prSet>
      <dgm:spPr/>
    </dgm:pt>
  </dgm:ptLst>
  <dgm:cxnLst>
    <dgm:cxn modelId="{08AACD65-C161-44BA-B935-59B552D2C1FE}" type="presOf" srcId="{6FE20269-FAC6-4014-A76B-E3EE99A6B0C9}" destId="{D9FD8113-49BA-4FB5-87A9-47E2C04E72D6}" srcOrd="0" destOrd="0" presId="urn:microsoft.com/office/officeart/2005/8/layout/list1"/>
    <dgm:cxn modelId="{FB8ADD53-72C7-4126-959B-FCA16D2E7916}" type="presOf" srcId="{BFE1CFAB-7360-4414-9EAD-2E98B7CF83FF}" destId="{FAFE22BE-C387-44D2-B1B3-3C3CEE82F6AB}" srcOrd="0" destOrd="0" presId="urn:microsoft.com/office/officeart/2005/8/layout/list1"/>
    <dgm:cxn modelId="{E19A4758-7068-472C-9B5A-05CDBF2A4304}" srcId="{BFE1CFAB-7360-4414-9EAD-2E98B7CF83FF}" destId="{9C9E01FE-8224-4085-8A0C-1140D183CA07}" srcOrd="0" destOrd="0" parTransId="{1796CBB2-7DF3-4838-95AA-2C77A72CAAC1}" sibTransId="{7836C2D6-688C-44C2-9C33-27D482FC869D}"/>
    <dgm:cxn modelId="{2BB17A88-0549-4A4F-AD49-5703AF2385FF}" type="presOf" srcId="{E601C6A8-B2F4-423C-A8BC-1E0DF2E74F54}" destId="{772D6EAC-5920-4477-9A60-A6C737363F24}" srcOrd="1" destOrd="0" presId="urn:microsoft.com/office/officeart/2005/8/layout/list1"/>
    <dgm:cxn modelId="{D4E229A6-5E26-48CB-AA96-A905F9486EDB}" srcId="{BFE1CFAB-7360-4414-9EAD-2E98B7CF83FF}" destId="{6FE20269-FAC6-4014-A76B-E3EE99A6B0C9}" srcOrd="1" destOrd="0" parTransId="{27AC8490-74DD-4FAD-BE3D-D79F1B01A200}" sibTransId="{6B4B6203-B991-426A-AA13-D9905CF26279}"/>
    <dgm:cxn modelId="{0D7F81AD-F3D9-4746-8752-99BAF72ADD34}" type="presOf" srcId="{9C9E01FE-8224-4085-8A0C-1140D183CA07}" destId="{D812511F-5AE8-4356-B812-F034F13C21A5}" srcOrd="0" destOrd="0" presId="urn:microsoft.com/office/officeart/2005/8/layout/list1"/>
    <dgm:cxn modelId="{E214A2CA-9B2E-4998-B42D-F69AD480636D}" type="presOf" srcId="{9C9E01FE-8224-4085-8A0C-1140D183CA07}" destId="{2E393BF3-776F-4BDB-BF1B-42B69D5BFB8B}" srcOrd="1" destOrd="0" presId="urn:microsoft.com/office/officeart/2005/8/layout/list1"/>
    <dgm:cxn modelId="{92699DD0-81EA-4AA2-B69B-6DF1A3C7D3C0}" srcId="{BFE1CFAB-7360-4414-9EAD-2E98B7CF83FF}" destId="{E601C6A8-B2F4-423C-A8BC-1E0DF2E74F54}" srcOrd="2" destOrd="0" parTransId="{ED0161FB-DC8C-4705-BE2D-94DDE309D690}" sibTransId="{DF7C50ED-A3ED-4EE3-86B1-381D2553A42E}"/>
    <dgm:cxn modelId="{A8F221DE-A99C-458D-B54A-118370F209B5}" type="presOf" srcId="{E601C6A8-B2F4-423C-A8BC-1E0DF2E74F54}" destId="{6F75CF41-F140-4580-8A16-83097E27FE21}" srcOrd="0" destOrd="0" presId="urn:microsoft.com/office/officeart/2005/8/layout/list1"/>
    <dgm:cxn modelId="{B3F31AE3-F0F0-4EC6-B493-75877407ADB3}" type="presOf" srcId="{6FE20269-FAC6-4014-A76B-E3EE99A6B0C9}" destId="{98F663A5-6DBA-4EB5-A4C4-DD77F1CAA0F7}" srcOrd="1" destOrd="0" presId="urn:microsoft.com/office/officeart/2005/8/layout/list1"/>
    <dgm:cxn modelId="{224ED29B-943C-4EC3-821E-690E31F81EDF}" type="presParOf" srcId="{FAFE22BE-C387-44D2-B1B3-3C3CEE82F6AB}" destId="{216EB9D2-E9EE-4CD1-B52F-731379EF816A}" srcOrd="0" destOrd="0" presId="urn:microsoft.com/office/officeart/2005/8/layout/list1"/>
    <dgm:cxn modelId="{06B48E96-EDFC-44DC-85B8-4B9DDE3D6844}" type="presParOf" srcId="{216EB9D2-E9EE-4CD1-B52F-731379EF816A}" destId="{D812511F-5AE8-4356-B812-F034F13C21A5}" srcOrd="0" destOrd="0" presId="urn:microsoft.com/office/officeart/2005/8/layout/list1"/>
    <dgm:cxn modelId="{B50F0BAC-EA3B-430B-BE3F-AE0FA9B3808E}" type="presParOf" srcId="{216EB9D2-E9EE-4CD1-B52F-731379EF816A}" destId="{2E393BF3-776F-4BDB-BF1B-42B69D5BFB8B}" srcOrd="1" destOrd="0" presId="urn:microsoft.com/office/officeart/2005/8/layout/list1"/>
    <dgm:cxn modelId="{9DD7A22E-C5EA-4370-98C3-BD3D9434E3C3}" type="presParOf" srcId="{FAFE22BE-C387-44D2-B1B3-3C3CEE82F6AB}" destId="{4BCFDBF3-7DB2-4BDF-8459-4B0C44959001}" srcOrd="1" destOrd="0" presId="urn:microsoft.com/office/officeart/2005/8/layout/list1"/>
    <dgm:cxn modelId="{C30A69E1-9FEF-4155-975A-A781C2B733CD}" type="presParOf" srcId="{FAFE22BE-C387-44D2-B1B3-3C3CEE82F6AB}" destId="{DE303B5B-54B4-45AC-A2EC-E19A8607EA50}" srcOrd="2" destOrd="0" presId="urn:microsoft.com/office/officeart/2005/8/layout/list1"/>
    <dgm:cxn modelId="{8922FDA8-2EBE-4002-B3A3-D52A204C1BFC}" type="presParOf" srcId="{FAFE22BE-C387-44D2-B1B3-3C3CEE82F6AB}" destId="{E5D97390-8A92-471E-9798-912985DCD7B8}" srcOrd="3" destOrd="0" presId="urn:microsoft.com/office/officeart/2005/8/layout/list1"/>
    <dgm:cxn modelId="{A5B7C9EB-DAF8-4238-B43E-AF0BAC2529E6}" type="presParOf" srcId="{FAFE22BE-C387-44D2-B1B3-3C3CEE82F6AB}" destId="{C696BF78-688E-476B-82D0-AB9A47A0C7E0}" srcOrd="4" destOrd="0" presId="urn:microsoft.com/office/officeart/2005/8/layout/list1"/>
    <dgm:cxn modelId="{F8CFD94A-E9EB-4851-9330-76ADD7DEF608}" type="presParOf" srcId="{C696BF78-688E-476B-82D0-AB9A47A0C7E0}" destId="{D9FD8113-49BA-4FB5-87A9-47E2C04E72D6}" srcOrd="0" destOrd="0" presId="urn:microsoft.com/office/officeart/2005/8/layout/list1"/>
    <dgm:cxn modelId="{E2496AAC-5653-466E-A84E-EC07B31F6F33}" type="presParOf" srcId="{C696BF78-688E-476B-82D0-AB9A47A0C7E0}" destId="{98F663A5-6DBA-4EB5-A4C4-DD77F1CAA0F7}" srcOrd="1" destOrd="0" presId="urn:microsoft.com/office/officeart/2005/8/layout/list1"/>
    <dgm:cxn modelId="{86E91E8A-2CE0-4D89-8D6F-0ED0641F8D63}" type="presParOf" srcId="{FAFE22BE-C387-44D2-B1B3-3C3CEE82F6AB}" destId="{C0606B67-A768-4F97-9E5D-78A3727A0B0D}" srcOrd="5" destOrd="0" presId="urn:microsoft.com/office/officeart/2005/8/layout/list1"/>
    <dgm:cxn modelId="{2EDE992F-FE1E-4C5B-AB7F-786CF01D5D81}" type="presParOf" srcId="{FAFE22BE-C387-44D2-B1B3-3C3CEE82F6AB}" destId="{C39075D8-DF27-4CDF-930E-75E34AC68917}" srcOrd="6" destOrd="0" presId="urn:microsoft.com/office/officeart/2005/8/layout/list1"/>
    <dgm:cxn modelId="{AEBE2926-9767-4CCE-A195-18905AD6BB36}" type="presParOf" srcId="{FAFE22BE-C387-44D2-B1B3-3C3CEE82F6AB}" destId="{B60CAD10-0546-4003-81F3-040A7E441BBD}" srcOrd="7" destOrd="0" presId="urn:microsoft.com/office/officeart/2005/8/layout/list1"/>
    <dgm:cxn modelId="{7F23FC44-46E2-4B9F-A8BF-BFE6C48B50A4}" type="presParOf" srcId="{FAFE22BE-C387-44D2-B1B3-3C3CEE82F6AB}" destId="{C3D020D9-5291-4F93-823C-195543F0493E}" srcOrd="8" destOrd="0" presId="urn:microsoft.com/office/officeart/2005/8/layout/list1"/>
    <dgm:cxn modelId="{2573F1CA-4322-48C4-ABBE-232E43EC5B8C}" type="presParOf" srcId="{C3D020D9-5291-4F93-823C-195543F0493E}" destId="{6F75CF41-F140-4580-8A16-83097E27FE21}" srcOrd="0" destOrd="0" presId="urn:microsoft.com/office/officeart/2005/8/layout/list1"/>
    <dgm:cxn modelId="{66F17ADE-C724-46E3-9A39-C968BD1F2F7C}" type="presParOf" srcId="{C3D020D9-5291-4F93-823C-195543F0493E}" destId="{772D6EAC-5920-4477-9A60-A6C737363F24}" srcOrd="1" destOrd="0" presId="urn:microsoft.com/office/officeart/2005/8/layout/list1"/>
    <dgm:cxn modelId="{4F0D052D-F138-4166-8E8A-46003C62B1A7}" type="presParOf" srcId="{FAFE22BE-C387-44D2-B1B3-3C3CEE82F6AB}" destId="{30B6CCB3-C46A-4404-ACA6-7C50DEAB65F1}" srcOrd="9" destOrd="0" presId="urn:microsoft.com/office/officeart/2005/8/layout/list1"/>
    <dgm:cxn modelId="{FFFA279F-8468-495F-BAEE-864874E2423A}" type="presParOf" srcId="{FAFE22BE-C387-44D2-B1B3-3C3CEE82F6AB}" destId="{E9DCDA4A-9F05-4F1A-996B-BAA3A201D0C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F886E-62C8-4624-A17D-22F6FFEE470E}">
      <dsp:nvSpPr>
        <dsp:cNvPr id="0" name=""/>
        <dsp:cNvSpPr/>
      </dsp:nvSpPr>
      <dsp:spPr>
        <a:xfrm>
          <a:off x="2432042" y="412878"/>
          <a:ext cx="5138048" cy="5138048"/>
        </a:xfrm>
        <a:prstGeom prst="pie">
          <a:avLst>
            <a:gd name="adj1" fmla="val 16200000"/>
            <a:gd name="adj2" fmla="val 180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CIIU¨C2100</a:t>
          </a:r>
          <a:r>
            <a:rPr lang="es-EC" sz="1400" kern="1200" noProof="0">
              <a:latin typeface="Times New Roman" panose="02020603050405020304" pitchFamily="18" charset="0"/>
              <a:cs typeface="Times New Roman" panose="02020603050405020304" pitchFamily="18" charset="0"/>
            </a:rPr>
            <a:t>¨</a:t>
          </a:r>
        </a:p>
        <a:p>
          <a:pPr marL="0" lvl="0" indent="0" algn="ctr" defTabSz="622300">
            <a:lnSpc>
              <a:spcPct val="90000"/>
            </a:lnSpc>
            <a:spcBef>
              <a:spcPct val="0"/>
            </a:spcBef>
            <a:spcAft>
              <a:spcPct val="35000"/>
            </a:spcAft>
            <a:buNone/>
          </a:pPr>
          <a:r>
            <a:rPr lang="es-EC" sz="1400" b="0" i="0" kern="1200">
              <a:latin typeface="Times New Roman" panose="02020603050405020304" pitchFamily="18" charset="0"/>
              <a:cs typeface="Times New Roman" panose="02020603050405020304" pitchFamily="18" charset="0"/>
            </a:rPr>
            <a:t>FABRICACIÓN DE PRODUCTOS FARMACÉUTICOS, SUSTANCIAS QUÍMICAS MEDICINALES Y PRODUCTOS BOTÁNICOS DE USO FARMACÉUTICO.</a:t>
          </a:r>
          <a:endParaRPr lang="es-EC" sz="1400" kern="1200" noProof="0" dirty="0">
            <a:latin typeface="Times New Roman" panose="02020603050405020304" pitchFamily="18" charset="0"/>
            <a:cs typeface="Times New Roman" panose="02020603050405020304" pitchFamily="18" charset="0"/>
          </a:endParaRPr>
        </a:p>
      </dsp:txBody>
      <dsp:txXfrm>
        <a:off x="5225550" y="1360971"/>
        <a:ext cx="1743266" cy="1712682"/>
      </dsp:txXfrm>
    </dsp:sp>
    <dsp:sp modelId="{E6E81EF2-77E9-4035-ACAB-BE92EB1B8D6A}">
      <dsp:nvSpPr>
        <dsp:cNvPr id="0" name=""/>
        <dsp:cNvSpPr/>
      </dsp:nvSpPr>
      <dsp:spPr>
        <a:xfrm>
          <a:off x="2167188" y="565796"/>
          <a:ext cx="5138048" cy="5138048"/>
        </a:xfrm>
        <a:prstGeom prst="pie">
          <a:avLst>
            <a:gd name="adj1" fmla="val 1800000"/>
            <a:gd name="adj2" fmla="val 9000000"/>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C" sz="2000" kern="1200" noProof="0">
              <a:latin typeface="Times New Roman" panose="02020603050405020304" pitchFamily="18" charset="0"/>
              <a:cs typeface="Times New Roman" panose="02020603050405020304" pitchFamily="18" charset="0"/>
            </a:rPr>
            <a:t>DESEMPEÑO</a:t>
          </a:r>
          <a:r>
            <a:rPr lang="en-US" sz="2000" kern="1200">
              <a:latin typeface="Times New Roman" panose="02020603050405020304" pitchFamily="18" charset="0"/>
              <a:cs typeface="Times New Roman" panose="02020603050405020304" pitchFamily="18" charset="0"/>
            </a:rPr>
            <a:t> </a:t>
          </a:r>
          <a:r>
            <a:rPr lang="es-EC" sz="1800" kern="1200" noProof="0">
              <a:latin typeface="Times New Roman" panose="02020603050405020304" pitchFamily="18" charset="0"/>
              <a:cs typeface="Times New Roman" panose="02020603050405020304" pitchFamily="18" charset="0"/>
            </a:rPr>
            <a:t>ORGANIZACIONAL</a:t>
          </a:r>
          <a:endParaRPr lang="es-EC" sz="1800" kern="1200" dirty="0">
            <a:latin typeface="Times New Roman" panose="02020603050405020304" pitchFamily="18" charset="0"/>
            <a:cs typeface="Times New Roman" panose="02020603050405020304" pitchFamily="18" charset="0"/>
          </a:endParaRPr>
        </a:p>
      </dsp:txBody>
      <dsp:txXfrm>
        <a:off x="3574034" y="3807660"/>
        <a:ext cx="2324355" cy="1590348"/>
      </dsp:txXfrm>
    </dsp:sp>
    <dsp:sp modelId="{D96785E9-41B4-4FA9-8323-F499450DE217}">
      <dsp:nvSpPr>
        <dsp:cNvPr id="0" name=""/>
        <dsp:cNvSpPr/>
      </dsp:nvSpPr>
      <dsp:spPr>
        <a:xfrm>
          <a:off x="2167188" y="565796"/>
          <a:ext cx="5138048" cy="5138048"/>
        </a:xfrm>
        <a:prstGeom prst="pie">
          <a:avLst>
            <a:gd name="adj1" fmla="val 9000000"/>
            <a:gd name="adj2" fmla="val 1620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C" sz="2000" kern="1200">
              <a:latin typeface="Times New Roman" panose="02020603050405020304" pitchFamily="18" charset="0"/>
              <a:cs typeface="Times New Roman" panose="02020603050405020304" pitchFamily="18" charset="0"/>
            </a:rPr>
            <a:t>INNOVACIÓN</a:t>
          </a:r>
          <a:endParaRPr lang="es-EC" sz="2000" kern="1200" dirty="0">
            <a:latin typeface="Times New Roman" panose="02020603050405020304" pitchFamily="18" charset="0"/>
            <a:cs typeface="Times New Roman" panose="02020603050405020304" pitchFamily="18" charset="0"/>
          </a:endParaRPr>
        </a:p>
      </dsp:txBody>
      <dsp:txXfrm>
        <a:off x="2717693" y="1575056"/>
        <a:ext cx="1743266" cy="17126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183F1-EF7C-4CA0-8A41-C859483C6966}">
      <dsp:nvSpPr>
        <dsp:cNvPr id="0" name=""/>
        <dsp:cNvSpPr/>
      </dsp:nvSpPr>
      <dsp:spPr>
        <a:xfrm rot="10800000">
          <a:off x="1321893" y="919522"/>
          <a:ext cx="3498743" cy="1762525"/>
        </a:xfrm>
        <a:prstGeom prst="homePlat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77225" tIns="72390" rIns="135128" bIns="72390" numCol="1" spcCol="1270" anchor="ctr" anchorCtr="0">
          <a:noAutofit/>
        </a:bodyPr>
        <a:lstStyle/>
        <a:p>
          <a:pPr marL="0" lvl="0" indent="0" algn="ctr" defTabSz="844550">
            <a:lnSpc>
              <a:spcPct val="90000"/>
            </a:lnSpc>
            <a:spcBef>
              <a:spcPct val="0"/>
            </a:spcBef>
            <a:spcAft>
              <a:spcPct val="35000"/>
            </a:spcAft>
            <a:buNone/>
          </a:pPr>
          <a:r>
            <a:rPr lang="es-EC" sz="1900" kern="1200" dirty="0">
              <a:latin typeface="Times New Roman" panose="02020603050405020304" pitchFamily="18" charset="0"/>
              <a:cs typeface="Times New Roman" panose="02020603050405020304" pitchFamily="18" charset="0"/>
            </a:rPr>
            <a:t>Está compuesto por 86.242 empresas a nivel nacional.</a:t>
          </a:r>
        </a:p>
        <a:p>
          <a:pPr marL="0" lvl="0" indent="0" algn="ctr" defTabSz="844550">
            <a:lnSpc>
              <a:spcPct val="90000"/>
            </a:lnSpc>
            <a:spcBef>
              <a:spcPct val="0"/>
            </a:spcBef>
            <a:spcAft>
              <a:spcPct val="35000"/>
            </a:spcAft>
            <a:buNone/>
          </a:pPr>
          <a:r>
            <a:rPr lang="es-EC" sz="1900" kern="1200" dirty="0">
              <a:latin typeface="Times New Roman" panose="02020603050405020304" pitchFamily="18" charset="0"/>
              <a:cs typeface="Times New Roman" panose="02020603050405020304" pitchFamily="18" charset="0"/>
            </a:rPr>
            <a:t>Empleados 1´526.800</a:t>
          </a:r>
        </a:p>
        <a:p>
          <a:pPr marL="0" lvl="0" indent="0" algn="ctr" defTabSz="844550">
            <a:lnSpc>
              <a:spcPct val="90000"/>
            </a:lnSpc>
            <a:spcBef>
              <a:spcPct val="0"/>
            </a:spcBef>
            <a:spcAft>
              <a:spcPct val="35000"/>
            </a:spcAft>
            <a:buNone/>
          </a:pPr>
          <a:endParaRPr lang="es-EC" sz="1900" kern="1200" dirty="0"/>
        </a:p>
      </dsp:txBody>
      <dsp:txXfrm rot="10800000">
        <a:off x="1762524" y="919522"/>
        <a:ext cx="3058112" cy="1762525"/>
      </dsp:txXfrm>
    </dsp:sp>
    <dsp:sp modelId="{8D95D4D7-3911-44B0-BA2D-C490B7147B50}">
      <dsp:nvSpPr>
        <dsp:cNvPr id="0" name=""/>
        <dsp:cNvSpPr/>
      </dsp:nvSpPr>
      <dsp:spPr>
        <a:xfrm>
          <a:off x="440631" y="919522"/>
          <a:ext cx="1762525" cy="176252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8502354-0380-4C72-9C5C-D0F3A20063DF}">
      <dsp:nvSpPr>
        <dsp:cNvPr id="0" name=""/>
        <dsp:cNvSpPr/>
      </dsp:nvSpPr>
      <dsp:spPr>
        <a:xfrm rot="10800000">
          <a:off x="1321893" y="3208174"/>
          <a:ext cx="3498743" cy="1762525"/>
        </a:xfrm>
        <a:prstGeom prst="homePlat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77225" tIns="72390" rIns="135128" bIns="72390" numCol="1" spcCol="1270" anchor="ctr" anchorCtr="0">
          <a:noAutofit/>
        </a:bodyPr>
        <a:lstStyle/>
        <a:p>
          <a:pPr marL="0" lvl="0" indent="0" algn="ctr" defTabSz="844550">
            <a:lnSpc>
              <a:spcPct val="90000"/>
            </a:lnSpc>
            <a:spcBef>
              <a:spcPct val="0"/>
            </a:spcBef>
            <a:spcAft>
              <a:spcPct val="35000"/>
            </a:spcAft>
            <a:buNone/>
          </a:pPr>
          <a:r>
            <a:rPr lang="es-EC" sz="1900" kern="1200" dirty="0">
              <a:latin typeface="Times New Roman" panose="02020603050405020304" pitchFamily="18" charset="0"/>
              <a:cs typeface="Times New Roman" panose="02020603050405020304" pitchFamily="18" charset="0"/>
            </a:rPr>
            <a:t>Está compuesto por 111 empresas </a:t>
          </a:r>
        </a:p>
        <a:p>
          <a:pPr marL="0" lvl="0" indent="0" algn="ctr" defTabSz="844550">
            <a:lnSpc>
              <a:spcPct val="90000"/>
            </a:lnSpc>
            <a:spcBef>
              <a:spcPct val="0"/>
            </a:spcBef>
            <a:spcAft>
              <a:spcPct val="35000"/>
            </a:spcAft>
            <a:buNone/>
          </a:pPr>
          <a:r>
            <a:rPr lang="es-EC" sz="1900" kern="1200" dirty="0">
              <a:latin typeface="Times New Roman" panose="02020603050405020304" pitchFamily="18" charset="0"/>
              <a:cs typeface="Times New Roman" panose="02020603050405020304" pitchFamily="18" charset="0"/>
            </a:rPr>
            <a:t>Empleados 3269</a:t>
          </a:r>
        </a:p>
      </dsp:txBody>
      <dsp:txXfrm rot="10800000">
        <a:off x="1762524" y="3208174"/>
        <a:ext cx="3058112" cy="1762525"/>
      </dsp:txXfrm>
    </dsp:sp>
    <dsp:sp modelId="{A3E89DF0-E5FD-4DD5-93BD-45BB1902C620}">
      <dsp:nvSpPr>
        <dsp:cNvPr id="0" name=""/>
        <dsp:cNvSpPr/>
      </dsp:nvSpPr>
      <dsp:spPr>
        <a:xfrm>
          <a:off x="440631" y="3208174"/>
          <a:ext cx="1762525" cy="176252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031CA-A8BE-45B2-BF82-A422C7CA79B9}">
      <dsp:nvSpPr>
        <dsp:cNvPr id="0" name=""/>
        <dsp:cNvSpPr/>
      </dsp:nvSpPr>
      <dsp:spPr>
        <a:xfrm>
          <a:off x="0" y="1760787"/>
          <a:ext cx="11705690" cy="2360810"/>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D75BC1-3791-40B5-95AD-22FE2B71C446}">
      <dsp:nvSpPr>
        <dsp:cNvPr id="0" name=""/>
        <dsp:cNvSpPr/>
      </dsp:nvSpPr>
      <dsp:spPr>
        <a:xfrm>
          <a:off x="0" y="0"/>
          <a:ext cx="1832908" cy="2360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s-EC" sz="2000" kern="1200" dirty="0">
              <a:solidFill>
                <a:srgbClr val="FF0000"/>
              </a:solidFill>
              <a:latin typeface="Times New Roman" panose="02020603050405020304" pitchFamily="18" charset="0"/>
              <a:cs typeface="Times New Roman" panose="02020603050405020304" pitchFamily="18" charset="0"/>
            </a:rPr>
            <a:t>Schumpeter (1934)</a:t>
          </a:r>
        </a:p>
      </dsp:txBody>
      <dsp:txXfrm>
        <a:off x="0" y="0"/>
        <a:ext cx="1832908" cy="2360810"/>
      </dsp:txXfrm>
    </dsp:sp>
    <dsp:sp modelId="{5F6F07ED-AB61-481F-80C9-2B7D418E2E6D}">
      <dsp:nvSpPr>
        <dsp:cNvPr id="0" name=""/>
        <dsp:cNvSpPr/>
      </dsp:nvSpPr>
      <dsp:spPr>
        <a:xfrm>
          <a:off x="623295" y="2655912"/>
          <a:ext cx="590202" cy="59020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193993-397A-4BF6-9C4D-583A2526B508}">
      <dsp:nvSpPr>
        <dsp:cNvPr id="0" name=""/>
        <dsp:cNvSpPr/>
      </dsp:nvSpPr>
      <dsp:spPr>
        <a:xfrm>
          <a:off x="1714796" y="3541216"/>
          <a:ext cx="1355471" cy="2360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s-EC" sz="2000" kern="1200" dirty="0">
              <a:solidFill>
                <a:srgbClr val="FF0000"/>
              </a:solidFill>
              <a:latin typeface="Times New Roman" panose="02020603050405020304" pitchFamily="18" charset="0"/>
              <a:cs typeface="Times New Roman" panose="02020603050405020304" pitchFamily="18" charset="0"/>
            </a:rPr>
            <a:t>Porter (1991) </a:t>
          </a:r>
        </a:p>
      </dsp:txBody>
      <dsp:txXfrm>
        <a:off x="1714796" y="3541216"/>
        <a:ext cx="1355471" cy="2360810"/>
      </dsp:txXfrm>
    </dsp:sp>
    <dsp:sp modelId="{C15ADD74-7193-4086-A99B-33B4B4E05694}">
      <dsp:nvSpPr>
        <dsp:cNvPr id="0" name=""/>
        <dsp:cNvSpPr/>
      </dsp:nvSpPr>
      <dsp:spPr>
        <a:xfrm>
          <a:off x="2076250" y="2667527"/>
          <a:ext cx="590202" cy="590202"/>
        </a:xfrm>
        <a:prstGeom prst="ellipse">
          <a:avLst/>
        </a:prstGeom>
        <a:solidFill>
          <a:schemeClr val="accent4">
            <a:hueOff val="1633482"/>
            <a:satOff val="-6796"/>
            <a:lumOff val="1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56F9CE-1866-4E3F-8FEF-1DD05A39DB71}">
      <dsp:nvSpPr>
        <dsp:cNvPr id="0" name=""/>
        <dsp:cNvSpPr/>
      </dsp:nvSpPr>
      <dsp:spPr>
        <a:xfrm>
          <a:off x="3325869" y="0"/>
          <a:ext cx="1514332" cy="2360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s-EC" sz="2000" kern="1200" dirty="0">
              <a:solidFill>
                <a:srgbClr val="FF0000"/>
              </a:solidFill>
              <a:latin typeface="Times New Roman" panose="02020603050405020304" pitchFamily="18" charset="0"/>
              <a:cs typeface="Times New Roman" panose="02020603050405020304" pitchFamily="18" charset="0"/>
            </a:rPr>
            <a:t>Christensen (1997)</a:t>
          </a:r>
        </a:p>
      </dsp:txBody>
      <dsp:txXfrm>
        <a:off x="3325869" y="0"/>
        <a:ext cx="1514332" cy="2360810"/>
      </dsp:txXfrm>
    </dsp:sp>
    <dsp:sp modelId="{C4400991-F805-4FF9-9BD6-50E749AC01D0}">
      <dsp:nvSpPr>
        <dsp:cNvPr id="0" name=""/>
        <dsp:cNvSpPr/>
      </dsp:nvSpPr>
      <dsp:spPr>
        <a:xfrm>
          <a:off x="3787933" y="2655912"/>
          <a:ext cx="590202" cy="590202"/>
        </a:xfrm>
        <a:prstGeom prst="ellipse">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C13514-F2C2-40F5-905F-451D82BB2598}">
      <dsp:nvSpPr>
        <dsp:cNvPr id="0" name=""/>
        <dsp:cNvSpPr/>
      </dsp:nvSpPr>
      <dsp:spPr>
        <a:xfrm>
          <a:off x="5033640" y="3532268"/>
          <a:ext cx="1355471" cy="2360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s-EC" sz="2000" kern="1200" dirty="0">
              <a:solidFill>
                <a:srgbClr val="FF0000"/>
              </a:solidFill>
              <a:latin typeface="Times New Roman" panose="02020603050405020304" pitchFamily="18" charset="0"/>
              <a:cs typeface="Times New Roman" panose="02020603050405020304" pitchFamily="18" charset="0"/>
            </a:rPr>
            <a:t>Miller y </a:t>
          </a:r>
          <a:r>
            <a:rPr lang="es-EC" sz="1900" kern="1200" dirty="0">
              <a:solidFill>
                <a:srgbClr val="FF0000"/>
              </a:solidFill>
              <a:latin typeface="Times New Roman" panose="02020603050405020304" pitchFamily="18" charset="0"/>
              <a:cs typeface="Times New Roman" panose="02020603050405020304" pitchFamily="18" charset="0"/>
            </a:rPr>
            <a:t>Morris</a:t>
          </a:r>
          <a:r>
            <a:rPr lang="es-EC" sz="2000" kern="1200" dirty="0">
              <a:solidFill>
                <a:srgbClr val="FF0000"/>
              </a:solidFill>
              <a:latin typeface="Times New Roman" panose="02020603050405020304" pitchFamily="18" charset="0"/>
              <a:cs typeface="Times New Roman" panose="02020603050405020304" pitchFamily="18" charset="0"/>
            </a:rPr>
            <a:t> (1999)</a:t>
          </a:r>
        </a:p>
      </dsp:txBody>
      <dsp:txXfrm>
        <a:off x="5033640" y="3532268"/>
        <a:ext cx="1355471" cy="2360810"/>
      </dsp:txXfrm>
    </dsp:sp>
    <dsp:sp modelId="{5A392742-E4A5-4EAE-88F6-F94D39CD89C5}">
      <dsp:nvSpPr>
        <dsp:cNvPr id="0" name=""/>
        <dsp:cNvSpPr/>
      </dsp:nvSpPr>
      <dsp:spPr>
        <a:xfrm>
          <a:off x="5290608" y="2655912"/>
          <a:ext cx="590202" cy="590202"/>
        </a:xfrm>
        <a:prstGeom prst="ellipse">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7F8CD2-61EF-43F1-A7C4-0C9BD3C5905D}">
      <dsp:nvSpPr>
        <dsp:cNvPr id="0" name=""/>
        <dsp:cNvSpPr/>
      </dsp:nvSpPr>
      <dsp:spPr>
        <a:xfrm>
          <a:off x="6331219" y="0"/>
          <a:ext cx="1355471" cy="2360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s-EC" sz="1800" kern="1200" dirty="0">
              <a:solidFill>
                <a:srgbClr val="FF0000"/>
              </a:solidFill>
              <a:latin typeface="Times New Roman" panose="02020603050405020304" pitchFamily="18" charset="0"/>
              <a:cs typeface="Times New Roman" panose="02020603050405020304" pitchFamily="18" charset="0"/>
            </a:rPr>
            <a:t>Manual de OSLO (2006)</a:t>
          </a:r>
        </a:p>
      </dsp:txBody>
      <dsp:txXfrm>
        <a:off x="6331219" y="0"/>
        <a:ext cx="1355471" cy="2360810"/>
      </dsp:txXfrm>
    </dsp:sp>
    <dsp:sp modelId="{EF08C98F-4955-483B-AE50-BD7F54F7827A}">
      <dsp:nvSpPr>
        <dsp:cNvPr id="0" name=""/>
        <dsp:cNvSpPr/>
      </dsp:nvSpPr>
      <dsp:spPr>
        <a:xfrm>
          <a:off x="6713853" y="2655912"/>
          <a:ext cx="590202" cy="590202"/>
        </a:xfrm>
        <a:prstGeom prst="ellipse">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499EB4-B379-43C6-AD95-A14B7E1BBA4A}">
      <dsp:nvSpPr>
        <dsp:cNvPr id="0" name=""/>
        <dsp:cNvSpPr/>
      </dsp:nvSpPr>
      <dsp:spPr>
        <a:xfrm>
          <a:off x="7754463" y="3541216"/>
          <a:ext cx="1355471" cy="2360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s-EC" sz="2000" kern="1200" dirty="0" err="1">
              <a:solidFill>
                <a:srgbClr val="FF0000"/>
              </a:solidFill>
              <a:latin typeface="Times New Roman" panose="02020603050405020304" pitchFamily="18" charset="0"/>
              <a:cs typeface="Times New Roman" panose="02020603050405020304" pitchFamily="18" charset="0"/>
            </a:rPr>
            <a:t>Bozkurtb</a:t>
          </a:r>
          <a:r>
            <a:rPr lang="es-EC" sz="2000" kern="1200" dirty="0">
              <a:solidFill>
                <a:srgbClr val="FF0000"/>
              </a:solidFill>
              <a:latin typeface="Times New Roman" panose="02020603050405020304" pitchFamily="18" charset="0"/>
              <a:cs typeface="Times New Roman" panose="02020603050405020304" pitchFamily="18" charset="0"/>
            </a:rPr>
            <a:t> y  Arman (2014)</a:t>
          </a:r>
        </a:p>
      </dsp:txBody>
      <dsp:txXfrm>
        <a:off x="7754463" y="3541216"/>
        <a:ext cx="1355471" cy="2360810"/>
      </dsp:txXfrm>
    </dsp:sp>
    <dsp:sp modelId="{4650E875-7008-44BB-8830-3626E1E6240A}">
      <dsp:nvSpPr>
        <dsp:cNvPr id="0" name=""/>
        <dsp:cNvSpPr/>
      </dsp:nvSpPr>
      <dsp:spPr>
        <a:xfrm>
          <a:off x="8137098" y="2655912"/>
          <a:ext cx="590202" cy="590202"/>
        </a:xfrm>
        <a:prstGeom prst="ellipse">
          <a:avLst/>
        </a:prstGeom>
        <a:solidFill>
          <a:schemeClr val="accent4">
            <a:hueOff val="8167408"/>
            <a:satOff val="-33981"/>
            <a:lumOff val="80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FFD79E-07D2-48EB-8D4E-DB89BF6E1A31}">
      <dsp:nvSpPr>
        <dsp:cNvPr id="0" name=""/>
        <dsp:cNvSpPr/>
      </dsp:nvSpPr>
      <dsp:spPr>
        <a:xfrm>
          <a:off x="9177708" y="0"/>
          <a:ext cx="1355471" cy="2360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s-EC" sz="1800" kern="1200" dirty="0">
              <a:solidFill>
                <a:srgbClr val="FF0000"/>
              </a:solidFill>
              <a:latin typeface="Times New Roman" panose="02020603050405020304" pitchFamily="18" charset="0"/>
              <a:cs typeface="Times New Roman" panose="02020603050405020304" pitchFamily="18" charset="0"/>
            </a:rPr>
            <a:t>González Fernández y González Velasco (2018)</a:t>
          </a:r>
        </a:p>
      </dsp:txBody>
      <dsp:txXfrm>
        <a:off x="9177708" y="0"/>
        <a:ext cx="1355471" cy="2360810"/>
      </dsp:txXfrm>
    </dsp:sp>
    <dsp:sp modelId="{93DE16C9-8988-4010-8E04-956AC5C5008E}">
      <dsp:nvSpPr>
        <dsp:cNvPr id="0" name=""/>
        <dsp:cNvSpPr/>
      </dsp:nvSpPr>
      <dsp:spPr>
        <a:xfrm>
          <a:off x="9560342" y="2655912"/>
          <a:ext cx="590202" cy="590202"/>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83BEC-3C05-47D7-837A-29C02153DB9C}">
      <dsp:nvSpPr>
        <dsp:cNvPr id="0" name=""/>
        <dsp:cNvSpPr/>
      </dsp:nvSpPr>
      <dsp:spPr>
        <a:xfrm>
          <a:off x="1984969" y="483"/>
          <a:ext cx="3297944" cy="849557"/>
        </a:xfrm>
        <a:prstGeom prst="roundRect">
          <a:avLst>
            <a:gd name="adj" fmla="val 10000"/>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EC" sz="3600" b="1" kern="1200" dirty="0">
              <a:latin typeface="Times New Roman" panose="02020603050405020304" pitchFamily="18" charset="0"/>
              <a:cs typeface="Times New Roman" panose="02020603050405020304" pitchFamily="18" charset="0"/>
            </a:rPr>
            <a:t>Innovación </a:t>
          </a:r>
        </a:p>
      </dsp:txBody>
      <dsp:txXfrm>
        <a:off x="2009852" y="25366"/>
        <a:ext cx="3248178" cy="799791"/>
      </dsp:txXfrm>
    </dsp:sp>
    <dsp:sp modelId="{A8938035-7DD3-4734-8743-D18EF270F9C1}">
      <dsp:nvSpPr>
        <dsp:cNvPr id="0" name=""/>
        <dsp:cNvSpPr/>
      </dsp:nvSpPr>
      <dsp:spPr>
        <a:xfrm>
          <a:off x="2314763" y="850040"/>
          <a:ext cx="329794" cy="1479996"/>
        </a:xfrm>
        <a:custGeom>
          <a:avLst/>
          <a:gdLst/>
          <a:ahLst/>
          <a:cxnLst/>
          <a:rect l="0" t="0" r="0" b="0"/>
          <a:pathLst>
            <a:path>
              <a:moveTo>
                <a:pt x="0" y="0"/>
              </a:moveTo>
              <a:lnTo>
                <a:pt x="0" y="1479996"/>
              </a:lnTo>
              <a:lnTo>
                <a:pt x="329794" y="147999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41A268-1BB3-4524-A7B4-A6CBBC96CFF0}">
      <dsp:nvSpPr>
        <dsp:cNvPr id="0" name=""/>
        <dsp:cNvSpPr/>
      </dsp:nvSpPr>
      <dsp:spPr>
        <a:xfrm>
          <a:off x="2644558" y="1343372"/>
          <a:ext cx="3157325" cy="1973328"/>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40640" rIns="60960" bIns="40640" numCol="1" spcCol="1270" anchor="t" anchorCtr="0">
          <a:noAutofit/>
        </a:bodyPr>
        <a:lstStyle/>
        <a:p>
          <a:pPr marL="0" lvl="0" indent="0" algn="l" defTabSz="1422400">
            <a:lnSpc>
              <a:spcPct val="90000"/>
            </a:lnSpc>
            <a:spcBef>
              <a:spcPct val="0"/>
            </a:spcBef>
            <a:spcAft>
              <a:spcPct val="35000"/>
            </a:spcAft>
            <a:buNone/>
          </a:pPr>
          <a:r>
            <a:rPr lang="es-EC" sz="3200" kern="1200" dirty="0">
              <a:latin typeface="Times New Roman" panose="02020603050405020304" pitchFamily="18" charset="0"/>
              <a:cs typeface="Times New Roman" panose="02020603050405020304" pitchFamily="18" charset="0"/>
            </a:rPr>
            <a:t>Tecnológica </a:t>
          </a:r>
          <a:r>
            <a:rPr lang="es-EC" sz="2000" kern="1200" dirty="0">
              <a:latin typeface="Times New Roman" panose="02020603050405020304" pitchFamily="18" charset="0"/>
              <a:cs typeface="Times New Roman" panose="02020603050405020304" pitchFamily="18" charset="0"/>
            </a:rPr>
            <a:t>(Transformación / cambio)</a:t>
          </a:r>
          <a:endParaRPr lang="es-EC" sz="32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s-EC" sz="2400" kern="1200" dirty="0">
              <a:latin typeface="Times New Roman" panose="02020603050405020304" pitchFamily="18" charset="0"/>
              <a:cs typeface="Times New Roman" panose="02020603050405020304" pitchFamily="18" charset="0"/>
            </a:rPr>
            <a:t>Producto/ Servicios</a:t>
          </a:r>
        </a:p>
        <a:p>
          <a:pPr marL="228600" lvl="1" indent="-228600" algn="l" defTabSz="1066800">
            <a:lnSpc>
              <a:spcPct val="90000"/>
            </a:lnSpc>
            <a:spcBef>
              <a:spcPct val="0"/>
            </a:spcBef>
            <a:spcAft>
              <a:spcPct val="15000"/>
            </a:spcAft>
            <a:buChar char="•"/>
          </a:pPr>
          <a:r>
            <a:rPr lang="es-EC" sz="2400" kern="1200" dirty="0">
              <a:latin typeface="Times New Roman" panose="02020603050405020304" pitchFamily="18" charset="0"/>
              <a:cs typeface="Times New Roman" panose="02020603050405020304" pitchFamily="18" charset="0"/>
            </a:rPr>
            <a:t>Proceso</a:t>
          </a:r>
        </a:p>
      </dsp:txBody>
      <dsp:txXfrm>
        <a:off x="2702355" y="1401169"/>
        <a:ext cx="3041731" cy="1857734"/>
      </dsp:txXfrm>
    </dsp:sp>
    <dsp:sp modelId="{F83323A8-941F-444E-BC2C-03C10F34810C}">
      <dsp:nvSpPr>
        <dsp:cNvPr id="0" name=""/>
        <dsp:cNvSpPr/>
      </dsp:nvSpPr>
      <dsp:spPr>
        <a:xfrm>
          <a:off x="2314763" y="850040"/>
          <a:ext cx="329794" cy="3946656"/>
        </a:xfrm>
        <a:custGeom>
          <a:avLst/>
          <a:gdLst/>
          <a:ahLst/>
          <a:cxnLst/>
          <a:rect l="0" t="0" r="0" b="0"/>
          <a:pathLst>
            <a:path>
              <a:moveTo>
                <a:pt x="0" y="0"/>
              </a:moveTo>
              <a:lnTo>
                <a:pt x="0" y="3946656"/>
              </a:lnTo>
              <a:lnTo>
                <a:pt x="329794" y="394665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DD69BB-A5A1-472F-B1A7-D08E0B190300}">
      <dsp:nvSpPr>
        <dsp:cNvPr id="0" name=""/>
        <dsp:cNvSpPr/>
      </dsp:nvSpPr>
      <dsp:spPr>
        <a:xfrm>
          <a:off x="2644558" y="3810033"/>
          <a:ext cx="3157325" cy="1973328"/>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40640" rIns="60960" bIns="40640" numCol="1" spcCol="1270" anchor="t" anchorCtr="0">
          <a:noAutofit/>
        </a:bodyPr>
        <a:lstStyle/>
        <a:p>
          <a:pPr marL="0" lvl="0" indent="0" algn="l" defTabSz="1422400">
            <a:lnSpc>
              <a:spcPct val="90000"/>
            </a:lnSpc>
            <a:spcBef>
              <a:spcPct val="0"/>
            </a:spcBef>
            <a:spcAft>
              <a:spcPct val="35000"/>
            </a:spcAft>
            <a:buNone/>
          </a:pPr>
          <a:r>
            <a:rPr lang="es-EC" sz="3200" kern="1200" dirty="0">
              <a:latin typeface="Times New Roman" panose="02020603050405020304" pitchFamily="18" charset="0"/>
              <a:cs typeface="Times New Roman" panose="02020603050405020304" pitchFamily="18" charset="0"/>
            </a:rPr>
            <a:t>No tecnológica </a:t>
          </a:r>
          <a:r>
            <a:rPr lang="es-EC" sz="2000" kern="1200" dirty="0">
              <a:latin typeface="Times New Roman" panose="02020603050405020304" pitchFamily="18" charset="0"/>
              <a:cs typeface="Times New Roman" panose="02020603050405020304" pitchFamily="18" charset="0"/>
            </a:rPr>
            <a:t>(Hechos / acciones)</a:t>
          </a:r>
          <a:endParaRPr lang="es-EC" sz="32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s-EC" sz="2400" kern="1200">
              <a:latin typeface="Times New Roman" panose="02020603050405020304" pitchFamily="18" charset="0"/>
              <a:cs typeface="Times New Roman" panose="02020603050405020304" pitchFamily="18" charset="0"/>
            </a:rPr>
            <a:t>Mercadotecnia</a:t>
          </a:r>
          <a:endParaRPr lang="es-EC"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s-EC" sz="2400" kern="1200" dirty="0">
              <a:latin typeface="Times New Roman" panose="02020603050405020304" pitchFamily="18" charset="0"/>
              <a:cs typeface="Times New Roman" panose="02020603050405020304" pitchFamily="18" charset="0"/>
            </a:rPr>
            <a:t>Organización</a:t>
          </a:r>
        </a:p>
      </dsp:txBody>
      <dsp:txXfrm>
        <a:off x="2702355" y="3867830"/>
        <a:ext cx="3041731" cy="18577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6EBF7-6304-44BF-8520-ADBF5A06447E}">
      <dsp:nvSpPr>
        <dsp:cNvPr id="0" name=""/>
        <dsp:cNvSpPr/>
      </dsp:nvSpPr>
      <dsp:spPr>
        <a:xfrm rot="5400000">
          <a:off x="668314" y="1502931"/>
          <a:ext cx="712768" cy="544452"/>
        </a:xfrm>
        <a:prstGeom prst="bentUpArrow">
          <a:avLst>
            <a:gd name="adj1" fmla="val 32840"/>
            <a:gd name="adj2" fmla="val 25000"/>
            <a:gd name="adj3" fmla="val 35780"/>
          </a:avLst>
        </a:prstGeom>
        <a:solidFill>
          <a:schemeClr val="accent4">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381E8DC1-2D2A-4892-B1CE-CFC4840AD0F6}">
      <dsp:nvSpPr>
        <dsp:cNvPr id="0" name=""/>
        <dsp:cNvSpPr/>
      </dsp:nvSpPr>
      <dsp:spPr>
        <a:xfrm>
          <a:off x="2737" y="777841"/>
          <a:ext cx="1721619" cy="426272"/>
        </a:xfrm>
        <a:prstGeom prst="roundRect">
          <a:avLst>
            <a:gd name="adj" fmla="val 1667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b="1" kern="1200" dirty="0">
              <a:latin typeface="Times New Roman" panose="02020603050405020304" pitchFamily="18" charset="0"/>
              <a:cs typeface="Times New Roman" panose="02020603050405020304" pitchFamily="18" charset="0"/>
            </a:rPr>
            <a:t>Enfoque </a:t>
          </a:r>
        </a:p>
      </dsp:txBody>
      <dsp:txXfrm>
        <a:off x="23550" y="798654"/>
        <a:ext cx="1679993" cy="384646"/>
      </dsp:txXfrm>
    </dsp:sp>
    <dsp:sp modelId="{3BEC4CDD-C46C-4048-907F-7C27FCB29F6A}">
      <dsp:nvSpPr>
        <dsp:cNvPr id="0" name=""/>
        <dsp:cNvSpPr/>
      </dsp:nvSpPr>
      <dsp:spPr>
        <a:xfrm>
          <a:off x="1516607" y="503370"/>
          <a:ext cx="1667640" cy="97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a:latin typeface="Times New Roman" panose="02020603050405020304" pitchFamily="18" charset="0"/>
              <a:cs typeface="Times New Roman" panose="02020603050405020304" pitchFamily="18" charset="0"/>
            </a:rPr>
            <a:t>Cuantitativo</a:t>
          </a:r>
        </a:p>
      </dsp:txBody>
      <dsp:txXfrm>
        <a:off x="1516607" y="503370"/>
        <a:ext cx="1667640" cy="973997"/>
      </dsp:txXfrm>
    </dsp:sp>
    <dsp:sp modelId="{A3DBFFD3-7866-4C7B-AFDD-4F42EECFC5D0}">
      <dsp:nvSpPr>
        <dsp:cNvPr id="0" name=""/>
        <dsp:cNvSpPr/>
      </dsp:nvSpPr>
      <dsp:spPr>
        <a:xfrm rot="5400000">
          <a:off x="1984793" y="2254301"/>
          <a:ext cx="498513" cy="846181"/>
        </a:xfrm>
        <a:prstGeom prst="bentUpArrow">
          <a:avLst>
            <a:gd name="adj1" fmla="val 32840"/>
            <a:gd name="adj2" fmla="val 25000"/>
            <a:gd name="adj3" fmla="val 35780"/>
          </a:avLst>
        </a:prstGeom>
        <a:solidFill>
          <a:schemeClr val="accent4">
            <a:tint val="50000"/>
            <a:hueOff val="10860531"/>
            <a:satOff val="-52986"/>
            <a:lumOff val="7568"/>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BC80FC25-9900-40C1-A27D-13D7803C0557}">
      <dsp:nvSpPr>
        <dsp:cNvPr id="0" name=""/>
        <dsp:cNvSpPr/>
      </dsp:nvSpPr>
      <dsp:spPr>
        <a:xfrm>
          <a:off x="1529862" y="1861646"/>
          <a:ext cx="1721619" cy="426272"/>
        </a:xfrm>
        <a:prstGeom prst="roundRect">
          <a:avLst>
            <a:gd name="adj" fmla="val 16670"/>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b="1" kern="1200" dirty="0">
              <a:latin typeface="Times New Roman" panose="02020603050405020304" pitchFamily="18" charset="0"/>
              <a:cs typeface="Times New Roman" panose="02020603050405020304" pitchFamily="18" charset="0"/>
            </a:rPr>
            <a:t>Diseño de investigación </a:t>
          </a:r>
        </a:p>
      </dsp:txBody>
      <dsp:txXfrm>
        <a:off x="1550675" y="1882459"/>
        <a:ext cx="1679993" cy="384646"/>
      </dsp:txXfrm>
    </dsp:sp>
    <dsp:sp modelId="{AA3D8D77-8FF6-4AD3-A08D-B503114A79C8}">
      <dsp:nvSpPr>
        <dsp:cNvPr id="0" name=""/>
        <dsp:cNvSpPr/>
      </dsp:nvSpPr>
      <dsp:spPr>
        <a:xfrm>
          <a:off x="3485939" y="1576772"/>
          <a:ext cx="2435153" cy="97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a:latin typeface="Times New Roman" panose="02020603050405020304" pitchFamily="18" charset="0"/>
              <a:cs typeface="Times New Roman" panose="02020603050405020304" pitchFamily="18" charset="0"/>
            </a:rPr>
            <a:t>No experimental transversal </a:t>
          </a:r>
        </a:p>
      </dsp:txBody>
      <dsp:txXfrm>
        <a:off x="3485939" y="1576772"/>
        <a:ext cx="2435153" cy="973997"/>
      </dsp:txXfrm>
    </dsp:sp>
    <dsp:sp modelId="{1DFD191A-3974-4837-A043-EC2F72B32DF8}">
      <dsp:nvSpPr>
        <dsp:cNvPr id="0" name=""/>
        <dsp:cNvSpPr/>
      </dsp:nvSpPr>
      <dsp:spPr>
        <a:xfrm>
          <a:off x="2759853" y="2649035"/>
          <a:ext cx="1444197" cy="579449"/>
        </a:xfrm>
        <a:prstGeom prst="roundRect">
          <a:avLst>
            <a:gd name="adj" fmla="val 1667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b="1" kern="1200" dirty="0">
              <a:latin typeface="Times New Roman" panose="02020603050405020304" pitchFamily="18" charset="0"/>
              <a:cs typeface="Times New Roman" panose="02020603050405020304" pitchFamily="18" charset="0"/>
            </a:rPr>
            <a:t>Alcance</a:t>
          </a:r>
        </a:p>
      </dsp:txBody>
      <dsp:txXfrm>
        <a:off x="2788144" y="2677326"/>
        <a:ext cx="1387615" cy="522867"/>
      </dsp:txXfrm>
    </dsp:sp>
    <dsp:sp modelId="{7F4DA677-32AF-458E-A45F-64BFF0EFC306}">
      <dsp:nvSpPr>
        <dsp:cNvPr id="0" name=""/>
        <dsp:cNvSpPr/>
      </dsp:nvSpPr>
      <dsp:spPr>
        <a:xfrm>
          <a:off x="4300171" y="2563852"/>
          <a:ext cx="1931592" cy="97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a:latin typeface="Times New Roman" panose="02020603050405020304" pitchFamily="18" charset="0"/>
              <a:cs typeface="Times New Roman" panose="02020603050405020304" pitchFamily="18" charset="0"/>
            </a:rPr>
            <a:t>Correlacional</a:t>
          </a:r>
        </a:p>
      </dsp:txBody>
      <dsp:txXfrm>
        <a:off x="4300171" y="2563852"/>
        <a:ext cx="1931592" cy="9739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03B5B-54B4-45AC-A2EC-E19A8607EA50}">
      <dsp:nvSpPr>
        <dsp:cNvPr id="0" name=""/>
        <dsp:cNvSpPr/>
      </dsp:nvSpPr>
      <dsp:spPr>
        <a:xfrm>
          <a:off x="0" y="610216"/>
          <a:ext cx="11052313" cy="957600"/>
        </a:xfrm>
        <a:prstGeom prst="rect">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E393BF3-776F-4BDB-BF1B-42B69D5BFB8B}">
      <dsp:nvSpPr>
        <dsp:cNvPr id="0" name=""/>
        <dsp:cNvSpPr/>
      </dsp:nvSpPr>
      <dsp:spPr>
        <a:xfrm>
          <a:off x="552615" y="49336"/>
          <a:ext cx="10068977" cy="112176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426" tIns="0" rIns="292426" bIns="0" numCol="1" spcCol="1270" anchor="ctr" anchorCtr="0">
          <a:noAutofit/>
        </a:bodyPr>
        <a:lstStyle/>
        <a:p>
          <a:pPr marL="0" lvl="0" indent="0" algn="just"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Se utilizó la correlación de </a:t>
          </a:r>
          <a:r>
            <a:rPr lang="es-EC" sz="1600" kern="1200" dirty="0" err="1">
              <a:latin typeface="Times New Roman" panose="02020603050405020304" pitchFamily="18" charset="0"/>
              <a:cs typeface="Times New Roman" panose="02020603050405020304" pitchFamily="18" charset="0"/>
            </a:rPr>
            <a:t>Sperman</a:t>
          </a:r>
          <a:r>
            <a:rPr lang="es-EC" sz="1600" kern="1200" dirty="0">
              <a:latin typeface="Times New Roman" panose="02020603050405020304" pitchFamily="18" charset="0"/>
              <a:cs typeface="Times New Roman" panose="02020603050405020304" pitchFamily="18" charset="0"/>
            </a:rPr>
            <a:t> en la que se encontró un valor de 0,403 siendo esta una correlación positiva moderada entre la innovación el desempeño organizacional, esto quiere decir que las empresas del sector farmacéutico CIIU “2100" del Distrito Metropolitano de Quito aprovechan eficientemente sus habilidades y recursos para sus procesos de producción.</a:t>
          </a:r>
        </a:p>
      </dsp:txBody>
      <dsp:txXfrm>
        <a:off x="607375" y="104096"/>
        <a:ext cx="9959457" cy="1012240"/>
      </dsp:txXfrm>
    </dsp:sp>
    <dsp:sp modelId="{C39075D8-DF27-4CDF-930E-75E34AC68917}">
      <dsp:nvSpPr>
        <dsp:cNvPr id="0" name=""/>
        <dsp:cNvSpPr/>
      </dsp:nvSpPr>
      <dsp:spPr>
        <a:xfrm>
          <a:off x="0" y="2574054"/>
          <a:ext cx="11052313" cy="957600"/>
        </a:xfrm>
        <a:prstGeom prst="rect">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8F663A5-6DBA-4EB5-A4C4-DD77F1CAA0F7}">
      <dsp:nvSpPr>
        <dsp:cNvPr id="0" name=""/>
        <dsp:cNvSpPr/>
      </dsp:nvSpPr>
      <dsp:spPr>
        <a:xfrm>
          <a:off x="552615" y="1773016"/>
          <a:ext cx="10015981" cy="1361917"/>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426" tIns="0" rIns="292426" bIns="0" numCol="1" spcCol="1270" anchor="ctr" anchorCtr="0">
          <a:noAutofit/>
        </a:bodyPr>
        <a:lstStyle/>
        <a:p>
          <a:pPr marL="0" lvl="0" indent="0" algn="just"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Se obtuvo que el 49,2%, de los empleados de las empresas del sector farmacéutico CIIU "C2100" DMQ perciben que la innovación más común esta direccionada hacia la mercadotecnia porque existen constantes cambios netamente asociados al desarrollo de nuevos mercados y mejoras significativas en el diseño de producto (envases, etiquetas, sabor entre otros), canales de distribución, estrategias de promoción y de precio. </a:t>
          </a:r>
        </a:p>
      </dsp:txBody>
      <dsp:txXfrm>
        <a:off x="619098" y="1839499"/>
        <a:ext cx="9883015" cy="1228951"/>
      </dsp:txXfrm>
    </dsp:sp>
    <dsp:sp modelId="{CE3F140C-AF66-459D-BAEB-6E4F2857446E}">
      <dsp:nvSpPr>
        <dsp:cNvPr id="0" name=""/>
        <dsp:cNvSpPr/>
      </dsp:nvSpPr>
      <dsp:spPr>
        <a:xfrm>
          <a:off x="0" y="4597221"/>
          <a:ext cx="11052313" cy="957600"/>
        </a:xfrm>
        <a:prstGeom prst="rect">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8F7F72F-4848-4CB3-90A2-433C2464ABDE}">
      <dsp:nvSpPr>
        <dsp:cNvPr id="0" name=""/>
        <dsp:cNvSpPr/>
      </dsp:nvSpPr>
      <dsp:spPr>
        <a:xfrm>
          <a:off x="552615" y="3736854"/>
          <a:ext cx="9870223" cy="1421247"/>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426" tIns="0" rIns="292426" bIns="0" numCol="1" spcCol="1270" anchor="ctr" anchorCtr="0">
          <a:noAutofit/>
        </a:bodyPr>
        <a:lstStyle/>
        <a:p>
          <a:pPr marL="0" lvl="0" indent="0" algn="just"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Las dimensiones de desempeño organizacional que mayor correlación poseen frente a la variable Innovación en la investigación son: Desempeño organizacional racional con un 0,419 y de Recursos Humanos con un 0,323 los cuales muestran su importancia al estudio de los criterios de eficiencia y productividad como también se centra en el desarrollo del recurso humano y en la flexibilidad interna de la organización.</a:t>
          </a:r>
        </a:p>
      </dsp:txBody>
      <dsp:txXfrm>
        <a:off x="621995" y="3806234"/>
        <a:ext cx="9731463" cy="12824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03B5B-54B4-45AC-A2EC-E19A8607EA50}">
      <dsp:nvSpPr>
        <dsp:cNvPr id="0" name=""/>
        <dsp:cNvSpPr/>
      </dsp:nvSpPr>
      <dsp:spPr>
        <a:xfrm>
          <a:off x="0" y="636980"/>
          <a:ext cx="11181924" cy="1058400"/>
        </a:xfrm>
        <a:prstGeom prst="rect">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E393BF3-776F-4BDB-BF1B-42B69D5BFB8B}">
      <dsp:nvSpPr>
        <dsp:cNvPr id="0" name=""/>
        <dsp:cNvSpPr/>
      </dsp:nvSpPr>
      <dsp:spPr>
        <a:xfrm>
          <a:off x="559096" y="17060"/>
          <a:ext cx="10187057" cy="123984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5855" tIns="0" rIns="295855" bIns="0" numCol="1" spcCol="1270" anchor="ctr" anchorCtr="0">
          <a:noAutofit/>
        </a:bodyPr>
        <a:lstStyle/>
        <a:p>
          <a:pPr marL="0" lvl="0" indent="0" algn="just"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Eliminar los obstáculos que dificultan que se genere innovación dentro de la organización, tales como, la falta de comunicación, conocimiento, falta de capacitación e inducción, ausencia en el liderazgo y el adaptarse a los cambios. </a:t>
          </a:r>
        </a:p>
      </dsp:txBody>
      <dsp:txXfrm>
        <a:off x="619620" y="77584"/>
        <a:ext cx="10066009" cy="1118792"/>
      </dsp:txXfrm>
    </dsp:sp>
    <dsp:sp modelId="{C39075D8-DF27-4CDF-930E-75E34AC68917}">
      <dsp:nvSpPr>
        <dsp:cNvPr id="0" name=""/>
        <dsp:cNvSpPr/>
      </dsp:nvSpPr>
      <dsp:spPr>
        <a:xfrm>
          <a:off x="0" y="2542101"/>
          <a:ext cx="11181924" cy="1058400"/>
        </a:xfrm>
        <a:prstGeom prst="rect">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8F663A5-6DBA-4EB5-A4C4-DD77F1CAA0F7}">
      <dsp:nvSpPr>
        <dsp:cNvPr id="0" name=""/>
        <dsp:cNvSpPr/>
      </dsp:nvSpPr>
      <dsp:spPr>
        <a:xfrm>
          <a:off x="465542" y="1933810"/>
          <a:ext cx="10133439" cy="123984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5855" tIns="0" rIns="295855" bIns="0" numCol="1" spcCol="1270" anchor="ctr" anchorCtr="0">
          <a:noAutofit/>
        </a:bodyPr>
        <a:lstStyle/>
        <a:p>
          <a:pPr marL="0" lvl="0" indent="0" algn="just"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Hacer extensiva esta investigación a otros sectores industriales ya que la información que se obtendría, con seguridad ayudaría a mejorar la competitividad de las empresas.  </a:t>
          </a:r>
        </a:p>
      </dsp:txBody>
      <dsp:txXfrm>
        <a:off x="526066" y="1994334"/>
        <a:ext cx="10012391" cy="1118792"/>
      </dsp:txXfrm>
    </dsp:sp>
    <dsp:sp modelId="{E9DCDA4A-9F05-4F1A-996B-BAA3A201D0C9}">
      <dsp:nvSpPr>
        <dsp:cNvPr id="0" name=""/>
        <dsp:cNvSpPr/>
      </dsp:nvSpPr>
      <dsp:spPr>
        <a:xfrm>
          <a:off x="0" y="4447221"/>
          <a:ext cx="11181924" cy="1058400"/>
        </a:xfrm>
        <a:prstGeom prst="rect">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72D6EAC-5920-4477-9A60-A6C737363F24}">
      <dsp:nvSpPr>
        <dsp:cNvPr id="0" name=""/>
        <dsp:cNvSpPr/>
      </dsp:nvSpPr>
      <dsp:spPr>
        <a:xfrm>
          <a:off x="532342" y="3827301"/>
          <a:ext cx="10646840" cy="123984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5855" tIns="0" rIns="295855" bIns="0" numCol="1" spcCol="1270" anchor="ctr" anchorCtr="0">
          <a:noAutofit/>
        </a:bodyPr>
        <a:lstStyle/>
        <a:p>
          <a:pPr marL="0" lvl="0" indent="0" algn="just"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Se recomienda que las empresas del sector farmacéutico hagan uso de los resultados de esta investigación para mejorar su nivel de competitividad a nivel nacional e internacional. </a:t>
          </a:r>
        </a:p>
      </dsp:txBody>
      <dsp:txXfrm>
        <a:off x="592866" y="3887825"/>
        <a:ext cx="10525792" cy="1118792"/>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BB3A0173-52D2-4596-9540-23C660F494FF}" type="datetimeFigureOut">
              <a:rPr lang="es-EC" smtClean="0"/>
              <a:t>27/8/2019</a:t>
            </a:fld>
            <a:endParaRPr lang="es-EC"/>
          </a:p>
        </p:txBody>
      </p:sp>
      <p:sp>
        <p:nvSpPr>
          <p:cNvPr id="4" name="Marcador de imagen de diapositiva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8975" y="4822825"/>
            <a:ext cx="5510213" cy="3944938"/>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9518650"/>
            <a:ext cx="2984500" cy="501650"/>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902075" y="9518650"/>
            <a:ext cx="2984500" cy="501650"/>
          </a:xfrm>
          <a:prstGeom prst="rect">
            <a:avLst/>
          </a:prstGeom>
        </p:spPr>
        <p:txBody>
          <a:bodyPr vert="horz" lIns="91440" tIns="45720" rIns="91440" bIns="45720" rtlCol="0" anchor="b"/>
          <a:lstStyle>
            <a:lvl1pPr algn="r">
              <a:defRPr sz="1200"/>
            </a:lvl1pPr>
          </a:lstStyle>
          <a:p>
            <a:fld id="{16EFDAA7-8643-4A32-AC9C-C0E069F664C3}" type="slidenum">
              <a:rPr lang="es-EC" smtClean="0"/>
              <a:t>‹Nº›</a:t>
            </a:fld>
            <a:endParaRPr lang="es-EC"/>
          </a:p>
        </p:txBody>
      </p:sp>
    </p:spTree>
    <p:extLst>
      <p:ext uri="{BB962C8B-B14F-4D97-AF65-F5344CB8AC3E}">
        <p14:creationId xmlns:p14="http://schemas.microsoft.com/office/powerpoint/2010/main" val="670970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6EFDAA7-8643-4A32-AC9C-C0E069F664C3}" type="slidenum">
              <a:rPr lang="es-EC" smtClean="0"/>
              <a:t>2</a:t>
            </a:fld>
            <a:endParaRPr lang="es-EC"/>
          </a:p>
        </p:txBody>
      </p:sp>
    </p:spTree>
    <p:extLst>
      <p:ext uri="{BB962C8B-B14F-4D97-AF65-F5344CB8AC3E}">
        <p14:creationId xmlns:p14="http://schemas.microsoft.com/office/powerpoint/2010/main" val="902674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 </a:t>
            </a:r>
            <a:endParaRPr lang="es-EC" dirty="0"/>
          </a:p>
        </p:txBody>
      </p:sp>
      <p:sp>
        <p:nvSpPr>
          <p:cNvPr id="4" name="Marcador de número de diapositiva 3"/>
          <p:cNvSpPr>
            <a:spLocks noGrp="1"/>
          </p:cNvSpPr>
          <p:nvPr>
            <p:ph type="sldNum" sz="quarter" idx="5"/>
          </p:nvPr>
        </p:nvSpPr>
        <p:spPr/>
        <p:txBody>
          <a:bodyPr/>
          <a:lstStyle/>
          <a:p>
            <a:fld id="{C8BC305F-0A0A-4F86-AAE8-E2B33498A408}" type="slidenum">
              <a:rPr lang="es-EC" smtClean="0"/>
              <a:t>3</a:t>
            </a:fld>
            <a:endParaRPr lang="es-EC"/>
          </a:p>
        </p:txBody>
      </p:sp>
    </p:spTree>
    <p:extLst>
      <p:ext uri="{BB962C8B-B14F-4D97-AF65-F5344CB8AC3E}">
        <p14:creationId xmlns:p14="http://schemas.microsoft.com/office/powerpoint/2010/main" val="2610503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6EFDAA7-8643-4A32-AC9C-C0E069F664C3}" type="slidenum">
              <a:rPr lang="es-EC" smtClean="0"/>
              <a:t>4</a:t>
            </a:fld>
            <a:endParaRPr lang="es-EC"/>
          </a:p>
        </p:txBody>
      </p:sp>
    </p:spTree>
    <p:extLst>
      <p:ext uri="{BB962C8B-B14F-4D97-AF65-F5344CB8AC3E}">
        <p14:creationId xmlns:p14="http://schemas.microsoft.com/office/powerpoint/2010/main" val="1168671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6EFDAA7-8643-4A32-AC9C-C0E069F664C3}" type="slidenum">
              <a:rPr lang="es-EC" smtClean="0"/>
              <a:t>9</a:t>
            </a:fld>
            <a:endParaRPr lang="es-EC"/>
          </a:p>
        </p:txBody>
      </p:sp>
    </p:spTree>
    <p:extLst>
      <p:ext uri="{BB962C8B-B14F-4D97-AF65-F5344CB8AC3E}">
        <p14:creationId xmlns:p14="http://schemas.microsoft.com/office/powerpoint/2010/main" val="437153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Existe una correlación positiva de 0,403. Es decir, la innovación incide positivamente en el desempeño organizacional de las </a:t>
            </a:r>
            <a:r>
              <a:rPr lang="es-EC" sz="1200" kern="1200" dirty="0" err="1">
                <a:solidFill>
                  <a:schemeClr val="tx1"/>
                </a:solidFill>
                <a:effectLst/>
                <a:latin typeface="+mn-lt"/>
                <a:ea typeface="+mn-ea"/>
                <a:cs typeface="+mn-cs"/>
              </a:rPr>
              <a:t>PyMes</a:t>
            </a:r>
            <a:r>
              <a:rPr lang="es-EC" sz="1200" kern="1200" dirty="0">
                <a:solidFill>
                  <a:schemeClr val="tx1"/>
                </a:solidFill>
                <a:effectLst/>
                <a:latin typeface="+mn-lt"/>
                <a:ea typeface="+mn-ea"/>
                <a:cs typeface="+mn-cs"/>
              </a:rPr>
              <a:t> y grandes empresas del sector farmacéutico CIIU “C2100” del Distrito Metropolitano de Quito a un nivel moderado.</a:t>
            </a:r>
          </a:p>
        </p:txBody>
      </p:sp>
      <p:sp>
        <p:nvSpPr>
          <p:cNvPr id="4" name="Marcador de número de diapositiva 3"/>
          <p:cNvSpPr>
            <a:spLocks noGrp="1"/>
          </p:cNvSpPr>
          <p:nvPr>
            <p:ph type="sldNum" sz="quarter" idx="5"/>
          </p:nvPr>
        </p:nvSpPr>
        <p:spPr/>
        <p:txBody>
          <a:bodyPr/>
          <a:lstStyle/>
          <a:p>
            <a:fld id="{16EFDAA7-8643-4A32-AC9C-C0E069F664C3}" type="slidenum">
              <a:rPr lang="es-EC" smtClean="0"/>
              <a:t>21</a:t>
            </a:fld>
            <a:endParaRPr lang="es-EC"/>
          </a:p>
        </p:txBody>
      </p:sp>
    </p:spTree>
    <p:extLst>
      <p:ext uri="{BB962C8B-B14F-4D97-AF65-F5344CB8AC3E}">
        <p14:creationId xmlns:p14="http://schemas.microsoft.com/office/powerpoint/2010/main" val="3031192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16EFDAA7-8643-4A32-AC9C-C0E069F664C3}" type="slidenum">
              <a:rPr lang="es-EC" smtClean="0"/>
              <a:t>22</a:t>
            </a:fld>
            <a:endParaRPr lang="es-EC"/>
          </a:p>
        </p:txBody>
      </p:sp>
    </p:spTree>
    <p:extLst>
      <p:ext uri="{BB962C8B-B14F-4D97-AF65-F5344CB8AC3E}">
        <p14:creationId xmlns:p14="http://schemas.microsoft.com/office/powerpoint/2010/main" val="1635974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16EFDAA7-8643-4A32-AC9C-C0E069F664C3}" type="slidenum">
              <a:rPr lang="es-EC" smtClean="0"/>
              <a:t>23</a:t>
            </a:fld>
            <a:endParaRPr lang="es-EC"/>
          </a:p>
        </p:txBody>
      </p:sp>
    </p:spTree>
    <p:extLst>
      <p:ext uri="{BB962C8B-B14F-4D97-AF65-F5344CB8AC3E}">
        <p14:creationId xmlns:p14="http://schemas.microsoft.com/office/powerpoint/2010/main" val="2356738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16EFDAA7-8643-4A32-AC9C-C0E069F664C3}" type="slidenum">
              <a:rPr lang="es-EC" smtClean="0"/>
              <a:t>24</a:t>
            </a:fld>
            <a:endParaRPr lang="es-EC"/>
          </a:p>
        </p:txBody>
      </p:sp>
    </p:spTree>
    <p:extLst>
      <p:ext uri="{BB962C8B-B14F-4D97-AF65-F5344CB8AC3E}">
        <p14:creationId xmlns:p14="http://schemas.microsoft.com/office/powerpoint/2010/main" val="3251884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BB5036-9960-4201-BEE2-2D24F93C2B4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E23DE0EA-36FF-4B66-A36A-92474CAD06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B80095CB-8D42-4C65-8415-5BEDF5D87946}"/>
              </a:ext>
            </a:extLst>
          </p:cNvPr>
          <p:cNvSpPr>
            <a:spLocks noGrp="1"/>
          </p:cNvSpPr>
          <p:nvPr>
            <p:ph type="dt" sz="half" idx="10"/>
          </p:nvPr>
        </p:nvSpPr>
        <p:spPr/>
        <p:txBody>
          <a:bodyPr/>
          <a:lstStyle/>
          <a:p>
            <a:fld id="{EF36566D-105D-4178-8191-9A13D2E0A687}" type="datetimeFigureOut">
              <a:rPr lang="es-EC" smtClean="0"/>
              <a:t>27/8/2019</a:t>
            </a:fld>
            <a:endParaRPr lang="es-EC"/>
          </a:p>
        </p:txBody>
      </p:sp>
      <p:sp>
        <p:nvSpPr>
          <p:cNvPr id="5" name="Marcador de pie de página 4">
            <a:extLst>
              <a:ext uri="{FF2B5EF4-FFF2-40B4-BE49-F238E27FC236}">
                <a16:creationId xmlns:a16="http://schemas.microsoft.com/office/drawing/2014/main" id="{16D26CA4-87DB-43E4-BFD0-3148FE9D8D29}"/>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D94AA01-D481-4A99-873E-E161D5350005}"/>
              </a:ext>
            </a:extLst>
          </p:cNvPr>
          <p:cNvSpPr>
            <a:spLocks noGrp="1"/>
          </p:cNvSpPr>
          <p:nvPr>
            <p:ph type="sldNum" sz="quarter" idx="12"/>
          </p:nvPr>
        </p:nvSpPr>
        <p:spPr/>
        <p:txBody>
          <a:bodyPr/>
          <a:lstStyle/>
          <a:p>
            <a:fld id="{872FE487-BADE-4D36-9613-3CB59915D550}" type="slidenum">
              <a:rPr lang="es-EC" smtClean="0"/>
              <a:t>‹Nº›</a:t>
            </a:fld>
            <a:endParaRPr lang="es-EC"/>
          </a:p>
        </p:txBody>
      </p:sp>
    </p:spTree>
    <p:extLst>
      <p:ext uri="{BB962C8B-B14F-4D97-AF65-F5344CB8AC3E}">
        <p14:creationId xmlns:p14="http://schemas.microsoft.com/office/powerpoint/2010/main" val="2024279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A35F9C-A8FE-4AEB-855D-5C87C3225A4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1D5F5E84-2181-4D05-811B-38D44211518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D6DF817F-29EE-48B8-B397-57624DE2CD4D}"/>
              </a:ext>
            </a:extLst>
          </p:cNvPr>
          <p:cNvSpPr>
            <a:spLocks noGrp="1"/>
          </p:cNvSpPr>
          <p:nvPr>
            <p:ph type="dt" sz="half" idx="10"/>
          </p:nvPr>
        </p:nvSpPr>
        <p:spPr/>
        <p:txBody>
          <a:bodyPr/>
          <a:lstStyle/>
          <a:p>
            <a:fld id="{EF36566D-105D-4178-8191-9A13D2E0A687}" type="datetimeFigureOut">
              <a:rPr lang="es-EC" smtClean="0"/>
              <a:t>27/8/2019</a:t>
            </a:fld>
            <a:endParaRPr lang="es-EC"/>
          </a:p>
        </p:txBody>
      </p:sp>
      <p:sp>
        <p:nvSpPr>
          <p:cNvPr id="5" name="Marcador de pie de página 4">
            <a:extLst>
              <a:ext uri="{FF2B5EF4-FFF2-40B4-BE49-F238E27FC236}">
                <a16:creationId xmlns:a16="http://schemas.microsoft.com/office/drawing/2014/main" id="{FF2B9CB1-7EFC-4A2D-9A75-CBDC40BC91D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8E3580E-1123-4FAB-AA9A-D1B56729F7BB}"/>
              </a:ext>
            </a:extLst>
          </p:cNvPr>
          <p:cNvSpPr>
            <a:spLocks noGrp="1"/>
          </p:cNvSpPr>
          <p:nvPr>
            <p:ph type="sldNum" sz="quarter" idx="12"/>
          </p:nvPr>
        </p:nvSpPr>
        <p:spPr/>
        <p:txBody>
          <a:bodyPr/>
          <a:lstStyle/>
          <a:p>
            <a:fld id="{872FE487-BADE-4D36-9613-3CB59915D550}" type="slidenum">
              <a:rPr lang="es-EC" smtClean="0"/>
              <a:t>‹Nº›</a:t>
            </a:fld>
            <a:endParaRPr lang="es-EC"/>
          </a:p>
        </p:txBody>
      </p:sp>
    </p:spTree>
    <p:extLst>
      <p:ext uri="{BB962C8B-B14F-4D97-AF65-F5344CB8AC3E}">
        <p14:creationId xmlns:p14="http://schemas.microsoft.com/office/powerpoint/2010/main" val="617001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75D70C2-00C9-4C54-A4D7-9DC26854970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173EB257-AB34-4788-AB00-80D90487D84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DBE47995-6CCD-4494-92C2-459BF5BC11FA}"/>
              </a:ext>
            </a:extLst>
          </p:cNvPr>
          <p:cNvSpPr>
            <a:spLocks noGrp="1"/>
          </p:cNvSpPr>
          <p:nvPr>
            <p:ph type="dt" sz="half" idx="10"/>
          </p:nvPr>
        </p:nvSpPr>
        <p:spPr/>
        <p:txBody>
          <a:bodyPr/>
          <a:lstStyle/>
          <a:p>
            <a:fld id="{EF36566D-105D-4178-8191-9A13D2E0A687}" type="datetimeFigureOut">
              <a:rPr lang="es-EC" smtClean="0"/>
              <a:t>27/8/2019</a:t>
            </a:fld>
            <a:endParaRPr lang="es-EC"/>
          </a:p>
        </p:txBody>
      </p:sp>
      <p:sp>
        <p:nvSpPr>
          <p:cNvPr id="5" name="Marcador de pie de página 4">
            <a:extLst>
              <a:ext uri="{FF2B5EF4-FFF2-40B4-BE49-F238E27FC236}">
                <a16:creationId xmlns:a16="http://schemas.microsoft.com/office/drawing/2014/main" id="{442099EA-0B46-4DC4-9D38-71EC64964E8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F88AA75D-FCE0-4CB8-83B2-1663182CBFAB}"/>
              </a:ext>
            </a:extLst>
          </p:cNvPr>
          <p:cNvSpPr>
            <a:spLocks noGrp="1"/>
          </p:cNvSpPr>
          <p:nvPr>
            <p:ph type="sldNum" sz="quarter" idx="12"/>
          </p:nvPr>
        </p:nvSpPr>
        <p:spPr/>
        <p:txBody>
          <a:bodyPr/>
          <a:lstStyle/>
          <a:p>
            <a:fld id="{872FE487-BADE-4D36-9613-3CB59915D550}" type="slidenum">
              <a:rPr lang="es-EC" smtClean="0"/>
              <a:t>‹Nº›</a:t>
            </a:fld>
            <a:endParaRPr lang="es-EC"/>
          </a:p>
        </p:txBody>
      </p:sp>
    </p:spTree>
    <p:extLst>
      <p:ext uri="{BB962C8B-B14F-4D97-AF65-F5344CB8AC3E}">
        <p14:creationId xmlns:p14="http://schemas.microsoft.com/office/powerpoint/2010/main" val="1612542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ocess">
    <p:spTree>
      <p:nvGrpSpPr>
        <p:cNvPr id="1" name=""/>
        <p:cNvGrpSpPr/>
        <p:nvPr/>
      </p:nvGrpSpPr>
      <p:grpSpPr>
        <a:xfrm>
          <a:off x="0" y="0"/>
          <a:ext cx="0" cy="0"/>
          <a:chOff x="0" y="0"/>
          <a:chExt cx="0" cy="0"/>
        </a:xfrm>
      </p:grpSpPr>
      <p:sp>
        <p:nvSpPr>
          <p:cNvPr id="9" name="テキスト プレースホルダー 8"/>
          <p:cNvSpPr>
            <a:spLocks noGrp="1"/>
          </p:cNvSpPr>
          <p:nvPr>
            <p:ph type="body" sz="quarter" idx="13" hasCustomPrompt="1"/>
          </p:nvPr>
        </p:nvSpPr>
        <p:spPr>
          <a:xfrm>
            <a:off x="1055002" y="836993"/>
            <a:ext cx="8881757" cy="431767"/>
          </a:xfrm>
        </p:spPr>
        <p:txBody>
          <a:bodyPr/>
          <a:lstStyle>
            <a:lvl1pPr>
              <a:defRPr baseline="0">
                <a:solidFill>
                  <a:schemeClr val="tx2"/>
                </a:solidFill>
                <a:effectLst>
                  <a:outerShdw blurRad="25400" dist="25400" dir="2700000" algn="tl" rotWithShape="0">
                    <a:prstClr val="black">
                      <a:alpha val="40000"/>
                    </a:prstClr>
                  </a:outerShdw>
                </a:effectLst>
              </a:defRPr>
            </a:lvl1pPr>
          </a:lstStyle>
          <a:p>
            <a:pPr lvl="0"/>
            <a:r>
              <a:rPr lang="en-US" dirty="0"/>
              <a:t>Text Here</a:t>
            </a:r>
          </a:p>
        </p:txBody>
      </p:sp>
      <p:sp>
        <p:nvSpPr>
          <p:cNvPr id="2" name="タイトル 1"/>
          <p:cNvSpPr>
            <a:spLocks noGrp="1"/>
          </p:cNvSpPr>
          <p:nvPr>
            <p:ph type="title" hasCustomPrompt="1"/>
          </p:nvPr>
        </p:nvSpPr>
        <p:spPr>
          <a:xfrm>
            <a:off x="1028368" y="212643"/>
            <a:ext cx="10972800" cy="706090"/>
          </a:xfrm>
        </p:spPr>
        <p:txBody>
          <a:bodyPr/>
          <a:lstStyle>
            <a:lvl1pPr algn="l">
              <a:defRPr baseline="0">
                <a:effectLst>
                  <a:outerShdw blurRad="12700" dist="25400" dir="2700000" algn="tl" rotWithShape="0">
                    <a:prstClr val="black">
                      <a:alpha val="40000"/>
                    </a:prstClr>
                  </a:outerShdw>
                </a:effectLst>
                <a:latin typeface="+mj-lt"/>
                <a:ea typeface="+mj-ea"/>
              </a:defRPr>
            </a:lvl1pPr>
          </a:lstStyle>
          <a:p>
            <a:r>
              <a:rPr lang="en-US" altLang="ja-JP" dirty="0"/>
              <a:t>Master Title</a:t>
            </a:r>
            <a:endParaRPr lang="en-US" dirty="0"/>
          </a:p>
        </p:txBody>
      </p:sp>
      <p:sp>
        <p:nvSpPr>
          <p:cNvPr id="10" name="正方形/長方形 9"/>
          <p:cNvSpPr/>
          <p:nvPr userDrawn="1"/>
        </p:nvSpPr>
        <p:spPr>
          <a:xfrm>
            <a:off x="-6289" y="6501341"/>
            <a:ext cx="12198289" cy="356659"/>
          </a:xfrm>
          <a:prstGeom prst="rect">
            <a:avLst/>
          </a:prstGeom>
          <a:blipFill dpi="0" rotWithShape="1">
            <a:blip r:embed="rId2"/>
            <a:srcRect/>
            <a:tile tx="0" ty="0" sx="100000" sy="100000" flip="none" algn="tl"/>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lumMod val="90000"/>
                </a:schemeClr>
              </a:solidFill>
            </a:endParaRPr>
          </a:p>
        </p:txBody>
      </p:sp>
      <p:sp>
        <p:nvSpPr>
          <p:cNvPr id="4" name="フッター プレースホルダー 3"/>
          <p:cNvSpPr>
            <a:spLocks noGrp="1"/>
          </p:cNvSpPr>
          <p:nvPr>
            <p:ph type="ftr" sz="quarter" idx="11"/>
          </p:nvPr>
        </p:nvSpPr>
        <p:spPr>
          <a:xfrm>
            <a:off x="334860" y="6472254"/>
            <a:ext cx="11522280" cy="365125"/>
          </a:xfrm>
        </p:spPr>
        <p:txBody>
          <a:bodyPr/>
          <a:lstStyle>
            <a:lvl1pPr>
              <a:defRPr>
                <a:solidFill>
                  <a:schemeClr val="bg1">
                    <a:lumMod val="90000"/>
                  </a:schemeClr>
                </a:solidFill>
              </a:defRPr>
            </a:lvl1pPr>
          </a:lstStyle>
          <a:p>
            <a:r>
              <a:rPr lang="en-US" dirty="0"/>
              <a:t>The Power of PowerPoint – http://thepopp.com</a:t>
            </a:r>
          </a:p>
        </p:txBody>
      </p:sp>
      <p:sp>
        <p:nvSpPr>
          <p:cNvPr id="7" name="正方形/長方形 6"/>
          <p:cNvSpPr/>
          <p:nvPr userDrawn="1"/>
        </p:nvSpPr>
        <p:spPr>
          <a:xfrm rot="363050">
            <a:off x="-45690" y="224419"/>
            <a:ext cx="1008199" cy="1008112"/>
          </a:xfrm>
          <a:prstGeom prst="rect">
            <a:avLst/>
          </a:prstGeom>
          <a:blipFill>
            <a:blip r:embed="rId2"/>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正方形/長方形 5"/>
          <p:cNvSpPr/>
          <p:nvPr userDrawn="1"/>
        </p:nvSpPr>
        <p:spPr>
          <a:xfrm>
            <a:off x="-145235" y="134955"/>
            <a:ext cx="1008199" cy="1008112"/>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スライド番号プレースホルダー 4"/>
          <p:cNvSpPr>
            <a:spLocks noGrp="1"/>
          </p:cNvSpPr>
          <p:nvPr>
            <p:ph type="sldNum" sz="quarter" idx="12"/>
          </p:nvPr>
        </p:nvSpPr>
        <p:spPr>
          <a:xfrm>
            <a:off x="322620" y="777942"/>
            <a:ext cx="540344" cy="365125"/>
          </a:xfrm>
        </p:spPr>
        <p:txBody>
          <a:bodyPr/>
          <a:lstStyle/>
          <a:p>
            <a:fld id="{4DD2DA67-16D1-416E-90B8-EEE34644D6D9}" type="slidenum">
              <a:rPr lang="en-US" smtClean="0"/>
              <a:t>‹Nº›</a:t>
            </a:fld>
            <a:endParaRPr lang="en-US" dirty="0"/>
          </a:p>
        </p:txBody>
      </p:sp>
      <p:cxnSp>
        <p:nvCxnSpPr>
          <p:cNvPr id="13" name="直線コネクタ 12"/>
          <p:cNvCxnSpPr/>
          <p:nvPr userDrawn="1"/>
        </p:nvCxnSpPr>
        <p:spPr>
          <a:xfrm>
            <a:off x="-96019" y="3337230"/>
            <a:ext cx="2063202" cy="1099883"/>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userDrawn="1"/>
        </p:nvCxnSpPr>
        <p:spPr>
          <a:xfrm flipV="1">
            <a:off x="1967183" y="3712533"/>
            <a:ext cx="1824361" cy="724579"/>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userDrawn="1"/>
        </p:nvCxnSpPr>
        <p:spPr>
          <a:xfrm>
            <a:off x="3791544" y="3712533"/>
            <a:ext cx="1920380" cy="681119"/>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userDrawn="1"/>
        </p:nvCxnSpPr>
        <p:spPr>
          <a:xfrm flipV="1">
            <a:off x="5711924" y="3433241"/>
            <a:ext cx="1344966" cy="960411"/>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userDrawn="1"/>
        </p:nvCxnSpPr>
        <p:spPr>
          <a:xfrm>
            <a:off x="7056890" y="3433241"/>
            <a:ext cx="1775651" cy="480205"/>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userDrawn="1"/>
        </p:nvCxnSpPr>
        <p:spPr>
          <a:xfrm flipV="1">
            <a:off x="8832541" y="3000590"/>
            <a:ext cx="1690549" cy="912857"/>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userDrawn="1"/>
        </p:nvCxnSpPr>
        <p:spPr>
          <a:xfrm>
            <a:off x="10523091" y="3000590"/>
            <a:ext cx="1668909" cy="129805"/>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フローチャート : 結合子 2"/>
          <p:cNvSpPr/>
          <p:nvPr userDrawn="1"/>
        </p:nvSpPr>
        <p:spPr>
          <a:xfrm>
            <a:off x="1871164" y="4341102"/>
            <a:ext cx="192038" cy="192021"/>
          </a:xfrm>
          <a:prstGeom prst="flowChartConnector">
            <a:avLst/>
          </a:prstGeom>
          <a:solidFill>
            <a:schemeClr val="bg1"/>
          </a:solidFill>
          <a:ln>
            <a:noFill/>
            <a:prstDash val="sysDot"/>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14" name="フローチャート : 結合子 13"/>
          <p:cNvSpPr/>
          <p:nvPr userDrawn="1"/>
        </p:nvSpPr>
        <p:spPr>
          <a:xfrm>
            <a:off x="3695525" y="3616522"/>
            <a:ext cx="192038" cy="192021"/>
          </a:xfrm>
          <a:prstGeom prst="flowChartConnector">
            <a:avLst/>
          </a:prstGeom>
          <a:solidFill>
            <a:schemeClr val="bg1"/>
          </a:solidFill>
          <a:ln>
            <a:noFill/>
            <a:prstDash val="sysDot"/>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15" name="フローチャート : 結合子 14"/>
          <p:cNvSpPr/>
          <p:nvPr userDrawn="1"/>
        </p:nvSpPr>
        <p:spPr>
          <a:xfrm>
            <a:off x="5615905" y="4297642"/>
            <a:ext cx="192038" cy="192021"/>
          </a:xfrm>
          <a:prstGeom prst="flowChartConnector">
            <a:avLst/>
          </a:prstGeom>
          <a:solidFill>
            <a:schemeClr val="bg1"/>
          </a:solidFill>
          <a:ln>
            <a:noFill/>
            <a:prstDash val="sysDot"/>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16" name="フローチャート : 結合子 15"/>
          <p:cNvSpPr/>
          <p:nvPr userDrawn="1"/>
        </p:nvSpPr>
        <p:spPr>
          <a:xfrm>
            <a:off x="6960871" y="3337230"/>
            <a:ext cx="192038" cy="192021"/>
          </a:xfrm>
          <a:prstGeom prst="flowChartConnector">
            <a:avLst/>
          </a:prstGeom>
          <a:solidFill>
            <a:schemeClr val="bg1"/>
          </a:solidFill>
          <a:ln>
            <a:noFill/>
            <a:prstDash val="sysDot"/>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21" name="フローチャート : 結合子 20"/>
          <p:cNvSpPr/>
          <p:nvPr userDrawn="1"/>
        </p:nvSpPr>
        <p:spPr>
          <a:xfrm>
            <a:off x="8736522" y="3820217"/>
            <a:ext cx="192038" cy="192021"/>
          </a:xfrm>
          <a:prstGeom prst="flowChartConnector">
            <a:avLst/>
          </a:prstGeom>
          <a:solidFill>
            <a:schemeClr val="bg1"/>
          </a:solidFill>
          <a:ln>
            <a:noFill/>
            <a:prstDash val="sysDot"/>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22" name="フローチャート : 結合子 21"/>
          <p:cNvSpPr/>
          <p:nvPr userDrawn="1"/>
        </p:nvSpPr>
        <p:spPr>
          <a:xfrm>
            <a:off x="10427072" y="2904579"/>
            <a:ext cx="192038" cy="192021"/>
          </a:xfrm>
          <a:prstGeom prst="flowChartConnector">
            <a:avLst/>
          </a:prstGeom>
          <a:solidFill>
            <a:schemeClr val="bg1"/>
          </a:solidFill>
          <a:ln>
            <a:noFill/>
            <a:prstDash val="sysDot"/>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p>
        </p:txBody>
      </p:sp>
      <p:sp>
        <p:nvSpPr>
          <p:cNvPr id="48" name="テキスト プレースホルダー 8"/>
          <p:cNvSpPr>
            <a:spLocks noGrp="1"/>
          </p:cNvSpPr>
          <p:nvPr>
            <p:ph type="body" sz="quarter" idx="15" hasCustomPrompt="1"/>
          </p:nvPr>
        </p:nvSpPr>
        <p:spPr>
          <a:xfrm>
            <a:off x="2375264" y="4677139"/>
            <a:ext cx="2640522" cy="336037"/>
          </a:xfrm>
        </p:spPr>
        <p:txBody>
          <a:bodyPr>
            <a:noAutofit/>
          </a:bodyPr>
          <a:lstStyle>
            <a:lvl1pPr>
              <a:defRPr sz="1600" baseline="0">
                <a:solidFill>
                  <a:schemeClr val="bg2"/>
                </a:solidFill>
                <a:effectLst>
                  <a:outerShdw blurRad="25400" dist="25400" dir="2700000" algn="tl" rotWithShape="0">
                    <a:prstClr val="black">
                      <a:alpha val="40000"/>
                    </a:prstClr>
                  </a:outerShdw>
                </a:effectLst>
                <a:latin typeface="Clear Sans Light" panose="020B0303030202020304" pitchFamily="34" charset="0"/>
                <a:cs typeface="Clear Sans Light" panose="020B0303030202020304" pitchFamily="34" charset="0"/>
              </a:defRPr>
            </a:lvl1pPr>
          </a:lstStyle>
          <a:p>
            <a:pPr lvl="0"/>
            <a:r>
              <a:rPr lang="en-US" dirty="0"/>
              <a:t>Text Here</a:t>
            </a:r>
          </a:p>
        </p:txBody>
      </p:sp>
      <p:sp>
        <p:nvSpPr>
          <p:cNvPr id="49" name="テキスト プレースホルダー 8"/>
          <p:cNvSpPr>
            <a:spLocks noGrp="1"/>
          </p:cNvSpPr>
          <p:nvPr>
            <p:ph type="body" sz="quarter" idx="16" hasCustomPrompt="1"/>
          </p:nvPr>
        </p:nvSpPr>
        <p:spPr>
          <a:xfrm>
            <a:off x="2375264" y="4973796"/>
            <a:ext cx="2640522" cy="1191509"/>
          </a:xfrm>
        </p:spPr>
        <p:txBody>
          <a:bodyPr>
            <a:normAutofit/>
          </a:bodyPr>
          <a:lstStyle>
            <a:lvl1pPr>
              <a:defRPr sz="1333" baseline="0">
                <a:solidFill>
                  <a:schemeClr val="bg1"/>
                </a:solidFill>
                <a:effectLst>
                  <a:outerShdw blurRad="25400" dist="25400" dir="2700000" algn="tl" rotWithShape="0">
                    <a:prstClr val="black">
                      <a:alpha val="40000"/>
                    </a:prstClr>
                  </a:outerShdw>
                </a:effectLst>
              </a:defRPr>
            </a:lvl1pPr>
          </a:lstStyle>
          <a:p>
            <a:pPr lvl="0"/>
            <a:r>
              <a:rPr lang="en-US" dirty="0"/>
              <a:t>Text Here</a:t>
            </a:r>
          </a:p>
        </p:txBody>
      </p:sp>
      <p:sp>
        <p:nvSpPr>
          <p:cNvPr id="50" name="テキスト プレースホルダー 8"/>
          <p:cNvSpPr>
            <a:spLocks noGrp="1"/>
          </p:cNvSpPr>
          <p:nvPr>
            <p:ph type="body" sz="quarter" idx="17" hasCustomPrompt="1"/>
          </p:nvPr>
        </p:nvSpPr>
        <p:spPr>
          <a:xfrm>
            <a:off x="646922" y="1848202"/>
            <a:ext cx="2640522" cy="336037"/>
          </a:xfrm>
        </p:spPr>
        <p:txBody>
          <a:bodyPr>
            <a:noAutofit/>
          </a:bodyPr>
          <a:lstStyle>
            <a:lvl1pPr>
              <a:defRPr sz="1600" baseline="0">
                <a:solidFill>
                  <a:schemeClr val="bg2"/>
                </a:solidFill>
                <a:effectLst>
                  <a:outerShdw blurRad="25400" dist="25400" dir="2700000" algn="tl" rotWithShape="0">
                    <a:prstClr val="black">
                      <a:alpha val="40000"/>
                    </a:prstClr>
                  </a:outerShdw>
                </a:effectLst>
                <a:latin typeface="Clear Sans Light" panose="020B0303030202020304" pitchFamily="34" charset="0"/>
                <a:cs typeface="Clear Sans Light" panose="020B0303030202020304" pitchFamily="34" charset="0"/>
              </a:defRPr>
            </a:lvl1pPr>
          </a:lstStyle>
          <a:p>
            <a:pPr lvl="0"/>
            <a:r>
              <a:rPr lang="en-US" dirty="0"/>
              <a:t>Text Here</a:t>
            </a:r>
          </a:p>
        </p:txBody>
      </p:sp>
      <p:sp>
        <p:nvSpPr>
          <p:cNvPr id="51" name="テキスト プレースホルダー 8"/>
          <p:cNvSpPr>
            <a:spLocks noGrp="1"/>
          </p:cNvSpPr>
          <p:nvPr>
            <p:ph type="body" sz="quarter" idx="18" hasCustomPrompt="1"/>
          </p:nvPr>
        </p:nvSpPr>
        <p:spPr>
          <a:xfrm>
            <a:off x="646922" y="2144859"/>
            <a:ext cx="2640522" cy="1191509"/>
          </a:xfrm>
        </p:spPr>
        <p:txBody>
          <a:bodyPr>
            <a:normAutofit/>
          </a:bodyPr>
          <a:lstStyle>
            <a:lvl1pPr>
              <a:defRPr sz="1333" baseline="0">
                <a:solidFill>
                  <a:schemeClr val="bg1"/>
                </a:solidFill>
                <a:effectLst>
                  <a:outerShdw blurRad="25400" dist="25400" dir="2700000" algn="tl" rotWithShape="0">
                    <a:prstClr val="black">
                      <a:alpha val="40000"/>
                    </a:prstClr>
                  </a:outerShdw>
                </a:effectLst>
              </a:defRPr>
            </a:lvl1pPr>
          </a:lstStyle>
          <a:p>
            <a:pPr lvl="0"/>
            <a:r>
              <a:rPr lang="en-US" dirty="0"/>
              <a:t>Text Here</a:t>
            </a:r>
          </a:p>
        </p:txBody>
      </p:sp>
      <p:cxnSp>
        <p:nvCxnSpPr>
          <p:cNvPr id="55" name="直線コネクタ 54"/>
          <p:cNvCxnSpPr/>
          <p:nvPr userDrawn="1"/>
        </p:nvCxnSpPr>
        <p:spPr>
          <a:xfrm flipH="1" flipV="1">
            <a:off x="1640079" y="3130395"/>
            <a:ext cx="240047" cy="1066691"/>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userDrawn="1"/>
        </p:nvCxnSpPr>
        <p:spPr>
          <a:xfrm flipH="1">
            <a:off x="3455477" y="3916228"/>
            <a:ext cx="240047" cy="712906"/>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8" name="テキスト プレースホルダー 8"/>
          <p:cNvSpPr>
            <a:spLocks noGrp="1"/>
          </p:cNvSpPr>
          <p:nvPr>
            <p:ph type="body" sz="quarter" idx="19" hasCustomPrompt="1"/>
          </p:nvPr>
        </p:nvSpPr>
        <p:spPr>
          <a:xfrm>
            <a:off x="3839553" y="1593350"/>
            <a:ext cx="2640522" cy="336037"/>
          </a:xfrm>
        </p:spPr>
        <p:txBody>
          <a:bodyPr>
            <a:noAutofit/>
          </a:bodyPr>
          <a:lstStyle>
            <a:lvl1pPr>
              <a:defRPr sz="1600" baseline="0">
                <a:solidFill>
                  <a:schemeClr val="bg2"/>
                </a:solidFill>
                <a:effectLst>
                  <a:outerShdw blurRad="25400" dist="25400" dir="2700000" algn="tl" rotWithShape="0">
                    <a:prstClr val="black">
                      <a:alpha val="40000"/>
                    </a:prstClr>
                  </a:outerShdw>
                </a:effectLst>
                <a:latin typeface="Clear Sans Light" panose="020B0303030202020304" pitchFamily="34" charset="0"/>
                <a:cs typeface="Clear Sans Light" panose="020B0303030202020304" pitchFamily="34" charset="0"/>
              </a:defRPr>
            </a:lvl1pPr>
          </a:lstStyle>
          <a:p>
            <a:pPr lvl="0"/>
            <a:r>
              <a:rPr lang="en-US" dirty="0"/>
              <a:t>Text Here</a:t>
            </a:r>
          </a:p>
        </p:txBody>
      </p:sp>
      <p:sp>
        <p:nvSpPr>
          <p:cNvPr id="59" name="テキスト プレースホルダー 8"/>
          <p:cNvSpPr>
            <a:spLocks noGrp="1"/>
          </p:cNvSpPr>
          <p:nvPr>
            <p:ph type="body" sz="quarter" idx="20" hasCustomPrompt="1"/>
          </p:nvPr>
        </p:nvSpPr>
        <p:spPr>
          <a:xfrm>
            <a:off x="3839553" y="1890007"/>
            <a:ext cx="2640522" cy="1191509"/>
          </a:xfrm>
        </p:spPr>
        <p:txBody>
          <a:bodyPr>
            <a:normAutofit/>
          </a:bodyPr>
          <a:lstStyle>
            <a:lvl1pPr>
              <a:defRPr sz="1333" baseline="0">
                <a:solidFill>
                  <a:schemeClr val="bg1"/>
                </a:solidFill>
                <a:effectLst>
                  <a:outerShdw blurRad="25400" dist="25400" dir="2700000" algn="tl" rotWithShape="0">
                    <a:prstClr val="black">
                      <a:alpha val="40000"/>
                    </a:prstClr>
                  </a:outerShdw>
                </a:effectLst>
              </a:defRPr>
            </a:lvl1pPr>
          </a:lstStyle>
          <a:p>
            <a:pPr lvl="0"/>
            <a:r>
              <a:rPr lang="en-US" dirty="0"/>
              <a:t>Text Here</a:t>
            </a:r>
          </a:p>
        </p:txBody>
      </p:sp>
      <p:sp>
        <p:nvSpPr>
          <p:cNvPr id="60" name="テキスト プレースホルダー 8"/>
          <p:cNvSpPr>
            <a:spLocks noGrp="1"/>
          </p:cNvSpPr>
          <p:nvPr>
            <p:ph type="body" sz="quarter" idx="21" hasCustomPrompt="1"/>
          </p:nvPr>
        </p:nvSpPr>
        <p:spPr>
          <a:xfrm>
            <a:off x="5832648" y="4773150"/>
            <a:ext cx="2640522" cy="336037"/>
          </a:xfrm>
        </p:spPr>
        <p:txBody>
          <a:bodyPr>
            <a:noAutofit/>
          </a:bodyPr>
          <a:lstStyle>
            <a:lvl1pPr>
              <a:defRPr sz="1600" baseline="0">
                <a:solidFill>
                  <a:schemeClr val="bg2"/>
                </a:solidFill>
                <a:effectLst>
                  <a:outerShdw blurRad="25400" dist="25400" dir="2700000" algn="tl" rotWithShape="0">
                    <a:prstClr val="black">
                      <a:alpha val="40000"/>
                    </a:prstClr>
                  </a:outerShdw>
                </a:effectLst>
                <a:latin typeface="Clear Sans Light" panose="020B0303030202020304" pitchFamily="34" charset="0"/>
                <a:cs typeface="Clear Sans Light" panose="020B0303030202020304" pitchFamily="34" charset="0"/>
              </a:defRPr>
            </a:lvl1pPr>
          </a:lstStyle>
          <a:p>
            <a:pPr lvl="0"/>
            <a:r>
              <a:rPr lang="en-US" dirty="0"/>
              <a:t>Text Here</a:t>
            </a:r>
          </a:p>
        </p:txBody>
      </p:sp>
      <p:sp>
        <p:nvSpPr>
          <p:cNvPr id="61" name="テキスト プレースホルダー 8"/>
          <p:cNvSpPr>
            <a:spLocks noGrp="1"/>
          </p:cNvSpPr>
          <p:nvPr>
            <p:ph type="body" sz="quarter" idx="22" hasCustomPrompt="1"/>
          </p:nvPr>
        </p:nvSpPr>
        <p:spPr>
          <a:xfrm>
            <a:off x="5832648" y="5069806"/>
            <a:ext cx="2640522" cy="1191509"/>
          </a:xfrm>
        </p:spPr>
        <p:txBody>
          <a:bodyPr>
            <a:normAutofit/>
          </a:bodyPr>
          <a:lstStyle>
            <a:lvl1pPr>
              <a:defRPr sz="1333" baseline="0">
                <a:solidFill>
                  <a:schemeClr val="bg1"/>
                </a:solidFill>
                <a:effectLst>
                  <a:outerShdw blurRad="25400" dist="25400" dir="2700000" algn="tl" rotWithShape="0">
                    <a:prstClr val="black">
                      <a:alpha val="40000"/>
                    </a:prstClr>
                  </a:outerShdw>
                </a:effectLst>
              </a:defRPr>
            </a:lvl1pPr>
          </a:lstStyle>
          <a:p>
            <a:pPr lvl="0"/>
            <a:r>
              <a:rPr lang="en-US" dirty="0"/>
              <a:t>Text Here</a:t>
            </a:r>
          </a:p>
        </p:txBody>
      </p:sp>
      <p:sp>
        <p:nvSpPr>
          <p:cNvPr id="62" name="テキスト プレースホルダー 8"/>
          <p:cNvSpPr>
            <a:spLocks noGrp="1"/>
          </p:cNvSpPr>
          <p:nvPr>
            <p:ph type="body" sz="quarter" idx="23" hasCustomPrompt="1"/>
          </p:nvPr>
        </p:nvSpPr>
        <p:spPr>
          <a:xfrm>
            <a:off x="7152909" y="1597116"/>
            <a:ext cx="2640522" cy="336037"/>
          </a:xfrm>
        </p:spPr>
        <p:txBody>
          <a:bodyPr>
            <a:noAutofit/>
          </a:bodyPr>
          <a:lstStyle>
            <a:lvl1pPr>
              <a:defRPr sz="1600" baseline="0">
                <a:solidFill>
                  <a:schemeClr val="bg2"/>
                </a:solidFill>
                <a:effectLst>
                  <a:outerShdw blurRad="25400" dist="25400" dir="2700000" algn="tl" rotWithShape="0">
                    <a:prstClr val="black">
                      <a:alpha val="40000"/>
                    </a:prstClr>
                  </a:outerShdw>
                </a:effectLst>
                <a:latin typeface="Clear Sans Light" panose="020B0303030202020304" pitchFamily="34" charset="0"/>
                <a:cs typeface="Clear Sans Light" panose="020B0303030202020304" pitchFamily="34" charset="0"/>
              </a:defRPr>
            </a:lvl1pPr>
          </a:lstStyle>
          <a:p>
            <a:pPr lvl="0"/>
            <a:r>
              <a:rPr lang="en-US" dirty="0"/>
              <a:t>Text Here</a:t>
            </a:r>
          </a:p>
        </p:txBody>
      </p:sp>
      <p:sp>
        <p:nvSpPr>
          <p:cNvPr id="63" name="テキスト プレースホルダー 8"/>
          <p:cNvSpPr>
            <a:spLocks noGrp="1"/>
          </p:cNvSpPr>
          <p:nvPr>
            <p:ph type="body" sz="quarter" idx="24" hasCustomPrompt="1"/>
          </p:nvPr>
        </p:nvSpPr>
        <p:spPr>
          <a:xfrm>
            <a:off x="7152909" y="1893773"/>
            <a:ext cx="2640522" cy="1191509"/>
          </a:xfrm>
        </p:spPr>
        <p:txBody>
          <a:bodyPr>
            <a:normAutofit/>
          </a:bodyPr>
          <a:lstStyle>
            <a:lvl1pPr>
              <a:defRPr sz="1333" baseline="0">
                <a:solidFill>
                  <a:schemeClr val="bg1"/>
                </a:solidFill>
                <a:effectLst>
                  <a:outerShdw blurRad="25400" dist="25400" dir="2700000" algn="tl" rotWithShape="0">
                    <a:prstClr val="black">
                      <a:alpha val="40000"/>
                    </a:prstClr>
                  </a:outerShdw>
                </a:effectLst>
              </a:defRPr>
            </a:lvl1pPr>
          </a:lstStyle>
          <a:p>
            <a:pPr lvl="0"/>
            <a:r>
              <a:rPr lang="en-US" dirty="0"/>
              <a:t>Text Here</a:t>
            </a:r>
          </a:p>
        </p:txBody>
      </p:sp>
      <p:sp>
        <p:nvSpPr>
          <p:cNvPr id="64" name="テキスト プレースホルダー 8"/>
          <p:cNvSpPr>
            <a:spLocks noGrp="1"/>
          </p:cNvSpPr>
          <p:nvPr>
            <p:ph type="body" sz="quarter" idx="25" hasCustomPrompt="1"/>
          </p:nvPr>
        </p:nvSpPr>
        <p:spPr>
          <a:xfrm>
            <a:off x="9202830" y="4101076"/>
            <a:ext cx="2640522" cy="336037"/>
          </a:xfrm>
        </p:spPr>
        <p:txBody>
          <a:bodyPr>
            <a:noAutofit/>
          </a:bodyPr>
          <a:lstStyle>
            <a:lvl1pPr>
              <a:defRPr sz="1600" baseline="0">
                <a:solidFill>
                  <a:schemeClr val="bg2"/>
                </a:solidFill>
                <a:effectLst>
                  <a:outerShdw blurRad="25400" dist="25400" dir="2700000" algn="tl" rotWithShape="0">
                    <a:prstClr val="black">
                      <a:alpha val="40000"/>
                    </a:prstClr>
                  </a:outerShdw>
                </a:effectLst>
                <a:latin typeface="Clear Sans Light" panose="020B0303030202020304" pitchFamily="34" charset="0"/>
                <a:cs typeface="Clear Sans Light" panose="020B0303030202020304" pitchFamily="34" charset="0"/>
              </a:defRPr>
            </a:lvl1pPr>
          </a:lstStyle>
          <a:p>
            <a:pPr lvl="0"/>
            <a:r>
              <a:rPr lang="en-US" dirty="0"/>
              <a:t>Text Here</a:t>
            </a:r>
          </a:p>
        </p:txBody>
      </p:sp>
      <p:sp>
        <p:nvSpPr>
          <p:cNvPr id="65" name="テキスト プレースホルダー 8"/>
          <p:cNvSpPr>
            <a:spLocks noGrp="1"/>
          </p:cNvSpPr>
          <p:nvPr>
            <p:ph type="body" sz="quarter" idx="26" hasCustomPrompt="1"/>
          </p:nvPr>
        </p:nvSpPr>
        <p:spPr>
          <a:xfrm>
            <a:off x="9202830" y="4397732"/>
            <a:ext cx="2640522" cy="1191509"/>
          </a:xfrm>
        </p:spPr>
        <p:txBody>
          <a:bodyPr>
            <a:normAutofit/>
          </a:bodyPr>
          <a:lstStyle>
            <a:lvl1pPr>
              <a:defRPr sz="1333" baseline="0">
                <a:solidFill>
                  <a:schemeClr val="bg1"/>
                </a:solidFill>
                <a:effectLst>
                  <a:outerShdw blurRad="25400" dist="25400" dir="2700000" algn="tl" rotWithShape="0">
                    <a:prstClr val="black">
                      <a:alpha val="40000"/>
                    </a:prstClr>
                  </a:outerShdw>
                </a:effectLst>
              </a:defRPr>
            </a:lvl1pPr>
          </a:lstStyle>
          <a:p>
            <a:pPr lvl="0"/>
            <a:r>
              <a:rPr lang="en-US" dirty="0"/>
              <a:t>Text Here</a:t>
            </a:r>
          </a:p>
        </p:txBody>
      </p:sp>
      <p:cxnSp>
        <p:nvCxnSpPr>
          <p:cNvPr id="70" name="直線コネクタ 69"/>
          <p:cNvCxnSpPr/>
          <p:nvPr userDrawn="1"/>
        </p:nvCxnSpPr>
        <p:spPr>
          <a:xfrm flipH="1" flipV="1">
            <a:off x="5279838" y="3130395"/>
            <a:ext cx="336066" cy="1066691"/>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userDrawn="1"/>
        </p:nvCxnSpPr>
        <p:spPr>
          <a:xfrm flipH="1">
            <a:off x="6756767" y="3663740"/>
            <a:ext cx="240748" cy="965394"/>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userDrawn="1"/>
        </p:nvCxnSpPr>
        <p:spPr>
          <a:xfrm flipH="1" flipV="1">
            <a:off x="8352446" y="2904580"/>
            <a:ext cx="384076" cy="807953"/>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userDrawn="1"/>
        </p:nvCxnSpPr>
        <p:spPr>
          <a:xfrm flipH="1">
            <a:off x="10128798" y="3188974"/>
            <a:ext cx="394293" cy="823265"/>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9" name="正方形/長方形 78"/>
          <p:cNvSpPr/>
          <p:nvPr userDrawn="1"/>
        </p:nvSpPr>
        <p:spPr>
          <a:xfrm>
            <a:off x="574908" y="1892829"/>
            <a:ext cx="88311" cy="605231"/>
          </a:xfrm>
          <a:prstGeom prst="rect">
            <a:avLst/>
          </a:prstGeom>
          <a:blipFill dpi="0" rotWithShape="1">
            <a:blip r:embed="rId3"/>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600" dirty="0"/>
          </a:p>
        </p:txBody>
      </p:sp>
      <p:sp>
        <p:nvSpPr>
          <p:cNvPr id="80" name="正方形/長方形 79"/>
          <p:cNvSpPr/>
          <p:nvPr userDrawn="1"/>
        </p:nvSpPr>
        <p:spPr>
          <a:xfrm>
            <a:off x="2303250" y="4725144"/>
            <a:ext cx="88311" cy="605231"/>
          </a:xfrm>
          <a:prstGeom prst="rect">
            <a:avLst/>
          </a:prstGeom>
          <a:blipFill dpi="0" rotWithShape="1">
            <a:blip r:embed="rId3"/>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600" dirty="0"/>
          </a:p>
        </p:txBody>
      </p:sp>
      <p:sp>
        <p:nvSpPr>
          <p:cNvPr id="81" name="正方形/長方形 80"/>
          <p:cNvSpPr/>
          <p:nvPr userDrawn="1"/>
        </p:nvSpPr>
        <p:spPr>
          <a:xfrm>
            <a:off x="3743535" y="1652803"/>
            <a:ext cx="88311" cy="605231"/>
          </a:xfrm>
          <a:prstGeom prst="rect">
            <a:avLst/>
          </a:prstGeom>
          <a:blipFill dpi="0" rotWithShape="1">
            <a:blip r:embed="rId3"/>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600" dirty="0"/>
          </a:p>
        </p:txBody>
      </p:sp>
      <p:sp>
        <p:nvSpPr>
          <p:cNvPr id="82" name="正方形/長方形 81"/>
          <p:cNvSpPr/>
          <p:nvPr userDrawn="1"/>
        </p:nvSpPr>
        <p:spPr>
          <a:xfrm>
            <a:off x="5763787" y="4784804"/>
            <a:ext cx="88311" cy="605231"/>
          </a:xfrm>
          <a:prstGeom prst="rect">
            <a:avLst/>
          </a:prstGeom>
          <a:blipFill dpi="0" rotWithShape="1">
            <a:blip r:embed="rId3"/>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600" dirty="0"/>
          </a:p>
        </p:txBody>
      </p:sp>
      <p:sp>
        <p:nvSpPr>
          <p:cNvPr id="83" name="正方形/長方形 82"/>
          <p:cNvSpPr/>
          <p:nvPr userDrawn="1"/>
        </p:nvSpPr>
        <p:spPr>
          <a:xfrm>
            <a:off x="7074282" y="1644261"/>
            <a:ext cx="88311" cy="605231"/>
          </a:xfrm>
          <a:prstGeom prst="rect">
            <a:avLst/>
          </a:prstGeom>
          <a:blipFill dpi="0" rotWithShape="1">
            <a:blip r:embed="rId3"/>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600" dirty="0"/>
          </a:p>
        </p:txBody>
      </p:sp>
      <p:sp>
        <p:nvSpPr>
          <p:cNvPr id="84" name="正方形/長方形 83"/>
          <p:cNvSpPr/>
          <p:nvPr userDrawn="1"/>
        </p:nvSpPr>
        <p:spPr>
          <a:xfrm>
            <a:off x="9120598" y="4146436"/>
            <a:ext cx="88311" cy="605231"/>
          </a:xfrm>
          <a:prstGeom prst="rect">
            <a:avLst/>
          </a:prstGeom>
          <a:blipFill dpi="0" rotWithShape="1">
            <a:blip r:embed="rId3"/>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600" dirty="0"/>
          </a:p>
        </p:txBody>
      </p:sp>
    </p:spTree>
    <p:extLst>
      <p:ext uri="{BB962C8B-B14F-4D97-AF65-F5344CB8AC3E}">
        <p14:creationId xmlns:p14="http://schemas.microsoft.com/office/powerpoint/2010/main" val="150902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50" fill="hold"/>
                                        <p:tgtEl>
                                          <p:spTgt spid="5"/>
                                        </p:tgtEl>
                                        <p:attrNameLst>
                                          <p:attrName>ppt_x</p:attrName>
                                        </p:attrNameLst>
                                      </p:cBhvr>
                                      <p:tavLst>
                                        <p:tav tm="0">
                                          <p:val>
                                            <p:strVal val="0-#ppt_w/2"/>
                                          </p:val>
                                        </p:tav>
                                        <p:tav tm="100000">
                                          <p:val>
                                            <p:strVal val="#ppt_x"/>
                                          </p:val>
                                        </p:tav>
                                      </p:tavLst>
                                    </p:anim>
                                    <p:anim calcmode="lin" valueType="num">
                                      <p:cBhvr additive="base">
                                        <p:cTn id="12" dur="2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50" fill="hold"/>
                                        <p:tgtEl>
                                          <p:spTgt spid="7"/>
                                        </p:tgtEl>
                                        <p:attrNameLst>
                                          <p:attrName>ppt_x</p:attrName>
                                        </p:attrNameLst>
                                      </p:cBhvr>
                                      <p:tavLst>
                                        <p:tav tm="0">
                                          <p:val>
                                            <p:strVal val="#ppt_x"/>
                                          </p:val>
                                        </p:tav>
                                        <p:tav tm="100000">
                                          <p:val>
                                            <p:strVal val="#ppt_x"/>
                                          </p:val>
                                        </p:tav>
                                      </p:tavLst>
                                    </p:anim>
                                    <p:anim calcmode="lin" valueType="num">
                                      <p:cBhvr additive="base">
                                        <p:cTn id="16" dur="25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2" presetClass="entr" presetSubtype="4"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childTnLst>
                          </p:cTn>
                        </p:par>
                        <p:par>
                          <p:cTn id="50" fill="hold">
                            <p:stCondLst>
                              <p:cond delay="3000"/>
                            </p:stCondLst>
                            <p:childTnLst>
                              <p:par>
                                <p:cTn id="51" presetID="2" presetClass="entr" presetSubtype="4"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par>
                          <p:cTn id="55" fill="hold">
                            <p:stCondLst>
                              <p:cond delay="3500"/>
                            </p:stCondLst>
                            <p:childTnLst>
                              <p:par>
                                <p:cTn id="56" presetID="22" presetClass="entr" presetSubtype="8"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par>
                          <p:cTn id="59" fill="hold">
                            <p:stCondLst>
                              <p:cond delay="4000"/>
                            </p:stCondLst>
                            <p:childTnLst>
                              <p:par>
                                <p:cTn id="60" presetID="22" presetClass="entr" presetSubtype="4" fill="hold" nodeType="after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wipe(down)">
                                      <p:cBhvr>
                                        <p:cTn id="62" dur="500"/>
                                        <p:tgtEl>
                                          <p:spTgt spid="55"/>
                                        </p:tgtEl>
                                      </p:cBhvr>
                                    </p:animEffect>
                                  </p:childTnLst>
                                </p:cTn>
                              </p:par>
                              <p:par>
                                <p:cTn id="63" presetID="2" presetClass="entr" presetSubtype="8" fill="hold" grpId="0" nodeType="withEffect">
                                  <p:stCondLst>
                                    <p:cond delay="0"/>
                                  </p:stCondLst>
                                  <p:childTnLst>
                                    <p:set>
                                      <p:cBhvr>
                                        <p:cTn id="64" dur="1" fill="hold">
                                          <p:stCondLst>
                                            <p:cond delay="0"/>
                                          </p:stCondLst>
                                        </p:cTn>
                                        <p:tgtEl>
                                          <p:spTgt spid="79"/>
                                        </p:tgtEl>
                                        <p:attrNameLst>
                                          <p:attrName>style.visibility</p:attrName>
                                        </p:attrNameLst>
                                      </p:cBhvr>
                                      <p:to>
                                        <p:strVal val="visible"/>
                                      </p:to>
                                    </p:set>
                                    <p:anim calcmode="lin" valueType="num">
                                      <p:cBhvr additive="base">
                                        <p:cTn id="65" dur="500" fill="hold"/>
                                        <p:tgtEl>
                                          <p:spTgt spid="79"/>
                                        </p:tgtEl>
                                        <p:attrNameLst>
                                          <p:attrName>ppt_x</p:attrName>
                                        </p:attrNameLst>
                                      </p:cBhvr>
                                      <p:tavLst>
                                        <p:tav tm="0">
                                          <p:val>
                                            <p:strVal val="0-#ppt_w/2"/>
                                          </p:val>
                                        </p:tav>
                                        <p:tav tm="100000">
                                          <p:val>
                                            <p:strVal val="#ppt_x"/>
                                          </p:val>
                                        </p:tav>
                                      </p:tavLst>
                                    </p:anim>
                                    <p:anim calcmode="lin" valueType="num">
                                      <p:cBhvr additive="base">
                                        <p:cTn id="66" dur="500" fill="hold"/>
                                        <p:tgtEl>
                                          <p:spTgt spid="79"/>
                                        </p:tgtEl>
                                        <p:attrNameLst>
                                          <p:attrName>ppt_y</p:attrName>
                                        </p:attrNameLst>
                                      </p:cBhvr>
                                      <p:tavLst>
                                        <p:tav tm="0">
                                          <p:val>
                                            <p:strVal val="#ppt_y"/>
                                          </p:val>
                                        </p:tav>
                                        <p:tav tm="100000">
                                          <p:val>
                                            <p:strVal val="#ppt_y"/>
                                          </p:val>
                                        </p:tav>
                                      </p:tavLst>
                                    </p:anim>
                                  </p:childTnLst>
                                </p:cTn>
                              </p:par>
                            </p:childTnLst>
                          </p:cTn>
                        </p:par>
                        <p:par>
                          <p:cTn id="67" fill="hold">
                            <p:stCondLst>
                              <p:cond delay="4500"/>
                            </p:stCondLst>
                            <p:childTnLst>
                              <p:par>
                                <p:cTn id="68" presetID="14" presetClass="entr" presetSubtype="10" fill="hold" grpId="0" nodeType="afterEffect">
                                  <p:stCondLst>
                                    <p:cond delay="0"/>
                                  </p:stCondLst>
                                  <p:childTnLst>
                                    <p:set>
                                      <p:cBhvr>
                                        <p:cTn id="69" dur="1" fill="hold">
                                          <p:stCondLst>
                                            <p:cond delay="0"/>
                                          </p:stCondLst>
                                        </p:cTn>
                                        <p:tgtEl>
                                          <p:spTgt spid="50">
                                            <p:txEl>
                                              <p:pRg st="0" end="0"/>
                                            </p:txEl>
                                          </p:spTgt>
                                        </p:tgtEl>
                                        <p:attrNameLst>
                                          <p:attrName>style.visibility</p:attrName>
                                        </p:attrNameLst>
                                      </p:cBhvr>
                                      <p:to>
                                        <p:strVal val="visible"/>
                                      </p:to>
                                    </p:set>
                                    <p:animEffect transition="in" filter="randombar(horizontal)">
                                      <p:cBhvr>
                                        <p:cTn id="70" dur="500"/>
                                        <p:tgtEl>
                                          <p:spTgt spid="50">
                                            <p:txEl>
                                              <p:pRg st="0" end="0"/>
                                            </p:txEl>
                                          </p:spTgt>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51">
                                            <p:txEl>
                                              <p:pRg st="0" end="0"/>
                                            </p:txEl>
                                          </p:spTgt>
                                        </p:tgtEl>
                                        <p:attrNameLst>
                                          <p:attrName>style.visibility</p:attrName>
                                        </p:attrNameLst>
                                      </p:cBhvr>
                                      <p:to>
                                        <p:strVal val="visible"/>
                                      </p:to>
                                    </p:set>
                                    <p:animEffect transition="in" filter="randombar(horizontal)">
                                      <p:cBhvr>
                                        <p:cTn id="73" dur="500"/>
                                        <p:tgtEl>
                                          <p:spTgt spid="51">
                                            <p:txEl>
                                              <p:pRg st="0" end="0"/>
                                            </p:txEl>
                                          </p:spTgt>
                                        </p:tgtEl>
                                      </p:cBhvr>
                                    </p:animEffect>
                                  </p:childTnLst>
                                </p:cTn>
                              </p:par>
                            </p:childTnLst>
                          </p:cTn>
                        </p:par>
                        <p:par>
                          <p:cTn id="74" fill="hold">
                            <p:stCondLst>
                              <p:cond delay="5000"/>
                            </p:stCondLst>
                            <p:childTnLst>
                              <p:par>
                                <p:cTn id="75" presetID="22" presetClass="entr" presetSubtype="4" fill="hold"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down)">
                                      <p:cBhvr>
                                        <p:cTn id="77" dur="500"/>
                                        <p:tgtEl>
                                          <p:spTgt spid="24"/>
                                        </p:tgtEl>
                                      </p:cBhvr>
                                    </p:animEffect>
                                  </p:childTnLst>
                                </p:cTn>
                              </p:par>
                            </p:childTnLst>
                          </p:cTn>
                        </p:par>
                        <p:par>
                          <p:cTn id="78" fill="hold">
                            <p:stCondLst>
                              <p:cond delay="5500"/>
                            </p:stCondLst>
                            <p:childTnLst>
                              <p:par>
                                <p:cTn id="79" presetID="22" presetClass="entr" presetSubtype="1" fill="hold" nodeType="afterEffect">
                                  <p:stCondLst>
                                    <p:cond delay="0"/>
                                  </p:stCondLst>
                                  <p:childTnLst>
                                    <p:set>
                                      <p:cBhvr>
                                        <p:cTn id="80" dur="1" fill="hold">
                                          <p:stCondLst>
                                            <p:cond delay="0"/>
                                          </p:stCondLst>
                                        </p:cTn>
                                        <p:tgtEl>
                                          <p:spTgt spid="57"/>
                                        </p:tgtEl>
                                        <p:attrNameLst>
                                          <p:attrName>style.visibility</p:attrName>
                                        </p:attrNameLst>
                                      </p:cBhvr>
                                      <p:to>
                                        <p:strVal val="visible"/>
                                      </p:to>
                                    </p:set>
                                    <p:animEffect transition="in" filter="wipe(up)">
                                      <p:cBhvr>
                                        <p:cTn id="81" dur="500"/>
                                        <p:tgtEl>
                                          <p:spTgt spid="57"/>
                                        </p:tgtEl>
                                      </p:cBhvr>
                                    </p:animEffect>
                                  </p:childTnLst>
                                </p:cTn>
                              </p:par>
                              <p:par>
                                <p:cTn id="82" presetID="2" presetClass="entr" presetSubtype="8" fill="hold" grpId="0" nodeType="withEffect">
                                  <p:stCondLst>
                                    <p:cond delay="0"/>
                                  </p:stCondLst>
                                  <p:childTnLst>
                                    <p:set>
                                      <p:cBhvr>
                                        <p:cTn id="83" dur="1" fill="hold">
                                          <p:stCondLst>
                                            <p:cond delay="0"/>
                                          </p:stCondLst>
                                        </p:cTn>
                                        <p:tgtEl>
                                          <p:spTgt spid="80"/>
                                        </p:tgtEl>
                                        <p:attrNameLst>
                                          <p:attrName>style.visibility</p:attrName>
                                        </p:attrNameLst>
                                      </p:cBhvr>
                                      <p:to>
                                        <p:strVal val="visible"/>
                                      </p:to>
                                    </p:set>
                                    <p:anim calcmode="lin" valueType="num">
                                      <p:cBhvr additive="base">
                                        <p:cTn id="84" dur="500" fill="hold"/>
                                        <p:tgtEl>
                                          <p:spTgt spid="80"/>
                                        </p:tgtEl>
                                        <p:attrNameLst>
                                          <p:attrName>ppt_x</p:attrName>
                                        </p:attrNameLst>
                                      </p:cBhvr>
                                      <p:tavLst>
                                        <p:tav tm="0">
                                          <p:val>
                                            <p:strVal val="0-#ppt_w/2"/>
                                          </p:val>
                                        </p:tav>
                                        <p:tav tm="100000">
                                          <p:val>
                                            <p:strVal val="#ppt_x"/>
                                          </p:val>
                                        </p:tav>
                                      </p:tavLst>
                                    </p:anim>
                                    <p:anim calcmode="lin" valueType="num">
                                      <p:cBhvr additive="base">
                                        <p:cTn id="85" dur="500" fill="hold"/>
                                        <p:tgtEl>
                                          <p:spTgt spid="80"/>
                                        </p:tgtEl>
                                        <p:attrNameLst>
                                          <p:attrName>ppt_y</p:attrName>
                                        </p:attrNameLst>
                                      </p:cBhvr>
                                      <p:tavLst>
                                        <p:tav tm="0">
                                          <p:val>
                                            <p:strVal val="#ppt_y"/>
                                          </p:val>
                                        </p:tav>
                                        <p:tav tm="100000">
                                          <p:val>
                                            <p:strVal val="#ppt_y"/>
                                          </p:val>
                                        </p:tav>
                                      </p:tavLst>
                                    </p:anim>
                                  </p:childTnLst>
                                </p:cTn>
                              </p:par>
                            </p:childTnLst>
                          </p:cTn>
                        </p:par>
                        <p:par>
                          <p:cTn id="86" fill="hold">
                            <p:stCondLst>
                              <p:cond delay="6000"/>
                            </p:stCondLst>
                            <p:childTnLst>
                              <p:par>
                                <p:cTn id="87" presetID="14" presetClass="entr" presetSubtype="10" fill="hold" grpId="0" nodeType="afterEffect">
                                  <p:stCondLst>
                                    <p:cond delay="0"/>
                                  </p:stCondLst>
                                  <p:childTnLst>
                                    <p:set>
                                      <p:cBhvr>
                                        <p:cTn id="88" dur="1" fill="hold">
                                          <p:stCondLst>
                                            <p:cond delay="0"/>
                                          </p:stCondLst>
                                        </p:cTn>
                                        <p:tgtEl>
                                          <p:spTgt spid="48">
                                            <p:txEl>
                                              <p:pRg st="0" end="0"/>
                                            </p:txEl>
                                          </p:spTgt>
                                        </p:tgtEl>
                                        <p:attrNameLst>
                                          <p:attrName>style.visibility</p:attrName>
                                        </p:attrNameLst>
                                      </p:cBhvr>
                                      <p:to>
                                        <p:strVal val="visible"/>
                                      </p:to>
                                    </p:set>
                                    <p:animEffect transition="in" filter="randombar(horizontal)">
                                      <p:cBhvr>
                                        <p:cTn id="89" dur="500"/>
                                        <p:tgtEl>
                                          <p:spTgt spid="48">
                                            <p:txEl>
                                              <p:pRg st="0" end="0"/>
                                            </p:txEl>
                                          </p:spTgt>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49">
                                            <p:txEl>
                                              <p:pRg st="0" end="0"/>
                                            </p:txEl>
                                          </p:spTgt>
                                        </p:tgtEl>
                                        <p:attrNameLst>
                                          <p:attrName>style.visibility</p:attrName>
                                        </p:attrNameLst>
                                      </p:cBhvr>
                                      <p:to>
                                        <p:strVal val="visible"/>
                                      </p:to>
                                    </p:set>
                                    <p:animEffect transition="in" filter="randombar(horizontal)">
                                      <p:cBhvr>
                                        <p:cTn id="92" dur="500"/>
                                        <p:tgtEl>
                                          <p:spTgt spid="49">
                                            <p:txEl>
                                              <p:pRg st="0" end="0"/>
                                            </p:txEl>
                                          </p:spTgt>
                                        </p:tgtEl>
                                      </p:cBhvr>
                                    </p:animEffect>
                                  </p:childTnLst>
                                </p:cTn>
                              </p:par>
                            </p:childTnLst>
                          </p:cTn>
                        </p:par>
                        <p:par>
                          <p:cTn id="93" fill="hold">
                            <p:stCondLst>
                              <p:cond delay="6500"/>
                            </p:stCondLst>
                            <p:childTnLst>
                              <p:par>
                                <p:cTn id="94" presetID="22" presetClass="entr" presetSubtype="8" fill="hold" nodeType="after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wipe(left)">
                                      <p:cBhvr>
                                        <p:cTn id="96" dur="500"/>
                                        <p:tgtEl>
                                          <p:spTgt spid="26"/>
                                        </p:tgtEl>
                                      </p:cBhvr>
                                    </p:animEffect>
                                  </p:childTnLst>
                                </p:cTn>
                              </p:par>
                            </p:childTnLst>
                          </p:cTn>
                        </p:par>
                        <p:par>
                          <p:cTn id="97" fill="hold">
                            <p:stCondLst>
                              <p:cond delay="7000"/>
                            </p:stCondLst>
                            <p:childTnLst>
                              <p:par>
                                <p:cTn id="98" presetID="22" presetClass="entr" presetSubtype="4" fill="hold" nodeType="afterEffect">
                                  <p:stCondLst>
                                    <p:cond delay="0"/>
                                  </p:stCondLst>
                                  <p:childTnLst>
                                    <p:set>
                                      <p:cBhvr>
                                        <p:cTn id="99" dur="1" fill="hold">
                                          <p:stCondLst>
                                            <p:cond delay="0"/>
                                          </p:stCondLst>
                                        </p:cTn>
                                        <p:tgtEl>
                                          <p:spTgt spid="70"/>
                                        </p:tgtEl>
                                        <p:attrNameLst>
                                          <p:attrName>style.visibility</p:attrName>
                                        </p:attrNameLst>
                                      </p:cBhvr>
                                      <p:to>
                                        <p:strVal val="visible"/>
                                      </p:to>
                                    </p:set>
                                    <p:animEffect transition="in" filter="wipe(down)">
                                      <p:cBhvr>
                                        <p:cTn id="100" dur="500"/>
                                        <p:tgtEl>
                                          <p:spTgt spid="70"/>
                                        </p:tgtEl>
                                      </p:cBhvr>
                                    </p:animEffect>
                                  </p:childTnLst>
                                </p:cTn>
                              </p:par>
                              <p:par>
                                <p:cTn id="101" presetID="2" presetClass="entr" presetSubtype="8" fill="hold" grpId="0" nodeType="withEffect">
                                  <p:stCondLst>
                                    <p:cond delay="0"/>
                                  </p:stCondLst>
                                  <p:childTnLst>
                                    <p:set>
                                      <p:cBhvr>
                                        <p:cTn id="102" dur="1" fill="hold">
                                          <p:stCondLst>
                                            <p:cond delay="0"/>
                                          </p:stCondLst>
                                        </p:cTn>
                                        <p:tgtEl>
                                          <p:spTgt spid="81"/>
                                        </p:tgtEl>
                                        <p:attrNameLst>
                                          <p:attrName>style.visibility</p:attrName>
                                        </p:attrNameLst>
                                      </p:cBhvr>
                                      <p:to>
                                        <p:strVal val="visible"/>
                                      </p:to>
                                    </p:set>
                                    <p:anim calcmode="lin" valueType="num">
                                      <p:cBhvr additive="base">
                                        <p:cTn id="103" dur="500" fill="hold"/>
                                        <p:tgtEl>
                                          <p:spTgt spid="81"/>
                                        </p:tgtEl>
                                        <p:attrNameLst>
                                          <p:attrName>ppt_x</p:attrName>
                                        </p:attrNameLst>
                                      </p:cBhvr>
                                      <p:tavLst>
                                        <p:tav tm="0">
                                          <p:val>
                                            <p:strVal val="0-#ppt_w/2"/>
                                          </p:val>
                                        </p:tav>
                                        <p:tav tm="100000">
                                          <p:val>
                                            <p:strVal val="#ppt_x"/>
                                          </p:val>
                                        </p:tav>
                                      </p:tavLst>
                                    </p:anim>
                                    <p:anim calcmode="lin" valueType="num">
                                      <p:cBhvr additive="base">
                                        <p:cTn id="104" dur="500" fill="hold"/>
                                        <p:tgtEl>
                                          <p:spTgt spid="81"/>
                                        </p:tgtEl>
                                        <p:attrNameLst>
                                          <p:attrName>ppt_y</p:attrName>
                                        </p:attrNameLst>
                                      </p:cBhvr>
                                      <p:tavLst>
                                        <p:tav tm="0">
                                          <p:val>
                                            <p:strVal val="#ppt_y"/>
                                          </p:val>
                                        </p:tav>
                                        <p:tav tm="100000">
                                          <p:val>
                                            <p:strVal val="#ppt_y"/>
                                          </p:val>
                                        </p:tav>
                                      </p:tavLst>
                                    </p:anim>
                                  </p:childTnLst>
                                </p:cTn>
                              </p:par>
                            </p:childTnLst>
                          </p:cTn>
                        </p:par>
                        <p:par>
                          <p:cTn id="105" fill="hold">
                            <p:stCondLst>
                              <p:cond delay="7500"/>
                            </p:stCondLst>
                            <p:childTnLst>
                              <p:par>
                                <p:cTn id="106" presetID="14" presetClass="entr" presetSubtype="10" fill="hold" grpId="0" nodeType="afterEffect">
                                  <p:stCondLst>
                                    <p:cond delay="0"/>
                                  </p:stCondLst>
                                  <p:childTnLst>
                                    <p:set>
                                      <p:cBhvr>
                                        <p:cTn id="107" dur="1" fill="hold">
                                          <p:stCondLst>
                                            <p:cond delay="0"/>
                                          </p:stCondLst>
                                        </p:cTn>
                                        <p:tgtEl>
                                          <p:spTgt spid="58">
                                            <p:txEl>
                                              <p:pRg st="0" end="0"/>
                                            </p:txEl>
                                          </p:spTgt>
                                        </p:tgtEl>
                                        <p:attrNameLst>
                                          <p:attrName>style.visibility</p:attrName>
                                        </p:attrNameLst>
                                      </p:cBhvr>
                                      <p:to>
                                        <p:strVal val="visible"/>
                                      </p:to>
                                    </p:set>
                                    <p:animEffect transition="in" filter="randombar(horizontal)">
                                      <p:cBhvr>
                                        <p:cTn id="108" dur="500"/>
                                        <p:tgtEl>
                                          <p:spTgt spid="58">
                                            <p:txEl>
                                              <p:pRg st="0" end="0"/>
                                            </p:txEl>
                                          </p:spTgt>
                                        </p:tgtEl>
                                      </p:cBhvr>
                                    </p:animEffect>
                                  </p:childTnLst>
                                </p:cTn>
                              </p:par>
                              <p:par>
                                <p:cTn id="109" presetID="14" presetClass="entr" presetSubtype="10" fill="hold" grpId="0" nodeType="withEffect">
                                  <p:stCondLst>
                                    <p:cond delay="0"/>
                                  </p:stCondLst>
                                  <p:childTnLst>
                                    <p:set>
                                      <p:cBhvr>
                                        <p:cTn id="110" dur="1" fill="hold">
                                          <p:stCondLst>
                                            <p:cond delay="0"/>
                                          </p:stCondLst>
                                        </p:cTn>
                                        <p:tgtEl>
                                          <p:spTgt spid="59">
                                            <p:txEl>
                                              <p:pRg st="0" end="0"/>
                                            </p:txEl>
                                          </p:spTgt>
                                        </p:tgtEl>
                                        <p:attrNameLst>
                                          <p:attrName>style.visibility</p:attrName>
                                        </p:attrNameLst>
                                      </p:cBhvr>
                                      <p:to>
                                        <p:strVal val="visible"/>
                                      </p:to>
                                    </p:set>
                                    <p:animEffect transition="in" filter="randombar(horizontal)">
                                      <p:cBhvr>
                                        <p:cTn id="111" dur="500"/>
                                        <p:tgtEl>
                                          <p:spTgt spid="59">
                                            <p:txEl>
                                              <p:pRg st="0" end="0"/>
                                            </p:txEl>
                                          </p:spTgt>
                                        </p:tgtEl>
                                      </p:cBhvr>
                                    </p:animEffect>
                                  </p:childTnLst>
                                </p:cTn>
                              </p:par>
                            </p:childTnLst>
                          </p:cTn>
                        </p:par>
                        <p:par>
                          <p:cTn id="112" fill="hold">
                            <p:stCondLst>
                              <p:cond delay="8000"/>
                            </p:stCondLst>
                            <p:childTnLst>
                              <p:par>
                                <p:cTn id="113" presetID="22" presetClass="entr" presetSubtype="8" fill="hold" nodeType="after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wipe(left)">
                                      <p:cBhvr>
                                        <p:cTn id="115" dur="500"/>
                                        <p:tgtEl>
                                          <p:spTgt spid="28"/>
                                        </p:tgtEl>
                                      </p:cBhvr>
                                    </p:animEffect>
                                  </p:childTnLst>
                                </p:cTn>
                              </p:par>
                            </p:childTnLst>
                          </p:cTn>
                        </p:par>
                        <p:par>
                          <p:cTn id="116" fill="hold">
                            <p:stCondLst>
                              <p:cond delay="8500"/>
                            </p:stCondLst>
                            <p:childTnLst>
                              <p:par>
                                <p:cTn id="117" presetID="22" presetClass="entr" presetSubtype="1" fill="hold" nodeType="afterEffect">
                                  <p:stCondLst>
                                    <p:cond delay="0"/>
                                  </p:stCondLst>
                                  <p:childTnLst>
                                    <p:set>
                                      <p:cBhvr>
                                        <p:cTn id="118" dur="1" fill="hold">
                                          <p:stCondLst>
                                            <p:cond delay="0"/>
                                          </p:stCondLst>
                                        </p:cTn>
                                        <p:tgtEl>
                                          <p:spTgt spid="72"/>
                                        </p:tgtEl>
                                        <p:attrNameLst>
                                          <p:attrName>style.visibility</p:attrName>
                                        </p:attrNameLst>
                                      </p:cBhvr>
                                      <p:to>
                                        <p:strVal val="visible"/>
                                      </p:to>
                                    </p:set>
                                    <p:animEffect transition="in" filter="wipe(up)">
                                      <p:cBhvr>
                                        <p:cTn id="119" dur="500"/>
                                        <p:tgtEl>
                                          <p:spTgt spid="72"/>
                                        </p:tgtEl>
                                      </p:cBhvr>
                                    </p:animEffect>
                                  </p:childTnLst>
                                </p:cTn>
                              </p:par>
                              <p:par>
                                <p:cTn id="120" presetID="2" presetClass="entr" presetSubtype="8" fill="hold" grpId="0" nodeType="withEffect">
                                  <p:stCondLst>
                                    <p:cond delay="0"/>
                                  </p:stCondLst>
                                  <p:childTnLst>
                                    <p:set>
                                      <p:cBhvr>
                                        <p:cTn id="121" dur="1" fill="hold">
                                          <p:stCondLst>
                                            <p:cond delay="0"/>
                                          </p:stCondLst>
                                        </p:cTn>
                                        <p:tgtEl>
                                          <p:spTgt spid="82"/>
                                        </p:tgtEl>
                                        <p:attrNameLst>
                                          <p:attrName>style.visibility</p:attrName>
                                        </p:attrNameLst>
                                      </p:cBhvr>
                                      <p:to>
                                        <p:strVal val="visible"/>
                                      </p:to>
                                    </p:set>
                                    <p:anim calcmode="lin" valueType="num">
                                      <p:cBhvr additive="base">
                                        <p:cTn id="122" dur="500" fill="hold"/>
                                        <p:tgtEl>
                                          <p:spTgt spid="82"/>
                                        </p:tgtEl>
                                        <p:attrNameLst>
                                          <p:attrName>ppt_x</p:attrName>
                                        </p:attrNameLst>
                                      </p:cBhvr>
                                      <p:tavLst>
                                        <p:tav tm="0">
                                          <p:val>
                                            <p:strVal val="0-#ppt_w/2"/>
                                          </p:val>
                                        </p:tav>
                                        <p:tav tm="100000">
                                          <p:val>
                                            <p:strVal val="#ppt_x"/>
                                          </p:val>
                                        </p:tav>
                                      </p:tavLst>
                                    </p:anim>
                                    <p:anim calcmode="lin" valueType="num">
                                      <p:cBhvr additive="base">
                                        <p:cTn id="123" dur="500" fill="hold"/>
                                        <p:tgtEl>
                                          <p:spTgt spid="82"/>
                                        </p:tgtEl>
                                        <p:attrNameLst>
                                          <p:attrName>ppt_y</p:attrName>
                                        </p:attrNameLst>
                                      </p:cBhvr>
                                      <p:tavLst>
                                        <p:tav tm="0">
                                          <p:val>
                                            <p:strVal val="#ppt_y"/>
                                          </p:val>
                                        </p:tav>
                                        <p:tav tm="100000">
                                          <p:val>
                                            <p:strVal val="#ppt_y"/>
                                          </p:val>
                                        </p:tav>
                                      </p:tavLst>
                                    </p:anim>
                                  </p:childTnLst>
                                </p:cTn>
                              </p:par>
                            </p:childTnLst>
                          </p:cTn>
                        </p:par>
                        <p:par>
                          <p:cTn id="124" fill="hold">
                            <p:stCondLst>
                              <p:cond delay="9000"/>
                            </p:stCondLst>
                            <p:childTnLst>
                              <p:par>
                                <p:cTn id="125" presetID="14" presetClass="entr" presetSubtype="10" fill="hold" grpId="0" nodeType="afterEffect">
                                  <p:stCondLst>
                                    <p:cond delay="0"/>
                                  </p:stCondLst>
                                  <p:childTnLst>
                                    <p:set>
                                      <p:cBhvr>
                                        <p:cTn id="126" dur="1" fill="hold">
                                          <p:stCondLst>
                                            <p:cond delay="0"/>
                                          </p:stCondLst>
                                        </p:cTn>
                                        <p:tgtEl>
                                          <p:spTgt spid="60">
                                            <p:txEl>
                                              <p:pRg st="0" end="0"/>
                                            </p:txEl>
                                          </p:spTgt>
                                        </p:tgtEl>
                                        <p:attrNameLst>
                                          <p:attrName>style.visibility</p:attrName>
                                        </p:attrNameLst>
                                      </p:cBhvr>
                                      <p:to>
                                        <p:strVal val="visible"/>
                                      </p:to>
                                    </p:set>
                                    <p:animEffect transition="in" filter="randombar(horizontal)">
                                      <p:cBhvr>
                                        <p:cTn id="127" dur="500"/>
                                        <p:tgtEl>
                                          <p:spTgt spid="60">
                                            <p:txEl>
                                              <p:pRg st="0" end="0"/>
                                            </p:txEl>
                                          </p:spTgt>
                                        </p:tgtEl>
                                      </p:cBhvr>
                                    </p:animEffect>
                                  </p:childTnLst>
                                </p:cTn>
                              </p:par>
                              <p:par>
                                <p:cTn id="128" presetID="14" presetClass="entr" presetSubtype="10" fill="hold" grpId="0" nodeType="withEffect">
                                  <p:stCondLst>
                                    <p:cond delay="0"/>
                                  </p:stCondLst>
                                  <p:childTnLst>
                                    <p:set>
                                      <p:cBhvr>
                                        <p:cTn id="129" dur="1" fill="hold">
                                          <p:stCondLst>
                                            <p:cond delay="0"/>
                                          </p:stCondLst>
                                        </p:cTn>
                                        <p:tgtEl>
                                          <p:spTgt spid="61">
                                            <p:txEl>
                                              <p:pRg st="0" end="0"/>
                                            </p:txEl>
                                          </p:spTgt>
                                        </p:tgtEl>
                                        <p:attrNameLst>
                                          <p:attrName>style.visibility</p:attrName>
                                        </p:attrNameLst>
                                      </p:cBhvr>
                                      <p:to>
                                        <p:strVal val="visible"/>
                                      </p:to>
                                    </p:set>
                                    <p:animEffect transition="in" filter="randombar(horizontal)">
                                      <p:cBhvr>
                                        <p:cTn id="130" dur="500"/>
                                        <p:tgtEl>
                                          <p:spTgt spid="61">
                                            <p:txEl>
                                              <p:pRg st="0" end="0"/>
                                            </p:txEl>
                                          </p:spTgt>
                                        </p:tgtEl>
                                      </p:cBhvr>
                                    </p:animEffect>
                                  </p:childTnLst>
                                </p:cTn>
                              </p:par>
                            </p:childTnLst>
                          </p:cTn>
                        </p:par>
                        <p:par>
                          <p:cTn id="131" fill="hold">
                            <p:stCondLst>
                              <p:cond delay="9500"/>
                            </p:stCondLst>
                            <p:childTnLst>
                              <p:par>
                                <p:cTn id="132" presetID="22" presetClass="entr" presetSubtype="8" fill="hold" nodeType="after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wipe(left)">
                                      <p:cBhvr>
                                        <p:cTn id="134" dur="500"/>
                                        <p:tgtEl>
                                          <p:spTgt spid="30"/>
                                        </p:tgtEl>
                                      </p:cBhvr>
                                    </p:animEffect>
                                  </p:childTnLst>
                                </p:cTn>
                              </p:par>
                            </p:childTnLst>
                          </p:cTn>
                        </p:par>
                        <p:par>
                          <p:cTn id="135" fill="hold">
                            <p:stCondLst>
                              <p:cond delay="10000"/>
                            </p:stCondLst>
                            <p:childTnLst>
                              <p:par>
                                <p:cTn id="136" presetID="22" presetClass="entr" presetSubtype="4" fill="hold" nodeType="afterEffect">
                                  <p:stCondLst>
                                    <p:cond delay="0"/>
                                  </p:stCondLst>
                                  <p:childTnLst>
                                    <p:set>
                                      <p:cBhvr>
                                        <p:cTn id="137" dur="1" fill="hold">
                                          <p:stCondLst>
                                            <p:cond delay="0"/>
                                          </p:stCondLst>
                                        </p:cTn>
                                        <p:tgtEl>
                                          <p:spTgt spid="74"/>
                                        </p:tgtEl>
                                        <p:attrNameLst>
                                          <p:attrName>style.visibility</p:attrName>
                                        </p:attrNameLst>
                                      </p:cBhvr>
                                      <p:to>
                                        <p:strVal val="visible"/>
                                      </p:to>
                                    </p:set>
                                    <p:animEffect transition="in" filter="wipe(down)">
                                      <p:cBhvr>
                                        <p:cTn id="138" dur="500"/>
                                        <p:tgtEl>
                                          <p:spTgt spid="74"/>
                                        </p:tgtEl>
                                      </p:cBhvr>
                                    </p:animEffect>
                                  </p:childTnLst>
                                </p:cTn>
                              </p:par>
                              <p:par>
                                <p:cTn id="139" presetID="2" presetClass="entr" presetSubtype="8"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 calcmode="lin" valueType="num">
                                      <p:cBhvr additive="base">
                                        <p:cTn id="141" dur="500" fill="hold"/>
                                        <p:tgtEl>
                                          <p:spTgt spid="83"/>
                                        </p:tgtEl>
                                        <p:attrNameLst>
                                          <p:attrName>ppt_x</p:attrName>
                                        </p:attrNameLst>
                                      </p:cBhvr>
                                      <p:tavLst>
                                        <p:tav tm="0">
                                          <p:val>
                                            <p:strVal val="0-#ppt_w/2"/>
                                          </p:val>
                                        </p:tav>
                                        <p:tav tm="100000">
                                          <p:val>
                                            <p:strVal val="#ppt_x"/>
                                          </p:val>
                                        </p:tav>
                                      </p:tavLst>
                                    </p:anim>
                                    <p:anim calcmode="lin" valueType="num">
                                      <p:cBhvr additive="base">
                                        <p:cTn id="142" dur="500" fill="hold"/>
                                        <p:tgtEl>
                                          <p:spTgt spid="83"/>
                                        </p:tgtEl>
                                        <p:attrNameLst>
                                          <p:attrName>ppt_y</p:attrName>
                                        </p:attrNameLst>
                                      </p:cBhvr>
                                      <p:tavLst>
                                        <p:tav tm="0">
                                          <p:val>
                                            <p:strVal val="#ppt_y"/>
                                          </p:val>
                                        </p:tav>
                                        <p:tav tm="100000">
                                          <p:val>
                                            <p:strVal val="#ppt_y"/>
                                          </p:val>
                                        </p:tav>
                                      </p:tavLst>
                                    </p:anim>
                                  </p:childTnLst>
                                </p:cTn>
                              </p:par>
                            </p:childTnLst>
                          </p:cTn>
                        </p:par>
                        <p:par>
                          <p:cTn id="143" fill="hold">
                            <p:stCondLst>
                              <p:cond delay="10500"/>
                            </p:stCondLst>
                            <p:childTnLst>
                              <p:par>
                                <p:cTn id="144" presetID="14" presetClass="entr" presetSubtype="10" fill="hold" grpId="0" nodeType="afterEffect">
                                  <p:stCondLst>
                                    <p:cond delay="0"/>
                                  </p:stCondLst>
                                  <p:childTnLst>
                                    <p:set>
                                      <p:cBhvr>
                                        <p:cTn id="145" dur="1" fill="hold">
                                          <p:stCondLst>
                                            <p:cond delay="0"/>
                                          </p:stCondLst>
                                        </p:cTn>
                                        <p:tgtEl>
                                          <p:spTgt spid="62">
                                            <p:txEl>
                                              <p:pRg st="0" end="0"/>
                                            </p:txEl>
                                          </p:spTgt>
                                        </p:tgtEl>
                                        <p:attrNameLst>
                                          <p:attrName>style.visibility</p:attrName>
                                        </p:attrNameLst>
                                      </p:cBhvr>
                                      <p:to>
                                        <p:strVal val="visible"/>
                                      </p:to>
                                    </p:set>
                                    <p:animEffect transition="in" filter="randombar(horizontal)">
                                      <p:cBhvr>
                                        <p:cTn id="146" dur="500"/>
                                        <p:tgtEl>
                                          <p:spTgt spid="62">
                                            <p:txEl>
                                              <p:pRg st="0" end="0"/>
                                            </p:txEl>
                                          </p:spTgt>
                                        </p:tgtEl>
                                      </p:cBhvr>
                                    </p:animEffect>
                                  </p:childTnLst>
                                </p:cTn>
                              </p:par>
                              <p:par>
                                <p:cTn id="147" presetID="14" presetClass="entr" presetSubtype="10" fill="hold" grpId="0" nodeType="withEffect">
                                  <p:stCondLst>
                                    <p:cond delay="0"/>
                                  </p:stCondLst>
                                  <p:childTnLst>
                                    <p:set>
                                      <p:cBhvr>
                                        <p:cTn id="148" dur="1" fill="hold">
                                          <p:stCondLst>
                                            <p:cond delay="0"/>
                                          </p:stCondLst>
                                        </p:cTn>
                                        <p:tgtEl>
                                          <p:spTgt spid="63">
                                            <p:txEl>
                                              <p:pRg st="0" end="0"/>
                                            </p:txEl>
                                          </p:spTgt>
                                        </p:tgtEl>
                                        <p:attrNameLst>
                                          <p:attrName>style.visibility</p:attrName>
                                        </p:attrNameLst>
                                      </p:cBhvr>
                                      <p:to>
                                        <p:strVal val="visible"/>
                                      </p:to>
                                    </p:set>
                                    <p:animEffect transition="in" filter="randombar(horizontal)">
                                      <p:cBhvr>
                                        <p:cTn id="149" dur="500"/>
                                        <p:tgtEl>
                                          <p:spTgt spid="63">
                                            <p:txEl>
                                              <p:pRg st="0" end="0"/>
                                            </p:txEl>
                                          </p:spTgt>
                                        </p:tgtEl>
                                      </p:cBhvr>
                                    </p:animEffect>
                                  </p:childTnLst>
                                </p:cTn>
                              </p:par>
                            </p:childTnLst>
                          </p:cTn>
                        </p:par>
                        <p:par>
                          <p:cTn id="150" fill="hold">
                            <p:stCondLst>
                              <p:cond delay="11000"/>
                            </p:stCondLst>
                            <p:childTnLst>
                              <p:par>
                                <p:cTn id="151" presetID="22" presetClass="entr" presetSubtype="8" fill="hold" nodeType="afterEffect">
                                  <p:stCondLst>
                                    <p:cond delay="0"/>
                                  </p:stCondLst>
                                  <p:childTnLst>
                                    <p:set>
                                      <p:cBhvr>
                                        <p:cTn id="152" dur="1" fill="hold">
                                          <p:stCondLst>
                                            <p:cond delay="0"/>
                                          </p:stCondLst>
                                        </p:cTn>
                                        <p:tgtEl>
                                          <p:spTgt spid="34"/>
                                        </p:tgtEl>
                                        <p:attrNameLst>
                                          <p:attrName>style.visibility</p:attrName>
                                        </p:attrNameLst>
                                      </p:cBhvr>
                                      <p:to>
                                        <p:strVal val="visible"/>
                                      </p:to>
                                    </p:set>
                                    <p:animEffect transition="in" filter="wipe(left)">
                                      <p:cBhvr>
                                        <p:cTn id="153" dur="500"/>
                                        <p:tgtEl>
                                          <p:spTgt spid="34"/>
                                        </p:tgtEl>
                                      </p:cBhvr>
                                    </p:animEffect>
                                  </p:childTnLst>
                                </p:cTn>
                              </p:par>
                            </p:childTnLst>
                          </p:cTn>
                        </p:par>
                        <p:par>
                          <p:cTn id="154" fill="hold">
                            <p:stCondLst>
                              <p:cond delay="11500"/>
                            </p:stCondLst>
                            <p:childTnLst>
                              <p:par>
                                <p:cTn id="155" presetID="22" presetClass="entr" presetSubtype="1" fill="hold" nodeType="afterEffect">
                                  <p:stCondLst>
                                    <p:cond delay="0"/>
                                  </p:stCondLst>
                                  <p:childTnLst>
                                    <p:set>
                                      <p:cBhvr>
                                        <p:cTn id="156" dur="1" fill="hold">
                                          <p:stCondLst>
                                            <p:cond delay="0"/>
                                          </p:stCondLst>
                                        </p:cTn>
                                        <p:tgtEl>
                                          <p:spTgt spid="77"/>
                                        </p:tgtEl>
                                        <p:attrNameLst>
                                          <p:attrName>style.visibility</p:attrName>
                                        </p:attrNameLst>
                                      </p:cBhvr>
                                      <p:to>
                                        <p:strVal val="visible"/>
                                      </p:to>
                                    </p:set>
                                    <p:animEffect transition="in" filter="wipe(up)">
                                      <p:cBhvr>
                                        <p:cTn id="157" dur="500"/>
                                        <p:tgtEl>
                                          <p:spTgt spid="77"/>
                                        </p:tgtEl>
                                      </p:cBhvr>
                                    </p:animEffect>
                                  </p:childTnLst>
                                </p:cTn>
                              </p:par>
                              <p:par>
                                <p:cTn id="158" presetID="2" presetClass="entr" presetSubtype="8" fill="hold" grpId="0" nodeType="withEffect">
                                  <p:stCondLst>
                                    <p:cond delay="0"/>
                                  </p:stCondLst>
                                  <p:childTnLst>
                                    <p:set>
                                      <p:cBhvr>
                                        <p:cTn id="159" dur="1" fill="hold">
                                          <p:stCondLst>
                                            <p:cond delay="0"/>
                                          </p:stCondLst>
                                        </p:cTn>
                                        <p:tgtEl>
                                          <p:spTgt spid="84"/>
                                        </p:tgtEl>
                                        <p:attrNameLst>
                                          <p:attrName>style.visibility</p:attrName>
                                        </p:attrNameLst>
                                      </p:cBhvr>
                                      <p:to>
                                        <p:strVal val="visible"/>
                                      </p:to>
                                    </p:set>
                                    <p:anim calcmode="lin" valueType="num">
                                      <p:cBhvr additive="base">
                                        <p:cTn id="160" dur="500" fill="hold"/>
                                        <p:tgtEl>
                                          <p:spTgt spid="84"/>
                                        </p:tgtEl>
                                        <p:attrNameLst>
                                          <p:attrName>ppt_x</p:attrName>
                                        </p:attrNameLst>
                                      </p:cBhvr>
                                      <p:tavLst>
                                        <p:tav tm="0">
                                          <p:val>
                                            <p:strVal val="0-#ppt_w/2"/>
                                          </p:val>
                                        </p:tav>
                                        <p:tav tm="100000">
                                          <p:val>
                                            <p:strVal val="#ppt_x"/>
                                          </p:val>
                                        </p:tav>
                                      </p:tavLst>
                                    </p:anim>
                                    <p:anim calcmode="lin" valueType="num">
                                      <p:cBhvr additive="base">
                                        <p:cTn id="161" dur="500" fill="hold"/>
                                        <p:tgtEl>
                                          <p:spTgt spid="84"/>
                                        </p:tgtEl>
                                        <p:attrNameLst>
                                          <p:attrName>ppt_y</p:attrName>
                                        </p:attrNameLst>
                                      </p:cBhvr>
                                      <p:tavLst>
                                        <p:tav tm="0">
                                          <p:val>
                                            <p:strVal val="#ppt_y"/>
                                          </p:val>
                                        </p:tav>
                                        <p:tav tm="100000">
                                          <p:val>
                                            <p:strVal val="#ppt_y"/>
                                          </p:val>
                                        </p:tav>
                                      </p:tavLst>
                                    </p:anim>
                                  </p:childTnLst>
                                </p:cTn>
                              </p:par>
                            </p:childTnLst>
                          </p:cTn>
                        </p:par>
                        <p:par>
                          <p:cTn id="162" fill="hold">
                            <p:stCondLst>
                              <p:cond delay="12000"/>
                            </p:stCondLst>
                            <p:childTnLst>
                              <p:par>
                                <p:cTn id="163" presetID="14" presetClass="entr" presetSubtype="10" fill="hold" grpId="0" nodeType="afterEffect">
                                  <p:stCondLst>
                                    <p:cond delay="0"/>
                                  </p:stCondLst>
                                  <p:childTnLst>
                                    <p:set>
                                      <p:cBhvr>
                                        <p:cTn id="164" dur="1" fill="hold">
                                          <p:stCondLst>
                                            <p:cond delay="0"/>
                                          </p:stCondLst>
                                        </p:cTn>
                                        <p:tgtEl>
                                          <p:spTgt spid="64">
                                            <p:txEl>
                                              <p:pRg st="0" end="0"/>
                                            </p:txEl>
                                          </p:spTgt>
                                        </p:tgtEl>
                                        <p:attrNameLst>
                                          <p:attrName>style.visibility</p:attrName>
                                        </p:attrNameLst>
                                      </p:cBhvr>
                                      <p:to>
                                        <p:strVal val="visible"/>
                                      </p:to>
                                    </p:set>
                                    <p:animEffect transition="in" filter="randombar(horizontal)">
                                      <p:cBhvr>
                                        <p:cTn id="165" dur="500"/>
                                        <p:tgtEl>
                                          <p:spTgt spid="64">
                                            <p:txEl>
                                              <p:pRg st="0" end="0"/>
                                            </p:txEl>
                                          </p:spTgt>
                                        </p:tgtEl>
                                      </p:cBhvr>
                                    </p:animEffect>
                                  </p:childTnLst>
                                </p:cTn>
                              </p:par>
                              <p:par>
                                <p:cTn id="166" presetID="14" presetClass="entr" presetSubtype="10" fill="hold" grpId="0" nodeType="withEffect">
                                  <p:stCondLst>
                                    <p:cond delay="0"/>
                                  </p:stCondLst>
                                  <p:childTnLst>
                                    <p:set>
                                      <p:cBhvr>
                                        <p:cTn id="167" dur="1" fill="hold">
                                          <p:stCondLst>
                                            <p:cond delay="0"/>
                                          </p:stCondLst>
                                        </p:cTn>
                                        <p:tgtEl>
                                          <p:spTgt spid="65">
                                            <p:txEl>
                                              <p:pRg st="0" end="0"/>
                                            </p:txEl>
                                          </p:spTgt>
                                        </p:tgtEl>
                                        <p:attrNameLst>
                                          <p:attrName>style.visibility</p:attrName>
                                        </p:attrNameLst>
                                      </p:cBhvr>
                                      <p:to>
                                        <p:strVal val="visible"/>
                                      </p:to>
                                    </p:set>
                                    <p:animEffect transition="in" filter="randombar(horizontal)">
                                      <p:cBhvr>
                                        <p:cTn id="168" dur="500"/>
                                        <p:tgtEl>
                                          <p:spTgt spid="65">
                                            <p:txEl>
                                              <p:pRg st="0" end="0"/>
                                            </p:txEl>
                                          </p:spTgt>
                                        </p:tgtEl>
                                      </p:cBhvr>
                                    </p:animEffect>
                                  </p:childTnLst>
                                </p:cTn>
                              </p:par>
                            </p:childTnLst>
                          </p:cTn>
                        </p:par>
                        <p:par>
                          <p:cTn id="169" fill="hold">
                            <p:stCondLst>
                              <p:cond delay="12500"/>
                            </p:stCondLst>
                            <p:childTnLst>
                              <p:par>
                                <p:cTn id="170" presetID="22" presetClass="entr" presetSubtype="8" fill="hold" nodeType="afterEffect">
                                  <p:stCondLst>
                                    <p:cond delay="0"/>
                                  </p:stCondLst>
                                  <p:childTnLst>
                                    <p:set>
                                      <p:cBhvr>
                                        <p:cTn id="171" dur="1" fill="hold">
                                          <p:stCondLst>
                                            <p:cond delay="0"/>
                                          </p:stCondLst>
                                        </p:cTn>
                                        <p:tgtEl>
                                          <p:spTgt spid="36"/>
                                        </p:tgtEl>
                                        <p:attrNameLst>
                                          <p:attrName>style.visibility</p:attrName>
                                        </p:attrNameLst>
                                      </p:cBhvr>
                                      <p:to>
                                        <p:strVal val="visible"/>
                                      </p:to>
                                    </p:set>
                                    <p:animEffect transition="in" filter="wipe(left)">
                                      <p:cBhvr>
                                        <p:cTn id="17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 presetClass="entr" presetSubtype="8"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 grpId="0"/>
      <p:bldP spid="7" grpId="0" animBg="1"/>
      <p:bldP spid="6" grpId="0" animBg="1"/>
      <p:bldP spid="5" grpId="0"/>
      <p:bldP spid="3" grpId="0" animBg="1"/>
      <p:bldP spid="14" grpId="0" animBg="1"/>
      <p:bldP spid="15" grpId="0" animBg="1"/>
      <p:bldP spid="16" grpId="0" animBg="1"/>
      <p:bldP spid="21" grpId="0" animBg="1"/>
      <p:bldP spid="22" grpId="0" animBg="1"/>
      <p:bldP spid="48" grpId="0" build="p">
        <p:tmplLst>
          <p:tmpl lvl="1">
            <p:tnLst>
              <p:par>
                <p:cTn presetID="14" presetClass="entr" presetSubtype="1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randombar(horizontal)">
                      <p:cBhvr>
                        <p:cTn dur="500"/>
                        <p:tgtEl>
                          <p:spTgt spid="48"/>
                        </p:tgtEl>
                      </p:cBhvr>
                    </p:animEffect>
                  </p:childTnLst>
                </p:cTn>
              </p:par>
            </p:tnLst>
          </p:tmpl>
        </p:tmplLst>
      </p:bldP>
      <p:bldP spid="49" grpId="0" build="p">
        <p:tmplLst>
          <p:tmpl lvl="1">
            <p:tnLst>
              <p:par>
                <p:cTn presetID="14" presetClass="entr" presetSubtype="10" fill="hold" nodeType="with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randombar(horizontal)">
                      <p:cBhvr>
                        <p:cTn dur="500"/>
                        <p:tgtEl>
                          <p:spTgt spid="49"/>
                        </p:tgtEl>
                      </p:cBhvr>
                    </p:animEffect>
                  </p:childTnLst>
                </p:cTn>
              </p:par>
            </p:tnLst>
          </p:tmpl>
        </p:tmplLst>
      </p:bldP>
      <p:bldP spid="50" grpId="0" build="p">
        <p:tmplLst>
          <p:tmpl lvl="1">
            <p:tnLst>
              <p:par>
                <p:cTn presetID="14" presetClass="entr" presetSubtype="10"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randombar(horizontal)">
                      <p:cBhvr>
                        <p:cTn dur="500"/>
                        <p:tgtEl>
                          <p:spTgt spid="50"/>
                        </p:tgtEl>
                      </p:cBhvr>
                    </p:animEffect>
                  </p:childTnLst>
                </p:cTn>
              </p:par>
            </p:tnLst>
          </p:tmpl>
        </p:tmplLst>
      </p:bldP>
      <p:bldP spid="51" grpId="0" build="p">
        <p:tmplLst>
          <p:tmpl lvl="1">
            <p:tnLst>
              <p:par>
                <p:cTn presetID="14" presetClass="entr" presetSubtype="1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randombar(horizontal)">
                      <p:cBhvr>
                        <p:cTn dur="500"/>
                        <p:tgtEl>
                          <p:spTgt spid="51"/>
                        </p:tgtEl>
                      </p:cBhvr>
                    </p:animEffect>
                  </p:childTnLst>
                </p:cTn>
              </p:par>
            </p:tnLst>
          </p:tmpl>
        </p:tmplLst>
      </p:bldP>
      <p:bldP spid="58" grpId="0" build="p">
        <p:tmplLst>
          <p:tmpl lvl="1">
            <p:tnLst>
              <p:par>
                <p:cTn presetID="14" presetClass="entr" presetSubtype="10"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randombar(horizontal)">
                      <p:cBhvr>
                        <p:cTn dur="500"/>
                        <p:tgtEl>
                          <p:spTgt spid="58"/>
                        </p:tgtEl>
                      </p:cBhvr>
                    </p:animEffect>
                  </p:childTnLst>
                </p:cTn>
              </p:par>
            </p:tnLst>
          </p:tmpl>
        </p:tmplLst>
      </p:bldP>
      <p:bldP spid="59" grpId="0" build="p">
        <p:tmplLst>
          <p:tmpl lvl="1">
            <p:tnLst>
              <p:par>
                <p:cTn presetID="14" presetClass="entr" presetSubtype="1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randombar(horizontal)">
                      <p:cBhvr>
                        <p:cTn dur="500"/>
                        <p:tgtEl>
                          <p:spTgt spid="59"/>
                        </p:tgtEl>
                      </p:cBhvr>
                    </p:animEffect>
                  </p:childTnLst>
                </p:cTn>
              </p:par>
            </p:tnLst>
          </p:tmpl>
        </p:tmplLst>
      </p:bldP>
      <p:bldP spid="60" grpId="0" build="p">
        <p:tmplLst>
          <p:tmpl lvl="1">
            <p:tnLst>
              <p:par>
                <p:cTn presetID="14" presetClass="entr" presetSubtype="10"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randombar(horizontal)">
                      <p:cBhvr>
                        <p:cTn dur="500"/>
                        <p:tgtEl>
                          <p:spTgt spid="60"/>
                        </p:tgtEl>
                      </p:cBhvr>
                    </p:animEffect>
                  </p:childTnLst>
                </p:cTn>
              </p:par>
            </p:tnLst>
          </p:tmpl>
        </p:tmplLst>
      </p:bldP>
      <p:bldP spid="61" grpId="0" build="p">
        <p:tmplLst>
          <p:tmpl lvl="1">
            <p:tnLst>
              <p:par>
                <p:cTn presetID="14" presetClass="entr" presetSubtype="1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randombar(horizontal)">
                      <p:cBhvr>
                        <p:cTn dur="500"/>
                        <p:tgtEl>
                          <p:spTgt spid="61"/>
                        </p:tgtEl>
                      </p:cBhvr>
                    </p:animEffect>
                  </p:childTnLst>
                </p:cTn>
              </p:par>
            </p:tnLst>
          </p:tmpl>
        </p:tmplLst>
      </p:bldP>
      <p:bldP spid="62" grpId="0" build="p">
        <p:tmplLst>
          <p:tmpl lvl="1">
            <p:tnLst>
              <p:par>
                <p:cTn presetID="14" presetClass="entr" presetSubtype="1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randombar(horizontal)">
                      <p:cBhvr>
                        <p:cTn dur="500"/>
                        <p:tgtEl>
                          <p:spTgt spid="62"/>
                        </p:tgtEl>
                      </p:cBhvr>
                    </p:animEffect>
                  </p:childTnLst>
                </p:cTn>
              </p:par>
            </p:tnLst>
          </p:tmpl>
        </p:tmplLst>
      </p:bldP>
      <p:bldP spid="63" grpId="0" build="p">
        <p:tmplLst>
          <p:tmpl lvl="1">
            <p:tnLst>
              <p:par>
                <p:cTn presetID="14" presetClass="entr" presetSubtype="1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randombar(horizontal)">
                      <p:cBhvr>
                        <p:cTn dur="500"/>
                        <p:tgtEl>
                          <p:spTgt spid="63"/>
                        </p:tgtEl>
                      </p:cBhvr>
                    </p:animEffect>
                  </p:childTnLst>
                </p:cTn>
              </p:par>
            </p:tnLst>
          </p:tmpl>
        </p:tmplLst>
      </p:bldP>
      <p:bldP spid="64" grpId="0" build="p">
        <p:tmplLst>
          <p:tmpl lvl="1">
            <p:tnLst>
              <p:par>
                <p:cTn presetID="14" presetClass="entr" presetSubtype="1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randombar(horizontal)">
                      <p:cBhvr>
                        <p:cTn dur="500"/>
                        <p:tgtEl>
                          <p:spTgt spid="64"/>
                        </p:tgtEl>
                      </p:cBhvr>
                    </p:animEffect>
                  </p:childTnLst>
                </p:cTn>
              </p:par>
            </p:tnLst>
          </p:tmpl>
        </p:tmplLst>
      </p:bldP>
      <p:bldP spid="65" grpId="0" build="p">
        <p:tmplLst>
          <p:tmpl lvl="1">
            <p:tnLst>
              <p:par>
                <p:cTn presetID="14" presetClass="entr" presetSubtype="1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randombar(horizontal)">
                      <p:cBhvr>
                        <p:cTn dur="500"/>
                        <p:tgtEl>
                          <p:spTgt spid="65"/>
                        </p:tgtEl>
                      </p:cBhvr>
                    </p:animEffect>
                  </p:childTnLst>
                </p:cTn>
              </p:par>
            </p:tnLst>
          </p:tmpl>
        </p:tmplLst>
      </p:bldP>
      <p:bldP spid="79" grpId="0" animBg="1"/>
      <p:bldP spid="80" grpId="0" animBg="1"/>
      <p:bldP spid="81" grpId="0" animBg="1"/>
      <p:bldP spid="82" grpId="0" animBg="1"/>
      <p:bldP spid="83" grpId="0" animBg="1"/>
      <p:bldP spid="8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326F3-E00A-4202-9F0A-588103EA614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E442C42C-0EDA-4851-911D-CBF1DBA4FF4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DC2D788-BDB3-4C04-BE0B-B99457F083CC}"/>
              </a:ext>
            </a:extLst>
          </p:cNvPr>
          <p:cNvSpPr>
            <a:spLocks noGrp="1"/>
          </p:cNvSpPr>
          <p:nvPr>
            <p:ph type="dt" sz="half" idx="10"/>
          </p:nvPr>
        </p:nvSpPr>
        <p:spPr/>
        <p:txBody>
          <a:bodyPr/>
          <a:lstStyle/>
          <a:p>
            <a:fld id="{EF36566D-105D-4178-8191-9A13D2E0A687}" type="datetimeFigureOut">
              <a:rPr lang="es-EC" smtClean="0"/>
              <a:t>27/8/2019</a:t>
            </a:fld>
            <a:endParaRPr lang="es-EC"/>
          </a:p>
        </p:txBody>
      </p:sp>
      <p:sp>
        <p:nvSpPr>
          <p:cNvPr id="5" name="Marcador de pie de página 4">
            <a:extLst>
              <a:ext uri="{FF2B5EF4-FFF2-40B4-BE49-F238E27FC236}">
                <a16:creationId xmlns:a16="http://schemas.microsoft.com/office/drawing/2014/main" id="{B22C95C7-179B-4912-9AD8-F3DA2A15FA2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F436538-FAD3-4D56-9FAD-1A7420AA8A3B}"/>
              </a:ext>
            </a:extLst>
          </p:cNvPr>
          <p:cNvSpPr>
            <a:spLocks noGrp="1"/>
          </p:cNvSpPr>
          <p:nvPr>
            <p:ph type="sldNum" sz="quarter" idx="12"/>
          </p:nvPr>
        </p:nvSpPr>
        <p:spPr/>
        <p:txBody>
          <a:bodyPr/>
          <a:lstStyle/>
          <a:p>
            <a:fld id="{872FE487-BADE-4D36-9613-3CB59915D550}" type="slidenum">
              <a:rPr lang="es-EC" smtClean="0"/>
              <a:t>‹Nº›</a:t>
            </a:fld>
            <a:endParaRPr lang="es-EC"/>
          </a:p>
        </p:txBody>
      </p:sp>
    </p:spTree>
    <p:extLst>
      <p:ext uri="{BB962C8B-B14F-4D97-AF65-F5344CB8AC3E}">
        <p14:creationId xmlns:p14="http://schemas.microsoft.com/office/powerpoint/2010/main" val="282473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1F7208-F6F8-4EBD-AB2E-DCC2B42A9E8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C5A1C092-DBFB-463B-B3BC-FA42F6982D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80AA9D5-AA86-4CD7-B27D-5DECDF66E493}"/>
              </a:ext>
            </a:extLst>
          </p:cNvPr>
          <p:cNvSpPr>
            <a:spLocks noGrp="1"/>
          </p:cNvSpPr>
          <p:nvPr>
            <p:ph type="dt" sz="half" idx="10"/>
          </p:nvPr>
        </p:nvSpPr>
        <p:spPr/>
        <p:txBody>
          <a:bodyPr/>
          <a:lstStyle/>
          <a:p>
            <a:fld id="{EF36566D-105D-4178-8191-9A13D2E0A687}" type="datetimeFigureOut">
              <a:rPr lang="es-EC" smtClean="0"/>
              <a:t>27/8/2019</a:t>
            </a:fld>
            <a:endParaRPr lang="es-EC"/>
          </a:p>
        </p:txBody>
      </p:sp>
      <p:sp>
        <p:nvSpPr>
          <p:cNvPr id="5" name="Marcador de pie de página 4">
            <a:extLst>
              <a:ext uri="{FF2B5EF4-FFF2-40B4-BE49-F238E27FC236}">
                <a16:creationId xmlns:a16="http://schemas.microsoft.com/office/drawing/2014/main" id="{38E63738-975D-4EC8-A09B-5388029E718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112A82D-F5DD-4E14-977F-AF9907E78A76}"/>
              </a:ext>
            </a:extLst>
          </p:cNvPr>
          <p:cNvSpPr>
            <a:spLocks noGrp="1"/>
          </p:cNvSpPr>
          <p:nvPr>
            <p:ph type="sldNum" sz="quarter" idx="12"/>
          </p:nvPr>
        </p:nvSpPr>
        <p:spPr/>
        <p:txBody>
          <a:bodyPr/>
          <a:lstStyle/>
          <a:p>
            <a:fld id="{872FE487-BADE-4D36-9613-3CB59915D550}" type="slidenum">
              <a:rPr lang="es-EC" smtClean="0"/>
              <a:t>‹Nº›</a:t>
            </a:fld>
            <a:endParaRPr lang="es-EC"/>
          </a:p>
        </p:txBody>
      </p:sp>
    </p:spTree>
    <p:extLst>
      <p:ext uri="{BB962C8B-B14F-4D97-AF65-F5344CB8AC3E}">
        <p14:creationId xmlns:p14="http://schemas.microsoft.com/office/powerpoint/2010/main" val="188383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25421E-7452-4BD9-BF43-9BDA2EFA248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AB16930F-6695-4C4D-ADDF-F1A75C76E3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90A8C134-1AF6-45F1-848B-E200B3D0FBA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796EC78E-AE26-449F-BE41-024A9FF7BB92}"/>
              </a:ext>
            </a:extLst>
          </p:cNvPr>
          <p:cNvSpPr>
            <a:spLocks noGrp="1"/>
          </p:cNvSpPr>
          <p:nvPr>
            <p:ph type="dt" sz="half" idx="10"/>
          </p:nvPr>
        </p:nvSpPr>
        <p:spPr/>
        <p:txBody>
          <a:bodyPr/>
          <a:lstStyle/>
          <a:p>
            <a:fld id="{EF36566D-105D-4178-8191-9A13D2E0A687}" type="datetimeFigureOut">
              <a:rPr lang="es-EC" smtClean="0"/>
              <a:t>27/8/2019</a:t>
            </a:fld>
            <a:endParaRPr lang="es-EC"/>
          </a:p>
        </p:txBody>
      </p:sp>
      <p:sp>
        <p:nvSpPr>
          <p:cNvPr id="6" name="Marcador de pie de página 5">
            <a:extLst>
              <a:ext uri="{FF2B5EF4-FFF2-40B4-BE49-F238E27FC236}">
                <a16:creationId xmlns:a16="http://schemas.microsoft.com/office/drawing/2014/main" id="{6504977A-6D0A-4297-89FD-0A3E84C7803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9CF64A7E-DBAC-4FC7-83BA-0BCC9B3BC5FB}"/>
              </a:ext>
            </a:extLst>
          </p:cNvPr>
          <p:cNvSpPr>
            <a:spLocks noGrp="1"/>
          </p:cNvSpPr>
          <p:nvPr>
            <p:ph type="sldNum" sz="quarter" idx="12"/>
          </p:nvPr>
        </p:nvSpPr>
        <p:spPr/>
        <p:txBody>
          <a:bodyPr/>
          <a:lstStyle/>
          <a:p>
            <a:fld id="{872FE487-BADE-4D36-9613-3CB59915D550}" type="slidenum">
              <a:rPr lang="es-EC" smtClean="0"/>
              <a:t>‹Nº›</a:t>
            </a:fld>
            <a:endParaRPr lang="es-EC"/>
          </a:p>
        </p:txBody>
      </p:sp>
    </p:spTree>
    <p:extLst>
      <p:ext uri="{BB962C8B-B14F-4D97-AF65-F5344CB8AC3E}">
        <p14:creationId xmlns:p14="http://schemas.microsoft.com/office/powerpoint/2010/main" val="309089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7C1F4B-E2DD-4274-934B-6C08BB19FA5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4D1099A7-D060-42F4-B1B4-4A2784AC3C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AC9E2CC-A9DD-4915-ACC5-8D2D984EDE8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DAA7180B-517F-420E-8821-6E2291A336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A63827C-21E1-4C3F-92DE-1354162999E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5EFF80AE-CB2C-4A8F-A477-66E62CEDAF87}"/>
              </a:ext>
            </a:extLst>
          </p:cNvPr>
          <p:cNvSpPr>
            <a:spLocks noGrp="1"/>
          </p:cNvSpPr>
          <p:nvPr>
            <p:ph type="dt" sz="half" idx="10"/>
          </p:nvPr>
        </p:nvSpPr>
        <p:spPr/>
        <p:txBody>
          <a:bodyPr/>
          <a:lstStyle/>
          <a:p>
            <a:fld id="{EF36566D-105D-4178-8191-9A13D2E0A687}" type="datetimeFigureOut">
              <a:rPr lang="es-EC" smtClean="0"/>
              <a:t>27/8/2019</a:t>
            </a:fld>
            <a:endParaRPr lang="es-EC"/>
          </a:p>
        </p:txBody>
      </p:sp>
      <p:sp>
        <p:nvSpPr>
          <p:cNvPr id="8" name="Marcador de pie de página 7">
            <a:extLst>
              <a:ext uri="{FF2B5EF4-FFF2-40B4-BE49-F238E27FC236}">
                <a16:creationId xmlns:a16="http://schemas.microsoft.com/office/drawing/2014/main" id="{25359692-7EA9-4899-9CA5-B2764D8D31ED}"/>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87C9A4BA-D56B-435E-B5FE-43D58C4268EE}"/>
              </a:ext>
            </a:extLst>
          </p:cNvPr>
          <p:cNvSpPr>
            <a:spLocks noGrp="1"/>
          </p:cNvSpPr>
          <p:nvPr>
            <p:ph type="sldNum" sz="quarter" idx="12"/>
          </p:nvPr>
        </p:nvSpPr>
        <p:spPr/>
        <p:txBody>
          <a:bodyPr/>
          <a:lstStyle/>
          <a:p>
            <a:fld id="{872FE487-BADE-4D36-9613-3CB59915D550}" type="slidenum">
              <a:rPr lang="es-EC" smtClean="0"/>
              <a:t>‹Nº›</a:t>
            </a:fld>
            <a:endParaRPr lang="es-EC"/>
          </a:p>
        </p:txBody>
      </p:sp>
    </p:spTree>
    <p:extLst>
      <p:ext uri="{BB962C8B-B14F-4D97-AF65-F5344CB8AC3E}">
        <p14:creationId xmlns:p14="http://schemas.microsoft.com/office/powerpoint/2010/main" val="209627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725AF2-79B5-4489-A642-93D549552F6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2849F173-248D-4383-BE78-91B050396BF9}"/>
              </a:ext>
            </a:extLst>
          </p:cNvPr>
          <p:cNvSpPr>
            <a:spLocks noGrp="1"/>
          </p:cNvSpPr>
          <p:nvPr>
            <p:ph type="dt" sz="half" idx="10"/>
          </p:nvPr>
        </p:nvSpPr>
        <p:spPr/>
        <p:txBody>
          <a:bodyPr/>
          <a:lstStyle/>
          <a:p>
            <a:fld id="{EF36566D-105D-4178-8191-9A13D2E0A687}" type="datetimeFigureOut">
              <a:rPr lang="es-EC" smtClean="0"/>
              <a:t>27/8/2019</a:t>
            </a:fld>
            <a:endParaRPr lang="es-EC"/>
          </a:p>
        </p:txBody>
      </p:sp>
      <p:sp>
        <p:nvSpPr>
          <p:cNvPr id="4" name="Marcador de pie de página 3">
            <a:extLst>
              <a:ext uri="{FF2B5EF4-FFF2-40B4-BE49-F238E27FC236}">
                <a16:creationId xmlns:a16="http://schemas.microsoft.com/office/drawing/2014/main" id="{8E115781-B812-4CAF-91F8-C8491DFBC2BE}"/>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E241EFDC-46C1-4524-A1D4-E334AD8365F7}"/>
              </a:ext>
            </a:extLst>
          </p:cNvPr>
          <p:cNvSpPr>
            <a:spLocks noGrp="1"/>
          </p:cNvSpPr>
          <p:nvPr>
            <p:ph type="sldNum" sz="quarter" idx="12"/>
          </p:nvPr>
        </p:nvSpPr>
        <p:spPr/>
        <p:txBody>
          <a:bodyPr/>
          <a:lstStyle/>
          <a:p>
            <a:fld id="{872FE487-BADE-4D36-9613-3CB59915D550}" type="slidenum">
              <a:rPr lang="es-EC" smtClean="0"/>
              <a:t>‹Nº›</a:t>
            </a:fld>
            <a:endParaRPr lang="es-EC"/>
          </a:p>
        </p:txBody>
      </p:sp>
    </p:spTree>
    <p:extLst>
      <p:ext uri="{BB962C8B-B14F-4D97-AF65-F5344CB8AC3E}">
        <p14:creationId xmlns:p14="http://schemas.microsoft.com/office/powerpoint/2010/main" val="3677448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1CF0954-654F-47B4-9A9F-493B75F1D0C6}"/>
              </a:ext>
            </a:extLst>
          </p:cNvPr>
          <p:cNvSpPr>
            <a:spLocks noGrp="1"/>
          </p:cNvSpPr>
          <p:nvPr>
            <p:ph type="dt" sz="half" idx="10"/>
          </p:nvPr>
        </p:nvSpPr>
        <p:spPr/>
        <p:txBody>
          <a:bodyPr/>
          <a:lstStyle/>
          <a:p>
            <a:fld id="{EF36566D-105D-4178-8191-9A13D2E0A687}" type="datetimeFigureOut">
              <a:rPr lang="es-EC" smtClean="0"/>
              <a:t>27/8/2019</a:t>
            </a:fld>
            <a:endParaRPr lang="es-EC"/>
          </a:p>
        </p:txBody>
      </p:sp>
      <p:sp>
        <p:nvSpPr>
          <p:cNvPr id="3" name="Marcador de pie de página 2">
            <a:extLst>
              <a:ext uri="{FF2B5EF4-FFF2-40B4-BE49-F238E27FC236}">
                <a16:creationId xmlns:a16="http://schemas.microsoft.com/office/drawing/2014/main" id="{08AA768F-3497-41BB-8DBD-741552F4B01B}"/>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F32534E2-57FE-47E2-BE39-252D55EB9B36}"/>
              </a:ext>
            </a:extLst>
          </p:cNvPr>
          <p:cNvSpPr>
            <a:spLocks noGrp="1"/>
          </p:cNvSpPr>
          <p:nvPr>
            <p:ph type="sldNum" sz="quarter" idx="12"/>
          </p:nvPr>
        </p:nvSpPr>
        <p:spPr/>
        <p:txBody>
          <a:bodyPr/>
          <a:lstStyle/>
          <a:p>
            <a:fld id="{872FE487-BADE-4D36-9613-3CB59915D550}" type="slidenum">
              <a:rPr lang="es-EC" smtClean="0"/>
              <a:t>‹Nº›</a:t>
            </a:fld>
            <a:endParaRPr lang="es-EC"/>
          </a:p>
        </p:txBody>
      </p:sp>
    </p:spTree>
    <p:extLst>
      <p:ext uri="{BB962C8B-B14F-4D97-AF65-F5344CB8AC3E}">
        <p14:creationId xmlns:p14="http://schemas.microsoft.com/office/powerpoint/2010/main" val="2386651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6D7650-559F-492F-8881-37EAFE26DCC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F96A1C48-EE86-47C0-8208-408516D355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37B4AB26-A047-4659-9A32-A19D39FD2B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D4700A-9D5A-4682-B2D2-8E1626BD9EE7}"/>
              </a:ext>
            </a:extLst>
          </p:cNvPr>
          <p:cNvSpPr>
            <a:spLocks noGrp="1"/>
          </p:cNvSpPr>
          <p:nvPr>
            <p:ph type="dt" sz="half" idx="10"/>
          </p:nvPr>
        </p:nvSpPr>
        <p:spPr/>
        <p:txBody>
          <a:bodyPr/>
          <a:lstStyle/>
          <a:p>
            <a:fld id="{EF36566D-105D-4178-8191-9A13D2E0A687}" type="datetimeFigureOut">
              <a:rPr lang="es-EC" smtClean="0"/>
              <a:t>27/8/2019</a:t>
            </a:fld>
            <a:endParaRPr lang="es-EC"/>
          </a:p>
        </p:txBody>
      </p:sp>
      <p:sp>
        <p:nvSpPr>
          <p:cNvPr id="6" name="Marcador de pie de página 5">
            <a:extLst>
              <a:ext uri="{FF2B5EF4-FFF2-40B4-BE49-F238E27FC236}">
                <a16:creationId xmlns:a16="http://schemas.microsoft.com/office/drawing/2014/main" id="{A9AA1CC8-08BD-4E94-B86C-DF7C9FF45A10}"/>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391D7F8D-4756-49FB-BF33-6BCE71F0460C}"/>
              </a:ext>
            </a:extLst>
          </p:cNvPr>
          <p:cNvSpPr>
            <a:spLocks noGrp="1"/>
          </p:cNvSpPr>
          <p:nvPr>
            <p:ph type="sldNum" sz="quarter" idx="12"/>
          </p:nvPr>
        </p:nvSpPr>
        <p:spPr/>
        <p:txBody>
          <a:bodyPr/>
          <a:lstStyle/>
          <a:p>
            <a:fld id="{872FE487-BADE-4D36-9613-3CB59915D550}" type="slidenum">
              <a:rPr lang="es-EC" smtClean="0"/>
              <a:t>‹Nº›</a:t>
            </a:fld>
            <a:endParaRPr lang="es-EC"/>
          </a:p>
        </p:txBody>
      </p:sp>
    </p:spTree>
    <p:extLst>
      <p:ext uri="{BB962C8B-B14F-4D97-AF65-F5344CB8AC3E}">
        <p14:creationId xmlns:p14="http://schemas.microsoft.com/office/powerpoint/2010/main" val="4133157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23BA91-2D51-4C33-B7BC-F46658EB53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B6C2274A-C4B2-4AE9-923C-6AB3FF98D5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D4DFD940-B4C2-4398-89E8-A12890E93C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AAF1B6D-5B93-4ED7-B1DE-51E78DCE021D}"/>
              </a:ext>
            </a:extLst>
          </p:cNvPr>
          <p:cNvSpPr>
            <a:spLocks noGrp="1"/>
          </p:cNvSpPr>
          <p:nvPr>
            <p:ph type="dt" sz="half" idx="10"/>
          </p:nvPr>
        </p:nvSpPr>
        <p:spPr/>
        <p:txBody>
          <a:bodyPr/>
          <a:lstStyle/>
          <a:p>
            <a:fld id="{EF36566D-105D-4178-8191-9A13D2E0A687}" type="datetimeFigureOut">
              <a:rPr lang="es-EC" smtClean="0"/>
              <a:t>27/8/2019</a:t>
            </a:fld>
            <a:endParaRPr lang="es-EC"/>
          </a:p>
        </p:txBody>
      </p:sp>
      <p:sp>
        <p:nvSpPr>
          <p:cNvPr id="6" name="Marcador de pie de página 5">
            <a:extLst>
              <a:ext uri="{FF2B5EF4-FFF2-40B4-BE49-F238E27FC236}">
                <a16:creationId xmlns:a16="http://schemas.microsoft.com/office/drawing/2014/main" id="{2FD27FA5-ABF9-470A-A647-89CFDD0F0B1B}"/>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4CCA3866-CEA7-4D19-8205-06D9FB609B73}"/>
              </a:ext>
            </a:extLst>
          </p:cNvPr>
          <p:cNvSpPr>
            <a:spLocks noGrp="1"/>
          </p:cNvSpPr>
          <p:nvPr>
            <p:ph type="sldNum" sz="quarter" idx="12"/>
          </p:nvPr>
        </p:nvSpPr>
        <p:spPr/>
        <p:txBody>
          <a:bodyPr/>
          <a:lstStyle/>
          <a:p>
            <a:fld id="{872FE487-BADE-4D36-9613-3CB59915D550}" type="slidenum">
              <a:rPr lang="es-EC" smtClean="0"/>
              <a:t>‹Nº›</a:t>
            </a:fld>
            <a:endParaRPr lang="es-EC"/>
          </a:p>
        </p:txBody>
      </p:sp>
    </p:spTree>
    <p:extLst>
      <p:ext uri="{BB962C8B-B14F-4D97-AF65-F5344CB8AC3E}">
        <p14:creationId xmlns:p14="http://schemas.microsoft.com/office/powerpoint/2010/main" val="9855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BFAB1EF-0441-4DFA-A367-885D0931A9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BC218430-94F5-42A8-90A4-26565EE575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9039974-C411-47C4-80BE-365A39D592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36566D-105D-4178-8191-9A13D2E0A687}" type="datetimeFigureOut">
              <a:rPr lang="es-EC" smtClean="0"/>
              <a:t>27/8/2019</a:t>
            </a:fld>
            <a:endParaRPr lang="es-EC"/>
          </a:p>
        </p:txBody>
      </p:sp>
      <p:sp>
        <p:nvSpPr>
          <p:cNvPr id="5" name="Marcador de pie de página 4">
            <a:extLst>
              <a:ext uri="{FF2B5EF4-FFF2-40B4-BE49-F238E27FC236}">
                <a16:creationId xmlns:a16="http://schemas.microsoft.com/office/drawing/2014/main" id="{C3061DC6-FCC7-43DB-8E82-013B408DF5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7A915AA4-A863-44A5-B4E2-77CDE6649C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FE487-BADE-4D36-9613-3CB59915D550}" type="slidenum">
              <a:rPr lang="es-EC" smtClean="0"/>
              <a:t>‹Nº›</a:t>
            </a:fld>
            <a:endParaRPr lang="es-EC"/>
          </a:p>
        </p:txBody>
      </p:sp>
    </p:spTree>
    <p:extLst>
      <p:ext uri="{BB962C8B-B14F-4D97-AF65-F5344CB8AC3E}">
        <p14:creationId xmlns:p14="http://schemas.microsoft.com/office/powerpoint/2010/main" val="739994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4.xml"/><Relationship Id="rId11" Type="http://schemas.openxmlformats.org/officeDocument/2006/relationships/image" Target="../media/image18.jpeg"/><Relationship Id="rId5" Type="http://schemas.openxmlformats.org/officeDocument/2006/relationships/diagramLayout" Target="../diagrams/layout4.xml"/><Relationship Id="rId10" Type="http://schemas.openxmlformats.org/officeDocument/2006/relationships/image" Target="../media/image17.jpeg"/><Relationship Id="rId4" Type="http://schemas.openxmlformats.org/officeDocument/2006/relationships/diagramData" Target="../diagrams/data4.xml"/><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12192000" cy="741276"/>
          </a:xfrm>
          <a:prstGeom prst="rect">
            <a:avLst/>
          </a:prstGeom>
        </p:spPr>
      </p:pic>
      <p:pic>
        <p:nvPicPr>
          <p:cNvPr id="8" name="Picture 4" descr="Resultado de imagen para logo espe">
            <a:extLst>
              <a:ext uri="{FF2B5EF4-FFF2-40B4-BE49-F238E27FC236}">
                <a16:creationId xmlns:a16="http://schemas.microsoft.com/office/drawing/2014/main" id="{6DD78F13-4037-4729-8A29-2E5BFE6ED9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853" y="224178"/>
            <a:ext cx="4065431" cy="866996"/>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644B740B-B65D-46CB-92C8-2E1067A8EEE6}"/>
              </a:ext>
            </a:extLst>
          </p:cNvPr>
          <p:cNvSpPr txBox="1">
            <a:spLocks/>
          </p:cNvSpPr>
          <p:nvPr/>
        </p:nvSpPr>
        <p:spPr>
          <a:xfrm>
            <a:off x="643719" y="1091174"/>
            <a:ext cx="10904562" cy="5158854"/>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C" sz="2000" b="1" dirty="0">
                <a:latin typeface="Times New Roman" pitchFamily="18" charset="0"/>
                <a:cs typeface="Times New Roman" pitchFamily="18" charset="0"/>
              </a:rPr>
              <a:t>DEPARTAMENTO DE CIENCIAS ECONÓMICAS, ADMINSTRATIVAS Y DE COMERCIO</a:t>
            </a:r>
            <a:br>
              <a:rPr lang="es-EC" sz="2000" b="1" dirty="0">
                <a:latin typeface="Times New Roman" pitchFamily="18" charset="0"/>
                <a:cs typeface="Times New Roman" pitchFamily="18" charset="0"/>
              </a:rPr>
            </a:br>
            <a:br>
              <a:rPr lang="es-EC" sz="2000" b="1" dirty="0">
                <a:latin typeface="Times New Roman" pitchFamily="18" charset="0"/>
                <a:cs typeface="Times New Roman" pitchFamily="18" charset="0"/>
              </a:rPr>
            </a:br>
            <a:r>
              <a:rPr lang="es-EC" sz="2000" b="1" dirty="0">
                <a:latin typeface="Times New Roman" pitchFamily="18" charset="0"/>
                <a:cs typeface="Times New Roman" pitchFamily="18" charset="0"/>
              </a:rPr>
              <a:t>CARRERA DE INGENIERÍA COMERCIAL </a:t>
            </a:r>
            <a:br>
              <a:rPr lang="es-EC" sz="2000" b="1" dirty="0">
                <a:latin typeface="Times New Roman" pitchFamily="18" charset="0"/>
                <a:cs typeface="Times New Roman" pitchFamily="18" charset="0"/>
              </a:rPr>
            </a:br>
            <a:br>
              <a:rPr lang="es-EC" sz="2000" b="1" dirty="0">
                <a:latin typeface="Times New Roman" pitchFamily="18" charset="0"/>
                <a:cs typeface="Times New Roman" pitchFamily="18" charset="0"/>
              </a:rPr>
            </a:br>
            <a:r>
              <a:rPr lang="es-EC" sz="2000" b="1" dirty="0">
                <a:latin typeface="Times New Roman" pitchFamily="18" charset="0"/>
                <a:cs typeface="Times New Roman" pitchFamily="18" charset="0"/>
              </a:rPr>
              <a:t>TEMA: </a:t>
            </a:r>
          </a:p>
          <a:p>
            <a:pPr algn="ctr">
              <a:lnSpc>
                <a:spcPct val="160000"/>
              </a:lnSpc>
            </a:pPr>
            <a:r>
              <a:rPr lang="es-EC" sz="2000" b="1" dirty="0">
                <a:latin typeface="Times New Roman" pitchFamily="18" charset="0"/>
                <a:cs typeface="Times New Roman" pitchFamily="18" charset="0"/>
              </a:rPr>
              <a:t>“LA INNOVACIÓN Y SU RELACIÓN CON EL DESEMPEÑO ORGANIZACIONAL DE LAS PYMES Y GRANDES EMPRESAS DEL SECTOR FARMACEUTICO “CIIU 2100" DEL DISTRITO METROPOLITANO DE QUITO (DMQ)”</a:t>
            </a:r>
            <a:br>
              <a:rPr lang="es-EC" sz="2000" b="1" dirty="0">
                <a:latin typeface="Times New Roman" pitchFamily="18" charset="0"/>
                <a:cs typeface="Times New Roman" pitchFamily="18" charset="0"/>
              </a:rPr>
            </a:br>
            <a:br>
              <a:rPr lang="es-EC" sz="2000" b="1" i="1" dirty="0">
                <a:latin typeface="Times New Roman" pitchFamily="18" charset="0"/>
                <a:cs typeface="Times New Roman" pitchFamily="18" charset="0"/>
              </a:rPr>
            </a:br>
            <a:r>
              <a:rPr lang="es-EC" sz="2000" b="1" dirty="0">
                <a:latin typeface="Times New Roman" pitchFamily="18" charset="0"/>
                <a:cs typeface="Times New Roman" pitchFamily="18" charset="0"/>
              </a:rPr>
              <a:t>AUTORES: </a:t>
            </a:r>
            <a:r>
              <a:rPr lang="es-EC" sz="2000" dirty="0">
                <a:latin typeface="Times New Roman" pitchFamily="18" charset="0"/>
                <a:cs typeface="Times New Roman" pitchFamily="18" charset="0"/>
              </a:rPr>
              <a:t>ORTEGA QUEVEDO, ABIGAIL ELIZABETH </a:t>
            </a:r>
          </a:p>
          <a:p>
            <a:pPr algn="ctr">
              <a:lnSpc>
                <a:spcPct val="160000"/>
              </a:lnSpc>
            </a:pPr>
            <a:r>
              <a:rPr lang="es-EC" sz="2000" dirty="0">
                <a:latin typeface="Times New Roman" pitchFamily="18" charset="0"/>
                <a:cs typeface="Times New Roman" pitchFamily="18" charset="0"/>
              </a:rPr>
              <a:t> 	AYALA CAÑIZARES DORIS ALEXANDRA</a:t>
            </a:r>
          </a:p>
          <a:p>
            <a:pPr algn="ctr">
              <a:lnSpc>
                <a:spcPct val="160000"/>
              </a:lnSpc>
            </a:pPr>
            <a:br>
              <a:rPr lang="es-EC" sz="2000" b="1" dirty="0">
                <a:latin typeface="Times New Roman" pitchFamily="18" charset="0"/>
                <a:cs typeface="Times New Roman" pitchFamily="18" charset="0"/>
              </a:rPr>
            </a:br>
            <a:r>
              <a:rPr lang="es-EC" sz="2000" b="1" dirty="0">
                <a:latin typeface="Times New Roman" pitchFamily="18" charset="0"/>
                <a:cs typeface="Times New Roman" pitchFamily="18" charset="0"/>
              </a:rPr>
              <a:t>DIRECTOR: </a:t>
            </a:r>
            <a:r>
              <a:rPr lang="es-EC" sz="2000" dirty="0">
                <a:latin typeface="Times New Roman" pitchFamily="18" charset="0"/>
                <a:cs typeface="Times New Roman" pitchFamily="18" charset="0"/>
              </a:rPr>
              <a:t>ING. PAZ RIOFRÍO, HERNAN PATRICIO MÁSTER </a:t>
            </a:r>
            <a:br>
              <a:rPr lang="es-EC" sz="2000" dirty="0">
                <a:latin typeface="Times New Roman" pitchFamily="18" charset="0"/>
                <a:cs typeface="Times New Roman" pitchFamily="18" charset="0"/>
              </a:rPr>
            </a:br>
            <a:br>
              <a:rPr lang="es-EC" sz="2000" dirty="0">
                <a:latin typeface="Times New Roman" pitchFamily="18" charset="0"/>
                <a:cs typeface="Times New Roman" pitchFamily="18" charset="0"/>
              </a:rPr>
            </a:br>
            <a:br>
              <a:rPr lang="es-EC" sz="2000" dirty="0">
                <a:latin typeface="Times New Roman" pitchFamily="18" charset="0"/>
                <a:cs typeface="Times New Roman" pitchFamily="18" charset="0"/>
              </a:rPr>
            </a:br>
            <a:r>
              <a:rPr lang="es-EC" sz="2000" dirty="0">
                <a:latin typeface="Times New Roman" pitchFamily="18" charset="0"/>
                <a:cs typeface="Times New Roman" pitchFamily="18" charset="0"/>
              </a:rPr>
              <a:t>SANGOLQUÍ</a:t>
            </a:r>
            <a:r>
              <a:rPr lang="es-EC" sz="2000" b="1" dirty="0">
                <a:latin typeface="Times New Roman" pitchFamily="18" charset="0"/>
                <a:cs typeface="Times New Roman" pitchFamily="18" charset="0"/>
              </a:rPr>
              <a:t>,  </a:t>
            </a:r>
            <a:r>
              <a:rPr lang="es-EC" sz="2000" dirty="0">
                <a:latin typeface="Times New Roman" pitchFamily="18" charset="0"/>
                <a:cs typeface="Times New Roman" pitchFamily="18" charset="0"/>
              </a:rPr>
              <a:t>2019</a:t>
            </a:r>
            <a:endParaRPr lang="es-ES" sz="4800" dirty="0"/>
          </a:p>
        </p:txBody>
      </p:sp>
    </p:spTree>
    <p:extLst>
      <p:ext uri="{BB962C8B-B14F-4D97-AF65-F5344CB8AC3E}">
        <p14:creationId xmlns:p14="http://schemas.microsoft.com/office/powerpoint/2010/main" val="2695851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029700" y="6061248"/>
            <a:ext cx="3028950" cy="741276"/>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029700" cy="741276"/>
          </a:xfrm>
          <a:prstGeom prst="rect">
            <a:avLst/>
          </a:prstGeom>
        </p:spPr>
      </p:pic>
      <p:sp>
        <p:nvSpPr>
          <p:cNvPr id="20" name="Rectángulo 19">
            <a:extLst>
              <a:ext uri="{FF2B5EF4-FFF2-40B4-BE49-F238E27FC236}">
                <a16:creationId xmlns:a16="http://schemas.microsoft.com/office/drawing/2014/main" id="{44E2D952-AC62-4F87-9168-EBA52A7974BB}"/>
              </a:ext>
            </a:extLst>
          </p:cNvPr>
          <p:cNvSpPr/>
          <p:nvPr/>
        </p:nvSpPr>
        <p:spPr>
          <a:xfrm>
            <a:off x="121798" y="139285"/>
            <a:ext cx="4393052" cy="523220"/>
          </a:xfrm>
          <a:prstGeom prst="rect">
            <a:avLst/>
          </a:prstGeom>
        </p:spPr>
        <p:txBody>
          <a:bodyPr wrap="square">
            <a:spAutoFit/>
          </a:bodyPr>
          <a:lstStyle/>
          <a:p>
            <a:r>
              <a:rPr lang="es-EC" sz="2800" b="1" dirty="0">
                <a:latin typeface="Times New Roman" panose="02020603050405020304" pitchFamily="18" charset="0"/>
                <a:ea typeface="Calibri" panose="020F0502020204030204" pitchFamily="34" charset="0"/>
              </a:rPr>
              <a:t>Teoría de Soporte </a:t>
            </a:r>
            <a:endParaRPr lang="es-EC" sz="2800" b="1" dirty="0"/>
          </a:p>
        </p:txBody>
      </p:sp>
      <p:pic>
        <p:nvPicPr>
          <p:cNvPr id="6146" name="Picture 2" descr="Resultado de imagen para teorias">
            <a:extLst>
              <a:ext uri="{FF2B5EF4-FFF2-40B4-BE49-F238E27FC236}">
                <a16:creationId xmlns:a16="http://schemas.microsoft.com/office/drawing/2014/main" id="{43CD7411-3A16-4754-BD93-AC919F3235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05" y="4234499"/>
            <a:ext cx="4286344" cy="198046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B0B5735-C7D9-4399-9780-3C06C2672FD0}"/>
              </a:ext>
            </a:extLst>
          </p:cNvPr>
          <p:cNvSpPr txBox="1"/>
          <p:nvPr/>
        </p:nvSpPr>
        <p:spPr>
          <a:xfrm>
            <a:off x="1738150" y="622646"/>
            <a:ext cx="10015406" cy="523220"/>
          </a:xfrm>
          <a:prstGeom prst="rect">
            <a:avLst/>
          </a:prstGeom>
        </p:spPr>
        <p:txBody>
          <a:bodyPr wrap="square">
            <a:spAutoFit/>
          </a:bodyPr>
          <a:lstStyle>
            <a:defPPr>
              <a:defRPr lang="es-EC"/>
            </a:defPPr>
            <a:lvl1pPr>
              <a:defRPr sz="2800" b="1">
                <a:latin typeface="Times New Roman" panose="02020603050405020304" pitchFamily="18" charset="0"/>
                <a:ea typeface="Calibri" panose="020F0502020204030204" pitchFamily="34" charset="0"/>
              </a:defRPr>
            </a:lvl1pPr>
          </a:lstStyle>
          <a:p>
            <a:r>
              <a:rPr lang="es-EC" dirty="0"/>
              <a:t>INNOVACIÓN: TEORÍA DE RECURSOS Y CAPACIDADES </a:t>
            </a:r>
          </a:p>
        </p:txBody>
      </p:sp>
      <p:sp>
        <p:nvSpPr>
          <p:cNvPr id="5" name="CuadroTexto 4">
            <a:extLst>
              <a:ext uri="{FF2B5EF4-FFF2-40B4-BE49-F238E27FC236}">
                <a16:creationId xmlns:a16="http://schemas.microsoft.com/office/drawing/2014/main" id="{3B85BC5E-86E4-4191-B030-C7ACF8F4C58E}"/>
              </a:ext>
            </a:extLst>
          </p:cNvPr>
          <p:cNvSpPr txBox="1"/>
          <p:nvPr/>
        </p:nvSpPr>
        <p:spPr>
          <a:xfrm>
            <a:off x="852255" y="1216701"/>
            <a:ext cx="10271464" cy="648070"/>
          </a:xfrm>
          <a:prstGeom prst="rect">
            <a:avLst/>
          </a:prstGeom>
          <a:noFill/>
          <a:ln>
            <a:solidFill>
              <a:schemeClr val="accent2">
                <a:lumMod val="75000"/>
              </a:schemeClr>
            </a:solidFill>
            <a:prstDash val="dashDot"/>
          </a:ln>
        </p:spPr>
        <p:txBody>
          <a:bodyPr wrap="square" rtlCol="0">
            <a:spAutoFit/>
          </a:bodyPr>
          <a:lstStyle/>
          <a:p>
            <a:r>
              <a:rPr lang="es-EC" dirty="0">
                <a:latin typeface="Times New Roman" panose="02020603050405020304" pitchFamily="18" charset="0"/>
                <a:cs typeface="Times New Roman" panose="02020603050405020304" pitchFamily="18" charset="0"/>
              </a:rPr>
              <a:t>Son considerados tanto tangibles como intangibles que para ser productivos deben tener una coordinación y cooperación en la empresa.</a:t>
            </a:r>
          </a:p>
        </p:txBody>
      </p:sp>
      <p:graphicFrame>
        <p:nvGraphicFramePr>
          <p:cNvPr id="10" name="Tabla 9">
            <a:extLst>
              <a:ext uri="{FF2B5EF4-FFF2-40B4-BE49-F238E27FC236}">
                <a16:creationId xmlns:a16="http://schemas.microsoft.com/office/drawing/2014/main" id="{ED834E19-FB89-4736-AE12-AB506F73C522}"/>
              </a:ext>
            </a:extLst>
          </p:cNvPr>
          <p:cNvGraphicFramePr>
            <a:graphicFrameLocks noGrp="1"/>
          </p:cNvGraphicFramePr>
          <p:nvPr>
            <p:extLst>
              <p:ext uri="{D42A27DB-BD31-4B8C-83A1-F6EECF244321}">
                <p14:modId xmlns:p14="http://schemas.microsoft.com/office/powerpoint/2010/main" val="1611273249"/>
              </p:ext>
            </p:extLst>
          </p:nvPr>
        </p:nvGraphicFramePr>
        <p:xfrm>
          <a:off x="680049" y="2405466"/>
          <a:ext cx="6195817" cy="1193024"/>
        </p:xfrm>
        <a:graphic>
          <a:graphicData uri="http://schemas.openxmlformats.org/drawingml/2006/table">
            <a:tbl>
              <a:tblPr firstRow="1" firstCol="1" bandRow="1">
                <a:tableStyleId>{5FD0F851-EC5A-4D38-B0AD-8093EC10F338}</a:tableStyleId>
              </a:tblPr>
              <a:tblGrid>
                <a:gridCol w="2394077">
                  <a:extLst>
                    <a:ext uri="{9D8B030D-6E8A-4147-A177-3AD203B41FA5}">
                      <a16:colId xmlns:a16="http://schemas.microsoft.com/office/drawing/2014/main" val="809178808"/>
                    </a:ext>
                  </a:extLst>
                </a:gridCol>
                <a:gridCol w="3801740">
                  <a:extLst>
                    <a:ext uri="{9D8B030D-6E8A-4147-A177-3AD203B41FA5}">
                      <a16:colId xmlns:a16="http://schemas.microsoft.com/office/drawing/2014/main" val="1505956118"/>
                    </a:ext>
                  </a:extLst>
                </a:gridCol>
              </a:tblGrid>
              <a:tr h="357083">
                <a:tc>
                  <a:txBody>
                    <a:bodyPr/>
                    <a:lstStyle/>
                    <a:p>
                      <a:pPr indent="450215" algn="just">
                        <a:lnSpc>
                          <a:spcPct val="150000"/>
                        </a:lnSpc>
                        <a:spcBef>
                          <a:spcPts val="600"/>
                        </a:spcBef>
                        <a:spcAft>
                          <a:spcPts val="0"/>
                        </a:spcAft>
                      </a:pPr>
                      <a:r>
                        <a:rPr lang="es-EC" sz="1400" dirty="0">
                          <a:effectLst/>
                          <a:latin typeface="Times New Roman" panose="02020603050405020304" pitchFamily="18" charset="0"/>
                          <a:cs typeface="Times New Roman" panose="02020603050405020304" pitchFamily="18" charset="0"/>
                        </a:rPr>
                        <a:t>Innovación tecnológica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just">
                        <a:lnSpc>
                          <a:spcPct val="150000"/>
                        </a:lnSpc>
                        <a:spcBef>
                          <a:spcPts val="600"/>
                        </a:spcBef>
                        <a:spcAft>
                          <a:spcPts val="0"/>
                        </a:spcAft>
                      </a:pPr>
                      <a:r>
                        <a:rPr lang="es-EC" sz="1400" dirty="0">
                          <a:effectLst/>
                          <a:latin typeface="Times New Roman" panose="02020603050405020304" pitchFamily="18" charset="0"/>
                          <a:cs typeface="Times New Roman" panose="02020603050405020304" pitchFamily="18" charset="0"/>
                        </a:rPr>
                        <a:t>Recursos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3705596"/>
                  </a:ext>
                </a:extLst>
              </a:tr>
              <a:tr h="261478">
                <a:tc>
                  <a:txBody>
                    <a:bodyPr/>
                    <a:lstStyle/>
                    <a:p>
                      <a:pPr indent="450215" algn="just">
                        <a:lnSpc>
                          <a:spcPct val="150000"/>
                        </a:lnSpc>
                        <a:spcBef>
                          <a:spcPts val="600"/>
                        </a:spcBef>
                        <a:spcAft>
                          <a:spcPts val="0"/>
                        </a:spcAft>
                      </a:pPr>
                      <a:r>
                        <a:rPr lang="es-EC" sz="1400">
                          <a:effectLst/>
                          <a:latin typeface="Times New Roman" panose="02020603050405020304" pitchFamily="18" charset="0"/>
                          <a:cs typeface="Times New Roman" panose="02020603050405020304" pitchFamily="18" charset="0"/>
                        </a:rPr>
                        <a:t>Productos/ Servicios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just">
                        <a:lnSpc>
                          <a:spcPct val="150000"/>
                        </a:lnSpc>
                        <a:spcBef>
                          <a:spcPts val="600"/>
                        </a:spcBef>
                        <a:spcAft>
                          <a:spcPts val="0"/>
                        </a:spcAft>
                      </a:pPr>
                      <a:r>
                        <a:rPr lang="es-EC" sz="1400">
                          <a:effectLst/>
                          <a:latin typeface="Times New Roman" panose="02020603050405020304" pitchFamily="18" charset="0"/>
                          <a:cs typeface="Times New Roman" panose="02020603050405020304" pitchFamily="18" charset="0"/>
                        </a:rPr>
                        <a:t>Innovación en productos y servicios.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7040278"/>
                  </a:ext>
                </a:extLst>
              </a:tr>
              <a:tr h="554191">
                <a:tc>
                  <a:txBody>
                    <a:bodyPr/>
                    <a:lstStyle/>
                    <a:p>
                      <a:pPr indent="450215" algn="just">
                        <a:lnSpc>
                          <a:spcPct val="150000"/>
                        </a:lnSpc>
                        <a:spcBef>
                          <a:spcPts val="600"/>
                        </a:spcBef>
                        <a:spcAft>
                          <a:spcPts val="0"/>
                        </a:spcAft>
                      </a:pPr>
                      <a:r>
                        <a:rPr lang="es-EC" sz="1400">
                          <a:effectLst/>
                          <a:latin typeface="Times New Roman" panose="02020603050405020304" pitchFamily="18" charset="0"/>
                          <a:cs typeface="Times New Roman" panose="02020603050405020304" pitchFamily="18" charset="0"/>
                        </a:rPr>
                        <a:t>Procesos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just">
                        <a:lnSpc>
                          <a:spcPct val="150000"/>
                        </a:lnSpc>
                        <a:spcBef>
                          <a:spcPts val="600"/>
                        </a:spcBef>
                        <a:spcAft>
                          <a:spcPts val="0"/>
                        </a:spcAft>
                      </a:pPr>
                      <a:r>
                        <a:rPr lang="es-EC" sz="1400" dirty="0">
                          <a:effectLst/>
                          <a:latin typeface="Times New Roman" panose="02020603050405020304" pitchFamily="18" charset="0"/>
                          <a:cs typeface="Times New Roman" panose="02020603050405020304" pitchFamily="18" charset="0"/>
                        </a:rPr>
                        <a:t>Capacidad de nuevos desarrollos y procesos.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1787799"/>
                  </a:ext>
                </a:extLst>
              </a:tr>
            </a:tbl>
          </a:graphicData>
        </a:graphic>
      </p:graphicFrame>
      <p:sp>
        <p:nvSpPr>
          <p:cNvPr id="11" name="Rectángulo 10">
            <a:extLst>
              <a:ext uri="{FF2B5EF4-FFF2-40B4-BE49-F238E27FC236}">
                <a16:creationId xmlns:a16="http://schemas.microsoft.com/office/drawing/2014/main" id="{DA11F5D0-1AD5-4C58-A1A5-0CA5B9D7755D}"/>
              </a:ext>
            </a:extLst>
          </p:cNvPr>
          <p:cNvSpPr/>
          <p:nvPr/>
        </p:nvSpPr>
        <p:spPr>
          <a:xfrm>
            <a:off x="680049" y="1981187"/>
            <a:ext cx="4564070" cy="369332"/>
          </a:xfrm>
          <a:prstGeom prst="rect">
            <a:avLst/>
          </a:prstGeom>
        </p:spPr>
        <p:txBody>
          <a:bodyPr wrap="none">
            <a:spAutoFit/>
          </a:bodyPr>
          <a:lstStyle/>
          <a:p>
            <a:pPr>
              <a:spcAft>
                <a:spcPts val="1000"/>
              </a:spcAft>
            </a:pPr>
            <a:r>
              <a:rPr lang="es-EC" b="1" i="1" dirty="0">
                <a:latin typeface="Times New Roman" panose="02020603050405020304" pitchFamily="18" charset="0"/>
                <a:ea typeface="Calibri" panose="020F0502020204030204" pitchFamily="34" charset="0"/>
                <a:cs typeface="Times New Roman" panose="02020603050405020304" pitchFamily="18" charset="0"/>
              </a:rPr>
              <a:t>Relación Innovación tecnológica – Recursos </a:t>
            </a:r>
            <a:endParaRPr lang="es-EC" sz="1100" b="1" i="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a 12">
            <a:extLst>
              <a:ext uri="{FF2B5EF4-FFF2-40B4-BE49-F238E27FC236}">
                <a16:creationId xmlns:a16="http://schemas.microsoft.com/office/drawing/2014/main" id="{1EFFDC33-4D4F-4B85-8031-608714E10D57}"/>
              </a:ext>
            </a:extLst>
          </p:cNvPr>
          <p:cNvGraphicFramePr>
            <a:graphicFrameLocks noGrp="1"/>
          </p:cNvGraphicFramePr>
          <p:nvPr>
            <p:extLst>
              <p:ext uri="{D42A27DB-BD31-4B8C-83A1-F6EECF244321}">
                <p14:modId xmlns:p14="http://schemas.microsoft.com/office/powerpoint/2010/main" val="660992351"/>
              </p:ext>
            </p:extLst>
          </p:nvPr>
        </p:nvGraphicFramePr>
        <p:xfrm>
          <a:off x="5167901" y="4234499"/>
          <a:ext cx="6369978" cy="1827278"/>
        </p:xfrm>
        <a:graphic>
          <a:graphicData uri="http://schemas.openxmlformats.org/drawingml/2006/table">
            <a:tbl>
              <a:tblPr firstRow="1" firstCol="1" bandRow="1">
                <a:tableStyleId>{68D230F3-CF80-4859-8CE7-A43EE81993B5}</a:tableStyleId>
              </a:tblPr>
              <a:tblGrid>
                <a:gridCol w="2699091">
                  <a:extLst>
                    <a:ext uri="{9D8B030D-6E8A-4147-A177-3AD203B41FA5}">
                      <a16:colId xmlns:a16="http://schemas.microsoft.com/office/drawing/2014/main" val="4186685931"/>
                    </a:ext>
                  </a:extLst>
                </a:gridCol>
                <a:gridCol w="3670887">
                  <a:extLst>
                    <a:ext uri="{9D8B030D-6E8A-4147-A177-3AD203B41FA5}">
                      <a16:colId xmlns:a16="http://schemas.microsoft.com/office/drawing/2014/main" val="758726540"/>
                    </a:ext>
                  </a:extLst>
                </a:gridCol>
              </a:tblGrid>
              <a:tr h="395440">
                <a:tc>
                  <a:txBody>
                    <a:bodyPr/>
                    <a:lstStyle/>
                    <a:p>
                      <a:pPr indent="450215" algn="just">
                        <a:lnSpc>
                          <a:spcPct val="150000"/>
                        </a:lnSpc>
                        <a:spcBef>
                          <a:spcPts val="600"/>
                        </a:spcBef>
                        <a:spcAft>
                          <a:spcPts val="0"/>
                        </a:spcAft>
                      </a:pPr>
                      <a:r>
                        <a:rPr lang="es-EC" sz="1400">
                          <a:effectLst/>
                          <a:latin typeface="Times New Roman" panose="02020603050405020304" pitchFamily="18" charset="0"/>
                          <a:cs typeface="Times New Roman" panose="02020603050405020304" pitchFamily="18" charset="0"/>
                        </a:rPr>
                        <a:t>Innovación no tecnológica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just">
                        <a:lnSpc>
                          <a:spcPct val="150000"/>
                        </a:lnSpc>
                        <a:spcBef>
                          <a:spcPts val="600"/>
                        </a:spcBef>
                        <a:spcAft>
                          <a:spcPts val="0"/>
                        </a:spcAft>
                      </a:pPr>
                      <a:r>
                        <a:rPr lang="es-EC" sz="1400" dirty="0">
                          <a:effectLst/>
                          <a:latin typeface="Times New Roman" panose="02020603050405020304" pitchFamily="18" charset="0"/>
                          <a:cs typeface="Times New Roman" panose="02020603050405020304" pitchFamily="18" charset="0"/>
                        </a:rPr>
                        <a:t>Capacidades ( Habilidades)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7418131"/>
                  </a:ext>
                </a:extLst>
              </a:tr>
              <a:tr h="715919">
                <a:tc>
                  <a:txBody>
                    <a:bodyPr/>
                    <a:lstStyle/>
                    <a:p>
                      <a:pPr indent="450215" algn="just">
                        <a:lnSpc>
                          <a:spcPct val="150000"/>
                        </a:lnSpc>
                        <a:spcBef>
                          <a:spcPts val="600"/>
                        </a:spcBef>
                        <a:spcAft>
                          <a:spcPts val="0"/>
                        </a:spcAft>
                      </a:pPr>
                      <a:r>
                        <a:rPr lang="es-EC" sz="1400" dirty="0">
                          <a:effectLst/>
                          <a:latin typeface="Times New Roman" panose="02020603050405020304" pitchFamily="18" charset="0"/>
                          <a:cs typeface="Times New Roman" panose="02020603050405020304" pitchFamily="18" charset="0"/>
                        </a:rPr>
                        <a:t>Organizacional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just">
                        <a:lnSpc>
                          <a:spcPct val="150000"/>
                        </a:lnSpc>
                        <a:spcBef>
                          <a:spcPts val="600"/>
                        </a:spcBef>
                        <a:spcAft>
                          <a:spcPts val="0"/>
                        </a:spcAft>
                      </a:pPr>
                      <a:r>
                        <a:rPr lang="es-EC" sz="1400">
                          <a:effectLst/>
                          <a:latin typeface="Times New Roman" panose="02020603050405020304" pitchFamily="18" charset="0"/>
                          <a:cs typeface="Times New Roman" panose="02020603050405020304" pitchFamily="18" charset="0"/>
                        </a:rPr>
                        <a:t>Capital humano, habilidad para reclutar, motivar y retener el talento.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1216433"/>
                  </a:ext>
                </a:extLst>
              </a:tr>
              <a:tr h="715919">
                <a:tc>
                  <a:txBody>
                    <a:bodyPr/>
                    <a:lstStyle/>
                    <a:p>
                      <a:pPr indent="450215" algn="just">
                        <a:lnSpc>
                          <a:spcPct val="150000"/>
                        </a:lnSpc>
                        <a:spcBef>
                          <a:spcPts val="600"/>
                        </a:spcBef>
                        <a:spcAft>
                          <a:spcPts val="0"/>
                        </a:spcAft>
                      </a:pPr>
                      <a:r>
                        <a:rPr lang="es-EC" sz="1400">
                          <a:effectLst/>
                          <a:latin typeface="Times New Roman" panose="02020603050405020304" pitchFamily="18" charset="0"/>
                          <a:cs typeface="Times New Roman" panose="02020603050405020304" pitchFamily="18" charset="0"/>
                        </a:rPr>
                        <a:t>Mercadotecnia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just">
                        <a:lnSpc>
                          <a:spcPct val="150000"/>
                        </a:lnSpc>
                        <a:spcBef>
                          <a:spcPts val="600"/>
                        </a:spcBef>
                        <a:spcAft>
                          <a:spcPts val="800"/>
                        </a:spcAft>
                      </a:pPr>
                      <a:r>
                        <a:rPr lang="es-EC" sz="1400" dirty="0">
                          <a:effectLst/>
                          <a:latin typeface="Times New Roman" panose="02020603050405020304" pitchFamily="18" charset="0"/>
                          <a:cs typeface="Times New Roman" panose="02020603050405020304" pitchFamily="18" charset="0"/>
                        </a:rPr>
                        <a:t>Excelente Servicio Postventa e innovación hacia el mercado.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7679632"/>
                  </a:ext>
                </a:extLst>
              </a:tr>
            </a:tbl>
          </a:graphicData>
        </a:graphic>
      </p:graphicFrame>
      <p:sp>
        <p:nvSpPr>
          <p:cNvPr id="14" name="Rectángulo 13">
            <a:extLst>
              <a:ext uri="{FF2B5EF4-FFF2-40B4-BE49-F238E27FC236}">
                <a16:creationId xmlns:a16="http://schemas.microsoft.com/office/drawing/2014/main" id="{AD925BEA-EB7F-4FAD-B96C-60F55B51ACD3}"/>
              </a:ext>
            </a:extLst>
          </p:cNvPr>
          <p:cNvSpPr/>
          <p:nvPr/>
        </p:nvSpPr>
        <p:spPr>
          <a:xfrm>
            <a:off x="6183197" y="3760067"/>
            <a:ext cx="5064207" cy="369332"/>
          </a:xfrm>
          <a:prstGeom prst="rect">
            <a:avLst/>
          </a:prstGeom>
        </p:spPr>
        <p:txBody>
          <a:bodyPr wrap="none">
            <a:spAutoFit/>
          </a:bodyPr>
          <a:lstStyle/>
          <a:p>
            <a:pPr>
              <a:spcAft>
                <a:spcPts val="1000"/>
              </a:spcAft>
            </a:pPr>
            <a:r>
              <a:rPr lang="es-EC" b="1" i="1" dirty="0">
                <a:latin typeface="Times New Roman" panose="02020603050405020304" pitchFamily="18" charset="0"/>
                <a:ea typeface="Calibri" panose="020F0502020204030204" pitchFamily="34" charset="0"/>
                <a:cs typeface="Times New Roman" panose="02020603050405020304" pitchFamily="18" charset="0"/>
              </a:rPr>
              <a:t>Relación Innovación no tecnológica – Capacidades</a:t>
            </a:r>
            <a:endParaRPr lang="es-EC" sz="1100" b="1"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2D32F6C2-E361-43FF-9F8A-E38D694A42A5}"/>
              </a:ext>
            </a:extLst>
          </p:cNvPr>
          <p:cNvSpPr/>
          <p:nvPr/>
        </p:nvSpPr>
        <p:spPr>
          <a:xfrm>
            <a:off x="9448362" y="1898968"/>
            <a:ext cx="2191626" cy="369332"/>
          </a:xfrm>
          <a:prstGeom prst="rect">
            <a:avLst/>
          </a:prstGeom>
        </p:spPr>
        <p:txBody>
          <a:bodyPr wrap="none">
            <a:spAutoFit/>
          </a:bodyPr>
          <a:lstStyle/>
          <a:p>
            <a:r>
              <a:rPr lang="es-EC" b="1" dirty="0">
                <a:latin typeface="Times New Roman" panose="02020603050405020304" pitchFamily="18" charset="0"/>
                <a:cs typeface="Times New Roman" panose="02020603050405020304" pitchFamily="18" charset="0"/>
              </a:rPr>
              <a:t>Robert Grant - 1991</a:t>
            </a:r>
          </a:p>
        </p:txBody>
      </p:sp>
    </p:spTree>
    <p:extLst>
      <p:ext uri="{BB962C8B-B14F-4D97-AF65-F5344CB8AC3E}">
        <p14:creationId xmlns:p14="http://schemas.microsoft.com/office/powerpoint/2010/main" val="1229750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4"/>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DESEMPEÑO ORGANIZACIONAL </a:t>
            </a:r>
          </a:p>
        </p:txBody>
      </p:sp>
      <p:sp>
        <p:nvSpPr>
          <p:cNvPr id="17" name="テキスト プレースホルダー 16"/>
          <p:cNvSpPr>
            <a:spLocks noGrp="1"/>
          </p:cNvSpPr>
          <p:nvPr>
            <p:ph type="body" sz="quarter" idx="15"/>
          </p:nvPr>
        </p:nvSpPr>
        <p:spPr/>
        <p:txBody>
          <a:bodyPr/>
          <a:lstStyle/>
          <a:p>
            <a:pPr marL="0" lvl="0" indent="0">
              <a:buNone/>
            </a:pPr>
            <a:r>
              <a:rPr lang="es-EC" b="1" dirty="0">
                <a:solidFill>
                  <a:srgbClr val="0070C0"/>
                </a:solidFill>
                <a:latin typeface="Times New Roman" panose="02020603050405020304" pitchFamily="18" charset="0"/>
                <a:cs typeface="Times New Roman" panose="02020603050405020304" pitchFamily="18" charset="0"/>
              </a:rPr>
              <a:t>ETZIONI (1964)</a:t>
            </a:r>
          </a:p>
        </p:txBody>
      </p:sp>
      <p:sp>
        <p:nvSpPr>
          <p:cNvPr id="18" name="テキスト プレースホルダー 17"/>
          <p:cNvSpPr>
            <a:spLocks noGrp="1"/>
          </p:cNvSpPr>
          <p:nvPr>
            <p:ph type="body" sz="quarter" idx="16"/>
          </p:nvPr>
        </p:nvSpPr>
        <p:spPr>
          <a:xfrm>
            <a:off x="2375263" y="4973796"/>
            <a:ext cx="2976522" cy="1191509"/>
          </a:xfrm>
        </p:spPr>
        <p:txBody>
          <a:bodyPr>
            <a:noAutofit/>
          </a:bodyPr>
          <a:lstStyle/>
          <a:p>
            <a:r>
              <a:rPr lang="en-US" sz="1800" dirty="0" err="1">
                <a:solidFill>
                  <a:schemeClr val="tx1"/>
                </a:solidFill>
                <a:latin typeface="Times New Roman" panose="02020603050405020304" pitchFamily="18" charset="0"/>
                <a:cs typeface="Times New Roman" panose="02020603050405020304" pitchFamily="18" charset="0"/>
              </a:rPr>
              <a:t>Experiencia</a:t>
            </a:r>
            <a:r>
              <a:rPr lang="en-US" sz="1800" dirty="0">
                <a:solidFill>
                  <a:schemeClr val="tx1"/>
                </a:solidFill>
                <a:latin typeface="Times New Roman" panose="02020603050405020304" pitchFamily="18" charset="0"/>
                <a:cs typeface="Times New Roman" panose="02020603050405020304" pitchFamily="18" charset="0"/>
              </a:rPr>
              <a:t> de los </a:t>
            </a:r>
            <a:r>
              <a:rPr lang="en-US" sz="1800" dirty="0" err="1">
                <a:solidFill>
                  <a:schemeClr val="tx1"/>
                </a:solidFill>
                <a:latin typeface="Times New Roman" panose="02020603050405020304" pitchFamily="18" charset="0"/>
                <a:cs typeface="Times New Roman" panose="02020603050405020304" pitchFamily="18" charset="0"/>
              </a:rPr>
              <a:t>gerentes</a:t>
            </a:r>
            <a:r>
              <a:rPr lang="en-US" sz="1800" dirty="0">
                <a:solidFill>
                  <a:schemeClr val="tx1"/>
                </a:solidFill>
                <a:latin typeface="Times New Roman" panose="02020603050405020304" pitchFamily="18" charset="0"/>
                <a:cs typeface="Times New Roman" panose="02020603050405020304" pitchFamily="18" charset="0"/>
              </a:rPr>
              <a:t>.</a:t>
            </a:r>
          </a:p>
          <a:p>
            <a:r>
              <a:rPr lang="en-US" sz="1800" dirty="0" err="1">
                <a:solidFill>
                  <a:schemeClr val="tx1"/>
                </a:solidFill>
                <a:latin typeface="Times New Roman" panose="02020603050405020304" pitchFamily="18" charset="0"/>
                <a:cs typeface="Times New Roman" panose="02020603050405020304" pitchFamily="18" charset="0"/>
              </a:rPr>
              <a:t>Visibles</a:t>
            </a:r>
            <a:r>
              <a:rPr lang="en-US" sz="1800" dirty="0">
                <a:solidFill>
                  <a:schemeClr val="tx1"/>
                </a:solidFill>
                <a:latin typeface="Times New Roman" panose="02020603050405020304" pitchFamily="18" charset="0"/>
                <a:cs typeface="Times New Roman" panose="02020603050405020304" pitchFamily="18" charset="0"/>
              </a:rPr>
              <a:t> en los </a:t>
            </a:r>
            <a:r>
              <a:rPr lang="en-US" sz="1800" dirty="0" err="1">
                <a:solidFill>
                  <a:schemeClr val="tx1"/>
                </a:solidFill>
                <a:latin typeface="Times New Roman" panose="02020603050405020304" pitchFamily="18" charset="0"/>
                <a:cs typeface="Times New Roman" panose="02020603050405020304" pitchFamily="18" charset="0"/>
              </a:rPr>
              <a:t>resultados</a:t>
            </a:r>
            <a:r>
              <a:rPr lang="en-US" sz="1800" dirty="0">
                <a:solidFill>
                  <a:schemeClr val="tx1"/>
                </a:solidFill>
                <a:latin typeface="Times New Roman" panose="02020603050405020304" pitchFamily="18" charset="0"/>
                <a:cs typeface="Times New Roman" panose="02020603050405020304" pitchFamily="18" charset="0"/>
              </a:rPr>
              <a:t> .</a:t>
            </a:r>
          </a:p>
        </p:txBody>
      </p:sp>
      <p:sp>
        <p:nvSpPr>
          <p:cNvPr id="19" name="テキスト プレースホルダー 18"/>
          <p:cNvSpPr>
            <a:spLocks noGrp="1"/>
          </p:cNvSpPr>
          <p:nvPr>
            <p:ph type="body" sz="quarter" idx="17"/>
          </p:nvPr>
        </p:nvSpPr>
        <p:spPr/>
        <p:txBody>
          <a:bodyPr/>
          <a:lstStyle/>
          <a:p>
            <a:pPr marL="0" lvl="0" indent="0">
              <a:buNone/>
            </a:pPr>
            <a:r>
              <a:rPr lang="es-EC" b="1" dirty="0">
                <a:solidFill>
                  <a:srgbClr val="0070C0"/>
                </a:solidFill>
                <a:latin typeface="Times New Roman" panose="02020603050405020304" pitchFamily="18" charset="0"/>
                <a:cs typeface="Times New Roman" panose="02020603050405020304" pitchFamily="18" charset="0"/>
              </a:rPr>
              <a:t>SELNICK (1957)</a:t>
            </a:r>
          </a:p>
        </p:txBody>
      </p:sp>
      <p:sp>
        <p:nvSpPr>
          <p:cNvPr id="20" name="テキスト プレースホルダー 19"/>
          <p:cNvSpPr>
            <a:spLocks noGrp="1"/>
          </p:cNvSpPr>
          <p:nvPr>
            <p:ph type="body" sz="quarter" idx="18"/>
          </p:nvPr>
        </p:nvSpPr>
        <p:spPr>
          <a:xfrm>
            <a:off x="646922" y="2144859"/>
            <a:ext cx="2942098" cy="1191509"/>
          </a:xfrm>
        </p:spPr>
        <p:txBody>
          <a:bodyPr>
            <a:normAutofit/>
          </a:bodyPr>
          <a:lstStyle/>
          <a:p>
            <a:r>
              <a:rPr lang="es-EC" sz="1800" dirty="0">
                <a:solidFill>
                  <a:schemeClr val="tx1"/>
                </a:solidFill>
                <a:latin typeface="Times New Roman" panose="02020603050405020304" pitchFamily="18" charset="0"/>
                <a:cs typeface="Times New Roman" panose="02020603050405020304" pitchFamily="18" charset="0"/>
              </a:rPr>
              <a:t>Aplicación de estrategias y el uso eficiente de los recursos.</a:t>
            </a: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21" name="テキスト プレースホルダー 20"/>
          <p:cNvSpPr>
            <a:spLocks noGrp="1"/>
          </p:cNvSpPr>
          <p:nvPr>
            <p:ph type="body" sz="quarter" idx="19"/>
          </p:nvPr>
        </p:nvSpPr>
        <p:spPr/>
        <p:txBody>
          <a:bodyPr/>
          <a:lstStyle/>
          <a:p>
            <a:pPr marL="0" lvl="0" indent="0">
              <a:buNone/>
            </a:pPr>
            <a:r>
              <a:rPr lang="es-EC" b="1" dirty="0">
                <a:solidFill>
                  <a:srgbClr val="0070C0"/>
                </a:solidFill>
                <a:latin typeface="Times New Roman" panose="02020603050405020304" pitchFamily="18" charset="0"/>
                <a:cs typeface="Times New Roman" panose="02020603050405020304" pitchFamily="18" charset="0"/>
              </a:rPr>
              <a:t>SCOTT(1977) </a:t>
            </a:r>
          </a:p>
        </p:txBody>
      </p:sp>
      <p:sp>
        <p:nvSpPr>
          <p:cNvPr id="22" name="テキスト プレースホルダー 21"/>
          <p:cNvSpPr>
            <a:spLocks noGrp="1"/>
          </p:cNvSpPr>
          <p:nvPr>
            <p:ph type="body" sz="quarter" idx="20"/>
          </p:nvPr>
        </p:nvSpPr>
        <p:spPr/>
        <p:txBody>
          <a:bodyPr>
            <a:normAutofit/>
          </a:bodyPr>
          <a:lstStyle/>
          <a:p>
            <a:r>
              <a:rPr lang="en-US" sz="1800" dirty="0" err="1">
                <a:solidFill>
                  <a:schemeClr val="tx1"/>
                </a:solidFill>
                <a:latin typeface="Times New Roman" panose="02020603050405020304" pitchFamily="18" charset="0"/>
                <a:cs typeface="Times New Roman" panose="02020603050405020304" pitchFamily="18" charset="0"/>
              </a:rPr>
              <a:t>Metodología</a:t>
            </a:r>
            <a:r>
              <a:rPr lang="en-US" sz="1800" dirty="0">
                <a:solidFill>
                  <a:schemeClr val="tx1"/>
                </a:solidFill>
                <a:latin typeface="Times New Roman" panose="02020603050405020304" pitchFamily="18" charset="0"/>
                <a:cs typeface="Times New Roman" panose="02020603050405020304" pitchFamily="18" charset="0"/>
              </a:rPr>
              <a:t>  que </a:t>
            </a:r>
            <a:r>
              <a:rPr lang="en-US" sz="1800" dirty="0" err="1">
                <a:solidFill>
                  <a:schemeClr val="tx1"/>
                </a:solidFill>
                <a:latin typeface="Times New Roman" panose="02020603050405020304" pitchFamily="18" charset="0"/>
                <a:cs typeface="Times New Roman" panose="02020603050405020304" pitchFamily="18" charset="0"/>
              </a:rPr>
              <a:t>identifica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todas</a:t>
            </a:r>
            <a:r>
              <a:rPr lang="en-US" sz="1800" dirty="0">
                <a:solidFill>
                  <a:schemeClr val="tx1"/>
                </a:solidFill>
                <a:latin typeface="Times New Roman" panose="02020603050405020304" pitchFamily="18" charset="0"/>
                <a:cs typeface="Times New Roman" panose="02020603050405020304" pitchFamily="18" charset="0"/>
              </a:rPr>
              <a:t> las variables y </a:t>
            </a:r>
            <a:r>
              <a:rPr lang="en-US" sz="1800" dirty="0" err="1">
                <a:solidFill>
                  <a:schemeClr val="tx1"/>
                </a:solidFill>
                <a:latin typeface="Times New Roman" panose="02020603050405020304" pitchFamily="18" charset="0"/>
                <a:cs typeface="Times New Roman" panose="02020603050405020304" pitchFamily="18" charset="0"/>
              </a:rPr>
              <a:t>criterios</a:t>
            </a:r>
            <a:r>
              <a:rPr lang="en-US" sz="1800" dirty="0">
                <a:solidFill>
                  <a:schemeClr val="tx1"/>
                </a:solidFill>
                <a:latin typeface="Times New Roman" panose="02020603050405020304" pitchFamily="18" charset="0"/>
                <a:cs typeface="Times New Roman" panose="02020603050405020304" pitchFamily="18" charset="0"/>
              </a:rPr>
              <a:t> del </a:t>
            </a:r>
            <a:r>
              <a:rPr lang="en-US" sz="1800" dirty="0" err="1">
                <a:solidFill>
                  <a:schemeClr val="tx1"/>
                </a:solidFill>
                <a:latin typeface="Times New Roman" panose="02020603050405020304" pitchFamily="18" charset="0"/>
                <a:cs typeface="Times New Roman" panose="02020603050405020304" pitchFamily="18" charset="0"/>
              </a:rPr>
              <a:t>desempeño</a:t>
            </a:r>
            <a:r>
              <a:rPr lang="en-US" sz="1800" dirty="0">
                <a:solidFill>
                  <a:schemeClr val="tx1"/>
                </a:solidFill>
                <a:latin typeface="Times New Roman" panose="02020603050405020304" pitchFamily="18" charset="0"/>
                <a:cs typeface="Times New Roman" panose="02020603050405020304" pitchFamily="18" charset="0"/>
              </a:rPr>
              <a:t>. </a:t>
            </a:r>
          </a:p>
        </p:txBody>
      </p:sp>
      <p:sp>
        <p:nvSpPr>
          <p:cNvPr id="23" name="テキスト プレースホルダー 22"/>
          <p:cNvSpPr>
            <a:spLocks noGrp="1"/>
          </p:cNvSpPr>
          <p:nvPr>
            <p:ph type="body" sz="quarter" idx="21"/>
          </p:nvPr>
        </p:nvSpPr>
        <p:spPr>
          <a:xfrm>
            <a:off x="5832647" y="4773151"/>
            <a:ext cx="3370183" cy="215471"/>
          </a:xfrm>
        </p:spPr>
        <p:txBody>
          <a:bodyPr vert="horz" lIns="91440" tIns="45720" rIns="91440" bIns="45720" rtlCol="0">
            <a:noAutofit/>
          </a:bodyPr>
          <a:lstStyle/>
          <a:p>
            <a:pPr marL="0" indent="0">
              <a:buNone/>
            </a:pPr>
            <a:r>
              <a:rPr lang="es-EC" b="1" dirty="0">
                <a:solidFill>
                  <a:srgbClr val="0070C0"/>
                </a:solidFill>
                <a:latin typeface="Times New Roman" panose="02020603050405020304" pitchFamily="18" charset="0"/>
                <a:cs typeface="Times New Roman" panose="02020603050405020304" pitchFamily="18" charset="0"/>
              </a:rPr>
              <a:t>QUINN &amp; ROHRBAUGH (1983)</a:t>
            </a:r>
          </a:p>
        </p:txBody>
      </p:sp>
      <p:sp>
        <p:nvSpPr>
          <p:cNvPr id="24" name="テキスト プレースホルダー 23"/>
          <p:cNvSpPr>
            <a:spLocks noGrp="1"/>
          </p:cNvSpPr>
          <p:nvPr>
            <p:ph type="body" sz="quarter" idx="22"/>
          </p:nvPr>
        </p:nvSpPr>
        <p:spPr/>
        <p:txBody>
          <a:bodyPr>
            <a:normAutofit/>
          </a:bodyPr>
          <a:lstStyle/>
          <a:p>
            <a:r>
              <a:rPr lang="en-US" sz="1800" dirty="0" err="1">
                <a:solidFill>
                  <a:schemeClr val="tx1"/>
                </a:solidFill>
                <a:latin typeface="Times New Roman" panose="02020603050405020304" pitchFamily="18" charset="0"/>
                <a:cs typeface="Times New Roman" panose="02020603050405020304" pitchFamily="18" charset="0"/>
              </a:rPr>
              <a:t>Medidas</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objetivas</a:t>
            </a:r>
            <a:r>
              <a:rPr lang="en-US" sz="1800" dirty="0">
                <a:solidFill>
                  <a:schemeClr val="tx1"/>
                </a:solidFill>
                <a:latin typeface="Times New Roman" panose="02020603050405020304" pitchFamily="18" charset="0"/>
                <a:cs typeface="Times New Roman" panose="02020603050405020304" pitchFamily="18" charset="0"/>
              </a:rPr>
              <a:t> </a:t>
            </a:r>
          </a:p>
          <a:p>
            <a:r>
              <a:rPr lang="en-US" sz="1800" dirty="0" err="1">
                <a:solidFill>
                  <a:schemeClr val="tx1"/>
                </a:solidFill>
                <a:latin typeface="Times New Roman" panose="02020603050405020304" pitchFamily="18" charset="0"/>
                <a:cs typeface="Times New Roman" panose="02020603050405020304" pitchFamily="18" charset="0"/>
              </a:rPr>
              <a:t>Mediddas</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subjetivas</a:t>
            </a:r>
            <a:r>
              <a:rPr lang="en-US" sz="1800" dirty="0">
                <a:solidFill>
                  <a:schemeClr val="tx1"/>
                </a:solidFill>
                <a:latin typeface="Times New Roman" panose="02020603050405020304" pitchFamily="18" charset="0"/>
                <a:cs typeface="Times New Roman" panose="02020603050405020304" pitchFamily="18" charset="0"/>
              </a:rPr>
              <a:t> </a:t>
            </a:r>
          </a:p>
        </p:txBody>
      </p:sp>
      <p:sp>
        <p:nvSpPr>
          <p:cNvPr id="25" name="テキスト プレースホルダー 24"/>
          <p:cNvSpPr>
            <a:spLocks noGrp="1"/>
          </p:cNvSpPr>
          <p:nvPr>
            <p:ph type="body" sz="quarter" idx="23"/>
          </p:nvPr>
        </p:nvSpPr>
        <p:spPr>
          <a:xfrm>
            <a:off x="7152908" y="1597117"/>
            <a:ext cx="3019791" cy="251086"/>
          </a:xfrm>
        </p:spPr>
        <p:txBody>
          <a:bodyPr vert="horz" lIns="91440" tIns="45720" rIns="91440" bIns="45720" rtlCol="0">
            <a:noAutofit/>
          </a:bodyPr>
          <a:lstStyle/>
          <a:p>
            <a:pPr marL="0" indent="0">
              <a:buNone/>
            </a:pPr>
            <a:r>
              <a:rPr lang="es-EC" b="1" dirty="0">
                <a:solidFill>
                  <a:srgbClr val="0070C0"/>
                </a:solidFill>
                <a:latin typeface="Times New Roman" panose="02020603050405020304" pitchFamily="18" charset="0"/>
                <a:cs typeface="Times New Roman" panose="02020603050405020304" pitchFamily="18" charset="0"/>
              </a:rPr>
              <a:t>MARCH &amp; SUTTON (1997)</a:t>
            </a:r>
          </a:p>
        </p:txBody>
      </p:sp>
      <p:sp>
        <p:nvSpPr>
          <p:cNvPr id="26" name="テキスト プレースホルダー 25"/>
          <p:cNvSpPr>
            <a:spLocks noGrp="1"/>
          </p:cNvSpPr>
          <p:nvPr>
            <p:ph type="body" sz="quarter" idx="24"/>
          </p:nvPr>
        </p:nvSpPr>
        <p:spPr/>
        <p:txBody>
          <a:bodyPr>
            <a:normAutofit/>
          </a:bodyPr>
          <a:lstStyle/>
          <a:p>
            <a:r>
              <a:rPr lang="en-US" sz="1800" dirty="0" err="1">
                <a:solidFill>
                  <a:schemeClr val="tx1"/>
                </a:solidFill>
                <a:latin typeface="Times New Roman" panose="02020603050405020304" pitchFamily="18" charset="0"/>
                <a:cs typeface="Times New Roman" panose="02020603050405020304" pitchFamily="18" charset="0"/>
              </a:rPr>
              <a:t>Desempeño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como</a:t>
            </a:r>
            <a:r>
              <a:rPr lang="en-US" sz="1800" dirty="0">
                <a:solidFill>
                  <a:schemeClr val="tx1"/>
                </a:solidFill>
                <a:latin typeface="Times New Roman" panose="02020603050405020304" pitchFamily="18" charset="0"/>
                <a:cs typeface="Times New Roman" panose="02020603050405020304" pitchFamily="18" charset="0"/>
              </a:rPr>
              <a:t>  variable </a:t>
            </a:r>
            <a:r>
              <a:rPr lang="en-US" sz="1800" dirty="0" err="1">
                <a:solidFill>
                  <a:schemeClr val="tx1"/>
                </a:solidFill>
                <a:latin typeface="Times New Roman" panose="02020603050405020304" pitchFamily="18" charset="0"/>
                <a:cs typeface="Times New Roman" panose="02020603050405020304" pitchFamily="18" charset="0"/>
              </a:rPr>
              <a:t>dependiente</a:t>
            </a:r>
            <a:r>
              <a:rPr lang="en-US" sz="1800" dirty="0">
                <a:solidFill>
                  <a:schemeClr val="tx1"/>
                </a:solidFill>
                <a:latin typeface="Times New Roman" panose="02020603050405020304" pitchFamily="18" charset="0"/>
                <a:cs typeface="Times New Roman" panose="02020603050405020304" pitchFamily="18" charset="0"/>
              </a:rPr>
              <a:t> </a:t>
            </a:r>
          </a:p>
        </p:txBody>
      </p:sp>
      <p:sp>
        <p:nvSpPr>
          <p:cNvPr id="27" name="テキスト プレースホルダー 26"/>
          <p:cNvSpPr>
            <a:spLocks noGrp="1"/>
          </p:cNvSpPr>
          <p:nvPr>
            <p:ph type="body" sz="quarter" idx="25"/>
          </p:nvPr>
        </p:nvSpPr>
        <p:spPr>
          <a:xfrm>
            <a:off x="9202830" y="4101077"/>
            <a:ext cx="2798338" cy="288122"/>
          </a:xfrm>
        </p:spPr>
        <p:txBody>
          <a:bodyPr/>
          <a:lstStyle/>
          <a:p>
            <a:r>
              <a:rPr lang="en-US" b="1" dirty="0">
                <a:solidFill>
                  <a:srgbClr val="0070C0"/>
                </a:solidFill>
                <a:latin typeface="Times New Roman" panose="02020603050405020304" pitchFamily="18" charset="0"/>
                <a:cs typeface="Times New Roman" panose="02020603050405020304" pitchFamily="18" charset="0"/>
              </a:rPr>
              <a:t>ESTUDIOS RECIENTES </a:t>
            </a:r>
          </a:p>
        </p:txBody>
      </p:sp>
      <p:sp>
        <p:nvSpPr>
          <p:cNvPr id="28" name="テキスト プレースホルダー 27"/>
          <p:cNvSpPr>
            <a:spLocks noGrp="1"/>
          </p:cNvSpPr>
          <p:nvPr>
            <p:ph type="body" sz="quarter" idx="26"/>
          </p:nvPr>
        </p:nvSpPr>
        <p:spPr>
          <a:xfrm>
            <a:off x="9202830" y="4397732"/>
            <a:ext cx="2798338" cy="1191509"/>
          </a:xfrm>
        </p:spPr>
        <p:txBody>
          <a:bodyPr>
            <a:noAutofit/>
          </a:bodyPr>
          <a:lstStyle/>
          <a:p>
            <a:r>
              <a:rPr lang="en-US" sz="1600" b="1" dirty="0">
                <a:solidFill>
                  <a:schemeClr val="tx1"/>
                </a:solidFill>
                <a:latin typeface="Times New Roman" panose="02020603050405020304" pitchFamily="18" charset="0"/>
                <a:cs typeface="Times New Roman" panose="02020603050405020304" pitchFamily="18" charset="0"/>
              </a:rPr>
              <a:t>2006</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Aumenta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participación</a:t>
            </a:r>
            <a:r>
              <a:rPr lang="en-US" sz="1600" dirty="0">
                <a:solidFill>
                  <a:schemeClr val="tx1"/>
                </a:solidFill>
                <a:latin typeface="Times New Roman" panose="02020603050405020304" pitchFamily="18" charset="0"/>
                <a:cs typeface="Times New Roman" panose="02020603050405020304" pitchFamily="18" charset="0"/>
              </a:rPr>
              <a:t> en el </a:t>
            </a:r>
            <a:r>
              <a:rPr lang="en-US" sz="1600" dirty="0" err="1">
                <a:solidFill>
                  <a:schemeClr val="tx1"/>
                </a:solidFill>
                <a:latin typeface="Times New Roman" panose="02020603050405020304" pitchFamily="18" charset="0"/>
                <a:cs typeface="Times New Roman" panose="02020603050405020304" pitchFamily="18" charset="0"/>
              </a:rPr>
              <a:t>mercado</a:t>
            </a:r>
            <a:r>
              <a:rPr lang="en-US" sz="1600" dirty="0">
                <a:solidFill>
                  <a:schemeClr val="tx1"/>
                </a:solidFill>
                <a:latin typeface="Times New Roman" panose="02020603050405020304" pitchFamily="18" charset="0"/>
                <a:cs typeface="Times New Roman" panose="02020603050405020304" pitchFamily="18" charset="0"/>
              </a:rPr>
              <a:t> </a:t>
            </a:r>
          </a:p>
          <a:p>
            <a:r>
              <a:rPr lang="en-US" sz="1600" b="1" dirty="0">
                <a:solidFill>
                  <a:schemeClr val="tx1"/>
                </a:solidFill>
                <a:latin typeface="Times New Roman" panose="02020603050405020304" pitchFamily="18" charset="0"/>
                <a:cs typeface="Times New Roman" panose="02020603050405020304" pitchFamily="18" charset="0"/>
              </a:rPr>
              <a:t>2014</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Selección</a:t>
            </a:r>
            <a:r>
              <a:rPr lang="en-US" sz="1600" dirty="0">
                <a:solidFill>
                  <a:schemeClr val="tx1"/>
                </a:solidFill>
                <a:latin typeface="Times New Roman" panose="02020603050405020304" pitchFamily="18" charset="0"/>
                <a:cs typeface="Times New Roman" panose="02020603050405020304" pitchFamily="18" charset="0"/>
              </a:rPr>
              <a:t> de personal </a:t>
            </a:r>
          </a:p>
          <a:p>
            <a:r>
              <a:rPr lang="en-US" sz="1600" b="1" dirty="0">
                <a:solidFill>
                  <a:schemeClr val="tx1"/>
                </a:solidFill>
                <a:latin typeface="Times New Roman" panose="02020603050405020304" pitchFamily="18" charset="0"/>
                <a:cs typeface="Times New Roman" panose="02020603050405020304" pitchFamily="18" charset="0"/>
              </a:rPr>
              <a:t>2017</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Uso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eficaz</a:t>
            </a:r>
            <a:r>
              <a:rPr lang="en-US" sz="1600" dirty="0">
                <a:solidFill>
                  <a:schemeClr val="tx1"/>
                </a:solidFill>
                <a:latin typeface="Times New Roman" panose="02020603050405020304" pitchFamily="18" charset="0"/>
                <a:cs typeface="Times New Roman" panose="02020603050405020304" pitchFamily="18" charset="0"/>
              </a:rPr>
              <a:t> y </a:t>
            </a:r>
            <a:r>
              <a:rPr lang="en-US" sz="1600" dirty="0" err="1">
                <a:solidFill>
                  <a:schemeClr val="tx1"/>
                </a:solidFill>
                <a:latin typeface="Times New Roman" panose="02020603050405020304" pitchFamily="18" charset="0"/>
                <a:cs typeface="Times New Roman" panose="02020603050405020304" pitchFamily="18" charset="0"/>
              </a:rPr>
              <a:t>eficiente</a:t>
            </a:r>
            <a:r>
              <a:rPr lang="en-US" sz="1600" dirty="0">
                <a:solidFill>
                  <a:schemeClr val="tx1"/>
                </a:solidFill>
                <a:latin typeface="Times New Roman" panose="02020603050405020304" pitchFamily="18" charset="0"/>
                <a:cs typeface="Times New Roman" panose="02020603050405020304" pitchFamily="18" charset="0"/>
              </a:rPr>
              <a:t> de los </a:t>
            </a:r>
            <a:r>
              <a:rPr lang="en-US" sz="1600" dirty="0" err="1">
                <a:solidFill>
                  <a:schemeClr val="tx1"/>
                </a:solidFill>
                <a:latin typeface="Times New Roman" panose="02020603050405020304" pitchFamily="18" charset="0"/>
                <a:cs typeface="Times New Roman" panose="02020603050405020304" pitchFamily="18" charset="0"/>
              </a:rPr>
              <a:t>recursos</a:t>
            </a:r>
            <a:endParaRPr lang="en-US" sz="1600" dirty="0">
              <a:solidFill>
                <a:schemeClr val="tx1"/>
              </a:solidFill>
              <a:latin typeface="Times New Roman" panose="02020603050405020304" pitchFamily="18" charset="0"/>
              <a:cs typeface="Times New Roman" panose="02020603050405020304" pitchFamily="18" charset="0"/>
            </a:endParaRPr>
          </a:p>
        </p:txBody>
      </p:sp>
      <p:pic>
        <p:nvPicPr>
          <p:cNvPr id="29" name="Imagen 28">
            <a:extLst>
              <a:ext uri="{FF2B5EF4-FFF2-40B4-BE49-F238E27FC236}">
                <a16:creationId xmlns:a16="http://schemas.microsoft.com/office/drawing/2014/main" id="{577BB517-324A-4299-AEAA-B53E161CAA66}"/>
              </a:ext>
            </a:extLst>
          </p:cNvPr>
          <p:cNvPicPr>
            <a:picLocks noChangeAspect="1"/>
          </p:cNvPicPr>
          <p:nvPr/>
        </p:nvPicPr>
        <p:blipFill rotWithShape="1">
          <a:blip r:embed="rId2"/>
          <a:srcRect t="89186" r="25938"/>
          <a:stretch/>
        </p:blipFill>
        <p:spPr>
          <a:xfrm>
            <a:off x="-1" y="6116724"/>
            <a:ext cx="9383151" cy="741276"/>
          </a:xfrm>
          <a:prstGeom prst="rect">
            <a:avLst/>
          </a:prstGeom>
        </p:spPr>
      </p:pic>
      <p:pic>
        <p:nvPicPr>
          <p:cNvPr id="30" name="Imagen 29">
            <a:extLst>
              <a:ext uri="{FF2B5EF4-FFF2-40B4-BE49-F238E27FC236}">
                <a16:creationId xmlns:a16="http://schemas.microsoft.com/office/drawing/2014/main" id="{033CCA0F-99B6-4F50-BD1F-9C75B4F20330}"/>
              </a:ext>
            </a:extLst>
          </p:cNvPr>
          <p:cNvPicPr>
            <a:picLocks noChangeAspect="1"/>
          </p:cNvPicPr>
          <p:nvPr/>
        </p:nvPicPr>
        <p:blipFill rotWithShape="1">
          <a:blip r:embed="rId2"/>
          <a:srcRect l="74063" t="86129" r="1094" b="3057"/>
          <a:stretch/>
        </p:blipFill>
        <p:spPr>
          <a:xfrm>
            <a:off x="9202830" y="6144101"/>
            <a:ext cx="3028950" cy="741276"/>
          </a:xfrm>
          <a:prstGeom prst="rect">
            <a:avLst/>
          </a:prstGeom>
        </p:spPr>
      </p:pic>
      <p:sp>
        <p:nvSpPr>
          <p:cNvPr id="3" name="Rectángulo 2"/>
          <p:cNvSpPr/>
          <p:nvPr/>
        </p:nvSpPr>
        <p:spPr>
          <a:xfrm>
            <a:off x="-140677" y="1"/>
            <a:ext cx="1294228" cy="1448972"/>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410150709"/>
      </p:ext>
    </p:extLst>
  </p:cSld>
  <p:clrMapOvr>
    <a:masterClrMapping/>
  </p:clrMapOvr>
  <p:transition spd="slow" advTm="13626">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EC8C1D-7E00-44BF-B468-B4CC7DE3E1EE}"/>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7DCD1868-FF32-4939-878F-950FBDCBF563}"/>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A2CCA368-83D7-4B6C-BEAD-52A2E02076D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40651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029700" y="6081796"/>
            <a:ext cx="3028950" cy="741276"/>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029700" cy="741276"/>
          </a:xfrm>
          <a:prstGeom prst="rect">
            <a:avLst/>
          </a:prstGeom>
        </p:spPr>
      </p:pic>
      <p:sp>
        <p:nvSpPr>
          <p:cNvPr id="4" name="Rectángulo 3">
            <a:extLst>
              <a:ext uri="{FF2B5EF4-FFF2-40B4-BE49-F238E27FC236}">
                <a16:creationId xmlns:a16="http://schemas.microsoft.com/office/drawing/2014/main" id="{E45C49EA-6731-412B-898F-0D3124E26D55}"/>
              </a:ext>
            </a:extLst>
          </p:cNvPr>
          <p:cNvSpPr/>
          <p:nvPr/>
        </p:nvSpPr>
        <p:spPr>
          <a:xfrm>
            <a:off x="438508" y="268540"/>
            <a:ext cx="11314983" cy="523220"/>
          </a:xfrm>
          <a:prstGeom prst="rect">
            <a:avLst/>
          </a:prstGeom>
        </p:spPr>
        <p:txBody>
          <a:bodyPr wrap="square">
            <a:spAutoFit/>
          </a:bodyPr>
          <a:lstStyle/>
          <a:p>
            <a:r>
              <a:rPr lang="es-EC" sz="2800" b="1" i="1" dirty="0">
                <a:latin typeface="Times New Roman" panose="02020603050405020304" pitchFamily="18" charset="0"/>
                <a:ea typeface="Calibri" panose="020F0502020204030204" pitchFamily="34" charset="0"/>
              </a:rPr>
              <a:t>Modelo Espacial multidimensional relación Innovación – Desempeño.</a:t>
            </a:r>
            <a:endParaRPr lang="es-EC" sz="2800" b="1" dirty="0"/>
          </a:p>
        </p:txBody>
      </p:sp>
      <p:pic>
        <p:nvPicPr>
          <p:cNvPr id="31" name="Imagen 30">
            <a:extLst>
              <a:ext uri="{FF2B5EF4-FFF2-40B4-BE49-F238E27FC236}">
                <a16:creationId xmlns:a16="http://schemas.microsoft.com/office/drawing/2014/main" id="{FB520D60-265E-4754-9050-93F310880B65}"/>
              </a:ext>
            </a:extLst>
          </p:cNvPr>
          <p:cNvPicPr>
            <a:picLocks noChangeAspect="1"/>
          </p:cNvPicPr>
          <p:nvPr/>
        </p:nvPicPr>
        <p:blipFill>
          <a:blip r:embed="rId3"/>
          <a:stretch>
            <a:fillRect/>
          </a:stretch>
        </p:blipFill>
        <p:spPr>
          <a:xfrm>
            <a:off x="1564233" y="530150"/>
            <a:ext cx="8618454" cy="5324964"/>
          </a:xfrm>
          <a:prstGeom prst="rect">
            <a:avLst/>
          </a:prstGeom>
        </p:spPr>
      </p:pic>
    </p:spTree>
    <p:extLst>
      <p:ext uri="{BB962C8B-B14F-4D97-AF65-F5344CB8AC3E}">
        <p14:creationId xmlns:p14="http://schemas.microsoft.com/office/powerpoint/2010/main" val="957023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33CCA0F-99B6-4F50-BD1F-9C75B4F20330}"/>
              </a:ext>
            </a:extLst>
          </p:cNvPr>
          <p:cNvPicPr>
            <a:picLocks noChangeAspect="1"/>
          </p:cNvPicPr>
          <p:nvPr/>
        </p:nvPicPr>
        <p:blipFill rotWithShape="1">
          <a:blip r:embed="rId2"/>
          <a:srcRect l="74063" t="86129" r="1094" b="3057"/>
          <a:stretch/>
        </p:blipFill>
        <p:spPr>
          <a:xfrm>
            <a:off x="9029700" y="6081796"/>
            <a:ext cx="3028950" cy="741276"/>
          </a:xfrm>
          <a:prstGeom prst="rect">
            <a:avLst/>
          </a:prstGeom>
        </p:spPr>
      </p:pic>
      <p:pic>
        <p:nvPicPr>
          <p:cNvPr id="5" name="Imagen 4">
            <a:extLst>
              <a:ext uri="{FF2B5EF4-FFF2-40B4-BE49-F238E27FC236}">
                <a16:creationId xmlns:a16="http://schemas.microsoft.com/office/drawing/2014/main" id="{577BB517-324A-4299-AEAA-B53E161CAA66}"/>
              </a:ext>
            </a:extLst>
          </p:cNvPr>
          <p:cNvPicPr>
            <a:picLocks noChangeAspect="1"/>
          </p:cNvPicPr>
          <p:nvPr/>
        </p:nvPicPr>
        <p:blipFill rotWithShape="1">
          <a:blip r:embed="rId2"/>
          <a:srcRect t="89186" r="25938"/>
          <a:stretch/>
        </p:blipFill>
        <p:spPr>
          <a:xfrm>
            <a:off x="0" y="6116724"/>
            <a:ext cx="9029700" cy="741276"/>
          </a:xfrm>
          <a:prstGeom prst="rect">
            <a:avLst/>
          </a:prstGeom>
        </p:spPr>
      </p:pic>
      <p:sp>
        <p:nvSpPr>
          <p:cNvPr id="8" name="Rectángulo 7">
            <a:extLst>
              <a:ext uri="{FF2B5EF4-FFF2-40B4-BE49-F238E27FC236}">
                <a16:creationId xmlns:a16="http://schemas.microsoft.com/office/drawing/2014/main" id="{7520BCE2-A4D3-43E6-9CE2-D8293B343583}"/>
              </a:ext>
            </a:extLst>
          </p:cNvPr>
          <p:cNvSpPr/>
          <p:nvPr/>
        </p:nvSpPr>
        <p:spPr>
          <a:xfrm>
            <a:off x="362098" y="218056"/>
            <a:ext cx="2572597" cy="523220"/>
          </a:xfrm>
          <a:prstGeom prst="rect">
            <a:avLst/>
          </a:prstGeom>
        </p:spPr>
        <p:txBody>
          <a:bodyPr wrap="square">
            <a:spAutoFit/>
          </a:bodyPr>
          <a:lstStyle/>
          <a:p>
            <a:r>
              <a:rPr lang="es-EC" sz="2800" b="1" dirty="0">
                <a:latin typeface="Times New Roman" panose="02020603050405020304" pitchFamily="18" charset="0"/>
                <a:cs typeface="Times New Roman" panose="02020603050405020304" pitchFamily="18" charset="0"/>
              </a:rPr>
              <a:t>Metodología</a:t>
            </a:r>
            <a:endParaRPr lang="es-EC" sz="2300" b="1"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3 Marcador de contenido">
            <a:extLst>
              <a:ext uri="{FF2B5EF4-FFF2-40B4-BE49-F238E27FC236}">
                <a16:creationId xmlns:a16="http://schemas.microsoft.com/office/drawing/2014/main" id="{B933198A-ABD4-4DDD-9667-4B0DABE60F60}"/>
              </a:ext>
            </a:extLst>
          </p:cNvPr>
          <p:cNvGraphicFramePr>
            <a:graphicFrameLocks/>
          </p:cNvGraphicFramePr>
          <p:nvPr>
            <p:extLst>
              <p:ext uri="{D42A27DB-BD31-4B8C-83A1-F6EECF244321}">
                <p14:modId xmlns:p14="http://schemas.microsoft.com/office/powerpoint/2010/main" val="1583482477"/>
              </p:ext>
            </p:extLst>
          </p:nvPr>
        </p:nvGraphicFramePr>
        <p:xfrm>
          <a:off x="164475" y="1202940"/>
          <a:ext cx="6234501" cy="4041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26">
            <a:extLst>
              <a:ext uri="{FF2B5EF4-FFF2-40B4-BE49-F238E27FC236}">
                <a16:creationId xmlns:a16="http://schemas.microsoft.com/office/drawing/2014/main" id="{8CC2362F-150D-4E99-9A77-4FAE31AE1E0F}"/>
              </a:ext>
            </a:extLst>
          </p:cNvPr>
          <p:cNvSpPr txBox="1"/>
          <p:nvPr/>
        </p:nvSpPr>
        <p:spPr>
          <a:xfrm>
            <a:off x="7796277" y="3429000"/>
            <a:ext cx="3650828" cy="400110"/>
          </a:xfrm>
          <a:prstGeom prst="rect">
            <a:avLst/>
          </a:prstGeom>
          <a:noFill/>
        </p:spPr>
        <p:txBody>
          <a:bodyPr wrap="square" rtlCol="0">
            <a:spAutoFit/>
          </a:bodyPr>
          <a:lstStyle/>
          <a:p>
            <a:r>
              <a:rPr lang="es-MX" sz="2000" dirty="0">
                <a:latin typeface="Times New Roman" panose="02020603050405020304" pitchFamily="18" charset="0"/>
                <a:cs typeface="Times New Roman" panose="02020603050405020304" pitchFamily="18" charset="0"/>
              </a:rPr>
              <a:t>Distrito Metropolitano de Quito</a:t>
            </a:r>
            <a:endParaRPr lang="es-EC" sz="2000" dirty="0">
              <a:latin typeface="Times New Roman" panose="02020603050405020304" pitchFamily="18" charset="0"/>
              <a:cs typeface="Times New Roman" panose="02020603050405020304" pitchFamily="18" charset="0"/>
            </a:endParaRPr>
          </a:p>
        </p:txBody>
      </p:sp>
      <p:sp>
        <p:nvSpPr>
          <p:cNvPr id="11" name="TextBox 26">
            <a:extLst>
              <a:ext uri="{FF2B5EF4-FFF2-40B4-BE49-F238E27FC236}">
                <a16:creationId xmlns:a16="http://schemas.microsoft.com/office/drawing/2014/main" id="{336D4727-8853-4F70-8E1B-7928D7413133}"/>
              </a:ext>
            </a:extLst>
          </p:cNvPr>
          <p:cNvSpPr txBox="1"/>
          <p:nvPr/>
        </p:nvSpPr>
        <p:spPr>
          <a:xfrm>
            <a:off x="6880621" y="1309797"/>
            <a:ext cx="4638403" cy="1200329"/>
          </a:xfrm>
          <a:prstGeom prst="rect">
            <a:avLst/>
          </a:prstGeom>
          <a:noFill/>
        </p:spPr>
        <p:txBody>
          <a:bodyPr wrap="square" rtlCol="0">
            <a:spAutoFit/>
          </a:bodyPr>
          <a:lstStyle/>
          <a:p>
            <a:r>
              <a:rPr lang="es-MX" dirty="0">
                <a:latin typeface="Times New Roman" panose="02020603050405020304" pitchFamily="18" charset="0"/>
                <a:cs typeface="Times New Roman" panose="02020603050405020304" pitchFamily="18" charset="0"/>
              </a:rPr>
              <a:t>CIIU “C2100”clasificado como: </a:t>
            </a:r>
            <a:r>
              <a:rPr lang="es-EC" dirty="0">
                <a:latin typeface="Times New Roman" panose="02020603050405020304" pitchFamily="18" charset="0"/>
                <a:cs typeface="Times New Roman" panose="02020603050405020304" pitchFamily="18" charset="0"/>
              </a:rPr>
              <a:t>Fabricación de productos farmacéuticos, sustancias químicas medicinales y productos botánicos de uso farmacéutico</a:t>
            </a:r>
            <a:r>
              <a:rPr lang="es-MX" dirty="0">
                <a:latin typeface="Times New Roman" panose="02020603050405020304" pitchFamily="18" charset="0"/>
                <a:cs typeface="Times New Roman" panose="02020603050405020304" pitchFamily="18" charset="0"/>
              </a:rPr>
              <a:t>.</a:t>
            </a:r>
            <a:endParaRPr lang="es-EC" dirty="0">
              <a:latin typeface="Times New Roman" panose="02020603050405020304" pitchFamily="18" charset="0"/>
              <a:cs typeface="Times New Roman" panose="02020603050405020304" pitchFamily="18" charset="0"/>
            </a:endParaRPr>
          </a:p>
        </p:txBody>
      </p:sp>
      <p:sp>
        <p:nvSpPr>
          <p:cNvPr id="14" name="5 CuadroTexto">
            <a:extLst>
              <a:ext uri="{FF2B5EF4-FFF2-40B4-BE49-F238E27FC236}">
                <a16:creationId xmlns:a16="http://schemas.microsoft.com/office/drawing/2014/main" id="{4CB49434-B79B-474B-A1BE-220444898A01}"/>
              </a:ext>
            </a:extLst>
          </p:cNvPr>
          <p:cNvSpPr txBox="1"/>
          <p:nvPr/>
        </p:nvSpPr>
        <p:spPr>
          <a:xfrm>
            <a:off x="7796277" y="4629713"/>
            <a:ext cx="3159490" cy="461665"/>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Muestra</a:t>
            </a:r>
            <a:r>
              <a:rPr lang="es-EC" b="1" dirty="0">
                <a:latin typeface="Times New Roman" panose="02020603050405020304" pitchFamily="18" charset="0"/>
                <a:cs typeface="Times New Roman" panose="02020603050405020304" pitchFamily="18" charset="0"/>
              </a:rPr>
              <a:t>= </a:t>
            </a:r>
            <a:r>
              <a:rPr lang="es-EC" sz="2400" dirty="0">
                <a:latin typeface="Times New Roman" panose="02020603050405020304" pitchFamily="18" charset="0"/>
                <a:cs typeface="Times New Roman" panose="02020603050405020304" pitchFamily="18" charset="0"/>
              </a:rPr>
              <a:t>506 </a:t>
            </a:r>
            <a:r>
              <a:rPr lang="es-EC" dirty="0">
                <a:latin typeface="Times New Roman" panose="02020603050405020304" pitchFamily="18" charset="0"/>
                <a:cs typeface="Times New Roman" panose="02020603050405020304" pitchFamily="18" charset="0"/>
              </a:rPr>
              <a:t>empleados</a:t>
            </a:r>
          </a:p>
        </p:txBody>
      </p:sp>
      <p:pic>
        <p:nvPicPr>
          <p:cNvPr id="3080" name="Picture 8" descr="Resultado de imagen para farmaceuticas">
            <a:extLst>
              <a:ext uri="{FF2B5EF4-FFF2-40B4-BE49-F238E27FC236}">
                <a16:creationId xmlns:a16="http://schemas.microsoft.com/office/drawing/2014/main" id="{0A5ACA47-E6FD-463D-8813-B405FFBBB4A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5496" r="31695"/>
          <a:stretch/>
        </p:blipFill>
        <p:spPr bwMode="auto">
          <a:xfrm>
            <a:off x="5668270" y="953008"/>
            <a:ext cx="1212351" cy="155711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esultado de imagen para farmaceuticas">
            <a:extLst>
              <a:ext uri="{FF2B5EF4-FFF2-40B4-BE49-F238E27FC236}">
                <a16:creationId xmlns:a16="http://schemas.microsoft.com/office/drawing/2014/main" id="{3EBB5323-C3C9-4B65-9C75-0AF626E9711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9537"/>
          <a:stretch/>
        </p:blipFill>
        <p:spPr bwMode="auto">
          <a:xfrm>
            <a:off x="6670632" y="4084345"/>
            <a:ext cx="1125645" cy="155711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Resultado de imagen para farmaceuticas">
            <a:extLst>
              <a:ext uri="{FF2B5EF4-FFF2-40B4-BE49-F238E27FC236}">
                <a16:creationId xmlns:a16="http://schemas.microsoft.com/office/drawing/2014/main" id="{E0B8BE16-0ABA-4974-B5A7-A728BEABAB5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67191"/>
          <a:stretch/>
        </p:blipFill>
        <p:spPr bwMode="auto">
          <a:xfrm>
            <a:off x="6583925" y="2747251"/>
            <a:ext cx="1212352" cy="1557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126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143000" y="1340768"/>
            <a:ext cx="1738536" cy="360040"/>
          </a:xfrm>
          <a:noFill/>
        </p:spPr>
        <p:txBody>
          <a:bodyPr>
            <a:normAutofit fontScale="85000" lnSpcReduction="20000"/>
          </a:bodyPr>
          <a:lstStyle/>
          <a:p>
            <a:pPr marL="0" indent="0">
              <a:buNone/>
            </a:pPr>
            <a:r>
              <a:rPr lang="es-EC" b="1" dirty="0">
                <a:solidFill>
                  <a:schemeClr val="tx1"/>
                </a:solidFill>
                <a:latin typeface="Times New Roman" panose="02020603050405020304" pitchFamily="18" charset="0"/>
                <a:cs typeface="Times New Roman" panose="02020603050405020304" pitchFamily="18" charset="0"/>
              </a:rPr>
              <a:t>Encuesta</a:t>
            </a:r>
            <a:r>
              <a:rPr lang="es-EC" sz="1600" b="1" dirty="0">
                <a:latin typeface="Times New Roman" panose="02020603050405020304" pitchFamily="18" charset="0"/>
                <a:cs typeface="Times New Roman" panose="02020603050405020304" pitchFamily="18" charset="0"/>
              </a:rPr>
              <a:t> </a:t>
            </a:r>
          </a:p>
        </p:txBody>
      </p:sp>
      <p:graphicFrame>
        <p:nvGraphicFramePr>
          <p:cNvPr id="4" name="3 Tabla"/>
          <p:cNvGraphicFramePr>
            <a:graphicFrameLocks noGrp="1"/>
          </p:cNvGraphicFramePr>
          <p:nvPr>
            <p:extLst>
              <p:ext uri="{D42A27DB-BD31-4B8C-83A1-F6EECF244321}">
                <p14:modId xmlns:p14="http://schemas.microsoft.com/office/powerpoint/2010/main" val="1905381926"/>
              </p:ext>
            </p:extLst>
          </p:nvPr>
        </p:nvGraphicFramePr>
        <p:xfrm>
          <a:off x="1143000" y="1930822"/>
          <a:ext cx="7329265" cy="4159566"/>
        </p:xfrm>
        <a:graphic>
          <a:graphicData uri="http://schemas.openxmlformats.org/drawingml/2006/table">
            <a:tbl>
              <a:tblPr firstRow="1" bandRow="1">
                <a:tableStyleId>{5940675A-B579-460E-94D1-54222C63F5DA}</a:tableStyleId>
              </a:tblPr>
              <a:tblGrid>
                <a:gridCol w="952500">
                  <a:extLst>
                    <a:ext uri="{9D8B030D-6E8A-4147-A177-3AD203B41FA5}">
                      <a16:colId xmlns:a16="http://schemas.microsoft.com/office/drawing/2014/main" val="20000"/>
                    </a:ext>
                  </a:extLst>
                </a:gridCol>
                <a:gridCol w="4927020">
                  <a:extLst>
                    <a:ext uri="{9D8B030D-6E8A-4147-A177-3AD203B41FA5}">
                      <a16:colId xmlns:a16="http://schemas.microsoft.com/office/drawing/2014/main" val="20001"/>
                    </a:ext>
                  </a:extLst>
                </a:gridCol>
                <a:gridCol w="1449745">
                  <a:extLst>
                    <a:ext uri="{9D8B030D-6E8A-4147-A177-3AD203B41FA5}">
                      <a16:colId xmlns:a16="http://schemas.microsoft.com/office/drawing/2014/main" val="20002"/>
                    </a:ext>
                  </a:extLst>
                </a:gridCol>
              </a:tblGrid>
              <a:tr h="497522">
                <a:tc>
                  <a:txBody>
                    <a:bodyPr/>
                    <a:lstStyle/>
                    <a:p>
                      <a:pPr algn="ctr"/>
                      <a:r>
                        <a:rPr lang="es-EC" sz="1300" b="1" dirty="0">
                          <a:latin typeface="Times New Roman" panose="02020603050405020304" pitchFamily="18" charset="0"/>
                          <a:cs typeface="Times New Roman" panose="02020603050405020304" pitchFamily="18" charset="0"/>
                        </a:rPr>
                        <a:t>Sección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C" sz="1300" b="1" dirty="0">
                          <a:latin typeface="Times New Roman" panose="02020603050405020304" pitchFamily="18" charset="0"/>
                          <a:cs typeface="Times New Roman" panose="02020603050405020304" pitchFamily="18" charset="0"/>
                        </a:rPr>
                        <a:t>Concepto</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C" sz="1300" b="1" dirty="0">
                          <a:latin typeface="Times New Roman" panose="02020603050405020304" pitchFamily="18" charset="0"/>
                          <a:cs typeface="Times New Roman" panose="02020603050405020304" pitchFamily="18" charset="0"/>
                        </a:rPr>
                        <a:t># de preguntas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97522">
                <a:tc>
                  <a:txBody>
                    <a:bodyPr/>
                    <a:lstStyle/>
                    <a:p>
                      <a:r>
                        <a:rPr lang="es-EC" sz="1300" dirty="0">
                          <a:latin typeface="Times New Roman" panose="02020603050405020304" pitchFamily="18" charset="0"/>
                          <a:cs typeface="Times New Roman" panose="02020603050405020304" pitchFamily="18" charset="0"/>
                        </a:rPr>
                        <a:t>I</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300" b="0" kern="1200" dirty="0">
                          <a:solidFill>
                            <a:schemeClr val="dk1"/>
                          </a:solidFill>
                          <a:effectLst/>
                          <a:latin typeface="Times New Roman" panose="02020603050405020304" pitchFamily="18" charset="0"/>
                          <a:ea typeface="+mn-ea"/>
                          <a:cs typeface="Times New Roman" panose="02020603050405020304" pitchFamily="18" charset="0"/>
                        </a:rPr>
                        <a:t>Pregunta Dicotómica</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s-EC" sz="1300" dirty="0">
                          <a:latin typeface="Times New Roman" panose="02020603050405020304" pitchFamily="18" charset="0"/>
                          <a:cs typeface="Times New Roman" panose="02020603050405020304" pitchFamily="18" charset="0"/>
                        </a:rPr>
                        <a:t>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49070">
                <a:tc>
                  <a:txBody>
                    <a:bodyPr/>
                    <a:lstStyle/>
                    <a:p>
                      <a:r>
                        <a:rPr lang="es-EC" sz="1300" dirty="0">
                          <a:latin typeface="Times New Roman" panose="02020603050405020304" pitchFamily="18" charset="0"/>
                          <a:cs typeface="Times New Roman" panose="02020603050405020304" pitchFamily="18" charset="0"/>
                        </a:rPr>
                        <a:t>II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s-EC" sz="1300" dirty="0">
                          <a:latin typeface="Times New Roman" panose="02020603050405020304" pitchFamily="18" charset="0"/>
                          <a:cs typeface="Times New Roman" panose="02020603050405020304" pitchFamily="18" charset="0"/>
                        </a:rPr>
                        <a:t>Innovación</a:t>
                      </a:r>
                    </a:p>
                    <a:p>
                      <a:r>
                        <a:rPr lang="es-EC" sz="1300" dirty="0">
                          <a:latin typeface="Times New Roman" panose="02020603050405020304" pitchFamily="18" charset="0"/>
                          <a:cs typeface="Times New Roman" panose="02020603050405020304" pitchFamily="18" charset="0"/>
                        </a:rPr>
                        <a:t>   Tecnológico</a:t>
                      </a:r>
                    </a:p>
                    <a:p>
                      <a:r>
                        <a:rPr lang="es-EC" sz="1300" dirty="0">
                          <a:latin typeface="Times New Roman" panose="02020603050405020304" pitchFamily="18" charset="0"/>
                          <a:cs typeface="Times New Roman" panose="02020603050405020304" pitchFamily="18" charset="0"/>
                        </a:rPr>
                        <a:t>         Producto</a:t>
                      </a:r>
                    </a:p>
                    <a:p>
                      <a:r>
                        <a:rPr lang="es-EC" sz="1300" dirty="0">
                          <a:latin typeface="Times New Roman" panose="02020603050405020304" pitchFamily="18" charset="0"/>
                          <a:cs typeface="Times New Roman" panose="02020603050405020304" pitchFamily="18" charset="0"/>
                        </a:rPr>
                        <a:t>         Proceso</a:t>
                      </a:r>
                    </a:p>
                    <a:p>
                      <a:r>
                        <a:rPr lang="es-EC" sz="1300" baseline="0" dirty="0">
                          <a:latin typeface="Times New Roman" panose="02020603050405020304" pitchFamily="18" charset="0"/>
                          <a:cs typeface="Times New Roman" panose="02020603050405020304" pitchFamily="18" charset="0"/>
                        </a:rPr>
                        <a:t>   No tecnológico</a:t>
                      </a:r>
                    </a:p>
                    <a:p>
                      <a:r>
                        <a:rPr lang="es-EC" sz="1300" baseline="0" dirty="0">
                          <a:latin typeface="Times New Roman" panose="02020603050405020304" pitchFamily="18" charset="0"/>
                          <a:cs typeface="Times New Roman" panose="02020603050405020304" pitchFamily="18" charset="0"/>
                        </a:rPr>
                        <a:t>         Organizacional</a:t>
                      </a:r>
                    </a:p>
                    <a:p>
                      <a:r>
                        <a:rPr lang="es-EC" sz="1300" baseline="0" dirty="0">
                          <a:latin typeface="Times New Roman" panose="02020603050405020304" pitchFamily="18" charset="0"/>
                          <a:cs typeface="Times New Roman" panose="02020603050405020304" pitchFamily="18" charset="0"/>
                        </a:rPr>
                        <a:t>          Mercadotecnia   </a:t>
                      </a:r>
                    </a:p>
                    <a:p>
                      <a:r>
                        <a:rPr lang="es-EC" sz="1300" baseline="0" dirty="0">
                          <a:latin typeface="Times New Roman" panose="02020603050405020304" pitchFamily="18" charset="0"/>
                          <a:cs typeface="Times New Roman" panose="02020603050405020304" pitchFamily="18" charset="0"/>
                        </a:rPr>
                        <a:t>Desempeño Organizacional </a:t>
                      </a:r>
                    </a:p>
                    <a:p>
                      <a:r>
                        <a:rPr lang="es-EC" sz="1300" baseline="0" dirty="0">
                          <a:latin typeface="Times New Roman" panose="02020603050405020304" pitchFamily="18" charset="0"/>
                          <a:cs typeface="Times New Roman" panose="02020603050405020304" pitchFamily="18" charset="0"/>
                        </a:rPr>
                        <a:t>          Relaciones humanas </a:t>
                      </a:r>
                    </a:p>
                    <a:p>
                      <a:r>
                        <a:rPr lang="es-EC" sz="1300" baseline="0" dirty="0">
                          <a:latin typeface="Times New Roman" panose="02020603050405020304" pitchFamily="18" charset="0"/>
                          <a:cs typeface="Times New Roman" panose="02020603050405020304" pitchFamily="18" charset="0"/>
                        </a:rPr>
                        <a:t>          Sistema Abierto </a:t>
                      </a:r>
                    </a:p>
                    <a:p>
                      <a:r>
                        <a:rPr lang="es-EC" sz="1300" baseline="0" dirty="0">
                          <a:latin typeface="Times New Roman" panose="02020603050405020304" pitchFamily="18" charset="0"/>
                          <a:cs typeface="Times New Roman" panose="02020603050405020304" pitchFamily="18" charset="0"/>
                        </a:rPr>
                        <a:t>          Sistema Racional</a:t>
                      </a:r>
                    </a:p>
                    <a:p>
                      <a:r>
                        <a:rPr lang="es-EC" sz="1300" baseline="0" dirty="0">
                          <a:latin typeface="Times New Roman" panose="02020603050405020304" pitchFamily="18" charset="0"/>
                          <a:cs typeface="Times New Roman" panose="02020603050405020304" pitchFamily="18" charset="0"/>
                        </a:rPr>
                        <a:t>          Procesos Internos </a:t>
                      </a:r>
                      <a:endParaRPr lang="es-EC" sz="13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s-EC" sz="1300" dirty="0">
                          <a:latin typeface="Times New Roman" panose="02020603050405020304" pitchFamily="18" charset="0"/>
                          <a:cs typeface="Times New Roman" panose="02020603050405020304" pitchFamily="18" charset="0"/>
                        </a:rPr>
                        <a:t> 19 ítems</a:t>
                      </a:r>
                    </a:p>
                    <a:p>
                      <a:r>
                        <a:rPr lang="es-EC" sz="1300" dirty="0">
                          <a:latin typeface="Times New Roman" panose="02020603050405020304" pitchFamily="18" charset="0"/>
                          <a:cs typeface="Times New Roman" panose="02020603050405020304" pitchFamily="18" charset="0"/>
                        </a:rPr>
                        <a:t>8</a:t>
                      </a:r>
                    </a:p>
                    <a:p>
                      <a:r>
                        <a:rPr lang="es-EC" sz="1300" dirty="0">
                          <a:latin typeface="Times New Roman" panose="02020603050405020304" pitchFamily="18" charset="0"/>
                          <a:cs typeface="Times New Roman" panose="02020603050405020304" pitchFamily="18" charset="0"/>
                        </a:rPr>
                        <a:t>2 ítems</a:t>
                      </a:r>
                    </a:p>
                    <a:p>
                      <a:r>
                        <a:rPr lang="es-EC" sz="1300" dirty="0">
                          <a:latin typeface="Times New Roman" panose="02020603050405020304" pitchFamily="18" charset="0"/>
                          <a:cs typeface="Times New Roman" panose="02020603050405020304" pitchFamily="18" charset="0"/>
                        </a:rPr>
                        <a:t>6 ítems</a:t>
                      </a:r>
                    </a:p>
                    <a:p>
                      <a:r>
                        <a:rPr lang="es-EC" sz="1300" dirty="0">
                          <a:latin typeface="Times New Roman" panose="02020603050405020304" pitchFamily="18" charset="0"/>
                          <a:cs typeface="Times New Roman" panose="02020603050405020304" pitchFamily="18" charset="0"/>
                        </a:rPr>
                        <a:t>11 ítems </a:t>
                      </a:r>
                    </a:p>
                    <a:p>
                      <a:r>
                        <a:rPr lang="es-EC" sz="1300" dirty="0">
                          <a:latin typeface="Times New Roman" panose="02020603050405020304" pitchFamily="18" charset="0"/>
                          <a:cs typeface="Times New Roman" panose="02020603050405020304" pitchFamily="18" charset="0"/>
                        </a:rPr>
                        <a:t>7 ítems</a:t>
                      </a:r>
                    </a:p>
                    <a:p>
                      <a:r>
                        <a:rPr lang="es-EC" sz="1300" dirty="0">
                          <a:latin typeface="Times New Roman" panose="02020603050405020304" pitchFamily="18" charset="0"/>
                          <a:cs typeface="Times New Roman" panose="02020603050405020304" pitchFamily="18" charset="0"/>
                        </a:rPr>
                        <a:t>4 ítems</a:t>
                      </a:r>
                    </a:p>
                    <a:p>
                      <a:r>
                        <a:rPr lang="es-EC" sz="1300" dirty="0">
                          <a:latin typeface="Times New Roman" panose="02020603050405020304" pitchFamily="18" charset="0"/>
                          <a:cs typeface="Times New Roman" panose="02020603050405020304" pitchFamily="18" charset="0"/>
                        </a:rPr>
                        <a:t>11 ítems</a:t>
                      </a:r>
                    </a:p>
                    <a:p>
                      <a:r>
                        <a:rPr lang="es-EC" sz="1300" dirty="0">
                          <a:latin typeface="Times New Roman" panose="02020603050405020304" pitchFamily="18" charset="0"/>
                          <a:cs typeface="Times New Roman" panose="02020603050405020304" pitchFamily="18" charset="0"/>
                        </a:rPr>
                        <a:t>12 ítems</a:t>
                      </a:r>
                    </a:p>
                    <a:p>
                      <a:r>
                        <a:rPr lang="es-EC" sz="1300" dirty="0">
                          <a:latin typeface="Times New Roman" panose="02020603050405020304" pitchFamily="18" charset="0"/>
                          <a:cs typeface="Times New Roman" panose="02020603050405020304" pitchFamily="18" charset="0"/>
                        </a:rPr>
                        <a:t>5 ítems</a:t>
                      </a:r>
                    </a:p>
                    <a:p>
                      <a:r>
                        <a:rPr lang="es-EC" sz="1300" dirty="0">
                          <a:latin typeface="Times New Roman" panose="02020603050405020304" pitchFamily="18" charset="0"/>
                          <a:cs typeface="Times New Roman" panose="02020603050405020304" pitchFamily="18" charset="0"/>
                        </a:rPr>
                        <a:t>1 ítem</a:t>
                      </a:r>
                    </a:p>
                    <a:p>
                      <a:r>
                        <a:rPr lang="es-EC" sz="1300" dirty="0">
                          <a:latin typeface="Times New Roman" panose="02020603050405020304" pitchFamily="18" charset="0"/>
                          <a:cs typeface="Times New Roman" panose="02020603050405020304" pitchFamily="18" charset="0"/>
                        </a:rPr>
                        <a:t>3 ítems</a:t>
                      </a:r>
                    </a:p>
                    <a:p>
                      <a:r>
                        <a:rPr lang="es-EC" sz="1300" dirty="0">
                          <a:latin typeface="Times New Roman" panose="02020603050405020304" pitchFamily="18" charset="0"/>
                          <a:cs typeface="Times New Roman" panose="02020603050405020304" pitchFamily="18" charset="0"/>
                        </a:rPr>
                        <a:t>3 ítems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97522">
                <a:tc>
                  <a:txBody>
                    <a:bodyPr/>
                    <a:lstStyle/>
                    <a:p>
                      <a:r>
                        <a:rPr lang="es-EC" sz="1300" dirty="0">
                          <a:latin typeface="Times New Roman" panose="02020603050405020304" pitchFamily="18" charset="0"/>
                          <a:cs typeface="Times New Roman" panose="02020603050405020304" pitchFamily="18" charset="0"/>
                        </a:rPr>
                        <a:t>III</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300" kern="1200" dirty="0">
                          <a:effectLst/>
                          <a:latin typeface="Times New Roman" panose="02020603050405020304" pitchFamily="18" charset="0"/>
                          <a:cs typeface="Times New Roman" panose="02020603050405020304" pitchFamily="18" charset="0"/>
                        </a:rPr>
                        <a:t>Identificación del perfil del encuestado</a:t>
                      </a:r>
                      <a:endParaRPr lang="es-EC" sz="1300" b="1"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C" sz="1300" dirty="0">
                          <a:latin typeface="Times New Roman" panose="02020603050405020304" pitchFamily="18" charset="0"/>
                          <a:cs typeface="Times New Roman" panose="02020603050405020304" pitchFamily="18" charset="0"/>
                        </a:rPr>
                        <a:t>4 ítems</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4 CuadroTexto"/>
          <p:cNvSpPr txBox="1"/>
          <p:nvPr/>
        </p:nvSpPr>
        <p:spPr>
          <a:xfrm>
            <a:off x="8177802" y="4135828"/>
            <a:ext cx="1368152" cy="523220"/>
          </a:xfrm>
          <a:prstGeom prst="rect">
            <a:avLst/>
          </a:prstGeom>
          <a:noFill/>
        </p:spPr>
        <p:txBody>
          <a:bodyPr wrap="square" rtlCol="0">
            <a:spAutoFit/>
          </a:bodyPr>
          <a:lstStyle/>
          <a:p>
            <a:r>
              <a:rPr lang="es-EC" sz="1400" dirty="0">
                <a:latin typeface="Times New Roman" panose="02020603050405020304" pitchFamily="18" charset="0"/>
                <a:cs typeface="Times New Roman" panose="02020603050405020304" pitchFamily="18" charset="0"/>
              </a:rPr>
              <a:t>Escala de Likert</a:t>
            </a:r>
            <a:br>
              <a:rPr lang="es-EC" sz="1400" dirty="0">
                <a:latin typeface="Times New Roman" panose="02020603050405020304" pitchFamily="18" charset="0"/>
                <a:cs typeface="Times New Roman" panose="02020603050405020304" pitchFamily="18" charset="0"/>
              </a:rPr>
            </a:br>
            <a:endParaRPr lang="es-EC" sz="1400" dirty="0">
              <a:latin typeface="Times New Roman" panose="02020603050405020304" pitchFamily="18" charset="0"/>
              <a:cs typeface="Times New Roman" panose="02020603050405020304" pitchFamily="18" charset="0"/>
            </a:endParaRPr>
          </a:p>
        </p:txBody>
      </p:sp>
      <p:sp>
        <p:nvSpPr>
          <p:cNvPr id="6" name="5 Cerrar llave"/>
          <p:cNvSpPr/>
          <p:nvPr/>
        </p:nvSpPr>
        <p:spPr>
          <a:xfrm>
            <a:off x="7829760" y="3300544"/>
            <a:ext cx="233585" cy="205654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7" name="Rectángulo 6">
            <a:extLst>
              <a:ext uri="{FF2B5EF4-FFF2-40B4-BE49-F238E27FC236}">
                <a16:creationId xmlns:a16="http://schemas.microsoft.com/office/drawing/2014/main" id="{13726229-3137-40C0-98B1-C52DF26991AC}"/>
              </a:ext>
            </a:extLst>
          </p:cNvPr>
          <p:cNvSpPr/>
          <p:nvPr/>
        </p:nvSpPr>
        <p:spPr>
          <a:xfrm>
            <a:off x="9121534" y="3429000"/>
            <a:ext cx="2337178" cy="369332"/>
          </a:xfrm>
          <a:prstGeom prst="rect">
            <a:avLst/>
          </a:prstGeom>
        </p:spPr>
        <p:txBody>
          <a:bodyPr wrap="none">
            <a:spAutoFit/>
          </a:bodyPr>
          <a:lstStyle/>
          <a:p>
            <a:r>
              <a:rPr lang="es-EC" b="1" dirty="0">
                <a:latin typeface="Times New Roman" panose="02020603050405020304" pitchFamily="18" charset="0"/>
                <a:ea typeface="Calibri" panose="020F0502020204030204" pitchFamily="34" charset="0"/>
              </a:rPr>
              <a:t>Validez del contenido </a:t>
            </a:r>
            <a:endParaRPr lang="es-EC" b="1" dirty="0"/>
          </a:p>
        </p:txBody>
      </p:sp>
      <p:sp>
        <p:nvSpPr>
          <p:cNvPr id="8" name="Rectángulo 7">
            <a:extLst>
              <a:ext uri="{FF2B5EF4-FFF2-40B4-BE49-F238E27FC236}">
                <a16:creationId xmlns:a16="http://schemas.microsoft.com/office/drawing/2014/main" id="{E1ED8691-F187-45EE-B7E5-49048C981CEA}"/>
              </a:ext>
            </a:extLst>
          </p:cNvPr>
          <p:cNvSpPr/>
          <p:nvPr/>
        </p:nvSpPr>
        <p:spPr>
          <a:xfrm>
            <a:off x="9029700" y="5357091"/>
            <a:ext cx="2576667" cy="369332"/>
          </a:xfrm>
          <a:prstGeom prst="rect">
            <a:avLst/>
          </a:prstGeom>
        </p:spPr>
        <p:txBody>
          <a:bodyPr wrap="none">
            <a:spAutoFit/>
          </a:bodyPr>
          <a:lstStyle/>
          <a:p>
            <a:r>
              <a:rPr lang="es-EC" b="1" dirty="0">
                <a:latin typeface="Times New Roman" panose="02020603050405020304" pitchFamily="18" charset="0"/>
                <a:ea typeface="Calibri" panose="020F0502020204030204" pitchFamily="34" charset="0"/>
              </a:rPr>
              <a:t>Validación por expertos </a:t>
            </a:r>
            <a:endParaRPr lang="es-EC" dirty="0"/>
          </a:p>
        </p:txBody>
      </p:sp>
      <p:pic>
        <p:nvPicPr>
          <p:cNvPr id="9" name="Imagen 8">
            <a:extLst>
              <a:ext uri="{FF2B5EF4-FFF2-40B4-BE49-F238E27FC236}">
                <a16:creationId xmlns:a16="http://schemas.microsoft.com/office/drawing/2014/main" id="{E9FD3A3F-26D0-4F1A-BEED-FF57B85F2EA9}"/>
              </a:ext>
            </a:extLst>
          </p:cNvPr>
          <p:cNvPicPr>
            <a:picLocks noChangeAspect="1"/>
          </p:cNvPicPr>
          <p:nvPr/>
        </p:nvPicPr>
        <p:blipFill rotWithShape="1">
          <a:blip r:embed="rId2"/>
          <a:srcRect t="89186" r="25938"/>
          <a:stretch/>
        </p:blipFill>
        <p:spPr>
          <a:xfrm>
            <a:off x="0" y="6116724"/>
            <a:ext cx="9029700" cy="741276"/>
          </a:xfrm>
          <a:prstGeom prst="rect">
            <a:avLst/>
          </a:prstGeom>
        </p:spPr>
      </p:pic>
      <p:pic>
        <p:nvPicPr>
          <p:cNvPr id="10" name="Imagen 9">
            <a:extLst>
              <a:ext uri="{FF2B5EF4-FFF2-40B4-BE49-F238E27FC236}">
                <a16:creationId xmlns:a16="http://schemas.microsoft.com/office/drawing/2014/main" id="{29EE02AA-417E-42AB-B116-77C5BA0FEDE1}"/>
              </a:ext>
            </a:extLst>
          </p:cNvPr>
          <p:cNvPicPr>
            <a:picLocks noChangeAspect="1"/>
          </p:cNvPicPr>
          <p:nvPr/>
        </p:nvPicPr>
        <p:blipFill rotWithShape="1">
          <a:blip r:embed="rId2"/>
          <a:srcRect l="74063" t="86129" r="1094" b="3057"/>
          <a:stretch/>
        </p:blipFill>
        <p:spPr>
          <a:xfrm>
            <a:off x="9029700" y="6061248"/>
            <a:ext cx="3028950" cy="741276"/>
          </a:xfrm>
          <a:prstGeom prst="rect">
            <a:avLst/>
          </a:prstGeom>
        </p:spPr>
      </p:pic>
      <p:sp>
        <p:nvSpPr>
          <p:cNvPr id="12" name="Título 11">
            <a:extLst>
              <a:ext uri="{FF2B5EF4-FFF2-40B4-BE49-F238E27FC236}">
                <a16:creationId xmlns:a16="http://schemas.microsoft.com/office/drawing/2014/main" id="{A8DE9739-F849-4C76-94B6-33EA084EFBA4}"/>
              </a:ext>
            </a:extLst>
          </p:cNvPr>
          <p:cNvSpPr>
            <a:spLocks noGrp="1"/>
          </p:cNvSpPr>
          <p:nvPr>
            <p:ph type="title"/>
          </p:nvPr>
        </p:nvSpPr>
        <p:spPr>
          <a:xfrm>
            <a:off x="838201" y="365125"/>
            <a:ext cx="6255058" cy="848525"/>
          </a:xfrm>
          <a:solidFill>
            <a:schemeClr val="accent6">
              <a:lumMod val="20000"/>
              <a:lumOff val="80000"/>
            </a:schemeClr>
          </a:solidFill>
        </p:spPr>
        <p:txBody>
          <a:bodyPr>
            <a:noAutofit/>
          </a:bodyPr>
          <a:lstStyle/>
          <a:p>
            <a:r>
              <a:rPr lang="es-EC" sz="2400" b="1" dirty="0">
                <a:latin typeface="Times New Roman" panose="02020603050405020304" pitchFamily="18" charset="0"/>
                <a:cs typeface="Times New Roman" panose="02020603050405020304" pitchFamily="18" charset="0"/>
              </a:rPr>
              <a:t>LEVANTAMIENTO DE LA INFORMACIÓN</a:t>
            </a:r>
          </a:p>
        </p:txBody>
      </p:sp>
      <p:pic>
        <p:nvPicPr>
          <p:cNvPr id="2050" name="Picture 2" descr="Resultado de imagen para validez de contenido">
            <a:extLst>
              <a:ext uri="{FF2B5EF4-FFF2-40B4-BE49-F238E27FC236}">
                <a16:creationId xmlns:a16="http://schemas.microsoft.com/office/drawing/2014/main" id="{896EB106-05E8-447F-8353-7223B3441B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1534" y="1211458"/>
            <a:ext cx="2619375" cy="17430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Resultado de imagen para validez por expertos">
            <a:extLst>
              <a:ext uri="{FF2B5EF4-FFF2-40B4-BE49-F238E27FC236}">
                <a16:creationId xmlns:a16="http://schemas.microsoft.com/office/drawing/2014/main" id="{793B53D0-33BE-4681-B2E4-EB65878AB9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442" t="50000" r="40957" b="7839"/>
          <a:stretch/>
        </p:blipFill>
        <p:spPr bwMode="auto">
          <a:xfrm>
            <a:off x="9716643" y="4174605"/>
            <a:ext cx="1357745" cy="107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923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477658" y="2411325"/>
            <a:ext cx="8229600" cy="936104"/>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s-EC" sz="6000" b="1" dirty="0">
                <a:ln w="11430">
                  <a:solidFill>
                    <a:srgbClr val="006699"/>
                  </a:solidFill>
                </a:ln>
                <a:solidFill>
                  <a:schemeClr val="accent5">
                    <a:lumMod val="25000"/>
                  </a:schemeClr>
                </a:solidFill>
                <a:effectLst>
                  <a:outerShdw blurRad="50800" dist="39000" dir="5460000" algn="tl">
                    <a:srgbClr val="000000">
                      <a:alpha val="38000"/>
                    </a:srgbClr>
                  </a:outerShdw>
                </a:effectLst>
              </a:rPr>
              <a:t>Resultados </a:t>
            </a:r>
          </a:p>
        </p:txBody>
      </p:sp>
      <p:pic>
        <p:nvPicPr>
          <p:cNvPr id="3" name="Imagen 2">
            <a:extLst>
              <a:ext uri="{FF2B5EF4-FFF2-40B4-BE49-F238E27FC236}">
                <a16:creationId xmlns:a16="http://schemas.microsoft.com/office/drawing/2014/main" id="{6B3AB61E-3092-491A-AE70-91F6395697F5}"/>
              </a:ext>
            </a:extLst>
          </p:cNvPr>
          <p:cNvPicPr>
            <a:picLocks noChangeAspect="1"/>
          </p:cNvPicPr>
          <p:nvPr/>
        </p:nvPicPr>
        <p:blipFill rotWithShape="1">
          <a:blip r:embed="rId2"/>
          <a:srcRect t="89186" r="25938"/>
          <a:stretch/>
        </p:blipFill>
        <p:spPr>
          <a:xfrm>
            <a:off x="0" y="6116724"/>
            <a:ext cx="9029700" cy="741276"/>
          </a:xfrm>
          <a:prstGeom prst="rect">
            <a:avLst/>
          </a:prstGeom>
        </p:spPr>
      </p:pic>
      <p:pic>
        <p:nvPicPr>
          <p:cNvPr id="4" name="Imagen 3">
            <a:extLst>
              <a:ext uri="{FF2B5EF4-FFF2-40B4-BE49-F238E27FC236}">
                <a16:creationId xmlns:a16="http://schemas.microsoft.com/office/drawing/2014/main" id="{43F1F5D0-F2F6-4C05-9766-6DA6A753DFA9}"/>
              </a:ext>
            </a:extLst>
          </p:cNvPr>
          <p:cNvPicPr>
            <a:picLocks noChangeAspect="1"/>
          </p:cNvPicPr>
          <p:nvPr/>
        </p:nvPicPr>
        <p:blipFill rotWithShape="1">
          <a:blip r:embed="rId2"/>
          <a:srcRect l="74063" t="86129" r="1094" b="3057"/>
          <a:stretch/>
        </p:blipFill>
        <p:spPr>
          <a:xfrm>
            <a:off x="9029700" y="6061248"/>
            <a:ext cx="3028950" cy="741276"/>
          </a:xfrm>
          <a:prstGeom prst="rect">
            <a:avLst/>
          </a:prstGeom>
        </p:spPr>
      </p:pic>
    </p:spTree>
    <p:extLst>
      <p:ext uri="{BB962C8B-B14F-4D97-AF65-F5344CB8AC3E}">
        <p14:creationId xmlns:p14="http://schemas.microsoft.com/office/powerpoint/2010/main" val="2840652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40914F-C584-4B70-9897-F26CD01220C3}"/>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D3ED3113-0AE9-45D4-9C29-3EBD21862366}"/>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4179078C-A071-469F-A96D-E933F080600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61883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029700" y="6061248"/>
            <a:ext cx="3028950" cy="741276"/>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029700" cy="741276"/>
          </a:xfrm>
          <a:prstGeom prst="rect">
            <a:avLst/>
          </a:prstGeom>
        </p:spPr>
      </p:pic>
      <p:sp>
        <p:nvSpPr>
          <p:cNvPr id="12" name="Rectángulo 11">
            <a:extLst>
              <a:ext uri="{FF2B5EF4-FFF2-40B4-BE49-F238E27FC236}">
                <a16:creationId xmlns:a16="http://schemas.microsoft.com/office/drawing/2014/main" id="{6F16B27F-50F9-4306-864F-5DE566C8D15B}"/>
              </a:ext>
            </a:extLst>
          </p:cNvPr>
          <p:cNvSpPr/>
          <p:nvPr/>
        </p:nvSpPr>
        <p:spPr>
          <a:xfrm>
            <a:off x="448402" y="2726272"/>
            <a:ext cx="4939173" cy="2023824"/>
          </a:xfrm>
          <a:prstGeom prst="rect">
            <a:avLst/>
          </a:prstGeom>
        </p:spPr>
        <p:txBody>
          <a:bodyPr wrap="none">
            <a:spAutoFit/>
          </a:bodyPr>
          <a:lstStyle/>
          <a:p>
            <a:pPr indent="457200" algn="ctr">
              <a:lnSpc>
                <a:spcPct val="107000"/>
              </a:lnSpc>
              <a:spcAft>
                <a:spcPts val="0"/>
              </a:spcAft>
            </a:pPr>
            <a:r>
              <a:rPr lang="es-EC" sz="4000" b="1" dirty="0">
                <a:latin typeface="Times New Roman" panose="02020603050405020304" pitchFamily="18" charset="0"/>
                <a:cs typeface="Times New Roman" panose="02020603050405020304" pitchFamily="18" charset="0"/>
              </a:rPr>
              <a:t>Análisis descriptivo</a:t>
            </a:r>
          </a:p>
          <a:p>
            <a:pPr indent="457200" algn="ctr">
              <a:lnSpc>
                <a:spcPct val="107000"/>
              </a:lnSpc>
              <a:spcAft>
                <a:spcPts val="0"/>
              </a:spcAft>
            </a:pPr>
            <a:endParaRPr lang="es-EC" sz="4000" b="1" dirty="0">
              <a:latin typeface="Times New Roman" panose="02020603050405020304" pitchFamily="18" charset="0"/>
              <a:cs typeface="Times New Roman" panose="02020603050405020304" pitchFamily="18" charset="0"/>
            </a:endParaRPr>
          </a:p>
          <a:p>
            <a:pPr indent="457200" algn="ctr">
              <a:lnSpc>
                <a:spcPct val="107000"/>
              </a:lnSpc>
              <a:spcAft>
                <a:spcPts val="0"/>
              </a:spcAft>
            </a:pPr>
            <a:endParaRPr lang="es-EC"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340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029700" y="6061248"/>
            <a:ext cx="3028950" cy="741276"/>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029700" cy="741276"/>
          </a:xfrm>
          <a:prstGeom prst="rect">
            <a:avLst/>
          </a:prstGeom>
        </p:spPr>
      </p:pic>
      <p:sp>
        <p:nvSpPr>
          <p:cNvPr id="10" name="Rectángulo 9"/>
          <p:cNvSpPr/>
          <p:nvPr/>
        </p:nvSpPr>
        <p:spPr>
          <a:xfrm>
            <a:off x="1317582" y="153317"/>
            <a:ext cx="1581074" cy="399405"/>
          </a:xfrm>
          <a:prstGeom prst="rect">
            <a:avLst/>
          </a:prstGeom>
        </p:spPr>
        <p:txBody>
          <a:bodyPr wrap="none">
            <a:spAutoFit/>
          </a:bodyPr>
          <a:lstStyle/>
          <a:p>
            <a:pPr indent="457200" algn="ctr">
              <a:lnSpc>
                <a:spcPct val="107000"/>
              </a:lnSpc>
              <a:spcAft>
                <a:spcPts val="0"/>
              </a:spcAft>
            </a:pPr>
            <a:r>
              <a:rPr lang="es-EC" sz="2000" b="1" dirty="0">
                <a:latin typeface="Times New Roman" panose="02020603050405020304" pitchFamily="18" charset="0"/>
                <a:cs typeface="Times New Roman" panose="02020603050405020304" pitchFamily="18" charset="0"/>
              </a:rPr>
              <a:t>Género  </a:t>
            </a:r>
          </a:p>
        </p:txBody>
      </p:sp>
      <p:sp>
        <p:nvSpPr>
          <p:cNvPr id="8" name="Rectángulo 7">
            <a:extLst>
              <a:ext uri="{FF2B5EF4-FFF2-40B4-BE49-F238E27FC236}">
                <a16:creationId xmlns:a16="http://schemas.microsoft.com/office/drawing/2014/main" id="{728FDF0F-36FB-45BC-91CD-4A0E7492A024}"/>
              </a:ext>
            </a:extLst>
          </p:cNvPr>
          <p:cNvSpPr/>
          <p:nvPr/>
        </p:nvSpPr>
        <p:spPr>
          <a:xfrm>
            <a:off x="6505514" y="153318"/>
            <a:ext cx="2733441" cy="399405"/>
          </a:xfrm>
          <a:prstGeom prst="rect">
            <a:avLst/>
          </a:prstGeom>
        </p:spPr>
        <p:txBody>
          <a:bodyPr wrap="none">
            <a:spAutoFit/>
          </a:bodyPr>
          <a:lstStyle/>
          <a:p>
            <a:pPr indent="457200" algn="ctr">
              <a:lnSpc>
                <a:spcPct val="107000"/>
              </a:lnSpc>
              <a:spcAft>
                <a:spcPts val="0"/>
              </a:spcAft>
            </a:pPr>
            <a:r>
              <a:rPr lang="es-EC" sz="2000" b="1" dirty="0">
                <a:latin typeface="Times New Roman" panose="02020603050405020304" pitchFamily="18" charset="0"/>
                <a:cs typeface="Times New Roman" panose="02020603050405020304" pitchFamily="18" charset="0"/>
              </a:rPr>
              <a:t>Años de operación </a:t>
            </a:r>
          </a:p>
        </p:txBody>
      </p:sp>
      <p:graphicFrame>
        <p:nvGraphicFramePr>
          <p:cNvPr id="9" name="Gráfico 8">
            <a:extLst>
              <a:ext uri="{FF2B5EF4-FFF2-40B4-BE49-F238E27FC236}">
                <a16:creationId xmlns:a16="http://schemas.microsoft.com/office/drawing/2014/main" id="{6BC6BB96-783A-4B0F-965E-A931361B1191}"/>
              </a:ext>
            </a:extLst>
          </p:cNvPr>
          <p:cNvGraphicFramePr/>
          <p:nvPr/>
        </p:nvGraphicFramePr>
        <p:xfrm>
          <a:off x="4705565" y="460683"/>
          <a:ext cx="7130836" cy="59366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p:cNvGraphicFramePr>
            <a:graphicFrameLocks/>
          </p:cNvGraphicFramePr>
          <p:nvPr/>
        </p:nvGraphicFramePr>
        <p:xfrm>
          <a:off x="233341" y="860087"/>
          <a:ext cx="4887299" cy="52011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28875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3"/>
          <a:srcRect l="74063" t="86129" r="1094" b="3057"/>
          <a:stretch/>
        </p:blipFill>
        <p:spPr>
          <a:xfrm>
            <a:off x="9029700" y="6061248"/>
            <a:ext cx="3028950" cy="741276"/>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3"/>
          <a:srcRect t="89186" r="25938"/>
          <a:stretch/>
        </p:blipFill>
        <p:spPr>
          <a:xfrm>
            <a:off x="0" y="6116724"/>
            <a:ext cx="9029700" cy="741276"/>
          </a:xfrm>
          <a:prstGeom prst="rect">
            <a:avLst/>
          </a:prstGeom>
        </p:spPr>
      </p:pic>
      <p:sp>
        <p:nvSpPr>
          <p:cNvPr id="12" name="TextBox 13">
            <a:extLst>
              <a:ext uri="{FF2B5EF4-FFF2-40B4-BE49-F238E27FC236}">
                <a16:creationId xmlns:a16="http://schemas.microsoft.com/office/drawing/2014/main" id="{B2E15CD7-DCE6-4AB1-8775-1405BC55CAC9}"/>
              </a:ext>
            </a:extLst>
          </p:cNvPr>
          <p:cNvSpPr txBox="1"/>
          <p:nvPr/>
        </p:nvSpPr>
        <p:spPr>
          <a:xfrm>
            <a:off x="3022797" y="1096869"/>
            <a:ext cx="2777018" cy="369332"/>
          </a:xfrm>
          <a:prstGeom prst="rect">
            <a:avLst/>
          </a:prstGeom>
          <a:noFill/>
        </p:spPr>
        <p:txBody>
          <a:bodyPr wrap="square" rtlCol="0">
            <a:spAutoFit/>
          </a:bodyPr>
          <a:lstStyle/>
          <a:p>
            <a:pPr lvl="0" algn="just">
              <a:defRPr/>
            </a:pPr>
            <a:r>
              <a:rPr lang="es-EC" dirty="0">
                <a:latin typeface="Times New Roman" panose="02020603050405020304" pitchFamily="18" charset="0"/>
                <a:cs typeface="Times New Roman" panose="02020603050405020304" pitchFamily="18" charset="0"/>
              </a:rPr>
              <a:t>INTRODUCCIÓN</a:t>
            </a:r>
            <a:endParaRPr kumimoji="0" lang="en-GB" i="0" u="none" strike="noStrike" kern="1200" cap="none" spc="0" normalizeH="0" baseline="0" noProof="0" dirty="0">
              <a:ln>
                <a:noFill/>
              </a:ln>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
        <p:nvSpPr>
          <p:cNvPr id="13" name="Oval 14">
            <a:extLst>
              <a:ext uri="{FF2B5EF4-FFF2-40B4-BE49-F238E27FC236}">
                <a16:creationId xmlns:a16="http://schemas.microsoft.com/office/drawing/2014/main" id="{0E159B46-EE3B-43E5-961F-8EB2E91CB0A4}"/>
              </a:ext>
            </a:extLst>
          </p:cNvPr>
          <p:cNvSpPr/>
          <p:nvPr/>
        </p:nvSpPr>
        <p:spPr>
          <a:xfrm>
            <a:off x="2166533" y="1009190"/>
            <a:ext cx="506366" cy="506366"/>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1</a:t>
            </a:r>
          </a:p>
        </p:txBody>
      </p:sp>
      <p:sp>
        <p:nvSpPr>
          <p:cNvPr id="14" name="Oval 15">
            <a:extLst>
              <a:ext uri="{FF2B5EF4-FFF2-40B4-BE49-F238E27FC236}">
                <a16:creationId xmlns:a16="http://schemas.microsoft.com/office/drawing/2014/main" id="{79F5E769-8737-45B1-BD87-856B829D9664}"/>
              </a:ext>
            </a:extLst>
          </p:cNvPr>
          <p:cNvSpPr/>
          <p:nvPr/>
        </p:nvSpPr>
        <p:spPr>
          <a:xfrm>
            <a:off x="2166533" y="1658280"/>
            <a:ext cx="506366" cy="506366"/>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2</a:t>
            </a:r>
          </a:p>
        </p:txBody>
      </p:sp>
      <p:sp>
        <p:nvSpPr>
          <p:cNvPr id="15" name="Oval 16">
            <a:extLst>
              <a:ext uri="{FF2B5EF4-FFF2-40B4-BE49-F238E27FC236}">
                <a16:creationId xmlns:a16="http://schemas.microsoft.com/office/drawing/2014/main" id="{AB771300-EB12-44A3-881D-B5FB0282E28D}"/>
              </a:ext>
            </a:extLst>
          </p:cNvPr>
          <p:cNvSpPr/>
          <p:nvPr/>
        </p:nvSpPr>
        <p:spPr>
          <a:xfrm>
            <a:off x="2166533" y="2308315"/>
            <a:ext cx="506366" cy="506366"/>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3</a:t>
            </a:r>
          </a:p>
        </p:txBody>
      </p:sp>
      <p:sp>
        <p:nvSpPr>
          <p:cNvPr id="16" name="TextBox 17">
            <a:extLst>
              <a:ext uri="{FF2B5EF4-FFF2-40B4-BE49-F238E27FC236}">
                <a16:creationId xmlns:a16="http://schemas.microsoft.com/office/drawing/2014/main" id="{169F50A3-60D6-48DA-A5B2-DDCE7483E517}"/>
              </a:ext>
            </a:extLst>
          </p:cNvPr>
          <p:cNvSpPr txBox="1"/>
          <p:nvPr/>
        </p:nvSpPr>
        <p:spPr>
          <a:xfrm>
            <a:off x="3022797" y="1698086"/>
            <a:ext cx="2777018" cy="369332"/>
          </a:xfrm>
          <a:prstGeom prst="rect">
            <a:avLst/>
          </a:prstGeom>
          <a:noFill/>
        </p:spPr>
        <p:txBody>
          <a:bodyPr wrap="square" rtlCol="0">
            <a:spAutoFit/>
          </a:bodyPr>
          <a:lstStyle/>
          <a:p>
            <a:pPr lvl="0" algn="just">
              <a:defRPr/>
            </a:pPr>
            <a:r>
              <a:rPr lang="en-US" dirty="0">
                <a:latin typeface="Times New Roman" panose="02020603050405020304" pitchFamily="18" charset="0"/>
                <a:cs typeface="Times New Roman" panose="02020603050405020304" pitchFamily="18" charset="0"/>
              </a:rPr>
              <a:t>OBJETIVOS</a:t>
            </a:r>
          </a:p>
        </p:txBody>
      </p:sp>
      <p:sp>
        <p:nvSpPr>
          <p:cNvPr id="17" name="TextBox 18">
            <a:extLst>
              <a:ext uri="{FF2B5EF4-FFF2-40B4-BE49-F238E27FC236}">
                <a16:creationId xmlns:a16="http://schemas.microsoft.com/office/drawing/2014/main" id="{C63F415E-BF73-45F7-AA39-EB3C93E067EB}"/>
              </a:ext>
            </a:extLst>
          </p:cNvPr>
          <p:cNvSpPr txBox="1"/>
          <p:nvPr/>
        </p:nvSpPr>
        <p:spPr>
          <a:xfrm>
            <a:off x="3022797" y="2412694"/>
            <a:ext cx="2777018" cy="369332"/>
          </a:xfrm>
          <a:prstGeom prst="rect">
            <a:avLst/>
          </a:prstGeom>
          <a:noFill/>
        </p:spPr>
        <p:txBody>
          <a:bodyPr wrap="square" rtlCol="0">
            <a:spAutoFit/>
          </a:bodyPr>
          <a:lstStyle/>
          <a:p>
            <a:pPr lvl="0" algn="just">
              <a:defRPr/>
            </a:pPr>
            <a:r>
              <a:rPr lang="en-US" dirty="0">
                <a:latin typeface="Times New Roman" panose="02020603050405020304" pitchFamily="18" charset="0"/>
                <a:cs typeface="Times New Roman" panose="02020603050405020304" pitchFamily="18" charset="0"/>
              </a:rPr>
              <a:t>HIPÓTESIS</a:t>
            </a:r>
            <a:endParaRPr kumimoji="0" lang="en-GB" i="0" u="none" strike="noStrike" kern="1200" cap="none" spc="0" normalizeH="0" baseline="0" noProof="0" dirty="0">
              <a:ln>
                <a:noFill/>
              </a:ln>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
        <p:nvSpPr>
          <p:cNvPr id="18" name="Oval 19">
            <a:extLst>
              <a:ext uri="{FF2B5EF4-FFF2-40B4-BE49-F238E27FC236}">
                <a16:creationId xmlns:a16="http://schemas.microsoft.com/office/drawing/2014/main" id="{48CD050C-763D-4C27-AA12-2BD1A23E9419}"/>
              </a:ext>
            </a:extLst>
          </p:cNvPr>
          <p:cNvSpPr/>
          <p:nvPr/>
        </p:nvSpPr>
        <p:spPr>
          <a:xfrm>
            <a:off x="2166533" y="2974000"/>
            <a:ext cx="506366" cy="506366"/>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4</a:t>
            </a:r>
          </a:p>
        </p:txBody>
      </p:sp>
      <p:sp>
        <p:nvSpPr>
          <p:cNvPr id="19" name="TextBox 20">
            <a:extLst>
              <a:ext uri="{FF2B5EF4-FFF2-40B4-BE49-F238E27FC236}">
                <a16:creationId xmlns:a16="http://schemas.microsoft.com/office/drawing/2014/main" id="{B1727B97-15D0-43F4-9F36-6D1CAC9CA84F}"/>
              </a:ext>
            </a:extLst>
          </p:cNvPr>
          <p:cNvSpPr txBox="1"/>
          <p:nvPr/>
        </p:nvSpPr>
        <p:spPr>
          <a:xfrm>
            <a:off x="3022797" y="3010729"/>
            <a:ext cx="2777018" cy="369332"/>
          </a:xfrm>
          <a:prstGeom prst="rect">
            <a:avLst/>
          </a:prstGeom>
          <a:noFill/>
        </p:spPr>
        <p:txBody>
          <a:bodyPr wrap="square" rtlCol="0">
            <a:spAutoFit/>
          </a:bodyPr>
          <a:lstStyle/>
          <a:p>
            <a:pPr lvl="0" algn="just">
              <a:defRPr/>
            </a:pPr>
            <a:r>
              <a:rPr lang="en-US" dirty="0">
                <a:latin typeface="Times New Roman" panose="02020603050405020304" pitchFamily="18" charset="0"/>
                <a:cs typeface="Times New Roman" panose="02020603050405020304" pitchFamily="18" charset="0"/>
              </a:rPr>
              <a:t>MARCO TEÓRICO</a:t>
            </a:r>
          </a:p>
        </p:txBody>
      </p:sp>
      <p:sp>
        <p:nvSpPr>
          <p:cNvPr id="2" name="Rectángulo 1">
            <a:extLst>
              <a:ext uri="{FF2B5EF4-FFF2-40B4-BE49-F238E27FC236}">
                <a16:creationId xmlns:a16="http://schemas.microsoft.com/office/drawing/2014/main" id="{86F61115-5FAC-48D5-8380-C6B3BA1C743F}"/>
              </a:ext>
            </a:extLst>
          </p:cNvPr>
          <p:cNvSpPr/>
          <p:nvPr/>
        </p:nvSpPr>
        <p:spPr>
          <a:xfrm>
            <a:off x="4446104" y="112567"/>
            <a:ext cx="2106753" cy="579967"/>
          </a:xfrm>
          <a:prstGeom prst="rect">
            <a:avLst/>
          </a:prstGeom>
        </p:spPr>
        <p:txBody>
          <a:bodyPr wrap="square">
            <a:spAutoFit/>
          </a:bodyPr>
          <a:lstStyle/>
          <a:p>
            <a:pPr algn="ctr">
              <a:lnSpc>
                <a:spcPct val="150000"/>
              </a:lnSpc>
            </a:pPr>
            <a:r>
              <a:rPr lang="es-EC" sz="2400" b="1" dirty="0">
                <a:latin typeface="Times New Roman" panose="02020603050405020304" pitchFamily="18" charset="0"/>
                <a:cs typeface="Times New Roman" panose="02020603050405020304" pitchFamily="18" charset="0"/>
              </a:rPr>
              <a:t>CONTENIDO</a:t>
            </a:r>
            <a:endParaRPr lang="es-EC" b="1" dirty="0">
              <a:latin typeface="Times New Roman" panose="02020603050405020304" pitchFamily="18" charset="0"/>
              <a:cs typeface="Times New Roman" panose="02020603050405020304" pitchFamily="18" charset="0"/>
            </a:endParaRPr>
          </a:p>
        </p:txBody>
      </p:sp>
      <p:sp>
        <p:nvSpPr>
          <p:cNvPr id="23" name="TextBox 13">
            <a:extLst>
              <a:ext uri="{FF2B5EF4-FFF2-40B4-BE49-F238E27FC236}">
                <a16:creationId xmlns:a16="http://schemas.microsoft.com/office/drawing/2014/main" id="{118B8DA5-625F-4DCA-8947-CAA9E30A39FF}"/>
              </a:ext>
            </a:extLst>
          </p:cNvPr>
          <p:cNvSpPr txBox="1"/>
          <p:nvPr/>
        </p:nvSpPr>
        <p:spPr>
          <a:xfrm>
            <a:off x="3022797" y="3622821"/>
            <a:ext cx="2777018" cy="400110"/>
          </a:xfrm>
          <a:prstGeom prst="rect">
            <a:avLst/>
          </a:prstGeom>
          <a:noFill/>
        </p:spPr>
        <p:txBody>
          <a:bodyPr wrap="square" rtlCol="0">
            <a:spAutoFit/>
          </a:bodyPr>
          <a:lstStyle/>
          <a:p>
            <a:pPr lvl="0" algn="just">
              <a:defRPr/>
            </a:pPr>
            <a:r>
              <a:rPr lang="es-EC" dirty="0">
                <a:latin typeface="Times New Roman" panose="02020603050405020304" pitchFamily="18" charset="0"/>
                <a:cs typeface="Times New Roman" panose="02020603050405020304" pitchFamily="18" charset="0"/>
              </a:rPr>
              <a:t>METODOLOGÍA</a:t>
            </a:r>
            <a:r>
              <a:rPr lang="es-EC" sz="2000" dirty="0">
                <a:latin typeface="Times New Roman" panose="02020603050405020304" pitchFamily="18" charset="0"/>
                <a:cs typeface="Times New Roman" panose="02020603050405020304" pitchFamily="18" charset="0"/>
              </a:rPr>
              <a:t> </a:t>
            </a:r>
          </a:p>
        </p:txBody>
      </p:sp>
      <p:sp>
        <p:nvSpPr>
          <p:cNvPr id="24" name="Oval 14">
            <a:extLst>
              <a:ext uri="{FF2B5EF4-FFF2-40B4-BE49-F238E27FC236}">
                <a16:creationId xmlns:a16="http://schemas.microsoft.com/office/drawing/2014/main" id="{C68875C7-5EE0-4FB8-BF05-40309B9C86B4}"/>
              </a:ext>
            </a:extLst>
          </p:cNvPr>
          <p:cNvSpPr/>
          <p:nvPr/>
        </p:nvSpPr>
        <p:spPr>
          <a:xfrm>
            <a:off x="2166533" y="3689861"/>
            <a:ext cx="506366" cy="506366"/>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FFFFFF"/>
                </a:solidFill>
                <a:latin typeface="Calibri" panose="020F0502020204030204"/>
              </a:rPr>
              <a:t>5</a:t>
            </a:r>
            <a:endPar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5" name="Oval 15">
            <a:extLst>
              <a:ext uri="{FF2B5EF4-FFF2-40B4-BE49-F238E27FC236}">
                <a16:creationId xmlns:a16="http://schemas.microsoft.com/office/drawing/2014/main" id="{FB87004C-2262-4570-939B-A563EB2726BA}"/>
              </a:ext>
            </a:extLst>
          </p:cNvPr>
          <p:cNvSpPr/>
          <p:nvPr/>
        </p:nvSpPr>
        <p:spPr>
          <a:xfrm>
            <a:off x="2166533" y="4292521"/>
            <a:ext cx="506366" cy="506366"/>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FFFFFF"/>
                </a:solidFill>
                <a:latin typeface="Calibri" panose="020F0502020204030204"/>
              </a:rPr>
              <a:t>6</a:t>
            </a:r>
            <a:endPar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6" name="Oval 16">
            <a:extLst>
              <a:ext uri="{FF2B5EF4-FFF2-40B4-BE49-F238E27FC236}">
                <a16:creationId xmlns:a16="http://schemas.microsoft.com/office/drawing/2014/main" id="{70995F46-041B-4678-B240-A3BBEA0C9859}"/>
              </a:ext>
            </a:extLst>
          </p:cNvPr>
          <p:cNvSpPr/>
          <p:nvPr/>
        </p:nvSpPr>
        <p:spPr>
          <a:xfrm>
            <a:off x="2166533" y="4911584"/>
            <a:ext cx="506366" cy="506366"/>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FFFFFF"/>
                </a:solidFill>
                <a:latin typeface="Calibri" panose="020F0502020204030204"/>
              </a:rPr>
              <a:t>7</a:t>
            </a:r>
            <a:endPar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TextBox 17">
            <a:extLst>
              <a:ext uri="{FF2B5EF4-FFF2-40B4-BE49-F238E27FC236}">
                <a16:creationId xmlns:a16="http://schemas.microsoft.com/office/drawing/2014/main" id="{A082821C-4861-412B-8AE3-864BE34CDE61}"/>
              </a:ext>
            </a:extLst>
          </p:cNvPr>
          <p:cNvSpPr txBox="1"/>
          <p:nvPr/>
        </p:nvSpPr>
        <p:spPr>
          <a:xfrm>
            <a:off x="3057595" y="4256060"/>
            <a:ext cx="2777018" cy="369332"/>
          </a:xfrm>
          <a:prstGeom prst="rect">
            <a:avLst/>
          </a:prstGeom>
          <a:noFill/>
        </p:spPr>
        <p:txBody>
          <a:bodyPr wrap="square" rtlCol="0">
            <a:spAutoFit/>
          </a:bodyPr>
          <a:lstStyle/>
          <a:p>
            <a:pPr lvl="0" algn="just">
              <a:defRPr/>
            </a:pPr>
            <a:r>
              <a:rPr lang="es-EC" dirty="0">
                <a:latin typeface="Times New Roman" panose="02020603050405020304" pitchFamily="18" charset="0"/>
                <a:cs typeface="Times New Roman" panose="02020603050405020304" pitchFamily="18" charset="0"/>
              </a:rPr>
              <a:t>RESULTADOS</a:t>
            </a:r>
            <a:endParaRPr lang="en-US" dirty="0">
              <a:latin typeface="Times New Roman" panose="02020603050405020304" pitchFamily="18" charset="0"/>
              <a:cs typeface="Times New Roman" panose="02020603050405020304" pitchFamily="18" charset="0"/>
            </a:endParaRPr>
          </a:p>
        </p:txBody>
      </p:sp>
      <p:sp>
        <p:nvSpPr>
          <p:cNvPr id="28" name="TextBox 18">
            <a:extLst>
              <a:ext uri="{FF2B5EF4-FFF2-40B4-BE49-F238E27FC236}">
                <a16:creationId xmlns:a16="http://schemas.microsoft.com/office/drawing/2014/main" id="{5310CA4E-4F1B-47ED-997A-EEBD861D324A}"/>
              </a:ext>
            </a:extLst>
          </p:cNvPr>
          <p:cNvSpPr txBox="1"/>
          <p:nvPr/>
        </p:nvSpPr>
        <p:spPr>
          <a:xfrm>
            <a:off x="3022797" y="4949426"/>
            <a:ext cx="2777018" cy="369332"/>
          </a:xfrm>
          <a:prstGeom prst="rect">
            <a:avLst/>
          </a:prstGeom>
          <a:noFill/>
        </p:spPr>
        <p:txBody>
          <a:bodyPr wrap="square" rtlCol="0">
            <a:spAutoFit/>
          </a:bodyPr>
          <a:lstStyle/>
          <a:p>
            <a:pPr lvl="0" algn="just">
              <a:defRPr/>
            </a:pPr>
            <a:r>
              <a:rPr lang="es-EC" dirty="0">
                <a:latin typeface="Times New Roman" panose="02020603050405020304" pitchFamily="18" charset="0"/>
                <a:cs typeface="Times New Roman" panose="02020603050405020304" pitchFamily="18" charset="0"/>
              </a:rPr>
              <a:t>CONCLUSIONES</a:t>
            </a:r>
            <a:r>
              <a:rPr kumimoji="0" lang="en-US"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endParaRPr kumimoji="0" lang="en-GB" i="0" u="none" strike="noStrike" kern="1200" cap="none" spc="0" normalizeH="0" baseline="0" noProof="0" dirty="0">
              <a:ln>
                <a:noFill/>
              </a:ln>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
        <p:nvSpPr>
          <p:cNvPr id="29" name="Oval 19">
            <a:extLst>
              <a:ext uri="{FF2B5EF4-FFF2-40B4-BE49-F238E27FC236}">
                <a16:creationId xmlns:a16="http://schemas.microsoft.com/office/drawing/2014/main" id="{CAC1C121-2985-418E-A705-1739037FE008}"/>
              </a:ext>
            </a:extLst>
          </p:cNvPr>
          <p:cNvSpPr/>
          <p:nvPr/>
        </p:nvSpPr>
        <p:spPr>
          <a:xfrm>
            <a:off x="2166533" y="5636703"/>
            <a:ext cx="506366" cy="506366"/>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FFFFFF"/>
                </a:solidFill>
                <a:latin typeface="Calibri" panose="020F0502020204030204"/>
              </a:rPr>
              <a:t>8</a:t>
            </a:r>
            <a:endPar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0" name="TextBox 20">
            <a:extLst>
              <a:ext uri="{FF2B5EF4-FFF2-40B4-BE49-F238E27FC236}">
                <a16:creationId xmlns:a16="http://schemas.microsoft.com/office/drawing/2014/main" id="{19D54CDC-5B08-48DC-9803-C5ADD928607A}"/>
              </a:ext>
            </a:extLst>
          </p:cNvPr>
          <p:cNvSpPr txBox="1"/>
          <p:nvPr/>
        </p:nvSpPr>
        <p:spPr>
          <a:xfrm>
            <a:off x="3022797" y="5625433"/>
            <a:ext cx="4089451" cy="369332"/>
          </a:xfrm>
          <a:prstGeom prst="rect">
            <a:avLst/>
          </a:prstGeom>
          <a:noFill/>
        </p:spPr>
        <p:txBody>
          <a:bodyPr wrap="square" rtlCol="0">
            <a:spAutoFit/>
          </a:bodyPr>
          <a:lstStyle/>
          <a:p>
            <a:pPr lvl="0" algn="just">
              <a:defRPr/>
            </a:pPr>
            <a:r>
              <a:rPr lang="en-US" dirty="0">
                <a:latin typeface="Times New Roman" panose="02020603050405020304" pitchFamily="18" charset="0"/>
                <a:cs typeface="Times New Roman" panose="02020603050405020304" pitchFamily="18" charset="0"/>
              </a:rPr>
              <a:t>RECOMENDACIONES</a:t>
            </a:r>
          </a:p>
        </p:txBody>
      </p:sp>
      <p:pic>
        <p:nvPicPr>
          <p:cNvPr id="3" name="Picture 2" descr="Resultado de imagen para industria farmaceutica">
            <a:extLst>
              <a:ext uri="{FF2B5EF4-FFF2-40B4-BE49-F238E27FC236}">
                <a16:creationId xmlns:a16="http://schemas.microsoft.com/office/drawing/2014/main" id="{DE6964A0-E09D-4E4E-B1AE-B60BE16B40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024"/>
          <a:stretch/>
        </p:blipFill>
        <p:spPr bwMode="auto">
          <a:xfrm>
            <a:off x="6942338" y="1281535"/>
            <a:ext cx="3840488" cy="3492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962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029700" y="6061248"/>
            <a:ext cx="3028950" cy="741276"/>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029700" cy="741276"/>
          </a:xfrm>
          <a:prstGeom prst="rect">
            <a:avLst/>
          </a:prstGeom>
        </p:spPr>
      </p:pic>
      <p:sp>
        <p:nvSpPr>
          <p:cNvPr id="2" name="Rectángulo 1"/>
          <p:cNvSpPr/>
          <p:nvPr/>
        </p:nvSpPr>
        <p:spPr>
          <a:xfrm>
            <a:off x="2119582" y="429035"/>
            <a:ext cx="1935145" cy="399405"/>
          </a:xfrm>
          <a:prstGeom prst="rect">
            <a:avLst/>
          </a:prstGeom>
        </p:spPr>
        <p:txBody>
          <a:bodyPr wrap="none">
            <a:spAutoFit/>
          </a:bodyPr>
          <a:lstStyle/>
          <a:p>
            <a:pPr indent="457200" algn="ctr">
              <a:lnSpc>
                <a:spcPct val="107000"/>
              </a:lnSpc>
              <a:spcAft>
                <a:spcPts val="0"/>
              </a:spcAft>
            </a:pPr>
            <a:r>
              <a:rPr lang="es-EC" sz="2000" b="1" dirty="0">
                <a:latin typeface="Times New Roman" panose="02020603050405020304" pitchFamily="18" charset="0"/>
                <a:cs typeface="Times New Roman" panose="02020603050405020304" pitchFamily="18" charset="0"/>
              </a:rPr>
              <a:t>Innovación </a:t>
            </a:r>
          </a:p>
        </p:txBody>
      </p:sp>
      <p:sp>
        <p:nvSpPr>
          <p:cNvPr id="8" name="Rectángulo 7">
            <a:extLst>
              <a:ext uri="{FF2B5EF4-FFF2-40B4-BE49-F238E27FC236}">
                <a16:creationId xmlns:a16="http://schemas.microsoft.com/office/drawing/2014/main" id="{87143FC1-011D-472E-B49D-481A7A8C8E45}"/>
              </a:ext>
            </a:extLst>
          </p:cNvPr>
          <p:cNvSpPr/>
          <p:nvPr/>
        </p:nvSpPr>
        <p:spPr>
          <a:xfrm>
            <a:off x="6514788" y="429035"/>
            <a:ext cx="3642344" cy="399405"/>
          </a:xfrm>
          <a:prstGeom prst="rect">
            <a:avLst/>
          </a:prstGeom>
        </p:spPr>
        <p:txBody>
          <a:bodyPr wrap="none">
            <a:spAutoFit/>
          </a:bodyPr>
          <a:lstStyle/>
          <a:p>
            <a:pPr indent="457200" algn="ctr">
              <a:lnSpc>
                <a:spcPct val="107000"/>
              </a:lnSpc>
              <a:spcAft>
                <a:spcPts val="0"/>
              </a:spcAft>
            </a:pPr>
            <a:r>
              <a:rPr lang="es-EC" sz="2000" b="1" dirty="0">
                <a:latin typeface="Times New Roman" panose="02020603050405020304" pitchFamily="18" charset="0"/>
                <a:cs typeface="Times New Roman" panose="02020603050405020304" pitchFamily="18" charset="0"/>
              </a:rPr>
              <a:t>Desempeño Organizacional</a:t>
            </a:r>
          </a:p>
        </p:txBody>
      </p:sp>
      <p:pic>
        <p:nvPicPr>
          <p:cNvPr id="12" name="Imagen 11">
            <a:extLst>
              <a:ext uri="{FF2B5EF4-FFF2-40B4-BE49-F238E27FC236}">
                <a16:creationId xmlns:a16="http://schemas.microsoft.com/office/drawing/2014/main" id="{819BACDA-2F3B-4806-B4CB-096E16E4BC00}"/>
              </a:ext>
            </a:extLst>
          </p:cNvPr>
          <p:cNvPicPr>
            <a:picLocks noChangeAspect="1"/>
          </p:cNvPicPr>
          <p:nvPr/>
        </p:nvPicPr>
        <p:blipFill rotWithShape="1">
          <a:blip r:embed="rId3"/>
          <a:srcRect l="6070"/>
          <a:stretch/>
        </p:blipFill>
        <p:spPr>
          <a:xfrm>
            <a:off x="155525" y="1326788"/>
            <a:ext cx="5863257" cy="4608338"/>
          </a:xfrm>
          <a:prstGeom prst="rect">
            <a:avLst/>
          </a:prstGeom>
        </p:spPr>
      </p:pic>
      <p:pic>
        <p:nvPicPr>
          <p:cNvPr id="13" name="Imagen 12">
            <a:extLst>
              <a:ext uri="{FF2B5EF4-FFF2-40B4-BE49-F238E27FC236}">
                <a16:creationId xmlns:a16="http://schemas.microsoft.com/office/drawing/2014/main" id="{71F037A2-2286-43C3-88BF-4FC14C6BDB79}"/>
              </a:ext>
            </a:extLst>
          </p:cNvPr>
          <p:cNvPicPr>
            <a:picLocks noChangeAspect="1"/>
          </p:cNvPicPr>
          <p:nvPr/>
        </p:nvPicPr>
        <p:blipFill rotWithShape="1">
          <a:blip r:embed="rId4"/>
          <a:srcRect l="4435"/>
          <a:stretch/>
        </p:blipFill>
        <p:spPr>
          <a:xfrm>
            <a:off x="5841133" y="1538474"/>
            <a:ext cx="5863258" cy="4215054"/>
          </a:xfrm>
          <a:prstGeom prst="rect">
            <a:avLst/>
          </a:prstGeom>
        </p:spPr>
      </p:pic>
    </p:spTree>
    <p:extLst>
      <p:ext uri="{BB962C8B-B14F-4D97-AF65-F5344CB8AC3E}">
        <p14:creationId xmlns:p14="http://schemas.microsoft.com/office/powerpoint/2010/main" val="2309367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3"/>
          <a:srcRect l="74063" t="86129" r="1094" b="3057"/>
          <a:stretch/>
        </p:blipFill>
        <p:spPr>
          <a:xfrm>
            <a:off x="9029700" y="6061248"/>
            <a:ext cx="3028950" cy="741276"/>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3"/>
          <a:srcRect t="89186" r="25938"/>
          <a:stretch/>
        </p:blipFill>
        <p:spPr>
          <a:xfrm>
            <a:off x="0" y="6116724"/>
            <a:ext cx="9029700" cy="741276"/>
          </a:xfrm>
          <a:prstGeom prst="rect">
            <a:avLst/>
          </a:prstGeom>
        </p:spPr>
      </p:pic>
      <p:sp>
        <p:nvSpPr>
          <p:cNvPr id="8" name="Rectángulo 7">
            <a:extLst>
              <a:ext uri="{FF2B5EF4-FFF2-40B4-BE49-F238E27FC236}">
                <a16:creationId xmlns:a16="http://schemas.microsoft.com/office/drawing/2014/main" id="{43949992-4162-4123-8252-ABAD1F995127}"/>
              </a:ext>
            </a:extLst>
          </p:cNvPr>
          <p:cNvSpPr/>
          <p:nvPr/>
        </p:nvSpPr>
        <p:spPr>
          <a:xfrm>
            <a:off x="-124063" y="463778"/>
            <a:ext cx="4588052" cy="522259"/>
          </a:xfrm>
          <a:prstGeom prst="rect">
            <a:avLst/>
          </a:prstGeom>
        </p:spPr>
        <p:txBody>
          <a:bodyPr wrap="none">
            <a:spAutoFit/>
          </a:bodyPr>
          <a:lstStyle/>
          <a:p>
            <a:pPr indent="457200" algn="ctr">
              <a:lnSpc>
                <a:spcPct val="107000"/>
              </a:lnSpc>
              <a:spcAft>
                <a:spcPts val="0"/>
              </a:spcAft>
            </a:pPr>
            <a:r>
              <a:rPr lang="es-EC" sz="2800" b="1" dirty="0">
                <a:latin typeface="Times New Roman" panose="02020603050405020304" pitchFamily="18" charset="0"/>
                <a:ea typeface="Calibri"/>
                <a:cs typeface="Times New Roman" panose="02020603050405020304" pitchFamily="18" charset="0"/>
              </a:rPr>
              <a:t>Correlación de </a:t>
            </a:r>
            <a:r>
              <a:rPr lang="es-EC" sz="2800" b="1" dirty="0" err="1">
                <a:latin typeface="Times New Roman" panose="02020603050405020304" pitchFamily="18" charset="0"/>
                <a:ea typeface="Calibri"/>
                <a:cs typeface="Times New Roman" panose="02020603050405020304" pitchFamily="18" charset="0"/>
              </a:rPr>
              <a:t>Spearman</a:t>
            </a:r>
            <a:endParaRPr lang="es-EC" sz="2800" b="1" dirty="0">
              <a:latin typeface="Times New Roman" panose="02020603050405020304" pitchFamily="18" charset="0"/>
              <a:ea typeface="Calibri"/>
              <a:cs typeface="Times New Roman" panose="02020603050405020304" pitchFamily="18" charset="0"/>
            </a:endParaRPr>
          </a:p>
        </p:txBody>
      </p:sp>
      <p:sp>
        <p:nvSpPr>
          <p:cNvPr id="9" name="Rectángulo 8">
            <a:extLst>
              <a:ext uri="{FF2B5EF4-FFF2-40B4-BE49-F238E27FC236}">
                <a16:creationId xmlns:a16="http://schemas.microsoft.com/office/drawing/2014/main" id="{6D50ECD4-B469-437B-90A2-9DD305D95A2D}"/>
              </a:ext>
            </a:extLst>
          </p:cNvPr>
          <p:cNvSpPr/>
          <p:nvPr/>
        </p:nvSpPr>
        <p:spPr>
          <a:xfrm>
            <a:off x="3014217" y="37495"/>
            <a:ext cx="4926350" cy="522259"/>
          </a:xfrm>
          <a:prstGeom prst="rect">
            <a:avLst/>
          </a:prstGeom>
        </p:spPr>
        <p:txBody>
          <a:bodyPr wrap="none">
            <a:spAutoFit/>
          </a:bodyPr>
          <a:lstStyle/>
          <a:p>
            <a:pPr indent="457200" algn="ctr">
              <a:lnSpc>
                <a:spcPct val="107000"/>
              </a:lnSpc>
              <a:spcAft>
                <a:spcPts val="0"/>
              </a:spcAft>
            </a:pPr>
            <a:r>
              <a:rPr lang="es-EC" sz="2800" b="1" dirty="0">
                <a:latin typeface="Times New Roman" panose="02020603050405020304" pitchFamily="18" charset="0"/>
                <a:cs typeface="Times New Roman" panose="02020603050405020304" pitchFamily="18" charset="0"/>
              </a:rPr>
              <a:t>Contrastación de hipótesis </a:t>
            </a:r>
            <a:endParaRPr lang="es-EC" sz="2800" b="1" dirty="0">
              <a:latin typeface="Times New Roman" panose="02020603050405020304" pitchFamily="18" charset="0"/>
              <a:ea typeface="Calibri"/>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363002978"/>
              </p:ext>
            </p:extLst>
          </p:nvPr>
        </p:nvGraphicFramePr>
        <p:xfrm>
          <a:off x="1910895" y="2446008"/>
          <a:ext cx="8370209" cy="2922836"/>
        </p:xfrm>
        <a:graphic>
          <a:graphicData uri="http://schemas.openxmlformats.org/drawingml/2006/table">
            <a:tbl>
              <a:tblPr firstRow="1" firstCol="1" bandRow="1">
                <a:tableStyleId>{0E3FDE45-AF77-4B5C-9715-49D594BDF05E}</a:tableStyleId>
              </a:tblPr>
              <a:tblGrid>
                <a:gridCol w="2244993">
                  <a:extLst>
                    <a:ext uri="{9D8B030D-6E8A-4147-A177-3AD203B41FA5}">
                      <a16:colId xmlns:a16="http://schemas.microsoft.com/office/drawing/2014/main" val="20001"/>
                    </a:ext>
                  </a:extLst>
                </a:gridCol>
                <a:gridCol w="2244993">
                  <a:extLst>
                    <a:ext uri="{9D8B030D-6E8A-4147-A177-3AD203B41FA5}">
                      <a16:colId xmlns:a16="http://schemas.microsoft.com/office/drawing/2014/main" val="20002"/>
                    </a:ext>
                  </a:extLst>
                </a:gridCol>
                <a:gridCol w="1819412">
                  <a:extLst>
                    <a:ext uri="{9D8B030D-6E8A-4147-A177-3AD203B41FA5}">
                      <a16:colId xmlns:a16="http://schemas.microsoft.com/office/drawing/2014/main" val="20003"/>
                    </a:ext>
                  </a:extLst>
                </a:gridCol>
                <a:gridCol w="1819412">
                  <a:extLst>
                    <a:ext uri="{9D8B030D-6E8A-4147-A177-3AD203B41FA5}">
                      <a16:colId xmlns:a16="http://schemas.microsoft.com/office/drawing/2014/main" val="20004"/>
                    </a:ext>
                  </a:extLst>
                </a:gridCol>
                <a:gridCol w="241399">
                  <a:extLst>
                    <a:ext uri="{9D8B030D-6E8A-4147-A177-3AD203B41FA5}">
                      <a16:colId xmlns:a16="http://schemas.microsoft.com/office/drawing/2014/main" val="20005"/>
                    </a:ext>
                  </a:extLst>
                </a:gridCol>
              </a:tblGrid>
              <a:tr h="248877">
                <a:tc gridSpan="5">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512676">
                <a:tc gridSpan="2">
                  <a:txBody>
                    <a:bodyPr/>
                    <a:lstStyle/>
                    <a:p>
                      <a:endParaRPr lang="es-EC"/>
                    </a:p>
                  </a:txBody>
                  <a:tcPr/>
                </a:tc>
                <a:tc hMerge="1">
                  <a:txBody>
                    <a:bodyPr/>
                    <a:lstStyle/>
                    <a:p>
                      <a:endParaRPr lang="es-EC"/>
                    </a:p>
                  </a:txBody>
                  <a:tcPr/>
                </a:tc>
                <a:tc>
                  <a:txBody>
                    <a:bodyPr/>
                    <a:lstStyle/>
                    <a:p>
                      <a:pPr marL="38100" marR="38100" indent="450215" algn="just">
                        <a:lnSpc>
                          <a:spcPts val="1600"/>
                        </a:lnSpc>
                        <a:spcBef>
                          <a:spcPts val="600"/>
                        </a:spcBef>
                        <a:spcAft>
                          <a:spcPts val="0"/>
                        </a:spcAft>
                      </a:pPr>
                      <a:r>
                        <a:rPr lang="es-EC" sz="1600">
                          <a:effectLst/>
                        </a:rPr>
                        <a:t>Innovación</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marL="38100" marR="38100" indent="450215" algn="just">
                        <a:lnSpc>
                          <a:spcPts val="1600"/>
                        </a:lnSpc>
                        <a:spcBef>
                          <a:spcPts val="600"/>
                        </a:spcBef>
                        <a:spcAft>
                          <a:spcPts val="0"/>
                        </a:spcAft>
                      </a:pPr>
                      <a:r>
                        <a:rPr lang="es-EC" sz="1600" dirty="0">
                          <a:effectLst/>
                        </a:rPr>
                        <a:t>Desempeño organizacional</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val="10001"/>
                  </a:ext>
                </a:extLst>
              </a:tr>
              <a:tr h="512676">
                <a:tc rowSpan="2">
                  <a:txBody>
                    <a:bodyPr/>
                    <a:lstStyle/>
                    <a:p>
                      <a:pPr marL="38100" marR="38100" indent="450215" algn="just">
                        <a:lnSpc>
                          <a:spcPts val="1600"/>
                        </a:lnSpc>
                        <a:spcBef>
                          <a:spcPts val="600"/>
                        </a:spcBef>
                        <a:spcAft>
                          <a:spcPts val="0"/>
                        </a:spcAft>
                      </a:pPr>
                      <a:r>
                        <a:rPr lang="es-EC" sz="1600">
                          <a:effectLst/>
                        </a:rPr>
                        <a:t>Innovación</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450215" algn="just">
                        <a:lnSpc>
                          <a:spcPts val="1600"/>
                        </a:lnSpc>
                        <a:spcBef>
                          <a:spcPts val="600"/>
                        </a:spcBef>
                        <a:spcAft>
                          <a:spcPts val="0"/>
                        </a:spcAft>
                      </a:pPr>
                      <a:r>
                        <a:rPr lang="es-EC" sz="1600">
                          <a:effectLst/>
                        </a:rPr>
                        <a:t>Coeficiente de correlación</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450215" algn="r">
                        <a:lnSpc>
                          <a:spcPts val="1600"/>
                        </a:lnSpc>
                        <a:spcBef>
                          <a:spcPts val="600"/>
                        </a:spcBef>
                        <a:spcAft>
                          <a:spcPts val="0"/>
                        </a:spcAft>
                      </a:pPr>
                      <a:r>
                        <a:rPr lang="es-EC" sz="1600">
                          <a:effectLst/>
                        </a:rPr>
                        <a:t>1,000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450215" algn="r">
                        <a:lnSpc>
                          <a:spcPts val="1600"/>
                        </a:lnSpc>
                        <a:spcBef>
                          <a:spcPts val="600"/>
                        </a:spcBef>
                        <a:spcAft>
                          <a:spcPts val="0"/>
                        </a:spcAft>
                      </a:pPr>
                      <a:r>
                        <a:rPr lang="es-EC" sz="1600" dirty="0">
                          <a:effectLst/>
                        </a:rPr>
                        <a:t>,403</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just">
                        <a:lnSpc>
                          <a:spcPct val="150000"/>
                        </a:lnSpc>
                        <a:spcBef>
                          <a:spcPts val="600"/>
                        </a:spcBef>
                        <a:spcAft>
                          <a:spcPts val="600"/>
                        </a:spcAft>
                      </a:pPr>
                      <a:r>
                        <a:rPr lang="es-EC" sz="1600">
                          <a:effectLst/>
                        </a:rPr>
                        <a:t>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318124">
                <a:tc vMerge="1">
                  <a:txBody>
                    <a:bodyPr/>
                    <a:lstStyle/>
                    <a:p>
                      <a:endParaRPr lang="es-EC"/>
                    </a:p>
                  </a:txBody>
                  <a:tcPr/>
                </a:tc>
                <a:tc>
                  <a:txBody>
                    <a:bodyPr/>
                    <a:lstStyle/>
                    <a:p>
                      <a:pPr marL="38100" marR="38100" indent="450215" algn="just">
                        <a:lnSpc>
                          <a:spcPts val="1600"/>
                        </a:lnSpc>
                        <a:spcBef>
                          <a:spcPts val="600"/>
                        </a:spcBef>
                        <a:spcAft>
                          <a:spcPts val="0"/>
                        </a:spcAft>
                      </a:pPr>
                      <a:r>
                        <a:rPr lang="es-EC" sz="1600">
                          <a:effectLst/>
                        </a:rPr>
                        <a:t>N</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450215" algn="r">
                        <a:lnSpc>
                          <a:spcPts val="1600"/>
                        </a:lnSpc>
                        <a:spcBef>
                          <a:spcPts val="600"/>
                        </a:spcBef>
                        <a:spcAft>
                          <a:spcPts val="0"/>
                        </a:spcAft>
                      </a:pPr>
                      <a:r>
                        <a:rPr lang="es-EC" sz="1600" dirty="0">
                          <a:effectLst/>
                        </a:rPr>
                        <a:t>506</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450215" algn="r">
                        <a:lnSpc>
                          <a:spcPts val="1600"/>
                        </a:lnSpc>
                        <a:spcBef>
                          <a:spcPts val="600"/>
                        </a:spcBef>
                        <a:spcAft>
                          <a:spcPts val="0"/>
                        </a:spcAft>
                      </a:pPr>
                      <a:r>
                        <a:rPr lang="es-EC" sz="1600" dirty="0">
                          <a:effectLst/>
                        </a:rPr>
                        <a:t>506</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just">
                        <a:lnSpc>
                          <a:spcPct val="150000"/>
                        </a:lnSpc>
                        <a:spcBef>
                          <a:spcPts val="600"/>
                        </a:spcBef>
                        <a:spcAft>
                          <a:spcPts val="600"/>
                        </a:spcAft>
                      </a:pPr>
                      <a:r>
                        <a:rPr lang="es-EC" sz="1600" dirty="0">
                          <a:effectLst/>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512676">
                <a:tc rowSpan="2">
                  <a:txBody>
                    <a:bodyPr/>
                    <a:lstStyle/>
                    <a:p>
                      <a:pPr marL="38100" marR="38100" indent="450215" algn="just">
                        <a:lnSpc>
                          <a:spcPts val="1600"/>
                        </a:lnSpc>
                        <a:spcBef>
                          <a:spcPts val="600"/>
                        </a:spcBef>
                        <a:spcAft>
                          <a:spcPts val="0"/>
                        </a:spcAft>
                      </a:pPr>
                      <a:r>
                        <a:rPr lang="es-EC" sz="1600">
                          <a:effectLst/>
                        </a:rPr>
                        <a:t>Desempeño organizacional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450215" algn="just">
                        <a:lnSpc>
                          <a:spcPts val="1600"/>
                        </a:lnSpc>
                        <a:spcBef>
                          <a:spcPts val="600"/>
                        </a:spcBef>
                        <a:spcAft>
                          <a:spcPts val="0"/>
                        </a:spcAft>
                      </a:pPr>
                      <a:r>
                        <a:rPr lang="es-EC" sz="1600">
                          <a:effectLst/>
                        </a:rPr>
                        <a:t>Coeficiente de correlación</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450215" algn="r">
                        <a:lnSpc>
                          <a:spcPts val="1600"/>
                        </a:lnSpc>
                        <a:spcBef>
                          <a:spcPts val="600"/>
                        </a:spcBef>
                        <a:spcAft>
                          <a:spcPts val="0"/>
                        </a:spcAft>
                      </a:pPr>
                      <a:r>
                        <a:rPr lang="es-EC" sz="1600" dirty="0">
                          <a:effectLst/>
                        </a:rPr>
                        <a:t>,403</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450215" algn="r">
                        <a:lnSpc>
                          <a:spcPts val="1600"/>
                        </a:lnSpc>
                        <a:spcBef>
                          <a:spcPts val="600"/>
                        </a:spcBef>
                        <a:spcAft>
                          <a:spcPts val="0"/>
                        </a:spcAft>
                      </a:pPr>
                      <a:r>
                        <a:rPr lang="es-EC" sz="1600">
                          <a:effectLst/>
                        </a:rPr>
                        <a:t>1,000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just">
                        <a:lnSpc>
                          <a:spcPct val="150000"/>
                        </a:lnSpc>
                        <a:spcBef>
                          <a:spcPts val="600"/>
                        </a:spcBef>
                        <a:spcAft>
                          <a:spcPts val="600"/>
                        </a:spcAft>
                      </a:pPr>
                      <a:r>
                        <a:rPr lang="es-EC" sz="1600">
                          <a:effectLst/>
                        </a:rPr>
                        <a:t>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r h="318124">
                <a:tc vMerge="1">
                  <a:txBody>
                    <a:bodyPr/>
                    <a:lstStyle/>
                    <a:p>
                      <a:endParaRPr lang="es-EC"/>
                    </a:p>
                  </a:txBody>
                  <a:tcPr/>
                </a:tc>
                <a:tc>
                  <a:txBody>
                    <a:bodyPr/>
                    <a:lstStyle/>
                    <a:p>
                      <a:pPr marL="38100" marR="38100" indent="450215" algn="just">
                        <a:lnSpc>
                          <a:spcPts val="1600"/>
                        </a:lnSpc>
                        <a:spcBef>
                          <a:spcPts val="600"/>
                        </a:spcBef>
                        <a:spcAft>
                          <a:spcPts val="0"/>
                        </a:spcAft>
                      </a:pPr>
                      <a:r>
                        <a:rPr lang="es-EC" sz="1600" dirty="0">
                          <a:effectLst/>
                        </a:rPr>
                        <a:t>N</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450215" algn="r">
                        <a:lnSpc>
                          <a:spcPts val="1600"/>
                        </a:lnSpc>
                        <a:spcBef>
                          <a:spcPts val="600"/>
                        </a:spcBef>
                        <a:spcAft>
                          <a:spcPts val="0"/>
                        </a:spcAft>
                      </a:pPr>
                      <a:r>
                        <a:rPr lang="es-EC" sz="1600">
                          <a:effectLst/>
                        </a:rPr>
                        <a:t>506</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450215" algn="r">
                        <a:lnSpc>
                          <a:spcPts val="1600"/>
                        </a:lnSpc>
                        <a:spcBef>
                          <a:spcPts val="600"/>
                        </a:spcBef>
                        <a:spcAft>
                          <a:spcPts val="0"/>
                        </a:spcAft>
                      </a:pPr>
                      <a:r>
                        <a:rPr lang="es-EC" sz="1600" dirty="0">
                          <a:effectLst/>
                        </a:rPr>
                        <a:t>506</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just">
                        <a:lnSpc>
                          <a:spcPct val="150000"/>
                        </a:lnSpc>
                        <a:spcBef>
                          <a:spcPts val="600"/>
                        </a:spcBef>
                        <a:spcAft>
                          <a:spcPts val="600"/>
                        </a:spcAft>
                      </a:pPr>
                      <a:r>
                        <a:rPr lang="es-EC" sz="1600" dirty="0">
                          <a:effectLst/>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7"/>
                  </a:ext>
                </a:extLst>
              </a:tr>
              <a:tr h="248877">
                <a:tc gridSpan="5">
                  <a:txBody>
                    <a:bodyPr/>
                    <a:lstStyle/>
                    <a:p>
                      <a:endParaRPr lang="es-EC" dirty="0"/>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8"/>
                  </a:ext>
                </a:extLst>
              </a:tr>
            </a:tbl>
          </a:graphicData>
        </a:graphic>
      </p:graphicFrame>
      <p:sp>
        <p:nvSpPr>
          <p:cNvPr id="11" name="Rectángulo 10"/>
          <p:cNvSpPr/>
          <p:nvPr/>
        </p:nvSpPr>
        <p:spPr>
          <a:xfrm>
            <a:off x="0" y="961081"/>
            <a:ext cx="2525050" cy="368755"/>
          </a:xfrm>
          <a:prstGeom prst="rect">
            <a:avLst/>
          </a:prstGeom>
        </p:spPr>
        <p:txBody>
          <a:bodyPr wrap="none">
            <a:spAutoFit/>
          </a:bodyPr>
          <a:lstStyle/>
          <a:p>
            <a:pPr indent="457200" algn="ctr">
              <a:lnSpc>
                <a:spcPct val="107000"/>
              </a:lnSpc>
              <a:spcAft>
                <a:spcPts val="0"/>
              </a:spcAft>
            </a:pPr>
            <a:r>
              <a:rPr lang="es-EC" b="1" dirty="0">
                <a:latin typeface="Times New Roman" panose="02020603050405020304" pitchFamily="18" charset="0"/>
                <a:cs typeface="Times New Roman" panose="02020603050405020304" pitchFamily="18" charset="0"/>
              </a:rPr>
              <a:t>Hipótesis General  </a:t>
            </a:r>
          </a:p>
        </p:txBody>
      </p:sp>
      <p:sp>
        <p:nvSpPr>
          <p:cNvPr id="2" name="Rectángulo 1">
            <a:extLst>
              <a:ext uri="{FF2B5EF4-FFF2-40B4-BE49-F238E27FC236}">
                <a16:creationId xmlns:a16="http://schemas.microsoft.com/office/drawing/2014/main" id="{2C1F607A-8AB1-456A-90B3-24C4DD74F1CC}"/>
              </a:ext>
            </a:extLst>
          </p:cNvPr>
          <p:cNvSpPr/>
          <p:nvPr/>
        </p:nvSpPr>
        <p:spPr>
          <a:xfrm>
            <a:off x="857624" y="1412320"/>
            <a:ext cx="10112304" cy="707886"/>
          </a:xfrm>
          <a:prstGeom prst="rect">
            <a:avLst/>
          </a:prstGeom>
        </p:spPr>
        <p:txBody>
          <a:bodyPr wrap="square">
            <a:spAutoFit/>
          </a:bodyPr>
          <a:lstStyle/>
          <a:p>
            <a:pPr algn="just"/>
            <a:r>
              <a:rPr lang="es-EC" sz="2000" dirty="0">
                <a:latin typeface="Times New Roman" panose="02020603050405020304" pitchFamily="18" charset="0"/>
                <a:ea typeface="Calibri" panose="020F0502020204030204" pitchFamily="34" charset="0"/>
              </a:rPr>
              <a:t>La innovación tiene relación positiva con el desempeño organizacional en las PyMEs y grandes empresas del sector farmacéutico CIIU "C2100" del Distrito Metropolitano de Quito.</a:t>
            </a:r>
            <a:endParaRPr lang="es-EC" sz="2000" dirty="0"/>
          </a:p>
        </p:txBody>
      </p:sp>
      <p:sp>
        <p:nvSpPr>
          <p:cNvPr id="3" name="Elipse 2">
            <a:extLst>
              <a:ext uri="{FF2B5EF4-FFF2-40B4-BE49-F238E27FC236}">
                <a16:creationId xmlns:a16="http://schemas.microsoft.com/office/drawing/2014/main" id="{C382F9BD-47E9-4714-80BB-D23D257114F9}"/>
              </a:ext>
            </a:extLst>
          </p:cNvPr>
          <p:cNvSpPr/>
          <p:nvPr/>
        </p:nvSpPr>
        <p:spPr>
          <a:xfrm>
            <a:off x="9325178" y="3141809"/>
            <a:ext cx="829960" cy="574381"/>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4262424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3"/>
          <a:srcRect l="74063" t="86129" r="1094" b="3057"/>
          <a:stretch/>
        </p:blipFill>
        <p:spPr>
          <a:xfrm>
            <a:off x="9029700" y="6061248"/>
            <a:ext cx="3028950" cy="741276"/>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3"/>
          <a:srcRect t="89186" r="25938"/>
          <a:stretch/>
        </p:blipFill>
        <p:spPr>
          <a:xfrm>
            <a:off x="0" y="6126998"/>
            <a:ext cx="9029700" cy="741276"/>
          </a:xfrm>
          <a:prstGeom prst="rect">
            <a:avLst/>
          </a:prstGeom>
        </p:spPr>
      </p:pic>
      <p:sp>
        <p:nvSpPr>
          <p:cNvPr id="11" name="Rectángulo 10"/>
          <p:cNvSpPr/>
          <p:nvPr/>
        </p:nvSpPr>
        <p:spPr>
          <a:xfrm>
            <a:off x="-177905" y="112637"/>
            <a:ext cx="1284327" cy="522259"/>
          </a:xfrm>
          <a:prstGeom prst="rect">
            <a:avLst/>
          </a:prstGeom>
        </p:spPr>
        <p:txBody>
          <a:bodyPr wrap="none">
            <a:spAutoFit/>
          </a:bodyPr>
          <a:lstStyle/>
          <a:p>
            <a:pPr indent="457200" algn="ctr">
              <a:lnSpc>
                <a:spcPct val="107000"/>
              </a:lnSpc>
              <a:spcAft>
                <a:spcPts val="0"/>
              </a:spcAft>
            </a:pPr>
            <a:r>
              <a:rPr lang="es-EC" sz="2800" b="1" dirty="0">
                <a:latin typeface="Times New Roman" panose="02020603050405020304" pitchFamily="18" charset="0"/>
                <a:cs typeface="Times New Roman" panose="02020603050405020304" pitchFamily="18" charset="0"/>
              </a:rPr>
              <a:t>H 1 </a:t>
            </a:r>
          </a:p>
        </p:txBody>
      </p:sp>
      <p:graphicFrame>
        <p:nvGraphicFramePr>
          <p:cNvPr id="2" name="Tabla 1"/>
          <p:cNvGraphicFramePr>
            <a:graphicFrameLocks noGrp="1"/>
          </p:cNvGraphicFramePr>
          <p:nvPr>
            <p:extLst>
              <p:ext uri="{D42A27DB-BD31-4B8C-83A1-F6EECF244321}">
                <p14:modId xmlns:p14="http://schemas.microsoft.com/office/powerpoint/2010/main" val="1066868907"/>
              </p:ext>
            </p:extLst>
          </p:nvPr>
        </p:nvGraphicFramePr>
        <p:xfrm>
          <a:off x="2850837" y="1842669"/>
          <a:ext cx="6178864" cy="3813378"/>
        </p:xfrm>
        <a:graphic>
          <a:graphicData uri="http://schemas.openxmlformats.org/drawingml/2006/table">
            <a:tbl>
              <a:tblPr firstRow="1" firstCol="1" bandRow="1">
                <a:tableStyleId>{ED083AE6-46FA-4A59-8FB0-9F97EB10719F}</a:tableStyleId>
              </a:tblPr>
              <a:tblGrid>
                <a:gridCol w="2156592">
                  <a:extLst>
                    <a:ext uri="{9D8B030D-6E8A-4147-A177-3AD203B41FA5}">
                      <a16:colId xmlns:a16="http://schemas.microsoft.com/office/drawing/2014/main" val="20000"/>
                    </a:ext>
                  </a:extLst>
                </a:gridCol>
                <a:gridCol w="1158240">
                  <a:extLst>
                    <a:ext uri="{9D8B030D-6E8A-4147-A177-3AD203B41FA5}">
                      <a16:colId xmlns:a16="http://schemas.microsoft.com/office/drawing/2014/main" val="20005"/>
                    </a:ext>
                  </a:extLst>
                </a:gridCol>
                <a:gridCol w="1471279">
                  <a:extLst>
                    <a:ext uri="{9D8B030D-6E8A-4147-A177-3AD203B41FA5}">
                      <a16:colId xmlns:a16="http://schemas.microsoft.com/office/drawing/2014/main" val="20006"/>
                    </a:ext>
                  </a:extLst>
                </a:gridCol>
                <a:gridCol w="1392753">
                  <a:extLst>
                    <a:ext uri="{9D8B030D-6E8A-4147-A177-3AD203B41FA5}">
                      <a16:colId xmlns:a16="http://schemas.microsoft.com/office/drawing/2014/main" val="20009"/>
                    </a:ext>
                  </a:extLst>
                </a:gridCol>
              </a:tblGrid>
              <a:tr h="474293">
                <a:tc rowSpan="2">
                  <a:txBody>
                    <a:bodyPr/>
                    <a:lstStyle/>
                    <a:p>
                      <a:pPr indent="450215" algn="ctr">
                        <a:lnSpc>
                          <a:spcPct val="150000"/>
                        </a:lnSpc>
                        <a:spcBef>
                          <a:spcPts val="600"/>
                        </a:spcBef>
                        <a:spcAft>
                          <a:spcPts val="0"/>
                        </a:spcAft>
                      </a:pPr>
                      <a:r>
                        <a:rPr lang="es-EC" sz="1600" dirty="0">
                          <a:effectLst/>
                          <a:latin typeface="Times New Roman" panose="02020603050405020304" pitchFamily="18" charset="0"/>
                          <a:cs typeface="Times New Roman" panose="02020603050405020304" pitchFamily="18" charset="0"/>
                        </a:rPr>
                        <a:t>Dimensiones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indent="450215" algn="ctr">
                        <a:lnSpc>
                          <a:spcPct val="150000"/>
                        </a:lnSpc>
                        <a:spcBef>
                          <a:spcPts val="600"/>
                        </a:spcBef>
                        <a:spcAft>
                          <a:spcPts val="0"/>
                        </a:spcAft>
                      </a:pPr>
                      <a:r>
                        <a:rPr lang="es-EC" sz="1600">
                          <a:effectLst/>
                          <a:latin typeface="Times New Roman" panose="02020603050405020304" pitchFamily="18" charset="0"/>
                          <a:cs typeface="Times New Roman" panose="02020603050405020304" pitchFamily="18" charset="0"/>
                        </a:rPr>
                        <a:t>Medio</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indent="450215" algn="ctr">
                        <a:lnSpc>
                          <a:spcPct val="150000"/>
                        </a:lnSpc>
                        <a:spcBef>
                          <a:spcPts val="600"/>
                        </a:spcBef>
                        <a:spcAft>
                          <a:spcPts val="0"/>
                        </a:spcAft>
                      </a:pPr>
                      <a:r>
                        <a:rPr lang="es-EC" sz="1600">
                          <a:effectLst/>
                          <a:latin typeface="Times New Roman" panose="02020603050405020304" pitchFamily="18" charset="0"/>
                          <a:cs typeface="Times New Roman" panose="02020603050405020304" pitchFamily="18" charset="0"/>
                        </a:rPr>
                        <a:t>Total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26993">
                <a:tc vMerge="1">
                  <a:txBody>
                    <a:bodyPr/>
                    <a:lstStyle/>
                    <a:p>
                      <a:endParaRPr lang="es-EC"/>
                    </a:p>
                  </a:txBody>
                  <a:tcPr/>
                </a:tc>
                <a:tc>
                  <a:txBody>
                    <a:bodyPr/>
                    <a:lstStyle/>
                    <a:p>
                      <a:pPr indent="450215" algn="ctr">
                        <a:lnSpc>
                          <a:spcPct val="150000"/>
                        </a:lnSpc>
                        <a:spcBef>
                          <a:spcPts val="600"/>
                        </a:spcBef>
                        <a:spcAft>
                          <a:spcPts val="0"/>
                        </a:spcAft>
                      </a:pPr>
                      <a:r>
                        <a:rPr lang="es-EC" sz="1600" dirty="0">
                          <a:effectLst/>
                          <a:latin typeface="Times New Roman" panose="02020603050405020304" pitchFamily="18" charset="0"/>
                          <a:cs typeface="Times New Roman" panose="02020603050405020304" pitchFamily="18" charset="0"/>
                        </a:rPr>
                        <a:t>N</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Bef>
                          <a:spcPts val="600"/>
                        </a:spcBef>
                        <a:spcAft>
                          <a:spcPts val="0"/>
                        </a:spcAft>
                      </a:pPr>
                      <a:r>
                        <a:rPr lang="es-EC" sz="1600">
                          <a:effectLst/>
                          <a:latin typeface="Times New Roman" panose="02020603050405020304" pitchFamily="18" charset="0"/>
                          <a:cs typeface="Times New Roman" panose="02020603050405020304" pitchFamily="18" charset="0"/>
                        </a:rPr>
                        <a:t>%</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Bef>
                          <a:spcPts val="600"/>
                        </a:spcBef>
                        <a:spcAft>
                          <a:spcPts val="0"/>
                        </a:spcAft>
                      </a:pPr>
                      <a:r>
                        <a:rPr lang="es-EC" sz="1600">
                          <a:effectLst/>
                          <a:latin typeface="Times New Roman" panose="02020603050405020304" pitchFamily="18" charset="0"/>
                          <a:cs typeface="Times New Roman" panose="02020603050405020304" pitchFamily="18" charset="0"/>
                        </a:rPr>
                        <a:t>N</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03023">
                <a:tc>
                  <a:txBody>
                    <a:bodyPr/>
                    <a:lstStyle/>
                    <a:p>
                      <a:pPr indent="450215" algn="ctr">
                        <a:lnSpc>
                          <a:spcPct val="150000"/>
                        </a:lnSpc>
                        <a:spcBef>
                          <a:spcPts val="600"/>
                        </a:spcBef>
                        <a:spcAft>
                          <a:spcPts val="0"/>
                        </a:spcAft>
                      </a:pPr>
                      <a:r>
                        <a:rPr lang="es-EC" sz="1600" dirty="0">
                          <a:effectLst/>
                          <a:latin typeface="Times New Roman" panose="02020603050405020304" pitchFamily="18" charset="0"/>
                          <a:cs typeface="Times New Roman" panose="02020603050405020304" pitchFamily="18" charset="0"/>
                        </a:rPr>
                        <a:t>Producto</a:t>
                      </a:r>
                      <a:r>
                        <a:rPr lang="es-EC" sz="1600" baseline="0" dirty="0">
                          <a:effectLst/>
                          <a:latin typeface="Times New Roman" panose="02020603050405020304" pitchFamily="18" charset="0"/>
                          <a:cs typeface="Times New Roman" panose="02020603050405020304" pitchFamily="18" charset="0"/>
                        </a:rPr>
                        <a:t> </a:t>
                      </a:r>
                      <a:r>
                        <a:rPr lang="es-EC" sz="1600" dirty="0">
                          <a:effectLst/>
                          <a:latin typeface="Times New Roman" panose="02020603050405020304" pitchFamily="18" charset="0"/>
                          <a:cs typeface="Times New Roman" panose="02020603050405020304" pitchFamily="18" charset="0"/>
                        </a:rPr>
                        <a:t>servicio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Bef>
                          <a:spcPts val="600"/>
                        </a:spcBef>
                        <a:spcAft>
                          <a:spcPts val="0"/>
                        </a:spcAft>
                      </a:pPr>
                      <a:r>
                        <a:rPr lang="es-EC" sz="1600" dirty="0">
                          <a:effectLst/>
                          <a:latin typeface="Times New Roman" panose="02020603050405020304" pitchFamily="18" charset="0"/>
                          <a:cs typeface="Times New Roman" panose="02020603050405020304" pitchFamily="18" charset="0"/>
                        </a:rPr>
                        <a:t>230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Bef>
                          <a:spcPts val="600"/>
                        </a:spcBef>
                        <a:spcAft>
                          <a:spcPts val="0"/>
                        </a:spcAft>
                      </a:pPr>
                      <a:r>
                        <a:rPr lang="es-EC" sz="1600" b="1" dirty="0">
                          <a:effectLst/>
                          <a:latin typeface="Times New Roman" panose="02020603050405020304" pitchFamily="18" charset="0"/>
                          <a:cs typeface="Times New Roman" panose="02020603050405020304" pitchFamily="18" charset="0"/>
                        </a:rPr>
                        <a:t>45,5%</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r">
                        <a:lnSpc>
                          <a:spcPct val="150000"/>
                        </a:lnSpc>
                        <a:spcBef>
                          <a:spcPts val="600"/>
                        </a:spcBef>
                        <a:spcAft>
                          <a:spcPts val="0"/>
                        </a:spcAft>
                      </a:pPr>
                      <a:r>
                        <a:rPr lang="es-EC" sz="1600">
                          <a:effectLst/>
                          <a:latin typeface="Times New Roman" panose="02020603050405020304" pitchFamily="18" charset="0"/>
                          <a:cs typeface="Times New Roman" panose="02020603050405020304" pitchFamily="18" charset="0"/>
                        </a:rPr>
                        <a:t>506</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03023">
                <a:tc>
                  <a:txBody>
                    <a:bodyPr/>
                    <a:lstStyle/>
                    <a:p>
                      <a:pPr indent="450215" algn="ctr">
                        <a:lnSpc>
                          <a:spcPct val="150000"/>
                        </a:lnSpc>
                        <a:spcBef>
                          <a:spcPts val="600"/>
                        </a:spcBef>
                        <a:spcAft>
                          <a:spcPts val="0"/>
                        </a:spcAft>
                      </a:pPr>
                      <a:r>
                        <a:rPr lang="es-EC" sz="1600">
                          <a:effectLst/>
                          <a:latin typeface="Times New Roman" panose="02020603050405020304" pitchFamily="18" charset="0"/>
                          <a:cs typeface="Times New Roman" panose="02020603050405020304" pitchFamily="18" charset="0"/>
                        </a:rPr>
                        <a:t>Proceso</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Bef>
                          <a:spcPts val="600"/>
                        </a:spcBef>
                        <a:spcAft>
                          <a:spcPts val="0"/>
                        </a:spcAft>
                      </a:pPr>
                      <a:r>
                        <a:rPr lang="es-EC" sz="1600" dirty="0">
                          <a:effectLst/>
                          <a:latin typeface="Times New Roman" panose="02020603050405020304" pitchFamily="18" charset="0"/>
                          <a:cs typeface="Times New Roman" panose="02020603050405020304" pitchFamily="18" charset="0"/>
                        </a:rPr>
                        <a:t>212</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Bef>
                          <a:spcPts val="600"/>
                        </a:spcBef>
                        <a:spcAft>
                          <a:spcPts val="0"/>
                        </a:spcAft>
                      </a:pPr>
                      <a:r>
                        <a:rPr lang="es-EC" sz="1600" b="1" dirty="0">
                          <a:effectLst/>
                          <a:latin typeface="Times New Roman" panose="02020603050405020304" pitchFamily="18" charset="0"/>
                          <a:cs typeface="Times New Roman" panose="02020603050405020304" pitchFamily="18" charset="0"/>
                        </a:rPr>
                        <a:t>41,9%</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r">
                        <a:lnSpc>
                          <a:spcPct val="150000"/>
                        </a:lnSpc>
                        <a:spcBef>
                          <a:spcPts val="600"/>
                        </a:spcBef>
                        <a:spcAft>
                          <a:spcPts val="0"/>
                        </a:spcAft>
                      </a:pPr>
                      <a:r>
                        <a:rPr lang="es-EC" sz="1600">
                          <a:effectLst/>
                          <a:latin typeface="Times New Roman" panose="02020603050405020304" pitchFamily="18" charset="0"/>
                          <a:cs typeface="Times New Roman" panose="02020603050405020304" pitchFamily="18" charset="0"/>
                        </a:rPr>
                        <a:t>506</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703023">
                <a:tc>
                  <a:txBody>
                    <a:bodyPr/>
                    <a:lstStyle/>
                    <a:p>
                      <a:pPr indent="450215" algn="ctr">
                        <a:lnSpc>
                          <a:spcPct val="150000"/>
                        </a:lnSpc>
                        <a:spcBef>
                          <a:spcPts val="600"/>
                        </a:spcBef>
                        <a:spcAft>
                          <a:spcPts val="0"/>
                        </a:spcAft>
                      </a:pPr>
                      <a:r>
                        <a:rPr lang="es-EC" sz="1600">
                          <a:effectLst/>
                          <a:latin typeface="Times New Roman" panose="02020603050405020304" pitchFamily="18" charset="0"/>
                          <a:cs typeface="Times New Roman" panose="02020603050405020304" pitchFamily="18" charset="0"/>
                        </a:rPr>
                        <a:t>Organizacional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Bef>
                          <a:spcPts val="600"/>
                        </a:spcBef>
                        <a:spcAft>
                          <a:spcPts val="0"/>
                        </a:spcAft>
                      </a:pPr>
                      <a:r>
                        <a:rPr lang="es-EC" sz="1600" dirty="0">
                          <a:effectLst/>
                          <a:latin typeface="Times New Roman" panose="02020603050405020304" pitchFamily="18" charset="0"/>
                          <a:cs typeface="Times New Roman" panose="02020603050405020304" pitchFamily="18" charset="0"/>
                        </a:rPr>
                        <a:t>204</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Bef>
                          <a:spcPts val="600"/>
                        </a:spcBef>
                        <a:spcAft>
                          <a:spcPts val="0"/>
                        </a:spcAft>
                      </a:pPr>
                      <a:r>
                        <a:rPr lang="es-EC" sz="1600" b="1" dirty="0">
                          <a:solidFill>
                            <a:srgbClr val="FF0000"/>
                          </a:solidFill>
                          <a:effectLst/>
                          <a:latin typeface="Times New Roman" panose="02020603050405020304" pitchFamily="18" charset="0"/>
                          <a:cs typeface="Times New Roman" panose="02020603050405020304" pitchFamily="18" charset="0"/>
                        </a:rPr>
                        <a:t>40,3%</a:t>
                      </a:r>
                      <a:endParaRPr lang="es-EC"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r">
                        <a:lnSpc>
                          <a:spcPct val="150000"/>
                        </a:lnSpc>
                        <a:spcBef>
                          <a:spcPts val="600"/>
                        </a:spcBef>
                        <a:spcAft>
                          <a:spcPts val="0"/>
                        </a:spcAft>
                      </a:pPr>
                      <a:r>
                        <a:rPr lang="es-EC" sz="1600">
                          <a:effectLst/>
                          <a:latin typeface="Times New Roman" panose="02020603050405020304" pitchFamily="18" charset="0"/>
                          <a:cs typeface="Times New Roman" panose="02020603050405020304" pitchFamily="18" charset="0"/>
                        </a:rPr>
                        <a:t>506</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703023">
                <a:tc>
                  <a:txBody>
                    <a:bodyPr/>
                    <a:lstStyle/>
                    <a:p>
                      <a:pPr indent="450215" algn="ctr">
                        <a:lnSpc>
                          <a:spcPct val="150000"/>
                        </a:lnSpc>
                        <a:spcBef>
                          <a:spcPts val="600"/>
                        </a:spcBef>
                        <a:spcAft>
                          <a:spcPts val="0"/>
                        </a:spcAft>
                      </a:pPr>
                      <a:r>
                        <a:rPr lang="es-EC" sz="1600" dirty="0">
                          <a:effectLst/>
                          <a:latin typeface="Times New Roman" panose="02020603050405020304" pitchFamily="18" charset="0"/>
                          <a:cs typeface="Times New Roman" panose="02020603050405020304" pitchFamily="18" charset="0"/>
                        </a:rPr>
                        <a:t>Mercadotecnia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50000"/>
                        </a:lnSpc>
                        <a:spcBef>
                          <a:spcPts val="600"/>
                        </a:spcBef>
                        <a:spcAft>
                          <a:spcPts val="0"/>
                        </a:spcAft>
                      </a:pPr>
                      <a:r>
                        <a:rPr lang="es-EC" sz="1600" dirty="0">
                          <a:effectLst/>
                          <a:latin typeface="Times New Roman" panose="02020603050405020304" pitchFamily="18" charset="0"/>
                          <a:cs typeface="Times New Roman" panose="02020603050405020304" pitchFamily="18" charset="0"/>
                        </a:rPr>
                        <a:t>249</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ctr">
                        <a:lnSpc>
                          <a:spcPct val="150000"/>
                        </a:lnSpc>
                        <a:spcBef>
                          <a:spcPts val="600"/>
                        </a:spcBef>
                        <a:spcAft>
                          <a:spcPts val="0"/>
                        </a:spcAft>
                      </a:pPr>
                      <a:r>
                        <a:rPr lang="es-EC" sz="1600" b="1" dirty="0">
                          <a:solidFill>
                            <a:srgbClr val="00B050"/>
                          </a:solidFill>
                          <a:effectLst/>
                          <a:latin typeface="Times New Roman" panose="02020603050405020304" pitchFamily="18" charset="0"/>
                          <a:cs typeface="Times New Roman" panose="02020603050405020304" pitchFamily="18" charset="0"/>
                        </a:rPr>
                        <a:t>49,2%</a:t>
                      </a:r>
                      <a:endParaRPr lang="es-EC" sz="16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r">
                        <a:lnSpc>
                          <a:spcPct val="150000"/>
                        </a:lnSpc>
                        <a:spcBef>
                          <a:spcPts val="600"/>
                        </a:spcBef>
                        <a:spcAft>
                          <a:spcPts val="0"/>
                        </a:spcAft>
                      </a:pPr>
                      <a:r>
                        <a:rPr lang="es-EC" sz="1600" dirty="0">
                          <a:effectLst/>
                          <a:latin typeface="Times New Roman" panose="02020603050405020304" pitchFamily="18" charset="0"/>
                          <a:cs typeface="Times New Roman" panose="02020603050405020304" pitchFamily="18" charset="0"/>
                        </a:rPr>
                        <a:t>506</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8" name="TextBox 24">
            <a:extLst>
              <a:ext uri="{FF2B5EF4-FFF2-40B4-BE49-F238E27FC236}">
                <a16:creationId xmlns:a16="http://schemas.microsoft.com/office/drawing/2014/main" id="{0698EAF6-BEE3-49F6-AD47-0D36A5C02298}"/>
              </a:ext>
            </a:extLst>
          </p:cNvPr>
          <p:cNvSpPr txBox="1"/>
          <p:nvPr/>
        </p:nvSpPr>
        <p:spPr>
          <a:xfrm>
            <a:off x="1106422" y="338716"/>
            <a:ext cx="9882209" cy="1015663"/>
          </a:xfrm>
          <a:prstGeom prst="rect">
            <a:avLst/>
          </a:prstGeom>
          <a:noFill/>
        </p:spPr>
        <p:txBody>
          <a:bodyPr wrap="square" rtlCol="0">
            <a:spAutoFit/>
          </a:bodyPr>
          <a:lstStyle/>
          <a:p>
            <a:pPr algn="just"/>
            <a:r>
              <a:rPr lang="es-EC" sz="2000" dirty="0">
                <a:latin typeface="Times New Roman" panose="02020603050405020304" pitchFamily="18" charset="0"/>
                <a:cs typeface="Times New Roman" panose="02020603050405020304" pitchFamily="18" charset="0"/>
              </a:rPr>
              <a:t>La dimensión de innovación más común desde la percepción de los empleados de las PyMEs y grandes empresas del sector farmacéutico CIIU "C2100" DMQ es la innovación organizacional.</a:t>
            </a:r>
            <a:endParaRPr kumimoji="0" lang="en-GB" sz="1400" b="0" i="0" u="none" strike="noStrike" kern="1200" cap="none" spc="0" normalizeH="0" baseline="0" noProof="0" dirty="0">
              <a:ln>
                <a:noFill/>
              </a:ln>
              <a:solidFill>
                <a:srgbClr val="FFFFFF"/>
              </a:solidFill>
              <a:effectLst/>
              <a:uLnTx/>
              <a:uFillTx/>
              <a:latin typeface="Times New Roman" panose="02020603050405020304" pitchFamily="18" charset="0"/>
              <a:ea typeface="Noto Sans" panose="020B0502040504020204" pitchFamily="34"/>
              <a:cs typeface="Times New Roman" panose="02020603050405020304" pitchFamily="18" charset="0"/>
            </a:endParaRPr>
          </a:p>
        </p:txBody>
      </p:sp>
      <p:pic>
        <p:nvPicPr>
          <p:cNvPr id="9" name="Picture 4" descr="Resultado de imagen para visto y equis">
            <a:extLst>
              <a:ext uri="{FF2B5EF4-FFF2-40B4-BE49-F238E27FC236}">
                <a16:creationId xmlns:a16="http://schemas.microsoft.com/office/drawing/2014/main" id="{7E60EEFD-F1FE-4D75-AC81-17DCF4893AA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478" t="43841" r="51293" b="19930"/>
          <a:stretch/>
        </p:blipFill>
        <p:spPr bwMode="auto">
          <a:xfrm>
            <a:off x="11158586" y="611808"/>
            <a:ext cx="900064" cy="900064"/>
          </a:xfrm>
          <a:prstGeom prst="rect">
            <a:avLst/>
          </a:prstGeom>
          <a:noFill/>
          <a:extLst>
            <a:ext uri="{909E8E84-426E-40DD-AFC4-6F175D3DCCD1}">
              <a14:hiddenFill xmlns:a14="http://schemas.microsoft.com/office/drawing/2010/main">
                <a:solidFill>
                  <a:srgbClr val="FFFFFF"/>
                </a:solidFill>
              </a14:hiddenFill>
            </a:ext>
          </a:extLst>
        </p:spPr>
      </p:pic>
      <p:sp>
        <p:nvSpPr>
          <p:cNvPr id="3" name="Elipse 2">
            <a:extLst>
              <a:ext uri="{FF2B5EF4-FFF2-40B4-BE49-F238E27FC236}">
                <a16:creationId xmlns:a16="http://schemas.microsoft.com/office/drawing/2014/main" id="{9C793B28-0E7D-482E-AB65-8FAEEF2E067A}"/>
              </a:ext>
            </a:extLst>
          </p:cNvPr>
          <p:cNvSpPr/>
          <p:nvPr/>
        </p:nvSpPr>
        <p:spPr>
          <a:xfrm>
            <a:off x="6571058" y="2277749"/>
            <a:ext cx="1006868" cy="3395638"/>
          </a:xfrm>
          <a:prstGeom prst="ellipse">
            <a:avLst/>
          </a:prstGeom>
          <a:noFill/>
          <a:ln w="28575">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4" name="CuadroTexto 3">
            <a:extLst>
              <a:ext uri="{FF2B5EF4-FFF2-40B4-BE49-F238E27FC236}">
                <a16:creationId xmlns:a16="http://schemas.microsoft.com/office/drawing/2014/main" id="{D17F8196-3E09-4F3C-BDC2-7C766F56E764}"/>
              </a:ext>
            </a:extLst>
          </p:cNvPr>
          <p:cNvSpPr txBox="1"/>
          <p:nvPr/>
        </p:nvSpPr>
        <p:spPr>
          <a:xfrm>
            <a:off x="5740417" y="1431198"/>
            <a:ext cx="1837509" cy="369332"/>
          </a:xfrm>
          <a:prstGeom prst="rect">
            <a:avLst/>
          </a:prstGeom>
          <a:noFill/>
        </p:spPr>
        <p:txBody>
          <a:bodyPr wrap="square" rtlCol="0">
            <a:spAutoFit/>
          </a:bodyPr>
          <a:lstStyle/>
          <a:p>
            <a:r>
              <a:rPr lang="es-EC" b="1" dirty="0">
                <a:latin typeface="Times New Roman" panose="02020603050405020304" pitchFamily="18" charset="0"/>
                <a:cs typeface="Times New Roman" panose="02020603050405020304" pitchFamily="18" charset="0"/>
              </a:rPr>
              <a:t>Correlación</a:t>
            </a:r>
          </a:p>
        </p:txBody>
      </p:sp>
    </p:spTree>
    <p:extLst>
      <p:ext uri="{BB962C8B-B14F-4D97-AF65-F5344CB8AC3E}">
        <p14:creationId xmlns:p14="http://schemas.microsoft.com/office/powerpoint/2010/main" val="449634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3"/>
          <a:srcRect l="74063" t="86129" r="1094" b="3057"/>
          <a:stretch/>
        </p:blipFill>
        <p:spPr>
          <a:xfrm>
            <a:off x="9029700" y="6061248"/>
            <a:ext cx="3028950" cy="741276"/>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3"/>
          <a:srcRect t="89186" r="25938"/>
          <a:stretch/>
        </p:blipFill>
        <p:spPr>
          <a:xfrm>
            <a:off x="0" y="6116724"/>
            <a:ext cx="9029700" cy="741276"/>
          </a:xfrm>
          <a:prstGeom prst="rect">
            <a:avLst/>
          </a:prstGeom>
        </p:spPr>
      </p:pic>
      <p:sp>
        <p:nvSpPr>
          <p:cNvPr id="11" name="Rectángulo 10"/>
          <p:cNvSpPr/>
          <p:nvPr/>
        </p:nvSpPr>
        <p:spPr>
          <a:xfrm>
            <a:off x="-156721" y="211788"/>
            <a:ext cx="1375698" cy="583750"/>
          </a:xfrm>
          <a:prstGeom prst="rect">
            <a:avLst/>
          </a:prstGeom>
        </p:spPr>
        <p:txBody>
          <a:bodyPr wrap="none">
            <a:spAutoFit/>
          </a:bodyPr>
          <a:lstStyle/>
          <a:p>
            <a:pPr indent="457200" algn="ctr">
              <a:lnSpc>
                <a:spcPct val="107000"/>
              </a:lnSpc>
              <a:spcAft>
                <a:spcPts val="0"/>
              </a:spcAft>
            </a:pPr>
            <a:r>
              <a:rPr lang="es-EC" sz="3200" b="1" dirty="0">
                <a:latin typeface="Times New Roman" panose="02020603050405020304" pitchFamily="18" charset="0"/>
                <a:cs typeface="Times New Roman" panose="02020603050405020304" pitchFamily="18" charset="0"/>
              </a:rPr>
              <a:t>H 2 </a:t>
            </a:r>
          </a:p>
        </p:txBody>
      </p:sp>
      <p:graphicFrame>
        <p:nvGraphicFramePr>
          <p:cNvPr id="2" name="Tabla 1"/>
          <p:cNvGraphicFramePr>
            <a:graphicFrameLocks noGrp="1"/>
          </p:cNvGraphicFramePr>
          <p:nvPr>
            <p:extLst>
              <p:ext uri="{D42A27DB-BD31-4B8C-83A1-F6EECF244321}">
                <p14:modId xmlns:p14="http://schemas.microsoft.com/office/powerpoint/2010/main" val="3667341929"/>
              </p:ext>
            </p:extLst>
          </p:nvPr>
        </p:nvGraphicFramePr>
        <p:xfrm>
          <a:off x="4514850" y="1274747"/>
          <a:ext cx="7140538" cy="3487753"/>
        </p:xfrm>
        <a:graphic>
          <a:graphicData uri="http://schemas.openxmlformats.org/drawingml/2006/table">
            <a:tbl>
              <a:tblPr firstRow="1" firstCol="1" bandRow="1">
                <a:tableStyleId>{E8B1032C-EA38-4F05-BA0D-38AFFFC7BED3}</a:tableStyleId>
              </a:tblPr>
              <a:tblGrid>
                <a:gridCol w="1764456">
                  <a:extLst>
                    <a:ext uri="{9D8B030D-6E8A-4147-A177-3AD203B41FA5}">
                      <a16:colId xmlns:a16="http://schemas.microsoft.com/office/drawing/2014/main" val="20000"/>
                    </a:ext>
                  </a:extLst>
                </a:gridCol>
                <a:gridCol w="1764456">
                  <a:extLst>
                    <a:ext uri="{9D8B030D-6E8A-4147-A177-3AD203B41FA5}">
                      <a16:colId xmlns:a16="http://schemas.microsoft.com/office/drawing/2014/main" val="20001"/>
                    </a:ext>
                  </a:extLst>
                </a:gridCol>
                <a:gridCol w="1805813">
                  <a:extLst>
                    <a:ext uri="{9D8B030D-6E8A-4147-A177-3AD203B41FA5}">
                      <a16:colId xmlns:a16="http://schemas.microsoft.com/office/drawing/2014/main" val="20002"/>
                    </a:ext>
                  </a:extLst>
                </a:gridCol>
                <a:gridCol w="1805813">
                  <a:extLst>
                    <a:ext uri="{9D8B030D-6E8A-4147-A177-3AD203B41FA5}">
                      <a16:colId xmlns:a16="http://schemas.microsoft.com/office/drawing/2014/main" val="20003"/>
                    </a:ext>
                  </a:extLst>
                </a:gridCol>
              </a:tblGrid>
              <a:tr h="736933">
                <a:tc>
                  <a:txBody>
                    <a:bodyPr/>
                    <a:lstStyle/>
                    <a:p>
                      <a:pPr indent="450215" algn="l">
                        <a:lnSpc>
                          <a:spcPct val="250000"/>
                        </a:lnSpc>
                        <a:spcBef>
                          <a:spcPts val="600"/>
                        </a:spcBef>
                        <a:spcAft>
                          <a:spcPts val="0"/>
                        </a:spcAft>
                      </a:pPr>
                      <a:r>
                        <a:rPr lang="es-EC" sz="1600" dirty="0">
                          <a:effectLst/>
                          <a:latin typeface="Times New Roman" panose="02020603050405020304" pitchFamily="18" charset="0"/>
                          <a:cs typeface="Times New Roman" panose="02020603050405020304" pitchFamily="18" charset="0"/>
                        </a:rPr>
                        <a:t>Dimensiones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solidFill>
                      <a:schemeClr val="accent6">
                        <a:lumMod val="20000"/>
                        <a:lumOff val="80000"/>
                      </a:schemeClr>
                    </a:solidFill>
                  </a:tcPr>
                </a:tc>
                <a:tc gridSpan="2">
                  <a:txBody>
                    <a:bodyPr/>
                    <a:lstStyle/>
                    <a:p>
                      <a:pPr>
                        <a:lnSpc>
                          <a:spcPct val="107000"/>
                        </a:lnSpc>
                      </a:pPr>
                      <a:endParaRPr lang="es-EC" sz="1600" dirty="0">
                        <a:effectLst/>
                        <a:latin typeface="Times New Roman" panose="02020603050405020304" pitchFamily="18" charset="0"/>
                        <a:cs typeface="Times New Roman" panose="02020603050405020304" pitchFamily="18" charset="0"/>
                      </a:endParaRPr>
                    </a:p>
                  </a:txBody>
                  <a:tcPr marL="45326" marR="45326" marT="0" marB="0">
                    <a:solidFill>
                      <a:schemeClr val="accent6">
                        <a:lumMod val="20000"/>
                        <a:lumOff val="80000"/>
                      </a:schemeClr>
                    </a:solidFill>
                  </a:tcPr>
                </a:tc>
                <a:tc hMerge="1">
                  <a:txBody>
                    <a:bodyPr/>
                    <a:lstStyle/>
                    <a:p>
                      <a:endParaRPr lang="es-EC"/>
                    </a:p>
                  </a:txBody>
                  <a:tcPr/>
                </a:tc>
                <a:tc>
                  <a:txBody>
                    <a:bodyPr/>
                    <a:lstStyle/>
                    <a:p>
                      <a:pPr indent="450215" algn="ctr">
                        <a:lnSpc>
                          <a:spcPct val="150000"/>
                        </a:lnSpc>
                        <a:spcBef>
                          <a:spcPts val="600"/>
                        </a:spcBef>
                        <a:spcAft>
                          <a:spcPts val="0"/>
                        </a:spcAft>
                      </a:pPr>
                      <a:r>
                        <a:rPr lang="es-EC" sz="1600" dirty="0">
                          <a:effectLst/>
                          <a:latin typeface="Times New Roman" panose="02020603050405020304" pitchFamily="18" charset="0"/>
                          <a:cs typeface="Times New Roman" panose="02020603050405020304" pitchFamily="18" charset="0"/>
                        </a:rPr>
                        <a:t>Desempeño Organizacional</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solidFill>
                      <a:schemeClr val="accent6">
                        <a:lumMod val="20000"/>
                        <a:lumOff val="80000"/>
                      </a:schemeClr>
                    </a:solidFill>
                  </a:tcPr>
                </a:tc>
                <a:extLst>
                  <a:ext uri="{0D108BD9-81ED-4DB2-BD59-A6C34878D82A}">
                    <a16:rowId xmlns:a16="http://schemas.microsoft.com/office/drawing/2014/main" val="10000"/>
                  </a:ext>
                </a:extLst>
              </a:tr>
              <a:tr h="654995">
                <a:tc rowSpan="2">
                  <a:txBody>
                    <a:bodyPr/>
                    <a:lstStyle/>
                    <a:p>
                      <a:pPr indent="450215" algn="l">
                        <a:lnSpc>
                          <a:spcPct val="150000"/>
                        </a:lnSpc>
                        <a:spcBef>
                          <a:spcPts val="600"/>
                        </a:spcBef>
                        <a:spcAft>
                          <a:spcPts val="0"/>
                        </a:spcAft>
                      </a:pPr>
                      <a:r>
                        <a:rPr lang="es-EC" sz="1600" dirty="0">
                          <a:effectLst/>
                          <a:latin typeface="Times New Roman" panose="02020603050405020304" pitchFamily="18" charset="0"/>
                          <a:cs typeface="Times New Roman" panose="02020603050405020304" pitchFamily="18" charset="0"/>
                        </a:rPr>
                        <a:t>Innovación tecnológica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solidFill>
                      <a:schemeClr val="bg1"/>
                    </a:solidFill>
                  </a:tcPr>
                </a:tc>
                <a:tc>
                  <a:txBody>
                    <a:bodyPr/>
                    <a:lstStyle/>
                    <a:p>
                      <a:pPr indent="450215" algn="l">
                        <a:lnSpc>
                          <a:spcPct val="150000"/>
                        </a:lnSpc>
                        <a:spcBef>
                          <a:spcPts val="600"/>
                        </a:spcBef>
                        <a:spcAft>
                          <a:spcPts val="0"/>
                        </a:spcAft>
                      </a:pPr>
                      <a:r>
                        <a:rPr lang="es-EC" sz="1600" dirty="0">
                          <a:effectLst/>
                          <a:latin typeface="Times New Roman" panose="02020603050405020304" pitchFamily="18" charset="0"/>
                          <a:cs typeface="Times New Roman" panose="02020603050405020304" pitchFamily="18" charset="0"/>
                        </a:rPr>
                        <a:t>Innovación producto servicio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solidFill>
                      <a:schemeClr val="bg1"/>
                    </a:solidFill>
                  </a:tcPr>
                </a:tc>
                <a:tc>
                  <a:txBody>
                    <a:bodyPr/>
                    <a:lstStyle/>
                    <a:p>
                      <a:pPr indent="450215" algn="l">
                        <a:lnSpc>
                          <a:spcPct val="150000"/>
                        </a:lnSpc>
                        <a:spcBef>
                          <a:spcPts val="600"/>
                        </a:spcBef>
                        <a:spcAft>
                          <a:spcPts val="0"/>
                        </a:spcAft>
                      </a:pPr>
                      <a:r>
                        <a:rPr lang="es-EC" sz="1600" dirty="0">
                          <a:effectLst/>
                          <a:latin typeface="Times New Roman" panose="02020603050405020304" pitchFamily="18" charset="0"/>
                          <a:cs typeface="Times New Roman" panose="02020603050405020304" pitchFamily="18" charset="0"/>
                        </a:rPr>
                        <a:t>Coeficiente de correlación</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solidFill>
                      <a:schemeClr val="bg1"/>
                    </a:solidFill>
                  </a:tcPr>
                </a:tc>
                <a:tc>
                  <a:txBody>
                    <a:bodyPr/>
                    <a:lstStyle/>
                    <a:p>
                      <a:pPr indent="450215" algn="r">
                        <a:lnSpc>
                          <a:spcPct val="150000"/>
                        </a:lnSpc>
                        <a:spcBef>
                          <a:spcPts val="600"/>
                        </a:spcBef>
                        <a:spcAft>
                          <a:spcPts val="0"/>
                        </a:spcAft>
                      </a:pPr>
                      <a:r>
                        <a:rPr lang="es-EC" sz="1600" dirty="0">
                          <a:effectLst/>
                          <a:latin typeface="Times New Roman" panose="02020603050405020304" pitchFamily="18" charset="0"/>
                          <a:cs typeface="Times New Roman" panose="02020603050405020304" pitchFamily="18" charset="0"/>
                        </a:rPr>
                        <a:t>,141</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solidFill>
                      <a:schemeClr val="bg1"/>
                    </a:solidFill>
                  </a:tcPr>
                </a:tc>
                <a:extLst>
                  <a:ext uri="{0D108BD9-81ED-4DB2-BD59-A6C34878D82A}">
                    <a16:rowId xmlns:a16="http://schemas.microsoft.com/office/drawing/2014/main" val="10001"/>
                  </a:ext>
                </a:extLst>
              </a:tr>
              <a:tr h="654995">
                <a:tc vMerge="1">
                  <a:txBody>
                    <a:bodyPr/>
                    <a:lstStyle/>
                    <a:p>
                      <a:endParaRPr lang="es-EC"/>
                    </a:p>
                  </a:txBody>
                  <a:tcPr/>
                </a:tc>
                <a:tc>
                  <a:txBody>
                    <a:bodyPr/>
                    <a:lstStyle/>
                    <a:p>
                      <a:pPr indent="450215" algn="l">
                        <a:lnSpc>
                          <a:spcPct val="150000"/>
                        </a:lnSpc>
                        <a:spcBef>
                          <a:spcPts val="600"/>
                        </a:spcBef>
                        <a:spcAft>
                          <a:spcPts val="0"/>
                        </a:spcAft>
                      </a:pPr>
                      <a:r>
                        <a:rPr lang="es-EC" sz="1600" dirty="0">
                          <a:effectLst/>
                          <a:latin typeface="Times New Roman" panose="02020603050405020304" pitchFamily="18" charset="0"/>
                          <a:cs typeface="Times New Roman" panose="02020603050405020304" pitchFamily="18" charset="0"/>
                        </a:rPr>
                        <a:t>Innovación proceso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solidFill>
                      <a:schemeClr val="bg1"/>
                    </a:solidFill>
                  </a:tcPr>
                </a:tc>
                <a:tc>
                  <a:txBody>
                    <a:bodyPr/>
                    <a:lstStyle/>
                    <a:p>
                      <a:pPr indent="450215" algn="l">
                        <a:lnSpc>
                          <a:spcPct val="150000"/>
                        </a:lnSpc>
                        <a:spcBef>
                          <a:spcPts val="600"/>
                        </a:spcBef>
                        <a:spcAft>
                          <a:spcPts val="0"/>
                        </a:spcAft>
                      </a:pPr>
                      <a:r>
                        <a:rPr lang="es-EC" sz="1600" dirty="0">
                          <a:effectLst/>
                          <a:latin typeface="Times New Roman" panose="02020603050405020304" pitchFamily="18" charset="0"/>
                          <a:cs typeface="Times New Roman" panose="02020603050405020304" pitchFamily="18" charset="0"/>
                        </a:rPr>
                        <a:t>Coeficiente de correlación</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solidFill>
                      <a:schemeClr val="bg1"/>
                    </a:solidFill>
                  </a:tcPr>
                </a:tc>
                <a:tc>
                  <a:txBody>
                    <a:bodyPr/>
                    <a:lstStyle/>
                    <a:p>
                      <a:pPr indent="450215" algn="r">
                        <a:lnSpc>
                          <a:spcPct val="150000"/>
                        </a:lnSpc>
                        <a:spcBef>
                          <a:spcPts val="600"/>
                        </a:spcBef>
                        <a:spcAft>
                          <a:spcPts val="0"/>
                        </a:spcAft>
                      </a:pPr>
                      <a:r>
                        <a:rPr lang="es-EC" sz="1600" dirty="0">
                          <a:effectLst/>
                          <a:latin typeface="Times New Roman" panose="02020603050405020304" pitchFamily="18" charset="0"/>
                          <a:cs typeface="Times New Roman" panose="02020603050405020304" pitchFamily="18" charset="0"/>
                        </a:rPr>
                        <a:t>,266</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solidFill>
                      <a:schemeClr val="bg1"/>
                    </a:solidFill>
                  </a:tcPr>
                </a:tc>
                <a:extLst>
                  <a:ext uri="{0D108BD9-81ED-4DB2-BD59-A6C34878D82A}">
                    <a16:rowId xmlns:a16="http://schemas.microsoft.com/office/drawing/2014/main" val="10003"/>
                  </a:ext>
                </a:extLst>
              </a:tr>
              <a:tr h="654995">
                <a:tc rowSpan="2">
                  <a:txBody>
                    <a:bodyPr/>
                    <a:lstStyle/>
                    <a:p>
                      <a:pPr indent="450215" algn="l">
                        <a:lnSpc>
                          <a:spcPct val="150000"/>
                        </a:lnSpc>
                        <a:spcBef>
                          <a:spcPts val="600"/>
                        </a:spcBef>
                        <a:spcAft>
                          <a:spcPts val="0"/>
                        </a:spcAft>
                      </a:pPr>
                      <a:r>
                        <a:rPr lang="es-EC" sz="1600" dirty="0">
                          <a:effectLst/>
                          <a:latin typeface="Times New Roman" panose="02020603050405020304" pitchFamily="18" charset="0"/>
                          <a:cs typeface="Times New Roman" panose="02020603050405020304" pitchFamily="18" charset="0"/>
                        </a:rPr>
                        <a:t>Innovación no tecnológica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tc>
                <a:tc>
                  <a:txBody>
                    <a:bodyPr/>
                    <a:lstStyle/>
                    <a:p>
                      <a:pPr indent="450215" algn="l">
                        <a:lnSpc>
                          <a:spcPct val="150000"/>
                        </a:lnSpc>
                        <a:spcBef>
                          <a:spcPts val="600"/>
                        </a:spcBef>
                        <a:spcAft>
                          <a:spcPts val="0"/>
                        </a:spcAft>
                      </a:pPr>
                      <a:r>
                        <a:rPr lang="es-EC" sz="1600" dirty="0">
                          <a:effectLst/>
                          <a:latin typeface="Times New Roman" panose="02020603050405020304" pitchFamily="18" charset="0"/>
                          <a:cs typeface="Times New Roman" panose="02020603050405020304" pitchFamily="18" charset="0"/>
                        </a:rPr>
                        <a:t>Innovación organizacional</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solidFill>
                      <a:schemeClr val="accent6">
                        <a:lumMod val="20000"/>
                        <a:lumOff val="80000"/>
                      </a:schemeClr>
                    </a:solidFill>
                  </a:tcPr>
                </a:tc>
                <a:tc>
                  <a:txBody>
                    <a:bodyPr/>
                    <a:lstStyle/>
                    <a:p>
                      <a:pPr indent="450215" algn="l">
                        <a:lnSpc>
                          <a:spcPct val="150000"/>
                        </a:lnSpc>
                        <a:spcBef>
                          <a:spcPts val="600"/>
                        </a:spcBef>
                        <a:spcAft>
                          <a:spcPts val="0"/>
                        </a:spcAft>
                      </a:pPr>
                      <a:r>
                        <a:rPr lang="es-EC" sz="1600" dirty="0">
                          <a:effectLst/>
                          <a:latin typeface="Times New Roman" panose="02020603050405020304" pitchFamily="18" charset="0"/>
                          <a:cs typeface="Times New Roman" panose="02020603050405020304" pitchFamily="18" charset="0"/>
                        </a:rPr>
                        <a:t>Coeficiente de correlación</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solidFill>
                      <a:schemeClr val="accent6">
                        <a:lumMod val="20000"/>
                        <a:lumOff val="80000"/>
                      </a:schemeClr>
                    </a:solidFill>
                  </a:tcPr>
                </a:tc>
                <a:tc>
                  <a:txBody>
                    <a:bodyPr/>
                    <a:lstStyle/>
                    <a:p>
                      <a:pPr indent="450215" algn="r">
                        <a:lnSpc>
                          <a:spcPct val="150000"/>
                        </a:lnSpc>
                        <a:spcBef>
                          <a:spcPts val="600"/>
                        </a:spcBef>
                        <a:spcAft>
                          <a:spcPts val="0"/>
                        </a:spcAft>
                      </a:pPr>
                      <a:r>
                        <a:rPr lang="es-EC" sz="1600" b="1" dirty="0">
                          <a:effectLst/>
                          <a:latin typeface="Times New Roman" panose="02020603050405020304" pitchFamily="18" charset="0"/>
                          <a:cs typeface="Times New Roman" panose="02020603050405020304" pitchFamily="18" charset="0"/>
                        </a:rPr>
                        <a:t>,389</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solidFill>
                      <a:schemeClr val="accent6">
                        <a:lumMod val="20000"/>
                        <a:lumOff val="80000"/>
                      </a:schemeClr>
                    </a:solidFill>
                  </a:tcPr>
                </a:tc>
                <a:extLst>
                  <a:ext uri="{0D108BD9-81ED-4DB2-BD59-A6C34878D82A}">
                    <a16:rowId xmlns:a16="http://schemas.microsoft.com/office/drawing/2014/main" val="10005"/>
                  </a:ext>
                </a:extLst>
              </a:tr>
              <a:tr h="654995">
                <a:tc vMerge="1">
                  <a:txBody>
                    <a:bodyPr/>
                    <a:lstStyle/>
                    <a:p>
                      <a:endParaRPr lang="es-EC"/>
                    </a:p>
                  </a:txBody>
                  <a:tcPr/>
                </a:tc>
                <a:tc>
                  <a:txBody>
                    <a:bodyPr/>
                    <a:lstStyle/>
                    <a:p>
                      <a:pPr indent="450215" algn="l">
                        <a:lnSpc>
                          <a:spcPct val="150000"/>
                        </a:lnSpc>
                        <a:spcBef>
                          <a:spcPts val="600"/>
                        </a:spcBef>
                        <a:spcAft>
                          <a:spcPts val="0"/>
                        </a:spcAft>
                      </a:pPr>
                      <a:r>
                        <a:rPr lang="es-EC" sz="1600" dirty="0">
                          <a:effectLst/>
                          <a:latin typeface="Times New Roman" panose="02020603050405020304" pitchFamily="18" charset="0"/>
                          <a:cs typeface="Times New Roman" panose="02020603050405020304" pitchFamily="18" charset="0"/>
                        </a:rPr>
                        <a:t>Innovación mercadotecnia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solidFill>
                      <a:schemeClr val="accent6">
                        <a:lumMod val="20000"/>
                        <a:lumOff val="80000"/>
                      </a:schemeClr>
                    </a:solidFill>
                  </a:tcPr>
                </a:tc>
                <a:tc>
                  <a:txBody>
                    <a:bodyPr/>
                    <a:lstStyle/>
                    <a:p>
                      <a:pPr indent="450215" algn="l">
                        <a:lnSpc>
                          <a:spcPct val="150000"/>
                        </a:lnSpc>
                        <a:spcBef>
                          <a:spcPts val="600"/>
                        </a:spcBef>
                        <a:spcAft>
                          <a:spcPts val="0"/>
                        </a:spcAft>
                      </a:pPr>
                      <a:r>
                        <a:rPr lang="es-EC" sz="1600" dirty="0">
                          <a:effectLst/>
                          <a:latin typeface="Times New Roman" panose="02020603050405020304" pitchFamily="18" charset="0"/>
                          <a:cs typeface="Times New Roman" panose="02020603050405020304" pitchFamily="18" charset="0"/>
                        </a:rPr>
                        <a:t>Coeficiente de correlación</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solidFill>
                      <a:schemeClr val="accent6">
                        <a:lumMod val="20000"/>
                        <a:lumOff val="80000"/>
                      </a:schemeClr>
                    </a:solidFill>
                  </a:tcPr>
                </a:tc>
                <a:tc>
                  <a:txBody>
                    <a:bodyPr/>
                    <a:lstStyle/>
                    <a:p>
                      <a:pPr indent="450215" algn="r">
                        <a:lnSpc>
                          <a:spcPct val="150000"/>
                        </a:lnSpc>
                        <a:spcBef>
                          <a:spcPts val="600"/>
                        </a:spcBef>
                        <a:spcAft>
                          <a:spcPts val="0"/>
                        </a:spcAft>
                      </a:pPr>
                      <a:r>
                        <a:rPr lang="es-EC" sz="1600" b="1" dirty="0">
                          <a:effectLst/>
                          <a:latin typeface="Times New Roman" panose="02020603050405020304" pitchFamily="18" charset="0"/>
                          <a:cs typeface="Times New Roman" panose="02020603050405020304" pitchFamily="18" charset="0"/>
                        </a:rPr>
                        <a:t>,297</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solidFill>
                      <a:schemeClr val="accent6">
                        <a:lumMod val="20000"/>
                        <a:lumOff val="80000"/>
                      </a:schemeClr>
                    </a:solidFill>
                  </a:tcPr>
                </a:tc>
                <a:extLst>
                  <a:ext uri="{0D108BD9-81ED-4DB2-BD59-A6C34878D82A}">
                    <a16:rowId xmlns:a16="http://schemas.microsoft.com/office/drawing/2014/main" val="10007"/>
                  </a:ext>
                </a:extLst>
              </a:tr>
            </a:tbl>
          </a:graphicData>
        </a:graphic>
      </p:graphicFrame>
      <p:sp>
        <p:nvSpPr>
          <p:cNvPr id="8" name="TextBox 24">
            <a:extLst>
              <a:ext uri="{FF2B5EF4-FFF2-40B4-BE49-F238E27FC236}">
                <a16:creationId xmlns:a16="http://schemas.microsoft.com/office/drawing/2014/main" id="{047CC3DF-7B07-403B-9BFA-1C92792C8F67}"/>
              </a:ext>
            </a:extLst>
          </p:cNvPr>
          <p:cNvSpPr txBox="1"/>
          <p:nvPr/>
        </p:nvSpPr>
        <p:spPr>
          <a:xfrm>
            <a:off x="160199" y="1809549"/>
            <a:ext cx="4124125" cy="2554545"/>
          </a:xfrm>
          <a:prstGeom prst="rect">
            <a:avLst/>
          </a:prstGeom>
          <a:noFill/>
        </p:spPr>
        <p:txBody>
          <a:bodyPr wrap="square" rtlCol="0">
            <a:spAutoFit/>
          </a:bodyPr>
          <a:lstStyle/>
          <a:p>
            <a:pPr algn="just">
              <a:defRPr/>
            </a:pPr>
            <a:r>
              <a:rPr lang="es-EC" sz="2000" dirty="0">
                <a:latin typeface="Times New Roman" panose="02020603050405020304" pitchFamily="18" charset="0"/>
                <a:ea typeface="Calibri" panose="020F0502020204030204" pitchFamily="34" charset="0"/>
                <a:cs typeface="Times New Roman" panose="02020603050405020304" pitchFamily="18" charset="0"/>
              </a:rPr>
              <a:t>La dimensión de Innovación tecnológica (innovación producto servicio y proceso) se relacionan con mayor fuerza que la dimensión de innovación no tecnológica (innovación organizacional y mercadotecnia) frente a la variable desempeño organizacional.</a:t>
            </a:r>
            <a:endParaRPr kumimoji="0" lang="en-GB" sz="1400" b="0" i="0" u="none" strike="noStrike" kern="1200" cap="none" spc="0" normalizeH="0" baseline="0" noProof="0" dirty="0">
              <a:ln>
                <a:noFill/>
              </a:ln>
              <a:solidFill>
                <a:srgbClr val="FFFFFF"/>
              </a:solidFill>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
        <p:nvSpPr>
          <p:cNvPr id="5" name="Elipse 4">
            <a:extLst>
              <a:ext uri="{FF2B5EF4-FFF2-40B4-BE49-F238E27FC236}">
                <a16:creationId xmlns:a16="http://schemas.microsoft.com/office/drawing/2014/main" id="{FD37A9B6-80EE-4C6C-AD4E-75EB6BECD010}"/>
              </a:ext>
            </a:extLst>
          </p:cNvPr>
          <p:cNvSpPr/>
          <p:nvPr/>
        </p:nvSpPr>
        <p:spPr>
          <a:xfrm>
            <a:off x="10989224" y="3429000"/>
            <a:ext cx="873304" cy="434083"/>
          </a:xfrm>
          <a:prstGeom prst="ellipse">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Elipse 9">
            <a:extLst>
              <a:ext uri="{FF2B5EF4-FFF2-40B4-BE49-F238E27FC236}">
                <a16:creationId xmlns:a16="http://schemas.microsoft.com/office/drawing/2014/main" id="{C64BA1D8-0C59-4215-BCB2-893A41BF6925}"/>
              </a:ext>
            </a:extLst>
          </p:cNvPr>
          <p:cNvSpPr/>
          <p:nvPr/>
        </p:nvSpPr>
        <p:spPr>
          <a:xfrm>
            <a:off x="10989224" y="4088139"/>
            <a:ext cx="873304" cy="434083"/>
          </a:xfrm>
          <a:prstGeom prst="ellipse">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 name="Picture 4" descr="Resultado de imagen para visto y equis">
            <a:extLst>
              <a:ext uri="{FF2B5EF4-FFF2-40B4-BE49-F238E27FC236}">
                <a16:creationId xmlns:a16="http://schemas.microsoft.com/office/drawing/2014/main" id="{2A8EA657-3F0E-45D1-B414-F201551A13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478" t="43841" r="51293" b="19930"/>
          <a:stretch/>
        </p:blipFill>
        <p:spPr bwMode="auto">
          <a:xfrm>
            <a:off x="2606085" y="4522222"/>
            <a:ext cx="1368152"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811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3"/>
          <a:srcRect l="74063" t="86129" r="1094" b="3057"/>
          <a:stretch/>
        </p:blipFill>
        <p:spPr>
          <a:xfrm>
            <a:off x="9029700" y="6061248"/>
            <a:ext cx="3028950" cy="741276"/>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3"/>
          <a:srcRect t="89186" r="25938"/>
          <a:stretch/>
        </p:blipFill>
        <p:spPr>
          <a:xfrm>
            <a:off x="0" y="6116724"/>
            <a:ext cx="9029700" cy="741276"/>
          </a:xfrm>
          <a:prstGeom prst="rect">
            <a:avLst/>
          </a:prstGeom>
        </p:spPr>
      </p:pic>
      <p:sp>
        <p:nvSpPr>
          <p:cNvPr id="11" name="Rectángulo 10"/>
          <p:cNvSpPr/>
          <p:nvPr/>
        </p:nvSpPr>
        <p:spPr>
          <a:xfrm>
            <a:off x="-286905" y="108677"/>
            <a:ext cx="1273105" cy="583750"/>
          </a:xfrm>
          <a:prstGeom prst="rect">
            <a:avLst/>
          </a:prstGeom>
        </p:spPr>
        <p:txBody>
          <a:bodyPr wrap="none">
            <a:spAutoFit/>
          </a:bodyPr>
          <a:lstStyle/>
          <a:p>
            <a:pPr indent="457200" algn="ctr">
              <a:lnSpc>
                <a:spcPct val="107000"/>
              </a:lnSpc>
              <a:spcAft>
                <a:spcPts val="0"/>
              </a:spcAft>
            </a:pPr>
            <a:r>
              <a:rPr lang="es-EC" sz="3200" b="1" dirty="0">
                <a:latin typeface="Times New Roman" panose="02020603050405020304" pitchFamily="18" charset="0"/>
                <a:cs typeface="Times New Roman" panose="02020603050405020304" pitchFamily="18" charset="0"/>
              </a:rPr>
              <a:t>H 3</a:t>
            </a:r>
          </a:p>
        </p:txBody>
      </p:sp>
      <p:sp>
        <p:nvSpPr>
          <p:cNvPr id="10" name="Rectángulo 9"/>
          <p:cNvSpPr/>
          <p:nvPr/>
        </p:nvSpPr>
        <p:spPr>
          <a:xfrm>
            <a:off x="4776104" y="177617"/>
            <a:ext cx="1194559" cy="522259"/>
          </a:xfrm>
          <a:prstGeom prst="rect">
            <a:avLst/>
          </a:prstGeom>
        </p:spPr>
        <p:txBody>
          <a:bodyPr wrap="none">
            <a:spAutoFit/>
          </a:bodyPr>
          <a:lstStyle/>
          <a:p>
            <a:pPr indent="457200" algn="ctr">
              <a:lnSpc>
                <a:spcPct val="107000"/>
              </a:lnSpc>
              <a:spcAft>
                <a:spcPts val="0"/>
              </a:spcAft>
            </a:pPr>
            <a:r>
              <a:rPr lang="es-EC" sz="2800" b="1" dirty="0">
                <a:latin typeface="Times New Roman" panose="02020603050405020304" pitchFamily="18" charset="0"/>
                <a:cs typeface="Times New Roman" panose="02020603050405020304" pitchFamily="18" charset="0"/>
              </a:rPr>
              <a:t>H 4</a:t>
            </a:r>
          </a:p>
        </p:txBody>
      </p:sp>
      <p:graphicFrame>
        <p:nvGraphicFramePr>
          <p:cNvPr id="12" name="Tabla 11"/>
          <p:cNvGraphicFramePr>
            <a:graphicFrameLocks noGrp="1"/>
          </p:cNvGraphicFramePr>
          <p:nvPr>
            <p:extLst>
              <p:ext uri="{D42A27DB-BD31-4B8C-83A1-F6EECF244321}">
                <p14:modId xmlns:p14="http://schemas.microsoft.com/office/powerpoint/2010/main" val="655046278"/>
              </p:ext>
            </p:extLst>
          </p:nvPr>
        </p:nvGraphicFramePr>
        <p:xfrm>
          <a:off x="5895545" y="2388703"/>
          <a:ext cx="5859791" cy="2831165"/>
        </p:xfrm>
        <a:graphic>
          <a:graphicData uri="http://schemas.openxmlformats.org/drawingml/2006/table">
            <a:tbl>
              <a:tblPr firstRow="1" firstCol="1" bandRow="1">
                <a:tableStyleId>{ED083AE6-46FA-4A59-8FB0-9F97EB10719F}</a:tableStyleId>
              </a:tblPr>
              <a:tblGrid>
                <a:gridCol w="2012191">
                  <a:extLst>
                    <a:ext uri="{9D8B030D-6E8A-4147-A177-3AD203B41FA5}">
                      <a16:colId xmlns:a16="http://schemas.microsoft.com/office/drawing/2014/main" val="20000"/>
                    </a:ext>
                  </a:extLst>
                </a:gridCol>
                <a:gridCol w="1986497">
                  <a:extLst>
                    <a:ext uri="{9D8B030D-6E8A-4147-A177-3AD203B41FA5}">
                      <a16:colId xmlns:a16="http://schemas.microsoft.com/office/drawing/2014/main" val="20001"/>
                    </a:ext>
                  </a:extLst>
                </a:gridCol>
                <a:gridCol w="1861103">
                  <a:extLst>
                    <a:ext uri="{9D8B030D-6E8A-4147-A177-3AD203B41FA5}">
                      <a16:colId xmlns:a16="http://schemas.microsoft.com/office/drawing/2014/main" val="20002"/>
                    </a:ext>
                  </a:extLst>
                </a:gridCol>
              </a:tblGrid>
              <a:tr h="382861">
                <a:tc gridSpan="2">
                  <a:txBody>
                    <a:bodyPr/>
                    <a:lstStyle/>
                    <a:p>
                      <a:pPr indent="450215" algn="ctr">
                        <a:lnSpc>
                          <a:spcPct val="150000"/>
                        </a:lnSpc>
                        <a:spcBef>
                          <a:spcPts val="600"/>
                        </a:spcBef>
                        <a:spcAft>
                          <a:spcPts val="0"/>
                        </a:spcAft>
                      </a:pPr>
                      <a:r>
                        <a:rPr lang="es-EC" sz="1600" dirty="0">
                          <a:effectLst/>
                        </a:rPr>
                        <a:t>Dimensiones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643" marR="19643" marT="0" marB="0"/>
                </a:tc>
                <a:tc hMerge="1">
                  <a:txBody>
                    <a:bodyPr/>
                    <a:lstStyle/>
                    <a:p>
                      <a:endParaRPr lang="es-EC"/>
                    </a:p>
                  </a:txBody>
                  <a:tcPr/>
                </a:tc>
                <a:tc>
                  <a:txBody>
                    <a:bodyPr/>
                    <a:lstStyle/>
                    <a:p>
                      <a:pPr indent="450215" algn="ctr">
                        <a:lnSpc>
                          <a:spcPct val="150000"/>
                        </a:lnSpc>
                        <a:spcBef>
                          <a:spcPts val="600"/>
                        </a:spcBef>
                        <a:spcAft>
                          <a:spcPts val="0"/>
                        </a:spcAft>
                      </a:pPr>
                      <a:r>
                        <a:rPr lang="es-EC" sz="1600">
                          <a:effectLst/>
                        </a:rPr>
                        <a:t>Innovación</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19643" marR="19643" marT="0" marB="0"/>
                </a:tc>
                <a:extLst>
                  <a:ext uri="{0D108BD9-81ED-4DB2-BD59-A6C34878D82A}">
                    <a16:rowId xmlns:a16="http://schemas.microsoft.com/office/drawing/2014/main" val="10000"/>
                  </a:ext>
                </a:extLst>
              </a:tr>
              <a:tr h="585300">
                <a:tc>
                  <a:txBody>
                    <a:bodyPr/>
                    <a:lstStyle/>
                    <a:p>
                      <a:pPr indent="450215" algn="l">
                        <a:lnSpc>
                          <a:spcPct val="150000"/>
                        </a:lnSpc>
                        <a:spcBef>
                          <a:spcPts val="600"/>
                        </a:spcBef>
                        <a:spcAft>
                          <a:spcPts val="0"/>
                        </a:spcAft>
                      </a:pPr>
                      <a:r>
                        <a:rPr lang="es-EC" sz="1600" dirty="0">
                          <a:effectLst/>
                        </a:rPr>
                        <a:t>Recursos Humanos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643" marR="19643" marT="0" marB="0"/>
                </a:tc>
                <a:tc>
                  <a:txBody>
                    <a:bodyPr/>
                    <a:lstStyle/>
                    <a:p>
                      <a:pPr indent="450215" algn="l">
                        <a:lnSpc>
                          <a:spcPct val="100000"/>
                        </a:lnSpc>
                        <a:spcBef>
                          <a:spcPts val="600"/>
                        </a:spcBef>
                        <a:spcAft>
                          <a:spcPts val="0"/>
                        </a:spcAft>
                      </a:pPr>
                      <a:r>
                        <a:rPr lang="es-EC" sz="1600" dirty="0">
                          <a:effectLst/>
                        </a:rPr>
                        <a:t>Coeficiente de correlación</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643" marR="19643" marT="0" marB="0"/>
                </a:tc>
                <a:tc>
                  <a:txBody>
                    <a:bodyPr/>
                    <a:lstStyle/>
                    <a:p>
                      <a:pPr indent="450215" algn="r">
                        <a:lnSpc>
                          <a:spcPct val="150000"/>
                        </a:lnSpc>
                        <a:spcBef>
                          <a:spcPts val="600"/>
                        </a:spcBef>
                        <a:spcAft>
                          <a:spcPts val="0"/>
                        </a:spcAft>
                      </a:pPr>
                      <a:r>
                        <a:rPr lang="es-EC" sz="1600" b="1" dirty="0">
                          <a:effectLst/>
                        </a:rPr>
                        <a:t>,323</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643" marR="19643" marT="0" marB="0"/>
                </a:tc>
                <a:extLst>
                  <a:ext uri="{0D108BD9-81ED-4DB2-BD59-A6C34878D82A}">
                    <a16:rowId xmlns:a16="http://schemas.microsoft.com/office/drawing/2014/main" val="10001"/>
                  </a:ext>
                </a:extLst>
              </a:tr>
              <a:tr h="585300">
                <a:tc>
                  <a:txBody>
                    <a:bodyPr/>
                    <a:lstStyle/>
                    <a:p>
                      <a:pPr indent="450215" algn="l">
                        <a:lnSpc>
                          <a:spcPct val="150000"/>
                        </a:lnSpc>
                        <a:spcBef>
                          <a:spcPts val="600"/>
                        </a:spcBef>
                        <a:spcAft>
                          <a:spcPts val="0"/>
                        </a:spcAft>
                      </a:pPr>
                      <a:r>
                        <a:rPr lang="es-EC" sz="1600" dirty="0">
                          <a:effectLst/>
                        </a:rPr>
                        <a:t>Sistemas Abiertos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643" marR="19643" marT="0" marB="0"/>
                </a:tc>
                <a:tc>
                  <a:txBody>
                    <a:bodyPr/>
                    <a:lstStyle/>
                    <a:p>
                      <a:pPr indent="450215" algn="l">
                        <a:lnSpc>
                          <a:spcPct val="100000"/>
                        </a:lnSpc>
                        <a:spcBef>
                          <a:spcPts val="600"/>
                        </a:spcBef>
                        <a:spcAft>
                          <a:spcPts val="0"/>
                        </a:spcAft>
                      </a:pPr>
                      <a:r>
                        <a:rPr lang="es-EC" sz="1600" dirty="0">
                          <a:effectLst/>
                        </a:rPr>
                        <a:t>Coeficiente de correlación</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643" marR="19643" marT="0" marB="0"/>
                </a:tc>
                <a:tc>
                  <a:txBody>
                    <a:bodyPr/>
                    <a:lstStyle/>
                    <a:p>
                      <a:pPr indent="450215" algn="r">
                        <a:lnSpc>
                          <a:spcPct val="150000"/>
                        </a:lnSpc>
                        <a:spcBef>
                          <a:spcPts val="600"/>
                        </a:spcBef>
                        <a:spcAft>
                          <a:spcPts val="0"/>
                        </a:spcAft>
                      </a:pPr>
                      <a:r>
                        <a:rPr lang="es-EC" sz="1600" dirty="0">
                          <a:effectLst/>
                        </a:rPr>
                        <a:t>,300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643" marR="19643" marT="0" marB="0"/>
                </a:tc>
                <a:extLst>
                  <a:ext uri="{0D108BD9-81ED-4DB2-BD59-A6C34878D82A}">
                    <a16:rowId xmlns:a16="http://schemas.microsoft.com/office/drawing/2014/main" val="10003"/>
                  </a:ext>
                </a:extLst>
              </a:tr>
              <a:tr h="585300">
                <a:tc>
                  <a:txBody>
                    <a:bodyPr/>
                    <a:lstStyle/>
                    <a:p>
                      <a:pPr indent="450215" algn="l">
                        <a:lnSpc>
                          <a:spcPct val="150000"/>
                        </a:lnSpc>
                        <a:spcBef>
                          <a:spcPts val="600"/>
                        </a:spcBef>
                        <a:spcAft>
                          <a:spcPts val="0"/>
                        </a:spcAft>
                      </a:pPr>
                      <a:r>
                        <a:rPr lang="es-EC" sz="1600" dirty="0">
                          <a:effectLst/>
                        </a:rPr>
                        <a:t>Racional</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643" marR="19643" marT="0" marB="0"/>
                </a:tc>
                <a:tc>
                  <a:txBody>
                    <a:bodyPr/>
                    <a:lstStyle/>
                    <a:p>
                      <a:pPr indent="450215" algn="l">
                        <a:lnSpc>
                          <a:spcPct val="100000"/>
                        </a:lnSpc>
                        <a:spcBef>
                          <a:spcPts val="600"/>
                        </a:spcBef>
                        <a:spcAft>
                          <a:spcPts val="0"/>
                        </a:spcAft>
                      </a:pPr>
                      <a:r>
                        <a:rPr lang="es-EC" sz="1600" dirty="0">
                          <a:effectLst/>
                        </a:rPr>
                        <a:t>Coeficiente de correlación</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643" marR="19643" marT="0" marB="0"/>
                </a:tc>
                <a:tc>
                  <a:txBody>
                    <a:bodyPr/>
                    <a:lstStyle/>
                    <a:p>
                      <a:pPr indent="450215" algn="just">
                        <a:lnSpc>
                          <a:spcPct val="150000"/>
                        </a:lnSpc>
                        <a:spcBef>
                          <a:spcPts val="600"/>
                        </a:spcBef>
                        <a:spcAft>
                          <a:spcPts val="600"/>
                        </a:spcAft>
                      </a:pPr>
                      <a:r>
                        <a:rPr lang="es-EC" sz="1600" b="1" dirty="0">
                          <a:effectLst/>
                        </a:rPr>
                        <a:t>                    ,419 </a:t>
                      </a:r>
                      <a:endParaRPr lang="es-EC" sz="1600" b="1" dirty="0">
                        <a:effectLst/>
                        <a:latin typeface="Times New Roman" panose="02020603050405020304" pitchFamily="18" charset="0"/>
                        <a:cs typeface="Times New Roman" panose="02020603050405020304" pitchFamily="18" charset="0"/>
                      </a:endParaRPr>
                    </a:p>
                  </a:txBody>
                  <a:tcPr marL="19643" marR="19643" marT="0" marB="0"/>
                </a:tc>
                <a:extLst>
                  <a:ext uri="{0D108BD9-81ED-4DB2-BD59-A6C34878D82A}">
                    <a16:rowId xmlns:a16="http://schemas.microsoft.com/office/drawing/2014/main" val="10005"/>
                  </a:ext>
                </a:extLst>
              </a:tr>
              <a:tr h="585300">
                <a:tc>
                  <a:txBody>
                    <a:bodyPr/>
                    <a:lstStyle/>
                    <a:p>
                      <a:pPr indent="450215" algn="l">
                        <a:lnSpc>
                          <a:spcPct val="150000"/>
                        </a:lnSpc>
                        <a:spcBef>
                          <a:spcPts val="600"/>
                        </a:spcBef>
                        <a:spcAft>
                          <a:spcPts val="0"/>
                        </a:spcAft>
                      </a:pPr>
                      <a:r>
                        <a:rPr lang="es-EC" sz="1600" dirty="0">
                          <a:effectLst/>
                        </a:rPr>
                        <a:t>Procesos internos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643" marR="19643" marT="0" marB="0"/>
                </a:tc>
                <a:tc>
                  <a:txBody>
                    <a:bodyPr/>
                    <a:lstStyle/>
                    <a:p>
                      <a:pPr indent="450215" algn="l">
                        <a:lnSpc>
                          <a:spcPct val="100000"/>
                        </a:lnSpc>
                        <a:spcBef>
                          <a:spcPts val="600"/>
                        </a:spcBef>
                        <a:spcAft>
                          <a:spcPts val="0"/>
                        </a:spcAft>
                      </a:pPr>
                      <a:r>
                        <a:rPr lang="es-EC" sz="1600" dirty="0">
                          <a:effectLst/>
                        </a:rPr>
                        <a:t>Coeficiente de correlación</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643" marR="19643" marT="0" marB="0"/>
                </a:tc>
                <a:tc>
                  <a:txBody>
                    <a:bodyPr/>
                    <a:lstStyle/>
                    <a:p>
                      <a:pPr indent="450215" algn="r">
                        <a:lnSpc>
                          <a:spcPct val="150000"/>
                        </a:lnSpc>
                        <a:spcBef>
                          <a:spcPts val="600"/>
                        </a:spcBef>
                        <a:spcAft>
                          <a:spcPts val="0"/>
                        </a:spcAft>
                      </a:pPr>
                      <a:r>
                        <a:rPr lang="es-EC" sz="1600" dirty="0">
                          <a:effectLst/>
                        </a:rPr>
                        <a:t>,251</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643" marR="19643" marT="0" marB="0"/>
                </a:tc>
                <a:extLst>
                  <a:ext uri="{0D108BD9-81ED-4DB2-BD59-A6C34878D82A}">
                    <a16:rowId xmlns:a16="http://schemas.microsoft.com/office/drawing/2014/main" val="10007"/>
                  </a:ext>
                </a:extLst>
              </a:tr>
            </a:tbl>
          </a:graphicData>
        </a:graphic>
      </p:graphicFrame>
      <p:sp>
        <p:nvSpPr>
          <p:cNvPr id="8" name="TextBox 24">
            <a:extLst>
              <a:ext uri="{FF2B5EF4-FFF2-40B4-BE49-F238E27FC236}">
                <a16:creationId xmlns:a16="http://schemas.microsoft.com/office/drawing/2014/main" id="{59C2F471-C45B-45BB-A44C-59075D54F394}"/>
              </a:ext>
            </a:extLst>
          </p:cNvPr>
          <p:cNvSpPr txBox="1"/>
          <p:nvPr/>
        </p:nvSpPr>
        <p:spPr>
          <a:xfrm>
            <a:off x="349647" y="960776"/>
            <a:ext cx="4528945" cy="1015663"/>
          </a:xfrm>
          <a:prstGeom prst="rect">
            <a:avLst/>
          </a:prstGeom>
          <a:noFill/>
        </p:spPr>
        <p:txBody>
          <a:bodyPr wrap="square" rtlCol="0">
            <a:spAutoFit/>
          </a:bodyPr>
          <a:lstStyle/>
          <a:p>
            <a:pPr lvl="0" algn="just">
              <a:spcAft>
                <a:spcPts val="0"/>
              </a:spcAft>
            </a:pPr>
            <a:r>
              <a:rPr lang="es-EC" sz="2000" dirty="0">
                <a:latin typeface="Times New Roman" panose="02020603050405020304" pitchFamily="18" charset="0"/>
                <a:ea typeface="Calibri" panose="020F0502020204030204" pitchFamily="34" charset="0"/>
                <a:cs typeface="Times New Roman" panose="02020603050405020304" pitchFamily="18" charset="0"/>
              </a:rPr>
              <a:t>La innovación no tecnológica se correlaciona positivamente con la variable desempeño organizacional.</a:t>
            </a:r>
            <a:endParaRPr kumimoji="0" lang="en-GB" sz="12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9" name="TextBox 24">
            <a:extLst>
              <a:ext uri="{FF2B5EF4-FFF2-40B4-BE49-F238E27FC236}">
                <a16:creationId xmlns:a16="http://schemas.microsoft.com/office/drawing/2014/main" id="{5C16D1AC-2B2C-4172-AF11-D0F0E2081A90}"/>
              </a:ext>
            </a:extLst>
          </p:cNvPr>
          <p:cNvSpPr txBox="1"/>
          <p:nvPr/>
        </p:nvSpPr>
        <p:spPr>
          <a:xfrm>
            <a:off x="5965644" y="391774"/>
            <a:ext cx="5719591" cy="1631216"/>
          </a:xfrm>
          <a:prstGeom prst="rect">
            <a:avLst/>
          </a:prstGeom>
          <a:noFill/>
        </p:spPr>
        <p:txBody>
          <a:bodyPr wrap="square" rtlCol="0">
            <a:spAutoFit/>
          </a:bodyPr>
          <a:lstStyle/>
          <a:p>
            <a:pPr lvl="0" algn="just">
              <a:spcAft>
                <a:spcPts val="0"/>
              </a:spcAft>
            </a:pPr>
            <a:r>
              <a:rPr lang="es-EC" sz="2000" dirty="0">
                <a:latin typeface="Times New Roman" panose="02020603050405020304" pitchFamily="18" charset="0"/>
                <a:ea typeface="Calibri" panose="020F0502020204030204" pitchFamily="34" charset="0"/>
                <a:cs typeface="Times New Roman" panose="02020603050405020304" pitchFamily="18" charset="0"/>
              </a:rPr>
              <a:t>Las dimensiones de desempeño organizacional: racional y recursos humanos se correlacionan con mayor fuerza frente a la variable innovación en las PyMEs y grandes empresas del sector farmacéutico CIIU "C2100" del Distrito Metropolitano de Quito. </a:t>
            </a:r>
            <a:endParaRPr kumimoji="0" lang="en-GB" sz="12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graphicFrame>
        <p:nvGraphicFramePr>
          <p:cNvPr id="3" name="Tabla 2">
            <a:extLst>
              <a:ext uri="{FF2B5EF4-FFF2-40B4-BE49-F238E27FC236}">
                <a16:creationId xmlns:a16="http://schemas.microsoft.com/office/drawing/2014/main" id="{64C718F0-0260-4888-95D0-80EF38D84E70}"/>
              </a:ext>
            </a:extLst>
          </p:cNvPr>
          <p:cNvGraphicFramePr>
            <a:graphicFrameLocks noGrp="1"/>
          </p:cNvGraphicFramePr>
          <p:nvPr>
            <p:extLst>
              <p:ext uri="{D42A27DB-BD31-4B8C-83A1-F6EECF244321}">
                <p14:modId xmlns:p14="http://schemas.microsoft.com/office/powerpoint/2010/main" val="613310770"/>
              </p:ext>
            </p:extLst>
          </p:nvPr>
        </p:nvGraphicFramePr>
        <p:xfrm>
          <a:off x="316982" y="2309043"/>
          <a:ext cx="5023737" cy="2252976"/>
        </p:xfrm>
        <a:graphic>
          <a:graphicData uri="http://schemas.openxmlformats.org/drawingml/2006/table">
            <a:tbl>
              <a:tblPr firstRow="1" firstCol="1" bandRow="1">
                <a:tableStyleId>{BC89EF96-8CEA-46FF-86C4-4CE0E7609802}</a:tableStyleId>
              </a:tblPr>
              <a:tblGrid>
                <a:gridCol w="1660693">
                  <a:extLst>
                    <a:ext uri="{9D8B030D-6E8A-4147-A177-3AD203B41FA5}">
                      <a16:colId xmlns:a16="http://schemas.microsoft.com/office/drawing/2014/main" val="2297234927"/>
                    </a:ext>
                  </a:extLst>
                </a:gridCol>
                <a:gridCol w="1681522">
                  <a:extLst>
                    <a:ext uri="{9D8B030D-6E8A-4147-A177-3AD203B41FA5}">
                      <a16:colId xmlns:a16="http://schemas.microsoft.com/office/drawing/2014/main" val="1127711396"/>
                    </a:ext>
                  </a:extLst>
                </a:gridCol>
                <a:gridCol w="1681522">
                  <a:extLst>
                    <a:ext uri="{9D8B030D-6E8A-4147-A177-3AD203B41FA5}">
                      <a16:colId xmlns:a16="http://schemas.microsoft.com/office/drawing/2014/main" val="1432634077"/>
                    </a:ext>
                  </a:extLst>
                </a:gridCol>
              </a:tblGrid>
              <a:tr h="750992">
                <a:tc gridSpan="2">
                  <a:txBody>
                    <a:bodyPr/>
                    <a:lstStyle/>
                    <a:p>
                      <a:pPr indent="450215" algn="ctr">
                        <a:lnSpc>
                          <a:spcPct val="150000"/>
                        </a:lnSpc>
                        <a:spcBef>
                          <a:spcPts val="600"/>
                        </a:spcBef>
                        <a:spcAft>
                          <a:spcPts val="0"/>
                        </a:spcAft>
                      </a:pPr>
                      <a:r>
                        <a:rPr lang="es-EC" sz="1600" dirty="0">
                          <a:effectLst/>
                        </a:rPr>
                        <a:t>Dimensiones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indent="450215" algn="ctr">
                        <a:lnSpc>
                          <a:spcPct val="150000"/>
                        </a:lnSpc>
                        <a:spcBef>
                          <a:spcPts val="600"/>
                        </a:spcBef>
                        <a:spcAft>
                          <a:spcPts val="0"/>
                        </a:spcAft>
                      </a:pPr>
                      <a:r>
                        <a:rPr lang="es-EC" sz="1600" dirty="0">
                          <a:effectLst/>
                        </a:rPr>
                        <a:t>Desempeño Organizacional</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7296328"/>
                  </a:ext>
                </a:extLst>
              </a:tr>
              <a:tr h="750992">
                <a:tc>
                  <a:txBody>
                    <a:bodyPr/>
                    <a:lstStyle/>
                    <a:p>
                      <a:pPr indent="450215" algn="just">
                        <a:lnSpc>
                          <a:spcPct val="150000"/>
                        </a:lnSpc>
                        <a:spcBef>
                          <a:spcPts val="600"/>
                        </a:spcBef>
                        <a:spcAft>
                          <a:spcPts val="0"/>
                        </a:spcAft>
                      </a:pPr>
                      <a:r>
                        <a:rPr lang="es-EC" sz="1600">
                          <a:effectLst/>
                        </a:rPr>
                        <a:t>Innovación Tecnológica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just">
                        <a:lnSpc>
                          <a:spcPct val="150000"/>
                        </a:lnSpc>
                        <a:spcBef>
                          <a:spcPts val="600"/>
                        </a:spcBef>
                        <a:spcAft>
                          <a:spcPts val="0"/>
                        </a:spcAft>
                      </a:pPr>
                      <a:r>
                        <a:rPr lang="es-EC" sz="1600">
                          <a:effectLst/>
                        </a:rPr>
                        <a:t>Coeficiente de correlación</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r">
                        <a:lnSpc>
                          <a:spcPct val="150000"/>
                        </a:lnSpc>
                        <a:spcBef>
                          <a:spcPts val="600"/>
                        </a:spcBef>
                        <a:spcAft>
                          <a:spcPts val="0"/>
                        </a:spcAft>
                      </a:pPr>
                      <a:r>
                        <a:rPr lang="es-EC" sz="1600" dirty="0">
                          <a:effectLst/>
                        </a:rPr>
                        <a:t>,249</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3334977"/>
                  </a:ext>
                </a:extLst>
              </a:tr>
              <a:tr h="750992">
                <a:tc>
                  <a:txBody>
                    <a:bodyPr/>
                    <a:lstStyle/>
                    <a:p>
                      <a:pPr indent="450215" algn="just">
                        <a:lnSpc>
                          <a:spcPct val="150000"/>
                        </a:lnSpc>
                        <a:spcBef>
                          <a:spcPts val="600"/>
                        </a:spcBef>
                        <a:spcAft>
                          <a:spcPts val="0"/>
                        </a:spcAft>
                      </a:pPr>
                      <a:r>
                        <a:rPr lang="es-EC" sz="1600">
                          <a:effectLst/>
                        </a:rPr>
                        <a:t>Innovación No Tecnológica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just">
                        <a:lnSpc>
                          <a:spcPct val="150000"/>
                        </a:lnSpc>
                        <a:spcBef>
                          <a:spcPts val="600"/>
                        </a:spcBef>
                        <a:spcAft>
                          <a:spcPts val="0"/>
                        </a:spcAft>
                      </a:pPr>
                      <a:r>
                        <a:rPr lang="es-EC" sz="1600">
                          <a:effectLst/>
                        </a:rPr>
                        <a:t>Coeficiente de correlación</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50215" algn="r">
                        <a:lnSpc>
                          <a:spcPct val="150000"/>
                        </a:lnSpc>
                        <a:spcBef>
                          <a:spcPts val="600"/>
                        </a:spcBef>
                        <a:spcAft>
                          <a:spcPts val="0"/>
                        </a:spcAft>
                      </a:pPr>
                      <a:r>
                        <a:rPr lang="es-EC" sz="1600" b="1" dirty="0">
                          <a:effectLst/>
                        </a:rPr>
                        <a:t>,428</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9525744"/>
                  </a:ext>
                </a:extLst>
              </a:tr>
            </a:tbl>
          </a:graphicData>
        </a:graphic>
      </p:graphicFrame>
      <p:sp>
        <p:nvSpPr>
          <p:cNvPr id="4" name="Elipse 3">
            <a:extLst>
              <a:ext uri="{FF2B5EF4-FFF2-40B4-BE49-F238E27FC236}">
                <a16:creationId xmlns:a16="http://schemas.microsoft.com/office/drawing/2014/main" id="{C101EBA4-343A-4028-94B0-EFC9D1477EC2}"/>
              </a:ext>
            </a:extLst>
          </p:cNvPr>
          <p:cNvSpPr/>
          <p:nvPr/>
        </p:nvSpPr>
        <p:spPr>
          <a:xfrm>
            <a:off x="4680210" y="3840779"/>
            <a:ext cx="727813" cy="368755"/>
          </a:xfrm>
          <a:prstGeom prst="ellipse">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Elipse 4">
            <a:extLst>
              <a:ext uri="{FF2B5EF4-FFF2-40B4-BE49-F238E27FC236}">
                <a16:creationId xmlns:a16="http://schemas.microsoft.com/office/drawing/2014/main" id="{320607DF-8087-42DF-B3FB-844FC9221E59}"/>
              </a:ext>
            </a:extLst>
          </p:cNvPr>
          <p:cNvSpPr/>
          <p:nvPr/>
        </p:nvSpPr>
        <p:spPr>
          <a:xfrm>
            <a:off x="11074094" y="4067388"/>
            <a:ext cx="681242" cy="368755"/>
          </a:xfrm>
          <a:prstGeom prst="ellipse">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3" name="Picture 2" descr="Resultado de imagen para visto y equis">
            <a:extLst>
              <a:ext uri="{FF2B5EF4-FFF2-40B4-BE49-F238E27FC236}">
                <a16:creationId xmlns:a16="http://schemas.microsoft.com/office/drawing/2014/main" id="{0BBD781E-88EF-43B5-8F87-89BFECB8A0A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707" t="20896" r="7817" b="42874"/>
          <a:stretch/>
        </p:blipFill>
        <p:spPr bwMode="auto">
          <a:xfrm>
            <a:off x="1898986" y="4839783"/>
            <a:ext cx="929864" cy="7748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2" descr="Resultado de imagen para visto y equis">
            <a:extLst>
              <a:ext uri="{FF2B5EF4-FFF2-40B4-BE49-F238E27FC236}">
                <a16:creationId xmlns:a16="http://schemas.microsoft.com/office/drawing/2014/main" id="{A96483AC-56C0-40EB-8460-C6C22558E67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707" t="20896" r="7817" b="42874"/>
          <a:stretch/>
        </p:blipFill>
        <p:spPr bwMode="auto">
          <a:xfrm>
            <a:off x="6640018" y="5257330"/>
            <a:ext cx="929864" cy="7748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Elipse 14">
            <a:extLst>
              <a:ext uri="{FF2B5EF4-FFF2-40B4-BE49-F238E27FC236}">
                <a16:creationId xmlns:a16="http://schemas.microsoft.com/office/drawing/2014/main" id="{CEC12F9D-A713-4820-98DF-A2F50D214252}"/>
              </a:ext>
            </a:extLst>
          </p:cNvPr>
          <p:cNvSpPr/>
          <p:nvPr/>
        </p:nvSpPr>
        <p:spPr>
          <a:xfrm>
            <a:off x="11127512" y="2798735"/>
            <a:ext cx="747506" cy="368755"/>
          </a:xfrm>
          <a:prstGeom prst="ellipse">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529260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029700" y="6061248"/>
            <a:ext cx="3028950" cy="741276"/>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029700" cy="741276"/>
          </a:xfrm>
          <a:prstGeom prst="rect">
            <a:avLst/>
          </a:prstGeom>
        </p:spPr>
      </p:pic>
      <p:sp>
        <p:nvSpPr>
          <p:cNvPr id="8" name="Rectángulo 7">
            <a:extLst>
              <a:ext uri="{FF2B5EF4-FFF2-40B4-BE49-F238E27FC236}">
                <a16:creationId xmlns:a16="http://schemas.microsoft.com/office/drawing/2014/main" id="{03BFEF8B-67D7-4C13-AA57-89EF00437160}"/>
              </a:ext>
            </a:extLst>
          </p:cNvPr>
          <p:cNvSpPr/>
          <p:nvPr/>
        </p:nvSpPr>
        <p:spPr>
          <a:xfrm>
            <a:off x="-107825" y="2471867"/>
            <a:ext cx="4408579" cy="829394"/>
          </a:xfrm>
          <a:prstGeom prst="rect">
            <a:avLst/>
          </a:prstGeom>
        </p:spPr>
        <p:txBody>
          <a:bodyPr wrap="none">
            <a:spAutoFit/>
          </a:bodyPr>
          <a:lstStyle/>
          <a:p>
            <a:pPr indent="457200" algn="ctr">
              <a:lnSpc>
                <a:spcPct val="107000"/>
              </a:lnSpc>
              <a:spcAft>
                <a:spcPts val="0"/>
              </a:spcAft>
            </a:pPr>
            <a:r>
              <a:rPr lang="es-MX" sz="4800" b="1" dirty="0">
                <a:latin typeface="Times New Roman" panose="02020603050405020304" pitchFamily="18" charset="0"/>
                <a:ea typeface="Calibri"/>
                <a:cs typeface="Times New Roman" panose="02020603050405020304" pitchFamily="18" charset="0"/>
              </a:rPr>
              <a:t>Conclusiones  </a:t>
            </a:r>
            <a:endParaRPr lang="es-EC" sz="4800" b="1"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046059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029700" y="6061248"/>
            <a:ext cx="3028950" cy="741276"/>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029700" cy="741276"/>
          </a:xfrm>
          <a:prstGeom prst="rect">
            <a:avLst/>
          </a:prstGeom>
        </p:spPr>
      </p:pic>
      <p:graphicFrame>
        <p:nvGraphicFramePr>
          <p:cNvPr id="4" name="Diagrama 3">
            <a:extLst>
              <a:ext uri="{FF2B5EF4-FFF2-40B4-BE49-F238E27FC236}">
                <a16:creationId xmlns:a16="http://schemas.microsoft.com/office/drawing/2014/main" id="{46E0720D-4342-44D0-8034-4D3990003919}"/>
              </a:ext>
            </a:extLst>
          </p:cNvPr>
          <p:cNvGraphicFramePr/>
          <p:nvPr>
            <p:extLst>
              <p:ext uri="{D42A27DB-BD31-4B8C-83A1-F6EECF244321}">
                <p14:modId xmlns:p14="http://schemas.microsoft.com/office/powerpoint/2010/main" val="2890410328"/>
              </p:ext>
            </p:extLst>
          </p:nvPr>
        </p:nvGraphicFramePr>
        <p:xfrm>
          <a:off x="497924" y="318696"/>
          <a:ext cx="11052313" cy="5604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7247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029700" y="6061248"/>
            <a:ext cx="3028950" cy="741276"/>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029700" cy="741276"/>
          </a:xfrm>
          <a:prstGeom prst="rect">
            <a:avLst/>
          </a:prstGeom>
        </p:spPr>
      </p:pic>
      <p:sp>
        <p:nvSpPr>
          <p:cNvPr id="8" name="Rectángulo 7">
            <a:extLst>
              <a:ext uri="{FF2B5EF4-FFF2-40B4-BE49-F238E27FC236}">
                <a16:creationId xmlns:a16="http://schemas.microsoft.com/office/drawing/2014/main" id="{03BFEF8B-67D7-4C13-AA57-89EF00437160}"/>
              </a:ext>
            </a:extLst>
          </p:cNvPr>
          <p:cNvSpPr/>
          <p:nvPr/>
        </p:nvSpPr>
        <p:spPr>
          <a:xfrm>
            <a:off x="550891" y="2631637"/>
            <a:ext cx="4078361" cy="583750"/>
          </a:xfrm>
          <a:prstGeom prst="rect">
            <a:avLst/>
          </a:prstGeom>
        </p:spPr>
        <p:txBody>
          <a:bodyPr wrap="none">
            <a:spAutoFit/>
          </a:bodyPr>
          <a:lstStyle/>
          <a:p>
            <a:pPr indent="457200" algn="ctr">
              <a:lnSpc>
                <a:spcPct val="107000"/>
              </a:lnSpc>
              <a:spcAft>
                <a:spcPts val="0"/>
              </a:spcAft>
            </a:pPr>
            <a:r>
              <a:rPr lang="es-MX" sz="3200" b="1" dirty="0">
                <a:latin typeface="Times New Roman" panose="02020603050405020304" pitchFamily="18" charset="0"/>
                <a:ea typeface="Calibri"/>
                <a:cs typeface="Times New Roman" panose="02020603050405020304" pitchFamily="18" charset="0"/>
              </a:rPr>
              <a:t>Recomendaciones   </a:t>
            </a:r>
            <a:endParaRPr lang="es-EC" sz="3200" b="1"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700106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029700" y="6061248"/>
            <a:ext cx="3028950" cy="741276"/>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029700" cy="741276"/>
          </a:xfrm>
          <a:prstGeom prst="rect">
            <a:avLst/>
          </a:prstGeom>
        </p:spPr>
      </p:pic>
      <p:graphicFrame>
        <p:nvGraphicFramePr>
          <p:cNvPr id="5" name="Diagrama 4">
            <a:extLst>
              <a:ext uri="{FF2B5EF4-FFF2-40B4-BE49-F238E27FC236}">
                <a16:creationId xmlns:a16="http://schemas.microsoft.com/office/drawing/2014/main" id="{46E0720D-4342-44D0-8034-4D3990003919}"/>
              </a:ext>
            </a:extLst>
          </p:cNvPr>
          <p:cNvGraphicFramePr/>
          <p:nvPr>
            <p:extLst>
              <p:ext uri="{D42A27DB-BD31-4B8C-83A1-F6EECF244321}">
                <p14:modId xmlns:p14="http://schemas.microsoft.com/office/powerpoint/2010/main" val="763104039"/>
              </p:ext>
            </p:extLst>
          </p:nvPr>
        </p:nvGraphicFramePr>
        <p:xfrm>
          <a:off x="426602" y="296091"/>
          <a:ext cx="11181924" cy="5522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1066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029700" y="6061248"/>
            <a:ext cx="3028950" cy="741276"/>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029700" cy="741276"/>
          </a:xfrm>
          <a:prstGeom prst="rect">
            <a:avLst/>
          </a:prstGeom>
        </p:spPr>
      </p:pic>
      <p:pic>
        <p:nvPicPr>
          <p:cNvPr id="6146" name="Picture 2" descr="Resultado de imagen para frase gracias power 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7268" y="782053"/>
            <a:ext cx="7925320" cy="44231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gracias girasoles">
            <a:extLst>
              <a:ext uri="{FF2B5EF4-FFF2-40B4-BE49-F238E27FC236}">
                <a16:creationId xmlns:a16="http://schemas.microsoft.com/office/drawing/2014/main" id="{5516E43A-1325-4A34-97D1-F757E7E8C3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174" t="9187" r="10247" b="7601"/>
          <a:stretch/>
        </p:blipFill>
        <p:spPr bwMode="auto">
          <a:xfrm>
            <a:off x="1364566" y="0"/>
            <a:ext cx="9931791" cy="606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401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3"/>
          <a:srcRect l="74063" t="86129" r="1094" b="3057"/>
          <a:stretch/>
        </p:blipFill>
        <p:spPr>
          <a:xfrm>
            <a:off x="9029700" y="6061248"/>
            <a:ext cx="3028950" cy="741276"/>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3"/>
          <a:srcRect t="89186" r="25938"/>
          <a:stretch/>
        </p:blipFill>
        <p:spPr>
          <a:xfrm>
            <a:off x="0" y="6116724"/>
            <a:ext cx="9029700" cy="741276"/>
          </a:xfrm>
          <a:prstGeom prst="rect">
            <a:avLst/>
          </a:prstGeom>
        </p:spPr>
      </p:pic>
      <p:graphicFrame>
        <p:nvGraphicFramePr>
          <p:cNvPr id="4" name="Diagrama 3">
            <a:extLst>
              <a:ext uri="{FF2B5EF4-FFF2-40B4-BE49-F238E27FC236}">
                <a16:creationId xmlns:a16="http://schemas.microsoft.com/office/drawing/2014/main" id="{5B41F525-7D63-45F2-9662-5967F3733A0E}"/>
              </a:ext>
            </a:extLst>
          </p:cNvPr>
          <p:cNvGraphicFramePr/>
          <p:nvPr>
            <p:extLst>
              <p:ext uri="{D42A27DB-BD31-4B8C-83A1-F6EECF244321}">
                <p14:modId xmlns:p14="http://schemas.microsoft.com/office/powerpoint/2010/main" val="3075914091"/>
              </p:ext>
            </p:extLst>
          </p:nvPr>
        </p:nvGraphicFramePr>
        <p:xfrm>
          <a:off x="-1688123" y="-55476"/>
          <a:ext cx="9737279" cy="61167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a 8"/>
          <p:cNvGraphicFramePr/>
          <p:nvPr>
            <p:extLst>
              <p:ext uri="{D42A27DB-BD31-4B8C-83A1-F6EECF244321}">
                <p14:modId xmlns:p14="http://schemas.microsoft.com/office/powerpoint/2010/main" val="1648625707"/>
              </p:ext>
            </p:extLst>
          </p:nvPr>
        </p:nvGraphicFramePr>
        <p:xfrm>
          <a:off x="6133514" y="171026"/>
          <a:ext cx="5261269" cy="589022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963867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3"/>
          <a:srcRect l="74063" t="86129" r="1094" b="3057"/>
          <a:stretch/>
        </p:blipFill>
        <p:spPr>
          <a:xfrm>
            <a:off x="9029700" y="6061248"/>
            <a:ext cx="3028950" cy="741276"/>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3"/>
          <a:srcRect t="89186" r="25938"/>
          <a:stretch/>
        </p:blipFill>
        <p:spPr>
          <a:xfrm>
            <a:off x="0" y="6116724"/>
            <a:ext cx="9029700" cy="741276"/>
          </a:xfrm>
          <a:prstGeom prst="rect">
            <a:avLst/>
          </a:prstGeom>
        </p:spPr>
      </p:pic>
      <p:sp>
        <p:nvSpPr>
          <p:cNvPr id="63" name="TextBox 42">
            <a:extLst>
              <a:ext uri="{FF2B5EF4-FFF2-40B4-BE49-F238E27FC236}">
                <a16:creationId xmlns:a16="http://schemas.microsoft.com/office/drawing/2014/main" id="{E79F535D-0901-4C5A-9785-AC168D1301C4}"/>
              </a:ext>
            </a:extLst>
          </p:cNvPr>
          <p:cNvSpPr txBox="1"/>
          <p:nvPr/>
        </p:nvSpPr>
        <p:spPr>
          <a:xfrm>
            <a:off x="3814532" y="1183723"/>
            <a:ext cx="1851517" cy="523220"/>
          </a:xfrm>
          <a:prstGeom prst="rect">
            <a:avLst/>
          </a:prstGeom>
          <a:noFill/>
        </p:spPr>
        <p:txBody>
          <a:bodyPr wrap="square" rtlCol="0">
            <a:spAutoFit/>
          </a:bodyPr>
          <a:lstStyle/>
          <a:p>
            <a:pPr lvl="0" algn="ctr">
              <a:defRPr/>
            </a:pPr>
            <a:r>
              <a:rPr lang="en-US" sz="2800" b="1" dirty="0">
                <a:latin typeface="Open Sans" panose="020B0606030504020204" pitchFamily="34" charset="0"/>
              </a:rPr>
              <a:t>2018 </a:t>
            </a:r>
            <a:endParaRPr kumimoji="0" lang="en-GB" sz="28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29" name="TextBox 19">
            <a:extLst>
              <a:ext uri="{FF2B5EF4-FFF2-40B4-BE49-F238E27FC236}">
                <a16:creationId xmlns:a16="http://schemas.microsoft.com/office/drawing/2014/main" id="{81B82D50-AFCC-486A-8797-3F065AB43D7D}"/>
              </a:ext>
            </a:extLst>
          </p:cNvPr>
          <p:cNvSpPr txBox="1"/>
          <p:nvPr/>
        </p:nvSpPr>
        <p:spPr>
          <a:xfrm>
            <a:off x="555450" y="238578"/>
            <a:ext cx="2804845" cy="1200329"/>
          </a:xfrm>
          <a:prstGeom prst="rect">
            <a:avLst/>
          </a:prstGeom>
          <a:noFill/>
        </p:spPr>
        <p:txBody>
          <a:bodyPr wrap="square" rtlCol="0">
            <a:spAutoFit/>
          </a:bodyPr>
          <a:lstStyle/>
          <a:p>
            <a:pPr lvl="0" algn="ctr">
              <a:defRPr/>
            </a:pPr>
            <a:r>
              <a:rPr lang="es-MX" sz="2400" b="1" dirty="0">
                <a:latin typeface="Times New Roman" panose="02020603050405020304" pitchFamily="18" charset="0"/>
                <a:ea typeface="Noto Sans" panose="020B0502040504020204" pitchFamily="34"/>
                <a:cs typeface="Times New Roman" panose="02020603050405020304" pitchFamily="18" charset="0"/>
              </a:rPr>
              <a:t>Índice de competitividad global </a:t>
            </a:r>
            <a:endParaRPr kumimoji="0" lang="en-GB" sz="2800" b="1" i="0" u="none" strike="noStrike" kern="1200" cap="none" spc="0" normalizeH="0" baseline="0" noProof="0" dirty="0">
              <a:ln>
                <a:noFill/>
              </a:ln>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
        <p:nvSpPr>
          <p:cNvPr id="30" name="Oval 14">
            <a:extLst>
              <a:ext uri="{FF2B5EF4-FFF2-40B4-BE49-F238E27FC236}">
                <a16:creationId xmlns:a16="http://schemas.microsoft.com/office/drawing/2014/main" id="{BAF5CF25-A4E1-493F-9249-571B0D758B1E}"/>
              </a:ext>
            </a:extLst>
          </p:cNvPr>
          <p:cNvSpPr/>
          <p:nvPr/>
        </p:nvSpPr>
        <p:spPr>
          <a:xfrm>
            <a:off x="1913938" y="5821553"/>
            <a:ext cx="692682" cy="368927"/>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20">
            <a:extLst>
              <a:ext uri="{FF2B5EF4-FFF2-40B4-BE49-F238E27FC236}">
                <a16:creationId xmlns:a16="http://schemas.microsoft.com/office/drawing/2014/main" id="{9D498AA6-186F-4377-9F7E-2D15145339BE}"/>
              </a:ext>
            </a:extLst>
          </p:cNvPr>
          <p:cNvSpPr/>
          <p:nvPr/>
        </p:nvSpPr>
        <p:spPr>
          <a:xfrm>
            <a:off x="2205245" y="4844802"/>
            <a:ext cx="110067" cy="1095012"/>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2">
            <a:extLst>
              <a:ext uri="{FF2B5EF4-FFF2-40B4-BE49-F238E27FC236}">
                <a16:creationId xmlns:a16="http://schemas.microsoft.com/office/drawing/2014/main" id="{BB080B50-C27D-4966-8E4A-FB2091A3A472}"/>
              </a:ext>
            </a:extLst>
          </p:cNvPr>
          <p:cNvSpPr/>
          <p:nvPr/>
        </p:nvSpPr>
        <p:spPr>
          <a:xfrm>
            <a:off x="1468224" y="2408608"/>
            <a:ext cx="1765991" cy="889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25">
            <a:extLst>
              <a:ext uri="{FF2B5EF4-FFF2-40B4-BE49-F238E27FC236}">
                <a16:creationId xmlns:a16="http://schemas.microsoft.com/office/drawing/2014/main" id="{D2C42B0B-2504-4919-B6E7-F0FB21E8D56B}"/>
              </a:ext>
            </a:extLst>
          </p:cNvPr>
          <p:cNvSpPr txBox="1"/>
          <p:nvPr/>
        </p:nvSpPr>
        <p:spPr>
          <a:xfrm>
            <a:off x="1295594" y="1787823"/>
            <a:ext cx="231928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3200" b="1" u="none" strike="noStrike" kern="1200" cap="none" spc="0" normalizeH="0" baseline="0" dirty="0">
                <a:ln>
                  <a:noFill/>
                </a:ln>
                <a:effectLst/>
                <a:uLnTx/>
                <a:uFillTx/>
                <a:latin typeface="Open Sans" panose="020B0606030504020204" pitchFamily="34" charset="0"/>
              </a:rPr>
              <a:t>Innovación</a:t>
            </a:r>
            <a:r>
              <a:rPr kumimoji="0" lang="en-US" sz="3200" b="1" u="none" strike="noStrike" kern="1200" cap="none" spc="0" normalizeH="0" baseline="0" noProof="0" dirty="0">
                <a:ln>
                  <a:noFill/>
                </a:ln>
                <a:effectLst/>
                <a:uLnTx/>
                <a:uFillTx/>
                <a:latin typeface="Open Sans" panose="020B0606030504020204" pitchFamily="34" charset="0"/>
              </a:rPr>
              <a:t> </a:t>
            </a:r>
            <a:endParaRPr kumimoji="0" lang="en-GB" sz="3200" b="1"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34" name="Rectangle 27">
            <a:extLst>
              <a:ext uri="{FF2B5EF4-FFF2-40B4-BE49-F238E27FC236}">
                <a16:creationId xmlns:a16="http://schemas.microsoft.com/office/drawing/2014/main" id="{27EC7199-421F-4CED-8299-A5B8043C70DF}"/>
              </a:ext>
            </a:extLst>
          </p:cNvPr>
          <p:cNvSpPr/>
          <p:nvPr/>
        </p:nvSpPr>
        <p:spPr>
          <a:xfrm>
            <a:off x="1426842" y="4773387"/>
            <a:ext cx="1765991" cy="889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7">
            <a:extLst>
              <a:ext uri="{FF2B5EF4-FFF2-40B4-BE49-F238E27FC236}">
                <a16:creationId xmlns:a16="http://schemas.microsoft.com/office/drawing/2014/main" id="{D84A7F0B-2658-4EF1-BDB2-BE0A4483CDC0}"/>
              </a:ext>
            </a:extLst>
          </p:cNvPr>
          <p:cNvSpPr txBox="1"/>
          <p:nvPr/>
        </p:nvSpPr>
        <p:spPr>
          <a:xfrm>
            <a:off x="1108471" y="2635949"/>
            <a:ext cx="2623019" cy="2000548"/>
          </a:xfrm>
          <a:prstGeom prst="rect">
            <a:avLst/>
          </a:prstGeom>
          <a:noFill/>
        </p:spPr>
        <p:txBody>
          <a:bodyPr wrap="square" rtlCol="0">
            <a:spAutoFit/>
          </a:bodyPr>
          <a:lstStyle/>
          <a:p>
            <a:pPr>
              <a:defRPr/>
            </a:pPr>
            <a:r>
              <a:rPr lang="es-EC" sz="1600" dirty="0">
                <a:latin typeface="Times New Roman" panose="02020603050405020304" pitchFamily="18" charset="0"/>
                <a:ea typeface="Calibri" panose="020F0502020204030204" pitchFamily="34" charset="0"/>
                <a:cs typeface="Times New Roman" panose="02020603050405020304" pitchFamily="18" charset="0"/>
              </a:rPr>
              <a:t>Avance de 11 puesto</a:t>
            </a:r>
            <a:r>
              <a:rPr lang="en-US" sz="1400" dirty="0">
                <a:latin typeface="Open Sans" panose="020B0606030504020204" pitchFamily="34" charset="0"/>
                <a:ea typeface="Calibri" panose="020F0502020204030204" pitchFamily="34" charset="0"/>
                <a:cs typeface="Times New Roman" panose="02020603050405020304" pitchFamily="18" charset="0"/>
              </a:rPr>
              <a:t>s</a:t>
            </a:r>
            <a:endParaRPr kumimoji="0" lang="en-US" sz="1400" b="0" i="0" u="none" strike="noStrike" kern="1200" cap="none" spc="0" normalizeH="0" baseline="0" noProof="0" dirty="0">
              <a:ln>
                <a:noFill/>
              </a:ln>
              <a:effectLst/>
              <a:uLnTx/>
              <a:uFillTx/>
              <a:latin typeface="Open Sans" panose="020B0606030504020204" pitchFamily="34" charset="0"/>
            </a:endParaRPr>
          </a:p>
          <a:p>
            <a:pPr>
              <a:defRPr/>
            </a:pPr>
            <a:endParaRPr lang="en-US" sz="1400" dirty="0">
              <a:latin typeface="Open Sans" panose="020B0606030504020204" pitchFamily="34" charset="0"/>
            </a:endParaRPr>
          </a:p>
          <a:p>
            <a:pPr marL="285750" indent="-285750">
              <a:buFontTx/>
              <a:buChar char="-"/>
              <a:defRPr/>
            </a:pPr>
            <a:r>
              <a:rPr lang="es-EC" sz="1600" dirty="0">
                <a:latin typeface="Times New Roman" panose="02020603050405020304" pitchFamily="18" charset="0"/>
                <a:cs typeface="Times New Roman" panose="02020603050405020304" pitchFamily="18" charset="0"/>
              </a:rPr>
              <a:t>Compras de productos tecnológicos avanzados</a:t>
            </a:r>
          </a:p>
          <a:p>
            <a:pPr marL="285750" indent="-285750">
              <a:buFontTx/>
              <a:buChar char="-"/>
              <a:defRPr/>
            </a:pPr>
            <a:r>
              <a:rPr lang="es-EC" sz="1600" dirty="0">
                <a:latin typeface="Times New Roman" panose="02020603050405020304" pitchFamily="18" charset="0"/>
                <a:cs typeface="Times New Roman" panose="02020603050405020304" pitchFamily="18" charset="0"/>
              </a:rPr>
              <a:t>calidad de institutos de investigación científica</a:t>
            </a:r>
          </a:p>
          <a:p>
            <a:pPr marL="285750" indent="-285750">
              <a:buFontTx/>
              <a:buChar char="-"/>
              <a:defRPr/>
            </a:pPr>
            <a:r>
              <a:rPr lang="es-EC" sz="1600" dirty="0">
                <a:latin typeface="Times New Roman" panose="02020603050405020304" pitchFamily="18" charset="0"/>
                <a:cs typeface="Times New Roman" panose="02020603050405020304" pitchFamily="18" charset="0"/>
              </a:rPr>
              <a:t>capacidad de innovación. </a:t>
            </a:r>
          </a:p>
          <a:p>
            <a:pPr>
              <a:defRPr/>
            </a:pPr>
            <a:r>
              <a:rPr kumimoji="0" lang="en-US" sz="1400" b="0" i="0" u="none" strike="noStrike" kern="1200" cap="none" spc="0" normalizeH="0" baseline="0" noProof="0" dirty="0">
                <a:ln>
                  <a:noFill/>
                </a:ln>
                <a:effectLst/>
                <a:uLnTx/>
                <a:uFillTx/>
                <a:latin typeface="Open Sans" panose="020B0606030504020204" pitchFamily="34" charset="0"/>
              </a:rPr>
              <a:t> </a:t>
            </a:r>
            <a:endParaRPr kumimoji="0" lang="en-GB" sz="14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37" name="Oval 19">
            <a:extLst>
              <a:ext uri="{FF2B5EF4-FFF2-40B4-BE49-F238E27FC236}">
                <a16:creationId xmlns:a16="http://schemas.microsoft.com/office/drawing/2014/main" id="{7E9E3710-1A79-435A-9703-292A8B8FD1BE}"/>
              </a:ext>
            </a:extLst>
          </p:cNvPr>
          <p:cNvSpPr/>
          <p:nvPr/>
        </p:nvSpPr>
        <p:spPr>
          <a:xfrm>
            <a:off x="297450" y="3183631"/>
            <a:ext cx="863530" cy="7412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12</a:t>
            </a:r>
          </a:p>
        </p:txBody>
      </p:sp>
      <p:pic>
        <p:nvPicPr>
          <p:cNvPr id="5122" name="Picture 2" descr="Resultado de imagen para ecuador mapa dibujo">
            <a:extLst>
              <a:ext uri="{FF2B5EF4-FFF2-40B4-BE49-F238E27FC236}">
                <a16:creationId xmlns:a16="http://schemas.microsoft.com/office/drawing/2014/main" id="{F7F0A403-972B-4019-A605-41B68FA44B0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933" r="11193"/>
          <a:stretch/>
        </p:blipFill>
        <p:spPr bwMode="auto">
          <a:xfrm>
            <a:off x="155609" y="1527362"/>
            <a:ext cx="1199293" cy="1145247"/>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29">
            <a:extLst>
              <a:ext uri="{FF2B5EF4-FFF2-40B4-BE49-F238E27FC236}">
                <a16:creationId xmlns:a16="http://schemas.microsoft.com/office/drawing/2014/main" id="{A10A2EC8-082E-4DC3-8D66-E0FBC7AC461F}"/>
              </a:ext>
            </a:extLst>
          </p:cNvPr>
          <p:cNvSpPr txBox="1"/>
          <p:nvPr/>
        </p:nvSpPr>
        <p:spPr>
          <a:xfrm>
            <a:off x="4071847" y="1860085"/>
            <a:ext cx="2207686" cy="707886"/>
          </a:xfrm>
          <a:prstGeom prst="rect">
            <a:avLst/>
          </a:prstGeom>
          <a:noFill/>
        </p:spPr>
        <p:txBody>
          <a:bodyPr wrap="square" rtlCol="0">
            <a:spAutoFit/>
          </a:bodyPr>
          <a:lstStyle/>
          <a:p>
            <a:pPr algn="just">
              <a:defRPr/>
            </a:pPr>
            <a:r>
              <a:rPr lang="es-EC" sz="2000" dirty="0">
                <a:latin typeface="Times New Roman" panose="02020603050405020304" pitchFamily="18" charset="0"/>
                <a:cs typeface="Times New Roman" panose="02020603050405020304" pitchFamily="18" charset="0"/>
              </a:rPr>
              <a:t>Ocupo el lugar 100 de 128 países </a:t>
            </a:r>
            <a:endParaRPr kumimoji="0" lang="en-GB" b="0" i="0" u="none" strike="noStrike" kern="1200" cap="none" spc="0" normalizeH="0" baseline="0" noProof="0" dirty="0">
              <a:ln>
                <a:noFill/>
              </a:ln>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
        <p:nvSpPr>
          <p:cNvPr id="52" name="TextBox 29">
            <a:extLst>
              <a:ext uri="{FF2B5EF4-FFF2-40B4-BE49-F238E27FC236}">
                <a16:creationId xmlns:a16="http://schemas.microsoft.com/office/drawing/2014/main" id="{0CFBACBA-1149-45CD-9E14-CD0FBAE6CD31}"/>
              </a:ext>
            </a:extLst>
          </p:cNvPr>
          <p:cNvSpPr txBox="1"/>
          <p:nvPr/>
        </p:nvSpPr>
        <p:spPr>
          <a:xfrm>
            <a:off x="6542393" y="4297469"/>
            <a:ext cx="1125070" cy="400110"/>
          </a:xfrm>
          <a:prstGeom prst="rect">
            <a:avLst/>
          </a:prstGeom>
          <a:noFill/>
          <a:ln w="12700">
            <a:solidFill>
              <a:srgbClr val="00B050"/>
            </a:solidFill>
          </a:ln>
        </p:spPr>
        <p:txBody>
          <a:bodyPr wrap="square" rtlCol="0">
            <a:spAutoFit/>
          </a:bodyPr>
          <a:lstStyle/>
          <a:p>
            <a:pPr algn="just">
              <a:defRPr/>
            </a:pPr>
            <a:r>
              <a:rPr lang="es-EC" sz="2000" dirty="0">
                <a:latin typeface="Times New Roman" panose="02020603050405020304" pitchFamily="18" charset="0"/>
                <a:cs typeface="Times New Roman" panose="02020603050405020304" pitchFamily="18" charset="0"/>
              </a:rPr>
              <a:t>30,29%</a:t>
            </a:r>
            <a:endParaRPr kumimoji="0" lang="en-GB" b="0" i="0" u="none" strike="noStrike" kern="1200" cap="none" spc="0" normalizeH="0" baseline="0" noProof="0" dirty="0">
              <a:ln>
                <a:noFill/>
              </a:ln>
              <a:effectLst/>
              <a:uLnTx/>
              <a:uFillTx/>
              <a:latin typeface="Times New Roman" panose="02020603050405020304" pitchFamily="18" charset="0"/>
              <a:ea typeface="Noto Sans" panose="020B0502040504020204" pitchFamily="34"/>
              <a:cs typeface="Times New Roman" panose="02020603050405020304" pitchFamily="18" charset="0"/>
            </a:endParaRPr>
          </a:p>
        </p:txBody>
      </p:sp>
      <p:pic>
        <p:nvPicPr>
          <p:cNvPr id="5124" name="Picture 4" descr="Resultado de imagen para america latina">
            <a:extLst>
              <a:ext uri="{FF2B5EF4-FFF2-40B4-BE49-F238E27FC236}">
                <a16:creationId xmlns:a16="http://schemas.microsoft.com/office/drawing/2014/main" id="{8555879A-06D6-4298-A309-303514E03D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9533" y="1717475"/>
            <a:ext cx="3382166" cy="189401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sultado de imagen para ecuador">
            <a:extLst>
              <a:ext uri="{FF2B5EF4-FFF2-40B4-BE49-F238E27FC236}">
                <a16:creationId xmlns:a16="http://schemas.microsoft.com/office/drawing/2014/main" id="{22163460-AE29-4686-AE06-90A2DE7D721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35271" y="2708270"/>
            <a:ext cx="464385" cy="30902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ector recto de flecha 2">
            <a:extLst>
              <a:ext uri="{FF2B5EF4-FFF2-40B4-BE49-F238E27FC236}">
                <a16:creationId xmlns:a16="http://schemas.microsoft.com/office/drawing/2014/main" id="{A1C9E77D-FB89-4815-B368-5CD93D5B0EB3}"/>
              </a:ext>
            </a:extLst>
          </p:cNvPr>
          <p:cNvCxnSpPr>
            <a:cxnSpLocks/>
          </p:cNvCxnSpPr>
          <p:nvPr/>
        </p:nvCxnSpPr>
        <p:spPr>
          <a:xfrm flipV="1">
            <a:off x="7824355" y="2303411"/>
            <a:ext cx="457621" cy="332537"/>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sp>
        <p:nvSpPr>
          <p:cNvPr id="5" name="Rectángulo 4">
            <a:extLst>
              <a:ext uri="{FF2B5EF4-FFF2-40B4-BE49-F238E27FC236}">
                <a16:creationId xmlns:a16="http://schemas.microsoft.com/office/drawing/2014/main" id="{400D1094-DC63-47B6-AC3C-30AA2FED7FE7}"/>
              </a:ext>
            </a:extLst>
          </p:cNvPr>
          <p:cNvSpPr/>
          <p:nvPr/>
        </p:nvSpPr>
        <p:spPr>
          <a:xfrm>
            <a:off x="6493432" y="3613892"/>
            <a:ext cx="2988029" cy="646331"/>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Promedio regional de América Latina y el Caribe </a:t>
            </a:r>
            <a:endParaRPr lang="es-EC" dirty="0"/>
          </a:p>
        </p:txBody>
      </p:sp>
      <p:pic>
        <p:nvPicPr>
          <p:cNvPr id="5128" name="Picture 8" descr="Resultado de imagen para flecha rojas">
            <a:extLst>
              <a:ext uri="{FF2B5EF4-FFF2-40B4-BE49-F238E27FC236}">
                <a16:creationId xmlns:a16="http://schemas.microsoft.com/office/drawing/2014/main" id="{89FE0C3E-9E88-4FA3-9F86-9A8CD5A2AB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85562" y="3123344"/>
            <a:ext cx="872739" cy="91037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Resultado de imagen para mapamundi">
            <a:extLst>
              <a:ext uri="{FF2B5EF4-FFF2-40B4-BE49-F238E27FC236}">
                <a16:creationId xmlns:a16="http://schemas.microsoft.com/office/drawing/2014/main" id="{B43ABF28-542E-4489-A846-B9F8D9017A4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2374" r="13387" b="13788"/>
          <a:stretch/>
        </p:blipFill>
        <p:spPr bwMode="auto">
          <a:xfrm>
            <a:off x="7435271" y="4407809"/>
            <a:ext cx="1856215" cy="1582418"/>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29">
            <a:extLst>
              <a:ext uri="{FF2B5EF4-FFF2-40B4-BE49-F238E27FC236}">
                <a16:creationId xmlns:a16="http://schemas.microsoft.com/office/drawing/2014/main" id="{32AA18E1-9E77-4B56-9F31-6BF6E76BB5CE}"/>
              </a:ext>
            </a:extLst>
          </p:cNvPr>
          <p:cNvSpPr txBox="1"/>
          <p:nvPr/>
        </p:nvSpPr>
        <p:spPr>
          <a:xfrm>
            <a:off x="9291486" y="4815115"/>
            <a:ext cx="2396852" cy="707886"/>
          </a:xfrm>
          <a:prstGeom prst="rect">
            <a:avLst/>
          </a:prstGeom>
          <a:noFill/>
        </p:spPr>
        <p:txBody>
          <a:bodyPr wrap="square" rtlCol="0">
            <a:spAutoFit/>
          </a:bodyPr>
          <a:lstStyle/>
          <a:p>
            <a:pPr algn="just">
              <a:defRPr/>
            </a:pPr>
            <a:r>
              <a:rPr lang="es-EC" sz="2000" dirty="0">
                <a:latin typeface="Times New Roman" panose="02020603050405020304" pitchFamily="18" charset="0"/>
                <a:cs typeface="Times New Roman" panose="02020603050405020304" pitchFamily="18" charset="0"/>
              </a:rPr>
              <a:t>distante del promedio mundial 36, 73%</a:t>
            </a:r>
            <a:endParaRPr kumimoji="0" lang="en-GB" b="0" i="0" u="none" strike="noStrike" kern="1200" cap="none" spc="0" normalizeH="0" baseline="0" noProof="0" dirty="0">
              <a:ln>
                <a:noFill/>
              </a:ln>
              <a:effectLst/>
              <a:uLnTx/>
              <a:uFillTx/>
              <a:latin typeface="Times New Roman" panose="02020603050405020304" pitchFamily="18" charset="0"/>
              <a:ea typeface="Noto Sans" panose="020B0502040504020204" pitchFamily="34"/>
              <a:cs typeface="Times New Roman" panose="02020603050405020304" pitchFamily="18" charset="0"/>
            </a:endParaRPr>
          </a:p>
        </p:txBody>
      </p:sp>
      <p:pic>
        <p:nvPicPr>
          <p:cNvPr id="66" name="Picture 8" descr="Resultado de imagen para flecha rojas">
            <a:extLst>
              <a:ext uri="{FF2B5EF4-FFF2-40B4-BE49-F238E27FC236}">
                <a16:creationId xmlns:a16="http://schemas.microsoft.com/office/drawing/2014/main" id="{21429FF4-BBD3-4B93-A430-F51489E2933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71436" y="3772354"/>
            <a:ext cx="872739" cy="87273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9">
            <a:extLst>
              <a:ext uri="{FF2B5EF4-FFF2-40B4-BE49-F238E27FC236}">
                <a16:creationId xmlns:a16="http://schemas.microsoft.com/office/drawing/2014/main" id="{278B5422-DE3B-4EA2-8EAC-7602611C0B42}"/>
              </a:ext>
            </a:extLst>
          </p:cNvPr>
          <p:cNvSpPr txBox="1"/>
          <p:nvPr/>
        </p:nvSpPr>
        <p:spPr>
          <a:xfrm>
            <a:off x="5127822" y="2659986"/>
            <a:ext cx="968178" cy="400110"/>
          </a:xfrm>
          <a:prstGeom prst="rect">
            <a:avLst/>
          </a:prstGeom>
          <a:noFill/>
          <a:ln w="12700">
            <a:solidFill>
              <a:srgbClr val="FFC000"/>
            </a:solidFill>
          </a:ln>
        </p:spPr>
        <p:txBody>
          <a:bodyPr wrap="square" rtlCol="0">
            <a:spAutoFit/>
          </a:bodyPr>
          <a:lstStyle/>
          <a:p>
            <a:pPr algn="just">
              <a:defRPr/>
            </a:pPr>
            <a:r>
              <a:rPr lang="es-EC" sz="2000" dirty="0">
                <a:latin typeface="Times New Roman" panose="02020603050405020304" pitchFamily="18" charset="0"/>
                <a:cs typeface="Times New Roman" panose="02020603050405020304" pitchFamily="18" charset="0"/>
              </a:rPr>
              <a:t>27,11%</a:t>
            </a:r>
            <a:endParaRPr kumimoji="0" lang="en-GB" b="0" i="0" u="none" strike="noStrike" kern="1200" cap="none" spc="0" normalizeH="0" baseline="0" noProof="0" dirty="0">
              <a:ln>
                <a:noFill/>
              </a:ln>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Tree>
    <p:extLst>
      <p:ext uri="{BB962C8B-B14F-4D97-AF65-F5344CB8AC3E}">
        <p14:creationId xmlns:p14="http://schemas.microsoft.com/office/powerpoint/2010/main" val="4207449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029700" y="6061248"/>
            <a:ext cx="3028950" cy="741276"/>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029700" cy="741276"/>
          </a:xfrm>
          <a:prstGeom prst="rect">
            <a:avLst/>
          </a:prstGeom>
        </p:spPr>
      </p:pic>
      <p:sp>
        <p:nvSpPr>
          <p:cNvPr id="8" name="Rectangle 1">
            <a:extLst>
              <a:ext uri="{FF2B5EF4-FFF2-40B4-BE49-F238E27FC236}">
                <a16:creationId xmlns:a16="http://schemas.microsoft.com/office/drawing/2014/main" id="{E7DA7AC3-98CA-46AB-A343-0449F143CE32}"/>
              </a:ext>
            </a:extLst>
          </p:cNvPr>
          <p:cNvSpPr/>
          <p:nvPr/>
        </p:nvSpPr>
        <p:spPr>
          <a:xfrm>
            <a:off x="1632504" y="983577"/>
            <a:ext cx="10155929" cy="95258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Rectangle 16">
            <a:extLst>
              <a:ext uri="{FF2B5EF4-FFF2-40B4-BE49-F238E27FC236}">
                <a16:creationId xmlns:a16="http://schemas.microsoft.com/office/drawing/2014/main" id="{CACA70D1-736F-4D0D-A5F0-2E47C8A65A5F}"/>
              </a:ext>
            </a:extLst>
          </p:cNvPr>
          <p:cNvSpPr/>
          <p:nvPr/>
        </p:nvSpPr>
        <p:spPr>
          <a:xfrm>
            <a:off x="1649456" y="2108873"/>
            <a:ext cx="10108655" cy="95258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17">
            <a:extLst>
              <a:ext uri="{FF2B5EF4-FFF2-40B4-BE49-F238E27FC236}">
                <a16:creationId xmlns:a16="http://schemas.microsoft.com/office/drawing/2014/main" id="{8B73840F-58C8-44D9-A66C-32C3A4E5E0BE}"/>
              </a:ext>
            </a:extLst>
          </p:cNvPr>
          <p:cNvSpPr/>
          <p:nvPr/>
        </p:nvSpPr>
        <p:spPr>
          <a:xfrm>
            <a:off x="1668746" y="3206646"/>
            <a:ext cx="10121784" cy="952582"/>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8">
            <a:extLst>
              <a:ext uri="{FF2B5EF4-FFF2-40B4-BE49-F238E27FC236}">
                <a16:creationId xmlns:a16="http://schemas.microsoft.com/office/drawing/2014/main" id="{AB18D352-555F-41E3-AE80-28ED168543C5}"/>
              </a:ext>
            </a:extLst>
          </p:cNvPr>
          <p:cNvSpPr/>
          <p:nvPr/>
        </p:nvSpPr>
        <p:spPr>
          <a:xfrm>
            <a:off x="1689584" y="4301014"/>
            <a:ext cx="10121785" cy="112338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TextBox 19">
            <a:extLst>
              <a:ext uri="{FF2B5EF4-FFF2-40B4-BE49-F238E27FC236}">
                <a16:creationId xmlns:a16="http://schemas.microsoft.com/office/drawing/2014/main" id="{CA71E989-850F-4D4E-97B9-D97F829B4C72}"/>
              </a:ext>
            </a:extLst>
          </p:cNvPr>
          <p:cNvSpPr txBox="1"/>
          <p:nvPr/>
        </p:nvSpPr>
        <p:spPr>
          <a:xfrm>
            <a:off x="1358778" y="1005671"/>
            <a:ext cx="20505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2400" b="1" dirty="0">
                <a:latin typeface="Times New Roman" panose="02020603050405020304" pitchFamily="18" charset="0"/>
                <a:cs typeface="Times New Roman" panose="02020603050405020304" pitchFamily="18" charset="0"/>
              </a:rPr>
              <a:t>Objetivo General</a:t>
            </a:r>
            <a:endParaRPr kumimoji="0" lang="en-GB" sz="2400" b="1" i="0" u="none" strike="noStrike" kern="1200" cap="none" spc="0" normalizeH="0" baseline="0" noProof="0" dirty="0">
              <a:ln>
                <a:noFill/>
              </a:ln>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
        <p:nvSpPr>
          <p:cNvPr id="16" name="TextBox 19">
            <a:extLst>
              <a:ext uri="{FF2B5EF4-FFF2-40B4-BE49-F238E27FC236}">
                <a16:creationId xmlns:a16="http://schemas.microsoft.com/office/drawing/2014/main" id="{A6F1A2A1-3C0C-47E3-9102-BFA721602B8A}"/>
              </a:ext>
            </a:extLst>
          </p:cNvPr>
          <p:cNvSpPr txBox="1"/>
          <p:nvPr/>
        </p:nvSpPr>
        <p:spPr>
          <a:xfrm>
            <a:off x="1668746" y="2169293"/>
            <a:ext cx="1177107"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5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1</a:t>
            </a:r>
            <a:endParaRPr kumimoji="0" lang="en-GB" sz="4500" b="1" i="0" u="none" strike="noStrike" kern="1200" cap="none" spc="0" normalizeH="0" baseline="0" noProof="0" dirty="0">
              <a:ln>
                <a:noFill/>
              </a:ln>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
        <p:nvSpPr>
          <p:cNvPr id="17" name="TextBox 19">
            <a:extLst>
              <a:ext uri="{FF2B5EF4-FFF2-40B4-BE49-F238E27FC236}">
                <a16:creationId xmlns:a16="http://schemas.microsoft.com/office/drawing/2014/main" id="{3B88317B-5200-4388-A300-44178439F48F}"/>
              </a:ext>
            </a:extLst>
          </p:cNvPr>
          <p:cNvSpPr txBox="1"/>
          <p:nvPr/>
        </p:nvSpPr>
        <p:spPr>
          <a:xfrm>
            <a:off x="1689584" y="3313045"/>
            <a:ext cx="1177107"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5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2</a:t>
            </a:r>
            <a:endParaRPr kumimoji="0" lang="en-GB" sz="4500" b="1" i="0" u="none" strike="noStrike" kern="1200" cap="none" spc="0" normalizeH="0" baseline="0" noProof="0" dirty="0">
              <a:ln>
                <a:noFill/>
              </a:ln>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
        <p:nvSpPr>
          <p:cNvPr id="18" name="TextBox 19">
            <a:extLst>
              <a:ext uri="{FF2B5EF4-FFF2-40B4-BE49-F238E27FC236}">
                <a16:creationId xmlns:a16="http://schemas.microsoft.com/office/drawing/2014/main" id="{3BC17A39-BFFE-4A31-8612-1E584D8908FA}"/>
              </a:ext>
            </a:extLst>
          </p:cNvPr>
          <p:cNvSpPr txBox="1"/>
          <p:nvPr/>
        </p:nvSpPr>
        <p:spPr>
          <a:xfrm>
            <a:off x="1695621" y="4428567"/>
            <a:ext cx="1177107"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5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3</a:t>
            </a:r>
            <a:endParaRPr kumimoji="0" lang="en-GB" sz="4500" b="1" i="0" u="none" strike="noStrike" kern="1200" cap="none" spc="0" normalizeH="0" baseline="0" noProof="0" dirty="0">
              <a:ln>
                <a:noFill/>
              </a:ln>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
        <p:nvSpPr>
          <p:cNvPr id="20" name="TextBox 24">
            <a:extLst>
              <a:ext uri="{FF2B5EF4-FFF2-40B4-BE49-F238E27FC236}">
                <a16:creationId xmlns:a16="http://schemas.microsoft.com/office/drawing/2014/main" id="{72311DEC-B8FF-4078-9329-B596E0F36C6F}"/>
              </a:ext>
            </a:extLst>
          </p:cNvPr>
          <p:cNvSpPr txBox="1"/>
          <p:nvPr/>
        </p:nvSpPr>
        <p:spPr>
          <a:xfrm>
            <a:off x="3135617" y="993592"/>
            <a:ext cx="8652816" cy="923330"/>
          </a:xfrm>
          <a:prstGeom prst="rect">
            <a:avLst/>
          </a:prstGeom>
          <a:noFill/>
        </p:spPr>
        <p:txBody>
          <a:bodyPr wrap="square" rtlCol="0">
            <a:spAutoFit/>
          </a:bodyPr>
          <a:lstStyle/>
          <a:p>
            <a:pPr lvl="0" algn="just">
              <a:defRPr/>
            </a:pPr>
            <a:r>
              <a:rPr lang="es-EC" dirty="0">
                <a:latin typeface="Times New Roman" panose="02020603050405020304" pitchFamily="18" charset="0"/>
                <a:cs typeface="Times New Roman" panose="02020603050405020304" pitchFamily="18" charset="0"/>
              </a:rPr>
              <a:t>Analizar la relación entre la innovación y el desempeño organizacional en las PyMEs y grandes empresas del sector farmacéutico CIIU "C2100" del Distrito Metropolitano de Quito.</a:t>
            </a:r>
            <a:endParaRPr kumimoji="0" lang="en-GB" sz="1600" b="0" i="0" u="none" strike="noStrike" kern="1200" cap="none" spc="0" normalizeH="0" baseline="0" noProof="0" dirty="0">
              <a:ln>
                <a:noFill/>
              </a:ln>
              <a:solidFill>
                <a:srgbClr val="FFFFFF"/>
              </a:solidFill>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
        <p:nvSpPr>
          <p:cNvPr id="21" name="TextBox 24">
            <a:extLst>
              <a:ext uri="{FF2B5EF4-FFF2-40B4-BE49-F238E27FC236}">
                <a16:creationId xmlns:a16="http://schemas.microsoft.com/office/drawing/2014/main" id="{C49BB90E-2EA0-43D5-B03D-FF34F25EC211}"/>
              </a:ext>
            </a:extLst>
          </p:cNvPr>
          <p:cNvSpPr txBox="1"/>
          <p:nvPr/>
        </p:nvSpPr>
        <p:spPr>
          <a:xfrm>
            <a:off x="2660413" y="2242108"/>
            <a:ext cx="9114891" cy="646331"/>
          </a:xfrm>
          <a:prstGeom prst="rect">
            <a:avLst/>
          </a:prstGeom>
          <a:noFill/>
        </p:spPr>
        <p:txBody>
          <a:bodyPr wrap="square" rtlCol="0">
            <a:spAutoFit/>
          </a:bodyPr>
          <a:lstStyle/>
          <a:p>
            <a:pPr algn="just">
              <a:defRPr/>
            </a:pPr>
            <a:r>
              <a:rPr lang="es-EC" dirty="0">
                <a:latin typeface="Times New Roman" panose="02020603050405020304" pitchFamily="18" charset="0"/>
                <a:ea typeface="Calibri" panose="020F0502020204030204" pitchFamily="34" charset="0"/>
                <a:cs typeface="Times New Roman" panose="02020603050405020304" pitchFamily="18" charset="0"/>
              </a:rPr>
              <a:t>Determinar el tipo de dimensiones de innovación más común en las PyMEs y grandes empresas del sector farmacéutico CIIU "C2100" DMQ.</a:t>
            </a:r>
            <a:endParaRPr kumimoji="0" lang="en-GB" sz="13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2" name="TextBox 24">
            <a:extLst>
              <a:ext uri="{FF2B5EF4-FFF2-40B4-BE49-F238E27FC236}">
                <a16:creationId xmlns:a16="http://schemas.microsoft.com/office/drawing/2014/main" id="{499E428B-A33C-47C7-A844-4A8E767829F2}"/>
              </a:ext>
            </a:extLst>
          </p:cNvPr>
          <p:cNvSpPr txBox="1"/>
          <p:nvPr/>
        </p:nvSpPr>
        <p:spPr>
          <a:xfrm>
            <a:off x="2540728" y="3340998"/>
            <a:ext cx="9141148" cy="646331"/>
          </a:xfrm>
          <a:prstGeom prst="rect">
            <a:avLst/>
          </a:prstGeom>
          <a:noFill/>
        </p:spPr>
        <p:txBody>
          <a:bodyPr wrap="square" rtlCol="0">
            <a:spAutoFit/>
          </a:bodyPr>
          <a:lstStyle/>
          <a:p>
            <a:pPr algn="just">
              <a:defRPr/>
            </a:pPr>
            <a:r>
              <a:rPr lang="es-EC" dirty="0">
                <a:latin typeface="Times New Roman" panose="02020603050405020304" pitchFamily="18" charset="0"/>
                <a:ea typeface="Calibri" panose="020F0502020204030204" pitchFamily="34" charset="0"/>
                <a:cs typeface="Times New Roman" panose="02020603050405020304" pitchFamily="18" charset="0"/>
              </a:rPr>
              <a:t>Determinar el grado de relación de las dimensiones de la innovación frente al desempeño organizacional de las PyMEs y grandes empresas del sector farmacéutico CIIU "C2100" DMQ.</a:t>
            </a:r>
            <a:endParaRPr kumimoji="0" lang="en-GB" sz="13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3" name="TextBox 24">
            <a:extLst>
              <a:ext uri="{FF2B5EF4-FFF2-40B4-BE49-F238E27FC236}">
                <a16:creationId xmlns:a16="http://schemas.microsoft.com/office/drawing/2014/main" id="{89AF9677-5367-4E5E-9B3C-EE1F849BC340}"/>
              </a:ext>
            </a:extLst>
          </p:cNvPr>
          <p:cNvSpPr txBox="1"/>
          <p:nvPr/>
        </p:nvSpPr>
        <p:spPr>
          <a:xfrm>
            <a:off x="2540728" y="4477435"/>
            <a:ext cx="8966828" cy="923330"/>
          </a:xfrm>
          <a:prstGeom prst="rect">
            <a:avLst/>
          </a:prstGeom>
          <a:noFill/>
        </p:spPr>
        <p:txBody>
          <a:bodyPr wrap="square" rtlCol="0">
            <a:spAutoFit/>
          </a:bodyPr>
          <a:lstStyle/>
          <a:p>
            <a:pPr algn="just">
              <a:defRPr/>
            </a:pPr>
            <a:r>
              <a:rPr lang="es-EC" dirty="0">
                <a:latin typeface="Times New Roman" panose="02020603050405020304" pitchFamily="18" charset="0"/>
                <a:ea typeface="Calibri" panose="020F0502020204030204" pitchFamily="34" charset="0"/>
                <a:cs typeface="Times New Roman" panose="02020603050405020304" pitchFamily="18" charset="0"/>
              </a:rPr>
              <a:t>Determinar la relación entre la innovación y el desempeño organizacional aplicando el modelo de Quinn y </a:t>
            </a:r>
            <a:r>
              <a:rPr lang="es-EC" dirty="0" err="1">
                <a:latin typeface="Times New Roman" panose="02020603050405020304" pitchFamily="18" charset="0"/>
                <a:ea typeface="Calibri" panose="020F0502020204030204" pitchFamily="34" charset="0"/>
                <a:cs typeface="Times New Roman" panose="02020603050405020304" pitchFamily="18" charset="0"/>
              </a:rPr>
              <a:t>Rohrbaug</a:t>
            </a:r>
            <a:r>
              <a:rPr lang="es-EC" dirty="0">
                <a:latin typeface="Times New Roman" panose="02020603050405020304" pitchFamily="18" charset="0"/>
                <a:ea typeface="Calibri" panose="020F0502020204030204" pitchFamily="34" charset="0"/>
                <a:cs typeface="Times New Roman" panose="02020603050405020304" pitchFamily="18" charset="0"/>
              </a:rPr>
              <a:t> en las PyMEs y grandes empresas del sector farmacéutico CIIU "C2100" DMQ.</a:t>
            </a:r>
            <a:endParaRPr kumimoji="0" lang="en-GB" sz="13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4" name="TextBox 19">
            <a:extLst>
              <a:ext uri="{FF2B5EF4-FFF2-40B4-BE49-F238E27FC236}">
                <a16:creationId xmlns:a16="http://schemas.microsoft.com/office/drawing/2014/main" id="{7E1007E2-D1AB-40F3-AB87-B2AAEA1976EE}"/>
              </a:ext>
            </a:extLst>
          </p:cNvPr>
          <p:cNvSpPr txBox="1"/>
          <p:nvPr/>
        </p:nvSpPr>
        <p:spPr>
          <a:xfrm>
            <a:off x="-340" y="237304"/>
            <a:ext cx="26155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2400" b="1" dirty="0">
                <a:latin typeface="Times New Roman" panose="02020603050405020304" pitchFamily="18" charset="0"/>
                <a:cs typeface="Times New Roman" panose="02020603050405020304" pitchFamily="18" charset="0"/>
              </a:rPr>
              <a:t>OBJETIVOS</a:t>
            </a:r>
            <a:endParaRPr kumimoji="0" lang="en-GB" sz="2800" b="1" i="0" u="none" strike="noStrike" kern="1200" cap="none" spc="0" normalizeH="0" baseline="0" noProof="0" dirty="0">
              <a:ln>
                <a:noFill/>
              </a:ln>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
        <p:nvSpPr>
          <p:cNvPr id="26" name="TextBox 19">
            <a:extLst>
              <a:ext uri="{FF2B5EF4-FFF2-40B4-BE49-F238E27FC236}">
                <a16:creationId xmlns:a16="http://schemas.microsoft.com/office/drawing/2014/main" id="{0A9D8A0F-F851-4123-B384-87DC0E5C9631}"/>
              </a:ext>
            </a:extLst>
          </p:cNvPr>
          <p:cNvSpPr txBox="1"/>
          <p:nvPr/>
        </p:nvSpPr>
        <p:spPr>
          <a:xfrm>
            <a:off x="-340" y="3268810"/>
            <a:ext cx="158397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2000" b="1" dirty="0">
                <a:latin typeface="Times New Roman" panose="02020603050405020304" pitchFamily="18" charset="0"/>
                <a:cs typeface="Times New Roman" panose="02020603050405020304" pitchFamily="18" charset="0"/>
              </a:rPr>
              <a:t>Objetivos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effectLst/>
                <a:uLnTx/>
                <a:uFillTx/>
                <a:latin typeface="Times New Roman" panose="02020603050405020304" pitchFamily="18" charset="0"/>
                <a:ea typeface="Noto Sans" panose="020B0502040504020204" pitchFamily="34"/>
                <a:cs typeface="Times New Roman" panose="02020603050405020304" pitchFamily="18" charset="0"/>
              </a:rPr>
              <a:t>Específicos</a:t>
            </a:r>
            <a:endParaRPr kumimoji="0" lang="en-GB" sz="2000" b="1" i="0" u="none" strike="noStrike" kern="1200" cap="none" spc="0" normalizeH="0" baseline="0" noProof="0" dirty="0">
              <a:ln>
                <a:noFill/>
              </a:ln>
              <a:effectLst/>
              <a:uLnTx/>
              <a:uFillTx/>
              <a:latin typeface="Times New Roman" panose="02020603050405020304" pitchFamily="18" charset="0"/>
              <a:ea typeface="Noto Sans" panose="020B0502040504020204" pitchFamily="34"/>
              <a:cs typeface="Times New Roman" panose="02020603050405020304" pitchFamily="18" charset="0"/>
            </a:endParaRPr>
          </a:p>
        </p:txBody>
      </p:sp>
      <p:pic>
        <p:nvPicPr>
          <p:cNvPr id="3074" name="Picture 2" descr="Resultado de imagen para objetivos">
            <a:extLst>
              <a:ext uri="{FF2B5EF4-FFF2-40B4-BE49-F238E27FC236}">
                <a16:creationId xmlns:a16="http://schemas.microsoft.com/office/drawing/2014/main" id="{1195A07F-E527-4A59-9873-9A45708143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782"/>
          <a:stretch/>
        </p:blipFill>
        <p:spPr bwMode="auto">
          <a:xfrm>
            <a:off x="112525" y="4820231"/>
            <a:ext cx="1462552" cy="895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356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029700" y="6061248"/>
            <a:ext cx="3028950" cy="741276"/>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029700" cy="741276"/>
          </a:xfrm>
          <a:prstGeom prst="rect">
            <a:avLst/>
          </a:prstGeom>
        </p:spPr>
      </p:pic>
      <p:sp>
        <p:nvSpPr>
          <p:cNvPr id="9" name="Rectangle 16">
            <a:extLst>
              <a:ext uri="{FF2B5EF4-FFF2-40B4-BE49-F238E27FC236}">
                <a16:creationId xmlns:a16="http://schemas.microsoft.com/office/drawing/2014/main" id="{CACA70D1-736F-4D0D-A5F0-2E47C8A65A5F}"/>
              </a:ext>
            </a:extLst>
          </p:cNvPr>
          <p:cNvSpPr/>
          <p:nvPr/>
        </p:nvSpPr>
        <p:spPr>
          <a:xfrm>
            <a:off x="2379216" y="1140949"/>
            <a:ext cx="9419023" cy="95258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17">
            <a:extLst>
              <a:ext uri="{FF2B5EF4-FFF2-40B4-BE49-F238E27FC236}">
                <a16:creationId xmlns:a16="http://schemas.microsoft.com/office/drawing/2014/main" id="{8B73840F-58C8-44D9-A66C-32C3A4E5E0BE}"/>
              </a:ext>
            </a:extLst>
          </p:cNvPr>
          <p:cNvSpPr/>
          <p:nvPr/>
        </p:nvSpPr>
        <p:spPr>
          <a:xfrm>
            <a:off x="2379216" y="2290062"/>
            <a:ext cx="9419023" cy="113893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8">
            <a:extLst>
              <a:ext uri="{FF2B5EF4-FFF2-40B4-BE49-F238E27FC236}">
                <a16:creationId xmlns:a16="http://schemas.microsoft.com/office/drawing/2014/main" id="{AB18D352-555F-41E3-AE80-28ED168543C5}"/>
              </a:ext>
            </a:extLst>
          </p:cNvPr>
          <p:cNvSpPr/>
          <p:nvPr/>
        </p:nvSpPr>
        <p:spPr>
          <a:xfrm>
            <a:off x="2352779" y="3638504"/>
            <a:ext cx="9458590" cy="79166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TextBox 19">
            <a:extLst>
              <a:ext uri="{FF2B5EF4-FFF2-40B4-BE49-F238E27FC236}">
                <a16:creationId xmlns:a16="http://schemas.microsoft.com/office/drawing/2014/main" id="{A6F1A2A1-3C0C-47E3-9102-BFA721602B8A}"/>
              </a:ext>
            </a:extLst>
          </p:cNvPr>
          <p:cNvSpPr txBox="1"/>
          <p:nvPr/>
        </p:nvSpPr>
        <p:spPr>
          <a:xfrm>
            <a:off x="2428305" y="1241603"/>
            <a:ext cx="1177107"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45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H</a:t>
            </a:r>
            <a:r>
              <a:rPr kumimoji="0" lang="ru-RU" sz="45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1</a:t>
            </a:r>
            <a:endParaRPr kumimoji="0" lang="en-GB" sz="4500" b="1" i="0" u="none" strike="noStrike" kern="1200" cap="none" spc="0" normalizeH="0" baseline="0" noProof="0" dirty="0">
              <a:ln>
                <a:noFill/>
              </a:ln>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
        <p:nvSpPr>
          <p:cNvPr id="17" name="TextBox 19">
            <a:extLst>
              <a:ext uri="{FF2B5EF4-FFF2-40B4-BE49-F238E27FC236}">
                <a16:creationId xmlns:a16="http://schemas.microsoft.com/office/drawing/2014/main" id="{3B88317B-5200-4388-A300-44178439F48F}"/>
              </a:ext>
            </a:extLst>
          </p:cNvPr>
          <p:cNvSpPr txBox="1"/>
          <p:nvPr/>
        </p:nvSpPr>
        <p:spPr>
          <a:xfrm>
            <a:off x="2352779" y="2361243"/>
            <a:ext cx="1177107"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500" b="1" i="0" u="none" strike="noStrike" kern="1200" cap="none" spc="0" normalizeH="0" baseline="0" noProof="0" dirty="0">
                <a:ln>
                  <a:noFill/>
                </a:ln>
                <a:effectLst/>
                <a:uLnTx/>
                <a:uFillTx/>
                <a:latin typeface="Open Sans" panose="020B0606030504020204" pitchFamily="34" charset="0"/>
              </a:rPr>
              <a:t>H2</a:t>
            </a:r>
            <a:endParaRPr kumimoji="0" lang="en-GB" sz="45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18" name="TextBox 19">
            <a:extLst>
              <a:ext uri="{FF2B5EF4-FFF2-40B4-BE49-F238E27FC236}">
                <a16:creationId xmlns:a16="http://schemas.microsoft.com/office/drawing/2014/main" id="{3BC17A39-BFFE-4A31-8612-1E584D8908FA}"/>
              </a:ext>
            </a:extLst>
          </p:cNvPr>
          <p:cNvSpPr txBox="1"/>
          <p:nvPr/>
        </p:nvSpPr>
        <p:spPr>
          <a:xfrm>
            <a:off x="2379216" y="3645334"/>
            <a:ext cx="1177107"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500" b="1" i="0" u="none" strike="noStrike" kern="1200" cap="none" spc="0" normalizeH="0" baseline="0" noProof="0" dirty="0">
                <a:ln>
                  <a:noFill/>
                </a:ln>
                <a:effectLst/>
                <a:uLnTx/>
                <a:uFillTx/>
                <a:latin typeface="Open Sans" panose="020B0606030504020204" pitchFamily="34" charset="0"/>
              </a:rPr>
              <a:t>H3</a:t>
            </a:r>
            <a:endParaRPr kumimoji="0" lang="en-GB" sz="45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21" name="TextBox 24">
            <a:extLst>
              <a:ext uri="{FF2B5EF4-FFF2-40B4-BE49-F238E27FC236}">
                <a16:creationId xmlns:a16="http://schemas.microsoft.com/office/drawing/2014/main" id="{C49BB90E-2EA0-43D5-B03D-FF34F25EC211}"/>
              </a:ext>
            </a:extLst>
          </p:cNvPr>
          <p:cNvSpPr txBox="1"/>
          <p:nvPr/>
        </p:nvSpPr>
        <p:spPr>
          <a:xfrm>
            <a:off x="3677866" y="1174414"/>
            <a:ext cx="8120374" cy="923330"/>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La dimensión de innovación más común desde la percepción de los empleados de las PyMEs y grandes empresas del sector farmacéutico CIIU "C2100" DMQ es la innovación organizacional.</a:t>
            </a:r>
            <a:endParaRPr kumimoji="0" lang="en-GB" sz="1300" b="0" i="0" u="none" strike="noStrike" kern="1200" cap="none" spc="0" normalizeH="0" baseline="0" noProof="0" dirty="0">
              <a:ln>
                <a:noFill/>
              </a:ln>
              <a:solidFill>
                <a:srgbClr val="FFFFFF"/>
              </a:solidFill>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
        <p:nvSpPr>
          <p:cNvPr id="22" name="TextBox 24">
            <a:extLst>
              <a:ext uri="{FF2B5EF4-FFF2-40B4-BE49-F238E27FC236}">
                <a16:creationId xmlns:a16="http://schemas.microsoft.com/office/drawing/2014/main" id="{499E428B-A33C-47C7-A844-4A8E767829F2}"/>
              </a:ext>
            </a:extLst>
          </p:cNvPr>
          <p:cNvSpPr txBox="1"/>
          <p:nvPr/>
        </p:nvSpPr>
        <p:spPr>
          <a:xfrm>
            <a:off x="3602340" y="2269302"/>
            <a:ext cx="7749401" cy="1200329"/>
          </a:xfrm>
          <a:prstGeom prst="rect">
            <a:avLst/>
          </a:prstGeom>
          <a:noFill/>
        </p:spPr>
        <p:txBody>
          <a:bodyPr wrap="square" rtlCol="0">
            <a:spAutoFit/>
          </a:bodyPr>
          <a:lstStyle/>
          <a:p>
            <a:pPr algn="just">
              <a:defRPr/>
            </a:pPr>
            <a:r>
              <a:rPr lang="es-EC" dirty="0">
                <a:latin typeface="Times New Roman" panose="02020603050405020304" pitchFamily="18" charset="0"/>
                <a:ea typeface="Calibri" panose="020F0502020204030204" pitchFamily="34" charset="0"/>
                <a:cs typeface="Times New Roman" panose="02020603050405020304" pitchFamily="18" charset="0"/>
              </a:rPr>
              <a:t>La dimensión de Innovación tecnológica (innovación producto servicio y proceso) se relacionan con mayor fuerza que la dimensión de innovación no tecnológica (innovación organizacional y mercadotecnia) frente a la variable desempeño organizacional.</a:t>
            </a:r>
            <a:endParaRPr kumimoji="0" lang="en-GB" sz="1200" b="0" i="0" u="none" strike="noStrike" kern="1200" cap="none" spc="0" normalizeH="0" baseline="0" noProof="0" dirty="0">
              <a:ln>
                <a:noFill/>
              </a:ln>
              <a:solidFill>
                <a:srgbClr val="FFFFFF"/>
              </a:solidFill>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
        <p:nvSpPr>
          <p:cNvPr id="23" name="TextBox 24">
            <a:extLst>
              <a:ext uri="{FF2B5EF4-FFF2-40B4-BE49-F238E27FC236}">
                <a16:creationId xmlns:a16="http://schemas.microsoft.com/office/drawing/2014/main" id="{89AF9677-5367-4E5E-9B3C-EE1F849BC340}"/>
              </a:ext>
            </a:extLst>
          </p:cNvPr>
          <p:cNvSpPr txBox="1"/>
          <p:nvPr/>
        </p:nvSpPr>
        <p:spPr>
          <a:xfrm>
            <a:off x="3744920" y="3605347"/>
            <a:ext cx="8014425" cy="707886"/>
          </a:xfrm>
          <a:prstGeom prst="rect">
            <a:avLst/>
          </a:prstGeom>
          <a:noFill/>
        </p:spPr>
        <p:txBody>
          <a:bodyPr wrap="square" rtlCol="0">
            <a:spAutoFit/>
          </a:bodyPr>
          <a:lstStyle/>
          <a:p>
            <a:pPr lvl="0" algn="just">
              <a:spcAft>
                <a:spcPts val="0"/>
              </a:spcAft>
            </a:pPr>
            <a:r>
              <a:rPr lang="es-EC" sz="2000" dirty="0">
                <a:latin typeface="Times New Roman" panose="02020603050405020304" pitchFamily="18" charset="0"/>
                <a:ea typeface="Calibri" panose="020F0502020204030204" pitchFamily="34" charset="0"/>
                <a:cs typeface="Times New Roman" panose="02020603050405020304" pitchFamily="18" charset="0"/>
              </a:rPr>
              <a:t>La innovación no tecnológica se correlaciona positivamente con la variable desempeño organizacional.</a:t>
            </a:r>
            <a:endParaRPr kumimoji="0" lang="en-GB" sz="12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4" name="TextBox 19">
            <a:extLst>
              <a:ext uri="{FF2B5EF4-FFF2-40B4-BE49-F238E27FC236}">
                <a16:creationId xmlns:a16="http://schemas.microsoft.com/office/drawing/2014/main" id="{7E1007E2-D1AB-40F3-AB87-B2AAEA1976EE}"/>
              </a:ext>
            </a:extLst>
          </p:cNvPr>
          <p:cNvSpPr txBox="1"/>
          <p:nvPr/>
        </p:nvSpPr>
        <p:spPr>
          <a:xfrm>
            <a:off x="171262" y="181112"/>
            <a:ext cx="26155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effectLst/>
                <a:uLnTx/>
                <a:uFillTx/>
                <a:latin typeface="Times New Roman" panose="02020603050405020304" pitchFamily="18" charset="0"/>
                <a:ea typeface="Noto Sans" panose="020B0502040504020204" pitchFamily="34"/>
                <a:cs typeface="Times New Roman" panose="02020603050405020304" pitchFamily="18" charset="0"/>
              </a:rPr>
              <a:t>HIPÓTESIS</a:t>
            </a:r>
            <a:endParaRPr kumimoji="0" lang="en-GB" sz="2800" b="1" i="0" u="none" strike="noStrike" kern="1200" cap="none" spc="0" normalizeH="0" baseline="0" noProof="0" dirty="0">
              <a:ln>
                <a:noFill/>
              </a:ln>
              <a:effectLst/>
              <a:uLnTx/>
              <a:uFillTx/>
              <a:latin typeface="Times New Roman" panose="02020603050405020304" pitchFamily="18" charset="0"/>
              <a:ea typeface="Noto Sans" panose="020B0502040504020204" pitchFamily="34"/>
              <a:cs typeface="Times New Roman" panose="02020603050405020304" pitchFamily="18" charset="0"/>
            </a:endParaRPr>
          </a:p>
        </p:txBody>
      </p:sp>
      <p:pic>
        <p:nvPicPr>
          <p:cNvPr id="4098" name="Picture 2" descr="Resultado de imagen para hipotesis">
            <a:extLst>
              <a:ext uri="{FF2B5EF4-FFF2-40B4-BE49-F238E27FC236}">
                <a16:creationId xmlns:a16="http://schemas.microsoft.com/office/drawing/2014/main" id="{8D973E8B-8C81-4DCD-AE00-88A5047A71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52" t="11539" r="24694" b="14222"/>
          <a:stretch/>
        </p:blipFill>
        <p:spPr bwMode="auto">
          <a:xfrm>
            <a:off x="171262" y="1651247"/>
            <a:ext cx="1777886" cy="252125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18">
            <a:extLst>
              <a:ext uri="{FF2B5EF4-FFF2-40B4-BE49-F238E27FC236}">
                <a16:creationId xmlns:a16="http://schemas.microsoft.com/office/drawing/2014/main" id="{7899E459-E278-432E-9860-D746333FD9BB}"/>
              </a:ext>
            </a:extLst>
          </p:cNvPr>
          <p:cNvSpPr/>
          <p:nvPr/>
        </p:nvSpPr>
        <p:spPr>
          <a:xfrm>
            <a:off x="2300755" y="4719989"/>
            <a:ext cx="9458590" cy="1224327"/>
          </a:xfrm>
          <a:prstGeom prst="rect">
            <a:avLst/>
          </a:prstGeom>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4" name="TextBox 19">
            <a:extLst>
              <a:ext uri="{FF2B5EF4-FFF2-40B4-BE49-F238E27FC236}">
                <a16:creationId xmlns:a16="http://schemas.microsoft.com/office/drawing/2014/main" id="{F8DC3413-2172-475A-87E5-00CF67BA2ABB}"/>
              </a:ext>
            </a:extLst>
          </p:cNvPr>
          <p:cNvSpPr txBox="1"/>
          <p:nvPr/>
        </p:nvSpPr>
        <p:spPr>
          <a:xfrm>
            <a:off x="2327192" y="4726820"/>
            <a:ext cx="1177107"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500" b="1" i="0" u="none" strike="noStrike" kern="1200" cap="none" spc="0" normalizeH="0" baseline="0" noProof="0" dirty="0">
                <a:ln>
                  <a:noFill/>
                </a:ln>
                <a:effectLst/>
                <a:uLnTx/>
                <a:uFillTx/>
                <a:latin typeface="Open Sans" panose="020B0606030504020204" pitchFamily="34" charset="0"/>
              </a:rPr>
              <a:t>H4</a:t>
            </a:r>
            <a:endParaRPr kumimoji="0" lang="en-GB" sz="45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35" name="TextBox 24">
            <a:extLst>
              <a:ext uri="{FF2B5EF4-FFF2-40B4-BE49-F238E27FC236}">
                <a16:creationId xmlns:a16="http://schemas.microsoft.com/office/drawing/2014/main" id="{26792D3E-8876-456D-9F20-9C2B3EE43017}"/>
              </a:ext>
            </a:extLst>
          </p:cNvPr>
          <p:cNvSpPr txBox="1"/>
          <p:nvPr/>
        </p:nvSpPr>
        <p:spPr>
          <a:xfrm>
            <a:off x="3556324" y="4686833"/>
            <a:ext cx="8150998" cy="1323439"/>
          </a:xfrm>
          <a:prstGeom prst="rect">
            <a:avLst/>
          </a:prstGeom>
          <a:noFill/>
        </p:spPr>
        <p:txBody>
          <a:bodyPr wrap="square" rtlCol="0">
            <a:spAutoFit/>
          </a:bodyPr>
          <a:lstStyle/>
          <a:p>
            <a:pPr lvl="0" algn="just">
              <a:spcAft>
                <a:spcPts val="0"/>
              </a:spcAft>
            </a:pPr>
            <a:r>
              <a:rPr lang="es-EC" sz="2000" dirty="0">
                <a:latin typeface="Times New Roman" panose="02020603050405020304" pitchFamily="18" charset="0"/>
                <a:ea typeface="Calibri" panose="020F0502020204030204" pitchFamily="34" charset="0"/>
                <a:cs typeface="Times New Roman" panose="02020603050405020304" pitchFamily="18" charset="0"/>
              </a:rPr>
              <a:t>Las dimensiones de desempeño organizacional: racional y recursos humanos se correlacionan con mayor fuerza frente a la variable innovación en las PyMEs y grandes empresas del sector farmacéutico CIIU "C2100" del Distrito Metropolitano de Quito. </a:t>
            </a:r>
            <a:endParaRPr kumimoji="0" lang="en-GB" sz="12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660295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029700" y="6061248"/>
            <a:ext cx="3028950" cy="741276"/>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029700" cy="741276"/>
          </a:xfrm>
          <a:prstGeom prst="rect">
            <a:avLst/>
          </a:prstGeom>
        </p:spPr>
      </p:pic>
      <p:sp>
        <p:nvSpPr>
          <p:cNvPr id="24" name="TextBox 19">
            <a:extLst>
              <a:ext uri="{FF2B5EF4-FFF2-40B4-BE49-F238E27FC236}">
                <a16:creationId xmlns:a16="http://schemas.microsoft.com/office/drawing/2014/main" id="{7E1007E2-D1AB-40F3-AB87-B2AAEA1976EE}"/>
              </a:ext>
            </a:extLst>
          </p:cNvPr>
          <p:cNvSpPr txBox="1"/>
          <p:nvPr/>
        </p:nvSpPr>
        <p:spPr>
          <a:xfrm>
            <a:off x="224885" y="2324591"/>
            <a:ext cx="526111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0" dirty="0">
                <a:ln>
                  <a:noFill/>
                </a:ln>
                <a:effectLst/>
                <a:uLnTx/>
                <a:uFillTx/>
                <a:latin typeface="Times New Roman" panose="02020603050405020304" pitchFamily="18" charset="0"/>
                <a:ea typeface="Noto Sans" panose="020B0502040504020204" pitchFamily="34"/>
                <a:cs typeface="Times New Roman" panose="02020603050405020304" pitchFamily="18" charset="0"/>
              </a:rPr>
              <a:t>MARCO TEÓRICO</a:t>
            </a:r>
            <a:endParaRPr kumimoji="0" lang="en-GB" sz="4400" b="1" i="0" u="none" strike="noStrike" kern="1200" cap="none" spc="0" normalizeH="0" baseline="0" noProof="0" dirty="0">
              <a:ln>
                <a:noFill/>
              </a:ln>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Tree>
    <p:extLst>
      <p:ext uri="{BB962C8B-B14F-4D97-AF65-F5344CB8AC3E}">
        <p14:creationId xmlns:p14="http://schemas.microsoft.com/office/powerpoint/2010/main" val="3148840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029700" y="6061248"/>
            <a:ext cx="3028950" cy="741276"/>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029700" cy="741276"/>
          </a:xfrm>
          <a:prstGeom prst="rect">
            <a:avLst/>
          </a:prstGeom>
        </p:spPr>
      </p:pic>
      <p:graphicFrame>
        <p:nvGraphicFramePr>
          <p:cNvPr id="2" name="Diagrama 1">
            <a:extLst>
              <a:ext uri="{FF2B5EF4-FFF2-40B4-BE49-F238E27FC236}">
                <a16:creationId xmlns:a16="http://schemas.microsoft.com/office/drawing/2014/main" id="{E98F8556-7E68-4F12-A305-930D0987136A}"/>
              </a:ext>
            </a:extLst>
          </p:cNvPr>
          <p:cNvGraphicFramePr/>
          <p:nvPr>
            <p:extLst>
              <p:ext uri="{D42A27DB-BD31-4B8C-83A1-F6EECF244321}">
                <p14:modId xmlns:p14="http://schemas.microsoft.com/office/powerpoint/2010/main" val="3500464428"/>
              </p:ext>
            </p:extLst>
          </p:nvPr>
        </p:nvGraphicFramePr>
        <p:xfrm>
          <a:off x="416640" y="399609"/>
          <a:ext cx="11705691" cy="5902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Resultado de imagen para INNOVACION}">
            <a:extLst>
              <a:ext uri="{FF2B5EF4-FFF2-40B4-BE49-F238E27FC236}">
                <a16:creationId xmlns:a16="http://schemas.microsoft.com/office/drawing/2014/main" id="{E0449D3D-A3EA-40A8-B078-C6694F25B33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0082" r="11049" b="25393"/>
          <a:stretch/>
        </p:blipFill>
        <p:spPr bwMode="auto">
          <a:xfrm>
            <a:off x="3757129" y="86679"/>
            <a:ext cx="4441647" cy="1391707"/>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4C9CF382-F9BE-46D6-8ED4-D5BDAEFCD0BC}"/>
              </a:ext>
            </a:extLst>
          </p:cNvPr>
          <p:cNvSpPr txBox="1"/>
          <p:nvPr/>
        </p:nvSpPr>
        <p:spPr>
          <a:xfrm>
            <a:off x="528968" y="4114889"/>
            <a:ext cx="1323703" cy="923330"/>
          </a:xfrm>
          <a:prstGeom prst="rect">
            <a:avLst/>
          </a:prstGeom>
          <a:noFill/>
          <a:ln w="12700">
            <a:solidFill>
              <a:srgbClr val="FFC000"/>
            </a:solidFill>
            <a:prstDash val="dashDot"/>
          </a:ln>
        </p:spPr>
        <p:txBody>
          <a:bodyPr wrap="square" rtlCol="0">
            <a:spAutoFit/>
          </a:bodyPr>
          <a:lstStyle/>
          <a:p>
            <a:pPr algn="ctr"/>
            <a:r>
              <a:rPr lang="es-EC" dirty="0">
                <a:latin typeface="Times New Roman" panose="02020603050405020304" pitchFamily="18" charset="0"/>
                <a:cs typeface="Times New Roman" panose="02020603050405020304" pitchFamily="18" charset="0"/>
              </a:rPr>
              <a:t>Motor de cambio económico</a:t>
            </a:r>
          </a:p>
        </p:txBody>
      </p:sp>
      <p:sp>
        <p:nvSpPr>
          <p:cNvPr id="9" name="CuadroTexto 8">
            <a:extLst>
              <a:ext uri="{FF2B5EF4-FFF2-40B4-BE49-F238E27FC236}">
                <a16:creationId xmlns:a16="http://schemas.microsoft.com/office/drawing/2014/main" id="{42F2F77A-C76E-47F4-9648-EFEA811DF95C}"/>
              </a:ext>
            </a:extLst>
          </p:cNvPr>
          <p:cNvSpPr txBox="1"/>
          <p:nvPr/>
        </p:nvSpPr>
        <p:spPr>
          <a:xfrm>
            <a:off x="2058902" y="1584260"/>
            <a:ext cx="1552867" cy="1077218"/>
          </a:xfrm>
          <a:prstGeom prst="rect">
            <a:avLst/>
          </a:prstGeom>
          <a:noFill/>
          <a:ln w="12700">
            <a:solidFill>
              <a:srgbClr val="FFFF00"/>
            </a:solidFill>
            <a:prstDash val="lgDash"/>
          </a:ln>
        </p:spPr>
        <p:txBody>
          <a:bodyPr wrap="square" rtlCol="0">
            <a:spAutoFit/>
          </a:bodyPr>
          <a:lstStyle/>
          <a:p>
            <a:pPr algn="ctr"/>
            <a:r>
              <a:rPr lang="es-EC" sz="1600" dirty="0">
                <a:latin typeface="Times New Roman" panose="02020603050405020304" pitchFamily="18" charset="0"/>
                <a:cs typeface="Times New Roman" panose="02020603050405020304" pitchFamily="18" charset="0"/>
              </a:rPr>
              <a:t>Se debe descubrir mejores formas de competir</a:t>
            </a:r>
          </a:p>
        </p:txBody>
      </p:sp>
      <p:sp>
        <p:nvSpPr>
          <p:cNvPr id="10" name="CuadroTexto 9">
            <a:extLst>
              <a:ext uri="{FF2B5EF4-FFF2-40B4-BE49-F238E27FC236}">
                <a16:creationId xmlns:a16="http://schemas.microsoft.com/office/drawing/2014/main" id="{70DE60B1-E719-45BD-AE31-597D1146F263}"/>
              </a:ext>
            </a:extLst>
          </p:cNvPr>
          <p:cNvSpPr txBox="1"/>
          <p:nvPr/>
        </p:nvSpPr>
        <p:spPr>
          <a:xfrm>
            <a:off x="3738416" y="4062372"/>
            <a:ext cx="1552867" cy="1077218"/>
          </a:xfrm>
          <a:prstGeom prst="rect">
            <a:avLst/>
          </a:prstGeom>
          <a:noFill/>
          <a:ln w="12700">
            <a:solidFill>
              <a:srgbClr val="00FF00"/>
            </a:solidFill>
            <a:prstDash val="dashDot"/>
          </a:ln>
        </p:spPr>
        <p:txBody>
          <a:bodyPr wrap="square" rtlCol="0">
            <a:spAutoFit/>
          </a:bodyPr>
          <a:lstStyle/>
          <a:p>
            <a:pPr algn="ctr"/>
            <a:r>
              <a:rPr lang="es-EC" sz="1600" dirty="0">
                <a:latin typeface="Times New Roman" panose="02020603050405020304" pitchFamily="18" charset="0"/>
                <a:cs typeface="Times New Roman" panose="02020603050405020304" pitchFamily="18" charset="0"/>
              </a:rPr>
              <a:t>Causas para confrontar cambios tecnológicos</a:t>
            </a:r>
          </a:p>
        </p:txBody>
      </p:sp>
      <p:sp>
        <p:nvSpPr>
          <p:cNvPr id="11" name="CuadroTexto 10">
            <a:extLst>
              <a:ext uri="{FF2B5EF4-FFF2-40B4-BE49-F238E27FC236}">
                <a16:creationId xmlns:a16="http://schemas.microsoft.com/office/drawing/2014/main" id="{6528C7DE-0586-4D4A-A371-0A8F30B0AD1E}"/>
              </a:ext>
            </a:extLst>
          </p:cNvPr>
          <p:cNvSpPr txBox="1"/>
          <p:nvPr/>
        </p:nvSpPr>
        <p:spPr>
          <a:xfrm>
            <a:off x="5254031" y="1791316"/>
            <a:ext cx="1433042" cy="830997"/>
          </a:xfrm>
          <a:prstGeom prst="rect">
            <a:avLst/>
          </a:prstGeom>
          <a:noFill/>
          <a:ln w="12700">
            <a:solidFill>
              <a:srgbClr val="00FF00"/>
            </a:solidFill>
            <a:prstDash val="lgDash"/>
          </a:ln>
        </p:spPr>
        <p:txBody>
          <a:bodyPr wrap="square" rtlCol="0">
            <a:spAutoFit/>
          </a:bodyPr>
          <a:lstStyle/>
          <a:p>
            <a:pPr algn="ctr"/>
            <a:r>
              <a:rPr lang="es-EC" sz="1600" dirty="0">
                <a:latin typeface="Times New Roman" panose="02020603050405020304" pitchFamily="18" charset="0"/>
                <a:cs typeface="Times New Roman" panose="02020603050405020304" pitchFamily="18" charset="0"/>
              </a:rPr>
              <a:t>Proceso de invención y trasformación</a:t>
            </a:r>
          </a:p>
        </p:txBody>
      </p:sp>
      <p:sp>
        <p:nvSpPr>
          <p:cNvPr id="12" name="CuadroTexto 11">
            <a:extLst>
              <a:ext uri="{FF2B5EF4-FFF2-40B4-BE49-F238E27FC236}">
                <a16:creationId xmlns:a16="http://schemas.microsoft.com/office/drawing/2014/main" id="{AA9C7CD4-8591-470D-BD42-3E64C1A52FE4}"/>
              </a:ext>
            </a:extLst>
          </p:cNvPr>
          <p:cNvSpPr txBox="1"/>
          <p:nvPr/>
        </p:nvSpPr>
        <p:spPr>
          <a:xfrm>
            <a:off x="6737911" y="4190302"/>
            <a:ext cx="1433043" cy="338554"/>
          </a:xfrm>
          <a:prstGeom prst="rect">
            <a:avLst/>
          </a:prstGeom>
          <a:noFill/>
          <a:ln w="12700">
            <a:solidFill>
              <a:srgbClr val="00CC99"/>
            </a:solidFill>
            <a:prstDash val="lgDashDot"/>
          </a:ln>
        </p:spPr>
        <p:txBody>
          <a:bodyPr wrap="square" rtlCol="0">
            <a:spAutoFit/>
          </a:bodyPr>
          <a:lstStyle/>
          <a:p>
            <a:pPr algn="ctr"/>
            <a:r>
              <a:rPr lang="es-EC" sz="1600" dirty="0">
                <a:latin typeface="Times New Roman" panose="02020603050405020304" pitchFamily="18" charset="0"/>
                <a:cs typeface="Times New Roman" panose="02020603050405020304" pitchFamily="18" charset="0"/>
              </a:rPr>
              <a:t>Nueva mejora</a:t>
            </a:r>
          </a:p>
        </p:txBody>
      </p:sp>
      <p:sp>
        <p:nvSpPr>
          <p:cNvPr id="13" name="CuadroTexto 12">
            <a:extLst>
              <a:ext uri="{FF2B5EF4-FFF2-40B4-BE49-F238E27FC236}">
                <a16:creationId xmlns:a16="http://schemas.microsoft.com/office/drawing/2014/main" id="{F7FC84E4-2DDC-4D67-837C-7BB5E22759CC}"/>
              </a:ext>
            </a:extLst>
          </p:cNvPr>
          <p:cNvSpPr txBox="1"/>
          <p:nvPr/>
        </p:nvSpPr>
        <p:spPr>
          <a:xfrm>
            <a:off x="8223813" y="1584260"/>
            <a:ext cx="1265445" cy="1077218"/>
          </a:xfrm>
          <a:prstGeom prst="rect">
            <a:avLst/>
          </a:prstGeom>
          <a:noFill/>
          <a:ln w="12700">
            <a:solidFill>
              <a:srgbClr val="00FF00"/>
            </a:solidFill>
            <a:prstDash val="dashDot"/>
          </a:ln>
        </p:spPr>
        <p:txBody>
          <a:bodyPr wrap="square" rtlCol="0">
            <a:spAutoFit/>
          </a:bodyPr>
          <a:lstStyle/>
          <a:p>
            <a:pPr algn="ctr"/>
            <a:r>
              <a:rPr lang="es-EC" sz="1600" dirty="0">
                <a:latin typeface="Times New Roman" panose="02020603050405020304" pitchFamily="18" charset="0"/>
                <a:cs typeface="Times New Roman" panose="02020603050405020304" pitchFamily="18" charset="0"/>
              </a:rPr>
              <a:t>Implementar nuevas ideas que crean valor</a:t>
            </a:r>
          </a:p>
        </p:txBody>
      </p:sp>
      <p:sp>
        <p:nvSpPr>
          <p:cNvPr id="14" name="CuadroTexto 13">
            <a:extLst>
              <a:ext uri="{FF2B5EF4-FFF2-40B4-BE49-F238E27FC236}">
                <a16:creationId xmlns:a16="http://schemas.microsoft.com/office/drawing/2014/main" id="{3DBCB87F-F5F0-4951-A133-2332B269B240}"/>
              </a:ext>
            </a:extLst>
          </p:cNvPr>
          <p:cNvSpPr txBox="1"/>
          <p:nvPr/>
        </p:nvSpPr>
        <p:spPr>
          <a:xfrm>
            <a:off x="9617582" y="4133785"/>
            <a:ext cx="1199044" cy="830997"/>
          </a:xfrm>
          <a:prstGeom prst="rect">
            <a:avLst/>
          </a:prstGeom>
          <a:noFill/>
          <a:ln w="12700">
            <a:solidFill>
              <a:srgbClr val="0070C0"/>
            </a:solidFill>
            <a:prstDash val="lgDash"/>
          </a:ln>
        </p:spPr>
        <p:txBody>
          <a:bodyPr wrap="square" rtlCol="0">
            <a:spAutoFit/>
          </a:bodyPr>
          <a:lstStyle/>
          <a:p>
            <a:pPr algn="ctr"/>
            <a:r>
              <a:rPr lang="es-EC" sz="1600" dirty="0">
                <a:latin typeface="Times New Roman" panose="02020603050405020304" pitchFamily="18" charset="0"/>
                <a:cs typeface="Times New Roman" panose="02020603050405020304" pitchFamily="18" charset="0"/>
              </a:rPr>
              <a:t>Elemento clave</a:t>
            </a:r>
          </a:p>
          <a:p>
            <a:pPr algn="ctr"/>
            <a:r>
              <a:rPr lang="es-EC" sz="1600" dirty="0">
                <a:latin typeface="Times New Roman" panose="02020603050405020304" pitchFamily="18" charset="0"/>
                <a:cs typeface="Times New Roman" panose="02020603050405020304" pitchFamily="18" charset="0"/>
              </a:rPr>
              <a:t>Posición</a:t>
            </a:r>
          </a:p>
        </p:txBody>
      </p:sp>
      <p:sp>
        <p:nvSpPr>
          <p:cNvPr id="4" name="CuadroTexto 3">
            <a:extLst>
              <a:ext uri="{FF2B5EF4-FFF2-40B4-BE49-F238E27FC236}">
                <a16:creationId xmlns:a16="http://schemas.microsoft.com/office/drawing/2014/main" id="{AE1F5269-E14D-4A89-AF08-579D67DB56FC}"/>
              </a:ext>
            </a:extLst>
          </p:cNvPr>
          <p:cNvSpPr txBox="1"/>
          <p:nvPr/>
        </p:nvSpPr>
        <p:spPr>
          <a:xfrm>
            <a:off x="1190820" y="3177570"/>
            <a:ext cx="339634" cy="369332"/>
          </a:xfrm>
          <a:prstGeom prst="rect">
            <a:avLst/>
          </a:prstGeom>
          <a:noFill/>
          <a:ln>
            <a:noFill/>
          </a:ln>
        </p:spPr>
        <p:txBody>
          <a:bodyPr wrap="square" rtlCol="0">
            <a:spAutoFit/>
          </a:bodyPr>
          <a:lstStyle/>
          <a:p>
            <a:r>
              <a:rPr lang="en-US" dirty="0"/>
              <a:t>1</a:t>
            </a:r>
            <a:endParaRPr lang="es-EC" dirty="0"/>
          </a:p>
        </p:txBody>
      </p:sp>
    </p:spTree>
    <p:extLst>
      <p:ext uri="{BB962C8B-B14F-4D97-AF65-F5344CB8AC3E}">
        <p14:creationId xmlns:p14="http://schemas.microsoft.com/office/powerpoint/2010/main" val="4026130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3"/>
          <a:srcRect l="74063" t="86129" r="1094" b="3057"/>
          <a:stretch/>
        </p:blipFill>
        <p:spPr>
          <a:xfrm>
            <a:off x="9029700" y="6061248"/>
            <a:ext cx="3028950" cy="741276"/>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3"/>
          <a:srcRect t="89186" r="25938"/>
          <a:stretch/>
        </p:blipFill>
        <p:spPr>
          <a:xfrm>
            <a:off x="0" y="6116724"/>
            <a:ext cx="9029700" cy="741276"/>
          </a:xfrm>
          <a:prstGeom prst="rect">
            <a:avLst/>
          </a:prstGeom>
        </p:spPr>
      </p:pic>
      <p:graphicFrame>
        <p:nvGraphicFramePr>
          <p:cNvPr id="2" name="Diagrama 1">
            <a:extLst>
              <a:ext uri="{FF2B5EF4-FFF2-40B4-BE49-F238E27FC236}">
                <a16:creationId xmlns:a16="http://schemas.microsoft.com/office/drawing/2014/main" id="{0612A7B8-C5DA-428F-B2E0-CA9790A5A7B0}"/>
              </a:ext>
            </a:extLst>
          </p:cNvPr>
          <p:cNvGraphicFramePr/>
          <p:nvPr>
            <p:extLst>
              <p:ext uri="{D42A27DB-BD31-4B8C-83A1-F6EECF244321}">
                <p14:modId xmlns:p14="http://schemas.microsoft.com/office/powerpoint/2010/main" val="2558628633"/>
              </p:ext>
            </p:extLst>
          </p:nvPr>
        </p:nvGraphicFramePr>
        <p:xfrm>
          <a:off x="1747564" y="85318"/>
          <a:ext cx="7786853" cy="5783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ángulo 3">
            <a:extLst>
              <a:ext uri="{FF2B5EF4-FFF2-40B4-BE49-F238E27FC236}">
                <a16:creationId xmlns:a16="http://schemas.microsoft.com/office/drawing/2014/main" id="{39C0F588-C86E-41F6-8083-1E49A83127AE}"/>
              </a:ext>
            </a:extLst>
          </p:cNvPr>
          <p:cNvSpPr/>
          <p:nvPr/>
        </p:nvSpPr>
        <p:spPr>
          <a:xfrm>
            <a:off x="7650568" y="5664178"/>
            <a:ext cx="1883849"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Manual de OSLO </a:t>
            </a:r>
            <a:endParaRPr lang="es-EC" dirty="0"/>
          </a:p>
        </p:txBody>
      </p:sp>
      <p:pic>
        <p:nvPicPr>
          <p:cNvPr id="1026" name="Picture 2" descr="Resultado de imagen para innovacion de productos y servicios">
            <a:extLst>
              <a:ext uri="{FF2B5EF4-FFF2-40B4-BE49-F238E27FC236}">
                <a16:creationId xmlns:a16="http://schemas.microsoft.com/office/drawing/2014/main" id="{AAD0CB47-EBED-4AC7-A53F-3410B4DAC48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93098" y="449933"/>
            <a:ext cx="1541318" cy="15288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innovacion de procesos">
            <a:extLst>
              <a:ext uri="{FF2B5EF4-FFF2-40B4-BE49-F238E27FC236}">
                <a16:creationId xmlns:a16="http://schemas.microsoft.com/office/drawing/2014/main" id="{6DF2FB69-2D3B-430B-94DE-B9A7AB05320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0631" y="2278738"/>
            <a:ext cx="2543175" cy="15288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innovacion de mercadotecnia">
            <a:extLst>
              <a:ext uri="{FF2B5EF4-FFF2-40B4-BE49-F238E27FC236}">
                <a16:creationId xmlns:a16="http://schemas.microsoft.com/office/drawing/2014/main" id="{15D43A94-944E-48BB-B518-76DCD8E1B79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50568" y="3271634"/>
            <a:ext cx="2390775" cy="1914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para innovacion de organizacion">
            <a:extLst>
              <a:ext uri="{FF2B5EF4-FFF2-40B4-BE49-F238E27FC236}">
                <a16:creationId xmlns:a16="http://schemas.microsoft.com/office/drawing/2014/main" id="{693B29A7-C415-421B-99E1-F36720C38C4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30691" y="4607910"/>
            <a:ext cx="2023341" cy="150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8146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12270</TotalTime>
  <Words>1442</Words>
  <Application>Microsoft Office PowerPoint</Application>
  <PresentationFormat>Panorámica</PresentationFormat>
  <Paragraphs>295</Paragraphs>
  <Slides>29</Slides>
  <Notes>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29</vt:i4>
      </vt:variant>
    </vt:vector>
  </HeadingPairs>
  <TitlesOfParts>
    <vt:vector size="37" baseType="lpstr">
      <vt:lpstr>Arial</vt:lpstr>
      <vt:lpstr>Calibri</vt:lpstr>
      <vt:lpstr>Calibri Light</vt:lpstr>
      <vt:lpstr>Clear Sans Light</vt:lpstr>
      <vt:lpstr>Noto Sans</vt:lpstr>
      <vt:lpstr>Open Sans</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DESEMPEÑO ORGANIZACIONAL </vt:lpstr>
      <vt:lpstr>Presentación de PowerPoint</vt:lpstr>
      <vt:lpstr>Presentación de PowerPoint</vt:lpstr>
      <vt:lpstr>Presentación de PowerPoint</vt:lpstr>
      <vt:lpstr>LEVANTAMIENTO DE LA INFORMACIÓN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Abilu Ortega</dc:creator>
  <cp:lastModifiedBy>Abilu Ortega</cp:lastModifiedBy>
  <cp:revision>207</cp:revision>
  <cp:lastPrinted>2019-05-21T18:05:18Z</cp:lastPrinted>
  <dcterms:created xsi:type="dcterms:W3CDTF">2019-05-17T17:51:36Z</dcterms:created>
  <dcterms:modified xsi:type="dcterms:W3CDTF">2019-08-28T04:18:46Z</dcterms:modified>
</cp:coreProperties>
</file>