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08" r:id="rId1"/>
  </p:sldMasterIdLst>
  <p:notesMasterIdLst>
    <p:notesMasterId r:id="rId45"/>
  </p:notesMasterIdLst>
  <p:sldIdLst>
    <p:sldId id="367" r:id="rId2"/>
    <p:sldId id="256" r:id="rId3"/>
    <p:sldId id="262" r:id="rId4"/>
    <p:sldId id="369" r:id="rId5"/>
    <p:sldId id="281" r:id="rId6"/>
    <p:sldId id="413" r:id="rId7"/>
    <p:sldId id="394" r:id="rId8"/>
    <p:sldId id="371" r:id="rId9"/>
    <p:sldId id="374" r:id="rId10"/>
    <p:sldId id="409" r:id="rId11"/>
    <p:sldId id="379" r:id="rId12"/>
    <p:sldId id="402" r:id="rId13"/>
    <p:sldId id="403" r:id="rId14"/>
    <p:sldId id="380" r:id="rId15"/>
    <p:sldId id="377" r:id="rId16"/>
    <p:sldId id="376" r:id="rId17"/>
    <p:sldId id="381" r:id="rId18"/>
    <p:sldId id="382" r:id="rId19"/>
    <p:sldId id="404" r:id="rId20"/>
    <p:sldId id="429" r:id="rId21"/>
    <p:sldId id="279" r:id="rId22"/>
    <p:sldId id="406" r:id="rId23"/>
    <p:sldId id="407" r:id="rId24"/>
    <p:sldId id="430" r:id="rId25"/>
    <p:sldId id="408" r:id="rId26"/>
    <p:sldId id="384" r:id="rId27"/>
    <p:sldId id="420" r:id="rId28"/>
    <p:sldId id="386" r:id="rId29"/>
    <p:sldId id="415" r:id="rId30"/>
    <p:sldId id="414" r:id="rId31"/>
    <p:sldId id="389" r:id="rId32"/>
    <p:sldId id="421" r:id="rId33"/>
    <p:sldId id="422" r:id="rId34"/>
    <p:sldId id="418" r:id="rId35"/>
    <p:sldId id="410" r:id="rId36"/>
    <p:sldId id="391" r:id="rId37"/>
    <p:sldId id="416" r:id="rId38"/>
    <p:sldId id="423" r:id="rId39"/>
    <p:sldId id="392" r:id="rId40"/>
    <p:sldId id="417" r:id="rId41"/>
    <p:sldId id="393" r:id="rId42"/>
    <p:sldId id="419" r:id="rId43"/>
    <p:sldId id="425" r:id="rId4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70AD47"/>
    <a:srgbClr val="FFFF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Hoja1!$D$2</c:f>
              <c:strCache>
                <c:ptCount val="1"/>
                <c:pt idx="0">
                  <c:v>Pymes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3B4-4DFB-A892-B73D2393A95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3B4-4DFB-A892-B73D2393A9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3B4-4DFB-A892-B73D2393A9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Hoja1!$A$3:$A$5</c:f>
              <c:strCache>
                <c:ptCount val="3"/>
                <c:pt idx="0">
                  <c:v>Sierra</c:v>
                </c:pt>
                <c:pt idx="1">
                  <c:v>Costa</c:v>
                </c:pt>
                <c:pt idx="2">
                  <c:v>Oriente</c:v>
                </c:pt>
              </c:strCache>
            </c:strRef>
          </c:cat>
          <c:val>
            <c:numRef>
              <c:f>Hoja1!$D$3:$D$5</c:f>
              <c:numCache>
                <c:formatCode>0.00%</c:formatCode>
                <c:ptCount val="3"/>
                <c:pt idx="0">
                  <c:v>0.4929</c:v>
                </c:pt>
                <c:pt idx="1">
                  <c:v>0.48909999999999998</c:v>
                </c:pt>
                <c:pt idx="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B4-4DFB-A892-B73D2393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Medianas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Hoja1!$A$3:$A$5</c:f>
              <c:strCache>
                <c:ptCount val="3"/>
                <c:pt idx="0">
                  <c:v>Solvencia</c:v>
                </c:pt>
                <c:pt idx="1">
                  <c:v>Insolvencia</c:v>
                </c:pt>
                <c:pt idx="2">
                  <c:v>Zona Gris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31</c:v>
                </c:pt>
                <c:pt idx="1">
                  <c:v>15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5-40A8-8B70-8DA936CE7FD9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Pequeñas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Hoja1!$A$3:$A$5</c:f>
              <c:strCache>
                <c:ptCount val="3"/>
                <c:pt idx="0">
                  <c:v>Solvencia</c:v>
                </c:pt>
                <c:pt idx="1">
                  <c:v>Insolvencia</c:v>
                </c:pt>
                <c:pt idx="2">
                  <c:v>Zona Gris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45</c:v>
                </c:pt>
                <c:pt idx="1">
                  <c:v>27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5-40A8-8B70-8DA936CE7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1569664"/>
        <c:axId val="41604608"/>
      </c:barChart>
      <c:catAx>
        <c:axId val="4156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1604608"/>
        <c:crosses val="autoZero"/>
        <c:auto val="1"/>
        <c:lblAlgn val="ctr"/>
        <c:lblOffset val="100"/>
        <c:noMultiLvlLbl val="0"/>
      </c:catAx>
      <c:valAx>
        <c:axId val="4160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1569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A76B3-AEFA-48D3-8032-FFE05FB51AA4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24D992-9E6E-4B0A-88B7-CBD0AC07F828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Falta planificación estratégica</a:t>
          </a:r>
          <a:endParaRPr lang="en-US" sz="1600" dirty="0">
            <a:solidFill>
              <a:schemeClr val="tx1"/>
            </a:solidFill>
          </a:endParaRPr>
        </a:p>
      </dgm:t>
    </dgm:pt>
    <dgm:pt modelId="{A108412F-EA63-4E60-8856-F4B94C73F589}" type="parTrans" cxnId="{FC0C48DD-0755-4008-B659-AD96E181222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BA939B9-1616-49B8-88C8-FB0D4F46A373}" type="sibTrans" cxnId="{FC0C48DD-0755-4008-B659-AD96E181222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5C8A4EF-14C5-4FC3-B9F1-8EE942AD890A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Estructura Limitada de capital</a:t>
          </a:r>
          <a:endParaRPr lang="en-US" sz="1600" dirty="0">
            <a:solidFill>
              <a:schemeClr val="tx1"/>
            </a:solidFill>
          </a:endParaRPr>
        </a:p>
      </dgm:t>
    </dgm:pt>
    <dgm:pt modelId="{30AB6796-32C9-447E-B5FF-7BBFDDD4E387}" type="parTrans" cxnId="{7DF0C24A-7274-46B9-A5EA-712A7C7C6C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C89B14C-9165-44A8-8700-93985AA4D9DE}" type="sibTrans" cxnId="{7DF0C24A-7274-46B9-A5EA-712A7C7C6C3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35711CE-A420-4646-BCCC-4AB2CDDA6DD7}">
      <dgm:prSet phldrT="[Text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Falta de financiamiento (operar y funcionar en el mundo empresarial) </a:t>
          </a:r>
          <a:endParaRPr lang="en-US" sz="1600" dirty="0">
            <a:solidFill>
              <a:schemeClr val="tx1"/>
            </a:solidFill>
          </a:endParaRPr>
        </a:p>
      </dgm:t>
    </dgm:pt>
    <dgm:pt modelId="{F1D3A94B-3A61-4393-8DDB-5BC6B5EC0AC6}" type="parTrans" cxnId="{AD325E7E-09F5-4DA9-AC27-646DFD1A289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F5FE317-FBE7-4A7A-BAC0-854584F006B0}" type="sibTrans" cxnId="{AD325E7E-09F5-4DA9-AC27-646DFD1A289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963C052-D0E5-4826-A18C-3D41C126A837}">
      <dgm:prSet phldrT="[Text]" custT="1"/>
      <dgm:spPr/>
      <dgm:t>
        <a:bodyPr/>
        <a:lstStyle/>
        <a:p>
          <a:r>
            <a:rPr lang="es-EC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¿Cuál es la influencia del liderazgo en la salud financiera de las pymes manufactureras de la provincia de Pichincha?</a:t>
          </a:r>
          <a:endParaRPr lang="en-US" sz="3200" dirty="0">
            <a:solidFill>
              <a:schemeClr val="tx1"/>
            </a:solidFill>
          </a:endParaRPr>
        </a:p>
      </dgm:t>
    </dgm:pt>
    <dgm:pt modelId="{1B5EF1AD-A467-4E84-B5F1-E5251BC358EB}" type="parTrans" cxnId="{252C395C-5252-4DF1-8DC3-2B5911DE74E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1C57B19-97C3-4857-9A55-1031470A08CE}" type="sibTrans" cxnId="{252C395C-5252-4DF1-8DC3-2B5911DE74E1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1086FFF-C50C-4DE0-9F90-4722A1814F18}" type="pres">
      <dgm:prSet presAssocID="{A80A76B3-AEFA-48D3-8032-FFE05FB51AA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2BCE4-7E64-481F-B2FF-36A71EFB2791}" type="pres">
      <dgm:prSet presAssocID="{A80A76B3-AEFA-48D3-8032-FFE05FB51AA4}" presName="ellipse" presStyleLbl="trBgShp" presStyleIdx="0" presStyleCnt="1"/>
      <dgm:spPr/>
    </dgm:pt>
    <dgm:pt modelId="{D773F3F6-24FE-4658-B85F-E515E3F59248}" type="pres">
      <dgm:prSet presAssocID="{A80A76B3-AEFA-48D3-8032-FFE05FB51AA4}" presName="arrow1" presStyleLbl="fgShp" presStyleIdx="0" presStyleCnt="1" custLinFactNeighborX="22776"/>
      <dgm:spPr/>
    </dgm:pt>
    <dgm:pt modelId="{20E1B327-7ED7-4BD2-8598-F9B255B71028}" type="pres">
      <dgm:prSet presAssocID="{A80A76B3-AEFA-48D3-8032-FFE05FB51AA4}" presName="rectangle" presStyleLbl="revTx" presStyleIdx="0" presStyleCnt="1" custScaleX="208362" custScaleY="132419" custLinFactNeighborX="-155" custLinFactNeighborY="16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5E85E-EBE8-4267-A398-5D162B690861}" type="pres">
      <dgm:prSet presAssocID="{F5C8A4EF-14C5-4FC3-B9F1-8EE942AD890A}" presName="item1" presStyleLbl="node1" presStyleIdx="0" presStyleCnt="3" custScaleX="13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F1955-0F68-44DF-A86C-EB254B6DC18F}" type="pres">
      <dgm:prSet presAssocID="{735711CE-A420-4646-BCCC-4AB2CDDA6DD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E2F4F-1E71-4E14-B38A-4B502D4BB358}" type="pres">
      <dgm:prSet presAssocID="{2963C052-D0E5-4826-A18C-3D41C126A837}" presName="item3" presStyleLbl="node1" presStyleIdx="2" presStyleCnt="3" custScaleX="109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F58DE-867F-41A3-A6CF-E07298526A47}" type="pres">
      <dgm:prSet presAssocID="{A80A76B3-AEFA-48D3-8032-FFE05FB51AA4}" presName="funnel" presStyleLbl="trAlignAcc1" presStyleIdx="0" presStyleCnt="1" custLinFactNeighborX="3997" custLinFactNeighborY="6113"/>
      <dgm:spPr/>
    </dgm:pt>
  </dgm:ptLst>
  <dgm:cxnLst>
    <dgm:cxn modelId="{7DF0C24A-7274-46B9-A5EA-712A7C7C6C3E}" srcId="{A80A76B3-AEFA-48D3-8032-FFE05FB51AA4}" destId="{F5C8A4EF-14C5-4FC3-B9F1-8EE942AD890A}" srcOrd="1" destOrd="0" parTransId="{30AB6796-32C9-447E-B5FF-7BBFDDD4E387}" sibTransId="{7C89B14C-9165-44A8-8700-93985AA4D9DE}"/>
    <dgm:cxn modelId="{A5E20A7F-5B0C-4D0B-82F6-0C83B3DA2185}" type="presOf" srcId="{F5C8A4EF-14C5-4FC3-B9F1-8EE942AD890A}" destId="{D44F1955-0F68-44DF-A86C-EB254B6DC18F}" srcOrd="0" destOrd="0" presId="urn:microsoft.com/office/officeart/2005/8/layout/funnel1"/>
    <dgm:cxn modelId="{20A72774-1032-4043-8470-6A5911E59E7B}" type="presOf" srcId="{735711CE-A420-4646-BCCC-4AB2CDDA6DD7}" destId="{E245E85E-EBE8-4267-A398-5D162B690861}" srcOrd="0" destOrd="0" presId="urn:microsoft.com/office/officeart/2005/8/layout/funnel1"/>
    <dgm:cxn modelId="{FC0C48DD-0755-4008-B659-AD96E181222D}" srcId="{A80A76B3-AEFA-48D3-8032-FFE05FB51AA4}" destId="{6F24D992-9E6E-4B0A-88B7-CBD0AC07F828}" srcOrd="0" destOrd="0" parTransId="{A108412F-EA63-4E60-8856-F4B94C73F589}" sibTransId="{2BA939B9-1616-49B8-88C8-FB0D4F46A373}"/>
    <dgm:cxn modelId="{7E38740A-20BB-4689-A6C0-607D5FBA5171}" type="presOf" srcId="{A80A76B3-AEFA-48D3-8032-FFE05FB51AA4}" destId="{01086FFF-C50C-4DE0-9F90-4722A1814F18}" srcOrd="0" destOrd="0" presId="urn:microsoft.com/office/officeart/2005/8/layout/funnel1"/>
    <dgm:cxn modelId="{26B00B49-13B7-45E3-9445-E113BC464F29}" type="presOf" srcId="{2963C052-D0E5-4826-A18C-3D41C126A837}" destId="{20E1B327-7ED7-4BD2-8598-F9B255B71028}" srcOrd="0" destOrd="0" presId="urn:microsoft.com/office/officeart/2005/8/layout/funnel1"/>
    <dgm:cxn modelId="{AD325E7E-09F5-4DA9-AC27-646DFD1A289B}" srcId="{A80A76B3-AEFA-48D3-8032-FFE05FB51AA4}" destId="{735711CE-A420-4646-BCCC-4AB2CDDA6DD7}" srcOrd="2" destOrd="0" parTransId="{F1D3A94B-3A61-4393-8DDB-5BC6B5EC0AC6}" sibTransId="{7F5FE317-FBE7-4A7A-BAC0-854584F006B0}"/>
    <dgm:cxn modelId="{252C395C-5252-4DF1-8DC3-2B5911DE74E1}" srcId="{A80A76B3-AEFA-48D3-8032-FFE05FB51AA4}" destId="{2963C052-D0E5-4826-A18C-3D41C126A837}" srcOrd="3" destOrd="0" parTransId="{1B5EF1AD-A467-4E84-B5F1-E5251BC358EB}" sibTransId="{F1C57B19-97C3-4857-9A55-1031470A08CE}"/>
    <dgm:cxn modelId="{A5F7B6A2-FD49-40D4-A53C-7806D62C5B19}" type="presOf" srcId="{6F24D992-9E6E-4B0A-88B7-CBD0AC07F828}" destId="{3A5E2F4F-1E71-4E14-B38A-4B502D4BB358}" srcOrd="0" destOrd="0" presId="urn:microsoft.com/office/officeart/2005/8/layout/funnel1"/>
    <dgm:cxn modelId="{FC8AEA90-BCFC-49B5-AF22-A2E2335FFEF7}" type="presParOf" srcId="{01086FFF-C50C-4DE0-9F90-4722A1814F18}" destId="{BAF2BCE4-7E64-481F-B2FF-36A71EFB2791}" srcOrd="0" destOrd="0" presId="urn:microsoft.com/office/officeart/2005/8/layout/funnel1"/>
    <dgm:cxn modelId="{B7A18944-B7A9-49B5-B3E1-D7DD5A72DFB9}" type="presParOf" srcId="{01086FFF-C50C-4DE0-9F90-4722A1814F18}" destId="{D773F3F6-24FE-4658-B85F-E515E3F59248}" srcOrd="1" destOrd="0" presId="urn:microsoft.com/office/officeart/2005/8/layout/funnel1"/>
    <dgm:cxn modelId="{AFA1F086-CBBE-4138-84C6-0F714C4692C3}" type="presParOf" srcId="{01086FFF-C50C-4DE0-9F90-4722A1814F18}" destId="{20E1B327-7ED7-4BD2-8598-F9B255B71028}" srcOrd="2" destOrd="0" presId="urn:microsoft.com/office/officeart/2005/8/layout/funnel1"/>
    <dgm:cxn modelId="{3678F877-3F50-4DC4-94FB-A7032273744C}" type="presParOf" srcId="{01086FFF-C50C-4DE0-9F90-4722A1814F18}" destId="{E245E85E-EBE8-4267-A398-5D162B690861}" srcOrd="3" destOrd="0" presId="urn:microsoft.com/office/officeart/2005/8/layout/funnel1"/>
    <dgm:cxn modelId="{50C7566D-E14B-4029-B70E-7F8DCD1A5BEE}" type="presParOf" srcId="{01086FFF-C50C-4DE0-9F90-4722A1814F18}" destId="{D44F1955-0F68-44DF-A86C-EB254B6DC18F}" srcOrd="4" destOrd="0" presId="urn:microsoft.com/office/officeart/2005/8/layout/funnel1"/>
    <dgm:cxn modelId="{714C4591-EC61-4BA7-B772-D2F5854ACC2D}" type="presParOf" srcId="{01086FFF-C50C-4DE0-9F90-4722A1814F18}" destId="{3A5E2F4F-1E71-4E14-B38A-4B502D4BB358}" srcOrd="5" destOrd="0" presId="urn:microsoft.com/office/officeart/2005/8/layout/funnel1"/>
    <dgm:cxn modelId="{7722B0BB-8BEF-411A-A934-9CE88E4AE132}" type="presParOf" srcId="{01086FFF-C50C-4DE0-9F90-4722A1814F18}" destId="{00AF58DE-867F-41A3-A6CF-E07298526A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157EE4-C999-4B4B-A945-A1A787CFAF4C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4DA994-31CE-4DEC-BF8B-91AE7CA5BEE0}">
      <dgm:prSet phldrT="[Text]" custT="1"/>
      <dgm:spPr>
        <a:noFill/>
        <a:ln w="28575">
          <a:solidFill>
            <a:srgbClr val="7030A0"/>
          </a:solidFill>
          <a:prstDash val="solid"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Fortaleza Financiera</a:t>
          </a:r>
          <a:endParaRPr lang="en-US" sz="3200" dirty="0">
            <a:solidFill>
              <a:schemeClr val="tx1"/>
            </a:solidFill>
          </a:endParaRPr>
        </a:p>
      </dgm:t>
    </dgm:pt>
    <dgm:pt modelId="{721693C7-F926-4995-A755-DBFD3B09DEED}" type="parTrans" cxnId="{31A161AD-A405-4CB9-8849-0F081E284BE8}">
      <dgm:prSet/>
      <dgm:spPr/>
      <dgm:t>
        <a:bodyPr/>
        <a:lstStyle/>
        <a:p>
          <a:endParaRPr lang="en-US" sz="1200"/>
        </a:p>
      </dgm:t>
    </dgm:pt>
    <dgm:pt modelId="{F5FC928B-3E03-4C79-B371-D7BA891A5076}" type="sibTrans" cxnId="{31A161AD-A405-4CB9-8849-0F081E284BE8}">
      <dgm:prSet/>
      <dgm:spPr/>
      <dgm:t>
        <a:bodyPr/>
        <a:lstStyle/>
        <a:p>
          <a:endParaRPr lang="en-US" sz="1200"/>
        </a:p>
      </dgm:t>
    </dgm:pt>
    <dgm:pt modelId="{89CCF052-19D1-44BC-B0A5-D33F98EAA888}">
      <dgm:prSet phldrT="[Text]" custT="1"/>
      <dgm:spPr>
        <a:noFill/>
        <a:ln w="28575">
          <a:solidFill>
            <a:srgbClr val="70AD47"/>
          </a:solidFill>
          <a:prstDash val="solid"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Fracaso Empresarial</a:t>
          </a:r>
          <a:endParaRPr lang="en-US" sz="3200" dirty="0">
            <a:solidFill>
              <a:schemeClr val="tx1"/>
            </a:solidFill>
          </a:endParaRPr>
        </a:p>
      </dgm:t>
    </dgm:pt>
    <dgm:pt modelId="{6493C6EF-01B8-4518-9CD9-F7BB2D1A74A9}" type="parTrans" cxnId="{4510856B-1B9F-4270-B63F-38AB81DE7D83}">
      <dgm:prSet/>
      <dgm:spPr/>
      <dgm:t>
        <a:bodyPr/>
        <a:lstStyle/>
        <a:p>
          <a:endParaRPr lang="en-US" sz="1200"/>
        </a:p>
      </dgm:t>
    </dgm:pt>
    <dgm:pt modelId="{7ECD63AF-E50D-4D0D-A214-40DB23DDCAE2}" type="sibTrans" cxnId="{4510856B-1B9F-4270-B63F-38AB81DE7D83}">
      <dgm:prSet/>
      <dgm:spPr/>
      <dgm:t>
        <a:bodyPr/>
        <a:lstStyle/>
        <a:p>
          <a:endParaRPr lang="en-US" sz="1200"/>
        </a:p>
      </dgm:t>
    </dgm:pt>
    <dgm:pt modelId="{5B9DA376-AF99-401E-9033-BC77A226B73E}">
      <dgm:prSet phldrT="[Text]" custT="1"/>
      <dgm:spPr>
        <a:noFill/>
        <a:ln w="28575">
          <a:solidFill>
            <a:schemeClr val="accent1">
              <a:lumMod val="75000"/>
            </a:schemeClr>
          </a:solidFill>
          <a:prstDash val="solid"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1960 Crisis Bancaria de Estados Unidos</a:t>
          </a:r>
          <a:endParaRPr lang="en-US" sz="3200" dirty="0">
            <a:solidFill>
              <a:schemeClr val="tx1"/>
            </a:solidFill>
          </a:endParaRPr>
        </a:p>
      </dgm:t>
    </dgm:pt>
    <dgm:pt modelId="{8A571572-421F-429A-9D2F-884FCDAA1814}" type="parTrans" cxnId="{B446F952-3050-40A9-AE60-224852439E1A}">
      <dgm:prSet/>
      <dgm:spPr/>
      <dgm:t>
        <a:bodyPr/>
        <a:lstStyle/>
        <a:p>
          <a:endParaRPr lang="en-US" sz="1200"/>
        </a:p>
      </dgm:t>
    </dgm:pt>
    <dgm:pt modelId="{B336D838-9D34-4860-98E0-65F174872407}" type="sibTrans" cxnId="{B446F952-3050-40A9-AE60-224852439E1A}">
      <dgm:prSet/>
      <dgm:spPr/>
      <dgm:t>
        <a:bodyPr/>
        <a:lstStyle/>
        <a:p>
          <a:endParaRPr lang="en-US" sz="1200"/>
        </a:p>
      </dgm:t>
    </dgm:pt>
    <dgm:pt modelId="{52DDAD5C-216B-43B3-BF36-7582BF78C720}" type="pres">
      <dgm:prSet presAssocID="{37157EE4-C999-4B4B-A945-A1A787CFAF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931613-23A8-4F06-9636-E3C06F0F0690}" type="pres">
      <dgm:prSet presAssocID="{B14DA994-31CE-4DEC-BF8B-91AE7CA5BEE0}" presName="circle1" presStyleLbl="node1" presStyleIdx="0" presStyleCnt="3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FD54A9F-C1FB-4746-A65C-1F3E15D0AE91}" type="pres">
      <dgm:prSet presAssocID="{B14DA994-31CE-4DEC-BF8B-91AE7CA5BEE0}" presName="space" presStyleCnt="0"/>
      <dgm:spPr/>
    </dgm:pt>
    <dgm:pt modelId="{81A16575-659E-4118-9D1E-A7274DB8C54E}" type="pres">
      <dgm:prSet presAssocID="{B14DA994-31CE-4DEC-BF8B-91AE7CA5BEE0}" presName="rect1" presStyleLbl="alignAcc1" presStyleIdx="0" presStyleCnt="3"/>
      <dgm:spPr/>
      <dgm:t>
        <a:bodyPr/>
        <a:lstStyle/>
        <a:p>
          <a:endParaRPr lang="en-US"/>
        </a:p>
      </dgm:t>
    </dgm:pt>
    <dgm:pt modelId="{899CBE7B-E02E-47DC-A6A4-41D031FD92C8}" type="pres">
      <dgm:prSet presAssocID="{89CCF052-19D1-44BC-B0A5-D33F98EAA888}" presName="vertSpace2" presStyleLbl="node1" presStyleIdx="0" presStyleCnt="3"/>
      <dgm:spPr/>
    </dgm:pt>
    <dgm:pt modelId="{B15C0EFA-7996-4A32-AAE0-87570CBA4C67}" type="pres">
      <dgm:prSet presAssocID="{89CCF052-19D1-44BC-B0A5-D33F98EAA888}" presName="circle2" presStyleLbl="node1" presStyleIdx="1" presStyleCnt="3"/>
      <dgm:spPr/>
    </dgm:pt>
    <dgm:pt modelId="{A4F01459-FC3B-4247-893E-BB1204637A08}" type="pres">
      <dgm:prSet presAssocID="{89CCF052-19D1-44BC-B0A5-D33F98EAA888}" presName="rect2" presStyleLbl="alignAcc1" presStyleIdx="1" presStyleCnt="3"/>
      <dgm:spPr/>
      <dgm:t>
        <a:bodyPr/>
        <a:lstStyle/>
        <a:p>
          <a:endParaRPr lang="en-US"/>
        </a:p>
      </dgm:t>
    </dgm:pt>
    <dgm:pt modelId="{EDFC4CD9-130A-4BD2-B887-E0DEF559C910}" type="pres">
      <dgm:prSet presAssocID="{5B9DA376-AF99-401E-9033-BC77A226B73E}" presName="vertSpace3" presStyleLbl="node1" presStyleIdx="1" presStyleCnt="3"/>
      <dgm:spPr/>
    </dgm:pt>
    <dgm:pt modelId="{B23E2FB8-0E84-4842-A8DE-ADE236CDABE1}" type="pres">
      <dgm:prSet presAssocID="{5B9DA376-AF99-401E-9033-BC77A226B73E}" presName="circle3" presStyleLbl="node1" presStyleIdx="2" presStyleCnt="3"/>
      <dgm:spPr/>
    </dgm:pt>
    <dgm:pt modelId="{89258ECF-25A0-44E6-AB1F-41336AC9422E}" type="pres">
      <dgm:prSet presAssocID="{5B9DA376-AF99-401E-9033-BC77A226B73E}" presName="rect3" presStyleLbl="alignAcc1" presStyleIdx="2" presStyleCnt="3"/>
      <dgm:spPr/>
      <dgm:t>
        <a:bodyPr/>
        <a:lstStyle/>
        <a:p>
          <a:endParaRPr lang="en-US"/>
        </a:p>
      </dgm:t>
    </dgm:pt>
    <dgm:pt modelId="{AB05FC65-18BD-4FAD-B0BB-E3FC82F8E075}" type="pres">
      <dgm:prSet presAssocID="{B14DA994-31CE-4DEC-BF8B-91AE7CA5BEE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598EB-8518-4BAF-BBB3-064DFC8F7CAA}" type="pres">
      <dgm:prSet presAssocID="{89CCF052-19D1-44BC-B0A5-D33F98EAA88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EC200-FC86-4782-B494-7F76C34F059F}" type="pres">
      <dgm:prSet presAssocID="{5B9DA376-AF99-401E-9033-BC77A226B73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6A1E72-1767-42A5-8186-FE33C98FCAF0}" type="presOf" srcId="{B14DA994-31CE-4DEC-BF8B-91AE7CA5BEE0}" destId="{AB05FC65-18BD-4FAD-B0BB-E3FC82F8E075}" srcOrd="1" destOrd="0" presId="urn:microsoft.com/office/officeart/2005/8/layout/target3"/>
    <dgm:cxn modelId="{5080FAA8-8008-4F7F-8357-D6443D63EDF9}" type="presOf" srcId="{B14DA994-31CE-4DEC-BF8B-91AE7CA5BEE0}" destId="{81A16575-659E-4118-9D1E-A7274DB8C54E}" srcOrd="0" destOrd="0" presId="urn:microsoft.com/office/officeart/2005/8/layout/target3"/>
    <dgm:cxn modelId="{AC53F453-C748-4498-AB66-EFB738CBCA04}" type="presOf" srcId="{37157EE4-C999-4B4B-A945-A1A787CFAF4C}" destId="{52DDAD5C-216B-43B3-BF36-7582BF78C720}" srcOrd="0" destOrd="0" presId="urn:microsoft.com/office/officeart/2005/8/layout/target3"/>
    <dgm:cxn modelId="{B446F952-3050-40A9-AE60-224852439E1A}" srcId="{37157EE4-C999-4B4B-A945-A1A787CFAF4C}" destId="{5B9DA376-AF99-401E-9033-BC77A226B73E}" srcOrd="2" destOrd="0" parTransId="{8A571572-421F-429A-9D2F-884FCDAA1814}" sibTransId="{B336D838-9D34-4860-98E0-65F174872407}"/>
    <dgm:cxn modelId="{31A161AD-A405-4CB9-8849-0F081E284BE8}" srcId="{37157EE4-C999-4B4B-A945-A1A787CFAF4C}" destId="{B14DA994-31CE-4DEC-BF8B-91AE7CA5BEE0}" srcOrd="0" destOrd="0" parTransId="{721693C7-F926-4995-A755-DBFD3B09DEED}" sibTransId="{F5FC928B-3E03-4C79-B371-D7BA891A5076}"/>
    <dgm:cxn modelId="{C609966C-E350-4646-8754-0823B49487BB}" type="presOf" srcId="{5B9DA376-AF99-401E-9033-BC77A226B73E}" destId="{89258ECF-25A0-44E6-AB1F-41336AC9422E}" srcOrd="0" destOrd="0" presId="urn:microsoft.com/office/officeart/2005/8/layout/target3"/>
    <dgm:cxn modelId="{D2F24922-0B9B-401B-8DFA-FD42CFE132B2}" type="presOf" srcId="{89CCF052-19D1-44BC-B0A5-D33F98EAA888}" destId="{A4F01459-FC3B-4247-893E-BB1204637A08}" srcOrd="0" destOrd="0" presId="urn:microsoft.com/office/officeart/2005/8/layout/target3"/>
    <dgm:cxn modelId="{E27F4869-673A-4534-BB59-76DFD580B7D7}" type="presOf" srcId="{5B9DA376-AF99-401E-9033-BC77A226B73E}" destId="{5BDEC200-FC86-4782-B494-7F76C34F059F}" srcOrd="1" destOrd="0" presId="urn:microsoft.com/office/officeart/2005/8/layout/target3"/>
    <dgm:cxn modelId="{F44A95BB-21D1-43ED-990C-AAF322D9B844}" type="presOf" srcId="{89CCF052-19D1-44BC-B0A5-D33F98EAA888}" destId="{A5F598EB-8518-4BAF-BBB3-064DFC8F7CAA}" srcOrd="1" destOrd="0" presId="urn:microsoft.com/office/officeart/2005/8/layout/target3"/>
    <dgm:cxn modelId="{4510856B-1B9F-4270-B63F-38AB81DE7D83}" srcId="{37157EE4-C999-4B4B-A945-A1A787CFAF4C}" destId="{89CCF052-19D1-44BC-B0A5-D33F98EAA888}" srcOrd="1" destOrd="0" parTransId="{6493C6EF-01B8-4518-9CD9-F7BB2D1A74A9}" sibTransId="{7ECD63AF-E50D-4D0D-A214-40DB23DDCAE2}"/>
    <dgm:cxn modelId="{5E0A51F5-0C59-4474-88C5-3C8CE370358C}" type="presParOf" srcId="{52DDAD5C-216B-43B3-BF36-7582BF78C720}" destId="{2C931613-23A8-4F06-9636-E3C06F0F0690}" srcOrd="0" destOrd="0" presId="urn:microsoft.com/office/officeart/2005/8/layout/target3"/>
    <dgm:cxn modelId="{7F2C4493-A847-4FEC-B10F-1AF841942930}" type="presParOf" srcId="{52DDAD5C-216B-43B3-BF36-7582BF78C720}" destId="{7FD54A9F-C1FB-4746-A65C-1F3E15D0AE91}" srcOrd="1" destOrd="0" presId="urn:microsoft.com/office/officeart/2005/8/layout/target3"/>
    <dgm:cxn modelId="{A10096EF-F8A0-4A2D-A14F-672F56CC23F5}" type="presParOf" srcId="{52DDAD5C-216B-43B3-BF36-7582BF78C720}" destId="{81A16575-659E-4118-9D1E-A7274DB8C54E}" srcOrd="2" destOrd="0" presId="urn:microsoft.com/office/officeart/2005/8/layout/target3"/>
    <dgm:cxn modelId="{9D3A27D6-0754-4B6B-A7F7-5FAFA63D167C}" type="presParOf" srcId="{52DDAD5C-216B-43B3-BF36-7582BF78C720}" destId="{899CBE7B-E02E-47DC-A6A4-41D031FD92C8}" srcOrd="3" destOrd="0" presId="urn:microsoft.com/office/officeart/2005/8/layout/target3"/>
    <dgm:cxn modelId="{E4E65244-0677-44DA-8DF8-96C31318B325}" type="presParOf" srcId="{52DDAD5C-216B-43B3-BF36-7582BF78C720}" destId="{B15C0EFA-7996-4A32-AAE0-87570CBA4C67}" srcOrd="4" destOrd="0" presId="urn:microsoft.com/office/officeart/2005/8/layout/target3"/>
    <dgm:cxn modelId="{DAA8EF37-472D-4313-A8C9-2672B7E4E3D4}" type="presParOf" srcId="{52DDAD5C-216B-43B3-BF36-7582BF78C720}" destId="{A4F01459-FC3B-4247-893E-BB1204637A08}" srcOrd="5" destOrd="0" presId="urn:microsoft.com/office/officeart/2005/8/layout/target3"/>
    <dgm:cxn modelId="{8DC7853B-061B-4329-877F-FD0160B02B3A}" type="presParOf" srcId="{52DDAD5C-216B-43B3-BF36-7582BF78C720}" destId="{EDFC4CD9-130A-4BD2-B887-E0DEF559C910}" srcOrd="6" destOrd="0" presId="urn:microsoft.com/office/officeart/2005/8/layout/target3"/>
    <dgm:cxn modelId="{18EED139-0B34-44EB-AE00-A1D199FF90E5}" type="presParOf" srcId="{52DDAD5C-216B-43B3-BF36-7582BF78C720}" destId="{B23E2FB8-0E84-4842-A8DE-ADE236CDABE1}" srcOrd="7" destOrd="0" presId="urn:microsoft.com/office/officeart/2005/8/layout/target3"/>
    <dgm:cxn modelId="{9617160B-9CEA-439F-AC69-45106E6DC2E7}" type="presParOf" srcId="{52DDAD5C-216B-43B3-BF36-7582BF78C720}" destId="{89258ECF-25A0-44E6-AB1F-41336AC9422E}" srcOrd="8" destOrd="0" presId="urn:microsoft.com/office/officeart/2005/8/layout/target3"/>
    <dgm:cxn modelId="{EA083CB4-F840-462D-BE8F-DFEBD7526120}" type="presParOf" srcId="{52DDAD5C-216B-43B3-BF36-7582BF78C720}" destId="{AB05FC65-18BD-4FAD-B0BB-E3FC82F8E075}" srcOrd="9" destOrd="0" presId="urn:microsoft.com/office/officeart/2005/8/layout/target3"/>
    <dgm:cxn modelId="{3C91D67C-1C6F-4F1E-BEFE-B2D8CBCC684E}" type="presParOf" srcId="{52DDAD5C-216B-43B3-BF36-7582BF78C720}" destId="{A5F598EB-8518-4BAF-BBB3-064DFC8F7CAA}" srcOrd="10" destOrd="0" presId="urn:microsoft.com/office/officeart/2005/8/layout/target3"/>
    <dgm:cxn modelId="{1058FA82-578B-4CF7-9343-29B0B973F7F0}" type="presParOf" srcId="{52DDAD5C-216B-43B3-BF36-7582BF78C720}" destId="{5BDEC200-FC86-4782-B494-7F76C34F059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68D1B8-6D67-4937-BC02-CC7F2A09CD31}" type="doc">
      <dgm:prSet loTypeId="urn:microsoft.com/office/officeart/2005/8/layout/radial1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166D3255-D2EB-42F0-8D4F-27F69306EB55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C" dirty="0" smtClean="0"/>
            <a:t>Finalidad</a:t>
          </a:r>
          <a:endParaRPr lang="es-EC" dirty="0"/>
        </a:p>
      </dgm:t>
    </dgm:pt>
    <dgm:pt modelId="{465A76DE-1F85-42DE-B36B-F5EC9A4DC519}" type="parTrans" cxnId="{443C81A8-0131-4F77-9BB7-A5B8637EE2AB}">
      <dgm:prSet/>
      <dgm:spPr/>
      <dgm:t>
        <a:bodyPr/>
        <a:lstStyle/>
        <a:p>
          <a:endParaRPr lang="es-EC"/>
        </a:p>
      </dgm:t>
    </dgm:pt>
    <dgm:pt modelId="{C32569FA-A8A7-471F-B51B-8E637BA372B5}" type="sibTrans" cxnId="{443C81A8-0131-4F77-9BB7-A5B8637EE2AB}">
      <dgm:prSet/>
      <dgm:spPr/>
      <dgm:t>
        <a:bodyPr/>
        <a:lstStyle/>
        <a:p>
          <a:endParaRPr lang="es-EC"/>
        </a:p>
      </dgm:t>
    </dgm:pt>
    <dgm:pt modelId="{2B1DE039-901C-4BE8-9987-491BDE73E9AC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 Planeación</a:t>
          </a:r>
          <a:endParaRPr lang="es-EC" dirty="0"/>
        </a:p>
      </dgm:t>
    </dgm:pt>
    <dgm:pt modelId="{72E17BE9-F9B5-4699-9D8C-FCE676C269AF}" type="parTrans" cxnId="{658FC4BF-4BEB-406D-B61E-12CAC4926419}">
      <dgm:prSet/>
      <dgm:spPr/>
      <dgm:t>
        <a:bodyPr/>
        <a:lstStyle/>
        <a:p>
          <a:endParaRPr lang="es-EC"/>
        </a:p>
      </dgm:t>
    </dgm:pt>
    <dgm:pt modelId="{B91570F5-F7EA-4B1F-A65C-A947ABA02875}" type="sibTrans" cxnId="{658FC4BF-4BEB-406D-B61E-12CAC4926419}">
      <dgm:prSet/>
      <dgm:spPr/>
      <dgm:t>
        <a:bodyPr/>
        <a:lstStyle/>
        <a:p>
          <a:endParaRPr lang="es-EC"/>
        </a:p>
      </dgm:t>
    </dgm:pt>
    <dgm:pt modelId="{99CB81F6-C19A-4C1C-8001-062675C42AFB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Ejecución</a:t>
          </a:r>
          <a:endParaRPr lang="es-EC" dirty="0"/>
        </a:p>
      </dgm:t>
    </dgm:pt>
    <dgm:pt modelId="{9728FCF0-5338-40DB-9246-167F0461E2E8}" type="parTrans" cxnId="{9CCE0652-0F3E-4E37-AE86-8DBDE3CF25F7}">
      <dgm:prSet/>
      <dgm:spPr/>
      <dgm:t>
        <a:bodyPr/>
        <a:lstStyle/>
        <a:p>
          <a:endParaRPr lang="es-EC"/>
        </a:p>
      </dgm:t>
    </dgm:pt>
    <dgm:pt modelId="{35B663BF-F03E-4FEF-8F0E-B3A3D69C67E7}" type="sibTrans" cxnId="{9CCE0652-0F3E-4E37-AE86-8DBDE3CF25F7}">
      <dgm:prSet/>
      <dgm:spPr/>
      <dgm:t>
        <a:bodyPr/>
        <a:lstStyle/>
        <a:p>
          <a:endParaRPr lang="es-EC"/>
        </a:p>
      </dgm:t>
    </dgm:pt>
    <dgm:pt modelId="{2AE3694C-6127-4C9C-ADB8-AA95D23AF6EC}">
      <dgm:prSet phldrT="[Texto]"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Control del manejo</a:t>
          </a:r>
          <a:endParaRPr lang="es-EC" dirty="0"/>
        </a:p>
      </dgm:t>
    </dgm:pt>
    <dgm:pt modelId="{BC5CB34E-E3E4-4294-B778-A2D286197416}" type="parTrans" cxnId="{17ADC9D3-98DB-4F9B-AE40-F2C9A068027F}">
      <dgm:prSet/>
      <dgm:spPr/>
      <dgm:t>
        <a:bodyPr/>
        <a:lstStyle/>
        <a:p>
          <a:endParaRPr lang="es-EC"/>
        </a:p>
      </dgm:t>
    </dgm:pt>
    <dgm:pt modelId="{5F2D5907-A8D5-4D01-B7CB-33254466E9E8}" type="sibTrans" cxnId="{17ADC9D3-98DB-4F9B-AE40-F2C9A068027F}">
      <dgm:prSet/>
      <dgm:spPr/>
      <dgm:t>
        <a:bodyPr/>
        <a:lstStyle/>
        <a:p>
          <a:endParaRPr lang="es-EC"/>
        </a:p>
      </dgm:t>
    </dgm:pt>
    <dgm:pt modelId="{1F05F5D0-81B5-4C7F-9067-D37FB741C462}" type="pres">
      <dgm:prSet presAssocID="{DC68D1B8-6D67-4937-BC02-CC7F2A09CD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DA974-5055-4E1F-8C5E-B4105B65856B}" type="pres">
      <dgm:prSet presAssocID="{166D3255-D2EB-42F0-8D4F-27F69306EB55}" presName="centerShape" presStyleLbl="node0" presStyleIdx="0" presStyleCnt="1"/>
      <dgm:spPr/>
      <dgm:t>
        <a:bodyPr/>
        <a:lstStyle/>
        <a:p>
          <a:endParaRPr lang="en-US"/>
        </a:p>
      </dgm:t>
    </dgm:pt>
    <dgm:pt modelId="{F9B8FB59-D6A0-48E6-BA38-242F62B9D1B2}" type="pres">
      <dgm:prSet presAssocID="{72E17BE9-F9B5-4699-9D8C-FCE676C269AF}" presName="Name9" presStyleLbl="parChTrans1D2" presStyleIdx="0" presStyleCnt="3"/>
      <dgm:spPr/>
      <dgm:t>
        <a:bodyPr/>
        <a:lstStyle/>
        <a:p>
          <a:endParaRPr lang="en-US"/>
        </a:p>
      </dgm:t>
    </dgm:pt>
    <dgm:pt modelId="{FC49EED2-6656-46E0-BF40-6CF1DB7CCC3F}" type="pres">
      <dgm:prSet presAssocID="{72E17BE9-F9B5-4699-9D8C-FCE676C269A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27A39C5-1496-47F9-AB7A-092534B1A904}" type="pres">
      <dgm:prSet presAssocID="{2B1DE039-901C-4BE8-9987-491BDE73E9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89C70-3009-4BFD-86FF-38746B4BDA79}" type="pres">
      <dgm:prSet presAssocID="{9728FCF0-5338-40DB-9246-167F0461E2E8}" presName="Name9" presStyleLbl="parChTrans1D2" presStyleIdx="1" presStyleCnt="3"/>
      <dgm:spPr/>
      <dgm:t>
        <a:bodyPr/>
        <a:lstStyle/>
        <a:p>
          <a:endParaRPr lang="en-US"/>
        </a:p>
      </dgm:t>
    </dgm:pt>
    <dgm:pt modelId="{0CDF26BE-9C64-4B82-9893-661375086379}" type="pres">
      <dgm:prSet presAssocID="{9728FCF0-5338-40DB-9246-167F0461E2E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22036D3-3578-4990-8510-DFD3E152770A}" type="pres">
      <dgm:prSet presAssocID="{99CB81F6-C19A-4C1C-8001-062675C42A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9FEA3-B6FF-4617-AB68-FC6B69CF9B20}" type="pres">
      <dgm:prSet presAssocID="{BC5CB34E-E3E4-4294-B778-A2D286197416}" presName="Name9" presStyleLbl="parChTrans1D2" presStyleIdx="2" presStyleCnt="3"/>
      <dgm:spPr/>
      <dgm:t>
        <a:bodyPr/>
        <a:lstStyle/>
        <a:p>
          <a:endParaRPr lang="en-US"/>
        </a:p>
      </dgm:t>
    </dgm:pt>
    <dgm:pt modelId="{3D31CB2D-0110-4149-97C1-3361D75DAE6D}" type="pres">
      <dgm:prSet presAssocID="{BC5CB34E-E3E4-4294-B778-A2D28619741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7A6CEA3-7B42-4094-9A46-F37B20427223}" type="pres">
      <dgm:prSet presAssocID="{2AE3694C-6127-4C9C-ADB8-AA95D23AF6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2131D6-E870-4023-BB5A-0A2CB1FCF3E6}" type="presOf" srcId="{BC5CB34E-E3E4-4294-B778-A2D286197416}" destId="{3D31CB2D-0110-4149-97C1-3361D75DAE6D}" srcOrd="1" destOrd="0" presId="urn:microsoft.com/office/officeart/2005/8/layout/radial1"/>
    <dgm:cxn modelId="{DBF0E862-CE89-448B-99F1-8D0FB5D1A2F2}" type="presOf" srcId="{9728FCF0-5338-40DB-9246-167F0461E2E8}" destId="{0CDF26BE-9C64-4B82-9893-661375086379}" srcOrd="1" destOrd="0" presId="urn:microsoft.com/office/officeart/2005/8/layout/radial1"/>
    <dgm:cxn modelId="{EA953BC4-F416-4798-B257-91A2CD2FF644}" type="presOf" srcId="{BC5CB34E-E3E4-4294-B778-A2D286197416}" destId="{3579FEA3-B6FF-4617-AB68-FC6B69CF9B20}" srcOrd="0" destOrd="0" presId="urn:microsoft.com/office/officeart/2005/8/layout/radial1"/>
    <dgm:cxn modelId="{A7F6FF08-5071-4281-8CB7-3BE97B2D6040}" type="presOf" srcId="{72E17BE9-F9B5-4699-9D8C-FCE676C269AF}" destId="{FC49EED2-6656-46E0-BF40-6CF1DB7CCC3F}" srcOrd="1" destOrd="0" presId="urn:microsoft.com/office/officeart/2005/8/layout/radial1"/>
    <dgm:cxn modelId="{D7BDCB01-1D33-45A7-855C-56EE8D0A8D18}" type="presOf" srcId="{166D3255-D2EB-42F0-8D4F-27F69306EB55}" destId="{D80DA974-5055-4E1F-8C5E-B4105B65856B}" srcOrd="0" destOrd="0" presId="urn:microsoft.com/office/officeart/2005/8/layout/radial1"/>
    <dgm:cxn modelId="{17ADC9D3-98DB-4F9B-AE40-F2C9A068027F}" srcId="{166D3255-D2EB-42F0-8D4F-27F69306EB55}" destId="{2AE3694C-6127-4C9C-ADB8-AA95D23AF6EC}" srcOrd="2" destOrd="0" parTransId="{BC5CB34E-E3E4-4294-B778-A2D286197416}" sibTransId="{5F2D5907-A8D5-4D01-B7CB-33254466E9E8}"/>
    <dgm:cxn modelId="{79D31AEF-F21B-4BBC-9275-DC435F7F045C}" type="presOf" srcId="{9728FCF0-5338-40DB-9246-167F0461E2E8}" destId="{25189C70-3009-4BFD-86FF-38746B4BDA79}" srcOrd="0" destOrd="0" presId="urn:microsoft.com/office/officeart/2005/8/layout/radial1"/>
    <dgm:cxn modelId="{9A53120F-563C-4488-A3FC-ABE8E7B5FAB4}" type="presOf" srcId="{2AE3694C-6127-4C9C-ADB8-AA95D23AF6EC}" destId="{F7A6CEA3-7B42-4094-9A46-F37B20427223}" srcOrd="0" destOrd="0" presId="urn:microsoft.com/office/officeart/2005/8/layout/radial1"/>
    <dgm:cxn modelId="{8AB88F7F-3EF5-44F2-B23C-6B099C1E755D}" type="presOf" srcId="{99CB81F6-C19A-4C1C-8001-062675C42AFB}" destId="{722036D3-3578-4990-8510-DFD3E152770A}" srcOrd="0" destOrd="0" presId="urn:microsoft.com/office/officeart/2005/8/layout/radial1"/>
    <dgm:cxn modelId="{9CCE0652-0F3E-4E37-AE86-8DBDE3CF25F7}" srcId="{166D3255-D2EB-42F0-8D4F-27F69306EB55}" destId="{99CB81F6-C19A-4C1C-8001-062675C42AFB}" srcOrd="1" destOrd="0" parTransId="{9728FCF0-5338-40DB-9246-167F0461E2E8}" sibTransId="{35B663BF-F03E-4FEF-8F0E-B3A3D69C67E7}"/>
    <dgm:cxn modelId="{BBBAA580-5D35-4959-AABA-944B9EDB5EEF}" type="presOf" srcId="{72E17BE9-F9B5-4699-9D8C-FCE676C269AF}" destId="{F9B8FB59-D6A0-48E6-BA38-242F62B9D1B2}" srcOrd="0" destOrd="0" presId="urn:microsoft.com/office/officeart/2005/8/layout/radial1"/>
    <dgm:cxn modelId="{443C81A8-0131-4F77-9BB7-A5B8637EE2AB}" srcId="{DC68D1B8-6D67-4937-BC02-CC7F2A09CD31}" destId="{166D3255-D2EB-42F0-8D4F-27F69306EB55}" srcOrd="0" destOrd="0" parTransId="{465A76DE-1F85-42DE-B36B-F5EC9A4DC519}" sibTransId="{C32569FA-A8A7-471F-B51B-8E637BA372B5}"/>
    <dgm:cxn modelId="{658FC4BF-4BEB-406D-B61E-12CAC4926419}" srcId="{166D3255-D2EB-42F0-8D4F-27F69306EB55}" destId="{2B1DE039-901C-4BE8-9987-491BDE73E9AC}" srcOrd="0" destOrd="0" parTransId="{72E17BE9-F9B5-4699-9D8C-FCE676C269AF}" sibTransId="{B91570F5-F7EA-4B1F-A65C-A947ABA02875}"/>
    <dgm:cxn modelId="{80459560-E924-47F8-BB64-0A44054F1385}" type="presOf" srcId="{2B1DE039-901C-4BE8-9987-491BDE73E9AC}" destId="{D27A39C5-1496-47F9-AB7A-092534B1A904}" srcOrd="0" destOrd="0" presId="urn:microsoft.com/office/officeart/2005/8/layout/radial1"/>
    <dgm:cxn modelId="{07AC2805-9520-4100-8EEC-0B23B64DF580}" type="presOf" srcId="{DC68D1B8-6D67-4937-BC02-CC7F2A09CD31}" destId="{1F05F5D0-81B5-4C7F-9067-D37FB741C462}" srcOrd="0" destOrd="0" presId="urn:microsoft.com/office/officeart/2005/8/layout/radial1"/>
    <dgm:cxn modelId="{D68E60E6-7D30-486D-84A2-6F6917989B04}" type="presParOf" srcId="{1F05F5D0-81B5-4C7F-9067-D37FB741C462}" destId="{D80DA974-5055-4E1F-8C5E-B4105B65856B}" srcOrd="0" destOrd="0" presId="urn:microsoft.com/office/officeart/2005/8/layout/radial1"/>
    <dgm:cxn modelId="{5E146AC8-EC59-4776-B2DD-743218715673}" type="presParOf" srcId="{1F05F5D0-81B5-4C7F-9067-D37FB741C462}" destId="{F9B8FB59-D6A0-48E6-BA38-242F62B9D1B2}" srcOrd="1" destOrd="0" presId="urn:microsoft.com/office/officeart/2005/8/layout/radial1"/>
    <dgm:cxn modelId="{9D01D1B7-F177-4EE4-A62A-799C705A9652}" type="presParOf" srcId="{F9B8FB59-D6A0-48E6-BA38-242F62B9D1B2}" destId="{FC49EED2-6656-46E0-BF40-6CF1DB7CCC3F}" srcOrd="0" destOrd="0" presId="urn:microsoft.com/office/officeart/2005/8/layout/radial1"/>
    <dgm:cxn modelId="{487AC759-ED5A-4707-B17B-3B22D192A4DA}" type="presParOf" srcId="{1F05F5D0-81B5-4C7F-9067-D37FB741C462}" destId="{D27A39C5-1496-47F9-AB7A-092534B1A904}" srcOrd="2" destOrd="0" presId="urn:microsoft.com/office/officeart/2005/8/layout/radial1"/>
    <dgm:cxn modelId="{79BB6571-3DAB-4627-8204-B832B2584A0B}" type="presParOf" srcId="{1F05F5D0-81B5-4C7F-9067-D37FB741C462}" destId="{25189C70-3009-4BFD-86FF-38746B4BDA79}" srcOrd="3" destOrd="0" presId="urn:microsoft.com/office/officeart/2005/8/layout/radial1"/>
    <dgm:cxn modelId="{CE9107BD-96D2-435E-9D55-83022E20F281}" type="presParOf" srcId="{25189C70-3009-4BFD-86FF-38746B4BDA79}" destId="{0CDF26BE-9C64-4B82-9893-661375086379}" srcOrd="0" destOrd="0" presId="urn:microsoft.com/office/officeart/2005/8/layout/radial1"/>
    <dgm:cxn modelId="{A2A62E87-B59F-4F89-B5A4-411D70FE9487}" type="presParOf" srcId="{1F05F5D0-81B5-4C7F-9067-D37FB741C462}" destId="{722036D3-3578-4990-8510-DFD3E152770A}" srcOrd="4" destOrd="0" presId="urn:microsoft.com/office/officeart/2005/8/layout/radial1"/>
    <dgm:cxn modelId="{D52CFA3D-83E9-4BFB-AC57-2B683B262311}" type="presParOf" srcId="{1F05F5D0-81B5-4C7F-9067-D37FB741C462}" destId="{3579FEA3-B6FF-4617-AB68-FC6B69CF9B20}" srcOrd="5" destOrd="0" presId="urn:microsoft.com/office/officeart/2005/8/layout/radial1"/>
    <dgm:cxn modelId="{99EDE279-22A1-4798-A242-3C24D68AA08A}" type="presParOf" srcId="{3579FEA3-B6FF-4617-AB68-FC6B69CF9B20}" destId="{3D31CB2D-0110-4149-97C1-3361D75DAE6D}" srcOrd="0" destOrd="0" presId="urn:microsoft.com/office/officeart/2005/8/layout/radial1"/>
    <dgm:cxn modelId="{43587E69-1853-4466-8C0C-48FB6B48121A}" type="presParOf" srcId="{1F05F5D0-81B5-4C7F-9067-D37FB741C462}" destId="{F7A6CEA3-7B42-4094-9A46-F37B20427223}" srcOrd="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13D66E-72BF-4A9E-B1F2-FA139B0361C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1475A4E-A02D-496D-A4B2-31EB34E62B7D}">
      <dgm:prSet phldrT="[Texto]"/>
      <dgm:spPr/>
      <dgm:t>
        <a:bodyPr/>
        <a:lstStyle/>
        <a:p>
          <a:r>
            <a:rPr lang="es-ES" b="1" dirty="0" smtClean="0"/>
            <a:t>H1:</a:t>
          </a:r>
          <a:r>
            <a:rPr lang="es-ES" dirty="0" smtClean="0"/>
            <a:t> El liderazgo influye en la salud financiera de las Pymes del sector Manufacturero de la Provincia de Pichincha.</a:t>
          </a:r>
          <a:endParaRPr lang="es-EC" dirty="0"/>
        </a:p>
      </dgm:t>
    </dgm:pt>
    <dgm:pt modelId="{17417A29-6CB1-45D4-8F0F-F6F984760FB5}" type="parTrans" cxnId="{A23BFA2C-3317-4A2A-B704-4A397983E646}">
      <dgm:prSet/>
      <dgm:spPr/>
      <dgm:t>
        <a:bodyPr/>
        <a:lstStyle/>
        <a:p>
          <a:endParaRPr lang="es-EC"/>
        </a:p>
      </dgm:t>
    </dgm:pt>
    <dgm:pt modelId="{66281BEC-E437-4FE2-8EC9-9873313B85A5}" type="sibTrans" cxnId="{A23BFA2C-3317-4A2A-B704-4A397983E646}">
      <dgm:prSet/>
      <dgm:spPr/>
      <dgm:t>
        <a:bodyPr/>
        <a:lstStyle/>
        <a:p>
          <a:endParaRPr lang="es-EC"/>
        </a:p>
      </dgm:t>
    </dgm:pt>
    <dgm:pt modelId="{7A34097A-9A43-4EB4-B9E6-233D87F097A3}">
      <dgm:prSet phldrT="[Texto]"/>
      <dgm:spPr/>
      <dgm:t>
        <a:bodyPr/>
        <a:lstStyle/>
        <a:p>
          <a:r>
            <a:rPr lang="es-ES" b="1" smtClean="0"/>
            <a:t>H0:</a:t>
          </a:r>
          <a:r>
            <a:rPr lang="es-ES" smtClean="0"/>
            <a:t> </a:t>
          </a:r>
          <a:r>
            <a:rPr lang="es-ES" dirty="0" smtClean="0"/>
            <a:t>El liderazgo no influye en la salud financiera de las Pymes del sector Manufacturero de la Provincia de Pichincha.</a:t>
          </a:r>
          <a:endParaRPr lang="es-EC" dirty="0"/>
        </a:p>
      </dgm:t>
    </dgm:pt>
    <dgm:pt modelId="{67E0205B-E0DD-48E7-BBC5-DDE1FC2E490B}" type="parTrans" cxnId="{B20A2A5C-F4FF-4984-AB35-3FB45D1DAC1C}">
      <dgm:prSet/>
      <dgm:spPr/>
      <dgm:t>
        <a:bodyPr/>
        <a:lstStyle/>
        <a:p>
          <a:endParaRPr lang="es-EC"/>
        </a:p>
      </dgm:t>
    </dgm:pt>
    <dgm:pt modelId="{A0935BAE-F91A-4739-BA66-E0CFC2ED62DF}" type="sibTrans" cxnId="{B20A2A5C-F4FF-4984-AB35-3FB45D1DAC1C}">
      <dgm:prSet/>
      <dgm:spPr/>
      <dgm:t>
        <a:bodyPr/>
        <a:lstStyle/>
        <a:p>
          <a:endParaRPr lang="es-EC"/>
        </a:p>
      </dgm:t>
    </dgm:pt>
    <dgm:pt modelId="{9C2D08BD-F3BC-417D-A372-D2DC19E16E83}" type="pres">
      <dgm:prSet presAssocID="{6113D66E-72BF-4A9E-B1F2-FA139B0361C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97AD-380B-4094-9208-756A6110FF7B}" type="pres">
      <dgm:prSet presAssocID="{6113D66E-72BF-4A9E-B1F2-FA139B0361C3}" presName="Background" presStyleLbl="bgImgPlace1" presStyleIdx="0" presStyleCnt="1"/>
      <dgm:spPr/>
    </dgm:pt>
    <dgm:pt modelId="{580978E9-03AD-4899-88AC-34DC2BBAEBC4}" type="pres">
      <dgm:prSet presAssocID="{6113D66E-72BF-4A9E-B1F2-FA139B0361C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64DAB0-E896-43F3-A826-A8F672064AB5}" type="pres">
      <dgm:prSet presAssocID="{6113D66E-72BF-4A9E-B1F2-FA139B0361C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A87CF3-1488-4D1B-8567-2583C9E58961}" type="pres">
      <dgm:prSet presAssocID="{6113D66E-72BF-4A9E-B1F2-FA139B0361C3}" presName="Plus" presStyleLbl="alignNode1" presStyleIdx="0" presStyleCnt="2"/>
      <dgm:spPr/>
    </dgm:pt>
    <dgm:pt modelId="{7A3E7EE5-913B-4FA8-98BF-C9CB3A828E1F}" type="pres">
      <dgm:prSet presAssocID="{6113D66E-72BF-4A9E-B1F2-FA139B0361C3}" presName="Minus" presStyleLbl="alignNode1" presStyleIdx="1" presStyleCnt="2"/>
      <dgm:spPr/>
    </dgm:pt>
    <dgm:pt modelId="{51EDFC2C-7D6A-42AB-AE57-466ECD7BA95D}" type="pres">
      <dgm:prSet presAssocID="{6113D66E-72BF-4A9E-B1F2-FA139B0361C3}" presName="Divider" presStyleLbl="parChTrans1D1" presStyleIdx="0" presStyleCnt="1"/>
      <dgm:spPr/>
    </dgm:pt>
  </dgm:ptLst>
  <dgm:cxnLst>
    <dgm:cxn modelId="{A23BFA2C-3317-4A2A-B704-4A397983E646}" srcId="{6113D66E-72BF-4A9E-B1F2-FA139B0361C3}" destId="{51475A4E-A02D-496D-A4B2-31EB34E62B7D}" srcOrd="0" destOrd="0" parTransId="{17417A29-6CB1-45D4-8F0F-F6F984760FB5}" sibTransId="{66281BEC-E437-4FE2-8EC9-9873313B85A5}"/>
    <dgm:cxn modelId="{538DDBC3-B189-48A9-807E-5637572341CB}" type="presOf" srcId="{6113D66E-72BF-4A9E-B1F2-FA139B0361C3}" destId="{9C2D08BD-F3BC-417D-A372-D2DC19E16E83}" srcOrd="0" destOrd="0" presId="urn:microsoft.com/office/officeart/2009/3/layout/PlusandMinus"/>
    <dgm:cxn modelId="{B20A2A5C-F4FF-4984-AB35-3FB45D1DAC1C}" srcId="{6113D66E-72BF-4A9E-B1F2-FA139B0361C3}" destId="{7A34097A-9A43-4EB4-B9E6-233D87F097A3}" srcOrd="1" destOrd="0" parTransId="{67E0205B-E0DD-48E7-BBC5-DDE1FC2E490B}" sibTransId="{A0935BAE-F91A-4739-BA66-E0CFC2ED62DF}"/>
    <dgm:cxn modelId="{48F40A4C-6F07-4E14-8089-0B8A6E318BF6}" type="presOf" srcId="{7A34097A-9A43-4EB4-B9E6-233D87F097A3}" destId="{8664DAB0-E896-43F3-A826-A8F672064AB5}" srcOrd="0" destOrd="0" presId="urn:microsoft.com/office/officeart/2009/3/layout/PlusandMinus"/>
    <dgm:cxn modelId="{92EA0BF3-D3AB-4AB3-8707-3449A9E52ADC}" type="presOf" srcId="{51475A4E-A02D-496D-A4B2-31EB34E62B7D}" destId="{580978E9-03AD-4899-88AC-34DC2BBAEBC4}" srcOrd="0" destOrd="0" presId="urn:microsoft.com/office/officeart/2009/3/layout/PlusandMinus"/>
    <dgm:cxn modelId="{49C749DB-D7AC-4ECF-ACE9-231D8D579143}" type="presParOf" srcId="{9C2D08BD-F3BC-417D-A372-D2DC19E16E83}" destId="{962097AD-380B-4094-9208-756A6110FF7B}" srcOrd="0" destOrd="0" presId="urn:microsoft.com/office/officeart/2009/3/layout/PlusandMinus"/>
    <dgm:cxn modelId="{DCE8509A-A231-45F4-BEE4-805C9AC2A403}" type="presParOf" srcId="{9C2D08BD-F3BC-417D-A372-D2DC19E16E83}" destId="{580978E9-03AD-4899-88AC-34DC2BBAEBC4}" srcOrd="1" destOrd="0" presId="urn:microsoft.com/office/officeart/2009/3/layout/PlusandMinus"/>
    <dgm:cxn modelId="{56DDBA8F-1243-4BD2-B426-5BFF803E82F1}" type="presParOf" srcId="{9C2D08BD-F3BC-417D-A372-D2DC19E16E83}" destId="{8664DAB0-E896-43F3-A826-A8F672064AB5}" srcOrd="2" destOrd="0" presId="urn:microsoft.com/office/officeart/2009/3/layout/PlusandMinus"/>
    <dgm:cxn modelId="{5CFDF9C9-6885-4554-9D3B-E8A058258279}" type="presParOf" srcId="{9C2D08BD-F3BC-417D-A372-D2DC19E16E83}" destId="{C9A87CF3-1488-4D1B-8567-2583C9E58961}" srcOrd="3" destOrd="0" presId="urn:microsoft.com/office/officeart/2009/3/layout/PlusandMinus"/>
    <dgm:cxn modelId="{824BE237-5817-4E60-B8AC-60124EF771A5}" type="presParOf" srcId="{9C2D08BD-F3BC-417D-A372-D2DC19E16E83}" destId="{7A3E7EE5-913B-4FA8-98BF-C9CB3A828E1F}" srcOrd="4" destOrd="0" presId="urn:microsoft.com/office/officeart/2009/3/layout/PlusandMinus"/>
    <dgm:cxn modelId="{DDCC2855-D956-4092-B9C9-12D75F3811E5}" type="presParOf" srcId="{9C2D08BD-F3BC-417D-A372-D2DC19E16E83}" destId="{51EDFC2C-7D6A-42AB-AE57-466ECD7BA95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59A8CB-63BC-452A-90DE-4FAC14132CF4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52156E-ACFC-4EBE-8624-04AFD93A6727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Modelo </a:t>
          </a:r>
          <a:r>
            <a:rPr lang="es-ES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Altman</a:t>
          </a:r>
          <a:r>
            <a:rPr lang="es-E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Z1 </a:t>
          </a:r>
          <a:endParaRPr lang="es-ES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AF201B-6B58-4FA8-975F-2879FA84D156}" type="par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407D7C-6792-4627-9A96-2420A08A0E81}" type="sib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074F148-09E6-4018-BC7A-0928764ADEEF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Determinar</a:t>
          </a:r>
          <a:r>
            <a:rPr lang="es-ES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el estado de Salud Financiera</a:t>
          </a:r>
          <a:endParaRPr lang="es-ES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FD7A6E-7D71-4125-A6F5-585F25589F27}" type="parTrans" cxnId="{A391E7BB-DA05-4806-9802-3B7D19CF518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231D132-D161-40F2-A3C6-86763803C237}" type="sibTrans" cxnId="{A391E7BB-DA05-4806-9802-3B7D19CF518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934D1E4-AAB6-4B52-AFF4-89EBA5C41207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Excel</a:t>
          </a:r>
          <a:endParaRPr lang="es-ES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80A043-9671-491D-AA95-C851ED1A7EE7}" type="par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24D0864-C549-4DF1-933F-2C9042623B82}" type="sib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BFF414A-8F1D-4D0B-924C-B58CB59783B4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Salud Financiera</a:t>
          </a:r>
          <a:endParaRPr lang="es-ES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F9CDE4-50E2-4CAA-8C34-721E05FAC66C}" type="par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0DCF34FB-600D-4CA6-8BB5-85C75DE2BBFB}" type="sib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E9456BE5-EA59-496A-AF58-9A4716364DD3}" type="pres">
      <dgm:prSet presAssocID="{AC59A8CB-63BC-452A-90DE-4FAC14132CF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172840-182D-4F32-96B0-5182F5436135}" type="pres">
      <dgm:prSet presAssocID="{FBFF414A-8F1D-4D0B-924C-B58CB59783B4}" presName="chaos" presStyleCnt="0"/>
      <dgm:spPr/>
    </dgm:pt>
    <dgm:pt modelId="{BEB41FF9-624F-4C30-81E1-C83CB16AE82F}" type="pres">
      <dgm:prSet presAssocID="{FBFF414A-8F1D-4D0B-924C-B58CB59783B4}" presName="parTx1" presStyleLbl="revTx" presStyleIdx="0" presStyleCnt="3"/>
      <dgm:spPr/>
      <dgm:t>
        <a:bodyPr/>
        <a:lstStyle/>
        <a:p>
          <a:endParaRPr lang="en-US"/>
        </a:p>
      </dgm:t>
    </dgm:pt>
    <dgm:pt modelId="{3DA44456-BB41-4494-BBA2-8BC2A686C18A}" type="pres">
      <dgm:prSet presAssocID="{FBFF414A-8F1D-4D0B-924C-B58CB59783B4}" presName="c1" presStyleLbl="node1" presStyleIdx="0" presStyleCnt="19"/>
      <dgm:spPr/>
    </dgm:pt>
    <dgm:pt modelId="{C850E8B9-2785-473C-A764-D6302F400F1A}" type="pres">
      <dgm:prSet presAssocID="{FBFF414A-8F1D-4D0B-924C-B58CB59783B4}" presName="c2" presStyleLbl="node1" presStyleIdx="1" presStyleCnt="19"/>
      <dgm:spPr/>
    </dgm:pt>
    <dgm:pt modelId="{6E51026D-B1BB-4E1E-8F8A-C981250E2C49}" type="pres">
      <dgm:prSet presAssocID="{FBFF414A-8F1D-4D0B-924C-B58CB59783B4}" presName="c3" presStyleLbl="node1" presStyleIdx="2" presStyleCnt="19"/>
      <dgm:spPr/>
    </dgm:pt>
    <dgm:pt modelId="{E7C54068-E6E4-4264-B118-7BA0B0F76C8C}" type="pres">
      <dgm:prSet presAssocID="{FBFF414A-8F1D-4D0B-924C-B58CB59783B4}" presName="c4" presStyleLbl="node1" presStyleIdx="3" presStyleCnt="19"/>
      <dgm:spPr/>
    </dgm:pt>
    <dgm:pt modelId="{C654A072-D95A-4E45-91C7-8DC860BAEBBE}" type="pres">
      <dgm:prSet presAssocID="{FBFF414A-8F1D-4D0B-924C-B58CB59783B4}" presName="c5" presStyleLbl="node1" presStyleIdx="4" presStyleCnt="19"/>
      <dgm:spPr/>
    </dgm:pt>
    <dgm:pt modelId="{C6E3DC0C-6741-44C3-B6E0-B8B52F199DE5}" type="pres">
      <dgm:prSet presAssocID="{FBFF414A-8F1D-4D0B-924C-B58CB59783B4}" presName="c6" presStyleLbl="node1" presStyleIdx="5" presStyleCnt="19"/>
      <dgm:spPr/>
    </dgm:pt>
    <dgm:pt modelId="{945F6972-EA3C-4578-836C-AABA2A04B6E2}" type="pres">
      <dgm:prSet presAssocID="{FBFF414A-8F1D-4D0B-924C-B58CB59783B4}" presName="c7" presStyleLbl="node1" presStyleIdx="6" presStyleCnt="19"/>
      <dgm:spPr/>
    </dgm:pt>
    <dgm:pt modelId="{CD6CC9B2-6D36-435C-8E51-89C513798F0E}" type="pres">
      <dgm:prSet presAssocID="{FBFF414A-8F1D-4D0B-924C-B58CB59783B4}" presName="c8" presStyleLbl="node1" presStyleIdx="7" presStyleCnt="19"/>
      <dgm:spPr/>
    </dgm:pt>
    <dgm:pt modelId="{EA5316B8-07E0-43EC-B6DB-31241BABD97D}" type="pres">
      <dgm:prSet presAssocID="{FBFF414A-8F1D-4D0B-924C-B58CB59783B4}" presName="c9" presStyleLbl="node1" presStyleIdx="8" presStyleCnt="19"/>
      <dgm:spPr/>
    </dgm:pt>
    <dgm:pt modelId="{77B26D68-6205-4FC0-B3CC-41C10AEF8CF5}" type="pres">
      <dgm:prSet presAssocID="{FBFF414A-8F1D-4D0B-924C-B58CB59783B4}" presName="c10" presStyleLbl="node1" presStyleIdx="9" presStyleCnt="19"/>
      <dgm:spPr/>
    </dgm:pt>
    <dgm:pt modelId="{736D2CB1-9E5A-471E-AEE5-F13FE6E00C8D}" type="pres">
      <dgm:prSet presAssocID="{FBFF414A-8F1D-4D0B-924C-B58CB59783B4}" presName="c11" presStyleLbl="node1" presStyleIdx="10" presStyleCnt="19"/>
      <dgm:spPr/>
    </dgm:pt>
    <dgm:pt modelId="{B8B2546B-D0D2-4601-85F2-D17222201569}" type="pres">
      <dgm:prSet presAssocID="{FBFF414A-8F1D-4D0B-924C-B58CB59783B4}" presName="c12" presStyleLbl="node1" presStyleIdx="11" presStyleCnt="19"/>
      <dgm:spPr/>
    </dgm:pt>
    <dgm:pt modelId="{62D784C9-1BBC-4F2D-B0A4-3B40D4D04E5B}" type="pres">
      <dgm:prSet presAssocID="{FBFF414A-8F1D-4D0B-924C-B58CB59783B4}" presName="c13" presStyleLbl="node1" presStyleIdx="12" presStyleCnt="19"/>
      <dgm:spPr/>
    </dgm:pt>
    <dgm:pt modelId="{D6F3370C-40B6-4545-9B31-B1ED5EA2E14E}" type="pres">
      <dgm:prSet presAssocID="{FBFF414A-8F1D-4D0B-924C-B58CB59783B4}" presName="c14" presStyleLbl="node1" presStyleIdx="13" presStyleCnt="19"/>
      <dgm:spPr/>
    </dgm:pt>
    <dgm:pt modelId="{9241805F-A617-49E5-958F-39B0A2895667}" type="pres">
      <dgm:prSet presAssocID="{FBFF414A-8F1D-4D0B-924C-B58CB59783B4}" presName="c15" presStyleLbl="node1" presStyleIdx="14" presStyleCnt="19"/>
      <dgm:spPr/>
    </dgm:pt>
    <dgm:pt modelId="{7804231B-F073-4B09-BF29-901666E864D2}" type="pres">
      <dgm:prSet presAssocID="{FBFF414A-8F1D-4D0B-924C-B58CB59783B4}" presName="c16" presStyleLbl="node1" presStyleIdx="15" presStyleCnt="19"/>
      <dgm:spPr/>
    </dgm:pt>
    <dgm:pt modelId="{7F6A5D03-9FD5-43BA-8635-41439FCC4DA7}" type="pres">
      <dgm:prSet presAssocID="{FBFF414A-8F1D-4D0B-924C-B58CB59783B4}" presName="c17" presStyleLbl="node1" presStyleIdx="16" presStyleCnt="19"/>
      <dgm:spPr/>
    </dgm:pt>
    <dgm:pt modelId="{0EC8860E-5D4C-4867-A724-EE694AF6B080}" type="pres">
      <dgm:prSet presAssocID="{FBFF414A-8F1D-4D0B-924C-B58CB59783B4}" presName="c18" presStyleLbl="node1" presStyleIdx="17" presStyleCnt="19"/>
      <dgm:spPr/>
    </dgm:pt>
    <dgm:pt modelId="{0FC7F8F6-614A-438A-BB60-3EA3451650B2}" type="pres">
      <dgm:prSet presAssocID="{0DCF34FB-600D-4CA6-8BB5-85C75DE2BBFB}" presName="chevronComposite1" presStyleCnt="0"/>
      <dgm:spPr/>
    </dgm:pt>
    <dgm:pt modelId="{5AA97239-BF35-4E11-AE88-B8B4E4DF1799}" type="pres">
      <dgm:prSet presAssocID="{0DCF34FB-600D-4CA6-8BB5-85C75DE2BBFB}" presName="chevron1" presStyleLbl="sibTrans2D1" presStyleIdx="0" presStyleCnt="2"/>
      <dgm:spPr/>
    </dgm:pt>
    <dgm:pt modelId="{26DA3A8B-E189-4096-B04C-4165FC21BD19}" type="pres">
      <dgm:prSet presAssocID="{0DCF34FB-600D-4CA6-8BB5-85C75DE2BBFB}" presName="spChevron1" presStyleCnt="0"/>
      <dgm:spPr/>
    </dgm:pt>
    <dgm:pt modelId="{635E9BEC-C772-4AE6-AD33-7712D20FC953}" type="pres">
      <dgm:prSet presAssocID="{F934D1E4-AAB6-4B52-AFF4-89EBA5C41207}" presName="middle" presStyleCnt="0"/>
      <dgm:spPr/>
    </dgm:pt>
    <dgm:pt modelId="{670B096B-1F88-4553-B926-1F19B45A4443}" type="pres">
      <dgm:prSet presAssocID="{F934D1E4-AAB6-4B52-AFF4-89EBA5C41207}" presName="parTxMid" presStyleLbl="revTx" presStyleIdx="1" presStyleCnt="3"/>
      <dgm:spPr/>
      <dgm:t>
        <a:bodyPr/>
        <a:lstStyle/>
        <a:p>
          <a:endParaRPr lang="en-US"/>
        </a:p>
      </dgm:t>
    </dgm:pt>
    <dgm:pt modelId="{35CF1716-3E7D-47C5-BEEA-029C1479752D}" type="pres">
      <dgm:prSet presAssocID="{F934D1E4-AAB6-4B52-AFF4-89EBA5C41207}" presName="spMid" presStyleCnt="0"/>
      <dgm:spPr/>
    </dgm:pt>
    <dgm:pt modelId="{AAC26818-BE59-47FC-B15D-3926E9FA991B}" type="pres">
      <dgm:prSet presAssocID="{B24D0864-C549-4DF1-933F-2C9042623B82}" presName="chevronComposite1" presStyleCnt="0"/>
      <dgm:spPr/>
    </dgm:pt>
    <dgm:pt modelId="{E8297124-DB45-441E-B829-2DC6BC75BE58}" type="pres">
      <dgm:prSet presAssocID="{B24D0864-C549-4DF1-933F-2C9042623B82}" presName="chevron1" presStyleLbl="sibTrans2D1" presStyleIdx="1" presStyleCnt="2"/>
      <dgm:spPr/>
    </dgm:pt>
    <dgm:pt modelId="{EA54B444-B066-44A3-9A9C-4766898BA6B2}" type="pres">
      <dgm:prSet presAssocID="{B24D0864-C549-4DF1-933F-2C9042623B82}" presName="spChevron1" presStyleCnt="0"/>
      <dgm:spPr/>
    </dgm:pt>
    <dgm:pt modelId="{E9C556BA-0192-4E16-9F6F-4870883FE9A4}" type="pres">
      <dgm:prSet presAssocID="{2952156E-ACFC-4EBE-8624-04AFD93A6727}" presName="last" presStyleCnt="0"/>
      <dgm:spPr/>
    </dgm:pt>
    <dgm:pt modelId="{7EF34658-4759-4C77-BEB4-718D0A6B179C}" type="pres">
      <dgm:prSet presAssocID="{2952156E-ACFC-4EBE-8624-04AFD93A6727}" presName="circleTx" presStyleLbl="node1" presStyleIdx="18" presStyleCnt="19" custLinFactNeighborX="-2052" custLinFactNeighborY="-620"/>
      <dgm:spPr/>
      <dgm:t>
        <a:bodyPr/>
        <a:lstStyle/>
        <a:p>
          <a:endParaRPr lang="en-US"/>
        </a:p>
      </dgm:t>
    </dgm:pt>
    <dgm:pt modelId="{A7035F5F-511B-4835-9AE1-27A42956FC3F}" type="pres">
      <dgm:prSet presAssocID="{2952156E-ACFC-4EBE-8624-04AFD93A6727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A428C-30C8-4D60-A5EB-332808AC6DB7}" type="pres">
      <dgm:prSet presAssocID="{2952156E-ACFC-4EBE-8624-04AFD93A6727}" presName="spN" presStyleCnt="0"/>
      <dgm:spPr/>
    </dgm:pt>
  </dgm:ptLst>
  <dgm:cxnLst>
    <dgm:cxn modelId="{94341950-F430-468E-BEBC-13F6A9074F5F}" srcId="{AC59A8CB-63BC-452A-90DE-4FAC14132CF4}" destId="{FBFF414A-8F1D-4D0B-924C-B58CB59783B4}" srcOrd="0" destOrd="0" parTransId="{98F9CDE4-50E2-4CAA-8C34-721E05FAC66C}" sibTransId="{0DCF34FB-600D-4CA6-8BB5-85C75DE2BBFB}"/>
    <dgm:cxn modelId="{C15889B2-A19E-48F0-8AB2-B7A9383AC473}" type="presOf" srcId="{D074F148-09E6-4018-BC7A-0928764ADEEF}" destId="{A7035F5F-511B-4835-9AE1-27A42956FC3F}" srcOrd="0" destOrd="0" presId="urn:microsoft.com/office/officeart/2009/3/layout/RandomtoResultProcess"/>
    <dgm:cxn modelId="{482B0372-2090-4FD9-AF03-4C2C504D701E}" type="presOf" srcId="{AC59A8CB-63BC-452A-90DE-4FAC14132CF4}" destId="{E9456BE5-EA59-496A-AF58-9A4716364DD3}" srcOrd="0" destOrd="0" presId="urn:microsoft.com/office/officeart/2009/3/layout/RandomtoResultProcess"/>
    <dgm:cxn modelId="{953B73A9-30A7-405B-AC48-663435B15DDE}" type="presOf" srcId="{FBFF414A-8F1D-4D0B-924C-B58CB59783B4}" destId="{BEB41FF9-624F-4C30-81E1-C83CB16AE82F}" srcOrd="0" destOrd="0" presId="urn:microsoft.com/office/officeart/2009/3/layout/RandomtoResultProcess"/>
    <dgm:cxn modelId="{80AEF16C-0A95-4A64-97F2-20321A525390}" srcId="{AC59A8CB-63BC-452A-90DE-4FAC14132CF4}" destId="{F934D1E4-AAB6-4B52-AFF4-89EBA5C41207}" srcOrd="1" destOrd="0" parTransId="{E880A043-9671-491D-AA95-C851ED1A7EE7}" sibTransId="{B24D0864-C549-4DF1-933F-2C9042623B82}"/>
    <dgm:cxn modelId="{913F4559-C408-4C49-813D-16A8C184CA30}" type="presOf" srcId="{F934D1E4-AAB6-4B52-AFF4-89EBA5C41207}" destId="{670B096B-1F88-4553-B926-1F19B45A4443}" srcOrd="0" destOrd="0" presId="urn:microsoft.com/office/officeart/2009/3/layout/RandomtoResultProcess"/>
    <dgm:cxn modelId="{A391E7BB-DA05-4806-9802-3B7D19CF5186}" srcId="{2952156E-ACFC-4EBE-8624-04AFD93A6727}" destId="{D074F148-09E6-4018-BC7A-0928764ADEEF}" srcOrd="0" destOrd="0" parTransId="{2CFD7A6E-7D71-4125-A6F5-585F25589F27}" sibTransId="{5231D132-D161-40F2-A3C6-86763803C237}"/>
    <dgm:cxn modelId="{4CBBE2B1-C0D6-4649-AEFF-FC3156A4DE34}" type="presOf" srcId="{2952156E-ACFC-4EBE-8624-04AFD93A6727}" destId="{7EF34658-4759-4C77-BEB4-718D0A6B179C}" srcOrd="0" destOrd="0" presId="urn:microsoft.com/office/officeart/2009/3/layout/RandomtoResultProcess"/>
    <dgm:cxn modelId="{99D2BD74-DF36-41A8-9FFE-53F803517536}" srcId="{AC59A8CB-63BC-452A-90DE-4FAC14132CF4}" destId="{2952156E-ACFC-4EBE-8624-04AFD93A6727}" srcOrd="2" destOrd="0" parTransId="{65AF201B-6B58-4FA8-975F-2879FA84D156}" sibTransId="{F4407D7C-6792-4627-9A96-2420A08A0E81}"/>
    <dgm:cxn modelId="{804790ED-EAC0-4455-836D-3A8A3758A2C5}" type="presParOf" srcId="{E9456BE5-EA59-496A-AF58-9A4716364DD3}" destId="{40172840-182D-4F32-96B0-5182F5436135}" srcOrd="0" destOrd="0" presId="urn:microsoft.com/office/officeart/2009/3/layout/RandomtoResultProcess"/>
    <dgm:cxn modelId="{FAA4CDEA-2FF7-40F4-AF8A-58C7549AD096}" type="presParOf" srcId="{40172840-182D-4F32-96B0-5182F5436135}" destId="{BEB41FF9-624F-4C30-81E1-C83CB16AE82F}" srcOrd="0" destOrd="0" presId="urn:microsoft.com/office/officeart/2009/3/layout/RandomtoResultProcess"/>
    <dgm:cxn modelId="{15B6AD73-F5B2-42E5-AC36-94C7713160D7}" type="presParOf" srcId="{40172840-182D-4F32-96B0-5182F5436135}" destId="{3DA44456-BB41-4494-BBA2-8BC2A686C18A}" srcOrd="1" destOrd="0" presId="urn:microsoft.com/office/officeart/2009/3/layout/RandomtoResultProcess"/>
    <dgm:cxn modelId="{676167E6-6EA4-4E03-B29C-D85CC62C9D6C}" type="presParOf" srcId="{40172840-182D-4F32-96B0-5182F5436135}" destId="{C850E8B9-2785-473C-A764-D6302F400F1A}" srcOrd="2" destOrd="0" presId="urn:microsoft.com/office/officeart/2009/3/layout/RandomtoResultProcess"/>
    <dgm:cxn modelId="{680E864A-0A17-4F6A-84A2-886395F1794F}" type="presParOf" srcId="{40172840-182D-4F32-96B0-5182F5436135}" destId="{6E51026D-B1BB-4E1E-8F8A-C981250E2C49}" srcOrd="3" destOrd="0" presId="urn:microsoft.com/office/officeart/2009/3/layout/RandomtoResultProcess"/>
    <dgm:cxn modelId="{79C1BB0A-844A-4B82-A769-25F0D4C00CAA}" type="presParOf" srcId="{40172840-182D-4F32-96B0-5182F5436135}" destId="{E7C54068-E6E4-4264-B118-7BA0B0F76C8C}" srcOrd="4" destOrd="0" presId="urn:microsoft.com/office/officeart/2009/3/layout/RandomtoResultProcess"/>
    <dgm:cxn modelId="{B8365245-0FE5-4AA5-A8B4-B62DCD8097A2}" type="presParOf" srcId="{40172840-182D-4F32-96B0-5182F5436135}" destId="{C654A072-D95A-4E45-91C7-8DC860BAEBBE}" srcOrd="5" destOrd="0" presId="urn:microsoft.com/office/officeart/2009/3/layout/RandomtoResultProcess"/>
    <dgm:cxn modelId="{B4D1EE5B-65B5-4B72-8F8F-E1EC182910F9}" type="presParOf" srcId="{40172840-182D-4F32-96B0-5182F5436135}" destId="{C6E3DC0C-6741-44C3-B6E0-B8B52F199DE5}" srcOrd="6" destOrd="0" presId="urn:microsoft.com/office/officeart/2009/3/layout/RandomtoResultProcess"/>
    <dgm:cxn modelId="{462E232E-1536-4495-BA76-7491DDA96069}" type="presParOf" srcId="{40172840-182D-4F32-96B0-5182F5436135}" destId="{945F6972-EA3C-4578-836C-AABA2A04B6E2}" srcOrd="7" destOrd="0" presId="urn:microsoft.com/office/officeart/2009/3/layout/RandomtoResultProcess"/>
    <dgm:cxn modelId="{1931D859-FB53-4A8F-A242-38A6A0262D46}" type="presParOf" srcId="{40172840-182D-4F32-96B0-5182F5436135}" destId="{CD6CC9B2-6D36-435C-8E51-89C513798F0E}" srcOrd="8" destOrd="0" presId="urn:microsoft.com/office/officeart/2009/3/layout/RandomtoResultProcess"/>
    <dgm:cxn modelId="{E7B0625E-3052-4238-92CD-17956846A743}" type="presParOf" srcId="{40172840-182D-4F32-96B0-5182F5436135}" destId="{EA5316B8-07E0-43EC-B6DB-31241BABD97D}" srcOrd="9" destOrd="0" presId="urn:microsoft.com/office/officeart/2009/3/layout/RandomtoResultProcess"/>
    <dgm:cxn modelId="{52719677-7C14-4F1D-855D-5560BEF74D60}" type="presParOf" srcId="{40172840-182D-4F32-96B0-5182F5436135}" destId="{77B26D68-6205-4FC0-B3CC-41C10AEF8CF5}" srcOrd="10" destOrd="0" presId="urn:microsoft.com/office/officeart/2009/3/layout/RandomtoResultProcess"/>
    <dgm:cxn modelId="{7058DF03-88F8-4310-9CAA-9D5E0A3339D3}" type="presParOf" srcId="{40172840-182D-4F32-96B0-5182F5436135}" destId="{736D2CB1-9E5A-471E-AEE5-F13FE6E00C8D}" srcOrd="11" destOrd="0" presId="urn:microsoft.com/office/officeart/2009/3/layout/RandomtoResultProcess"/>
    <dgm:cxn modelId="{A85B6347-549F-437A-8982-F5D0E8E335E2}" type="presParOf" srcId="{40172840-182D-4F32-96B0-5182F5436135}" destId="{B8B2546B-D0D2-4601-85F2-D17222201569}" srcOrd="12" destOrd="0" presId="urn:microsoft.com/office/officeart/2009/3/layout/RandomtoResultProcess"/>
    <dgm:cxn modelId="{D47A0FC1-77B0-4470-AEAF-558E98D8757B}" type="presParOf" srcId="{40172840-182D-4F32-96B0-5182F5436135}" destId="{62D784C9-1BBC-4F2D-B0A4-3B40D4D04E5B}" srcOrd="13" destOrd="0" presId="urn:microsoft.com/office/officeart/2009/3/layout/RandomtoResultProcess"/>
    <dgm:cxn modelId="{F2C2164B-8158-40ED-811A-1F6915EB1EC7}" type="presParOf" srcId="{40172840-182D-4F32-96B0-5182F5436135}" destId="{D6F3370C-40B6-4545-9B31-B1ED5EA2E14E}" srcOrd="14" destOrd="0" presId="urn:microsoft.com/office/officeart/2009/3/layout/RandomtoResultProcess"/>
    <dgm:cxn modelId="{611DA591-B081-4B22-9EEA-EB163183EF1E}" type="presParOf" srcId="{40172840-182D-4F32-96B0-5182F5436135}" destId="{9241805F-A617-49E5-958F-39B0A2895667}" srcOrd="15" destOrd="0" presId="urn:microsoft.com/office/officeart/2009/3/layout/RandomtoResultProcess"/>
    <dgm:cxn modelId="{D7FC1A96-FF7B-4A7E-96DB-DE46843A91ED}" type="presParOf" srcId="{40172840-182D-4F32-96B0-5182F5436135}" destId="{7804231B-F073-4B09-BF29-901666E864D2}" srcOrd="16" destOrd="0" presId="urn:microsoft.com/office/officeart/2009/3/layout/RandomtoResultProcess"/>
    <dgm:cxn modelId="{A2C76233-B0E0-4B8C-98C2-9978F363E9AC}" type="presParOf" srcId="{40172840-182D-4F32-96B0-5182F5436135}" destId="{7F6A5D03-9FD5-43BA-8635-41439FCC4DA7}" srcOrd="17" destOrd="0" presId="urn:microsoft.com/office/officeart/2009/3/layout/RandomtoResultProcess"/>
    <dgm:cxn modelId="{44AB1B38-083F-4012-AA07-13B49BEDF0D2}" type="presParOf" srcId="{40172840-182D-4F32-96B0-5182F5436135}" destId="{0EC8860E-5D4C-4867-A724-EE694AF6B080}" srcOrd="18" destOrd="0" presId="urn:microsoft.com/office/officeart/2009/3/layout/RandomtoResultProcess"/>
    <dgm:cxn modelId="{652FC31D-FD47-485F-8D26-FCB8FAC83EA2}" type="presParOf" srcId="{E9456BE5-EA59-496A-AF58-9A4716364DD3}" destId="{0FC7F8F6-614A-438A-BB60-3EA3451650B2}" srcOrd="1" destOrd="0" presId="urn:microsoft.com/office/officeart/2009/3/layout/RandomtoResultProcess"/>
    <dgm:cxn modelId="{099A544C-B894-4F23-86BB-E6EAD172B7B8}" type="presParOf" srcId="{0FC7F8F6-614A-438A-BB60-3EA3451650B2}" destId="{5AA97239-BF35-4E11-AE88-B8B4E4DF1799}" srcOrd="0" destOrd="0" presId="urn:microsoft.com/office/officeart/2009/3/layout/RandomtoResultProcess"/>
    <dgm:cxn modelId="{2A745FE1-37C5-4AFF-98BD-82BFB3540FBD}" type="presParOf" srcId="{0FC7F8F6-614A-438A-BB60-3EA3451650B2}" destId="{26DA3A8B-E189-4096-B04C-4165FC21BD19}" srcOrd="1" destOrd="0" presId="urn:microsoft.com/office/officeart/2009/3/layout/RandomtoResultProcess"/>
    <dgm:cxn modelId="{F330A302-4A99-4B47-820F-0785A72928D2}" type="presParOf" srcId="{E9456BE5-EA59-496A-AF58-9A4716364DD3}" destId="{635E9BEC-C772-4AE6-AD33-7712D20FC953}" srcOrd="2" destOrd="0" presId="urn:microsoft.com/office/officeart/2009/3/layout/RandomtoResultProcess"/>
    <dgm:cxn modelId="{5E7CD15C-3116-43CA-9C99-DA9AEFC9E93A}" type="presParOf" srcId="{635E9BEC-C772-4AE6-AD33-7712D20FC953}" destId="{670B096B-1F88-4553-B926-1F19B45A4443}" srcOrd="0" destOrd="0" presId="urn:microsoft.com/office/officeart/2009/3/layout/RandomtoResultProcess"/>
    <dgm:cxn modelId="{9C462256-B020-4A1F-AE91-77B4E696F743}" type="presParOf" srcId="{635E9BEC-C772-4AE6-AD33-7712D20FC953}" destId="{35CF1716-3E7D-47C5-BEEA-029C1479752D}" srcOrd="1" destOrd="0" presId="urn:microsoft.com/office/officeart/2009/3/layout/RandomtoResultProcess"/>
    <dgm:cxn modelId="{2E75E42B-CF72-41A4-83CC-6711BEAB8E65}" type="presParOf" srcId="{E9456BE5-EA59-496A-AF58-9A4716364DD3}" destId="{AAC26818-BE59-47FC-B15D-3926E9FA991B}" srcOrd="3" destOrd="0" presId="urn:microsoft.com/office/officeart/2009/3/layout/RandomtoResultProcess"/>
    <dgm:cxn modelId="{D31338FB-824C-4F9A-8C11-32B21DA61AED}" type="presParOf" srcId="{AAC26818-BE59-47FC-B15D-3926E9FA991B}" destId="{E8297124-DB45-441E-B829-2DC6BC75BE58}" srcOrd="0" destOrd="0" presId="urn:microsoft.com/office/officeart/2009/3/layout/RandomtoResultProcess"/>
    <dgm:cxn modelId="{E97CC6A9-DB23-4FDE-91BD-67B5624DA904}" type="presParOf" srcId="{AAC26818-BE59-47FC-B15D-3926E9FA991B}" destId="{EA54B444-B066-44A3-9A9C-4766898BA6B2}" srcOrd="1" destOrd="0" presId="urn:microsoft.com/office/officeart/2009/3/layout/RandomtoResultProcess"/>
    <dgm:cxn modelId="{9CEA7703-B185-4FD8-9256-C8248C3038E2}" type="presParOf" srcId="{E9456BE5-EA59-496A-AF58-9A4716364DD3}" destId="{E9C556BA-0192-4E16-9F6F-4870883FE9A4}" srcOrd="4" destOrd="0" presId="urn:microsoft.com/office/officeart/2009/3/layout/RandomtoResultProcess"/>
    <dgm:cxn modelId="{1F5A53DB-05C2-4F3D-96D4-5939A5EAEF74}" type="presParOf" srcId="{E9C556BA-0192-4E16-9F6F-4870883FE9A4}" destId="{7EF34658-4759-4C77-BEB4-718D0A6B179C}" srcOrd="0" destOrd="0" presId="urn:microsoft.com/office/officeart/2009/3/layout/RandomtoResultProcess"/>
    <dgm:cxn modelId="{1D6255B9-66DB-4FA4-9B39-CC6267426658}" type="presParOf" srcId="{E9C556BA-0192-4E16-9F6F-4870883FE9A4}" destId="{A7035F5F-511B-4835-9AE1-27A42956FC3F}" srcOrd="1" destOrd="0" presId="urn:microsoft.com/office/officeart/2009/3/layout/RandomtoResultProcess"/>
    <dgm:cxn modelId="{B1002200-9A0B-465B-8003-B6DE02D21767}" type="presParOf" srcId="{E9C556BA-0192-4E16-9F6F-4870883FE9A4}" destId="{4BAA428C-30C8-4D60-A5EB-332808AC6DB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F5F86E-AADF-4629-8CF2-7A9D77706F60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520FA4-7543-4EDF-9B0D-D06763D3607D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Test de esfericidad de Bartlett</a:t>
          </a:r>
        </a:p>
      </dgm:t>
    </dgm:pt>
    <dgm:pt modelId="{C0C83DBB-1583-4D2F-8DDB-7700E31AE8B5}" type="parTrans" cxnId="{3B0207B8-5056-4BC4-B144-7454037BDF4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676A5B9-581A-4809-9626-057A22AC2328}" type="sibTrans" cxnId="{3B0207B8-5056-4BC4-B144-7454037BDF4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780A0F-C622-4CE2-9CB3-3180EB5C7E63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Índice </a:t>
          </a:r>
          <a:r>
            <a:rPr lang="es-ES" sz="1600" dirty="0" err="1">
              <a:latin typeface="Times New Roman" pitchFamily="18" charset="0"/>
              <a:cs typeface="Times New Roman" pitchFamily="18" charset="0"/>
            </a:rPr>
            <a:t>Kaiser</a:t>
          </a:r>
          <a:r>
            <a:rPr lang="es-ES" sz="1600" dirty="0">
              <a:latin typeface="Times New Roman" pitchFamily="18" charset="0"/>
              <a:cs typeface="Times New Roman" pitchFamily="18" charset="0"/>
            </a:rPr>
            <a:t>-Meyer-</a:t>
          </a:r>
          <a:r>
            <a:rPr lang="es-ES" sz="1600" dirty="0" err="1">
              <a:latin typeface="Times New Roman" pitchFamily="18" charset="0"/>
              <a:cs typeface="Times New Roman" pitchFamily="18" charset="0"/>
            </a:rPr>
            <a:t>Olkin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7C43AD67-6452-4F32-8EC9-CEFECF9BE9A4}" type="parTrans" cxnId="{3B896C7D-9366-4E86-AADF-42B2882ADA3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C0DF1ED-9677-4995-A2D2-4CF8631AB923}" type="sibTrans" cxnId="{3B896C7D-9366-4E86-AADF-42B2882ADA3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969B10-0702-478A-929E-7B84C7071EEB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Matriz de componentes rotados</a:t>
          </a:r>
        </a:p>
      </dgm:t>
    </dgm:pt>
    <dgm:pt modelId="{945C732D-AD56-4584-8ADD-5B97C1E111D6}" type="parTrans" cxnId="{DCEC0255-BE85-42BE-A2A9-EF9AAD64674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C74DF1-3252-4C9C-900B-677245D0173F}" type="sibTrans" cxnId="{DCEC0255-BE85-42BE-A2A9-EF9AAD64674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DB9FEF2-98F9-49C6-8B1C-225AF7B3BF89}">
      <dgm:prSet phldrT="[Texto]" custT="1"/>
      <dgm:spPr/>
      <dgm:t>
        <a:bodyPr/>
        <a:lstStyle/>
        <a:p>
          <a:r>
            <a:rPr lang="es-ES" sz="1600" dirty="0" smtClean="0">
              <a:latin typeface="Times New Roman" pitchFamily="18" charset="0"/>
              <a:cs typeface="Times New Roman" pitchFamily="18" charset="0"/>
            </a:rPr>
            <a:t>Varianza Total Explicada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31312495-6ECA-43DD-A332-F12EE1365AA3}" type="parTrans" cxnId="{E78F8A12-3118-4F35-ADB6-C16A0B856F24}">
      <dgm:prSet/>
      <dgm:spPr/>
      <dgm:t>
        <a:bodyPr/>
        <a:lstStyle/>
        <a:p>
          <a:endParaRPr lang="en-US"/>
        </a:p>
      </dgm:t>
    </dgm:pt>
    <dgm:pt modelId="{227DF2C3-971B-40D0-9632-CD9C3D650AFE}" type="sibTrans" cxnId="{E78F8A12-3118-4F35-ADB6-C16A0B856F24}">
      <dgm:prSet/>
      <dgm:spPr/>
      <dgm:t>
        <a:bodyPr/>
        <a:lstStyle/>
        <a:p>
          <a:endParaRPr lang="en-US"/>
        </a:p>
      </dgm:t>
    </dgm:pt>
    <dgm:pt modelId="{9748690F-EEF8-49B3-B375-A77B2019E961}" type="pres">
      <dgm:prSet presAssocID="{98F5F86E-AADF-4629-8CF2-7A9D77706F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1CFF52E-8B62-4DC1-B901-AE3DAEAFE223}" type="pres">
      <dgm:prSet presAssocID="{98F5F86E-AADF-4629-8CF2-7A9D77706F60}" presName="pyramid" presStyleLbl="node1" presStyleIdx="0" presStyleCnt="1"/>
      <dgm:spPr/>
    </dgm:pt>
    <dgm:pt modelId="{8CF33093-CB04-4EC8-8F78-82012DF2C860}" type="pres">
      <dgm:prSet presAssocID="{98F5F86E-AADF-4629-8CF2-7A9D77706F60}" presName="theList" presStyleCnt="0"/>
      <dgm:spPr/>
    </dgm:pt>
    <dgm:pt modelId="{45342A3B-99E8-42BD-BF08-B05841035DC8}" type="pres">
      <dgm:prSet presAssocID="{74520FA4-7543-4EDF-9B0D-D06763D3607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6A665-C13F-4750-8E52-9032DA4C25B1}" type="pres">
      <dgm:prSet presAssocID="{74520FA4-7543-4EDF-9B0D-D06763D3607D}" presName="aSpace" presStyleCnt="0"/>
      <dgm:spPr/>
    </dgm:pt>
    <dgm:pt modelId="{52C3C701-3BDF-491B-BA32-D0C4AF9E78D4}" type="pres">
      <dgm:prSet presAssocID="{A6780A0F-C622-4CE2-9CB3-3180EB5C7E6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B0FF-C601-48B5-8A3D-0E883061C028}" type="pres">
      <dgm:prSet presAssocID="{A6780A0F-C622-4CE2-9CB3-3180EB5C7E63}" presName="aSpace" presStyleCnt="0"/>
      <dgm:spPr/>
    </dgm:pt>
    <dgm:pt modelId="{D95805E4-E500-4CE0-B57E-5BC7C463940E}" type="pres">
      <dgm:prSet presAssocID="{0DB9FEF2-98F9-49C6-8B1C-225AF7B3BF8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BDC8B-46F7-4AB1-BE39-CE2CB23E56D2}" type="pres">
      <dgm:prSet presAssocID="{0DB9FEF2-98F9-49C6-8B1C-225AF7B3BF89}" presName="aSpace" presStyleCnt="0"/>
      <dgm:spPr/>
    </dgm:pt>
    <dgm:pt modelId="{F47FE4DE-0D67-4360-8D50-6C49BA719C7F}" type="pres">
      <dgm:prSet presAssocID="{A7969B10-0702-478A-929E-7B84C7071EE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CDFF-A4E3-42C2-8A3D-BD47BC4AD389}" type="pres">
      <dgm:prSet presAssocID="{A7969B10-0702-478A-929E-7B84C7071EEB}" presName="aSpace" presStyleCnt="0"/>
      <dgm:spPr/>
    </dgm:pt>
  </dgm:ptLst>
  <dgm:cxnLst>
    <dgm:cxn modelId="{3B0207B8-5056-4BC4-B144-7454037BDF4E}" srcId="{98F5F86E-AADF-4629-8CF2-7A9D77706F60}" destId="{74520FA4-7543-4EDF-9B0D-D06763D3607D}" srcOrd="0" destOrd="0" parTransId="{C0C83DBB-1583-4D2F-8DDB-7700E31AE8B5}" sibTransId="{1676A5B9-581A-4809-9626-057A22AC2328}"/>
    <dgm:cxn modelId="{46B18022-FEED-49AC-A39E-202771035AE9}" type="presOf" srcId="{98F5F86E-AADF-4629-8CF2-7A9D77706F60}" destId="{9748690F-EEF8-49B3-B375-A77B2019E961}" srcOrd="0" destOrd="0" presId="urn:microsoft.com/office/officeart/2005/8/layout/pyramid2"/>
    <dgm:cxn modelId="{E78F8A12-3118-4F35-ADB6-C16A0B856F24}" srcId="{98F5F86E-AADF-4629-8CF2-7A9D77706F60}" destId="{0DB9FEF2-98F9-49C6-8B1C-225AF7B3BF89}" srcOrd="2" destOrd="0" parTransId="{31312495-6ECA-43DD-A332-F12EE1365AA3}" sibTransId="{227DF2C3-971B-40D0-9632-CD9C3D650AFE}"/>
    <dgm:cxn modelId="{371333BA-A76C-4555-8404-D633EE318869}" type="presOf" srcId="{74520FA4-7543-4EDF-9B0D-D06763D3607D}" destId="{45342A3B-99E8-42BD-BF08-B05841035DC8}" srcOrd="0" destOrd="0" presId="urn:microsoft.com/office/officeart/2005/8/layout/pyramid2"/>
    <dgm:cxn modelId="{3B896C7D-9366-4E86-AADF-42B2882ADA38}" srcId="{98F5F86E-AADF-4629-8CF2-7A9D77706F60}" destId="{A6780A0F-C622-4CE2-9CB3-3180EB5C7E63}" srcOrd="1" destOrd="0" parTransId="{7C43AD67-6452-4F32-8EC9-CEFECF9BE9A4}" sibTransId="{9C0DF1ED-9677-4995-A2D2-4CF8631AB923}"/>
    <dgm:cxn modelId="{DBCAFEBE-C004-424F-8F11-F90CFCC2A7E8}" type="presOf" srcId="{A7969B10-0702-478A-929E-7B84C7071EEB}" destId="{F47FE4DE-0D67-4360-8D50-6C49BA719C7F}" srcOrd="0" destOrd="0" presId="urn:microsoft.com/office/officeart/2005/8/layout/pyramid2"/>
    <dgm:cxn modelId="{9B738C39-16E8-4DF7-A0AE-ECABECE13935}" type="presOf" srcId="{A6780A0F-C622-4CE2-9CB3-3180EB5C7E63}" destId="{52C3C701-3BDF-491B-BA32-D0C4AF9E78D4}" srcOrd="0" destOrd="0" presId="urn:microsoft.com/office/officeart/2005/8/layout/pyramid2"/>
    <dgm:cxn modelId="{1DBB35BB-DA8C-42FA-9B77-A95DEE9905BC}" type="presOf" srcId="{0DB9FEF2-98F9-49C6-8B1C-225AF7B3BF89}" destId="{D95805E4-E500-4CE0-B57E-5BC7C463940E}" srcOrd="0" destOrd="0" presId="urn:microsoft.com/office/officeart/2005/8/layout/pyramid2"/>
    <dgm:cxn modelId="{DCEC0255-BE85-42BE-A2A9-EF9AAD646743}" srcId="{98F5F86E-AADF-4629-8CF2-7A9D77706F60}" destId="{A7969B10-0702-478A-929E-7B84C7071EEB}" srcOrd="3" destOrd="0" parTransId="{945C732D-AD56-4584-8ADD-5B97C1E111D6}" sibTransId="{4AC74DF1-3252-4C9C-900B-677245D0173F}"/>
    <dgm:cxn modelId="{09D82D11-4EF0-41B9-9A3C-C1EE478E15F1}" type="presParOf" srcId="{9748690F-EEF8-49B3-B375-A77B2019E961}" destId="{51CFF52E-8B62-4DC1-B901-AE3DAEAFE223}" srcOrd="0" destOrd="0" presId="urn:microsoft.com/office/officeart/2005/8/layout/pyramid2"/>
    <dgm:cxn modelId="{643D247F-A123-45C6-91FD-C92A77B37895}" type="presParOf" srcId="{9748690F-EEF8-49B3-B375-A77B2019E961}" destId="{8CF33093-CB04-4EC8-8F78-82012DF2C860}" srcOrd="1" destOrd="0" presId="urn:microsoft.com/office/officeart/2005/8/layout/pyramid2"/>
    <dgm:cxn modelId="{16670A22-3A54-486C-B000-2CE6AF682A9F}" type="presParOf" srcId="{8CF33093-CB04-4EC8-8F78-82012DF2C860}" destId="{45342A3B-99E8-42BD-BF08-B05841035DC8}" srcOrd="0" destOrd="0" presId="urn:microsoft.com/office/officeart/2005/8/layout/pyramid2"/>
    <dgm:cxn modelId="{FF4769C0-E8D5-4A4C-B426-57211FD39ED9}" type="presParOf" srcId="{8CF33093-CB04-4EC8-8F78-82012DF2C860}" destId="{3176A665-C13F-4750-8E52-9032DA4C25B1}" srcOrd="1" destOrd="0" presId="urn:microsoft.com/office/officeart/2005/8/layout/pyramid2"/>
    <dgm:cxn modelId="{10E01D6B-8063-4552-8373-8716A8C61E06}" type="presParOf" srcId="{8CF33093-CB04-4EC8-8F78-82012DF2C860}" destId="{52C3C701-3BDF-491B-BA32-D0C4AF9E78D4}" srcOrd="2" destOrd="0" presId="urn:microsoft.com/office/officeart/2005/8/layout/pyramid2"/>
    <dgm:cxn modelId="{39ECDCA7-3858-4F02-B896-75E627DDE404}" type="presParOf" srcId="{8CF33093-CB04-4EC8-8F78-82012DF2C860}" destId="{9A7CB0FF-C601-48B5-8A3D-0E883061C028}" srcOrd="3" destOrd="0" presId="urn:microsoft.com/office/officeart/2005/8/layout/pyramid2"/>
    <dgm:cxn modelId="{F729437A-7A32-44EF-AF01-E77A6BF4F51F}" type="presParOf" srcId="{8CF33093-CB04-4EC8-8F78-82012DF2C860}" destId="{D95805E4-E500-4CE0-B57E-5BC7C463940E}" srcOrd="4" destOrd="0" presId="urn:microsoft.com/office/officeart/2005/8/layout/pyramid2"/>
    <dgm:cxn modelId="{27EE5868-993A-4156-863D-A86C9BCEE680}" type="presParOf" srcId="{8CF33093-CB04-4EC8-8F78-82012DF2C860}" destId="{CE6BDC8B-46F7-4AB1-BE39-CE2CB23E56D2}" srcOrd="5" destOrd="0" presId="urn:microsoft.com/office/officeart/2005/8/layout/pyramid2"/>
    <dgm:cxn modelId="{E7FDE1E9-E960-43AA-9632-13285492197B}" type="presParOf" srcId="{8CF33093-CB04-4EC8-8F78-82012DF2C860}" destId="{F47FE4DE-0D67-4360-8D50-6C49BA719C7F}" srcOrd="6" destOrd="0" presId="urn:microsoft.com/office/officeart/2005/8/layout/pyramid2"/>
    <dgm:cxn modelId="{8847A73B-9AD6-4519-A194-747397538727}" type="presParOf" srcId="{8CF33093-CB04-4EC8-8F78-82012DF2C860}" destId="{208DCDFF-A4E3-42C2-8A3D-BD47BC4AD38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116E213-C5C3-4780-B5C6-6E8F23AA5B5F}" type="doc">
      <dgm:prSet loTypeId="urn:microsoft.com/office/officeart/2005/8/layout/process2" loCatId="process" qsTypeId="urn:microsoft.com/office/officeart/2005/8/quickstyle/simple3" qsCatId="simple" csTypeId="urn:microsoft.com/office/officeart/2005/8/colors/accent0_2" csCatId="mainScheme" phldr="1"/>
      <dgm:spPr/>
    </dgm:pt>
    <dgm:pt modelId="{61F172EA-DADA-44C3-BDA1-4DFE906A24EF}">
      <dgm:prSet phldrT="[Texto]"/>
      <dgm:spPr/>
      <dgm:t>
        <a:bodyPr/>
        <a:lstStyle/>
        <a:p>
          <a:r>
            <a:rPr lang="es-EC" dirty="0" smtClean="0"/>
            <a:t>Solventes</a:t>
          </a:r>
          <a:endParaRPr lang="es-EC" dirty="0"/>
        </a:p>
      </dgm:t>
    </dgm:pt>
    <dgm:pt modelId="{A2EB298B-C6E9-44BD-A7DC-9AB50272D923}" type="parTrans" cxnId="{8A259444-A806-43A7-8DD1-3BD5D5B74DB0}">
      <dgm:prSet/>
      <dgm:spPr/>
      <dgm:t>
        <a:bodyPr/>
        <a:lstStyle/>
        <a:p>
          <a:endParaRPr lang="es-EC"/>
        </a:p>
      </dgm:t>
    </dgm:pt>
    <dgm:pt modelId="{EFBF01BF-E732-477D-BC01-308708885F6C}" type="sibTrans" cxnId="{8A259444-A806-43A7-8DD1-3BD5D5B74DB0}">
      <dgm:prSet/>
      <dgm:spPr/>
      <dgm:t>
        <a:bodyPr/>
        <a:lstStyle/>
        <a:p>
          <a:endParaRPr lang="es-EC"/>
        </a:p>
      </dgm:t>
    </dgm:pt>
    <dgm:pt modelId="{484681CF-34FA-4C6F-A19E-1A0F54539DB8}">
      <dgm:prSet phldrT="[Texto]"/>
      <dgm:spPr/>
      <dgm:t>
        <a:bodyPr/>
        <a:lstStyle/>
        <a:p>
          <a:r>
            <a:rPr lang="es-ES" dirty="0" smtClean="0"/>
            <a:t>Superior a 2.90</a:t>
          </a:r>
          <a:endParaRPr lang="es-EC" dirty="0"/>
        </a:p>
      </dgm:t>
    </dgm:pt>
    <dgm:pt modelId="{8A2148D9-AC77-4B29-8AD0-08112BAE24CA}" type="parTrans" cxnId="{6425A7B2-E48D-4EB0-B231-04BE62E0AEAD}">
      <dgm:prSet/>
      <dgm:spPr/>
      <dgm:t>
        <a:bodyPr/>
        <a:lstStyle/>
        <a:p>
          <a:endParaRPr lang="es-EC"/>
        </a:p>
      </dgm:t>
    </dgm:pt>
    <dgm:pt modelId="{89AEAB9C-3227-4842-B142-3561962689C5}" type="sibTrans" cxnId="{6425A7B2-E48D-4EB0-B231-04BE62E0AEAD}">
      <dgm:prSet/>
      <dgm:spPr/>
      <dgm:t>
        <a:bodyPr/>
        <a:lstStyle/>
        <a:p>
          <a:endParaRPr lang="es-EC"/>
        </a:p>
      </dgm:t>
    </dgm:pt>
    <dgm:pt modelId="{9073142B-2F5C-4BC9-881A-10A5F538F77A}">
      <dgm:prSet phldrT="[Texto]"/>
      <dgm:spPr/>
      <dgm:t>
        <a:bodyPr/>
        <a:lstStyle/>
        <a:p>
          <a:r>
            <a:rPr lang="es-ES" dirty="0" smtClean="0"/>
            <a:t>Capacidad de generar efectivo</a:t>
          </a:r>
          <a:endParaRPr lang="es-EC" dirty="0"/>
        </a:p>
      </dgm:t>
    </dgm:pt>
    <dgm:pt modelId="{9A5456F4-BB9C-4993-BBCC-BB31C1BB1BCC}" type="parTrans" cxnId="{6E5992AA-5497-409D-8742-0ACDC68F0118}">
      <dgm:prSet/>
      <dgm:spPr/>
      <dgm:t>
        <a:bodyPr/>
        <a:lstStyle/>
        <a:p>
          <a:endParaRPr lang="es-EC"/>
        </a:p>
      </dgm:t>
    </dgm:pt>
    <dgm:pt modelId="{C91AD174-94D3-4651-8193-5C0C6BB71637}" type="sibTrans" cxnId="{6E5992AA-5497-409D-8742-0ACDC68F0118}">
      <dgm:prSet/>
      <dgm:spPr/>
      <dgm:t>
        <a:bodyPr/>
        <a:lstStyle/>
        <a:p>
          <a:endParaRPr lang="es-EC"/>
        </a:p>
      </dgm:t>
    </dgm:pt>
    <dgm:pt modelId="{B52D4ABA-0F0E-49A8-B437-C3D605CDB0F0}">
      <dgm:prSet phldrT="[Texto]"/>
      <dgm:spPr/>
      <dgm:t>
        <a:bodyPr/>
        <a:lstStyle/>
        <a:p>
          <a:r>
            <a:rPr lang="es-ES" dirty="0" smtClean="0"/>
            <a:t>Cubren sus deudas a corto plazo </a:t>
          </a:r>
          <a:endParaRPr lang="es-EC" dirty="0"/>
        </a:p>
      </dgm:t>
    </dgm:pt>
    <dgm:pt modelId="{1D6DED98-E5E7-4BB3-92BF-0139FD4459E8}" type="parTrans" cxnId="{E2038F1D-0CEE-4E5E-8D88-9903D3D35438}">
      <dgm:prSet/>
      <dgm:spPr/>
      <dgm:t>
        <a:bodyPr/>
        <a:lstStyle/>
        <a:p>
          <a:endParaRPr lang="es-EC"/>
        </a:p>
      </dgm:t>
    </dgm:pt>
    <dgm:pt modelId="{350FA1C7-9073-4CF8-9300-D037823BBA66}" type="sibTrans" cxnId="{E2038F1D-0CEE-4E5E-8D88-9903D3D35438}">
      <dgm:prSet/>
      <dgm:spPr/>
      <dgm:t>
        <a:bodyPr/>
        <a:lstStyle/>
        <a:p>
          <a:endParaRPr lang="es-EC"/>
        </a:p>
      </dgm:t>
    </dgm:pt>
    <dgm:pt modelId="{62DB282E-7534-49BE-B0B2-57E22FD38DD1}">
      <dgm:prSet phldrT="[Texto]"/>
      <dgm:spPr/>
      <dgm:t>
        <a:bodyPr/>
        <a:lstStyle/>
        <a:p>
          <a:r>
            <a:rPr lang="es-ES" dirty="0" smtClean="0"/>
            <a:t>Liquidez suficiente  </a:t>
          </a:r>
          <a:endParaRPr lang="es-EC" dirty="0"/>
        </a:p>
      </dgm:t>
    </dgm:pt>
    <dgm:pt modelId="{9D569E41-0B3D-4487-B6AD-3D547673800B}" type="parTrans" cxnId="{7A265924-EE1A-4D12-B9DB-EA190E2F7E9F}">
      <dgm:prSet/>
      <dgm:spPr/>
      <dgm:t>
        <a:bodyPr/>
        <a:lstStyle/>
        <a:p>
          <a:endParaRPr lang="es-EC"/>
        </a:p>
      </dgm:t>
    </dgm:pt>
    <dgm:pt modelId="{E814475F-20F7-4538-8717-20E18D7E1B23}" type="sibTrans" cxnId="{7A265924-EE1A-4D12-B9DB-EA190E2F7E9F}">
      <dgm:prSet/>
      <dgm:spPr/>
      <dgm:t>
        <a:bodyPr/>
        <a:lstStyle/>
        <a:p>
          <a:endParaRPr lang="es-EC"/>
        </a:p>
      </dgm:t>
    </dgm:pt>
    <dgm:pt modelId="{9A021A7A-2B3E-48B2-B664-4D55741609A8}" type="pres">
      <dgm:prSet presAssocID="{3116E213-C5C3-4780-B5C6-6E8F23AA5B5F}" presName="linearFlow" presStyleCnt="0">
        <dgm:presLayoutVars>
          <dgm:resizeHandles val="exact"/>
        </dgm:presLayoutVars>
      </dgm:prSet>
      <dgm:spPr/>
    </dgm:pt>
    <dgm:pt modelId="{AD8840D1-1A8A-4956-BA3C-96765D342088}" type="pres">
      <dgm:prSet presAssocID="{61F172EA-DADA-44C3-BDA1-4DFE906A24E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F4C99C-1109-42D5-B493-E8C6F6C66BCC}" type="pres">
      <dgm:prSet presAssocID="{EFBF01BF-E732-477D-BC01-308708885F6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21CEA88-9577-41E1-9295-1D81F008F3E6}" type="pres">
      <dgm:prSet presAssocID="{EFBF01BF-E732-477D-BC01-308708885F6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440E71A-1418-4A39-B88E-7FCCC209A7EC}" type="pres">
      <dgm:prSet presAssocID="{484681CF-34FA-4C6F-A19E-1A0F54539DB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83989-2D36-411E-AE9B-64B01ABC8D74}" type="pres">
      <dgm:prSet presAssocID="{89AEAB9C-3227-4842-B142-3561962689C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0B06FD-E93A-406E-8863-F243A8B6B115}" type="pres">
      <dgm:prSet presAssocID="{89AEAB9C-3227-4842-B142-3561962689C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51F34CA-B8F9-496E-AC84-5FC845039CDF}" type="pres">
      <dgm:prSet presAssocID="{9073142B-2F5C-4BC9-881A-10A5F538F7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1CED25-18EA-48C0-85FE-3B8D39E71F81}" type="pres">
      <dgm:prSet presAssocID="{C91AD174-94D3-4651-8193-5C0C6BB7163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C392981-6009-4D69-8204-34491191CBEE}" type="pres">
      <dgm:prSet presAssocID="{C91AD174-94D3-4651-8193-5C0C6BB7163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7D2642F-2555-4EAA-A443-3A35DDCB5A63}" type="pres">
      <dgm:prSet presAssocID="{B52D4ABA-0F0E-49A8-B437-C3D605CDB0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FD71C1-F13D-4E7C-823C-6DD79D0B32DE}" type="pres">
      <dgm:prSet presAssocID="{350FA1C7-9073-4CF8-9300-D037823BBA6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729B3A6-3D0B-41A3-AF15-9B52F82FF8D1}" type="pres">
      <dgm:prSet presAssocID="{350FA1C7-9073-4CF8-9300-D037823BBA6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31D273-4EEA-4EB5-A4E5-DC53E494AB29}" type="pres">
      <dgm:prSet presAssocID="{62DB282E-7534-49BE-B0B2-57E22FD38D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74248F-FF47-47ED-AE1E-21E5E52454D1}" type="presOf" srcId="{62DB282E-7534-49BE-B0B2-57E22FD38DD1}" destId="{1A31D273-4EEA-4EB5-A4E5-DC53E494AB29}" srcOrd="0" destOrd="0" presId="urn:microsoft.com/office/officeart/2005/8/layout/process2"/>
    <dgm:cxn modelId="{214076DD-E9E1-4078-B6C2-2E897582878D}" type="presOf" srcId="{B52D4ABA-0F0E-49A8-B437-C3D605CDB0F0}" destId="{07D2642F-2555-4EAA-A443-3A35DDCB5A63}" srcOrd="0" destOrd="0" presId="urn:microsoft.com/office/officeart/2005/8/layout/process2"/>
    <dgm:cxn modelId="{6425A7B2-E48D-4EB0-B231-04BE62E0AEAD}" srcId="{3116E213-C5C3-4780-B5C6-6E8F23AA5B5F}" destId="{484681CF-34FA-4C6F-A19E-1A0F54539DB8}" srcOrd="1" destOrd="0" parTransId="{8A2148D9-AC77-4B29-8AD0-08112BAE24CA}" sibTransId="{89AEAB9C-3227-4842-B142-3561962689C5}"/>
    <dgm:cxn modelId="{888BAC20-5216-4A02-8A64-6381CFD3AB21}" type="presOf" srcId="{350FA1C7-9073-4CF8-9300-D037823BBA66}" destId="{7DFD71C1-F13D-4E7C-823C-6DD79D0B32DE}" srcOrd="0" destOrd="0" presId="urn:microsoft.com/office/officeart/2005/8/layout/process2"/>
    <dgm:cxn modelId="{E3A91A8E-4130-4E3D-86C5-3C9C9D49F6F6}" type="presOf" srcId="{89AEAB9C-3227-4842-B142-3561962689C5}" destId="{680B06FD-E93A-406E-8863-F243A8B6B115}" srcOrd="1" destOrd="0" presId="urn:microsoft.com/office/officeart/2005/8/layout/process2"/>
    <dgm:cxn modelId="{E2038F1D-0CEE-4E5E-8D88-9903D3D35438}" srcId="{3116E213-C5C3-4780-B5C6-6E8F23AA5B5F}" destId="{B52D4ABA-0F0E-49A8-B437-C3D605CDB0F0}" srcOrd="3" destOrd="0" parTransId="{1D6DED98-E5E7-4BB3-92BF-0139FD4459E8}" sibTransId="{350FA1C7-9073-4CF8-9300-D037823BBA66}"/>
    <dgm:cxn modelId="{6E5992AA-5497-409D-8742-0ACDC68F0118}" srcId="{3116E213-C5C3-4780-B5C6-6E8F23AA5B5F}" destId="{9073142B-2F5C-4BC9-881A-10A5F538F77A}" srcOrd="2" destOrd="0" parTransId="{9A5456F4-BB9C-4993-BBCC-BB31C1BB1BCC}" sibTransId="{C91AD174-94D3-4651-8193-5C0C6BB71637}"/>
    <dgm:cxn modelId="{48B6708D-5941-4C49-8F0B-47B6092D408B}" type="presOf" srcId="{9073142B-2F5C-4BC9-881A-10A5F538F77A}" destId="{151F34CA-B8F9-496E-AC84-5FC845039CDF}" srcOrd="0" destOrd="0" presId="urn:microsoft.com/office/officeart/2005/8/layout/process2"/>
    <dgm:cxn modelId="{8A259444-A806-43A7-8DD1-3BD5D5B74DB0}" srcId="{3116E213-C5C3-4780-B5C6-6E8F23AA5B5F}" destId="{61F172EA-DADA-44C3-BDA1-4DFE906A24EF}" srcOrd="0" destOrd="0" parTransId="{A2EB298B-C6E9-44BD-A7DC-9AB50272D923}" sibTransId="{EFBF01BF-E732-477D-BC01-308708885F6C}"/>
    <dgm:cxn modelId="{7A265924-EE1A-4D12-B9DB-EA190E2F7E9F}" srcId="{3116E213-C5C3-4780-B5C6-6E8F23AA5B5F}" destId="{62DB282E-7534-49BE-B0B2-57E22FD38DD1}" srcOrd="4" destOrd="0" parTransId="{9D569E41-0B3D-4487-B6AD-3D547673800B}" sibTransId="{E814475F-20F7-4538-8717-20E18D7E1B23}"/>
    <dgm:cxn modelId="{AEB870F9-F5CE-4B39-97D4-064BFEE5B00F}" type="presOf" srcId="{C91AD174-94D3-4651-8193-5C0C6BB71637}" destId="{A01CED25-18EA-48C0-85FE-3B8D39E71F81}" srcOrd="0" destOrd="0" presId="urn:microsoft.com/office/officeart/2005/8/layout/process2"/>
    <dgm:cxn modelId="{D4E8B427-01F4-4B72-B870-3D7E4CF55A30}" type="presOf" srcId="{EFBF01BF-E732-477D-BC01-308708885F6C}" destId="{E21CEA88-9577-41E1-9295-1D81F008F3E6}" srcOrd="1" destOrd="0" presId="urn:microsoft.com/office/officeart/2005/8/layout/process2"/>
    <dgm:cxn modelId="{E8F943C5-D618-4D26-AD43-0872DDCEC841}" type="presOf" srcId="{C91AD174-94D3-4651-8193-5C0C6BB71637}" destId="{1C392981-6009-4D69-8204-34491191CBEE}" srcOrd="1" destOrd="0" presId="urn:microsoft.com/office/officeart/2005/8/layout/process2"/>
    <dgm:cxn modelId="{9923578A-0501-4E55-AF59-86108C07EC56}" type="presOf" srcId="{89AEAB9C-3227-4842-B142-3561962689C5}" destId="{B9D83989-2D36-411E-AE9B-64B01ABC8D74}" srcOrd="0" destOrd="0" presId="urn:microsoft.com/office/officeart/2005/8/layout/process2"/>
    <dgm:cxn modelId="{5BEA46FF-4046-41F6-9B1E-36DB6FD759E8}" type="presOf" srcId="{EFBF01BF-E732-477D-BC01-308708885F6C}" destId="{86F4C99C-1109-42D5-B493-E8C6F6C66BCC}" srcOrd="0" destOrd="0" presId="urn:microsoft.com/office/officeart/2005/8/layout/process2"/>
    <dgm:cxn modelId="{73BA09D0-F412-4CAF-BC0F-13C1CF82E1A2}" type="presOf" srcId="{350FA1C7-9073-4CF8-9300-D037823BBA66}" destId="{6729B3A6-3D0B-41A3-AF15-9B52F82FF8D1}" srcOrd="1" destOrd="0" presId="urn:microsoft.com/office/officeart/2005/8/layout/process2"/>
    <dgm:cxn modelId="{14A751BA-E4D8-4480-9F88-4313C76887BA}" type="presOf" srcId="{61F172EA-DADA-44C3-BDA1-4DFE906A24EF}" destId="{AD8840D1-1A8A-4956-BA3C-96765D342088}" srcOrd="0" destOrd="0" presId="urn:microsoft.com/office/officeart/2005/8/layout/process2"/>
    <dgm:cxn modelId="{E859E4F8-5DBD-495E-A0E8-1A8EAB122155}" type="presOf" srcId="{484681CF-34FA-4C6F-A19E-1A0F54539DB8}" destId="{6440E71A-1418-4A39-B88E-7FCCC209A7EC}" srcOrd="0" destOrd="0" presId="urn:microsoft.com/office/officeart/2005/8/layout/process2"/>
    <dgm:cxn modelId="{D0336F96-6422-4918-86E0-8BB9AD06B715}" type="presOf" srcId="{3116E213-C5C3-4780-B5C6-6E8F23AA5B5F}" destId="{9A021A7A-2B3E-48B2-B664-4D55741609A8}" srcOrd="0" destOrd="0" presId="urn:microsoft.com/office/officeart/2005/8/layout/process2"/>
    <dgm:cxn modelId="{D276E42F-1358-4195-A7C9-EE3C2A712A0A}" type="presParOf" srcId="{9A021A7A-2B3E-48B2-B664-4D55741609A8}" destId="{AD8840D1-1A8A-4956-BA3C-96765D342088}" srcOrd="0" destOrd="0" presId="urn:microsoft.com/office/officeart/2005/8/layout/process2"/>
    <dgm:cxn modelId="{B8B69B39-DE87-4313-8102-BA89301023B4}" type="presParOf" srcId="{9A021A7A-2B3E-48B2-B664-4D55741609A8}" destId="{86F4C99C-1109-42D5-B493-E8C6F6C66BCC}" srcOrd="1" destOrd="0" presId="urn:microsoft.com/office/officeart/2005/8/layout/process2"/>
    <dgm:cxn modelId="{EDDEAD74-F583-4BD1-B7B9-D1832C887E0B}" type="presParOf" srcId="{86F4C99C-1109-42D5-B493-E8C6F6C66BCC}" destId="{E21CEA88-9577-41E1-9295-1D81F008F3E6}" srcOrd="0" destOrd="0" presId="urn:microsoft.com/office/officeart/2005/8/layout/process2"/>
    <dgm:cxn modelId="{A68DAA46-B334-4ABD-9EF4-D8E941BD9424}" type="presParOf" srcId="{9A021A7A-2B3E-48B2-B664-4D55741609A8}" destId="{6440E71A-1418-4A39-B88E-7FCCC209A7EC}" srcOrd="2" destOrd="0" presId="urn:microsoft.com/office/officeart/2005/8/layout/process2"/>
    <dgm:cxn modelId="{0155896D-FA6F-42AD-AA70-72B8B84D3DEC}" type="presParOf" srcId="{9A021A7A-2B3E-48B2-B664-4D55741609A8}" destId="{B9D83989-2D36-411E-AE9B-64B01ABC8D74}" srcOrd="3" destOrd="0" presId="urn:microsoft.com/office/officeart/2005/8/layout/process2"/>
    <dgm:cxn modelId="{C09DFD1C-B63A-47B9-B167-C806DAAC6EE0}" type="presParOf" srcId="{B9D83989-2D36-411E-AE9B-64B01ABC8D74}" destId="{680B06FD-E93A-406E-8863-F243A8B6B115}" srcOrd="0" destOrd="0" presId="urn:microsoft.com/office/officeart/2005/8/layout/process2"/>
    <dgm:cxn modelId="{8CB855C4-083D-48C6-9E29-D3703A53A53E}" type="presParOf" srcId="{9A021A7A-2B3E-48B2-B664-4D55741609A8}" destId="{151F34CA-B8F9-496E-AC84-5FC845039CDF}" srcOrd="4" destOrd="0" presId="urn:microsoft.com/office/officeart/2005/8/layout/process2"/>
    <dgm:cxn modelId="{1827B7CB-C555-4E6C-A684-CFC2CE016417}" type="presParOf" srcId="{9A021A7A-2B3E-48B2-B664-4D55741609A8}" destId="{A01CED25-18EA-48C0-85FE-3B8D39E71F81}" srcOrd="5" destOrd="0" presId="urn:microsoft.com/office/officeart/2005/8/layout/process2"/>
    <dgm:cxn modelId="{B2A38874-9FAC-407C-82B0-60696A69F82B}" type="presParOf" srcId="{A01CED25-18EA-48C0-85FE-3B8D39E71F81}" destId="{1C392981-6009-4D69-8204-34491191CBEE}" srcOrd="0" destOrd="0" presId="urn:microsoft.com/office/officeart/2005/8/layout/process2"/>
    <dgm:cxn modelId="{2918106F-3BFF-4734-B466-E944F895F99E}" type="presParOf" srcId="{9A021A7A-2B3E-48B2-B664-4D55741609A8}" destId="{07D2642F-2555-4EAA-A443-3A35DDCB5A63}" srcOrd="6" destOrd="0" presId="urn:microsoft.com/office/officeart/2005/8/layout/process2"/>
    <dgm:cxn modelId="{92C9AAA4-C2D0-4DE8-994E-24D524CB65DA}" type="presParOf" srcId="{9A021A7A-2B3E-48B2-B664-4D55741609A8}" destId="{7DFD71C1-F13D-4E7C-823C-6DD79D0B32DE}" srcOrd="7" destOrd="0" presId="urn:microsoft.com/office/officeart/2005/8/layout/process2"/>
    <dgm:cxn modelId="{C085139D-C188-4114-AE39-B52B67B38D47}" type="presParOf" srcId="{7DFD71C1-F13D-4E7C-823C-6DD79D0B32DE}" destId="{6729B3A6-3D0B-41A3-AF15-9B52F82FF8D1}" srcOrd="0" destOrd="0" presId="urn:microsoft.com/office/officeart/2005/8/layout/process2"/>
    <dgm:cxn modelId="{99A56CAD-C01D-428C-99EE-0E90CC563C74}" type="presParOf" srcId="{9A021A7A-2B3E-48B2-B664-4D55741609A8}" destId="{1A31D273-4EEA-4EB5-A4E5-DC53E494AB2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16E213-C5C3-4780-B5C6-6E8F23AA5B5F}" type="doc">
      <dgm:prSet loTypeId="urn:microsoft.com/office/officeart/2005/8/layout/process2" loCatId="process" qsTypeId="urn:microsoft.com/office/officeart/2005/8/quickstyle/simple3" qsCatId="simple" csTypeId="urn:microsoft.com/office/officeart/2005/8/colors/accent0_2" csCatId="mainScheme" phldr="1"/>
      <dgm:spPr/>
    </dgm:pt>
    <dgm:pt modelId="{61F172EA-DADA-44C3-BDA1-4DFE906A24EF}">
      <dgm:prSet phldrT="[Texto]" custT="1"/>
      <dgm:spPr/>
      <dgm:t>
        <a:bodyPr/>
        <a:lstStyle/>
        <a:p>
          <a:r>
            <a:rPr lang="es-EC" sz="1800" dirty="0" smtClean="0"/>
            <a:t>Insolventes</a:t>
          </a:r>
          <a:endParaRPr lang="es-EC" sz="1800" dirty="0"/>
        </a:p>
      </dgm:t>
    </dgm:pt>
    <dgm:pt modelId="{A2EB298B-C6E9-44BD-A7DC-9AB50272D923}" type="parTrans" cxnId="{8A259444-A806-43A7-8DD1-3BD5D5B74DB0}">
      <dgm:prSet/>
      <dgm:spPr/>
      <dgm:t>
        <a:bodyPr/>
        <a:lstStyle/>
        <a:p>
          <a:endParaRPr lang="es-EC" sz="2000"/>
        </a:p>
      </dgm:t>
    </dgm:pt>
    <dgm:pt modelId="{EFBF01BF-E732-477D-BC01-308708885F6C}" type="sibTrans" cxnId="{8A259444-A806-43A7-8DD1-3BD5D5B74DB0}">
      <dgm:prSet custT="1"/>
      <dgm:spPr/>
      <dgm:t>
        <a:bodyPr/>
        <a:lstStyle/>
        <a:p>
          <a:endParaRPr lang="es-EC" sz="1200"/>
        </a:p>
      </dgm:t>
    </dgm:pt>
    <dgm:pt modelId="{484681CF-34FA-4C6F-A19E-1A0F54539DB8}">
      <dgm:prSet phldrT="[Texto]" custT="1"/>
      <dgm:spPr/>
      <dgm:t>
        <a:bodyPr/>
        <a:lstStyle/>
        <a:p>
          <a:r>
            <a:rPr lang="es-ES" sz="1800" dirty="0" smtClean="0"/>
            <a:t>Menor a 1,23</a:t>
          </a:r>
          <a:endParaRPr lang="es-EC" sz="1800" dirty="0"/>
        </a:p>
      </dgm:t>
    </dgm:pt>
    <dgm:pt modelId="{8A2148D9-AC77-4B29-8AD0-08112BAE24CA}" type="parTrans" cxnId="{6425A7B2-E48D-4EB0-B231-04BE62E0AEAD}">
      <dgm:prSet/>
      <dgm:spPr/>
      <dgm:t>
        <a:bodyPr/>
        <a:lstStyle/>
        <a:p>
          <a:endParaRPr lang="es-EC" sz="2000"/>
        </a:p>
      </dgm:t>
    </dgm:pt>
    <dgm:pt modelId="{89AEAB9C-3227-4842-B142-3561962689C5}" type="sibTrans" cxnId="{6425A7B2-E48D-4EB0-B231-04BE62E0AEAD}">
      <dgm:prSet custT="1"/>
      <dgm:spPr/>
      <dgm:t>
        <a:bodyPr/>
        <a:lstStyle/>
        <a:p>
          <a:endParaRPr lang="es-EC" sz="1200"/>
        </a:p>
      </dgm:t>
    </dgm:pt>
    <dgm:pt modelId="{9073142B-2F5C-4BC9-881A-10A5F538F77A}">
      <dgm:prSet phldrT="[Texto]" custT="1"/>
      <dgm:spPr/>
      <dgm:t>
        <a:bodyPr/>
        <a:lstStyle/>
        <a:p>
          <a:r>
            <a:rPr lang="es-ES" sz="1800" dirty="0" smtClean="0"/>
            <a:t>Malos manejos administrativos</a:t>
          </a:r>
          <a:endParaRPr lang="es-EC" sz="1800" dirty="0"/>
        </a:p>
      </dgm:t>
    </dgm:pt>
    <dgm:pt modelId="{9A5456F4-BB9C-4993-BBCC-BB31C1BB1BCC}" type="parTrans" cxnId="{6E5992AA-5497-409D-8742-0ACDC68F0118}">
      <dgm:prSet/>
      <dgm:spPr/>
      <dgm:t>
        <a:bodyPr/>
        <a:lstStyle/>
        <a:p>
          <a:endParaRPr lang="es-EC" sz="2000"/>
        </a:p>
      </dgm:t>
    </dgm:pt>
    <dgm:pt modelId="{C91AD174-94D3-4651-8193-5C0C6BB71637}" type="sibTrans" cxnId="{6E5992AA-5497-409D-8742-0ACDC68F0118}">
      <dgm:prSet custT="1"/>
      <dgm:spPr/>
      <dgm:t>
        <a:bodyPr/>
        <a:lstStyle/>
        <a:p>
          <a:endParaRPr lang="es-EC" sz="1200"/>
        </a:p>
      </dgm:t>
    </dgm:pt>
    <dgm:pt modelId="{B52D4ABA-0F0E-49A8-B437-C3D605CDB0F0}">
      <dgm:prSet phldrT="[Texto]" custT="1"/>
      <dgm:spPr/>
      <dgm:t>
        <a:bodyPr/>
        <a:lstStyle/>
        <a:p>
          <a:r>
            <a:rPr lang="es-ES" sz="1800" dirty="0" smtClean="0"/>
            <a:t>Altos costos de producción</a:t>
          </a:r>
          <a:endParaRPr lang="es-EC" sz="1800" dirty="0"/>
        </a:p>
      </dgm:t>
    </dgm:pt>
    <dgm:pt modelId="{1D6DED98-E5E7-4BB3-92BF-0139FD4459E8}" type="parTrans" cxnId="{E2038F1D-0CEE-4E5E-8D88-9903D3D35438}">
      <dgm:prSet/>
      <dgm:spPr/>
      <dgm:t>
        <a:bodyPr/>
        <a:lstStyle/>
        <a:p>
          <a:endParaRPr lang="es-EC" sz="2000"/>
        </a:p>
      </dgm:t>
    </dgm:pt>
    <dgm:pt modelId="{350FA1C7-9073-4CF8-9300-D037823BBA66}" type="sibTrans" cxnId="{E2038F1D-0CEE-4E5E-8D88-9903D3D35438}">
      <dgm:prSet custT="1"/>
      <dgm:spPr/>
      <dgm:t>
        <a:bodyPr/>
        <a:lstStyle/>
        <a:p>
          <a:endParaRPr lang="es-EC" sz="1200"/>
        </a:p>
      </dgm:t>
    </dgm:pt>
    <dgm:pt modelId="{62DB282E-7534-49BE-B0B2-57E22FD38DD1}">
      <dgm:prSet phldrT="[Texto]" custT="1"/>
      <dgm:spPr/>
      <dgm:t>
        <a:bodyPr/>
        <a:lstStyle/>
        <a:p>
          <a:r>
            <a:rPr lang="es-ES" sz="1800" dirty="0" smtClean="0"/>
            <a:t>Elevado endeudamiento</a:t>
          </a:r>
          <a:endParaRPr lang="es-EC" sz="1800" dirty="0"/>
        </a:p>
      </dgm:t>
    </dgm:pt>
    <dgm:pt modelId="{9D569E41-0B3D-4487-B6AD-3D547673800B}" type="parTrans" cxnId="{7A265924-EE1A-4D12-B9DB-EA190E2F7E9F}">
      <dgm:prSet/>
      <dgm:spPr/>
      <dgm:t>
        <a:bodyPr/>
        <a:lstStyle/>
        <a:p>
          <a:endParaRPr lang="es-EC" sz="2000"/>
        </a:p>
      </dgm:t>
    </dgm:pt>
    <dgm:pt modelId="{E814475F-20F7-4538-8717-20E18D7E1B23}" type="sibTrans" cxnId="{7A265924-EE1A-4D12-B9DB-EA190E2F7E9F}">
      <dgm:prSet custT="1"/>
      <dgm:spPr/>
      <dgm:t>
        <a:bodyPr/>
        <a:lstStyle/>
        <a:p>
          <a:endParaRPr lang="es-EC" sz="1200"/>
        </a:p>
      </dgm:t>
    </dgm:pt>
    <dgm:pt modelId="{8042125D-F32F-456F-93E6-4499F01074D8}">
      <dgm:prSet phldrT="[Texto]" custT="1"/>
      <dgm:spPr/>
      <dgm:t>
        <a:bodyPr/>
        <a:lstStyle/>
        <a:p>
          <a:r>
            <a:rPr lang="es-ES" sz="1800" dirty="0" smtClean="0"/>
            <a:t>Capital de trabajo insuficiente</a:t>
          </a:r>
          <a:endParaRPr lang="es-EC" sz="1800" dirty="0"/>
        </a:p>
      </dgm:t>
    </dgm:pt>
    <dgm:pt modelId="{E3DBBB41-23AD-47A7-BDF1-E7AB49F35003}" type="parTrans" cxnId="{B366BB63-C2FD-46B8-866F-8DA4930581A0}">
      <dgm:prSet/>
      <dgm:spPr/>
      <dgm:t>
        <a:bodyPr/>
        <a:lstStyle/>
        <a:p>
          <a:endParaRPr lang="es-EC" sz="2000"/>
        </a:p>
      </dgm:t>
    </dgm:pt>
    <dgm:pt modelId="{2C2A7DB6-A35B-4432-AF32-104D77F74D2A}" type="sibTrans" cxnId="{B366BB63-C2FD-46B8-866F-8DA4930581A0}">
      <dgm:prSet/>
      <dgm:spPr/>
      <dgm:t>
        <a:bodyPr/>
        <a:lstStyle/>
        <a:p>
          <a:endParaRPr lang="es-EC" sz="2000"/>
        </a:p>
      </dgm:t>
    </dgm:pt>
    <dgm:pt modelId="{9A021A7A-2B3E-48B2-B664-4D55741609A8}" type="pres">
      <dgm:prSet presAssocID="{3116E213-C5C3-4780-B5C6-6E8F23AA5B5F}" presName="linearFlow" presStyleCnt="0">
        <dgm:presLayoutVars>
          <dgm:resizeHandles val="exact"/>
        </dgm:presLayoutVars>
      </dgm:prSet>
      <dgm:spPr/>
    </dgm:pt>
    <dgm:pt modelId="{AD8840D1-1A8A-4956-BA3C-96765D342088}" type="pres">
      <dgm:prSet presAssocID="{61F172EA-DADA-44C3-BDA1-4DFE906A24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F4C99C-1109-42D5-B493-E8C6F6C66BCC}" type="pres">
      <dgm:prSet presAssocID="{EFBF01BF-E732-477D-BC01-308708885F6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21CEA88-9577-41E1-9295-1D81F008F3E6}" type="pres">
      <dgm:prSet presAssocID="{EFBF01BF-E732-477D-BC01-308708885F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440E71A-1418-4A39-B88E-7FCCC209A7EC}" type="pres">
      <dgm:prSet presAssocID="{484681CF-34FA-4C6F-A19E-1A0F54539DB8}" presName="node" presStyleLbl="node1" presStyleIdx="1" presStyleCnt="6" custScaleX="1703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83989-2D36-411E-AE9B-64B01ABC8D74}" type="pres">
      <dgm:prSet presAssocID="{89AEAB9C-3227-4842-B142-3561962689C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80B06FD-E93A-406E-8863-F243A8B6B115}" type="pres">
      <dgm:prSet presAssocID="{89AEAB9C-3227-4842-B142-3561962689C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51F34CA-B8F9-496E-AC84-5FC845039CDF}" type="pres">
      <dgm:prSet presAssocID="{9073142B-2F5C-4BC9-881A-10A5F538F77A}" presName="node" presStyleLbl="node1" presStyleIdx="2" presStyleCnt="6" custScaleX="169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1CED25-18EA-48C0-85FE-3B8D39E71F81}" type="pres">
      <dgm:prSet presAssocID="{C91AD174-94D3-4651-8193-5C0C6BB7163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C392981-6009-4D69-8204-34491191CBEE}" type="pres">
      <dgm:prSet presAssocID="{C91AD174-94D3-4651-8193-5C0C6BB7163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7D2642F-2555-4EAA-A443-3A35DDCB5A63}" type="pres">
      <dgm:prSet presAssocID="{B52D4ABA-0F0E-49A8-B437-C3D605CDB0F0}" presName="node" presStyleLbl="node1" presStyleIdx="3" presStyleCnt="6" custScaleX="17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FD71C1-F13D-4E7C-823C-6DD79D0B32DE}" type="pres">
      <dgm:prSet presAssocID="{350FA1C7-9073-4CF8-9300-D037823BBA6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29B3A6-3D0B-41A3-AF15-9B52F82FF8D1}" type="pres">
      <dgm:prSet presAssocID="{350FA1C7-9073-4CF8-9300-D037823BBA6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A31D273-4EEA-4EB5-A4E5-DC53E494AB29}" type="pres">
      <dgm:prSet presAssocID="{62DB282E-7534-49BE-B0B2-57E22FD38DD1}" presName="node" presStyleLbl="node1" presStyleIdx="4" presStyleCnt="6" custScaleX="1739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AB7B06-32BE-45B0-8A96-44D59201FC64}" type="pres">
      <dgm:prSet presAssocID="{E814475F-20F7-4538-8717-20E18D7E1B2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0E04AD-C2C9-4088-A84B-CEC432E17F28}" type="pres">
      <dgm:prSet presAssocID="{E814475F-20F7-4538-8717-20E18D7E1B2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BFA776E-4517-4131-A247-634FB6B81F01}" type="pres">
      <dgm:prSet presAssocID="{8042125D-F32F-456F-93E6-4499F01074D8}" presName="node" presStyleLbl="node1" presStyleIdx="5" presStyleCnt="6" custScaleX="1739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B23EEB-3893-461F-93D2-795F013479B1}" type="presOf" srcId="{E814475F-20F7-4538-8717-20E18D7E1B23}" destId="{9CAB7B06-32BE-45B0-8A96-44D59201FC64}" srcOrd="0" destOrd="0" presId="urn:microsoft.com/office/officeart/2005/8/layout/process2"/>
    <dgm:cxn modelId="{6425A7B2-E48D-4EB0-B231-04BE62E0AEAD}" srcId="{3116E213-C5C3-4780-B5C6-6E8F23AA5B5F}" destId="{484681CF-34FA-4C6F-A19E-1A0F54539DB8}" srcOrd="1" destOrd="0" parTransId="{8A2148D9-AC77-4B29-8AD0-08112BAE24CA}" sibTransId="{89AEAB9C-3227-4842-B142-3561962689C5}"/>
    <dgm:cxn modelId="{89C56F77-7B29-4165-A029-DF041587D64E}" type="presOf" srcId="{C91AD174-94D3-4651-8193-5C0C6BB71637}" destId="{1C392981-6009-4D69-8204-34491191CBEE}" srcOrd="1" destOrd="0" presId="urn:microsoft.com/office/officeart/2005/8/layout/process2"/>
    <dgm:cxn modelId="{06F210F7-32B6-4F14-95C5-F13057144A17}" type="presOf" srcId="{EFBF01BF-E732-477D-BC01-308708885F6C}" destId="{E21CEA88-9577-41E1-9295-1D81F008F3E6}" srcOrd="1" destOrd="0" presId="urn:microsoft.com/office/officeart/2005/8/layout/process2"/>
    <dgm:cxn modelId="{456CC242-9EF4-4DDF-B86D-2DA89E3AE722}" type="presOf" srcId="{3116E213-C5C3-4780-B5C6-6E8F23AA5B5F}" destId="{9A021A7A-2B3E-48B2-B664-4D55741609A8}" srcOrd="0" destOrd="0" presId="urn:microsoft.com/office/officeart/2005/8/layout/process2"/>
    <dgm:cxn modelId="{E2038F1D-0CEE-4E5E-8D88-9903D3D35438}" srcId="{3116E213-C5C3-4780-B5C6-6E8F23AA5B5F}" destId="{B52D4ABA-0F0E-49A8-B437-C3D605CDB0F0}" srcOrd="3" destOrd="0" parTransId="{1D6DED98-E5E7-4BB3-92BF-0139FD4459E8}" sibTransId="{350FA1C7-9073-4CF8-9300-D037823BBA66}"/>
    <dgm:cxn modelId="{BA39ABBF-C47C-4CE0-8196-C95A32039036}" type="presOf" srcId="{62DB282E-7534-49BE-B0B2-57E22FD38DD1}" destId="{1A31D273-4EEA-4EB5-A4E5-DC53E494AB29}" srcOrd="0" destOrd="0" presId="urn:microsoft.com/office/officeart/2005/8/layout/process2"/>
    <dgm:cxn modelId="{3925348C-6EB7-4AE6-BFEC-2F5F5C1A3786}" type="presOf" srcId="{8042125D-F32F-456F-93E6-4499F01074D8}" destId="{DBFA776E-4517-4131-A247-634FB6B81F01}" srcOrd="0" destOrd="0" presId="urn:microsoft.com/office/officeart/2005/8/layout/process2"/>
    <dgm:cxn modelId="{DE097640-2867-4D11-BE20-0BC970E43286}" type="presOf" srcId="{EFBF01BF-E732-477D-BC01-308708885F6C}" destId="{86F4C99C-1109-42D5-B493-E8C6F6C66BCC}" srcOrd="0" destOrd="0" presId="urn:microsoft.com/office/officeart/2005/8/layout/process2"/>
    <dgm:cxn modelId="{6E5992AA-5497-409D-8742-0ACDC68F0118}" srcId="{3116E213-C5C3-4780-B5C6-6E8F23AA5B5F}" destId="{9073142B-2F5C-4BC9-881A-10A5F538F77A}" srcOrd="2" destOrd="0" parTransId="{9A5456F4-BB9C-4993-BBCC-BB31C1BB1BCC}" sibTransId="{C91AD174-94D3-4651-8193-5C0C6BB71637}"/>
    <dgm:cxn modelId="{0590F8AE-92B9-45B0-A798-94CF15F417D2}" type="presOf" srcId="{89AEAB9C-3227-4842-B142-3561962689C5}" destId="{680B06FD-E93A-406E-8863-F243A8B6B115}" srcOrd="1" destOrd="0" presId="urn:microsoft.com/office/officeart/2005/8/layout/process2"/>
    <dgm:cxn modelId="{075B843D-C307-4E27-A492-0090A1706AEB}" type="presOf" srcId="{9073142B-2F5C-4BC9-881A-10A5F538F77A}" destId="{151F34CA-B8F9-496E-AC84-5FC845039CDF}" srcOrd="0" destOrd="0" presId="urn:microsoft.com/office/officeart/2005/8/layout/process2"/>
    <dgm:cxn modelId="{8A259444-A806-43A7-8DD1-3BD5D5B74DB0}" srcId="{3116E213-C5C3-4780-B5C6-6E8F23AA5B5F}" destId="{61F172EA-DADA-44C3-BDA1-4DFE906A24EF}" srcOrd="0" destOrd="0" parTransId="{A2EB298B-C6E9-44BD-A7DC-9AB50272D923}" sibTransId="{EFBF01BF-E732-477D-BC01-308708885F6C}"/>
    <dgm:cxn modelId="{A83E09DB-7F14-4478-8A37-16E674FE6DE1}" type="presOf" srcId="{350FA1C7-9073-4CF8-9300-D037823BBA66}" destId="{7DFD71C1-F13D-4E7C-823C-6DD79D0B32DE}" srcOrd="0" destOrd="0" presId="urn:microsoft.com/office/officeart/2005/8/layout/process2"/>
    <dgm:cxn modelId="{7A265924-EE1A-4D12-B9DB-EA190E2F7E9F}" srcId="{3116E213-C5C3-4780-B5C6-6E8F23AA5B5F}" destId="{62DB282E-7534-49BE-B0B2-57E22FD38DD1}" srcOrd="4" destOrd="0" parTransId="{9D569E41-0B3D-4487-B6AD-3D547673800B}" sibTransId="{E814475F-20F7-4538-8717-20E18D7E1B23}"/>
    <dgm:cxn modelId="{AF4A81F1-7C13-4C38-980B-6D032480C92D}" type="presOf" srcId="{E814475F-20F7-4538-8717-20E18D7E1B23}" destId="{550E04AD-C2C9-4088-A84B-CEC432E17F28}" srcOrd="1" destOrd="0" presId="urn:microsoft.com/office/officeart/2005/8/layout/process2"/>
    <dgm:cxn modelId="{AB344D80-F99D-4E84-AC0F-353C4303F3FF}" type="presOf" srcId="{C91AD174-94D3-4651-8193-5C0C6BB71637}" destId="{A01CED25-18EA-48C0-85FE-3B8D39E71F81}" srcOrd="0" destOrd="0" presId="urn:microsoft.com/office/officeart/2005/8/layout/process2"/>
    <dgm:cxn modelId="{9D5F841A-35D8-44C4-951C-E830C430DB73}" type="presOf" srcId="{89AEAB9C-3227-4842-B142-3561962689C5}" destId="{B9D83989-2D36-411E-AE9B-64B01ABC8D74}" srcOrd="0" destOrd="0" presId="urn:microsoft.com/office/officeart/2005/8/layout/process2"/>
    <dgm:cxn modelId="{BF63BFA7-CE25-4CB8-8E36-75641D4904EF}" type="presOf" srcId="{350FA1C7-9073-4CF8-9300-D037823BBA66}" destId="{6729B3A6-3D0B-41A3-AF15-9B52F82FF8D1}" srcOrd="1" destOrd="0" presId="urn:microsoft.com/office/officeart/2005/8/layout/process2"/>
    <dgm:cxn modelId="{1E7D1CAB-163B-40FD-B650-A764EB9F72D8}" type="presOf" srcId="{61F172EA-DADA-44C3-BDA1-4DFE906A24EF}" destId="{AD8840D1-1A8A-4956-BA3C-96765D342088}" srcOrd="0" destOrd="0" presId="urn:microsoft.com/office/officeart/2005/8/layout/process2"/>
    <dgm:cxn modelId="{70699405-6292-4982-B3EA-E122FEE843B0}" type="presOf" srcId="{B52D4ABA-0F0E-49A8-B437-C3D605CDB0F0}" destId="{07D2642F-2555-4EAA-A443-3A35DDCB5A63}" srcOrd="0" destOrd="0" presId="urn:microsoft.com/office/officeart/2005/8/layout/process2"/>
    <dgm:cxn modelId="{E4ABC0E1-AAC1-46FA-A95A-6DB1A41DFB46}" type="presOf" srcId="{484681CF-34FA-4C6F-A19E-1A0F54539DB8}" destId="{6440E71A-1418-4A39-B88E-7FCCC209A7EC}" srcOrd="0" destOrd="0" presId="urn:microsoft.com/office/officeart/2005/8/layout/process2"/>
    <dgm:cxn modelId="{B366BB63-C2FD-46B8-866F-8DA4930581A0}" srcId="{3116E213-C5C3-4780-B5C6-6E8F23AA5B5F}" destId="{8042125D-F32F-456F-93E6-4499F01074D8}" srcOrd="5" destOrd="0" parTransId="{E3DBBB41-23AD-47A7-BDF1-E7AB49F35003}" sibTransId="{2C2A7DB6-A35B-4432-AF32-104D77F74D2A}"/>
    <dgm:cxn modelId="{1FBAC8F4-ABF7-43CE-9355-AF1AE9612396}" type="presParOf" srcId="{9A021A7A-2B3E-48B2-B664-4D55741609A8}" destId="{AD8840D1-1A8A-4956-BA3C-96765D342088}" srcOrd="0" destOrd="0" presId="urn:microsoft.com/office/officeart/2005/8/layout/process2"/>
    <dgm:cxn modelId="{3ADF73DB-DD60-442D-97C7-DDCA270EFF08}" type="presParOf" srcId="{9A021A7A-2B3E-48B2-B664-4D55741609A8}" destId="{86F4C99C-1109-42D5-B493-E8C6F6C66BCC}" srcOrd="1" destOrd="0" presId="urn:microsoft.com/office/officeart/2005/8/layout/process2"/>
    <dgm:cxn modelId="{44C3B729-0419-4C07-A4F5-C5264274CBDD}" type="presParOf" srcId="{86F4C99C-1109-42D5-B493-E8C6F6C66BCC}" destId="{E21CEA88-9577-41E1-9295-1D81F008F3E6}" srcOrd="0" destOrd="0" presId="urn:microsoft.com/office/officeart/2005/8/layout/process2"/>
    <dgm:cxn modelId="{00E69C7A-3D1A-4D37-8985-174057432282}" type="presParOf" srcId="{9A021A7A-2B3E-48B2-B664-4D55741609A8}" destId="{6440E71A-1418-4A39-B88E-7FCCC209A7EC}" srcOrd="2" destOrd="0" presId="urn:microsoft.com/office/officeart/2005/8/layout/process2"/>
    <dgm:cxn modelId="{E06E9F34-8CAE-41CA-A380-2DFE5704C614}" type="presParOf" srcId="{9A021A7A-2B3E-48B2-B664-4D55741609A8}" destId="{B9D83989-2D36-411E-AE9B-64B01ABC8D74}" srcOrd="3" destOrd="0" presId="urn:microsoft.com/office/officeart/2005/8/layout/process2"/>
    <dgm:cxn modelId="{ED6A49B2-CAD8-4A38-9620-CDA653EC50E9}" type="presParOf" srcId="{B9D83989-2D36-411E-AE9B-64B01ABC8D74}" destId="{680B06FD-E93A-406E-8863-F243A8B6B115}" srcOrd="0" destOrd="0" presId="urn:microsoft.com/office/officeart/2005/8/layout/process2"/>
    <dgm:cxn modelId="{64694EE9-8552-4387-A98F-5031718D4218}" type="presParOf" srcId="{9A021A7A-2B3E-48B2-B664-4D55741609A8}" destId="{151F34CA-B8F9-496E-AC84-5FC845039CDF}" srcOrd="4" destOrd="0" presId="urn:microsoft.com/office/officeart/2005/8/layout/process2"/>
    <dgm:cxn modelId="{66B0E3BB-406A-41BE-A43D-765F10BCEFD7}" type="presParOf" srcId="{9A021A7A-2B3E-48B2-B664-4D55741609A8}" destId="{A01CED25-18EA-48C0-85FE-3B8D39E71F81}" srcOrd="5" destOrd="0" presId="urn:microsoft.com/office/officeart/2005/8/layout/process2"/>
    <dgm:cxn modelId="{2B9D01AB-3878-40CD-9DA4-BFF57A083237}" type="presParOf" srcId="{A01CED25-18EA-48C0-85FE-3B8D39E71F81}" destId="{1C392981-6009-4D69-8204-34491191CBEE}" srcOrd="0" destOrd="0" presId="urn:microsoft.com/office/officeart/2005/8/layout/process2"/>
    <dgm:cxn modelId="{175F9485-29B8-443F-BFCC-9E7D1FB188C7}" type="presParOf" srcId="{9A021A7A-2B3E-48B2-B664-4D55741609A8}" destId="{07D2642F-2555-4EAA-A443-3A35DDCB5A63}" srcOrd="6" destOrd="0" presId="urn:microsoft.com/office/officeart/2005/8/layout/process2"/>
    <dgm:cxn modelId="{8D12E727-276F-456F-B607-C66B3ED6B2C8}" type="presParOf" srcId="{9A021A7A-2B3E-48B2-B664-4D55741609A8}" destId="{7DFD71C1-F13D-4E7C-823C-6DD79D0B32DE}" srcOrd="7" destOrd="0" presId="urn:microsoft.com/office/officeart/2005/8/layout/process2"/>
    <dgm:cxn modelId="{6258DCD7-9173-4652-9591-D8ECEBEB999C}" type="presParOf" srcId="{7DFD71C1-F13D-4E7C-823C-6DD79D0B32DE}" destId="{6729B3A6-3D0B-41A3-AF15-9B52F82FF8D1}" srcOrd="0" destOrd="0" presId="urn:microsoft.com/office/officeart/2005/8/layout/process2"/>
    <dgm:cxn modelId="{B14F794C-3C55-4AC1-85F9-9AE28F59E53E}" type="presParOf" srcId="{9A021A7A-2B3E-48B2-B664-4D55741609A8}" destId="{1A31D273-4EEA-4EB5-A4E5-DC53E494AB29}" srcOrd="8" destOrd="0" presId="urn:microsoft.com/office/officeart/2005/8/layout/process2"/>
    <dgm:cxn modelId="{9B2515B1-FEF4-4486-B92C-E8B5249299C2}" type="presParOf" srcId="{9A021A7A-2B3E-48B2-B664-4D55741609A8}" destId="{9CAB7B06-32BE-45B0-8A96-44D59201FC64}" srcOrd="9" destOrd="0" presId="urn:microsoft.com/office/officeart/2005/8/layout/process2"/>
    <dgm:cxn modelId="{CA0D6105-8BDA-4943-8CAE-AFF96205F4D2}" type="presParOf" srcId="{9CAB7B06-32BE-45B0-8A96-44D59201FC64}" destId="{550E04AD-C2C9-4088-A84B-CEC432E17F28}" srcOrd="0" destOrd="0" presId="urn:microsoft.com/office/officeart/2005/8/layout/process2"/>
    <dgm:cxn modelId="{4E12458E-09D4-46C5-85EC-4A1F7FFAEBB7}" type="presParOf" srcId="{9A021A7A-2B3E-48B2-B664-4D55741609A8}" destId="{DBFA776E-4517-4131-A247-634FB6B81F0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16E213-C5C3-4780-B5C6-6E8F23AA5B5F}" type="doc">
      <dgm:prSet loTypeId="urn:microsoft.com/office/officeart/2005/8/layout/process2" loCatId="process" qsTypeId="urn:microsoft.com/office/officeart/2005/8/quickstyle/simple3" qsCatId="simple" csTypeId="urn:microsoft.com/office/officeart/2005/8/colors/accent0_2" csCatId="mainScheme" phldr="1"/>
      <dgm:spPr/>
    </dgm:pt>
    <dgm:pt modelId="{61F172EA-DADA-44C3-BDA1-4DFE906A24EF}">
      <dgm:prSet phldrT="[Texto]"/>
      <dgm:spPr/>
      <dgm:t>
        <a:bodyPr/>
        <a:lstStyle/>
        <a:p>
          <a:r>
            <a:rPr lang="es-EC" dirty="0" smtClean="0"/>
            <a:t>Zona Gris</a:t>
          </a:r>
          <a:endParaRPr lang="es-EC" dirty="0"/>
        </a:p>
      </dgm:t>
    </dgm:pt>
    <dgm:pt modelId="{A2EB298B-C6E9-44BD-A7DC-9AB50272D923}" type="parTrans" cxnId="{8A259444-A806-43A7-8DD1-3BD5D5B74DB0}">
      <dgm:prSet/>
      <dgm:spPr/>
      <dgm:t>
        <a:bodyPr/>
        <a:lstStyle/>
        <a:p>
          <a:endParaRPr lang="es-EC"/>
        </a:p>
      </dgm:t>
    </dgm:pt>
    <dgm:pt modelId="{EFBF01BF-E732-477D-BC01-308708885F6C}" type="sibTrans" cxnId="{8A259444-A806-43A7-8DD1-3BD5D5B74DB0}">
      <dgm:prSet/>
      <dgm:spPr/>
      <dgm:t>
        <a:bodyPr/>
        <a:lstStyle/>
        <a:p>
          <a:endParaRPr lang="es-EC"/>
        </a:p>
      </dgm:t>
    </dgm:pt>
    <dgm:pt modelId="{484681CF-34FA-4C6F-A19E-1A0F54539DB8}">
      <dgm:prSet phldrT="[Texto]"/>
      <dgm:spPr/>
      <dgm:t>
        <a:bodyPr/>
        <a:lstStyle/>
        <a:p>
          <a:r>
            <a:rPr lang="es-ES" dirty="0" smtClean="0"/>
            <a:t>mayor a 1.24 y menor a 2.90</a:t>
          </a:r>
          <a:endParaRPr lang="es-EC" dirty="0"/>
        </a:p>
      </dgm:t>
    </dgm:pt>
    <dgm:pt modelId="{8A2148D9-AC77-4B29-8AD0-08112BAE24CA}" type="parTrans" cxnId="{6425A7B2-E48D-4EB0-B231-04BE62E0AEAD}">
      <dgm:prSet/>
      <dgm:spPr/>
      <dgm:t>
        <a:bodyPr/>
        <a:lstStyle/>
        <a:p>
          <a:endParaRPr lang="es-EC"/>
        </a:p>
      </dgm:t>
    </dgm:pt>
    <dgm:pt modelId="{89AEAB9C-3227-4842-B142-3561962689C5}" type="sibTrans" cxnId="{6425A7B2-E48D-4EB0-B231-04BE62E0AEAD}">
      <dgm:prSet/>
      <dgm:spPr/>
      <dgm:t>
        <a:bodyPr/>
        <a:lstStyle/>
        <a:p>
          <a:endParaRPr lang="es-EC"/>
        </a:p>
      </dgm:t>
    </dgm:pt>
    <dgm:pt modelId="{9073142B-2F5C-4BC9-881A-10A5F538F77A}">
      <dgm:prSet phldrT="[Texto]"/>
      <dgm:spPr/>
      <dgm:t>
        <a:bodyPr/>
        <a:lstStyle/>
        <a:p>
          <a:r>
            <a:rPr lang="es-ES" dirty="0" smtClean="0"/>
            <a:t>Monitoreo y mejoramiento continuo </a:t>
          </a:r>
          <a:endParaRPr lang="es-EC" dirty="0"/>
        </a:p>
      </dgm:t>
    </dgm:pt>
    <dgm:pt modelId="{9A5456F4-BB9C-4993-BBCC-BB31C1BB1BCC}" type="parTrans" cxnId="{6E5992AA-5497-409D-8742-0ACDC68F0118}">
      <dgm:prSet/>
      <dgm:spPr/>
      <dgm:t>
        <a:bodyPr/>
        <a:lstStyle/>
        <a:p>
          <a:endParaRPr lang="es-EC"/>
        </a:p>
      </dgm:t>
    </dgm:pt>
    <dgm:pt modelId="{C91AD174-94D3-4651-8193-5C0C6BB71637}" type="sibTrans" cxnId="{6E5992AA-5497-409D-8742-0ACDC68F0118}">
      <dgm:prSet/>
      <dgm:spPr/>
      <dgm:t>
        <a:bodyPr/>
        <a:lstStyle/>
        <a:p>
          <a:endParaRPr lang="es-EC"/>
        </a:p>
      </dgm:t>
    </dgm:pt>
    <dgm:pt modelId="{B52D4ABA-0F0E-49A8-B437-C3D605CDB0F0}">
      <dgm:prSet phldrT="[Texto]"/>
      <dgm:spPr/>
      <dgm:t>
        <a:bodyPr/>
        <a:lstStyle/>
        <a:p>
          <a:r>
            <a:rPr lang="es-ES" dirty="0" smtClean="0"/>
            <a:t>la predicción de supervivencia futura no es tan clara.</a:t>
          </a:r>
          <a:endParaRPr lang="es-EC" dirty="0"/>
        </a:p>
      </dgm:t>
    </dgm:pt>
    <dgm:pt modelId="{1D6DED98-E5E7-4BB3-92BF-0139FD4459E8}" type="parTrans" cxnId="{E2038F1D-0CEE-4E5E-8D88-9903D3D35438}">
      <dgm:prSet/>
      <dgm:spPr/>
      <dgm:t>
        <a:bodyPr/>
        <a:lstStyle/>
        <a:p>
          <a:endParaRPr lang="es-EC"/>
        </a:p>
      </dgm:t>
    </dgm:pt>
    <dgm:pt modelId="{350FA1C7-9073-4CF8-9300-D037823BBA66}" type="sibTrans" cxnId="{E2038F1D-0CEE-4E5E-8D88-9903D3D35438}">
      <dgm:prSet/>
      <dgm:spPr/>
      <dgm:t>
        <a:bodyPr/>
        <a:lstStyle/>
        <a:p>
          <a:endParaRPr lang="es-EC"/>
        </a:p>
      </dgm:t>
    </dgm:pt>
    <dgm:pt modelId="{9A021A7A-2B3E-48B2-B664-4D55741609A8}" type="pres">
      <dgm:prSet presAssocID="{3116E213-C5C3-4780-B5C6-6E8F23AA5B5F}" presName="linearFlow" presStyleCnt="0">
        <dgm:presLayoutVars>
          <dgm:resizeHandles val="exact"/>
        </dgm:presLayoutVars>
      </dgm:prSet>
      <dgm:spPr/>
    </dgm:pt>
    <dgm:pt modelId="{AD8840D1-1A8A-4956-BA3C-96765D342088}" type="pres">
      <dgm:prSet presAssocID="{61F172EA-DADA-44C3-BDA1-4DFE906A24EF}" presName="node" presStyleLbl="node1" presStyleIdx="0" presStyleCnt="4" custLinFactNeighborX="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F4C99C-1109-42D5-B493-E8C6F6C66BCC}" type="pres">
      <dgm:prSet presAssocID="{EFBF01BF-E732-477D-BC01-308708885F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21CEA88-9577-41E1-9295-1D81F008F3E6}" type="pres">
      <dgm:prSet presAssocID="{EFBF01BF-E732-477D-BC01-308708885F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440E71A-1418-4A39-B88E-7FCCC209A7EC}" type="pres">
      <dgm:prSet presAssocID="{484681CF-34FA-4C6F-A19E-1A0F54539D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83989-2D36-411E-AE9B-64B01ABC8D74}" type="pres">
      <dgm:prSet presAssocID="{89AEAB9C-3227-4842-B142-3561962689C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80B06FD-E93A-406E-8863-F243A8B6B115}" type="pres">
      <dgm:prSet presAssocID="{89AEAB9C-3227-4842-B142-3561962689C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51F34CA-B8F9-496E-AC84-5FC845039CDF}" type="pres">
      <dgm:prSet presAssocID="{9073142B-2F5C-4BC9-881A-10A5F538F7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1CED25-18EA-48C0-85FE-3B8D39E71F81}" type="pres">
      <dgm:prSet presAssocID="{C91AD174-94D3-4651-8193-5C0C6BB7163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C392981-6009-4D69-8204-34491191CBEE}" type="pres">
      <dgm:prSet presAssocID="{C91AD174-94D3-4651-8193-5C0C6BB7163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7D2642F-2555-4EAA-A443-3A35DDCB5A63}" type="pres">
      <dgm:prSet presAssocID="{B52D4ABA-0F0E-49A8-B437-C3D605CDB0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79FDE0-D93C-4816-831B-FB669423328D}" type="presOf" srcId="{89AEAB9C-3227-4842-B142-3561962689C5}" destId="{680B06FD-E93A-406E-8863-F243A8B6B115}" srcOrd="1" destOrd="0" presId="urn:microsoft.com/office/officeart/2005/8/layout/process2"/>
    <dgm:cxn modelId="{6425A7B2-E48D-4EB0-B231-04BE62E0AEAD}" srcId="{3116E213-C5C3-4780-B5C6-6E8F23AA5B5F}" destId="{484681CF-34FA-4C6F-A19E-1A0F54539DB8}" srcOrd="1" destOrd="0" parTransId="{8A2148D9-AC77-4B29-8AD0-08112BAE24CA}" sibTransId="{89AEAB9C-3227-4842-B142-3561962689C5}"/>
    <dgm:cxn modelId="{ABDDD803-443E-4F86-A3C2-E35001EF9AAE}" type="presOf" srcId="{89AEAB9C-3227-4842-B142-3561962689C5}" destId="{B9D83989-2D36-411E-AE9B-64B01ABC8D74}" srcOrd="0" destOrd="0" presId="urn:microsoft.com/office/officeart/2005/8/layout/process2"/>
    <dgm:cxn modelId="{21EA4BDE-BC4F-4FD8-8986-83EA47896E8F}" type="presOf" srcId="{3116E213-C5C3-4780-B5C6-6E8F23AA5B5F}" destId="{9A021A7A-2B3E-48B2-B664-4D55741609A8}" srcOrd="0" destOrd="0" presId="urn:microsoft.com/office/officeart/2005/8/layout/process2"/>
    <dgm:cxn modelId="{E2038F1D-0CEE-4E5E-8D88-9903D3D35438}" srcId="{3116E213-C5C3-4780-B5C6-6E8F23AA5B5F}" destId="{B52D4ABA-0F0E-49A8-B437-C3D605CDB0F0}" srcOrd="3" destOrd="0" parTransId="{1D6DED98-E5E7-4BB3-92BF-0139FD4459E8}" sibTransId="{350FA1C7-9073-4CF8-9300-D037823BBA66}"/>
    <dgm:cxn modelId="{6E5992AA-5497-409D-8742-0ACDC68F0118}" srcId="{3116E213-C5C3-4780-B5C6-6E8F23AA5B5F}" destId="{9073142B-2F5C-4BC9-881A-10A5F538F77A}" srcOrd="2" destOrd="0" parTransId="{9A5456F4-BB9C-4993-BBCC-BB31C1BB1BCC}" sibTransId="{C91AD174-94D3-4651-8193-5C0C6BB71637}"/>
    <dgm:cxn modelId="{D8011F77-96E6-40B9-BEE7-613D11573A6B}" type="presOf" srcId="{EFBF01BF-E732-477D-BC01-308708885F6C}" destId="{86F4C99C-1109-42D5-B493-E8C6F6C66BCC}" srcOrd="0" destOrd="0" presId="urn:microsoft.com/office/officeart/2005/8/layout/process2"/>
    <dgm:cxn modelId="{1F2C44AB-EC92-41C0-8E10-8F059CFBEDB6}" type="presOf" srcId="{61F172EA-DADA-44C3-BDA1-4DFE906A24EF}" destId="{AD8840D1-1A8A-4956-BA3C-96765D342088}" srcOrd="0" destOrd="0" presId="urn:microsoft.com/office/officeart/2005/8/layout/process2"/>
    <dgm:cxn modelId="{8A259444-A806-43A7-8DD1-3BD5D5B74DB0}" srcId="{3116E213-C5C3-4780-B5C6-6E8F23AA5B5F}" destId="{61F172EA-DADA-44C3-BDA1-4DFE906A24EF}" srcOrd="0" destOrd="0" parTransId="{A2EB298B-C6E9-44BD-A7DC-9AB50272D923}" sibTransId="{EFBF01BF-E732-477D-BC01-308708885F6C}"/>
    <dgm:cxn modelId="{BB6B9796-DFD4-4428-8277-75404C92F1A1}" type="presOf" srcId="{EFBF01BF-E732-477D-BC01-308708885F6C}" destId="{E21CEA88-9577-41E1-9295-1D81F008F3E6}" srcOrd="1" destOrd="0" presId="urn:microsoft.com/office/officeart/2005/8/layout/process2"/>
    <dgm:cxn modelId="{5BB0FC3B-EFE9-48A7-B4D3-4597D1B32A6F}" type="presOf" srcId="{C91AD174-94D3-4651-8193-5C0C6BB71637}" destId="{1C392981-6009-4D69-8204-34491191CBEE}" srcOrd="1" destOrd="0" presId="urn:microsoft.com/office/officeart/2005/8/layout/process2"/>
    <dgm:cxn modelId="{7085C515-C7CC-4324-93A5-9E2D9209FB62}" type="presOf" srcId="{484681CF-34FA-4C6F-A19E-1A0F54539DB8}" destId="{6440E71A-1418-4A39-B88E-7FCCC209A7EC}" srcOrd="0" destOrd="0" presId="urn:microsoft.com/office/officeart/2005/8/layout/process2"/>
    <dgm:cxn modelId="{751691A1-42AD-432A-9178-0BECC5EB1D17}" type="presOf" srcId="{B52D4ABA-0F0E-49A8-B437-C3D605CDB0F0}" destId="{07D2642F-2555-4EAA-A443-3A35DDCB5A63}" srcOrd="0" destOrd="0" presId="urn:microsoft.com/office/officeart/2005/8/layout/process2"/>
    <dgm:cxn modelId="{992D88C0-9A41-4E4E-A968-087EC079DB10}" type="presOf" srcId="{9073142B-2F5C-4BC9-881A-10A5F538F77A}" destId="{151F34CA-B8F9-496E-AC84-5FC845039CDF}" srcOrd="0" destOrd="0" presId="urn:microsoft.com/office/officeart/2005/8/layout/process2"/>
    <dgm:cxn modelId="{BE21C653-A706-41A9-9C02-760E51C29AEF}" type="presOf" srcId="{C91AD174-94D3-4651-8193-5C0C6BB71637}" destId="{A01CED25-18EA-48C0-85FE-3B8D39E71F81}" srcOrd="0" destOrd="0" presId="urn:microsoft.com/office/officeart/2005/8/layout/process2"/>
    <dgm:cxn modelId="{758BC483-7592-4247-8D36-96C0DF1D5C4D}" type="presParOf" srcId="{9A021A7A-2B3E-48B2-B664-4D55741609A8}" destId="{AD8840D1-1A8A-4956-BA3C-96765D342088}" srcOrd="0" destOrd="0" presId="urn:microsoft.com/office/officeart/2005/8/layout/process2"/>
    <dgm:cxn modelId="{74072DC7-2538-4A95-8D1C-AD039012E9CA}" type="presParOf" srcId="{9A021A7A-2B3E-48B2-B664-4D55741609A8}" destId="{86F4C99C-1109-42D5-B493-E8C6F6C66BCC}" srcOrd="1" destOrd="0" presId="urn:microsoft.com/office/officeart/2005/8/layout/process2"/>
    <dgm:cxn modelId="{B6341C3F-F8E8-427F-881C-5AF8DD122ED4}" type="presParOf" srcId="{86F4C99C-1109-42D5-B493-E8C6F6C66BCC}" destId="{E21CEA88-9577-41E1-9295-1D81F008F3E6}" srcOrd="0" destOrd="0" presId="urn:microsoft.com/office/officeart/2005/8/layout/process2"/>
    <dgm:cxn modelId="{BDCE87DA-2157-43B5-804E-6DDAC994DF54}" type="presParOf" srcId="{9A021A7A-2B3E-48B2-B664-4D55741609A8}" destId="{6440E71A-1418-4A39-B88E-7FCCC209A7EC}" srcOrd="2" destOrd="0" presId="urn:microsoft.com/office/officeart/2005/8/layout/process2"/>
    <dgm:cxn modelId="{BB8611BC-A784-411C-9D00-BB0E43021E82}" type="presParOf" srcId="{9A021A7A-2B3E-48B2-B664-4D55741609A8}" destId="{B9D83989-2D36-411E-AE9B-64B01ABC8D74}" srcOrd="3" destOrd="0" presId="urn:microsoft.com/office/officeart/2005/8/layout/process2"/>
    <dgm:cxn modelId="{84180A5C-9C7C-4EF2-9E78-85BD18014E06}" type="presParOf" srcId="{B9D83989-2D36-411E-AE9B-64B01ABC8D74}" destId="{680B06FD-E93A-406E-8863-F243A8B6B115}" srcOrd="0" destOrd="0" presId="urn:microsoft.com/office/officeart/2005/8/layout/process2"/>
    <dgm:cxn modelId="{0170DDFB-EF6B-465F-ACE4-832B0C56DF38}" type="presParOf" srcId="{9A021A7A-2B3E-48B2-B664-4D55741609A8}" destId="{151F34CA-B8F9-496E-AC84-5FC845039CDF}" srcOrd="4" destOrd="0" presId="urn:microsoft.com/office/officeart/2005/8/layout/process2"/>
    <dgm:cxn modelId="{54B0FEF2-BB3A-443C-95E1-3E2D709D062A}" type="presParOf" srcId="{9A021A7A-2B3E-48B2-B664-4D55741609A8}" destId="{A01CED25-18EA-48C0-85FE-3B8D39E71F81}" srcOrd="5" destOrd="0" presId="urn:microsoft.com/office/officeart/2005/8/layout/process2"/>
    <dgm:cxn modelId="{DABC816C-8751-4E9C-8F26-3E1F7F7D2B49}" type="presParOf" srcId="{A01CED25-18EA-48C0-85FE-3B8D39E71F81}" destId="{1C392981-6009-4D69-8204-34491191CBEE}" srcOrd="0" destOrd="0" presId="urn:microsoft.com/office/officeart/2005/8/layout/process2"/>
    <dgm:cxn modelId="{B549E077-38ED-4496-BE1F-4EC52D2E2A6A}" type="presParOf" srcId="{9A021A7A-2B3E-48B2-B664-4D55741609A8}" destId="{07D2642F-2555-4EAA-A443-3A35DDCB5A6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8283A4-4848-4A8F-9422-46F10C37CD50}" type="doc">
      <dgm:prSet loTypeId="urn:microsoft.com/office/officeart/2008/layout/CircleAccentTimeline" loCatId="process" qsTypeId="urn:microsoft.com/office/officeart/2005/8/quickstyle/3d3" qsCatId="3D" csTypeId="urn:microsoft.com/office/officeart/2005/8/colors/colorful5" csCatId="colorful" phldr="1"/>
      <dgm:spPr/>
    </dgm:pt>
    <dgm:pt modelId="{AFD1BECB-81B1-4617-90CB-97DD3FFEF16A}">
      <dgm:prSet phldrT="[Text]"/>
      <dgm:spPr/>
      <dgm:t>
        <a:bodyPr/>
        <a:lstStyle/>
        <a:p>
          <a:r>
            <a:rPr lang="en-US" dirty="0" smtClean="0"/>
            <a:t>-</a:t>
          </a:r>
          <a:r>
            <a:rPr lang="en-US" dirty="0" err="1" smtClean="0"/>
            <a:t>Rotación</a:t>
          </a:r>
          <a:r>
            <a:rPr lang="en-US" dirty="0" smtClean="0"/>
            <a:t> </a:t>
          </a:r>
          <a:r>
            <a:rPr lang="en-US" dirty="0" err="1" smtClean="0"/>
            <a:t>Inventario</a:t>
          </a:r>
          <a:r>
            <a:rPr lang="en-US" dirty="0" smtClean="0"/>
            <a:t> </a:t>
          </a:r>
        </a:p>
        <a:p>
          <a:r>
            <a:rPr lang="en-US" dirty="0" smtClean="0"/>
            <a:t>-</a:t>
          </a:r>
          <a:r>
            <a:rPr lang="en-US" dirty="0" err="1" smtClean="0"/>
            <a:t>Cartera</a:t>
          </a:r>
          <a:r>
            <a:rPr lang="en-US" dirty="0" smtClean="0"/>
            <a:t> </a:t>
          </a:r>
          <a:r>
            <a:rPr lang="en-US" dirty="0" err="1" smtClean="0"/>
            <a:t>Clientes</a:t>
          </a:r>
          <a:endParaRPr lang="en-US" dirty="0" smtClean="0"/>
        </a:p>
        <a:p>
          <a:r>
            <a:rPr lang="en-US" dirty="0" smtClean="0"/>
            <a:t>-</a:t>
          </a:r>
          <a:r>
            <a:rPr lang="en-US" dirty="0" err="1" smtClean="0"/>
            <a:t>Proveedores</a:t>
          </a:r>
          <a:endParaRPr lang="en-US" dirty="0" smtClean="0"/>
        </a:p>
      </dgm:t>
    </dgm:pt>
    <dgm:pt modelId="{CE1E6BDD-5B07-402F-B6EB-39059152050F}" type="parTrans" cxnId="{040C3B98-762A-4BA1-AD1C-2F6EFEFD0331}">
      <dgm:prSet/>
      <dgm:spPr/>
      <dgm:t>
        <a:bodyPr/>
        <a:lstStyle/>
        <a:p>
          <a:endParaRPr lang="en-US"/>
        </a:p>
      </dgm:t>
    </dgm:pt>
    <dgm:pt modelId="{3497BF9B-5946-41BE-9F50-25C2C7D38F2F}" type="sibTrans" cxnId="{040C3B98-762A-4BA1-AD1C-2F6EFEFD0331}">
      <dgm:prSet/>
      <dgm:spPr/>
      <dgm:t>
        <a:bodyPr/>
        <a:lstStyle/>
        <a:p>
          <a:endParaRPr lang="en-US"/>
        </a:p>
      </dgm:t>
    </dgm:pt>
    <dgm:pt modelId="{F0223483-9703-4CA7-A14D-E7BABE60191D}">
      <dgm:prSet phldrT="[Text]"/>
      <dgm:spPr/>
      <dgm:t>
        <a:bodyPr/>
        <a:lstStyle/>
        <a:p>
          <a:r>
            <a:rPr lang="en-US" dirty="0" err="1" smtClean="0"/>
            <a:t>Análisis</a:t>
          </a:r>
          <a:r>
            <a:rPr lang="en-US" dirty="0" smtClean="0"/>
            <a:t> de </a:t>
          </a:r>
          <a:r>
            <a:rPr lang="en-US" dirty="0" err="1" smtClean="0"/>
            <a:t>Índices</a:t>
          </a:r>
          <a:r>
            <a:rPr lang="en-US" dirty="0" smtClean="0"/>
            <a:t> </a:t>
          </a:r>
          <a:r>
            <a:rPr lang="en-US" dirty="0" err="1" smtClean="0"/>
            <a:t>Financieros</a:t>
          </a:r>
          <a:endParaRPr lang="en-US" dirty="0"/>
        </a:p>
      </dgm:t>
    </dgm:pt>
    <dgm:pt modelId="{F1E28C93-B272-4342-97D3-D481C20325FB}" type="parTrans" cxnId="{A5FC404A-1DDE-42FB-9F91-63BCCE2D4B85}">
      <dgm:prSet/>
      <dgm:spPr/>
      <dgm:t>
        <a:bodyPr/>
        <a:lstStyle/>
        <a:p>
          <a:endParaRPr lang="en-US"/>
        </a:p>
      </dgm:t>
    </dgm:pt>
    <dgm:pt modelId="{B177523F-0A93-4CE1-821F-DCDAA487F1BF}" type="sibTrans" cxnId="{A5FC404A-1DDE-42FB-9F91-63BCCE2D4B85}">
      <dgm:prSet/>
      <dgm:spPr/>
      <dgm:t>
        <a:bodyPr/>
        <a:lstStyle/>
        <a:p>
          <a:endParaRPr lang="en-US"/>
        </a:p>
      </dgm:t>
    </dgm:pt>
    <dgm:pt modelId="{959428D4-454C-4E62-91EF-898297D2F702}">
      <dgm:prSet phldrT="[Text]"/>
      <dgm:spPr/>
      <dgm:t>
        <a:bodyPr/>
        <a:lstStyle/>
        <a:p>
          <a:r>
            <a:rPr lang="en-US" dirty="0" smtClean="0"/>
            <a:t>-</a:t>
          </a:r>
          <a:r>
            <a:rPr lang="en-US" dirty="0" err="1" smtClean="0"/>
            <a:t>Alianzas</a:t>
          </a:r>
          <a:r>
            <a:rPr lang="en-US" dirty="0" smtClean="0"/>
            <a:t> </a:t>
          </a:r>
          <a:r>
            <a:rPr lang="en-US" dirty="0" err="1" smtClean="0"/>
            <a:t>Estratégicas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Costos</a:t>
          </a:r>
          <a:r>
            <a:rPr lang="en-US" dirty="0" smtClean="0"/>
            <a:t>)</a:t>
          </a:r>
          <a:endParaRPr lang="en-US" dirty="0"/>
        </a:p>
      </dgm:t>
    </dgm:pt>
    <dgm:pt modelId="{7021A0E4-5939-4060-99EC-325656319653}" type="parTrans" cxnId="{DA8D1352-D28D-4020-BAED-010E94652D2B}">
      <dgm:prSet/>
      <dgm:spPr/>
      <dgm:t>
        <a:bodyPr/>
        <a:lstStyle/>
        <a:p>
          <a:endParaRPr lang="en-US"/>
        </a:p>
      </dgm:t>
    </dgm:pt>
    <dgm:pt modelId="{E9E22BA4-2D48-49E3-8B9A-B4806EA0FA0C}" type="sibTrans" cxnId="{DA8D1352-D28D-4020-BAED-010E94652D2B}">
      <dgm:prSet/>
      <dgm:spPr/>
      <dgm:t>
        <a:bodyPr/>
        <a:lstStyle/>
        <a:p>
          <a:endParaRPr lang="en-US"/>
        </a:p>
      </dgm:t>
    </dgm:pt>
    <dgm:pt modelId="{324FF549-7AC2-415E-AF69-F7C6289E32F0}">
      <dgm:prSet phldrT="[Text]"/>
      <dgm:spPr/>
      <dgm:t>
        <a:bodyPr/>
        <a:lstStyle/>
        <a:p>
          <a:r>
            <a:rPr lang="en-US" dirty="0" err="1" smtClean="0"/>
            <a:t>Analizar</a:t>
          </a:r>
          <a:r>
            <a:rPr lang="en-US" dirty="0" smtClean="0"/>
            <a:t> la </a:t>
          </a:r>
          <a:r>
            <a:rPr lang="en-US" dirty="0" err="1" smtClean="0"/>
            <a:t>capacidad</a:t>
          </a:r>
          <a:r>
            <a:rPr lang="en-US" dirty="0" smtClean="0"/>
            <a:t> de </a:t>
          </a:r>
          <a:r>
            <a:rPr lang="en-US" dirty="0" err="1" smtClean="0"/>
            <a:t>pago</a:t>
          </a:r>
          <a:r>
            <a:rPr lang="en-US" dirty="0" smtClean="0"/>
            <a:t> de la </a:t>
          </a:r>
          <a:r>
            <a:rPr lang="en-US" dirty="0" err="1" smtClean="0"/>
            <a:t>entidad</a:t>
          </a:r>
          <a:endParaRPr lang="en-US" dirty="0"/>
        </a:p>
      </dgm:t>
    </dgm:pt>
    <dgm:pt modelId="{8FD33941-1DBF-40AF-82ED-14E47574EDE2}" type="parTrans" cxnId="{C37C1BD3-ED40-4187-A1DA-F58D174D3273}">
      <dgm:prSet/>
      <dgm:spPr/>
      <dgm:t>
        <a:bodyPr/>
        <a:lstStyle/>
        <a:p>
          <a:endParaRPr lang="en-US"/>
        </a:p>
      </dgm:t>
    </dgm:pt>
    <dgm:pt modelId="{2C1DD777-8A76-4A95-984E-A19BAF06109B}" type="sibTrans" cxnId="{C37C1BD3-ED40-4187-A1DA-F58D174D3273}">
      <dgm:prSet/>
      <dgm:spPr/>
      <dgm:t>
        <a:bodyPr/>
        <a:lstStyle/>
        <a:p>
          <a:endParaRPr lang="en-US"/>
        </a:p>
      </dgm:t>
    </dgm:pt>
    <dgm:pt modelId="{DEFA1C9F-D2BA-40C7-A45E-E53474702702}" type="pres">
      <dgm:prSet presAssocID="{1C8283A4-4848-4A8F-9422-46F10C37CD50}" presName="Name0" presStyleCnt="0">
        <dgm:presLayoutVars>
          <dgm:dir/>
        </dgm:presLayoutVars>
      </dgm:prSet>
      <dgm:spPr/>
    </dgm:pt>
    <dgm:pt modelId="{36DD8619-0BB0-4D51-8748-4B70FD2599A2}" type="pres">
      <dgm:prSet presAssocID="{AFD1BECB-81B1-4617-90CB-97DD3FFEF16A}" presName="parComposite" presStyleCnt="0"/>
      <dgm:spPr/>
    </dgm:pt>
    <dgm:pt modelId="{4201DAA2-A988-4520-8967-E958463FD1E8}" type="pres">
      <dgm:prSet presAssocID="{AFD1BECB-81B1-4617-90CB-97DD3FFEF16A}" presName="parBigCircle" presStyleLbl="node0" presStyleIdx="0" presStyleCnt="4"/>
      <dgm:spPr/>
    </dgm:pt>
    <dgm:pt modelId="{2B308D83-1F27-43F9-BE3C-8CBAC2D9F5D1}" type="pres">
      <dgm:prSet presAssocID="{AFD1BECB-81B1-4617-90CB-97DD3FFEF16A}" presName="parTx" presStyleLbl="revTx" presStyleIdx="0" presStyleCnt="4"/>
      <dgm:spPr/>
      <dgm:t>
        <a:bodyPr/>
        <a:lstStyle/>
        <a:p>
          <a:endParaRPr lang="en-US"/>
        </a:p>
      </dgm:t>
    </dgm:pt>
    <dgm:pt modelId="{453ACB02-266A-446D-AEF0-51101995905C}" type="pres">
      <dgm:prSet presAssocID="{AFD1BECB-81B1-4617-90CB-97DD3FFEF16A}" presName="bSpace" presStyleCnt="0"/>
      <dgm:spPr/>
    </dgm:pt>
    <dgm:pt modelId="{7B07CFC9-B5DD-4F48-A627-E7399FE09760}" type="pres">
      <dgm:prSet presAssocID="{AFD1BECB-81B1-4617-90CB-97DD3FFEF16A}" presName="parBackupNorm" presStyleCnt="0"/>
      <dgm:spPr/>
    </dgm:pt>
    <dgm:pt modelId="{B35CB4B9-3C9D-4D2A-B3ED-13649718E993}" type="pres">
      <dgm:prSet presAssocID="{3497BF9B-5946-41BE-9F50-25C2C7D38F2F}" presName="parSpace" presStyleCnt="0"/>
      <dgm:spPr/>
    </dgm:pt>
    <dgm:pt modelId="{99DEE49C-AEE5-4F27-B3A0-12CE3121FC02}" type="pres">
      <dgm:prSet presAssocID="{F0223483-9703-4CA7-A14D-E7BABE60191D}" presName="parComposite" presStyleCnt="0"/>
      <dgm:spPr/>
    </dgm:pt>
    <dgm:pt modelId="{3A2616E2-4F80-48E1-96E5-F3E3236B8D18}" type="pres">
      <dgm:prSet presAssocID="{F0223483-9703-4CA7-A14D-E7BABE60191D}" presName="parBigCircle" presStyleLbl="node0" presStyleIdx="1" presStyleCnt="4"/>
      <dgm:spPr>
        <a:solidFill>
          <a:srgbClr val="92D050"/>
        </a:solidFill>
      </dgm:spPr>
    </dgm:pt>
    <dgm:pt modelId="{7E48AE21-098D-417A-A02D-41F36E2E6436}" type="pres">
      <dgm:prSet presAssocID="{F0223483-9703-4CA7-A14D-E7BABE60191D}" presName="parTx" presStyleLbl="revTx" presStyleIdx="1" presStyleCnt="4"/>
      <dgm:spPr/>
      <dgm:t>
        <a:bodyPr/>
        <a:lstStyle/>
        <a:p>
          <a:endParaRPr lang="en-US"/>
        </a:p>
      </dgm:t>
    </dgm:pt>
    <dgm:pt modelId="{D09E27D2-54A8-4B6A-A4FD-517974AB0413}" type="pres">
      <dgm:prSet presAssocID="{F0223483-9703-4CA7-A14D-E7BABE60191D}" presName="bSpace" presStyleCnt="0"/>
      <dgm:spPr/>
    </dgm:pt>
    <dgm:pt modelId="{B9018F28-F312-41F8-9F6C-23865F2EF75A}" type="pres">
      <dgm:prSet presAssocID="{F0223483-9703-4CA7-A14D-E7BABE60191D}" presName="parBackupNorm" presStyleCnt="0"/>
      <dgm:spPr/>
    </dgm:pt>
    <dgm:pt modelId="{8CD8AC22-9185-4422-803E-C3FED1BC4FA6}" type="pres">
      <dgm:prSet presAssocID="{B177523F-0A93-4CE1-821F-DCDAA487F1BF}" presName="parSpace" presStyleCnt="0"/>
      <dgm:spPr/>
    </dgm:pt>
    <dgm:pt modelId="{865BCB44-F524-4B6D-96F5-A40CDCA54C17}" type="pres">
      <dgm:prSet presAssocID="{959428D4-454C-4E62-91EF-898297D2F702}" presName="parComposite" presStyleCnt="0"/>
      <dgm:spPr/>
    </dgm:pt>
    <dgm:pt modelId="{BA701FFB-886D-4787-AD38-A70D2C119AFA}" type="pres">
      <dgm:prSet presAssocID="{959428D4-454C-4E62-91EF-898297D2F702}" presName="parBigCircle" presStyleLbl="node0" presStyleIdx="2" presStyleCnt="4"/>
      <dgm:spPr>
        <a:solidFill>
          <a:srgbClr val="00B0F0"/>
        </a:solidFill>
      </dgm:spPr>
    </dgm:pt>
    <dgm:pt modelId="{924328A2-96B0-4DF7-AC62-F4D31E80F45D}" type="pres">
      <dgm:prSet presAssocID="{959428D4-454C-4E62-91EF-898297D2F702}" presName="parTx" presStyleLbl="revTx" presStyleIdx="2" presStyleCnt="4"/>
      <dgm:spPr/>
      <dgm:t>
        <a:bodyPr/>
        <a:lstStyle/>
        <a:p>
          <a:endParaRPr lang="en-US"/>
        </a:p>
      </dgm:t>
    </dgm:pt>
    <dgm:pt modelId="{5B1D268B-CFB4-42E2-BD3C-8C047E210CD2}" type="pres">
      <dgm:prSet presAssocID="{959428D4-454C-4E62-91EF-898297D2F702}" presName="bSpace" presStyleCnt="0"/>
      <dgm:spPr/>
    </dgm:pt>
    <dgm:pt modelId="{14CB6E17-591F-4082-A84D-F1CC2325096D}" type="pres">
      <dgm:prSet presAssocID="{959428D4-454C-4E62-91EF-898297D2F702}" presName="parBackupNorm" presStyleCnt="0"/>
      <dgm:spPr/>
    </dgm:pt>
    <dgm:pt modelId="{DAD52DE2-CE25-47D2-A0F3-308E235FBC46}" type="pres">
      <dgm:prSet presAssocID="{E9E22BA4-2D48-49E3-8B9A-B4806EA0FA0C}" presName="parSpace" presStyleCnt="0"/>
      <dgm:spPr/>
    </dgm:pt>
    <dgm:pt modelId="{48D4514D-A098-4196-AF9F-E52E16548053}" type="pres">
      <dgm:prSet presAssocID="{324FF549-7AC2-415E-AF69-F7C6289E32F0}" presName="parComposite" presStyleCnt="0"/>
      <dgm:spPr/>
    </dgm:pt>
    <dgm:pt modelId="{A8A8B158-AB25-4A10-B996-E8BA6E09BC51}" type="pres">
      <dgm:prSet presAssocID="{324FF549-7AC2-415E-AF69-F7C6289E32F0}" presName="parBigCircle" presStyleLbl="node0" presStyleIdx="3" presStyleCnt="4"/>
      <dgm:spPr>
        <a:solidFill>
          <a:srgbClr val="7030A0"/>
        </a:solidFill>
      </dgm:spPr>
    </dgm:pt>
    <dgm:pt modelId="{F6EE37A4-5CF7-482E-9C71-714D12F0778E}" type="pres">
      <dgm:prSet presAssocID="{324FF549-7AC2-415E-AF69-F7C6289E32F0}" presName="parTx" presStyleLbl="revTx" presStyleIdx="3" presStyleCnt="4"/>
      <dgm:spPr/>
      <dgm:t>
        <a:bodyPr/>
        <a:lstStyle/>
        <a:p>
          <a:endParaRPr lang="en-US"/>
        </a:p>
      </dgm:t>
    </dgm:pt>
    <dgm:pt modelId="{FBE4FB7B-825C-429A-B1B8-0B6E72A5B01A}" type="pres">
      <dgm:prSet presAssocID="{324FF549-7AC2-415E-AF69-F7C6289E32F0}" presName="bSpace" presStyleCnt="0"/>
      <dgm:spPr/>
    </dgm:pt>
    <dgm:pt modelId="{7C6AEB86-D668-411D-B593-6AFEDA5FC307}" type="pres">
      <dgm:prSet presAssocID="{324FF549-7AC2-415E-AF69-F7C6289E32F0}" presName="parBackupNorm" presStyleCnt="0"/>
      <dgm:spPr/>
    </dgm:pt>
    <dgm:pt modelId="{07F14B0E-D58D-4CA0-B4A9-3DAAF1166D86}" type="pres">
      <dgm:prSet presAssocID="{2C1DD777-8A76-4A95-984E-A19BAF06109B}" presName="parSpace" presStyleCnt="0"/>
      <dgm:spPr/>
    </dgm:pt>
  </dgm:ptLst>
  <dgm:cxnLst>
    <dgm:cxn modelId="{E8A10EFD-DE2E-41DD-9CE2-D15E6AF500D1}" type="presOf" srcId="{1C8283A4-4848-4A8F-9422-46F10C37CD50}" destId="{DEFA1C9F-D2BA-40C7-A45E-E53474702702}" srcOrd="0" destOrd="0" presId="urn:microsoft.com/office/officeart/2008/layout/CircleAccentTimeline"/>
    <dgm:cxn modelId="{040C3B98-762A-4BA1-AD1C-2F6EFEFD0331}" srcId="{1C8283A4-4848-4A8F-9422-46F10C37CD50}" destId="{AFD1BECB-81B1-4617-90CB-97DD3FFEF16A}" srcOrd="0" destOrd="0" parTransId="{CE1E6BDD-5B07-402F-B6EB-39059152050F}" sibTransId="{3497BF9B-5946-41BE-9F50-25C2C7D38F2F}"/>
    <dgm:cxn modelId="{A5FC404A-1DDE-42FB-9F91-63BCCE2D4B85}" srcId="{1C8283A4-4848-4A8F-9422-46F10C37CD50}" destId="{F0223483-9703-4CA7-A14D-E7BABE60191D}" srcOrd="1" destOrd="0" parTransId="{F1E28C93-B272-4342-97D3-D481C20325FB}" sibTransId="{B177523F-0A93-4CE1-821F-DCDAA487F1BF}"/>
    <dgm:cxn modelId="{DA8D1352-D28D-4020-BAED-010E94652D2B}" srcId="{1C8283A4-4848-4A8F-9422-46F10C37CD50}" destId="{959428D4-454C-4E62-91EF-898297D2F702}" srcOrd="2" destOrd="0" parTransId="{7021A0E4-5939-4060-99EC-325656319653}" sibTransId="{E9E22BA4-2D48-49E3-8B9A-B4806EA0FA0C}"/>
    <dgm:cxn modelId="{C30E9092-5B87-46E7-924C-3E4A16534BBC}" type="presOf" srcId="{F0223483-9703-4CA7-A14D-E7BABE60191D}" destId="{7E48AE21-098D-417A-A02D-41F36E2E6436}" srcOrd="0" destOrd="0" presId="urn:microsoft.com/office/officeart/2008/layout/CircleAccentTimeline"/>
    <dgm:cxn modelId="{FEB00450-5DA6-4FA3-B678-75F75DCDA1B5}" type="presOf" srcId="{324FF549-7AC2-415E-AF69-F7C6289E32F0}" destId="{F6EE37A4-5CF7-482E-9C71-714D12F0778E}" srcOrd="0" destOrd="0" presId="urn:microsoft.com/office/officeart/2008/layout/CircleAccentTimeline"/>
    <dgm:cxn modelId="{551BB13C-A8F2-448F-955A-E7FE00AC3B15}" type="presOf" srcId="{959428D4-454C-4E62-91EF-898297D2F702}" destId="{924328A2-96B0-4DF7-AC62-F4D31E80F45D}" srcOrd="0" destOrd="0" presId="urn:microsoft.com/office/officeart/2008/layout/CircleAccentTimeline"/>
    <dgm:cxn modelId="{2A964E3A-BE1B-4792-AC2E-6E4C7E7B0E44}" type="presOf" srcId="{AFD1BECB-81B1-4617-90CB-97DD3FFEF16A}" destId="{2B308D83-1F27-43F9-BE3C-8CBAC2D9F5D1}" srcOrd="0" destOrd="0" presId="urn:microsoft.com/office/officeart/2008/layout/CircleAccentTimeline"/>
    <dgm:cxn modelId="{C37C1BD3-ED40-4187-A1DA-F58D174D3273}" srcId="{1C8283A4-4848-4A8F-9422-46F10C37CD50}" destId="{324FF549-7AC2-415E-AF69-F7C6289E32F0}" srcOrd="3" destOrd="0" parTransId="{8FD33941-1DBF-40AF-82ED-14E47574EDE2}" sibTransId="{2C1DD777-8A76-4A95-984E-A19BAF06109B}"/>
    <dgm:cxn modelId="{D7DC5B0C-EA36-41C1-A310-A8714D92D70A}" type="presParOf" srcId="{DEFA1C9F-D2BA-40C7-A45E-E53474702702}" destId="{36DD8619-0BB0-4D51-8748-4B70FD2599A2}" srcOrd="0" destOrd="0" presId="urn:microsoft.com/office/officeart/2008/layout/CircleAccentTimeline"/>
    <dgm:cxn modelId="{E2C745FE-D451-45EE-97B8-F19FED5B5C74}" type="presParOf" srcId="{36DD8619-0BB0-4D51-8748-4B70FD2599A2}" destId="{4201DAA2-A988-4520-8967-E958463FD1E8}" srcOrd="0" destOrd="0" presId="urn:microsoft.com/office/officeart/2008/layout/CircleAccentTimeline"/>
    <dgm:cxn modelId="{A8403AE8-6765-4CAC-A714-42175E3E4C87}" type="presParOf" srcId="{36DD8619-0BB0-4D51-8748-4B70FD2599A2}" destId="{2B308D83-1F27-43F9-BE3C-8CBAC2D9F5D1}" srcOrd="1" destOrd="0" presId="urn:microsoft.com/office/officeart/2008/layout/CircleAccentTimeline"/>
    <dgm:cxn modelId="{CD3EB120-E74B-438F-B6FD-1BA217886C95}" type="presParOf" srcId="{36DD8619-0BB0-4D51-8748-4B70FD2599A2}" destId="{453ACB02-266A-446D-AEF0-51101995905C}" srcOrd="2" destOrd="0" presId="urn:microsoft.com/office/officeart/2008/layout/CircleAccentTimeline"/>
    <dgm:cxn modelId="{3926B189-A3F1-4E6A-9B81-46B424D4669E}" type="presParOf" srcId="{DEFA1C9F-D2BA-40C7-A45E-E53474702702}" destId="{7B07CFC9-B5DD-4F48-A627-E7399FE09760}" srcOrd="1" destOrd="0" presId="urn:microsoft.com/office/officeart/2008/layout/CircleAccentTimeline"/>
    <dgm:cxn modelId="{243718A5-4314-4E17-B8AC-5B5120808E90}" type="presParOf" srcId="{DEFA1C9F-D2BA-40C7-A45E-E53474702702}" destId="{B35CB4B9-3C9D-4D2A-B3ED-13649718E993}" srcOrd="2" destOrd="0" presId="urn:microsoft.com/office/officeart/2008/layout/CircleAccentTimeline"/>
    <dgm:cxn modelId="{B8E31215-D84C-4AE9-99DD-20B0C2AD8271}" type="presParOf" srcId="{DEFA1C9F-D2BA-40C7-A45E-E53474702702}" destId="{99DEE49C-AEE5-4F27-B3A0-12CE3121FC02}" srcOrd="3" destOrd="0" presId="urn:microsoft.com/office/officeart/2008/layout/CircleAccentTimeline"/>
    <dgm:cxn modelId="{0A6BC870-09EA-41DE-9CA1-0FB9C2DDB50F}" type="presParOf" srcId="{99DEE49C-AEE5-4F27-B3A0-12CE3121FC02}" destId="{3A2616E2-4F80-48E1-96E5-F3E3236B8D18}" srcOrd="0" destOrd="0" presId="urn:microsoft.com/office/officeart/2008/layout/CircleAccentTimeline"/>
    <dgm:cxn modelId="{D7A26CEC-F192-4277-A7A9-A3B7E7A0E952}" type="presParOf" srcId="{99DEE49C-AEE5-4F27-B3A0-12CE3121FC02}" destId="{7E48AE21-098D-417A-A02D-41F36E2E6436}" srcOrd="1" destOrd="0" presId="urn:microsoft.com/office/officeart/2008/layout/CircleAccentTimeline"/>
    <dgm:cxn modelId="{46A1ACDD-0032-47AB-B82A-74FD70CF3875}" type="presParOf" srcId="{99DEE49C-AEE5-4F27-B3A0-12CE3121FC02}" destId="{D09E27D2-54A8-4B6A-A4FD-517974AB0413}" srcOrd="2" destOrd="0" presId="urn:microsoft.com/office/officeart/2008/layout/CircleAccentTimeline"/>
    <dgm:cxn modelId="{677894FF-0253-4D75-8DB7-F243D6CDCEE8}" type="presParOf" srcId="{DEFA1C9F-D2BA-40C7-A45E-E53474702702}" destId="{B9018F28-F312-41F8-9F6C-23865F2EF75A}" srcOrd="4" destOrd="0" presId="urn:microsoft.com/office/officeart/2008/layout/CircleAccentTimeline"/>
    <dgm:cxn modelId="{61329802-EA97-45EC-84F9-4EC2F55EF355}" type="presParOf" srcId="{DEFA1C9F-D2BA-40C7-A45E-E53474702702}" destId="{8CD8AC22-9185-4422-803E-C3FED1BC4FA6}" srcOrd="5" destOrd="0" presId="urn:microsoft.com/office/officeart/2008/layout/CircleAccentTimeline"/>
    <dgm:cxn modelId="{24298E6F-53CB-41A2-90C2-93CBE62DAFD9}" type="presParOf" srcId="{DEFA1C9F-D2BA-40C7-A45E-E53474702702}" destId="{865BCB44-F524-4B6D-96F5-A40CDCA54C17}" srcOrd="6" destOrd="0" presId="urn:microsoft.com/office/officeart/2008/layout/CircleAccentTimeline"/>
    <dgm:cxn modelId="{83ECCFF6-8C1E-41B6-BEBA-27E0B061FD4F}" type="presParOf" srcId="{865BCB44-F524-4B6D-96F5-A40CDCA54C17}" destId="{BA701FFB-886D-4787-AD38-A70D2C119AFA}" srcOrd="0" destOrd="0" presId="urn:microsoft.com/office/officeart/2008/layout/CircleAccentTimeline"/>
    <dgm:cxn modelId="{F11CD5E8-F822-4E10-8D73-0BDBADCD48C7}" type="presParOf" srcId="{865BCB44-F524-4B6D-96F5-A40CDCA54C17}" destId="{924328A2-96B0-4DF7-AC62-F4D31E80F45D}" srcOrd="1" destOrd="0" presId="urn:microsoft.com/office/officeart/2008/layout/CircleAccentTimeline"/>
    <dgm:cxn modelId="{6E3F5989-CCCF-4795-ADA9-FD51EBF96720}" type="presParOf" srcId="{865BCB44-F524-4B6D-96F5-A40CDCA54C17}" destId="{5B1D268B-CFB4-42E2-BD3C-8C047E210CD2}" srcOrd="2" destOrd="0" presId="urn:microsoft.com/office/officeart/2008/layout/CircleAccentTimeline"/>
    <dgm:cxn modelId="{9458AFE8-F0AF-4204-8CCE-0020031C86FE}" type="presParOf" srcId="{DEFA1C9F-D2BA-40C7-A45E-E53474702702}" destId="{14CB6E17-591F-4082-A84D-F1CC2325096D}" srcOrd="7" destOrd="0" presId="urn:microsoft.com/office/officeart/2008/layout/CircleAccentTimeline"/>
    <dgm:cxn modelId="{B7B9C97F-2691-4897-85C7-2D864B2C4B6B}" type="presParOf" srcId="{DEFA1C9F-D2BA-40C7-A45E-E53474702702}" destId="{DAD52DE2-CE25-47D2-A0F3-308E235FBC46}" srcOrd="8" destOrd="0" presId="urn:microsoft.com/office/officeart/2008/layout/CircleAccentTimeline"/>
    <dgm:cxn modelId="{B558C475-FDA8-44FC-9493-7E9451D7A82F}" type="presParOf" srcId="{DEFA1C9F-D2BA-40C7-A45E-E53474702702}" destId="{48D4514D-A098-4196-AF9F-E52E16548053}" srcOrd="9" destOrd="0" presId="urn:microsoft.com/office/officeart/2008/layout/CircleAccentTimeline"/>
    <dgm:cxn modelId="{685F025A-FDCF-44E6-B10B-2A102818E48A}" type="presParOf" srcId="{48D4514D-A098-4196-AF9F-E52E16548053}" destId="{A8A8B158-AB25-4A10-B996-E8BA6E09BC51}" srcOrd="0" destOrd="0" presId="urn:microsoft.com/office/officeart/2008/layout/CircleAccentTimeline"/>
    <dgm:cxn modelId="{1A38B67D-1DDC-4938-B96D-B326BEF8CF4F}" type="presParOf" srcId="{48D4514D-A098-4196-AF9F-E52E16548053}" destId="{F6EE37A4-5CF7-482E-9C71-714D12F0778E}" srcOrd="1" destOrd="0" presId="urn:microsoft.com/office/officeart/2008/layout/CircleAccentTimeline"/>
    <dgm:cxn modelId="{78C9E4F2-F9A8-4021-8B0C-B8F4AF3A3C42}" type="presParOf" srcId="{48D4514D-A098-4196-AF9F-E52E16548053}" destId="{FBE4FB7B-825C-429A-B1B8-0B6E72A5B01A}" srcOrd="2" destOrd="0" presId="urn:microsoft.com/office/officeart/2008/layout/CircleAccentTimeline"/>
    <dgm:cxn modelId="{3FDD604B-4381-45D1-8C04-11AFA4937FBD}" type="presParOf" srcId="{DEFA1C9F-D2BA-40C7-A45E-E53474702702}" destId="{7C6AEB86-D668-411D-B593-6AFEDA5FC307}" srcOrd="10" destOrd="0" presId="urn:microsoft.com/office/officeart/2008/layout/CircleAccentTimeline"/>
    <dgm:cxn modelId="{FE6D5CEF-BE8D-41B0-B8DF-212B4BFC300B}" type="presParOf" srcId="{DEFA1C9F-D2BA-40C7-A45E-E53474702702}" destId="{07F14B0E-D58D-4CA0-B4A9-3DAAF1166D86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ABD2F7-2877-4792-833D-CEC9BB8BBA87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C17FDA6-5B84-4DFA-ABED-E26D4C34634B}">
      <dgm:prSet phldrT="[Texto]" custT="1"/>
      <dgm:spPr/>
      <dgm:t>
        <a:bodyPr/>
        <a:lstStyle/>
        <a:p>
          <a:r>
            <a:rPr lang="es-ES" sz="1800" dirty="0" smtClean="0"/>
            <a:t>Altos costos operativos </a:t>
          </a:r>
          <a:endParaRPr lang="es-EC" sz="1800" dirty="0"/>
        </a:p>
      </dgm:t>
    </dgm:pt>
    <dgm:pt modelId="{F9053ABE-14D7-437B-8F19-122C5FF35B82}" type="parTrans" cxnId="{CECA62DF-B161-4881-BAC5-6DB868DCA4D3}">
      <dgm:prSet/>
      <dgm:spPr/>
      <dgm:t>
        <a:bodyPr/>
        <a:lstStyle/>
        <a:p>
          <a:endParaRPr lang="es-EC" sz="2400"/>
        </a:p>
      </dgm:t>
    </dgm:pt>
    <dgm:pt modelId="{9424BD96-77F2-49A9-BB43-AB3BBD4B99B7}" type="sibTrans" cxnId="{CECA62DF-B161-4881-BAC5-6DB868DCA4D3}">
      <dgm:prSet/>
      <dgm:spPr/>
      <dgm:t>
        <a:bodyPr/>
        <a:lstStyle/>
        <a:p>
          <a:endParaRPr lang="es-EC" sz="2400"/>
        </a:p>
      </dgm:t>
    </dgm:pt>
    <dgm:pt modelId="{CB400A7A-5299-4F16-A808-1C21E3598D20}">
      <dgm:prSet phldrT="[Texto]" custT="1"/>
      <dgm:spPr/>
      <dgm:t>
        <a:bodyPr/>
        <a:lstStyle/>
        <a:p>
          <a:r>
            <a:rPr lang="es-ES" sz="1800" dirty="0" smtClean="0"/>
            <a:t>Flujos de efectivos negativos</a:t>
          </a:r>
          <a:endParaRPr lang="es-EC" sz="1800" dirty="0"/>
        </a:p>
      </dgm:t>
    </dgm:pt>
    <dgm:pt modelId="{46850A88-24FD-4AB9-AE23-C60B7C95C0D0}" type="parTrans" cxnId="{B6FB74C6-6276-42EA-A330-9593266AB9BD}">
      <dgm:prSet/>
      <dgm:spPr/>
      <dgm:t>
        <a:bodyPr/>
        <a:lstStyle/>
        <a:p>
          <a:endParaRPr lang="es-EC" sz="2400"/>
        </a:p>
      </dgm:t>
    </dgm:pt>
    <dgm:pt modelId="{53EF9E57-2D09-4D38-ACED-065C7023ED94}" type="sibTrans" cxnId="{B6FB74C6-6276-42EA-A330-9593266AB9BD}">
      <dgm:prSet/>
      <dgm:spPr/>
      <dgm:t>
        <a:bodyPr/>
        <a:lstStyle/>
        <a:p>
          <a:endParaRPr lang="es-EC" sz="2400"/>
        </a:p>
      </dgm:t>
    </dgm:pt>
    <dgm:pt modelId="{6B60FF46-4BB7-4FC9-A906-A9EA86A9FC04}">
      <dgm:prSet phldrT="[Texto]" custT="1"/>
      <dgm:spPr/>
      <dgm:t>
        <a:bodyPr/>
        <a:lstStyle/>
        <a:p>
          <a:r>
            <a:rPr lang="es-EC" sz="1800" dirty="0" smtClean="0"/>
            <a:t>Elevado endeudamiento</a:t>
          </a:r>
          <a:endParaRPr lang="es-EC" sz="1800" dirty="0"/>
        </a:p>
      </dgm:t>
    </dgm:pt>
    <dgm:pt modelId="{702DF69A-6639-4ECD-AAD1-12AB1DE58BCB}" type="parTrans" cxnId="{3E047BE5-CB0A-446E-88D3-EEE46C91AE07}">
      <dgm:prSet/>
      <dgm:spPr/>
      <dgm:t>
        <a:bodyPr/>
        <a:lstStyle/>
        <a:p>
          <a:endParaRPr lang="es-EC" sz="2400"/>
        </a:p>
      </dgm:t>
    </dgm:pt>
    <dgm:pt modelId="{0AEC8A61-3042-40C3-B0F9-D011E736629A}" type="sibTrans" cxnId="{3E047BE5-CB0A-446E-88D3-EEE46C91AE07}">
      <dgm:prSet/>
      <dgm:spPr/>
      <dgm:t>
        <a:bodyPr/>
        <a:lstStyle/>
        <a:p>
          <a:endParaRPr lang="es-EC" sz="2400"/>
        </a:p>
      </dgm:t>
    </dgm:pt>
    <dgm:pt modelId="{1E018897-E786-48F5-A262-86104E187576}">
      <dgm:prSet phldrT="[Texto]" custT="1"/>
      <dgm:spPr/>
      <dgm:t>
        <a:bodyPr/>
        <a:lstStyle/>
        <a:p>
          <a:r>
            <a:rPr lang="es-EC" sz="1800" dirty="0" smtClean="0"/>
            <a:t>Inadecuado manejo administrativos</a:t>
          </a:r>
          <a:endParaRPr lang="es-EC" sz="1800" dirty="0"/>
        </a:p>
      </dgm:t>
    </dgm:pt>
    <dgm:pt modelId="{86EA28CB-CF0B-4003-AE56-BF867FFB343D}" type="parTrans" cxnId="{C5E2FA1D-B3FA-44FA-94FC-0220ACF5B63D}">
      <dgm:prSet/>
      <dgm:spPr/>
      <dgm:t>
        <a:bodyPr/>
        <a:lstStyle/>
        <a:p>
          <a:endParaRPr lang="es-EC" sz="2400"/>
        </a:p>
      </dgm:t>
    </dgm:pt>
    <dgm:pt modelId="{79DAA81F-BB8A-4ED9-A8F8-CB687B4FAF7B}" type="sibTrans" cxnId="{C5E2FA1D-B3FA-44FA-94FC-0220ACF5B63D}">
      <dgm:prSet/>
      <dgm:spPr/>
      <dgm:t>
        <a:bodyPr/>
        <a:lstStyle/>
        <a:p>
          <a:endParaRPr lang="es-EC" sz="2400"/>
        </a:p>
      </dgm:t>
    </dgm:pt>
    <dgm:pt modelId="{F2C0BD3B-0337-4CE1-9804-A851BCCD3B58}">
      <dgm:prSet phldrT="[Texto]" custT="1"/>
      <dgm:spPr/>
      <dgm:t>
        <a:bodyPr/>
        <a:lstStyle/>
        <a:p>
          <a:r>
            <a:rPr lang="es-EC" sz="1800" dirty="0" smtClean="0"/>
            <a:t>Iliquidez</a:t>
          </a:r>
          <a:endParaRPr lang="es-EC" sz="1800" dirty="0"/>
        </a:p>
      </dgm:t>
    </dgm:pt>
    <dgm:pt modelId="{D67D8B37-E8FB-4364-97B8-0FED995C31C6}" type="parTrans" cxnId="{99932535-59D8-46C6-BA4D-43DA6240C987}">
      <dgm:prSet/>
      <dgm:spPr/>
      <dgm:t>
        <a:bodyPr/>
        <a:lstStyle/>
        <a:p>
          <a:endParaRPr lang="es-EC" sz="2400"/>
        </a:p>
      </dgm:t>
    </dgm:pt>
    <dgm:pt modelId="{B8045EB6-1BB4-4801-A45E-FA3D9F2FE6F7}" type="sibTrans" cxnId="{99932535-59D8-46C6-BA4D-43DA6240C987}">
      <dgm:prSet/>
      <dgm:spPr/>
      <dgm:t>
        <a:bodyPr/>
        <a:lstStyle/>
        <a:p>
          <a:endParaRPr lang="es-EC" sz="2400"/>
        </a:p>
      </dgm:t>
    </dgm:pt>
    <dgm:pt modelId="{AD446D8A-A684-4778-A891-9C47112EDB03}">
      <dgm:prSet phldrT="[Texto]" custT="1"/>
      <dgm:spPr/>
      <dgm:t>
        <a:bodyPr/>
        <a:lstStyle/>
        <a:p>
          <a:r>
            <a:rPr lang="es-ES" sz="1800" dirty="0" smtClean="0"/>
            <a:t>Insuficiencia de capital</a:t>
          </a:r>
          <a:endParaRPr lang="es-EC" sz="1800" dirty="0"/>
        </a:p>
      </dgm:t>
    </dgm:pt>
    <dgm:pt modelId="{6F927A55-93BB-4530-AC07-C156CBA06269}" type="parTrans" cxnId="{5F673BB6-8374-40F2-A3E8-BC627C7EC01F}">
      <dgm:prSet/>
      <dgm:spPr/>
      <dgm:t>
        <a:bodyPr/>
        <a:lstStyle/>
        <a:p>
          <a:endParaRPr lang="es-EC" sz="2400"/>
        </a:p>
      </dgm:t>
    </dgm:pt>
    <dgm:pt modelId="{D1408AF8-B524-4302-AB86-56550408D943}" type="sibTrans" cxnId="{5F673BB6-8374-40F2-A3E8-BC627C7EC01F}">
      <dgm:prSet/>
      <dgm:spPr/>
      <dgm:t>
        <a:bodyPr/>
        <a:lstStyle/>
        <a:p>
          <a:endParaRPr lang="es-EC" sz="2400"/>
        </a:p>
      </dgm:t>
    </dgm:pt>
    <dgm:pt modelId="{F15EB8EA-6380-4A3C-8DF6-774EAA72823F}">
      <dgm:prSet phldrT="[Texto]" custT="1"/>
      <dgm:spPr/>
      <dgm:t>
        <a:bodyPr/>
        <a:lstStyle/>
        <a:p>
          <a:r>
            <a:rPr lang="es-ES" sz="1800" dirty="0" smtClean="0"/>
            <a:t>Rentabilidad Baja</a:t>
          </a:r>
          <a:endParaRPr lang="es-EC" sz="1800" dirty="0"/>
        </a:p>
      </dgm:t>
    </dgm:pt>
    <dgm:pt modelId="{9E796369-FC5B-4973-AF99-6530A18AD477}" type="parTrans" cxnId="{36A8EF0B-8AC0-47E8-A62E-118A6FF72245}">
      <dgm:prSet/>
      <dgm:spPr/>
      <dgm:t>
        <a:bodyPr/>
        <a:lstStyle/>
        <a:p>
          <a:endParaRPr lang="es-EC" sz="2400"/>
        </a:p>
      </dgm:t>
    </dgm:pt>
    <dgm:pt modelId="{B006DA60-A169-482E-8D56-C42AA0CE723F}" type="sibTrans" cxnId="{36A8EF0B-8AC0-47E8-A62E-118A6FF72245}">
      <dgm:prSet/>
      <dgm:spPr/>
      <dgm:t>
        <a:bodyPr/>
        <a:lstStyle/>
        <a:p>
          <a:endParaRPr lang="es-EC" sz="2400"/>
        </a:p>
      </dgm:t>
    </dgm:pt>
    <dgm:pt modelId="{7BC8DCA5-946A-4620-A948-13AB50683A66}">
      <dgm:prSet custT="1"/>
      <dgm:spPr/>
      <dgm:t>
        <a:bodyPr/>
        <a:lstStyle/>
        <a:p>
          <a:r>
            <a:rPr lang="es-ES" sz="1800" smtClean="0"/>
            <a:t>Altos costos operativos </a:t>
          </a:r>
          <a:endParaRPr lang="es-EC" sz="1800"/>
        </a:p>
      </dgm:t>
    </dgm:pt>
    <dgm:pt modelId="{B26A1EA0-10F7-4EE1-9401-302960816E63}" type="parTrans" cxnId="{2EE26E61-9297-485E-825B-EEDE049BD7E8}">
      <dgm:prSet/>
      <dgm:spPr/>
      <dgm:t>
        <a:bodyPr/>
        <a:lstStyle/>
        <a:p>
          <a:endParaRPr lang="es-EC" sz="2400"/>
        </a:p>
      </dgm:t>
    </dgm:pt>
    <dgm:pt modelId="{7C1C75A2-67A3-4D91-B406-854D5E278D25}" type="sibTrans" cxnId="{2EE26E61-9297-485E-825B-EEDE049BD7E8}">
      <dgm:prSet/>
      <dgm:spPr/>
      <dgm:t>
        <a:bodyPr/>
        <a:lstStyle/>
        <a:p>
          <a:endParaRPr lang="es-EC" sz="2400"/>
        </a:p>
      </dgm:t>
    </dgm:pt>
    <dgm:pt modelId="{CBB2EC6D-A201-40C5-9024-54BA9794E3D3}">
      <dgm:prSet phldrT="[Texto]" custT="1"/>
      <dgm:spPr/>
      <dgm:t>
        <a:bodyPr/>
        <a:lstStyle/>
        <a:p>
          <a:r>
            <a:rPr lang="es-ES" sz="1800" dirty="0" smtClean="0"/>
            <a:t>Falta de innovación</a:t>
          </a:r>
          <a:endParaRPr lang="es-EC" sz="1800" dirty="0"/>
        </a:p>
      </dgm:t>
    </dgm:pt>
    <dgm:pt modelId="{B9179C04-BC3B-48C8-B5FD-4CE20F5E3C06}" type="parTrans" cxnId="{24B783CB-5177-46FC-8A19-27282C652D08}">
      <dgm:prSet/>
      <dgm:spPr/>
      <dgm:t>
        <a:bodyPr/>
        <a:lstStyle/>
        <a:p>
          <a:endParaRPr lang="es-EC" sz="2400"/>
        </a:p>
      </dgm:t>
    </dgm:pt>
    <dgm:pt modelId="{D98A9BBD-7247-4F28-9624-53C30BDCEA32}" type="sibTrans" cxnId="{24B783CB-5177-46FC-8A19-27282C652D08}">
      <dgm:prSet/>
      <dgm:spPr/>
      <dgm:t>
        <a:bodyPr/>
        <a:lstStyle/>
        <a:p>
          <a:endParaRPr lang="es-EC" sz="2400"/>
        </a:p>
      </dgm:t>
    </dgm:pt>
    <dgm:pt modelId="{27AF489F-062C-42EB-882A-0EBF706BE1F0}" type="pres">
      <dgm:prSet presAssocID="{B1ABD2F7-2877-4792-833D-CEC9BB8BBA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2955B-8DF3-404E-97D0-96A3808D27BB}" type="pres">
      <dgm:prSet presAssocID="{B1ABD2F7-2877-4792-833D-CEC9BB8BBA87}" presName="cycle" presStyleCnt="0"/>
      <dgm:spPr/>
      <dgm:t>
        <a:bodyPr/>
        <a:lstStyle/>
        <a:p>
          <a:endParaRPr lang="en-US"/>
        </a:p>
      </dgm:t>
    </dgm:pt>
    <dgm:pt modelId="{D81526D8-0713-4295-9A72-55658E0CB5FD}" type="pres">
      <dgm:prSet presAssocID="{9C17FDA6-5B84-4DFA-ABED-E26D4C34634B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E4841-0C80-4894-97AA-114712050D26}" type="pres">
      <dgm:prSet presAssocID="{9424BD96-77F2-49A9-BB43-AB3BBD4B99B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CD0C00-C12E-4D79-B405-173BF67F5F02}" type="pres">
      <dgm:prSet presAssocID="{CB400A7A-5299-4F16-A808-1C21E3598D20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5888FB-3BF6-4D86-8B00-26C752452D0E}" type="pres">
      <dgm:prSet presAssocID="{6B60FF46-4BB7-4FC9-A906-A9EA86A9FC04}" presName="nodeFollowingNodes" presStyleLbl="node1" presStyleIdx="2" presStyleCnt="9" custScaleX="1278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1AF909-04E5-4D04-A5BF-3D647777C4DD}" type="pres">
      <dgm:prSet presAssocID="{1E018897-E786-48F5-A262-86104E187576}" presName="nodeFollowingNodes" presStyleLbl="node1" presStyleIdx="3" presStyleCnt="9" custScaleX="1263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1C03A2-7464-413D-9D3C-A7A3F5375DDE}" type="pres">
      <dgm:prSet presAssocID="{CBB2EC6D-A201-40C5-9024-54BA9794E3D3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2FE02-E396-4A3D-ACEB-AC1D0D2F35C7}" type="pres">
      <dgm:prSet presAssocID="{7BC8DCA5-946A-4620-A948-13AB50683A66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08847-1736-40FA-819B-7C6A4C540F61}" type="pres">
      <dgm:prSet presAssocID="{F2C0BD3B-0337-4CE1-9804-A851BCCD3B58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C5C83-B0C5-4A43-8A52-C0B98F3C8543}" type="pres">
      <dgm:prSet presAssocID="{AD446D8A-A684-4778-A891-9C47112EDB03}" presName="nodeFollowingNodes" presStyleLbl="node1" presStyleIdx="7" presStyleCnt="9" custScaleX="1239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99B1F-2214-4C71-B79F-9D93BA63766B}" type="pres">
      <dgm:prSet presAssocID="{F15EB8EA-6380-4A3C-8DF6-774EAA72823F}" presName="nodeFollowingNodes" presStyleLbl="node1" presStyleIdx="8" presStyleCnt="9" custScaleX="1083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B783CB-5177-46FC-8A19-27282C652D08}" srcId="{B1ABD2F7-2877-4792-833D-CEC9BB8BBA87}" destId="{CBB2EC6D-A201-40C5-9024-54BA9794E3D3}" srcOrd="4" destOrd="0" parTransId="{B9179C04-BC3B-48C8-B5FD-4CE20F5E3C06}" sibTransId="{D98A9BBD-7247-4F28-9624-53C30BDCEA32}"/>
    <dgm:cxn modelId="{5F673BB6-8374-40F2-A3E8-BC627C7EC01F}" srcId="{B1ABD2F7-2877-4792-833D-CEC9BB8BBA87}" destId="{AD446D8A-A684-4778-A891-9C47112EDB03}" srcOrd="7" destOrd="0" parTransId="{6F927A55-93BB-4530-AC07-C156CBA06269}" sibTransId="{D1408AF8-B524-4302-AB86-56550408D943}"/>
    <dgm:cxn modelId="{D8336A75-5BF1-43EE-A233-04B9D3F2F512}" type="presOf" srcId="{F15EB8EA-6380-4A3C-8DF6-774EAA72823F}" destId="{4BA99B1F-2214-4C71-B79F-9D93BA63766B}" srcOrd="0" destOrd="0" presId="urn:microsoft.com/office/officeart/2005/8/layout/cycle3"/>
    <dgm:cxn modelId="{339E1980-93E6-4F7B-9479-AACCB0CAEE13}" type="presOf" srcId="{CB400A7A-5299-4F16-A808-1C21E3598D20}" destId="{45CD0C00-C12E-4D79-B405-173BF67F5F02}" srcOrd="0" destOrd="0" presId="urn:microsoft.com/office/officeart/2005/8/layout/cycle3"/>
    <dgm:cxn modelId="{D7E92D34-ECAB-43BA-82D0-0586ABE38441}" type="presOf" srcId="{9C17FDA6-5B84-4DFA-ABED-E26D4C34634B}" destId="{D81526D8-0713-4295-9A72-55658E0CB5FD}" srcOrd="0" destOrd="0" presId="urn:microsoft.com/office/officeart/2005/8/layout/cycle3"/>
    <dgm:cxn modelId="{D2D0B0FC-CE86-4B3C-8D52-23DAA5E0BFB8}" type="presOf" srcId="{9424BD96-77F2-49A9-BB43-AB3BBD4B99B7}" destId="{0BDE4841-0C80-4894-97AA-114712050D26}" srcOrd="0" destOrd="0" presId="urn:microsoft.com/office/officeart/2005/8/layout/cycle3"/>
    <dgm:cxn modelId="{52F15932-1762-449F-BBCC-A9F4FDCEDDA6}" type="presOf" srcId="{7BC8DCA5-946A-4620-A948-13AB50683A66}" destId="{6B32FE02-E396-4A3D-ACEB-AC1D0D2F35C7}" srcOrd="0" destOrd="0" presId="urn:microsoft.com/office/officeart/2005/8/layout/cycle3"/>
    <dgm:cxn modelId="{B6FB74C6-6276-42EA-A330-9593266AB9BD}" srcId="{B1ABD2F7-2877-4792-833D-CEC9BB8BBA87}" destId="{CB400A7A-5299-4F16-A808-1C21E3598D20}" srcOrd="1" destOrd="0" parTransId="{46850A88-24FD-4AB9-AE23-C60B7C95C0D0}" sibTransId="{53EF9E57-2D09-4D38-ACED-065C7023ED94}"/>
    <dgm:cxn modelId="{80AD90A2-D7E1-47C0-97A1-7011B3F5F3F7}" type="presOf" srcId="{CBB2EC6D-A201-40C5-9024-54BA9794E3D3}" destId="{F41C03A2-7464-413D-9D3C-A7A3F5375DDE}" srcOrd="0" destOrd="0" presId="urn:microsoft.com/office/officeart/2005/8/layout/cycle3"/>
    <dgm:cxn modelId="{BEE86E65-3AFE-4D67-B427-936311B2FD17}" type="presOf" srcId="{AD446D8A-A684-4778-A891-9C47112EDB03}" destId="{E58C5C83-B0C5-4A43-8A52-C0B98F3C8543}" srcOrd="0" destOrd="0" presId="urn:microsoft.com/office/officeart/2005/8/layout/cycle3"/>
    <dgm:cxn modelId="{ED46849A-8E78-48B6-BD7F-0B19476491F2}" type="presOf" srcId="{B1ABD2F7-2877-4792-833D-CEC9BB8BBA87}" destId="{27AF489F-062C-42EB-882A-0EBF706BE1F0}" srcOrd="0" destOrd="0" presId="urn:microsoft.com/office/officeart/2005/8/layout/cycle3"/>
    <dgm:cxn modelId="{36A8EF0B-8AC0-47E8-A62E-118A6FF72245}" srcId="{B1ABD2F7-2877-4792-833D-CEC9BB8BBA87}" destId="{F15EB8EA-6380-4A3C-8DF6-774EAA72823F}" srcOrd="8" destOrd="0" parTransId="{9E796369-FC5B-4973-AF99-6530A18AD477}" sibTransId="{B006DA60-A169-482E-8D56-C42AA0CE723F}"/>
    <dgm:cxn modelId="{EE64A44A-8872-465D-A3B4-E95D0BD3DD00}" type="presOf" srcId="{1E018897-E786-48F5-A262-86104E187576}" destId="{4B1AF909-04E5-4D04-A5BF-3D647777C4DD}" srcOrd="0" destOrd="0" presId="urn:microsoft.com/office/officeart/2005/8/layout/cycle3"/>
    <dgm:cxn modelId="{3E047BE5-CB0A-446E-88D3-EEE46C91AE07}" srcId="{B1ABD2F7-2877-4792-833D-CEC9BB8BBA87}" destId="{6B60FF46-4BB7-4FC9-A906-A9EA86A9FC04}" srcOrd="2" destOrd="0" parTransId="{702DF69A-6639-4ECD-AAD1-12AB1DE58BCB}" sibTransId="{0AEC8A61-3042-40C3-B0F9-D011E736629A}"/>
    <dgm:cxn modelId="{6844F6A5-7AF9-4B2F-98FE-D2C7CDDB5D70}" type="presOf" srcId="{F2C0BD3B-0337-4CE1-9804-A851BCCD3B58}" destId="{8CB08847-1736-40FA-819B-7C6A4C540F61}" srcOrd="0" destOrd="0" presId="urn:microsoft.com/office/officeart/2005/8/layout/cycle3"/>
    <dgm:cxn modelId="{CECA62DF-B161-4881-BAC5-6DB868DCA4D3}" srcId="{B1ABD2F7-2877-4792-833D-CEC9BB8BBA87}" destId="{9C17FDA6-5B84-4DFA-ABED-E26D4C34634B}" srcOrd="0" destOrd="0" parTransId="{F9053ABE-14D7-437B-8F19-122C5FF35B82}" sibTransId="{9424BD96-77F2-49A9-BB43-AB3BBD4B99B7}"/>
    <dgm:cxn modelId="{C5E2FA1D-B3FA-44FA-94FC-0220ACF5B63D}" srcId="{B1ABD2F7-2877-4792-833D-CEC9BB8BBA87}" destId="{1E018897-E786-48F5-A262-86104E187576}" srcOrd="3" destOrd="0" parTransId="{86EA28CB-CF0B-4003-AE56-BF867FFB343D}" sibTransId="{79DAA81F-BB8A-4ED9-A8F8-CB687B4FAF7B}"/>
    <dgm:cxn modelId="{2EE26E61-9297-485E-825B-EEDE049BD7E8}" srcId="{B1ABD2F7-2877-4792-833D-CEC9BB8BBA87}" destId="{7BC8DCA5-946A-4620-A948-13AB50683A66}" srcOrd="5" destOrd="0" parTransId="{B26A1EA0-10F7-4EE1-9401-302960816E63}" sibTransId="{7C1C75A2-67A3-4D91-B406-854D5E278D25}"/>
    <dgm:cxn modelId="{811F0B27-1233-40CE-B16C-D261F85FE849}" type="presOf" srcId="{6B60FF46-4BB7-4FC9-A906-A9EA86A9FC04}" destId="{E95888FB-3BF6-4D86-8B00-26C752452D0E}" srcOrd="0" destOrd="0" presId="urn:microsoft.com/office/officeart/2005/8/layout/cycle3"/>
    <dgm:cxn modelId="{99932535-59D8-46C6-BA4D-43DA6240C987}" srcId="{B1ABD2F7-2877-4792-833D-CEC9BB8BBA87}" destId="{F2C0BD3B-0337-4CE1-9804-A851BCCD3B58}" srcOrd="6" destOrd="0" parTransId="{D67D8B37-E8FB-4364-97B8-0FED995C31C6}" sibTransId="{B8045EB6-1BB4-4801-A45E-FA3D9F2FE6F7}"/>
    <dgm:cxn modelId="{193AD269-953F-49F0-917A-5AA2892E6960}" type="presParOf" srcId="{27AF489F-062C-42EB-882A-0EBF706BE1F0}" destId="{3342955B-8DF3-404E-97D0-96A3808D27BB}" srcOrd="0" destOrd="0" presId="urn:microsoft.com/office/officeart/2005/8/layout/cycle3"/>
    <dgm:cxn modelId="{4AAF9268-AC79-4A03-94F9-F9BE2DDB23A9}" type="presParOf" srcId="{3342955B-8DF3-404E-97D0-96A3808D27BB}" destId="{D81526D8-0713-4295-9A72-55658E0CB5FD}" srcOrd="0" destOrd="0" presId="urn:microsoft.com/office/officeart/2005/8/layout/cycle3"/>
    <dgm:cxn modelId="{C3A1011E-3772-4094-9DE2-CE87A810E6EC}" type="presParOf" srcId="{3342955B-8DF3-404E-97D0-96A3808D27BB}" destId="{0BDE4841-0C80-4894-97AA-114712050D26}" srcOrd="1" destOrd="0" presId="urn:microsoft.com/office/officeart/2005/8/layout/cycle3"/>
    <dgm:cxn modelId="{55FD0A33-5E3F-40C3-8692-D7DFCB0A7C16}" type="presParOf" srcId="{3342955B-8DF3-404E-97D0-96A3808D27BB}" destId="{45CD0C00-C12E-4D79-B405-173BF67F5F02}" srcOrd="2" destOrd="0" presId="urn:microsoft.com/office/officeart/2005/8/layout/cycle3"/>
    <dgm:cxn modelId="{7F91F61F-839A-4839-B26B-D5A055EDDCEB}" type="presParOf" srcId="{3342955B-8DF3-404E-97D0-96A3808D27BB}" destId="{E95888FB-3BF6-4D86-8B00-26C752452D0E}" srcOrd="3" destOrd="0" presId="urn:microsoft.com/office/officeart/2005/8/layout/cycle3"/>
    <dgm:cxn modelId="{2D550AA5-EB11-4BEB-AFFA-3F8B6408F60D}" type="presParOf" srcId="{3342955B-8DF3-404E-97D0-96A3808D27BB}" destId="{4B1AF909-04E5-4D04-A5BF-3D647777C4DD}" srcOrd="4" destOrd="0" presId="urn:microsoft.com/office/officeart/2005/8/layout/cycle3"/>
    <dgm:cxn modelId="{7C7C988F-6EE7-4901-AB60-B88F73DAD560}" type="presParOf" srcId="{3342955B-8DF3-404E-97D0-96A3808D27BB}" destId="{F41C03A2-7464-413D-9D3C-A7A3F5375DDE}" srcOrd="5" destOrd="0" presId="urn:microsoft.com/office/officeart/2005/8/layout/cycle3"/>
    <dgm:cxn modelId="{C2274E97-8D81-415F-A052-345E37B4C40E}" type="presParOf" srcId="{3342955B-8DF3-404E-97D0-96A3808D27BB}" destId="{6B32FE02-E396-4A3D-ACEB-AC1D0D2F35C7}" srcOrd="6" destOrd="0" presId="urn:microsoft.com/office/officeart/2005/8/layout/cycle3"/>
    <dgm:cxn modelId="{91200390-6345-4343-9B5A-2A59CD459F34}" type="presParOf" srcId="{3342955B-8DF3-404E-97D0-96A3808D27BB}" destId="{8CB08847-1736-40FA-819B-7C6A4C540F61}" srcOrd="7" destOrd="0" presId="urn:microsoft.com/office/officeart/2005/8/layout/cycle3"/>
    <dgm:cxn modelId="{90AFD702-78FB-44F8-A84C-90E811C93348}" type="presParOf" srcId="{3342955B-8DF3-404E-97D0-96A3808D27BB}" destId="{E58C5C83-B0C5-4A43-8A52-C0B98F3C8543}" srcOrd="8" destOrd="0" presId="urn:microsoft.com/office/officeart/2005/8/layout/cycle3"/>
    <dgm:cxn modelId="{99CE28E5-AB2A-4CAE-94EE-F17F0C08780F}" type="presParOf" srcId="{3342955B-8DF3-404E-97D0-96A3808D27BB}" destId="{4BA99B1F-2214-4C71-B79F-9D93BA63766B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D9B24-B118-4F13-978E-42C329B626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</dgm:pt>
    <dgm:pt modelId="{2A7FB9D9-C0A3-45B0-B6EF-EA970F14533D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600" dirty="0" smtClean="0"/>
            <a:t>Elaborar la fundamentación teórica sobre liderazgo y salud financiera.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435A4-9A4F-47A7-ADAE-F6D1B66D1058}" type="parTrans" cxnId="{D6A201F1-1C7F-4784-9D7D-30AECE4A130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544D2-E13A-4151-9D31-DF88B6313A08}" type="sibTrans" cxnId="{D6A201F1-1C7F-4784-9D7D-30AECE4A1302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7117F-E5F7-403E-84F9-ED292CE06B2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600" dirty="0" smtClean="0"/>
            <a:t>Realizar un diagnóstico del liderazgo en las PYMES manufactureras de la provincia de Pichincha.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7EB04-8477-47CC-9D7C-DB522D43177D}" type="parTrans" cxnId="{F9AB3B03-E654-44C3-8113-87A0A039DEAD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B2182-5176-4AA1-8576-2E54AFA47FE8}" type="sibTrans" cxnId="{F9AB3B03-E654-44C3-8113-87A0A039DEAD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DE60B-EDAA-46A0-A24D-0D3566836AF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600" dirty="0" smtClean="0"/>
            <a:t>Determinar la salud financiera de las PYMES manufactureras de la provincia de Pichincha. 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1585F-718C-4F4E-A38E-412C915D3E64}" type="parTrans" cxnId="{940E2F2C-44BE-4986-83DF-E61D21F3132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6DF28-1FF5-4F46-A34B-FBA48CAA1066}" type="sibTrans" cxnId="{940E2F2C-44BE-4986-83DF-E61D21F31327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95909-80F4-421D-8374-0674F39C16B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" sz="1600" dirty="0" smtClean="0"/>
            <a:t>Establecer la relación entre el liderazgo y la salud financiera de las PYMES manufactureras de la provincia de Pichincha en el periodo 2017.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333FB-1128-439A-A1DB-621BF2081CA1}" type="parTrans" cxnId="{867868D2-62AC-472E-9DFE-5FFD4B9B4B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A857A-D397-447B-AF0E-1F45798F5C7C}" type="sibTrans" cxnId="{867868D2-62AC-472E-9DFE-5FFD4B9B4BD9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CE4C1-2A5F-4134-8C52-DAA7F112C03C}" type="pres">
      <dgm:prSet presAssocID="{F21D9B24-B118-4F13-978E-42C329B6266C}" presName="Name0" presStyleCnt="0">
        <dgm:presLayoutVars>
          <dgm:chMax val="7"/>
          <dgm:chPref val="7"/>
          <dgm:dir/>
        </dgm:presLayoutVars>
      </dgm:prSet>
      <dgm:spPr/>
    </dgm:pt>
    <dgm:pt modelId="{E1070746-7EF0-4065-BF55-9BF60D278698}" type="pres">
      <dgm:prSet presAssocID="{F21D9B24-B118-4F13-978E-42C329B6266C}" presName="Name1" presStyleCnt="0"/>
      <dgm:spPr/>
    </dgm:pt>
    <dgm:pt modelId="{DD76D4DA-22C7-4ADB-849D-C89DF2056AD2}" type="pres">
      <dgm:prSet presAssocID="{F21D9B24-B118-4F13-978E-42C329B6266C}" presName="cycle" presStyleCnt="0"/>
      <dgm:spPr/>
    </dgm:pt>
    <dgm:pt modelId="{26EDF923-9BDF-40C0-A01D-0490D6A94CCB}" type="pres">
      <dgm:prSet presAssocID="{F21D9B24-B118-4F13-978E-42C329B6266C}" presName="srcNode" presStyleLbl="node1" presStyleIdx="0" presStyleCnt="4"/>
      <dgm:spPr/>
    </dgm:pt>
    <dgm:pt modelId="{739D3FE2-AA8A-49BB-88BE-4964745B7B53}" type="pres">
      <dgm:prSet presAssocID="{F21D9B24-B118-4F13-978E-42C329B6266C}" presName="conn" presStyleLbl="parChTrans1D2" presStyleIdx="0" presStyleCnt="1"/>
      <dgm:spPr/>
      <dgm:t>
        <a:bodyPr/>
        <a:lstStyle/>
        <a:p>
          <a:endParaRPr lang="en-US"/>
        </a:p>
      </dgm:t>
    </dgm:pt>
    <dgm:pt modelId="{18D1CB7A-D174-4779-A92E-B22E7DED2818}" type="pres">
      <dgm:prSet presAssocID="{F21D9B24-B118-4F13-978E-42C329B6266C}" presName="extraNode" presStyleLbl="node1" presStyleIdx="0" presStyleCnt="4"/>
      <dgm:spPr/>
    </dgm:pt>
    <dgm:pt modelId="{E76C6EC4-F328-45FA-8BB8-7D0E96FD9AEF}" type="pres">
      <dgm:prSet presAssocID="{F21D9B24-B118-4F13-978E-42C329B6266C}" presName="dstNode" presStyleLbl="node1" presStyleIdx="0" presStyleCnt="4"/>
      <dgm:spPr/>
    </dgm:pt>
    <dgm:pt modelId="{470E6595-975C-40D4-BD78-FBDA67F2BE1F}" type="pres">
      <dgm:prSet presAssocID="{2A7FB9D9-C0A3-45B0-B6EF-EA970F1453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7781-38A5-4FE7-AF93-576FF58E24F1}" type="pres">
      <dgm:prSet presAssocID="{2A7FB9D9-C0A3-45B0-B6EF-EA970F14533D}" presName="accent_1" presStyleCnt="0"/>
      <dgm:spPr/>
    </dgm:pt>
    <dgm:pt modelId="{20D0CC65-B9A5-4046-9E61-0FFF3D40D24C}" type="pres">
      <dgm:prSet presAssocID="{2A7FB9D9-C0A3-45B0-B6EF-EA970F14533D}" presName="accentRepeatNode" presStyleLbl="solidFgAcc1" presStyleIdx="0" presStyleCnt="4"/>
      <dgm:spPr/>
    </dgm:pt>
    <dgm:pt modelId="{DB7FFDA9-94AC-49B0-BF26-F49E2BCF6E82}" type="pres">
      <dgm:prSet presAssocID="{E387117F-E5F7-403E-84F9-ED292CE06B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77AC4-FD1D-41A8-8C99-1286C4CEF66B}" type="pres">
      <dgm:prSet presAssocID="{E387117F-E5F7-403E-84F9-ED292CE06B2B}" presName="accent_2" presStyleCnt="0"/>
      <dgm:spPr/>
    </dgm:pt>
    <dgm:pt modelId="{9D1D3A9A-1C21-4DEA-9474-F40907EE934C}" type="pres">
      <dgm:prSet presAssocID="{E387117F-E5F7-403E-84F9-ED292CE06B2B}" presName="accentRepeatNode" presStyleLbl="solidFgAcc1" presStyleIdx="1" presStyleCnt="4"/>
      <dgm:spPr/>
    </dgm:pt>
    <dgm:pt modelId="{4AB9FD61-C9DA-4A48-A44E-8290C0764B39}" type="pres">
      <dgm:prSet presAssocID="{1A5DE60B-EDAA-46A0-A24D-0D3566836AF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52D9E-6941-425E-872D-83E260F97E04}" type="pres">
      <dgm:prSet presAssocID="{1A5DE60B-EDAA-46A0-A24D-0D3566836AF0}" presName="accent_3" presStyleCnt="0"/>
      <dgm:spPr/>
    </dgm:pt>
    <dgm:pt modelId="{BCB21111-0F22-47FB-8D2B-ABD003044D34}" type="pres">
      <dgm:prSet presAssocID="{1A5DE60B-EDAA-46A0-A24D-0D3566836AF0}" presName="accentRepeatNode" presStyleLbl="solidFgAcc1" presStyleIdx="2" presStyleCnt="4"/>
      <dgm:spPr/>
    </dgm:pt>
    <dgm:pt modelId="{0DBFE1F6-0829-4C1D-91AD-6955C569744D}" type="pres">
      <dgm:prSet presAssocID="{DE095909-80F4-421D-8374-0674F39C16B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43D8A-0329-48EF-8910-1BDA78C0FEFC}" type="pres">
      <dgm:prSet presAssocID="{DE095909-80F4-421D-8374-0674F39C16B4}" presName="accent_4" presStyleCnt="0"/>
      <dgm:spPr/>
    </dgm:pt>
    <dgm:pt modelId="{1FC77B1E-CD29-4BC6-82FB-DFEA3DED8D5E}" type="pres">
      <dgm:prSet presAssocID="{DE095909-80F4-421D-8374-0674F39C16B4}" presName="accentRepeatNode" presStyleLbl="solidFgAcc1" presStyleIdx="3" presStyleCnt="4"/>
      <dgm:spPr/>
    </dgm:pt>
  </dgm:ptLst>
  <dgm:cxnLst>
    <dgm:cxn modelId="{8D25FA99-DAD5-4BD3-B230-A9D18A52FE35}" type="presOf" srcId="{1A5DE60B-EDAA-46A0-A24D-0D3566836AF0}" destId="{4AB9FD61-C9DA-4A48-A44E-8290C0764B39}" srcOrd="0" destOrd="0" presId="urn:microsoft.com/office/officeart/2008/layout/VerticalCurvedList"/>
    <dgm:cxn modelId="{867868D2-62AC-472E-9DFE-5FFD4B9B4BD9}" srcId="{F21D9B24-B118-4F13-978E-42C329B6266C}" destId="{DE095909-80F4-421D-8374-0674F39C16B4}" srcOrd="3" destOrd="0" parTransId="{8D9333FB-1128-439A-A1DB-621BF2081CA1}" sibTransId="{F4BA857A-D397-447B-AF0E-1F45798F5C7C}"/>
    <dgm:cxn modelId="{79DD98C2-2351-4F7B-BB0F-DE428F192F58}" type="presOf" srcId="{213544D2-E13A-4151-9D31-DF88B6313A08}" destId="{739D3FE2-AA8A-49BB-88BE-4964745B7B53}" srcOrd="0" destOrd="0" presId="urn:microsoft.com/office/officeart/2008/layout/VerticalCurvedList"/>
    <dgm:cxn modelId="{940E2F2C-44BE-4986-83DF-E61D21F31327}" srcId="{F21D9B24-B118-4F13-978E-42C329B6266C}" destId="{1A5DE60B-EDAA-46A0-A24D-0D3566836AF0}" srcOrd="2" destOrd="0" parTransId="{0E31585F-718C-4F4E-A38E-412C915D3E64}" sibTransId="{3DB6DF28-1FF5-4F46-A34B-FBA48CAA1066}"/>
    <dgm:cxn modelId="{51C1D6CB-F828-41E6-A25A-37B027CC4DF7}" type="presOf" srcId="{E387117F-E5F7-403E-84F9-ED292CE06B2B}" destId="{DB7FFDA9-94AC-49B0-BF26-F49E2BCF6E82}" srcOrd="0" destOrd="0" presId="urn:microsoft.com/office/officeart/2008/layout/VerticalCurvedList"/>
    <dgm:cxn modelId="{1F52ED7C-3420-4C28-8DAD-700A98E4BC56}" type="presOf" srcId="{2A7FB9D9-C0A3-45B0-B6EF-EA970F14533D}" destId="{470E6595-975C-40D4-BD78-FBDA67F2BE1F}" srcOrd="0" destOrd="0" presId="urn:microsoft.com/office/officeart/2008/layout/VerticalCurvedList"/>
    <dgm:cxn modelId="{D6A201F1-1C7F-4784-9D7D-30AECE4A1302}" srcId="{F21D9B24-B118-4F13-978E-42C329B6266C}" destId="{2A7FB9D9-C0A3-45B0-B6EF-EA970F14533D}" srcOrd="0" destOrd="0" parTransId="{597435A4-9A4F-47A7-ADAE-F6D1B66D1058}" sibTransId="{213544D2-E13A-4151-9D31-DF88B6313A08}"/>
    <dgm:cxn modelId="{1206788B-8885-4EA7-9EEC-922E77554C64}" type="presOf" srcId="{F21D9B24-B118-4F13-978E-42C329B6266C}" destId="{7A8CE4C1-2A5F-4134-8C52-DAA7F112C03C}" srcOrd="0" destOrd="0" presId="urn:microsoft.com/office/officeart/2008/layout/VerticalCurvedList"/>
    <dgm:cxn modelId="{F9AB3B03-E654-44C3-8113-87A0A039DEAD}" srcId="{F21D9B24-B118-4F13-978E-42C329B6266C}" destId="{E387117F-E5F7-403E-84F9-ED292CE06B2B}" srcOrd="1" destOrd="0" parTransId="{1BE7EB04-8477-47CC-9D7C-DB522D43177D}" sibTransId="{5DEB2182-5176-4AA1-8576-2E54AFA47FE8}"/>
    <dgm:cxn modelId="{946FCAED-5FA2-449D-8C56-632E8E6A2B18}" type="presOf" srcId="{DE095909-80F4-421D-8374-0674F39C16B4}" destId="{0DBFE1F6-0829-4C1D-91AD-6955C569744D}" srcOrd="0" destOrd="0" presId="urn:microsoft.com/office/officeart/2008/layout/VerticalCurvedList"/>
    <dgm:cxn modelId="{7A5C8128-C527-4DB4-86B1-FEFBD8A023DC}" type="presParOf" srcId="{7A8CE4C1-2A5F-4134-8C52-DAA7F112C03C}" destId="{E1070746-7EF0-4065-BF55-9BF60D278698}" srcOrd="0" destOrd="0" presId="urn:microsoft.com/office/officeart/2008/layout/VerticalCurvedList"/>
    <dgm:cxn modelId="{78D218C2-BCA0-488C-BEB6-E01E8B17A8D1}" type="presParOf" srcId="{E1070746-7EF0-4065-BF55-9BF60D278698}" destId="{DD76D4DA-22C7-4ADB-849D-C89DF2056AD2}" srcOrd="0" destOrd="0" presId="urn:microsoft.com/office/officeart/2008/layout/VerticalCurvedList"/>
    <dgm:cxn modelId="{0F307C68-0F4B-42BE-A3FB-12C495FEDC3A}" type="presParOf" srcId="{DD76D4DA-22C7-4ADB-849D-C89DF2056AD2}" destId="{26EDF923-9BDF-40C0-A01D-0490D6A94CCB}" srcOrd="0" destOrd="0" presId="urn:microsoft.com/office/officeart/2008/layout/VerticalCurvedList"/>
    <dgm:cxn modelId="{509B92FC-4715-47B7-9706-1FFCBA98C2D4}" type="presParOf" srcId="{DD76D4DA-22C7-4ADB-849D-C89DF2056AD2}" destId="{739D3FE2-AA8A-49BB-88BE-4964745B7B53}" srcOrd="1" destOrd="0" presId="urn:microsoft.com/office/officeart/2008/layout/VerticalCurvedList"/>
    <dgm:cxn modelId="{81BF5B7F-F01C-4872-BE3C-FBEB28964045}" type="presParOf" srcId="{DD76D4DA-22C7-4ADB-849D-C89DF2056AD2}" destId="{18D1CB7A-D174-4779-A92E-B22E7DED2818}" srcOrd="2" destOrd="0" presId="urn:microsoft.com/office/officeart/2008/layout/VerticalCurvedList"/>
    <dgm:cxn modelId="{09124E64-A322-45EB-A559-1F9E9F6D2BE5}" type="presParOf" srcId="{DD76D4DA-22C7-4ADB-849D-C89DF2056AD2}" destId="{E76C6EC4-F328-45FA-8BB8-7D0E96FD9AEF}" srcOrd="3" destOrd="0" presId="urn:microsoft.com/office/officeart/2008/layout/VerticalCurvedList"/>
    <dgm:cxn modelId="{955987E6-8F8E-4648-ACF7-E5A27C3D9DDC}" type="presParOf" srcId="{E1070746-7EF0-4065-BF55-9BF60D278698}" destId="{470E6595-975C-40D4-BD78-FBDA67F2BE1F}" srcOrd="1" destOrd="0" presId="urn:microsoft.com/office/officeart/2008/layout/VerticalCurvedList"/>
    <dgm:cxn modelId="{890C6CA8-A2C4-4918-BEC9-2B3C69FA09B3}" type="presParOf" srcId="{E1070746-7EF0-4065-BF55-9BF60D278698}" destId="{D8087781-38A5-4FE7-AF93-576FF58E24F1}" srcOrd="2" destOrd="0" presId="urn:microsoft.com/office/officeart/2008/layout/VerticalCurvedList"/>
    <dgm:cxn modelId="{53866670-ACD8-4FD7-83F0-CBD8577ED5D5}" type="presParOf" srcId="{D8087781-38A5-4FE7-AF93-576FF58E24F1}" destId="{20D0CC65-B9A5-4046-9E61-0FFF3D40D24C}" srcOrd="0" destOrd="0" presId="urn:microsoft.com/office/officeart/2008/layout/VerticalCurvedList"/>
    <dgm:cxn modelId="{248C7646-D0FE-4D64-94FB-D84CB3844140}" type="presParOf" srcId="{E1070746-7EF0-4065-BF55-9BF60D278698}" destId="{DB7FFDA9-94AC-49B0-BF26-F49E2BCF6E82}" srcOrd="3" destOrd="0" presId="urn:microsoft.com/office/officeart/2008/layout/VerticalCurvedList"/>
    <dgm:cxn modelId="{07AD511F-4E13-4BD9-8CCF-584D22B33707}" type="presParOf" srcId="{E1070746-7EF0-4065-BF55-9BF60D278698}" destId="{BDF77AC4-FD1D-41A8-8C99-1286C4CEF66B}" srcOrd="4" destOrd="0" presId="urn:microsoft.com/office/officeart/2008/layout/VerticalCurvedList"/>
    <dgm:cxn modelId="{31C67F64-FAF9-4716-8269-6BC267E14563}" type="presParOf" srcId="{BDF77AC4-FD1D-41A8-8C99-1286C4CEF66B}" destId="{9D1D3A9A-1C21-4DEA-9474-F40907EE934C}" srcOrd="0" destOrd="0" presId="urn:microsoft.com/office/officeart/2008/layout/VerticalCurvedList"/>
    <dgm:cxn modelId="{10018F9F-3D9C-492A-AA0F-E05E5640271C}" type="presParOf" srcId="{E1070746-7EF0-4065-BF55-9BF60D278698}" destId="{4AB9FD61-C9DA-4A48-A44E-8290C0764B39}" srcOrd="5" destOrd="0" presId="urn:microsoft.com/office/officeart/2008/layout/VerticalCurvedList"/>
    <dgm:cxn modelId="{6D39051D-812F-4AEC-80E3-BFF0F69BFA81}" type="presParOf" srcId="{E1070746-7EF0-4065-BF55-9BF60D278698}" destId="{DE552D9E-6941-425E-872D-83E260F97E04}" srcOrd="6" destOrd="0" presId="urn:microsoft.com/office/officeart/2008/layout/VerticalCurvedList"/>
    <dgm:cxn modelId="{12BCF1DD-4CCA-4574-8B56-763E61A1EB73}" type="presParOf" srcId="{DE552D9E-6941-425E-872D-83E260F97E04}" destId="{BCB21111-0F22-47FB-8D2B-ABD003044D34}" srcOrd="0" destOrd="0" presId="urn:microsoft.com/office/officeart/2008/layout/VerticalCurvedList"/>
    <dgm:cxn modelId="{C0BDF661-2774-409D-9236-8FE4876336FD}" type="presParOf" srcId="{E1070746-7EF0-4065-BF55-9BF60D278698}" destId="{0DBFE1F6-0829-4C1D-91AD-6955C569744D}" srcOrd="7" destOrd="0" presId="urn:microsoft.com/office/officeart/2008/layout/VerticalCurvedList"/>
    <dgm:cxn modelId="{0F38330D-3DBA-45FB-AE63-C7ED6F92A5D9}" type="presParOf" srcId="{E1070746-7EF0-4065-BF55-9BF60D278698}" destId="{BF643D8A-0329-48EF-8910-1BDA78C0FEFC}" srcOrd="8" destOrd="0" presId="urn:microsoft.com/office/officeart/2008/layout/VerticalCurvedList"/>
    <dgm:cxn modelId="{D869106C-8E76-445A-B1B7-EB44C2711B78}" type="presParOf" srcId="{BF643D8A-0329-48EF-8910-1BDA78C0FEFC}" destId="{1FC77B1E-CD29-4BC6-82FB-DFEA3DED8D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DF1B94-4668-4DF4-9CFC-FE51D4878AF0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8C510D-7FC1-4312-92F2-22417FC8ED68}">
      <dgm:prSet phldrT="[Text]"/>
      <dgm:spPr/>
      <dgm:t>
        <a:bodyPr/>
        <a:lstStyle/>
        <a:p>
          <a:pPr algn="ctr"/>
          <a:r>
            <a:rPr lang="en-US" dirty="0" err="1" smtClean="0"/>
            <a:t>Existen</a:t>
          </a:r>
          <a:r>
            <a:rPr lang="en-US" dirty="0" smtClean="0"/>
            <a:t> </a:t>
          </a:r>
          <a:r>
            <a:rPr lang="en-US" dirty="0" err="1" smtClean="0"/>
            <a:t>tres</a:t>
          </a:r>
          <a:r>
            <a:rPr lang="en-US" dirty="0" smtClean="0"/>
            <a:t> </a:t>
          </a:r>
          <a:r>
            <a:rPr lang="en-US" dirty="0" err="1" smtClean="0"/>
            <a:t>estilos</a:t>
          </a:r>
          <a:r>
            <a:rPr lang="en-US" dirty="0" smtClean="0"/>
            <a:t> de </a:t>
          </a:r>
          <a:r>
            <a:rPr lang="en-US" dirty="0" err="1" smtClean="0"/>
            <a:t>Liderazgo</a:t>
          </a:r>
          <a:endParaRPr lang="en-US" dirty="0" smtClean="0"/>
        </a:p>
        <a:p>
          <a:pPr algn="l"/>
          <a:r>
            <a:rPr lang="en-US" dirty="0" smtClean="0"/>
            <a:t>-Transformacional</a:t>
          </a:r>
        </a:p>
        <a:p>
          <a:pPr algn="l"/>
          <a:r>
            <a:rPr lang="en-US" dirty="0" smtClean="0"/>
            <a:t>-Transaccional</a:t>
          </a:r>
        </a:p>
        <a:p>
          <a:pPr algn="l"/>
          <a:r>
            <a:rPr lang="en-US" dirty="0" smtClean="0"/>
            <a:t>-Laissez Faire</a:t>
          </a:r>
          <a:endParaRPr lang="en-US" dirty="0"/>
        </a:p>
      </dgm:t>
    </dgm:pt>
    <dgm:pt modelId="{AE927B97-3C94-4620-99F9-5A1ED09563A7}" type="parTrans" cxnId="{9776F3C3-B90F-404A-9874-A951B3D0B3C1}">
      <dgm:prSet/>
      <dgm:spPr/>
      <dgm:t>
        <a:bodyPr/>
        <a:lstStyle/>
        <a:p>
          <a:endParaRPr lang="en-US"/>
        </a:p>
      </dgm:t>
    </dgm:pt>
    <dgm:pt modelId="{355CAD21-DC0E-4E8F-BBE4-24126187EA1D}" type="sibTrans" cxnId="{9776F3C3-B90F-404A-9874-A951B3D0B3C1}">
      <dgm:prSet/>
      <dgm:spPr/>
      <dgm:t>
        <a:bodyPr/>
        <a:lstStyle/>
        <a:p>
          <a:endParaRPr lang="en-US"/>
        </a:p>
      </dgm:t>
    </dgm:pt>
    <dgm:pt modelId="{32586C17-FFFE-40A1-B220-A6499E52F949}">
      <dgm:prSet phldrT="[Text]"/>
      <dgm:spPr/>
      <dgm:t>
        <a:bodyPr/>
        <a:lstStyle/>
        <a:p>
          <a:r>
            <a:rPr lang="en-US" dirty="0" smtClean="0"/>
            <a:t>Predomina el estilo Transformacional</a:t>
          </a:r>
          <a:endParaRPr lang="en-US" dirty="0"/>
        </a:p>
      </dgm:t>
    </dgm:pt>
    <dgm:pt modelId="{AD88922C-288F-4E60-9BC1-480CD51B8F30}" type="parTrans" cxnId="{A659C478-5879-4417-927D-8B4714672E9A}">
      <dgm:prSet/>
      <dgm:spPr/>
      <dgm:t>
        <a:bodyPr/>
        <a:lstStyle/>
        <a:p>
          <a:endParaRPr lang="en-US"/>
        </a:p>
      </dgm:t>
    </dgm:pt>
    <dgm:pt modelId="{F83538BC-CA02-42EC-AC7F-285833EB65F1}" type="sibTrans" cxnId="{A659C478-5879-4417-927D-8B4714672E9A}">
      <dgm:prSet/>
      <dgm:spPr/>
      <dgm:t>
        <a:bodyPr/>
        <a:lstStyle/>
        <a:p>
          <a:endParaRPr lang="en-US"/>
        </a:p>
      </dgm:t>
    </dgm:pt>
    <dgm:pt modelId="{99526A20-E66F-4677-A7CB-D9C58ACC0F05}">
      <dgm:prSet phldrT="[Text]"/>
      <dgm:spPr/>
      <dgm:t>
        <a:bodyPr/>
        <a:lstStyle/>
        <a:p>
          <a:r>
            <a:rPr lang="en-US" dirty="0" smtClean="0"/>
            <a:t>76 Empresas Solventes</a:t>
          </a:r>
        </a:p>
        <a:p>
          <a:r>
            <a:rPr lang="en-US" dirty="0" smtClean="0"/>
            <a:t>42 Entidad Insolventes</a:t>
          </a:r>
        </a:p>
        <a:p>
          <a:r>
            <a:rPr lang="en-US" dirty="0" smtClean="0"/>
            <a:t>147 </a:t>
          </a:r>
          <a:r>
            <a:rPr lang="en-US" dirty="0" err="1" smtClean="0"/>
            <a:t>Compañías</a:t>
          </a:r>
          <a:r>
            <a:rPr lang="en-US" dirty="0" smtClean="0"/>
            <a:t> Zona Gris</a:t>
          </a:r>
          <a:endParaRPr lang="en-US" dirty="0"/>
        </a:p>
      </dgm:t>
    </dgm:pt>
    <dgm:pt modelId="{C6958361-6D3A-45A8-B8F1-48DEE679939D}" type="parTrans" cxnId="{6356F97E-1769-4FDC-9F28-3AD6E2EFC038}">
      <dgm:prSet/>
      <dgm:spPr/>
      <dgm:t>
        <a:bodyPr/>
        <a:lstStyle/>
        <a:p>
          <a:endParaRPr lang="en-US"/>
        </a:p>
      </dgm:t>
    </dgm:pt>
    <dgm:pt modelId="{FD0337B4-14AE-49B6-800D-CEE9EB11D783}" type="sibTrans" cxnId="{6356F97E-1769-4FDC-9F28-3AD6E2EFC038}">
      <dgm:prSet/>
      <dgm:spPr/>
      <dgm:t>
        <a:bodyPr/>
        <a:lstStyle/>
        <a:p>
          <a:endParaRPr lang="en-US"/>
        </a:p>
      </dgm:t>
    </dgm:pt>
    <dgm:pt modelId="{3943757B-793E-489F-A3A0-7FA92F09A511}">
      <dgm:prSet phldrT="[Text]"/>
      <dgm:spPr/>
      <dgm:t>
        <a:bodyPr/>
        <a:lstStyle/>
        <a:p>
          <a:r>
            <a:rPr lang="en-US" dirty="0" smtClean="0"/>
            <a:t>No </a:t>
          </a:r>
          <a:r>
            <a:rPr lang="en-US" dirty="0" err="1" smtClean="0"/>
            <a:t>existe</a:t>
          </a:r>
          <a:r>
            <a:rPr lang="en-US" dirty="0" smtClean="0"/>
            <a:t> </a:t>
          </a:r>
          <a:r>
            <a:rPr lang="en-US" dirty="0" err="1" smtClean="0"/>
            <a:t>Correlación</a:t>
          </a:r>
          <a:r>
            <a:rPr lang="en-US" dirty="0" smtClean="0"/>
            <a:t> </a:t>
          </a:r>
          <a:r>
            <a:rPr lang="en-US" dirty="0" err="1" smtClean="0"/>
            <a:t>significativa</a:t>
          </a:r>
          <a:r>
            <a:rPr lang="en-US" dirty="0" smtClean="0"/>
            <a:t> entre el </a:t>
          </a:r>
          <a:r>
            <a:rPr lang="en-US" dirty="0" err="1" smtClean="0"/>
            <a:t>Liderazgo</a:t>
          </a:r>
          <a:r>
            <a:rPr lang="en-US" dirty="0" smtClean="0"/>
            <a:t> y </a:t>
          </a:r>
          <a:r>
            <a:rPr lang="en-US" dirty="0" err="1" smtClean="0"/>
            <a:t>Salud</a:t>
          </a:r>
          <a:r>
            <a:rPr lang="en-US" dirty="0" smtClean="0"/>
            <a:t> </a:t>
          </a:r>
          <a:r>
            <a:rPr lang="en-US" dirty="0" err="1" smtClean="0"/>
            <a:t>Financiera</a:t>
          </a:r>
          <a:endParaRPr lang="en-US" dirty="0"/>
        </a:p>
      </dgm:t>
    </dgm:pt>
    <dgm:pt modelId="{5969B489-3358-4F6D-AB83-D47B90E5B4D2}" type="parTrans" cxnId="{14A69CBD-7709-49D0-A0AA-2DC68DA52951}">
      <dgm:prSet/>
      <dgm:spPr/>
      <dgm:t>
        <a:bodyPr/>
        <a:lstStyle/>
        <a:p>
          <a:endParaRPr lang="en-US"/>
        </a:p>
      </dgm:t>
    </dgm:pt>
    <dgm:pt modelId="{97CFBA66-ECFE-4B57-9F9C-76EC4D4ED719}" type="sibTrans" cxnId="{14A69CBD-7709-49D0-A0AA-2DC68DA52951}">
      <dgm:prSet/>
      <dgm:spPr/>
      <dgm:t>
        <a:bodyPr/>
        <a:lstStyle/>
        <a:p>
          <a:endParaRPr lang="en-US"/>
        </a:p>
      </dgm:t>
    </dgm:pt>
    <dgm:pt modelId="{515167E5-6E25-463C-BF4D-649A08DEA5EC}">
      <dgm:prSet phldrT="[Text]"/>
      <dgm:spPr/>
      <dgm:t>
        <a:bodyPr/>
        <a:lstStyle/>
        <a:p>
          <a:r>
            <a:rPr lang="en-US" dirty="0" err="1" smtClean="0"/>
            <a:t>Teoría</a:t>
          </a:r>
          <a:r>
            <a:rPr lang="en-US" dirty="0" smtClean="0"/>
            <a:t> del </a:t>
          </a:r>
          <a:r>
            <a:rPr lang="en-US" dirty="0" err="1" smtClean="0"/>
            <a:t>Caos-Gerencia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Valores</a:t>
          </a:r>
          <a:endParaRPr lang="en-US" dirty="0"/>
        </a:p>
      </dgm:t>
    </dgm:pt>
    <dgm:pt modelId="{1D6B41AC-5AA5-4F26-BF7F-3470240F3EA2}" type="parTrans" cxnId="{9CBA2ADF-CF46-45B5-A28D-194E7BC32F17}">
      <dgm:prSet/>
      <dgm:spPr/>
      <dgm:t>
        <a:bodyPr/>
        <a:lstStyle/>
        <a:p>
          <a:endParaRPr lang="en-US"/>
        </a:p>
      </dgm:t>
    </dgm:pt>
    <dgm:pt modelId="{F92F0C16-6ED2-4702-96A9-9E66CB548495}" type="sibTrans" cxnId="{9CBA2ADF-CF46-45B5-A28D-194E7BC32F17}">
      <dgm:prSet/>
      <dgm:spPr/>
      <dgm:t>
        <a:bodyPr/>
        <a:lstStyle/>
        <a:p>
          <a:endParaRPr lang="en-US"/>
        </a:p>
      </dgm:t>
    </dgm:pt>
    <dgm:pt modelId="{BE4AC8C9-4A3C-4182-9FE7-E846A14289A3}" type="pres">
      <dgm:prSet presAssocID="{A7DF1B94-4668-4DF4-9CFC-FE51D4878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B5795-CDB7-42CB-956B-5C5714857330}" type="pres">
      <dgm:prSet presAssocID="{A58C510D-7FC1-4312-92F2-22417FC8ED6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3622-2D00-47B4-A88A-8612F690B086}" type="pres">
      <dgm:prSet presAssocID="{355CAD21-DC0E-4E8F-BBE4-24126187EA1D}" presName="sibTrans" presStyleCnt="0"/>
      <dgm:spPr/>
    </dgm:pt>
    <dgm:pt modelId="{25D11630-E1EC-4B6D-9ABC-17C0CD7C02DE}" type="pres">
      <dgm:prSet presAssocID="{32586C17-FFFE-40A1-B220-A6499E52F9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60F7-E904-4005-AB10-C77E16C9A582}" type="pres">
      <dgm:prSet presAssocID="{F83538BC-CA02-42EC-AC7F-285833EB65F1}" presName="sibTrans" presStyleCnt="0"/>
      <dgm:spPr/>
    </dgm:pt>
    <dgm:pt modelId="{5855B17D-20A7-47F6-93D4-8087163FE777}" type="pres">
      <dgm:prSet presAssocID="{99526A20-E66F-4677-A7CB-D9C58ACC0F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0EE98-C135-4249-BEC1-5E43DCEC912B}" type="pres">
      <dgm:prSet presAssocID="{FD0337B4-14AE-49B6-800D-CEE9EB11D783}" presName="sibTrans" presStyleCnt="0"/>
      <dgm:spPr/>
    </dgm:pt>
    <dgm:pt modelId="{C30A2C16-722A-43EE-8620-52D57CEF0565}" type="pres">
      <dgm:prSet presAssocID="{3943757B-793E-489F-A3A0-7FA92F09A5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28650-E32B-4184-9049-CBF248E57CEB}" type="pres">
      <dgm:prSet presAssocID="{97CFBA66-ECFE-4B57-9F9C-76EC4D4ED719}" presName="sibTrans" presStyleCnt="0"/>
      <dgm:spPr/>
    </dgm:pt>
    <dgm:pt modelId="{747A8294-85A6-418C-8344-372456862719}" type="pres">
      <dgm:prSet presAssocID="{515167E5-6E25-463C-BF4D-649A08DEA5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E7358-DE48-4BBE-A061-805FF53929E6}" type="presOf" srcId="{515167E5-6E25-463C-BF4D-649A08DEA5EC}" destId="{747A8294-85A6-418C-8344-372456862719}" srcOrd="0" destOrd="0" presId="urn:microsoft.com/office/officeart/2005/8/layout/hList6"/>
    <dgm:cxn modelId="{98F2AACB-EC0B-42EB-8AF1-ABE9DC941A2C}" type="presOf" srcId="{3943757B-793E-489F-A3A0-7FA92F09A511}" destId="{C30A2C16-722A-43EE-8620-52D57CEF0565}" srcOrd="0" destOrd="0" presId="urn:microsoft.com/office/officeart/2005/8/layout/hList6"/>
    <dgm:cxn modelId="{A659C478-5879-4417-927D-8B4714672E9A}" srcId="{A7DF1B94-4668-4DF4-9CFC-FE51D4878AF0}" destId="{32586C17-FFFE-40A1-B220-A6499E52F949}" srcOrd="1" destOrd="0" parTransId="{AD88922C-288F-4E60-9BC1-480CD51B8F30}" sibTransId="{F83538BC-CA02-42EC-AC7F-285833EB65F1}"/>
    <dgm:cxn modelId="{9776F3C3-B90F-404A-9874-A951B3D0B3C1}" srcId="{A7DF1B94-4668-4DF4-9CFC-FE51D4878AF0}" destId="{A58C510D-7FC1-4312-92F2-22417FC8ED68}" srcOrd="0" destOrd="0" parTransId="{AE927B97-3C94-4620-99F9-5A1ED09563A7}" sibTransId="{355CAD21-DC0E-4E8F-BBE4-24126187EA1D}"/>
    <dgm:cxn modelId="{10759611-C894-4295-9E3F-E9CDD8D02C3C}" type="presOf" srcId="{99526A20-E66F-4677-A7CB-D9C58ACC0F05}" destId="{5855B17D-20A7-47F6-93D4-8087163FE777}" srcOrd="0" destOrd="0" presId="urn:microsoft.com/office/officeart/2005/8/layout/hList6"/>
    <dgm:cxn modelId="{4A03DC5F-28B8-4A3E-985A-6A767D19CFDF}" type="presOf" srcId="{32586C17-FFFE-40A1-B220-A6499E52F949}" destId="{25D11630-E1EC-4B6D-9ABC-17C0CD7C02DE}" srcOrd="0" destOrd="0" presId="urn:microsoft.com/office/officeart/2005/8/layout/hList6"/>
    <dgm:cxn modelId="{9CBA2ADF-CF46-45B5-A28D-194E7BC32F17}" srcId="{A7DF1B94-4668-4DF4-9CFC-FE51D4878AF0}" destId="{515167E5-6E25-463C-BF4D-649A08DEA5EC}" srcOrd="4" destOrd="0" parTransId="{1D6B41AC-5AA5-4F26-BF7F-3470240F3EA2}" sibTransId="{F92F0C16-6ED2-4702-96A9-9E66CB548495}"/>
    <dgm:cxn modelId="{EE734817-1ED3-49D4-858E-443D09CC60D7}" type="presOf" srcId="{A7DF1B94-4668-4DF4-9CFC-FE51D4878AF0}" destId="{BE4AC8C9-4A3C-4182-9FE7-E846A14289A3}" srcOrd="0" destOrd="0" presId="urn:microsoft.com/office/officeart/2005/8/layout/hList6"/>
    <dgm:cxn modelId="{1CDECDF7-F189-4BB4-AB5A-F74CC822C76A}" type="presOf" srcId="{A58C510D-7FC1-4312-92F2-22417FC8ED68}" destId="{C86B5795-CDB7-42CB-956B-5C5714857330}" srcOrd="0" destOrd="0" presId="urn:microsoft.com/office/officeart/2005/8/layout/hList6"/>
    <dgm:cxn modelId="{14A69CBD-7709-49D0-A0AA-2DC68DA52951}" srcId="{A7DF1B94-4668-4DF4-9CFC-FE51D4878AF0}" destId="{3943757B-793E-489F-A3A0-7FA92F09A511}" srcOrd="3" destOrd="0" parTransId="{5969B489-3358-4F6D-AB83-D47B90E5B4D2}" sibTransId="{97CFBA66-ECFE-4B57-9F9C-76EC4D4ED719}"/>
    <dgm:cxn modelId="{6356F97E-1769-4FDC-9F28-3AD6E2EFC038}" srcId="{A7DF1B94-4668-4DF4-9CFC-FE51D4878AF0}" destId="{99526A20-E66F-4677-A7CB-D9C58ACC0F05}" srcOrd="2" destOrd="0" parTransId="{C6958361-6D3A-45A8-B8F1-48DEE679939D}" sibTransId="{FD0337B4-14AE-49B6-800D-CEE9EB11D783}"/>
    <dgm:cxn modelId="{7A493232-5A65-4CD0-9EDB-FFB2D6F5857F}" type="presParOf" srcId="{BE4AC8C9-4A3C-4182-9FE7-E846A14289A3}" destId="{C86B5795-CDB7-42CB-956B-5C5714857330}" srcOrd="0" destOrd="0" presId="urn:microsoft.com/office/officeart/2005/8/layout/hList6"/>
    <dgm:cxn modelId="{C2DEC9C4-2883-4E15-BE91-DE7EA2C91065}" type="presParOf" srcId="{BE4AC8C9-4A3C-4182-9FE7-E846A14289A3}" destId="{6C3E3622-2D00-47B4-A88A-8612F690B086}" srcOrd="1" destOrd="0" presId="urn:microsoft.com/office/officeart/2005/8/layout/hList6"/>
    <dgm:cxn modelId="{955FAE74-F9EC-44E9-A40F-69DD25DB32CC}" type="presParOf" srcId="{BE4AC8C9-4A3C-4182-9FE7-E846A14289A3}" destId="{25D11630-E1EC-4B6D-9ABC-17C0CD7C02DE}" srcOrd="2" destOrd="0" presId="urn:microsoft.com/office/officeart/2005/8/layout/hList6"/>
    <dgm:cxn modelId="{4DAE152C-C473-464A-A934-0BE9387CA5B1}" type="presParOf" srcId="{BE4AC8C9-4A3C-4182-9FE7-E846A14289A3}" destId="{DA9660F7-E904-4005-AB10-C77E16C9A582}" srcOrd="3" destOrd="0" presId="urn:microsoft.com/office/officeart/2005/8/layout/hList6"/>
    <dgm:cxn modelId="{7ED31A63-589C-4171-BD8E-58372F1704B5}" type="presParOf" srcId="{BE4AC8C9-4A3C-4182-9FE7-E846A14289A3}" destId="{5855B17D-20A7-47F6-93D4-8087163FE777}" srcOrd="4" destOrd="0" presId="urn:microsoft.com/office/officeart/2005/8/layout/hList6"/>
    <dgm:cxn modelId="{B6952CBB-8C62-486E-AFAF-65AC13F3DEC9}" type="presParOf" srcId="{BE4AC8C9-4A3C-4182-9FE7-E846A14289A3}" destId="{5B40EE98-C135-4249-BEC1-5E43DCEC912B}" srcOrd="5" destOrd="0" presId="urn:microsoft.com/office/officeart/2005/8/layout/hList6"/>
    <dgm:cxn modelId="{31C5AF9A-480E-4039-A707-BB4C5E925C24}" type="presParOf" srcId="{BE4AC8C9-4A3C-4182-9FE7-E846A14289A3}" destId="{C30A2C16-722A-43EE-8620-52D57CEF0565}" srcOrd="6" destOrd="0" presId="urn:microsoft.com/office/officeart/2005/8/layout/hList6"/>
    <dgm:cxn modelId="{5281ABF8-BEEE-4F29-91A0-35C88486280D}" type="presParOf" srcId="{BE4AC8C9-4A3C-4182-9FE7-E846A14289A3}" destId="{D4728650-E32B-4184-9049-CBF248E57CEB}" srcOrd="7" destOrd="0" presId="urn:microsoft.com/office/officeart/2005/8/layout/hList6"/>
    <dgm:cxn modelId="{D38C8086-73CF-449D-9BC4-F4305BB4B690}" type="presParOf" srcId="{BE4AC8C9-4A3C-4182-9FE7-E846A14289A3}" destId="{747A8294-85A6-418C-8344-37245686271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DF1B94-4668-4DF4-9CFC-FE51D4878AF0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58C510D-7FC1-4312-92F2-22417FC8ED68}">
      <dgm:prSet phldrT="[Text]"/>
      <dgm:spPr/>
      <dgm:t>
        <a:bodyPr/>
        <a:lstStyle/>
        <a:p>
          <a:pPr algn="ctr"/>
          <a:r>
            <a:rPr lang="en-US" dirty="0" smtClean="0"/>
            <a:t>Las </a:t>
          </a:r>
          <a:r>
            <a:rPr lang="en-US" dirty="0" err="1" smtClean="0"/>
            <a:t>Pymes</a:t>
          </a:r>
          <a:r>
            <a:rPr lang="en-US" dirty="0" smtClean="0"/>
            <a:t> </a:t>
          </a:r>
          <a:r>
            <a:rPr lang="en-US" dirty="0" err="1" smtClean="0"/>
            <a:t>deben</a:t>
          </a:r>
          <a:r>
            <a:rPr lang="en-US" dirty="0" smtClean="0"/>
            <a:t> </a:t>
          </a:r>
          <a:r>
            <a:rPr lang="en-US" dirty="0" err="1" smtClean="0"/>
            <a:t>buscar</a:t>
          </a:r>
          <a:r>
            <a:rPr lang="en-US" dirty="0" smtClean="0"/>
            <a:t> y </a:t>
          </a:r>
          <a:r>
            <a:rPr lang="en-US" dirty="0" err="1" smtClean="0"/>
            <a:t>aplicar</a:t>
          </a:r>
          <a:r>
            <a:rPr lang="en-US" dirty="0" smtClean="0"/>
            <a:t> </a:t>
          </a:r>
          <a:r>
            <a:rPr lang="en-US" dirty="0" err="1" smtClean="0"/>
            <a:t>nuevas</a:t>
          </a:r>
          <a:r>
            <a:rPr lang="en-US" dirty="0" smtClean="0"/>
            <a:t> </a:t>
          </a:r>
          <a:r>
            <a:rPr lang="en-US" dirty="0" err="1" smtClean="0"/>
            <a:t>estrategias</a:t>
          </a:r>
          <a:endParaRPr lang="en-US" dirty="0"/>
        </a:p>
      </dgm:t>
    </dgm:pt>
    <dgm:pt modelId="{AE927B97-3C94-4620-99F9-5A1ED09563A7}" type="parTrans" cxnId="{9776F3C3-B90F-404A-9874-A951B3D0B3C1}">
      <dgm:prSet/>
      <dgm:spPr/>
      <dgm:t>
        <a:bodyPr/>
        <a:lstStyle/>
        <a:p>
          <a:endParaRPr lang="en-US"/>
        </a:p>
      </dgm:t>
    </dgm:pt>
    <dgm:pt modelId="{355CAD21-DC0E-4E8F-BBE4-24126187EA1D}" type="sibTrans" cxnId="{9776F3C3-B90F-404A-9874-A951B3D0B3C1}">
      <dgm:prSet/>
      <dgm:spPr/>
      <dgm:t>
        <a:bodyPr/>
        <a:lstStyle/>
        <a:p>
          <a:endParaRPr lang="en-US"/>
        </a:p>
      </dgm:t>
    </dgm:pt>
    <dgm:pt modelId="{32586C17-FFFE-40A1-B220-A6499E52F949}">
      <dgm:prSet phldrT="[Text]"/>
      <dgm:spPr/>
      <dgm:t>
        <a:bodyPr/>
        <a:lstStyle/>
        <a:p>
          <a:r>
            <a:rPr lang="en-US" dirty="0" err="1" smtClean="0"/>
            <a:t>Proyectos</a:t>
          </a:r>
          <a:r>
            <a:rPr lang="en-US" dirty="0" smtClean="0"/>
            <a:t> de </a:t>
          </a:r>
          <a:r>
            <a:rPr lang="en-US" dirty="0" err="1" smtClean="0"/>
            <a:t>Vinculación</a:t>
          </a:r>
          <a:endParaRPr lang="en-US" dirty="0"/>
        </a:p>
      </dgm:t>
    </dgm:pt>
    <dgm:pt modelId="{AD88922C-288F-4E60-9BC1-480CD51B8F30}" type="parTrans" cxnId="{A659C478-5879-4417-927D-8B4714672E9A}">
      <dgm:prSet/>
      <dgm:spPr/>
      <dgm:t>
        <a:bodyPr/>
        <a:lstStyle/>
        <a:p>
          <a:endParaRPr lang="en-US"/>
        </a:p>
      </dgm:t>
    </dgm:pt>
    <dgm:pt modelId="{F83538BC-CA02-42EC-AC7F-285833EB65F1}" type="sibTrans" cxnId="{A659C478-5879-4417-927D-8B4714672E9A}">
      <dgm:prSet/>
      <dgm:spPr/>
      <dgm:t>
        <a:bodyPr/>
        <a:lstStyle/>
        <a:p>
          <a:endParaRPr lang="en-US"/>
        </a:p>
      </dgm:t>
    </dgm:pt>
    <dgm:pt modelId="{99526A20-E66F-4677-A7CB-D9C58ACC0F05}">
      <dgm:prSet phldrT="[Text]"/>
      <dgm:spPr/>
      <dgm:t>
        <a:bodyPr/>
        <a:lstStyle/>
        <a:p>
          <a:r>
            <a:rPr lang="en-US" dirty="0" err="1" smtClean="0"/>
            <a:t>Pymes</a:t>
          </a:r>
          <a:r>
            <a:rPr lang="en-US" baseline="0" dirty="0" smtClean="0"/>
            <a:t> de la zona Gris </a:t>
          </a:r>
          <a:r>
            <a:rPr lang="en-US" baseline="0" dirty="0" err="1" smtClean="0"/>
            <a:t>deben</a:t>
          </a:r>
          <a:r>
            <a:rPr lang="en-US" baseline="0" dirty="0" smtClean="0"/>
            <a:t> </a:t>
          </a:r>
          <a:r>
            <a:rPr lang="en-US" baseline="0" dirty="0" err="1" smtClean="0"/>
            <a:t>analizar</a:t>
          </a:r>
          <a:r>
            <a:rPr lang="en-US" baseline="0" dirty="0" smtClean="0"/>
            <a:t> la </a:t>
          </a:r>
          <a:r>
            <a:rPr lang="en-US" baseline="0" dirty="0" err="1" smtClean="0"/>
            <a:t>eficacia</a:t>
          </a:r>
          <a:r>
            <a:rPr lang="en-US" baseline="0" dirty="0" smtClean="0"/>
            <a:t> de las </a:t>
          </a:r>
          <a:r>
            <a:rPr lang="en-US" baseline="0" dirty="0" err="1" smtClean="0"/>
            <a:t>estrategias</a:t>
          </a:r>
          <a:endParaRPr lang="en-US" dirty="0"/>
        </a:p>
      </dgm:t>
    </dgm:pt>
    <dgm:pt modelId="{C6958361-6D3A-45A8-B8F1-48DEE679939D}" type="parTrans" cxnId="{6356F97E-1769-4FDC-9F28-3AD6E2EFC038}">
      <dgm:prSet/>
      <dgm:spPr/>
      <dgm:t>
        <a:bodyPr/>
        <a:lstStyle/>
        <a:p>
          <a:endParaRPr lang="en-US"/>
        </a:p>
      </dgm:t>
    </dgm:pt>
    <dgm:pt modelId="{FD0337B4-14AE-49B6-800D-CEE9EB11D783}" type="sibTrans" cxnId="{6356F97E-1769-4FDC-9F28-3AD6E2EFC038}">
      <dgm:prSet/>
      <dgm:spPr/>
      <dgm:t>
        <a:bodyPr/>
        <a:lstStyle/>
        <a:p>
          <a:endParaRPr lang="en-US"/>
        </a:p>
      </dgm:t>
    </dgm:pt>
    <dgm:pt modelId="{3943757B-793E-489F-A3A0-7FA92F09A511}">
      <dgm:prSet phldrT="[Text]"/>
      <dgm:spPr/>
      <dgm:t>
        <a:bodyPr/>
        <a:lstStyle/>
        <a:p>
          <a:r>
            <a:rPr lang="en-US" dirty="0" err="1" smtClean="0"/>
            <a:t>Actualización</a:t>
          </a:r>
          <a:r>
            <a:rPr lang="en-US" dirty="0" smtClean="0"/>
            <a:t> de </a:t>
          </a:r>
          <a:r>
            <a:rPr lang="en-US" dirty="0" err="1" smtClean="0"/>
            <a:t>información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 la </a:t>
          </a:r>
          <a:r>
            <a:rPr lang="en-US" dirty="0" err="1" smtClean="0"/>
            <a:t>Superintendencia</a:t>
          </a:r>
          <a:r>
            <a:rPr lang="en-US" dirty="0" smtClean="0"/>
            <a:t> de Compañía </a:t>
          </a:r>
          <a:r>
            <a:rPr lang="en-US" dirty="0" err="1" smtClean="0"/>
            <a:t>Valores</a:t>
          </a:r>
          <a:r>
            <a:rPr lang="en-US" dirty="0" smtClean="0"/>
            <a:t> y </a:t>
          </a:r>
          <a:r>
            <a:rPr lang="en-US" dirty="0" err="1" smtClean="0"/>
            <a:t>Seguros</a:t>
          </a:r>
          <a:endParaRPr lang="en-US" dirty="0"/>
        </a:p>
      </dgm:t>
    </dgm:pt>
    <dgm:pt modelId="{5969B489-3358-4F6D-AB83-D47B90E5B4D2}" type="parTrans" cxnId="{14A69CBD-7709-49D0-A0AA-2DC68DA52951}">
      <dgm:prSet/>
      <dgm:spPr/>
      <dgm:t>
        <a:bodyPr/>
        <a:lstStyle/>
        <a:p>
          <a:endParaRPr lang="en-US"/>
        </a:p>
      </dgm:t>
    </dgm:pt>
    <dgm:pt modelId="{97CFBA66-ECFE-4B57-9F9C-76EC4D4ED719}" type="sibTrans" cxnId="{14A69CBD-7709-49D0-A0AA-2DC68DA52951}">
      <dgm:prSet/>
      <dgm:spPr/>
      <dgm:t>
        <a:bodyPr/>
        <a:lstStyle/>
        <a:p>
          <a:endParaRPr lang="en-US"/>
        </a:p>
      </dgm:t>
    </dgm:pt>
    <dgm:pt modelId="{BE4AC8C9-4A3C-4182-9FE7-E846A14289A3}" type="pres">
      <dgm:prSet presAssocID="{A7DF1B94-4668-4DF4-9CFC-FE51D4878A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B5795-CDB7-42CB-956B-5C5714857330}" type="pres">
      <dgm:prSet presAssocID="{A58C510D-7FC1-4312-92F2-22417FC8ED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E3622-2D00-47B4-A88A-8612F690B086}" type="pres">
      <dgm:prSet presAssocID="{355CAD21-DC0E-4E8F-BBE4-24126187EA1D}" presName="sibTrans" presStyleCnt="0"/>
      <dgm:spPr/>
    </dgm:pt>
    <dgm:pt modelId="{25D11630-E1EC-4B6D-9ABC-17C0CD7C02DE}" type="pres">
      <dgm:prSet presAssocID="{32586C17-FFFE-40A1-B220-A6499E52F9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660F7-E904-4005-AB10-C77E16C9A582}" type="pres">
      <dgm:prSet presAssocID="{F83538BC-CA02-42EC-AC7F-285833EB65F1}" presName="sibTrans" presStyleCnt="0"/>
      <dgm:spPr/>
    </dgm:pt>
    <dgm:pt modelId="{5855B17D-20A7-47F6-93D4-8087163FE777}" type="pres">
      <dgm:prSet presAssocID="{99526A20-E66F-4677-A7CB-D9C58ACC0F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0EE98-C135-4249-BEC1-5E43DCEC912B}" type="pres">
      <dgm:prSet presAssocID="{FD0337B4-14AE-49B6-800D-CEE9EB11D783}" presName="sibTrans" presStyleCnt="0"/>
      <dgm:spPr/>
    </dgm:pt>
    <dgm:pt modelId="{C30A2C16-722A-43EE-8620-52D57CEF0565}" type="pres">
      <dgm:prSet presAssocID="{3943757B-793E-489F-A3A0-7FA92F09A5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2AACB-EC0B-42EB-8AF1-ABE9DC941A2C}" type="presOf" srcId="{3943757B-793E-489F-A3A0-7FA92F09A511}" destId="{C30A2C16-722A-43EE-8620-52D57CEF0565}" srcOrd="0" destOrd="0" presId="urn:microsoft.com/office/officeart/2005/8/layout/hList6"/>
    <dgm:cxn modelId="{14A69CBD-7709-49D0-A0AA-2DC68DA52951}" srcId="{A7DF1B94-4668-4DF4-9CFC-FE51D4878AF0}" destId="{3943757B-793E-489F-A3A0-7FA92F09A511}" srcOrd="3" destOrd="0" parTransId="{5969B489-3358-4F6D-AB83-D47B90E5B4D2}" sibTransId="{97CFBA66-ECFE-4B57-9F9C-76EC4D4ED719}"/>
    <dgm:cxn modelId="{A659C478-5879-4417-927D-8B4714672E9A}" srcId="{A7DF1B94-4668-4DF4-9CFC-FE51D4878AF0}" destId="{32586C17-FFFE-40A1-B220-A6499E52F949}" srcOrd="1" destOrd="0" parTransId="{AD88922C-288F-4E60-9BC1-480CD51B8F30}" sibTransId="{F83538BC-CA02-42EC-AC7F-285833EB65F1}"/>
    <dgm:cxn modelId="{10759611-C894-4295-9E3F-E9CDD8D02C3C}" type="presOf" srcId="{99526A20-E66F-4677-A7CB-D9C58ACC0F05}" destId="{5855B17D-20A7-47F6-93D4-8087163FE777}" srcOrd="0" destOrd="0" presId="urn:microsoft.com/office/officeart/2005/8/layout/hList6"/>
    <dgm:cxn modelId="{EE734817-1ED3-49D4-858E-443D09CC60D7}" type="presOf" srcId="{A7DF1B94-4668-4DF4-9CFC-FE51D4878AF0}" destId="{BE4AC8C9-4A3C-4182-9FE7-E846A14289A3}" srcOrd="0" destOrd="0" presId="urn:microsoft.com/office/officeart/2005/8/layout/hList6"/>
    <dgm:cxn modelId="{9776F3C3-B90F-404A-9874-A951B3D0B3C1}" srcId="{A7DF1B94-4668-4DF4-9CFC-FE51D4878AF0}" destId="{A58C510D-7FC1-4312-92F2-22417FC8ED68}" srcOrd="0" destOrd="0" parTransId="{AE927B97-3C94-4620-99F9-5A1ED09563A7}" sibTransId="{355CAD21-DC0E-4E8F-BBE4-24126187EA1D}"/>
    <dgm:cxn modelId="{6356F97E-1769-4FDC-9F28-3AD6E2EFC038}" srcId="{A7DF1B94-4668-4DF4-9CFC-FE51D4878AF0}" destId="{99526A20-E66F-4677-A7CB-D9C58ACC0F05}" srcOrd="2" destOrd="0" parTransId="{C6958361-6D3A-45A8-B8F1-48DEE679939D}" sibTransId="{FD0337B4-14AE-49B6-800D-CEE9EB11D783}"/>
    <dgm:cxn modelId="{1CDECDF7-F189-4BB4-AB5A-F74CC822C76A}" type="presOf" srcId="{A58C510D-7FC1-4312-92F2-22417FC8ED68}" destId="{C86B5795-CDB7-42CB-956B-5C5714857330}" srcOrd="0" destOrd="0" presId="urn:microsoft.com/office/officeart/2005/8/layout/hList6"/>
    <dgm:cxn modelId="{4A03DC5F-28B8-4A3E-985A-6A767D19CFDF}" type="presOf" srcId="{32586C17-FFFE-40A1-B220-A6499E52F949}" destId="{25D11630-E1EC-4B6D-9ABC-17C0CD7C02DE}" srcOrd="0" destOrd="0" presId="urn:microsoft.com/office/officeart/2005/8/layout/hList6"/>
    <dgm:cxn modelId="{7A493232-5A65-4CD0-9EDB-FFB2D6F5857F}" type="presParOf" srcId="{BE4AC8C9-4A3C-4182-9FE7-E846A14289A3}" destId="{C86B5795-CDB7-42CB-956B-5C5714857330}" srcOrd="0" destOrd="0" presId="urn:microsoft.com/office/officeart/2005/8/layout/hList6"/>
    <dgm:cxn modelId="{C2DEC9C4-2883-4E15-BE91-DE7EA2C91065}" type="presParOf" srcId="{BE4AC8C9-4A3C-4182-9FE7-E846A14289A3}" destId="{6C3E3622-2D00-47B4-A88A-8612F690B086}" srcOrd="1" destOrd="0" presId="urn:microsoft.com/office/officeart/2005/8/layout/hList6"/>
    <dgm:cxn modelId="{955FAE74-F9EC-44E9-A40F-69DD25DB32CC}" type="presParOf" srcId="{BE4AC8C9-4A3C-4182-9FE7-E846A14289A3}" destId="{25D11630-E1EC-4B6D-9ABC-17C0CD7C02DE}" srcOrd="2" destOrd="0" presId="urn:microsoft.com/office/officeart/2005/8/layout/hList6"/>
    <dgm:cxn modelId="{4DAE152C-C473-464A-A934-0BE9387CA5B1}" type="presParOf" srcId="{BE4AC8C9-4A3C-4182-9FE7-E846A14289A3}" destId="{DA9660F7-E904-4005-AB10-C77E16C9A582}" srcOrd="3" destOrd="0" presId="urn:microsoft.com/office/officeart/2005/8/layout/hList6"/>
    <dgm:cxn modelId="{7ED31A63-589C-4171-BD8E-58372F1704B5}" type="presParOf" srcId="{BE4AC8C9-4A3C-4182-9FE7-E846A14289A3}" destId="{5855B17D-20A7-47F6-93D4-8087163FE777}" srcOrd="4" destOrd="0" presId="urn:microsoft.com/office/officeart/2005/8/layout/hList6"/>
    <dgm:cxn modelId="{B6952CBB-8C62-486E-AFAF-65AC13F3DEC9}" type="presParOf" srcId="{BE4AC8C9-4A3C-4182-9FE7-E846A14289A3}" destId="{5B40EE98-C135-4249-BEC1-5E43DCEC912B}" srcOrd="5" destOrd="0" presId="urn:microsoft.com/office/officeart/2005/8/layout/hList6"/>
    <dgm:cxn modelId="{31C5AF9A-480E-4039-A707-BB4C5E925C24}" type="presParOf" srcId="{BE4AC8C9-4A3C-4182-9FE7-E846A14289A3}" destId="{C30A2C16-722A-43EE-8620-52D57CEF056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C0D56-BAD0-4B39-A3E5-3AB4FC01EEFF}" type="doc">
      <dgm:prSet loTypeId="urn:microsoft.com/office/officeart/2005/8/layout/cycle7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0776C7B3-EE3F-4E67-BD9E-3610679D503D}">
      <dgm:prSet phldrT="[Texto]"/>
      <dgm:spPr/>
      <dgm:t>
        <a:bodyPr/>
        <a:lstStyle/>
        <a:p>
          <a:r>
            <a:rPr lang="es-EC" b="1" dirty="0" smtClean="0">
              <a:solidFill>
                <a:srgbClr val="00B050"/>
              </a:solidFill>
            </a:rPr>
            <a:t>Ventas</a:t>
          </a:r>
          <a:endParaRPr lang="es-EC" b="1" dirty="0">
            <a:solidFill>
              <a:srgbClr val="00B050"/>
            </a:solidFill>
          </a:endParaRPr>
        </a:p>
      </dgm:t>
    </dgm:pt>
    <dgm:pt modelId="{17C68060-ABD2-43F5-BEA5-EEDB67B05E45}" type="parTrans" cxnId="{5BB21091-355A-4A1F-A5B1-91B6E2EC773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92A6E11-D4E0-4D2D-A2F4-CE3A7EEBE6E5}" type="sibTrans" cxnId="{5BB21091-355A-4A1F-A5B1-91B6E2EC773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9AF3896-CE49-4EA6-BA7D-195E7074A86C}">
      <dgm:prSet phldrT="[Texto]"/>
      <dgm:spPr/>
      <dgm:t>
        <a:bodyPr/>
        <a:lstStyle/>
        <a:p>
          <a:r>
            <a:rPr lang="es-EC" b="1" smtClean="0">
              <a:solidFill>
                <a:srgbClr val="00B050"/>
              </a:solidFill>
            </a:rPr>
            <a:t>Activos</a:t>
          </a:r>
          <a:endParaRPr lang="es-EC" b="1" dirty="0">
            <a:solidFill>
              <a:srgbClr val="00B050"/>
            </a:solidFill>
          </a:endParaRPr>
        </a:p>
      </dgm:t>
    </dgm:pt>
    <dgm:pt modelId="{1327F550-81A3-4F73-AA63-BDFA7428BE15}" type="parTrans" cxnId="{38BC1C88-E262-43C0-B047-37E8CC245A4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44E2162-E7BB-45F0-A302-EC3708286378}" type="sibTrans" cxnId="{38BC1C88-E262-43C0-B047-37E8CC245A4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1E7ADAE-8B0B-4D44-A180-A27992FDFC56}">
      <dgm:prSet phldrT="[Texto]"/>
      <dgm:spPr/>
      <dgm:t>
        <a:bodyPr/>
        <a:lstStyle/>
        <a:p>
          <a:r>
            <a:rPr lang="es-EC" b="1" smtClean="0">
              <a:solidFill>
                <a:srgbClr val="00B050"/>
              </a:solidFill>
            </a:rPr>
            <a:t>Capital social</a:t>
          </a:r>
          <a:endParaRPr lang="es-EC" b="1" dirty="0">
            <a:solidFill>
              <a:srgbClr val="00B050"/>
            </a:solidFill>
          </a:endParaRPr>
        </a:p>
      </dgm:t>
    </dgm:pt>
    <dgm:pt modelId="{B0CBFA7D-1413-45E9-833F-2B4F0B0F0DE5}" type="parTrans" cxnId="{3513E072-F77B-4E93-8CCA-76C1239F9E2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AC37268-A3E4-4593-B0E2-616D79ACBFC7}" type="sibTrans" cxnId="{3513E072-F77B-4E93-8CCA-76C1239F9E2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FD1CBCE-D035-4049-B5B1-0ADCDB19149E}">
      <dgm:prSet phldrT="[Texto]"/>
      <dgm:spPr/>
      <dgm:t>
        <a:bodyPr/>
        <a:lstStyle/>
        <a:p>
          <a:r>
            <a:rPr lang="es-EC" b="1" smtClean="0">
              <a:solidFill>
                <a:srgbClr val="00B050"/>
              </a:solidFill>
            </a:rPr>
            <a:t>Trabajadores</a:t>
          </a:r>
          <a:endParaRPr lang="es-EC" b="1" dirty="0">
            <a:solidFill>
              <a:srgbClr val="00B050"/>
            </a:solidFill>
          </a:endParaRPr>
        </a:p>
      </dgm:t>
    </dgm:pt>
    <dgm:pt modelId="{4E51CD12-58A5-4273-8DFE-709F69BA0539}" type="parTrans" cxnId="{7C834E4F-C7B8-425B-8BEB-E8AB9936BB6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EA6C852-CADF-421F-A71D-002F755E7595}" type="sibTrans" cxnId="{7C834E4F-C7B8-425B-8BEB-E8AB9936BB6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83618A5-4A99-485F-B873-554E49F10CF5}" type="pres">
      <dgm:prSet presAssocID="{724C0D56-BAD0-4B39-A3E5-3AB4FC01EE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2B3FA7-2E8C-4636-8635-DA491E2D20F9}" type="pres">
      <dgm:prSet presAssocID="{0776C7B3-EE3F-4E67-BD9E-3610679D50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BC1B00-4B89-4909-8FFD-22EEB9B489EE}" type="pres">
      <dgm:prSet presAssocID="{692A6E11-D4E0-4D2D-A2F4-CE3A7EEBE6E5}" presName="sibTrans" presStyleLbl="sibTrans2D1" presStyleIdx="0" presStyleCnt="4"/>
      <dgm:spPr/>
      <dgm:t>
        <a:bodyPr/>
        <a:lstStyle/>
        <a:p>
          <a:endParaRPr lang="es-EC"/>
        </a:p>
      </dgm:t>
    </dgm:pt>
    <dgm:pt modelId="{D76456F6-575C-4E79-A440-3563D24738D1}" type="pres">
      <dgm:prSet presAssocID="{692A6E11-D4E0-4D2D-A2F4-CE3A7EEBE6E5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FD3C703-7E5C-4F15-82CF-CD5F9C9B509F}" type="pres">
      <dgm:prSet presAssocID="{E1E7ADAE-8B0B-4D44-A180-A27992FDFC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D95C19-0435-40DC-95E4-F524ED66DAA5}" type="pres">
      <dgm:prSet presAssocID="{DAC37268-A3E4-4593-B0E2-616D79ACBFC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288DD6BD-3EE2-4E5F-B1D4-444F74AD94EF}" type="pres">
      <dgm:prSet presAssocID="{DAC37268-A3E4-4593-B0E2-616D79ACBFC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84B3C8CB-D1FD-4B89-A65D-8DB5A0727A2F}" type="pres">
      <dgm:prSet presAssocID="{0FD1CBCE-D035-4049-B5B1-0ADCDB1914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E9855-08DF-4C5E-AA80-17317ABE8EA2}" type="pres">
      <dgm:prSet presAssocID="{EEA6C852-CADF-421F-A71D-002F755E759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124C768D-94BC-43F5-AD17-056097ACE61D}" type="pres">
      <dgm:prSet presAssocID="{EEA6C852-CADF-421F-A71D-002F755E7595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E58EFFE0-8BDE-4C94-8483-18AC32DD36D5}" type="pres">
      <dgm:prSet presAssocID="{99AF3896-CE49-4EA6-BA7D-195E7074A8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32CAFD-283A-4FB6-92C7-EDF6B48D6472}" type="pres">
      <dgm:prSet presAssocID="{944E2162-E7BB-45F0-A302-EC370828637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C364F512-F4C0-4D23-8346-4B1C7DED6F75}" type="pres">
      <dgm:prSet presAssocID="{944E2162-E7BB-45F0-A302-EC3708286378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3513E072-F77B-4E93-8CCA-76C1239F9E22}" srcId="{724C0D56-BAD0-4B39-A3E5-3AB4FC01EEFF}" destId="{E1E7ADAE-8B0B-4D44-A180-A27992FDFC56}" srcOrd="1" destOrd="0" parTransId="{B0CBFA7D-1413-45E9-833F-2B4F0B0F0DE5}" sibTransId="{DAC37268-A3E4-4593-B0E2-616D79ACBFC7}"/>
    <dgm:cxn modelId="{188EE647-05A2-4DC6-AA64-E20C1134A36C}" type="presOf" srcId="{944E2162-E7BB-45F0-A302-EC3708286378}" destId="{8D32CAFD-283A-4FB6-92C7-EDF6B48D6472}" srcOrd="0" destOrd="0" presId="urn:microsoft.com/office/officeart/2005/8/layout/cycle7"/>
    <dgm:cxn modelId="{68BD2220-E746-4358-8A01-2D9EB9BFFF7D}" type="presOf" srcId="{E1E7ADAE-8B0B-4D44-A180-A27992FDFC56}" destId="{2FD3C703-7E5C-4F15-82CF-CD5F9C9B509F}" srcOrd="0" destOrd="0" presId="urn:microsoft.com/office/officeart/2005/8/layout/cycle7"/>
    <dgm:cxn modelId="{0EA4D7F9-B8D8-4D8A-A90B-D00436D66BB4}" type="presOf" srcId="{EEA6C852-CADF-421F-A71D-002F755E7595}" destId="{788E9855-08DF-4C5E-AA80-17317ABE8EA2}" srcOrd="0" destOrd="0" presId="urn:microsoft.com/office/officeart/2005/8/layout/cycle7"/>
    <dgm:cxn modelId="{7E766B42-55AB-4A71-9EE8-B74ABD58E8EF}" type="presOf" srcId="{0776C7B3-EE3F-4E67-BD9E-3610679D503D}" destId="{522B3FA7-2E8C-4636-8635-DA491E2D20F9}" srcOrd="0" destOrd="0" presId="urn:microsoft.com/office/officeart/2005/8/layout/cycle7"/>
    <dgm:cxn modelId="{ADA73169-9F9C-49EE-BA59-22EB4B501BE2}" type="presOf" srcId="{99AF3896-CE49-4EA6-BA7D-195E7074A86C}" destId="{E58EFFE0-8BDE-4C94-8483-18AC32DD36D5}" srcOrd="0" destOrd="0" presId="urn:microsoft.com/office/officeart/2005/8/layout/cycle7"/>
    <dgm:cxn modelId="{198284D1-197A-45B6-A61B-E0048BF56051}" type="presOf" srcId="{0FD1CBCE-D035-4049-B5B1-0ADCDB19149E}" destId="{84B3C8CB-D1FD-4B89-A65D-8DB5A0727A2F}" srcOrd="0" destOrd="0" presId="urn:microsoft.com/office/officeart/2005/8/layout/cycle7"/>
    <dgm:cxn modelId="{5BB21091-355A-4A1F-A5B1-91B6E2EC773F}" srcId="{724C0D56-BAD0-4B39-A3E5-3AB4FC01EEFF}" destId="{0776C7B3-EE3F-4E67-BD9E-3610679D503D}" srcOrd="0" destOrd="0" parTransId="{17C68060-ABD2-43F5-BEA5-EEDB67B05E45}" sibTransId="{692A6E11-D4E0-4D2D-A2F4-CE3A7EEBE6E5}"/>
    <dgm:cxn modelId="{AB566A78-45CB-4BB8-80CA-1D339EF36767}" type="presOf" srcId="{944E2162-E7BB-45F0-A302-EC3708286378}" destId="{C364F512-F4C0-4D23-8346-4B1C7DED6F75}" srcOrd="1" destOrd="0" presId="urn:microsoft.com/office/officeart/2005/8/layout/cycle7"/>
    <dgm:cxn modelId="{A5ED3283-2E1A-446C-B9C0-A838C65AE304}" type="presOf" srcId="{692A6E11-D4E0-4D2D-A2F4-CE3A7EEBE6E5}" destId="{D6BC1B00-4B89-4909-8FFD-22EEB9B489EE}" srcOrd="0" destOrd="0" presId="urn:microsoft.com/office/officeart/2005/8/layout/cycle7"/>
    <dgm:cxn modelId="{33B60B2F-E154-45A8-8D77-C5BC463A5F3B}" type="presOf" srcId="{692A6E11-D4E0-4D2D-A2F4-CE3A7EEBE6E5}" destId="{D76456F6-575C-4E79-A440-3563D24738D1}" srcOrd="1" destOrd="0" presId="urn:microsoft.com/office/officeart/2005/8/layout/cycle7"/>
    <dgm:cxn modelId="{B1C11920-9FBF-4283-BA03-048E52C53526}" type="presOf" srcId="{EEA6C852-CADF-421F-A71D-002F755E7595}" destId="{124C768D-94BC-43F5-AD17-056097ACE61D}" srcOrd="1" destOrd="0" presId="urn:microsoft.com/office/officeart/2005/8/layout/cycle7"/>
    <dgm:cxn modelId="{EAC280F5-598C-48DB-8D8E-F8BF93B7B6DA}" type="presOf" srcId="{724C0D56-BAD0-4B39-A3E5-3AB4FC01EEFF}" destId="{383618A5-4A99-485F-B873-554E49F10CF5}" srcOrd="0" destOrd="0" presId="urn:microsoft.com/office/officeart/2005/8/layout/cycle7"/>
    <dgm:cxn modelId="{0D1B8CD9-DDC1-4AF5-992D-0704C85071D8}" type="presOf" srcId="{DAC37268-A3E4-4593-B0E2-616D79ACBFC7}" destId="{05D95C19-0435-40DC-95E4-F524ED66DAA5}" srcOrd="0" destOrd="0" presId="urn:microsoft.com/office/officeart/2005/8/layout/cycle7"/>
    <dgm:cxn modelId="{264B656C-E29A-4693-A04D-9AE0DE540B26}" type="presOf" srcId="{DAC37268-A3E4-4593-B0E2-616D79ACBFC7}" destId="{288DD6BD-3EE2-4E5F-B1D4-444F74AD94EF}" srcOrd="1" destOrd="0" presId="urn:microsoft.com/office/officeart/2005/8/layout/cycle7"/>
    <dgm:cxn modelId="{38BC1C88-E262-43C0-B047-37E8CC245A44}" srcId="{724C0D56-BAD0-4B39-A3E5-3AB4FC01EEFF}" destId="{99AF3896-CE49-4EA6-BA7D-195E7074A86C}" srcOrd="3" destOrd="0" parTransId="{1327F550-81A3-4F73-AA63-BDFA7428BE15}" sibTransId="{944E2162-E7BB-45F0-A302-EC3708286378}"/>
    <dgm:cxn modelId="{7C834E4F-C7B8-425B-8BEB-E8AB9936BB6E}" srcId="{724C0D56-BAD0-4B39-A3E5-3AB4FC01EEFF}" destId="{0FD1CBCE-D035-4049-B5B1-0ADCDB19149E}" srcOrd="2" destOrd="0" parTransId="{4E51CD12-58A5-4273-8DFE-709F69BA0539}" sibTransId="{EEA6C852-CADF-421F-A71D-002F755E7595}"/>
    <dgm:cxn modelId="{7B33ADFC-6188-4FC0-96FA-37F37F7606EC}" type="presParOf" srcId="{383618A5-4A99-485F-B873-554E49F10CF5}" destId="{522B3FA7-2E8C-4636-8635-DA491E2D20F9}" srcOrd="0" destOrd="0" presId="urn:microsoft.com/office/officeart/2005/8/layout/cycle7"/>
    <dgm:cxn modelId="{A8DDEBA1-8EC4-432D-BFFF-0B7D42E85234}" type="presParOf" srcId="{383618A5-4A99-485F-B873-554E49F10CF5}" destId="{D6BC1B00-4B89-4909-8FFD-22EEB9B489EE}" srcOrd="1" destOrd="0" presId="urn:microsoft.com/office/officeart/2005/8/layout/cycle7"/>
    <dgm:cxn modelId="{31881A07-EBEE-41B3-BC2D-3C82AD66C743}" type="presParOf" srcId="{D6BC1B00-4B89-4909-8FFD-22EEB9B489EE}" destId="{D76456F6-575C-4E79-A440-3563D24738D1}" srcOrd="0" destOrd="0" presId="urn:microsoft.com/office/officeart/2005/8/layout/cycle7"/>
    <dgm:cxn modelId="{14EBCB6D-0CEE-43F2-87F1-C3BA99AF1A0E}" type="presParOf" srcId="{383618A5-4A99-485F-B873-554E49F10CF5}" destId="{2FD3C703-7E5C-4F15-82CF-CD5F9C9B509F}" srcOrd="2" destOrd="0" presId="urn:microsoft.com/office/officeart/2005/8/layout/cycle7"/>
    <dgm:cxn modelId="{AAEB1E78-3097-4A58-9D73-92DD187B38AE}" type="presParOf" srcId="{383618A5-4A99-485F-B873-554E49F10CF5}" destId="{05D95C19-0435-40DC-95E4-F524ED66DAA5}" srcOrd="3" destOrd="0" presId="urn:microsoft.com/office/officeart/2005/8/layout/cycle7"/>
    <dgm:cxn modelId="{422CC1BF-9A54-4416-8DE3-AF0172B89D2D}" type="presParOf" srcId="{05D95C19-0435-40DC-95E4-F524ED66DAA5}" destId="{288DD6BD-3EE2-4E5F-B1D4-444F74AD94EF}" srcOrd="0" destOrd="0" presId="urn:microsoft.com/office/officeart/2005/8/layout/cycle7"/>
    <dgm:cxn modelId="{F034DA1C-7A4D-4A3E-BE95-57CFF4E1E8B5}" type="presParOf" srcId="{383618A5-4A99-485F-B873-554E49F10CF5}" destId="{84B3C8CB-D1FD-4B89-A65D-8DB5A0727A2F}" srcOrd="4" destOrd="0" presId="urn:microsoft.com/office/officeart/2005/8/layout/cycle7"/>
    <dgm:cxn modelId="{25742134-896A-41BC-82CA-D6105A738C7A}" type="presParOf" srcId="{383618A5-4A99-485F-B873-554E49F10CF5}" destId="{788E9855-08DF-4C5E-AA80-17317ABE8EA2}" srcOrd="5" destOrd="0" presId="urn:microsoft.com/office/officeart/2005/8/layout/cycle7"/>
    <dgm:cxn modelId="{30FBDCF9-9A03-4E20-85CE-3D0B79D59958}" type="presParOf" srcId="{788E9855-08DF-4C5E-AA80-17317ABE8EA2}" destId="{124C768D-94BC-43F5-AD17-056097ACE61D}" srcOrd="0" destOrd="0" presId="urn:microsoft.com/office/officeart/2005/8/layout/cycle7"/>
    <dgm:cxn modelId="{519288DB-2E6E-44BB-A4F5-93BDD71EB586}" type="presParOf" srcId="{383618A5-4A99-485F-B873-554E49F10CF5}" destId="{E58EFFE0-8BDE-4C94-8483-18AC32DD36D5}" srcOrd="6" destOrd="0" presId="urn:microsoft.com/office/officeart/2005/8/layout/cycle7"/>
    <dgm:cxn modelId="{DA3B628B-4DBC-4617-9FE4-59F853A1D323}" type="presParOf" srcId="{383618A5-4A99-485F-B873-554E49F10CF5}" destId="{8D32CAFD-283A-4FB6-92C7-EDF6B48D6472}" srcOrd="7" destOrd="0" presId="urn:microsoft.com/office/officeart/2005/8/layout/cycle7"/>
    <dgm:cxn modelId="{D2DF214B-0AED-4FE8-88C1-889B24311C0C}" type="presParOf" srcId="{8D32CAFD-283A-4FB6-92C7-EDF6B48D6472}" destId="{C364F512-F4C0-4D23-8346-4B1C7DED6F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8370C-AE55-4089-8382-ECF8CC7BA931}" type="doc">
      <dgm:prSet loTypeId="urn:microsoft.com/office/officeart/2005/8/layout/cycle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4F2984-38DE-4E6C-B630-4B6D2461B403}">
      <dgm:prSet phldrT="[Text]"/>
      <dgm:spPr/>
      <dgm:t>
        <a:bodyPr/>
        <a:lstStyle/>
        <a:p>
          <a:r>
            <a:rPr lang="en-US" dirty="0" err="1" smtClean="0"/>
            <a:t>Empleo</a:t>
          </a:r>
          <a:endParaRPr lang="en-US" dirty="0"/>
        </a:p>
      </dgm:t>
    </dgm:pt>
    <dgm:pt modelId="{9AC4FAC9-77B8-4E0E-890A-BB30B52E967D}" type="parTrans" cxnId="{3F68448B-370D-4E42-9C98-3A61F46C10F9}">
      <dgm:prSet/>
      <dgm:spPr/>
      <dgm:t>
        <a:bodyPr/>
        <a:lstStyle/>
        <a:p>
          <a:endParaRPr lang="en-US"/>
        </a:p>
      </dgm:t>
    </dgm:pt>
    <dgm:pt modelId="{3DEE5690-6389-455D-8E0F-50A2D84D4B92}" type="sibTrans" cxnId="{3F68448B-370D-4E42-9C98-3A61F46C10F9}">
      <dgm:prSet/>
      <dgm:spPr/>
      <dgm:t>
        <a:bodyPr/>
        <a:lstStyle/>
        <a:p>
          <a:endParaRPr lang="en-US"/>
        </a:p>
      </dgm:t>
    </dgm:pt>
    <dgm:pt modelId="{6C051831-C4E9-4274-A653-B4CC23C2F642}">
      <dgm:prSet phldrT="[Text]"/>
      <dgm:spPr/>
      <dgm:t>
        <a:bodyPr/>
        <a:lstStyle/>
        <a:p>
          <a:r>
            <a:rPr lang="en-US" dirty="0" err="1" smtClean="0"/>
            <a:t>Aporte</a:t>
          </a:r>
          <a:r>
            <a:rPr lang="en-US" dirty="0" smtClean="0"/>
            <a:t> a la </a:t>
          </a:r>
          <a:r>
            <a:rPr lang="en-US" dirty="0" err="1" smtClean="0"/>
            <a:t>Economía</a:t>
          </a:r>
          <a:endParaRPr lang="en-US" dirty="0"/>
        </a:p>
      </dgm:t>
    </dgm:pt>
    <dgm:pt modelId="{E72497D6-7B41-41AB-8F4D-E51EA820E6C9}" type="parTrans" cxnId="{24055043-5B06-4432-BFDD-8E4DA1C6B59C}">
      <dgm:prSet/>
      <dgm:spPr/>
      <dgm:t>
        <a:bodyPr/>
        <a:lstStyle/>
        <a:p>
          <a:endParaRPr lang="en-US"/>
        </a:p>
      </dgm:t>
    </dgm:pt>
    <dgm:pt modelId="{EDEDF139-5124-4D72-8C11-27799E3C5D49}" type="sibTrans" cxnId="{24055043-5B06-4432-BFDD-8E4DA1C6B59C}">
      <dgm:prSet/>
      <dgm:spPr/>
      <dgm:t>
        <a:bodyPr/>
        <a:lstStyle/>
        <a:p>
          <a:endParaRPr lang="en-US"/>
        </a:p>
      </dgm:t>
    </dgm:pt>
    <dgm:pt modelId="{C806E301-1880-4C39-825A-F5D541F106CB}">
      <dgm:prSet phldrT="[Text]"/>
      <dgm:spPr/>
      <dgm:t>
        <a:bodyPr/>
        <a:lstStyle/>
        <a:p>
          <a:r>
            <a:rPr lang="en-US" dirty="0" err="1" smtClean="0"/>
            <a:t>Matriz</a:t>
          </a:r>
          <a:r>
            <a:rPr lang="en-US" dirty="0" smtClean="0"/>
            <a:t> </a:t>
          </a:r>
          <a:r>
            <a:rPr lang="en-US" dirty="0" err="1" smtClean="0"/>
            <a:t>Productiva</a:t>
          </a:r>
          <a:endParaRPr lang="en-US" dirty="0"/>
        </a:p>
      </dgm:t>
    </dgm:pt>
    <dgm:pt modelId="{DC10DC31-B2F8-4D7F-82D1-34FF4E5CC6DB}" type="parTrans" cxnId="{B17FB96E-D0FF-47CE-B9DF-B104CB10E156}">
      <dgm:prSet/>
      <dgm:spPr/>
      <dgm:t>
        <a:bodyPr/>
        <a:lstStyle/>
        <a:p>
          <a:endParaRPr lang="en-US"/>
        </a:p>
      </dgm:t>
    </dgm:pt>
    <dgm:pt modelId="{702E4BF1-1D62-4D85-AB99-AF9C6C777380}" type="sibTrans" cxnId="{B17FB96E-D0FF-47CE-B9DF-B104CB10E156}">
      <dgm:prSet/>
      <dgm:spPr/>
      <dgm:t>
        <a:bodyPr/>
        <a:lstStyle/>
        <a:p>
          <a:endParaRPr lang="en-US"/>
        </a:p>
      </dgm:t>
    </dgm:pt>
    <dgm:pt modelId="{505F2942-C856-414F-9159-23A44B5B3951}">
      <dgm:prSet phldrT="[Text]"/>
      <dgm:spPr/>
      <dgm:t>
        <a:bodyPr/>
        <a:lstStyle/>
        <a:p>
          <a:r>
            <a:rPr lang="en-US" dirty="0" err="1" smtClean="0"/>
            <a:t>Quiebra</a:t>
          </a:r>
          <a:r>
            <a:rPr lang="en-US" dirty="0" smtClean="0"/>
            <a:t> de las </a:t>
          </a:r>
          <a:r>
            <a:rPr lang="en-US" dirty="0" err="1" smtClean="0"/>
            <a:t>Pymes</a:t>
          </a:r>
          <a:endParaRPr lang="en-US" dirty="0"/>
        </a:p>
      </dgm:t>
    </dgm:pt>
    <dgm:pt modelId="{8FA44F1E-1A3F-4A3D-9101-5D9B4FE1A594}" type="parTrans" cxnId="{37FD20D4-F0AA-411A-A371-B7E978FFB301}">
      <dgm:prSet/>
      <dgm:spPr/>
      <dgm:t>
        <a:bodyPr/>
        <a:lstStyle/>
        <a:p>
          <a:endParaRPr lang="en-US"/>
        </a:p>
      </dgm:t>
    </dgm:pt>
    <dgm:pt modelId="{5DD613AB-BA68-4BC2-BED5-A2DD3F7A6520}" type="sibTrans" cxnId="{37FD20D4-F0AA-411A-A371-B7E978FFB301}">
      <dgm:prSet/>
      <dgm:spPr/>
      <dgm:t>
        <a:bodyPr/>
        <a:lstStyle/>
        <a:p>
          <a:endParaRPr lang="en-US"/>
        </a:p>
      </dgm:t>
    </dgm:pt>
    <dgm:pt modelId="{56BCB819-8CC9-4AD2-ADF2-BF636B97C51C}">
      <dgm:prSet phldrT="[Text]"/>
      <dgm:spPr/>
      <dgm:t>
        <a:bodyPr/>
        <a:lstStyle/>
        <a:p>
          <a:r>
            <a:rPr lang="en-US" dirty="0" err="1" smtClean="0"/>
            <a:t>Cambios</a:t>
          </a:r>
          <a:r>
            <a:rPr lang="en-US" dirty="0" smtClean="0"/>
            <a:t> </a:t>
          </a:r>
          <a:r>
            <a:rPr lang="en-US" dirty="0" err="1" smtClean="0"/>
            <a:t>Constantes</a:t>
          </a:r>
          <a:endParaRPr lang="en-US" dirty="0"/>
        </a:p>
      </dgm:t>
    </dgm:pt>
    <dgm:pt modelId="{7D1C7781-4BE5-48F7-B762-FAE78934FDBD}" type="parTrans" cxnId="{F21101C5-B7FB-475D-AE16-3CC402EE0CFC}">
      <dgm:prSet/>
      <dgm:spPr/>
      <dgm:t>
        <a:bodyPr/>
        <a:lstStyle/>
        <a:p>
          <a:endParaRPr lang="en-US"/>
        </a:p>
      </dgm:t>
    </dgm:pt>
    <dgm:pt modelId="{29D0D1B9-2214-4219-89E9-0F1CCFD7DC7C}" type="sibTrans" cxnId="{F21101C5-B7FB-475D-AE16-3CC402EE0CFC}">
      <dgm:prSet/>
      <dgm:spPr/>
      <dgm:t>
        <a:bodyPr/>
        <a:lstStyle/>
        <a:p>
          <a:endParaRPr lang="en-US"/>
        </a:p>
      </dgm:t>
    </dgm:pt>
    <dgm:pt modelId="{0FBC979C-B33D-44A3-8CDB-0F00D9B0F3A5}" type="pres">
      <dgm:prSet presAssocID="{8AD8370C-AE55-4089-8382-ECF8CC7BA9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86B2A-BD0C-4D79-A6D5-27A8DE7CC6B8}" type="pres">
      <dgm:prSet presAssocID="{AD4F2984-38DE-4E6C-B630-4B6D2461B4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FAA24-BAEB-4BC2-AAC4-56C369FD5CC7}" type="pres">
      <dgm:prSet presAssocID="{AD4F2984-38DE-4E6C-B630-4B6D2461B403}" presName="spNode" presStyleCnt="0"/>
      <dgm:spPr/>
    </dgm:pt>
    <dgm:pt modelId="{7DCF7893-CBB9-46B6-9AF9-D850E8AB7762}" type="pres">
      <dgm:prSet presAssocID="{3DEE5690-6389-455D-8E0F-50A2D84D4B9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1FF28F1-9799-4F0B-AA18-34F4FFFA1AFC}" type="pres">
      <dgm:prSet presAssocID="{6C051831-C4E9-4274-A653-B4CC23C2F6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5A709-16F5-4965-8F5C-B086DB8A16D1}" type="pres">
      <dgm:prSet presAssocID="{6C051831-C4E9-4274-A653-B4CC23C2F642}" presName="spNode" presStyleCnt="0"/>
      <dgm:spPr/>
    </dgm:pt>
    <dgm:pt modelId="{FEE56A87-E667-419B-BDA0-179B80801B1F}" type="pres">
      <dgm:prSet presAssocID="{EDEDF139-5124-4D72-8C11-27799E3C5D4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BF63F8B-594E-4992-BD44-C5BEF45C8CEE}" type="pres">
      <dgm:prSet presAssocID="{C806E301-1880-4C39-825A-F5D541F106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92C3C-35A0-4D17-8988-DD051A1F6FE2}" type="pres">
      <dgm:prSet presAssocID="{C806E301-1880-4C39-825A-F5D541F106CB}" presName="spNode" presStyleCnt="0"/>
      <dgm:spPr/>
    </dgm:pt>
    <dgm:pt modelId="{E30F2E85-BF4B-4437-B10F-54DE02AB046A}" type="pres">
      <dgm:prSet presAssocID="{702E4BF1-1D62-4D85-AB99-AF9C6C77738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5DFBC4D-A870-4514-9289-0E3F189CB05D}" type="pres">
      <dgm:prSet presAssocID="{505F2942-C856-414F-9159-23A44B5B39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3469-B69C-4F3D-8EFE-55AEA5FC3062}" type="pres">
      <dgm:prSet presAssocID="{505F2942-C856-414F-9159-23A44B5B3951}" presName="spNode" presStyleCnt="0"/>
      <dgm:spPr/>
    </dgm:pt>
    <dgm:pt modelId="{349B8121-C023-4177-8D9E-47C0ACD6AA76}" type="pres">
      <dgm:prSet presAssocID="{5DD613AB-BA68-4BC2-BED5-A2DD3F7A652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186AF0C-0344-4DA9-8FE5-48781250E3EE}" type="pres">
      <dgm:prSet presAssocID="{56BCB819-8CC9-4AD2-ADF2-BF636B97C5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F6E52-3A6F-4DF9-B5B5-A5A88F45E35E}" type="pres">
      <dgm:prSet presAssocID="{56BCB819-8CC9-4AD2-ADF2-BF636B97C51C}" presName="spNode" presStyleCnt="0"/>
      <dgm:spPr/>
    </dgm:pt>
    <dgm:pt modelId="{DE23F453-361E-4E82-A028-D6AF93A2EA8E}" type="pres">
      <dgm:prSet presAssocID="{29D0D1B9-2214-4219-89E9-0F1CCFD7DC7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4055043-5B06-4432-BFDD-8E4DA1C6B59C}" srcId="{8AD8370C-AE55-4089-8382-ECF8CC7BA931}" destId="{6C051831-C4E9-4274-A653-B4CC23C2F642}" srcOrd="1" destOrd="0" parTransId="{E72497D6-7B41-41AB-8F4D-E51EA820E6C9}" sibTransId="{EDEDF139-5124-4D72-8C11-27799E3C5D49}"/>
    <dgm:cxn modelId="{B17FB96E-D0FF-47CE-B9DF-B104CB10E156}" srcId="{8AD8370C-AE55-4089-8382-ECF8CC7BA931}" destId="{C806E301-1880-4C39-825A-F5D541F106CB}" srcOrd="2" destOrd="0" parTransId="{DC10DC31-B2F8-4D7F-82D1-34FF4E5CC6DB}" sibTransId="{702E4BF1-1D62-4D85-AB99-AF9C6C777380}"/>
    <dgm:cxn modelId="{DA233682-355C-4DA1-8D35-85C0088551AC}" type="presOf" srcId="{8AD8370C-AE55-4089-8382-ECF8CC7BA931}" destId="{0FBC979C-B33D-44A3-8CDB-0F00D9B0F3A5}" srcOrd="0" destOrd="0" presId="urn:microsoft.com/office/officeart/2005/8/layout/cycle5"/>
    <dgm:cxn modelId="{38F988D8-AA20-44E2-8960-168764BFAB49}" type="presOf" srcId="{29D0D1B9-2214-4219-89E9-0F1CCFD7DC7C}" destId="{DE23F453-361E-4E82-A028-D6AF93A2EA8E}" srcOrd="0" destOrd="0" presId="urn:microsoft.com/office/officeart/2005/8/layout/cycle5"/>
    <dgm:cxn modelId="{87BC020C-0BC5-430B-9CA5-AF877F59FC02}" type="presOf" srcId="{702E4BF1-1D62-4D85-AB99-AF9C6C777380}" destId="{E30F2E85-BF4B-4437-B10F-54DE02AB046A}" srcOrd="0" destOrd="0" presId="urn:microsoft.com/office/officeart/2005/8/layout/cycle5"/>
    <dgm:cxn modelId="{3341C6DD-FA01-469C-93A2-D402009E1864}" type="presOf" srcId="{5DD613AB-BA68-4BC2-BED5-A2DD3F7A6520}" destId="{349B8121-C023-4177-8D9E-47C0ACD6AA76}" srcOrd="0" destOrd="0" presId="urn:microsoft.com/office/officeart/2005/8/layout/cycle5"/>
    <dgm:cxn modelId="{3F68448B-370D-4E42-9C98-3A61F46C10F9}" srcId="{8AD8370C-AE55-4089-8382-ECF8CC7BA931}" destId="{AD4F2984-38DE-4E6C-B630-4B6D2461B403}" srcOrd="0" destOrd="0" parTransId="{9AC4FAC9-77B8-4E0E-890A-BB30B52E967D}" sibTransId="{3DEE5690-6389-455D-8E0F-50A2D84D4B92}"/>
    <dgm:cxn modelId="{DC8790C3-E455-4C12-BE1E-3259BC9C0731}" type="presOf" srcId="{3DEE5690-6389-455D-8E0F-50A2D84D4B92}" destId="{7DCF7893-CBB9-46B6-9AF9-D850E8AB7762}" srcOrd="0" destOrd="0" presId="urn:microsoft.com/office/officeart/2005/8/layout/cycle5"/>
    <dgm:cxn modelId="{C495BD2D-9CD4-4A94-97AA-9F8F13EDF2AD}" type="presOf" srcId="{EDEDF139-5124-4D72-8C11-27799E3C5D49}" destId="{FEE56A87-E667-419B-BDA0-179B80801B1F}" srcOrd="0" destOrd="0" presId="urn:microsoft.com/office/officeart/2005/8/layout/cycle5"/>
    <dgm:cxn modelId="{C8310C58-E314-4053-A2D0-961DB59C1CC3}" type="presOf" srcId="{AD4F2984-38DE-4E6C-B630-4B6D2461B403}" destId="{10486B2A-BD0C-4D79-A6D5-27A8DE7CC6B8}" srcOrd="0" destOrd="0" presId="urn:microsoft.com/office/officeart/2005/8/layout/cycle5"/>
    <dgm:cxn modelId="{37FD20D4-F0AA-411A-A371-B7E978FFB301}" srcId="{8AD8370C-AE55-4089-8382-ECF8CC7BA931}" destId="{505F2942-C856-414F-9159-23A44B5B3951}" srcOrd="3" destOrd="0" parTransId="{8FA44F1E-1A3F-4A3D-9101-5D9B4FE1A594}" sibTransId="{5DD613AB-BA68-4BC2-BED5-A2DD3F7A6520}"/>
    <dgm:cxn modelId="{C7596221-8950-4E89-9F32-CBFC76CB446B}" type="presOf" srcId="{C806E301-1880-4C39-825A-F5D541F106CB}" destId="{0BF63F8B-594E-4992-BD44-C5BEF45C8CEE}" srcOrd="0" destOrd="0" presId="urn:microsoft.com/office/officeart/2005/8/layout/cycle5"/>
    <dgm:cxn modelId="{F21101C5-B7FB-475D-AE16-3CC402EE0CFC}" srcId="{8AD8370C-AE55-4089-8382-ECF8CC7BA931}" destId="{56BCB819-8CC9-4AD2-ADF2-BF636B97C51C}" srcOrd="4" destOrd="0" parTransId="{7D1C7781-4BE5-48F7-B762-FAE78934FDBD}" sibTransId="{29D0D1B9-2214-4219-89E9-0F1CCFD7DC7C}"/>
    <dgm:cxn modelId="{4AE6F2B0-3231-4B62-A9F6-266C617FF1B7}" type="presOf" srcId="{505F2942-C856-414F-9159-23A44B5B3951}" destId="{05DFBC4D-A870-4514-9289-0E3F189CB05D}" srcOrd="0" destOrd="0" presId="urn:microsoft.com/office/officeart/2005/8/layout/cycle5"/>
    <dgm:cxn modelId="{57EBF2B9-86A4-443A-A1CD-693E7C7285A8}" type="presOf" srcId="{56BCB819-8CC9-4AD2-ADF2-BF636B97C51C}" destId="{F186AF0C-0344-4DA9-8FE5-48781250E3EE}" srcOrd="0" destOrd="0" presId="urn:microsoft.com/office/officeart/2005/8/layout/cycle5"/>
    <dgm:cxn modelId="{231906DC-E530-4470-84B3-4CA6D04732BB}" type="presOf" srcId="{6C051831-C4E9-4274-A653-B4CC23C2F642}" destId="{51FF28F1-9799-4F0B-AA18-34F4FFFA1AFC}" srcOrd="0" destOrd="0" presId="urn:microsoft.com/office/officeart/2005/8/layout/cycle5"/>
    <dgm:cxn modelId="{85A69860-CE5F-441C-A69F-EA4462838CF0}" type="presParOf" srcId="{0FBC979C-B33D-44A3-8CDB-0F00D9B0F3A5}" destId="{10486B2A-BD0C-4D79-A6D5-27A8DE7CC6B8}" srcOrd="0" destOrd="0" presId="urn:microsoft.com/office/officeart/2005/8/layout/cycle5"/>
    <dgm:cxn modelId="{8EB52C1C-252A-4CB7-9CD4-E0E2D9424001}" type="presParOf" srcId="{0FBC979C-B33D-44A3-8CDB-0F00D9B0F3A5}" destId="{36EFAA24-BAEB-4BC2-AAC4-56C369FD5CC7}" srcOrd="1" destOrd="0" presId="urn:microsoft.com/office/officeart/2005/8/layout/cycle5"/>
    <dgm:cxn modelId="{6515F11D-4727-4FF4-A8F6-ACAFB639B5F0}" type="presParOf" srcId="{0FBC979C-B33D-44A3-8CDB-0F00D9B0F3A5}" destId="{7DCF7893-CBB9-46B6-9AF9-D850E8AB7762}" srcOrd="2" destOrd="0" presId="urn:microsoft.com/office/officeart/2005/8/layout/cycle5"/>
    <dgm:cxn modelId="{196C6303-03DF-41DA-ACCC-ED72A2D2AF47}" type="presParOf" srcId="{0FBC979C-B33D-44A3-8CDB-0F00D9B0F3A5}" destId="{51FF28F1-9799-4F0B-AA18-34F4FFFA1AFC}" srcOrd="3" destOrd="0" presId="urn:microsoft.com/office/officeart/2005/8/layout/cycle5"/>
    <dgm:cxn modelId="{50F8D5E6-67AB-46C9-80E5-AE6195EC30CC}" type="presParOf" srcId="{0FBC979C-B33D-44A3-8CDB-0F00D9B0F3A5}" destId="{6C85A709-16F5-4965-8F5C-B086DB8A16D1}" srcOrd="4" destOrd="0" presId="urn:microsoft.com/office/officeart/2005/8/layout/cycle5"/>
    <dgm:cxn modelId="{5EECECA0-52B4-4DCF-AE5A-1F76205D63BA}" type="presParOf" srcId="{0FBC979C-B33D-44A3-8CDB-0F00D9B0F3A5}" destId="{FEE56A87-E667-419B-BDA0-179B80801B1F}" srcOrd="5" destOrd="0" presId="urn:microsoft.com/office/officeart/2005/8/layout/cycle5"/>
    <dgm:cxn modelId="{B27FD88E-8A67-41AE-BB4D-A3CCFB8A0F1C}" type="presParOf" srcId="{0FBC979C-B33D-44A3-8CDB-0F00D9B0F3A5}" destId="{0BF63F8B-594E-4992-BD44-C5BEF45C8CEE}" srcOrd="6" destOrd="0" presId="urn:microsoft.com/office/officeart/2005/8/layout/cycle5"/>
    <dgm:cxn modelId="{797FCA02-7873-495A-95C1-39508BCF188D}" type="presParOf" srcId="{0FBC979C-B33D-44A3-8CDB-0F00D9B0F3A5}" destId="{47792C3C-35A0-4D17-8988-DD051A1F6FE2}" srcOrd="7" destOrd="0" presId="urn:microsoft.com/office/officeart/2005/8/layout/cycle5"/>
    <dgm:cxn modelId="{5381EBE7-C1A9-459B-8316-10C77F739C08}" type="presParOf" srcId="{0FBC979C-B33D-44A3-8CDB-0F00D9B0F3A5}" destId="{E30F2E85-BF4B-4437-B10F-54DE02AB046A}" srcOrd="8" destOrd="0" presId="urn:microsoft.com/office/officeart/2005/8/layout/cycle5"/>
    <dgm:cxn modelId="{A15A7AF0-D2E2-4C70-97D6-6318CBF91A50}" type="presParOf" srcId="{0FBC979C-B33D-44A3-8CDB-0F00D9B0F3A5}" destId="{05DFBC4D-A870-4514-9289-0E3F189CB05D}" srcOrd="9" destOrd="0" presId="urn:microsoft.com/office/officeart/2005/8/layout/cycle5"/>
    <dgm:cxn modelId="{6CB2025B-5E78-40F7-BE6F-1011F2564AEF}" type="presParOf" srcId="{0FBC979C-B33D-44A3-8CDB-0F00D9B0F3A5}" destId="{A0013469-B69C-4F3D-8EFE-55AEA5FC3062}" srcOrd="10" destOrd="0" presId="urn:microsoft.com/office/officeart/2005/8/layout/cycle5"/>
    <dgm:cxn modelId="{C0FF58ED-D7CE-48E9-A1E6-7FECFB9C4BD9}" type="presParOf" srcId="{0FBC979C-B33D-44A3-8CDB-0F00D9B0F3A5}" destId="{349B8121-C023-4177-8D9E-47C0ACD6AA76}" srcOrd="11" destOrd="0" presId="urn:microsoft.com/office/officeart/2005/8/layout/cycle5"/>
    <dgm:cxn modelId="{B920BAE3-1DF0-48F3-B477-C97DEB846ECB}" type="presParOf" srcId="{0FBC979C-B33D-44A3-8CDB-0F00D9B0F3A5}" destId="{F186AF0C-0344-4DA9-8FE5-48781250E3EE}" srcOrd="12" destOrd="0" presId="urn:microsoft.com/office/officeart/2005/8/layout/cycle5"/>
    <dgm:cxn modelId="{FD9CC00E-208B-4B66-A71A-9F1C5644BEE1}" type="presParOf" srcId="{0FBC979C-B33D-44A3-8CDB-0F00D9B0F3A5}" destId="{B0CF6E52-3A6F-4DF9-B5B5-A5A88F45E35E}" srcOrd="13" destOrd="0" presId="urn:microsoft.com/office/officeart/2005/8/layout/cycle5"/>
    <dgm:cxn modelId="{35C794CD-DC18-415C-9743-EA1CABC4C6A6}" type="presParOf" srcId="{0FBC979C-B33D-44A3-8CDB-0F00D9B0F3A5}" destId="{DE23F453-361E-4E82-A028-D6AF93A2EA8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51BBEB-9DC0-4A06-B634-6901328A766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C053986-A5CE-4FDF-B54F-9CB3BA610DD5}">
      <dgm:prSet phldrT="[Texto]"/>
      <dgm:spPr/>
      <dgm:t>
        <a:bodyPr/>
        <a:lstStyle/>
        <a:p>
          <a:r>
            <a:rPr lang="es-EC" dirty="0" smtClean="0"/>
            <a:t>Liderazgo</a:t>
          </a:r>
          <a:endParaRPr lang="es-EC" dirty="0"/>
        </a:p>
      </dgm:t>
    </dgm:pt>
    <dgm:pt modelId="{E9CD1C1F-728A-42F0-9553-EE24441CADA0}" type="parTrans" cxnId="{CC85A6C7-107D-412E-B6B6-70AA0BCD5862}">
      <dgm:prSet/>
      <dgm:spPr/>
      <dgm:t>
        <a:bodyPr/>
        <a:lstStyle/>
        <a:p>
          <a:endParaRPr lang="es-EC"/>
        </a:p>
      </dgm:t>
    </dgm:pt>
    <dgm:pt modelId="{2B321AC2-C842-448E-80E6-32848F154E7B}" type="sibTrans" cxnId="{CC85A6C7-107D-412E-B6B6-70AA0BCD5862}">
      <dgm:prSet/>
      <dgm:spPr/>
      <dgm:t>
        <a:bodyPr/>
        <a:lstStyle/>
        <a:p>
          <a:endParaRPr lang="es-EC"/>
        </a:p>
      </dgm:t>
    </dgm:pt>
    <dgm:pt modelId="{F3E71209-2E3C-470B-B7A0-2B4CBAF116DE}">
      <dgm:prSet phldrT="[Texto]"/>
      <dgm:spPr/>
      <dgm:t>
        <a:bodyPr/>
        <a:lstStyle/>
        <a:p>
          <a:r>
            <a:rPr lang="es-ES" dirty="0" smtClean="0"/>
            <a:t>Muestra   de interacción </a:t>
          </a:r>
          <a:endParaRPr lang="es-EC" dirty="0"/>
        </a:p>
      </dgm:t>
    </dgm:pt>
    <dgm:pt modelId="{2E9EFE13-092F-4EC6-BBC0-F2963E6B5011}" type="parTrans" cxnId="{D004A9EA-E1D9-4F17-B479-4066C0CCB9A1}">
      <dgm:prSet/>
      <dgm:spPr/>
      <dgm:t>
        <a:bodyPr/>
        <a:lstStyle/>
        <a:p>
          <a:endParaRPr lang="es-EC"/>
        </a:p>
      </dgm:t>
    </dgm:pt>
    <dgm:pt modelId="{35EF35DF-1E66-4A3E-88C7-F1CFB1F64D30}" type="sibTrans" cxnId="{D004A9EA-E1D9-4F17-B479-4066C0CCB9A1}">
      <dgm:prSet/>
      <dgm:spPr/>
      <dgm:t>
        <a:bodyPr/>
        <a:lstStyle/>
        <a:p>
          <a:endParaRPr lang="es-EC"/>
        </a:p>
      </dgm:t>
    </dgm:pt>
    <dgm:pt modelId="{4CDE7B08-9336-4EC9-B80D-A0A78B3736B4}">
      <dgm:prSet/>
      <dgm:spPr/>
      <dgm:t>
        <a:bodyPr/>
        <a:lstStyle/>
        <a:p>
          <a:r>
            <a:rPr lang="es-ES" dirty="0" smtClean="0"/>
            <a:t>Conservar altas perspectivas </a:t>
          </a:r>
          <a:endParaRPr lang="es-EC" dirty="0"/>
        </a:p>
      </dgm:t>
    </dgm:pt>
    <dgm:pt modelId="{492B0739-BB01-4C89-9A77-10544D7B2E94}" type="parTrans" cxnId="{49FC2339-586B-44F3-9956-B87A171BDE09}">
      <dgm:prSet/>
      <dgm:spPr/>
      <dgm:t>
        <a:bodyPr/>
        <a:lstStyle/>
        <a:p>
          <a:endParaRPr lang="es-EC"/>
        </a:p>
      </dgm:t>
    </dgm:pt>
    <dgm:pt modelId="{529E8AA6-B139-4A82-8CCA-8CD794C09F78}" type="sibTrans" cxnId="{49FC2339-586B-44F3-9956-B87A171BDE09}">
      <dgm:prSet/>
      <dgm:spPr/>
      <dgm:t>
        <a:bodyPr/>
        <a:lstStyle/>
        <a:p>
          <a:endParaRPr lang="es-EC"/>
        </a:p>
      </dgm:t>
    </dgm:pt>
    <dgm:pt modelId="{541EFE0D-AFF3-4701-9961-D907E4FAAA10}">
      <dgm:prSet/>
      <dgm:spPr/>
      <dgm:t>
        <a:bodyPr/>
        <a:lstStyle/>
        <a:p>
          <a:r>
            <a:rPr lang="es-ES" dirty="0" smtClean="0"/>
            <a:t>Resolver dificultades </a:t>
          </a:r>
          <a:endParaRPr lang="es-EC" dirty="0"/>
        </a:p>
      </dgm:t>
    </dgm:pt>
    <dgm:pt modelId="{EBC621E3-3011-47E2-9A39-ADF2160FEF9F}" type="parTrans" cxnId="{6E0092FA-311D-4A21-8F4C-6C33FB879F63}">
      <dgm:prSet/>
      <dgm:spPr/>
      <dgm:t>
        <a:bodyPr/>
        <a:lstStyle/>
        <a:p>
          <a:endParaRPr lang="es-EC"/>
        </a:p>
      </dgm:t>
    </dgm:pt>
    <dgm:pt modelId="{D52AFD3A-312F-407D-9009-4A45619FDDFE}" type="sibTrans" cxnId="{6E0092FA-311D-4A21-8F4C-6C33FB879F63}">
      <dgm:prSet/>
      <dgm:spPr/>
      <dgm:t>
        <a:bodyPr/>
        <a:lstStyle/>
        <a:p>
          <a:endParaRPr lang="es-EC"/>
        </a:p>
      </dgm:t>
    </dgm:pt>
    <dgm:pt modelId="{B99E9061-0F61-4F97-8739-13D169FFFE3D}">
      <dgm:prSet/>
      <dgm:spPr/>
      <dgm:t>
        <a:bodyPr/>
        <a:lstStyle/>
        <a:p>
          <a:r>
            <a:rPr lang="es-ES" dirty="0" smtClean="0"/>
            <a:t>Lograr objetivos</a:t>
          </a:r>
          <a:endParaRPr lang="es-EC" dirty="0"/>
        </a:p>
      </dgm:t>
    </dgm:pt>
    <dgm:pt modelId="{82BB49BB-C22B-472D-8AA4-49EE3ADF8E3B}" type="parTrans" cxnId="{7CC58803-6597-4B4F-8CF9-7E964EA8F995}">
      <dgm:prSet/>
      <dgm:spPr/>
      <dgm:t>
        <a:bodyPr/>
        <a:lstStyle/>
        <a:p>
          <a:endParaRPr lang="es-EC"/>
        </a:p>
      </dgm:t>
    </dgm:pt>
    <dgm:pt modelId="{C4C6C1A6-C482-4AB0-9232-938B6718441B}" type="sibTrans" cxnId="{7CC58803-6597-4B4F-8CF9-7E964EA8F995}">
      <dgm:prSet/>
      <dgm:spPr/>
      <dgm:t>
        <a:bodyPr/>
        <a:lstStyle/>
        <a:p>
          <a:endParaRPr lang="es-EC"/>
        </a:p>
      </dgm:t>
    </dgm:pt>
    <dgm:pt modelId="{DB891910-EF2D-49BC-BB3B-51D37E649F8A}" type="pres">
      <dgm:prSet presAssocID="{4C51BBEB-9DC0-4A06-B634-6901328A7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7EAD0-D034-446D-83C9-B0452A300B4D}" type="pres">
      <dgm:prSet presAssocID="{5C053986-A5CE-4FDF-B54F-9CB3BA610DD5}" presName="root1" presStyleCnt="0"/>
      <dgm:spPr/>
      <dgm:t>
        <a:bodyPr/>
        <a:lstStyle/>
        <a:p>
          <a:endParaRPr lang="en-US"/>
        </a:p>
      </dgm:t>
    </dgm:pt>
    <dgm:pt modelId="{B9044392-04C6-489D-B590-B9D9E796B2F1}" type="pres">
      <dgm:prSet presAssocID="{5C053986-A5CE-4FDF-B54F-9CB3BA610D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2CF34-C88B-4B87-AF20-A30271FFAB7A}" type="pres">
      <dgm:prSet presAssocID="{5C053986-A5CE-4FDF-B54F-9CB3BA610DD5}" presName="level2hierChild" presStyleCnt="0"/>
      <dgm:spPr/>
      <dgm:t>
        <a:bodyPr/>
        <a:lstStyle/>
        <a:p>
          <a:endParaRPr lang="en-US"/>
        </a:p>
      </dgm:t>
    </dgm:pt>
    <dgm:pt modelId="{3834C9B0-46A8-4183-8F1D-34C378092D56}" type="pres">
      <dgm:prSet presAssocID="{2E9EFE13-092F-4EC6-BBC0-F2963E6B501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1ABE2679-126A-40C6-A987-1535BCC55C8A}" type="pres">
      <dgm:prSet presAssocID="{2E9EFE13-092F-4EC6-BBC0-F2963E6B501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EA27598-4598-417F-B7CD-F96BBE5F38B5}" type="pres">
      <dgm:prSet presAssocID="{F3E71209-2E3C-470B-B7A0-2B4CBAF116DE}" presName="root2" presStyleCnt="0"/>
      <dgm:spPr/>
      <dgm:t>
        <a:bodyPr/>
        <a:lstStyle/>
        <a:p>
          <a:endParaRPr lang="en-US"/>
        </a:p>
      </dgm:t>
    </dgm:pt>
    <dgm:pt modelId="{54733F83-6C5C-4ADD-ADEB-8B3C058D3396}" type="pres">
      <dgm:prSet presAssocID="{F3E71209-2E3C-470B-B7A0-2B4CBAF116D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61E1AC-C783-44C0-8165-B6D269ABAC98}" type="pres">
      <dgm:prSet presAssocID="{F3E71209-2E3C-470B-B7A0-2B4CBAF116DE}" presName="level3hierChild" presStyleCnt="0"/>
      <dgm:spPr/>
      <dgm:t>
        <a:bodyPr/>
        <a:lstStyle/>
        <a:p>
          <a:endParaRPr lang="en-US"/>
        </a:p>
      </dgm:t>
    </dgm:pt>
    <dgm:pt modelId="{6D624F3A-8D63-4D38-A55D-A5D45E883211}" type="pres">
      <dgm:prSet presAssocID="{492B0739-BB01-4C89-9A77-10544D7B2E9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83C4652-3F45-4C88-B1E4-C8DB55471F89}" type="pres">
      <dgm:prSet presAssocID="{492B0739-BB01-4C89-9A77-10544D7B2E9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1D54D15-86FC-4F69-935A-AC607A9EC945}" type="pres">
      <dgm:prSet presAssocID="{4CDE7B08-9336-4EC9-B80D-A0A78B3736B4}" presName="root2" presStyleCnt="0"/>
      <dgm:spPr/>
      <dgm:t>
        <a:bodyPr/>
        <a:lstStyle/>
        <a:p>
          <a:endParaRPr lang="en-US"/>
        </a:p>
      </dgm:t>
    </dgm:pt>
    <dgm:pt modelId="{1ABCC935-DE23-4DCD-A65A-7993435E67A9}" type="pres">
      <dgm:prSet presAssocID="{4CDE7B08-9336-4EC9-B80D-A0A78B3736B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380AFA-9EF7-4CA4-8B75-8C3F4E741A68}" type="pres">
      <dgm:prSet presAssocID="{4CDE7B08-9336-4EC9-B80D-A0A78B3736B4}" presName="level3hierChild" presStyleCnt="0"/>
      <dgm:spPr/>
      <dgm:t>
        <a:bodyPr/>
        <a:lstStyle/>
        <a:p>
          <a:endParaRPr lang="en-US"/>
        </a:p>
      </dgm:t>
    </dgm:pt>
    <dgm:pt modelId="{6AE4091C-BCF3-4D6E-B18F-B56F439C701F}" type="pres">
      <dgm:prSet presAssocID="{EBC621E3-3011-47E2-9A39-ADF2160FEF9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83CA296-7946-4436-8AD0-798AB69A9025}" type="pres">
      <dgm:prSet presAssocID="{EBC621E3-3011-47E2-9A39-ADF2160FEF9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479305B-1A8F-46E2-844C-13ED372BEAD6}" type="pres">
      <dgm:prSet presAssocID="{541EFE0D-AFF3-4701-9961-D907E4FAAA10}" presName="root2" presStyleCnt="0"/>
      <dgm:spPr/>
      <dgm:t>
        <a:bodyPr/>
        <a:lstStyle/>
        <a:p>
          <a:endParaRPr lang="en-US"/>
        </a:p>
      </dgm:t>
    </dgm:pt>
    <dgm:pt modelId="{0BB1B1D3-782D-4835-B4C1-2AF53431C4D4}" type="pres">
      <dgm:prSet presAssocID="{541EFE0D-AFF3-4701-9961-D907E4FAAA1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AE4B1F-5061-46A8-A66D-AEAC2D8EB62F}" type="pres">
      <dgm:prSet presAssocID="{541EFE0D-AFF3-4701-9961-D907E4FAAA10}" presName="level3hierChild" presStyleCnt="0"/>
      <dgm:spPr/>
      <dgm:t>
        <a:bodyPr/>
        <a:lstStyle/>
        <a:p>
          <a:endParaRPr lang="en-US"/>
        </a:p>
      </dgm:t>
    </dgm:pt>
    <dgm:pt modelId="{08A54168-F2CD-4447-846E-862CCD9298AA}" type="pres">
      <dgm:prSet presAssocID="{82BB49BB-C22B-472D-8AA4-49EE3ADF8E3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0E1A648-A24E-4C66-A99C-C87EC411887E}" type="pres">
      <dgm:prSet presAssocID="{82BB49BB-C22B-472D-8AA4-49EE3ADF8E3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F5C8453-CCF0-4E83-A0DE-87923846AD7C}" type="pres">
      <dgm:prSet presAssocID="{B99E9061-0F61-4F97-8739-13D169FFFE3D}" presName="root2" presStyleCnt="0"/>
      <dgm:spPr/>
      <dgm:t>
        <a:bodyPr/>
        <a:lstStyle/>
        <a:p>
          <a:endParaRPr lang="en-US"/>
        </a:p>
      </dgm:t>
    </dgm:pt>
    <dgm:pt modelId="{9DBE1E3F-1EFF-4A59-87F8-DAE6A7DFEC00}" type="pres">
      <dgm:prSet presAssocID="{B99E9061-0F61-4F97-8739-13D169FFFE3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4518B5-3CC4-4ABB-B6F6-58C3E29C86C2}" type="pres">
      <dgm:prSet presAssocID="{B99E9061-0F61-4F97-8739-13D169FFFE3D}" presName="level3hierChild" presStyleCnt="0"/>
      <dgm:spPr/>
      <dgm:t>
        <a:bodyPr/>
        <a:lstStyle/>
        <a:p>
          <a:endParaRPr lang="en-US"/>
        </a:p>
      </dgm:t>
    </dgm:pt>
  </dgm:ptLst>
  <dgm:cxnLst>
    <dgm:cxn modelId="{7CC58803-6597-4B4F-8CF9-7E964EA8F995}" srcId="{5C053986-A5CE-4FDF-B54F-9CB3BA610DD5}" destId="{B99E9061-0F61-4F97-8739-13D169FFFE3D}" srcOrd="3" destOrd="0" parTransId="{82BB49BB-C22B-472D-8AA4-49EE3ADF8E3B}" sibTransId="{C4C6C1A6-C482-4AB0-9232-938B6718441B}"/>
    <dgm:cxn modelId="{C0515E46-443E-4A0C-81A2-881C7BCD6D10}" type="presOf" srcId="{492B0739-BB01-4C89-9A77-10544D7B2E94}" destId="{6D624F3A-8D63-4D38-A55D-A5D45E883211}" srcOrd="0" destOrd="0" presId="urn:microsoft.com/office/officeart/2005/8/layout/hierarchy2"/>
    <dgm:cxn modelId="{6EECD91E-BF20-4BDB-A4D5-2B403704B1CC}" type="presOf" srcId="{4C51BBEB-9DC0-4A06-B634-6901328A7666}" destId="{DB891910-EF2D-49BC-BB3B-51D37E649F8A}" srcOrd="0" destOrd="0" presId="urn:microsoft.com/office/officeart/2005/8/layout/hierarchy2"/>
    <dgm:cxn modelId="{AE629A42-F7BB-4168-B885-315A84B68992}" type="presOf" srcId="{541EFE0D-AFF3-4701-9961-D907E4FAAA10}" destId="{0BB1B1D3-782D-4835-B4C1-2AF53431C4D4}" srcOrd="0" destOrd="0" presId="urn:microsoft.com/office/officeart/2005/8/layout/hierarchy2"/>
    <dgm:cxn modelId="{1A52494D-F972-4F4D-BE86-AFAC28C0C398}" type="presOf" srcId="{492B0739-BB01-4C89-9A77-10544D7B2E94}" destId="{183C4652-3F45-4C88-B1E4-C8DB55471F89}" srcOrd="1" destOrd="0" presId="urn:microsoft.com/office/officeart/2005/8/layout/hierarchy2"/>
    <dgm:cxn modelId="{D004A9EA-E1D9-4F17-B479-4066C0CCB9A1}" srcId="{5C053986-A5CE-4FDF-B54F-9CB3BA610DD5}" destId="{F3E71209-2E3C-470B-B7A0-2B4CBAF116DE}" srcOrd="0" destOrd="0" parTransId="{2E9EFE13-092F-4EC6-BBC0-F2963E6B5011}" sibTransId="{35EF35DF-1E66-4A3E-88C7-F1CFB1F64D30}"/>
    <dgm:cxn modelId="{A0BDA5DE-5A03-4336-B973-8EA37074CE90}" type="presOf" srcId="{B99E9061-0F61-4F97-8739-13D169FFFE3D}" destId="{9DBE1E3F-1EFF-4A59-87F8-DAE6A7DFEC00}" srcOrd="0" destOrd="0" presId="urn:microsoft.com/office/officeart/2005/8/layout/hierarchy2"/>
    <dgm:cxn modelId="{CC85A6C7-107D-412E-B6B6-70AA0BCD5862}" srcId="{4C51BBEB-9DC0-4A06-B634-6901328A7666}" destId="{5C053986-A5CE-4FDF-B54F-9CB3BA610DD5}" srcOrd="0" destOrd="0" parTransId="{E9CD1C1F-728A-42F0-9553-EE24441CADA0}" sibTransId="{2B321AC2-C842-448E-80E6-32848F154E7B}"/>
    <dgm:cxn modelId="{5E67E01C-7179-4E52-924C-E6B2FDAD4E48}" type="presOf" srcId="{4CDE7B08-9336-4EC9-B80D-A0A78B3736B4}" destId="{1ABCC935-DE23-4DCD-A65A-7993435E67A9}" srcOrd="0" destOrd="0" presId="urn:microsoft.com/office/officeart/2005/8/layout/hierarchy2"/>
    <dgm:cxn modelId="{6E0092FA-311D-4A21-8F4C-6C33FB879F63}" srcId="{5C053986-A5CE-4FDF-B54F-9CB3BA610DD5}" destId="{541EFE0D-AFF3-4701-9961-D907E4FAAA10}" srcOrd="2" destOrd="0" parTransId="{EBC621E3-3011-47E2-9A39-ADF2160FEF9F}" sibTransId="{D52AFD3A-312F-407D-9009-4A45619FDDFE}"/>
    <dgm:cxn modelId="{49FC2339-586B-44F3-9956-B87A171BDE09}" srcId="{5C053986-A5CE-4FDF-B54F-9CB3BA610DD5}" destId="{4CDE7B08-9336-4EC9-B80D-A0A78B3736B4}" srcOrd="1" destOrd="0" parTransId="{492B0739-BB01-4C89-9A77-10544D7B2E94}" sibTransId="{529E8AA6-B139-4A82-8CCA-8CD794C09F78}"/>
    <dgm:cxn modelId="{31EB340C-6257-434C-8968-D36ACA9F203D}" type="presOf" srcId="{2E9EFE13-092F-4EC6-BBC0-F2963E6B5011}" destId="{1ABE2679-126A-40C6-A987-1535BCC55C8A}" srcOrd="1" destOrd="0" presId="urn:microsoft.com/office/officeart/2005/8/layout/hierarchy2"/>
    <dgm:cxn modelId="{8314306C-BC4D-41A4-9995-18BE0193A4B5}" type="presOf" srcId="{EBC621E3-3011-47E2-9A39-ADF2160FEF9F}" destId="{983CA296-7946-4436-8AD0-798AB69A9025}" srcOrd="1" destOrd="0" presId="urn:microsoft.com/office/officeart/2005/8/layout/hierarchy2"/>
    <dgm:cxn modelId="{0D8C8236-36FE-46CA-A368-18A91DA1DA9E}" type="presOf" srcId="{F3E71209-2E3C-470B-B7A0-2B4CBAF116DE}" destId="{54733F83-6C5C-4ADD-ADEB-8B3C058D3396}" srcOrd="0" destOrd="0" presId="urn:microsoft.com/office/officeart/2005/8/layout/hierarchy2"/>
    <dgm:cxn modelId="{AC33F18D-46C6-4BC9-8DEF-38FAAA570E42}" type="presOf" srcId="{EBC621E3-3011-47E2-9A39-ADF2160FEF9F}" destId="{6AE4091C-BCF3-4D6E-B18F-B56F439C701F}" srcOrd="0" destOrd="0" presId="urn:microsoft.com/office/officeart/2005/8/layout/hierarchy2"/>
    <dgm:cxn modelId="{1382FD2E-9588-490F-BDFE-797C4059EFEC}" type="presOf" srcId="{82BB49BB-C22B-472D-8AA4-49EE3ADF8E3B}" destId="{20E1A648-A24E-4C66-A99C-C87EC411887E}" srcOrd="1" destOrd="0" presId="urn:microsoft.com/office/officeart/2005/8/layout/hierarchy2"/>
    <dgm:cxn modelId="{DF66CB91-E935-4595-BEEF-6873D1929D6A}" type="presOf" srcId="{82BB49BB-C22B-472D-8AA4-49EE3ADF8E3B}" destId="{08A54168-F2CD-4447-846E-862CCD9298AA}" srcOrd="0" destOrd="0" presId="urn:microsoft.com/office/officeart/2005/8/layout/hierarchy2"/>
    <dgm:cxn modelId="{FF1EE96A-BDF7-4537-A1CC-149FCB82AFBF}" type="presOf" srcId="{5C053986-A5CE-4FDF-B54F-9CB3BA610DD5}" destId="{B9044392-04C6-489D-B590-B9D9E796B2F1}" srcOrd="0" destOrd="0" presId="urn:microsoft.com/office/officeart/2005/8/layout/hierarchy2"/>
    <dgm:cxn modelId="{9D5B2390-5115-4AAC-94D0-7F922E3FA936}" type="presOf" srcId="{2E9EFE13-092F-4EC6-BBC0-F2963E6B5011}" destId="{3834C9B0-46A8-4183-8F1D-34C378092D56}" srcOrd="0" destOrd="0" presId="urn:microsoft.com/office/officeart/2005/8/layout/hierarchy2"/>
    <dgm:cxn modelId="{18F7E9E3-E8DC-4E20-8843-738E597EF611}" type="presParOf" srcId="{DB891910-EF2D-49BC-BB3B-51D37E649F8A}" destId="{7BE7EAD0-D034-446D-83C9-B0452A300B4D}" srcOrd="0" destOrd="0" presId="urn:microsoft.com/office/officeart/2005/8/layout/hierarchy2"/>
    <dgm:cxn modelId="{59D60314-6014-424D-8355-E68B53AE48AA}" type="presParOf" srcId="{7BE7EAD0-D034-446D-83C9-B0452A300B4D}" destId="{B9044392-04C6-489D-B590-B9D9E796B2F1}" srcOrd="0" destOrd="0" presId="urn:microsoft.com/office/officeart/2005/8/layout/hierarchy2"/>
    <dgm:cxn modelId="{F705C0C2-68A9-4D39-921A-3427BF492CE7}" type="presParOf" srcId="{7BE7EAD0-D034-446D-83C9-B0452A300B4D}" destId="{6BC2CF34-C88B-4B87-AF20-A30271FFAB7A}" srcOrd="1" destOrd="0" presId="urn:microsoft.com/office/officeart/2005/8/layout/hierarchy2"/>
    <dgm:cxn modelId="{83AF61C7-9FCE-4C6A-9D3C-50EBCF0FB4FB}" type="presParOf" srcId="{6BC2CF34-C88B-4B87-AF20-A30271FFAB7A}" destId="{3834C9B0-46A8-4183-8F1D-34C378092D56}" srcOrd="0" destOrd="0" presId="urn:microsoft.com/office/officeart/2005/8/layout/hierarchy2"/>
    <dgm:cxn modelId="{8097372F-3F37-48FE-9409-28CC379BC524}" type="presParOf" srcId="{3834C9B0-46A8-4183-8F1D-34C378092D56}" destId="{1ABE2679-126A-40C6-A987-1535BCC55C8A}" srcOrd="0" destOrd="0" presId="urn:microsoft.com/office/officeart/2005/8/layout/hierarchy2"/>
    <dgm:cxn modelId="{CF32C774-80B5-4798-941C-F35579034CBB}" type="presParOf" srcId="{6BC2CF34-C88B-4B87-AF20-A30271FFAB7A}" destId="{AEA27598-4598-417F-B7CD-F96BBE5F38B5}" srcOrd="1" destOrd="0" presId="urn:microsoft.com/office/officeart/2005/8/layout/hierarchy2"/>
    <dgm:cxn modelId="{76FB6059-EA69-497C-8434-F2B59A6C728D}" type="presParOf" srcId="{AEA27598-4598-417F-B7CD-F96BBE5F38B5}" destId="{54733F83-6C5C-4ADD-ADEB-8B3C058D3396}" srcOrd="0" destOrd="0" presId="urn:microsoft.com/office/officeart/2005/8/layout/hierarchy2"/>
    <dgm:cxn modelId="{27C3790A-4B9C-49C0-8626-07E243F1076C}" type="presParOf" srcId="{AEA27598-4598-417F-B7CD-F96BBE5F38B5}" destId="{9461E1AC-C783-44C0-8165-B6D269ABAC98}" srcOrd="1" destOrd="0" presId="urn:microsoft.com/office/officeart/2005/8/layout/hierarchy2"/>
    <dgm:cxn modelId="{FD1BA676-CE0B-4931-A52C-14CCF3D13D2A}" type="presParOf" srcId="{6BC2CF34-C88B-4B87-AF20-A30271FFAB7A}" destId="{6D624F3A-8D63-4D38-A55D-A5D45E883211}" srcOrd="2" destOrd="0" presId="urn:microsoft.com/office/officeart/2005/8/layout/hierarchy2"/>
    <dgm:cxn modelId="{17543F81-9AD0-4948-90CB-40F6BB3AF1C1}" type="presParOf" srcId="{6D624F3A-8D63-4D38-A55D-A5D45E883211}" destId="{183C4652-3F45-4C88-B1E4-C8DB55471F89}" srcOrd="0" destOrd="0" presId="urn:microsoft.com/office/officeart/2005/8/layout/hierarchy2"/>
    <dgm:cxn modelId="{6BBAA9FC-984A-4C77-AE7B-6F504C97B55E}" type="presParOf" srcId="{6BC2CF34-C88B-4B87-AF20-A30271FFAB7A}" destId="{91D54D15-86FC-4F69-935A-AC607A9EC945}" srcOrd="3" destOrd="0" presId="urn:microsoft.com/office/officeart/2005/8/layout/hierarchy2"/>
    <dgm:cxn modelId="{6CFD7E9C-C0F6-4D84-B1D9-B093771FDF76}" type="presParOf" srcId="{91D54D15-86FC-4F69-935A-AC607A9EC945}" destId="{1ABCC935-DE23-4DCD-A65A-7993435E67A9}" srcOrd="0" destOrd="0" presId="urn:microsoft.com/office/officeart/2005/8/layout/hierarchy2"/>
    <dgm:cxn modelId="{21D3EF8C-C6AC-4E83-931A-2FEE60BBF016}" type="presParOf" srcId="{91D54D15-86FC-4F69-935A-AC607A9EC945}" destId="{CB380AFA-9EF7-4CA4-8B75-8C3F4E741A68}" srcOrd="1" destOrd="0" presId="urn:microsoft.com/office/officeart/2005/8/layout/hierarchy2"/>
    <dgm:cxn modelId="{A68A3C8B-2959-4EA4-B2A7-2E72F274FD0E}" type="presParOf" srcId="{6BC2CF34-C88B-4B87-AF20-A30271FFAB7A}" destId="{6AE4091C-BCF3-4D6E-B18F-B56F439C701F}" srcOrd="4" destOrd="0" presId="urn:microsoft.com/office/officeart/2005/8/layout/hierarchy2"/>
    <dgm:cxn modelId="{D6BF21C4-B2D1-4D5C-B167-46F7E0EC6B2E}" type="presParOf" srcId="{6AE4091C-BCF3-4D6E-B18F-B56F439C701F}" destId="{983CA296-7946-4436-8AD0-798AB69A9025}" srcOrd="0" destOrd="0" presId="urn:microsoft.com/office/officeart/2005/8/layout/hierarchy2"/>
    <dgm:cxn modelId="{217DA079-F7F6-4FD0-A27F-4E26CFCA6AEB}" type="presParOf" srcId="{6BC2CF34-C88B-4B87-AF20-A30271FFAB7A}" destId="{2479305B-1A8F-46E2-844C-13ED372BEAD6}" srcOrd="5" destOrd="0" presId="urn:microsoft.com/office/officeart/2005/8/layout/hierarchy2"/>
    <dgm:cxn modelId="{F4B34109-B0BD-4BA1-A917-5F8386F15745}" type="presParOf" srcId="{2479305B-1A8F-46E2-844C-13ED372BEAD6}" destId="{0BB1B1D3-782D-4835-B4C1-2AF53431C4D4}" srcOrd="0" destOrd="0" presId="urn:microsoft.com/office/officeart/2005/8/layout/hierarchy2"/>
    <dgm:cxn modelId="{BF7AA58B-C0AA-4095-81C7-D07B9B597679}" type="presParOf" srcId="{2479305B-1A8F-46E2-844C-13ED372BEAD6}" destId="{6FAE4B1F-5061-46A8-A66D-AEAC2D8EB62F}" srcOrd="1" destOrd="0" presId="urn:microsoft.com/office/officeart/2005/8/layout/hierarchy2"/>
    <dgm:cxn modelId="{24BBEC75-582B-45F7-AFB5-7512E316C4CE}" type="presParOf" srcId="{6BC2CF34-C88B-4B87-AF20-A30271FFAB7A}" destId="{08A54168-F2CD-4447-846E-862CCD9298AA}" srcOrd="6" destOrd="0" presId="urn:microsoft.com/office/officeart/2005/8/layout/hierarchy2"/>
    <dgm:cxn modelId="{A1CD7569-C7CD-409B-B290-D56380013F97}" type="presParOf" srcId="{08A54168-F2CD-4447-846E-862CCD9298AA}" destId="{20E1A648-A24E-4C66-A99C-C87EC411887E}" srcOrd="0" destOrd="0" presId="urn:microsoft.com/office/officeart/2005/8/layout/hierarchy2"/>
    <dgm:cxn modelId="{420F9204-DD6F-472A-AE40-4E06AFE13A9B}" type="presParOf" srcId="{6BC2CF34-C88B-4B87-AF20-A30271FFAB7A}" destId="{9F5C8453-CCF0-4E83-A0DE-87923846AD7C}" srcOrd="7" destOrd="0" presId="urn:microsoft.com/office/officeart/2005/8/layout/hierarchy2"/>
    <dgm:cxn modelId="{B54BC8EF-8544-451D-972A-CF80C6B5A300}" type="presParOf" srcId="{9F5C8453-CCF0-4E83-A0DE-87923846AD7C}" destId="{9DBE1E3F-1EFF-4A59-87F8-DAE6A7DFEC00}" srcOrd="0" destOrd="0" presId="urn:microsoft.com/office/officeart/2005/8/layout/hierarchy2"/>
    <dgm:cxn modelId="{4891983E-97F5-4F6F-8F44-24AB5C8DC2D6}" type="presParOf" srcId="{9F5C8453-CCF0-4E83-A0DE-87923846AD7C}" destId="{3C4518B5-3CC4-4ABB-B6F6-58C3E29C86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FFEC1-DACE-4E66-BD73-F3FBE7B85C5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77DCB7-6C49-4A0C-AB14-BF1545A4DB8B}">
      <dgm:prSet phldrT="[Text]"/>
      <dgm:spPr/>
      <dgm:t>
        <a:bodyPr/>
        <a:lstStyle/>
        <a:p>
          <a:r>
            <a:rPr lang="en-US" dirty="0" smtClean="0"/>
            <a:t>Teorías</a:t>
          </a:r>
          <a:endParaRPr lang="en-US" dirty="0"/>
        </a:p>
      </dgm:t>
    </dgm:pt>
    <dgm:pt modelId="{4C3F1F14-D9E8-4E04-9182-CE2BE07E7F29}" type="parTrans" cxnId="{4713089C-6C60-4967-8CF4-2F7C2E35BBBB}">
      <dgm:prSet/>
      <dgm:spPr/>
      <dgm:t>
        <a:bodyPr/>
        <a:lstStyle/>
        <a:p>
          <a:endParaRPr lang="en-US"/>
        </a:p>
      </dgm:t>
    </dgm:pt>
    <dgm:pt modelId="{FBCF5815-2BCF-4527-A89C-520A1DB7CF0B}" type="sibTrans" cxnId="{4713089C-6C60-4967-8CF4-2F7C2E35BBBB}">
      <dgm:prSet/>
      <dgm:spPr/>
      <dgm:t>
        <a:bodyPr/>
        <a:lstStyle/>
        <a:p>
          <a:endParaRPr lang="en-US"/>
        </a:p>
      </dgm:t>
    </dgm:pt>
    <dgm:pt modelId="{A6715D2F-C9B6-42BB-AAB2-D973A459A6E6}">
      <dgm:prSet phldrT="[Text]"/>
      <dgm:spPr/>
      <dgm:t>
        <a:bodyPr/>
        <a:lstStyle/>
        <a:p>
          <a:r>
            <a:rPr lang="en-US" dirty="0" smtClean="0"/>
            <a:t>Teoría de Rasgos</a:t>
          </a:r>
          <a:endParaRPr lang="en-US" dirty="0"/>
        </a:p>
      </dgm:t>
    </dgm:pt>
    <dgm:pt modelId="{6424F473-A3C0-4E8F-8D06-9C42AA9F8327}" type="parTrans" cxnId="{0D959CB0-1E39-43EC-8EFD-D3EA74583334}">
      <dgm:prSet/>
      <dgm:spPr/>
      <dgm:t>
        <a:bodyPr/>
        <a:lstStyle/>
        <a:p>
          <a:endParaRPr lang="en-US"/>
        </a:p>
      </dgm:t>
    </dgm:pt>
    <dgm:pt modelId="{B5F8A2D9-BBEA-42C4-AEE4-F9897FD0B45B}" type="sibTrans" cxnId="{0D959CB0-1E39-43EC-8EFD-D3EA74583334}">
      <dgm:prSet/>
      <dgm:spPr/>
      <dgm:t>
        <a:bodyPr/>
        <a:lstStyle/>
        <a:p>
          <a:endParaRPr lang="en-US"/>
        </a:p>
      </dgm:t>
    </dgm:pt>
    <dgm:pt modelId="{E3732D4D-1D94-4A17-963D-35B95A50D9CF}">
      <dgm:prSet phldrT="[Text]"/>
      <dgm:spPr/>
      <dgm:t>
        <a:bodyPr/>
        <a:lstStyle/>
        <a:p>
          <a:r>
            <a:rPr lang="en-US" dirty="0" smtClean="0"/>
            <a:t>Teoría del Comportamiento</a:t>
          </a:r>
          <a:endParaRPr lang="en-US" dirty="0"/>
        </a:p>
      </dgm:t>
    </dgm:pt>
    <dgm:pt modelId="{1EF8EC05-C2AF-4CDE-A709-D6FFF4B832E9}" type="parTrans" cxnId="{213ED5F7-DBFE-4139-95F4-6BC12FD77246}">
      <dgm:prSet/>
      <dgm:spPr/>
      <dgm:t>
        <a:bodyPr/>
        <a:lstStyle/>
        <a:p>
          <a:endParaRPr lang="en-US"/>
        </a:p>
      </dgm:t>
    </dgm:pt>
    <dgm:pt modelId="{8872CD96-8CF8-431F-955B-07C615FFEAF2}" type="sibTrans" cxnId="{213ED5F7-DBFE-4139-95F4-6BC12FD77246}">
      <dgm:prSet/>
      <dgm:spPr/>
      <dgm:t>
        <a:bodyPr/>
        <a:lstStyle/>
        <a:p>
          <a:endParaRPr lang="en-US"/>
        </a:p>
      </dgm:t>
    </dgm:pt>
    <dgm:pt modelId="{C6A7218D-E772-4DB4-BB45-D0440F541B7C}">
      <dgm:prSet phldrT="[Text]"/>
      <dgm:spPr/>
      <dgm:t>
        <a:bodyPr/>
        <a:lstStyle/>
        <a:p>
          <a:r>
            <a:rPr lang="en-US" dirty="0" smtClean="0"/>
            <a:t>Teoría Situacional</a:t>
          </a:r>
          <a:endParaRPr lang="en-US" dirty="0"/>
        </a:p>
      </dgm:t>
    </dgm:pt>
    <dgm:pt modelId="{00A0117B-04EE-462B-9918-DE1546FC93C3}" type="parTrans" cxnId="{F6AEB1D6-DB8C-40D4-BD86-B401633F0E09}">
      <dgm:prSet/>
      <dgm:spPr/>
      <dgm:t>
        <a:bodyPr/>
        <a:lstStyle/>
        <a:p>
          <a:endParaRPr lang="en-US"/>
        </a:p>
      </dgm:t>
    </dgm:pt>
    <dgm:pt modelId="{24A52AB7-6A2C-4698-846C-1FFE396058A5}" type="sibTrans" cxnId="{F6AEB1D6-DB8C-40D4-BD86-B401633F0E09}">
      <dgm:prSet/>
      <dgm:spPr/>
      <dgm:t>
        <a:bodyPr/>
        <a:lstStyle/>
        <a:p>
          <a:endParaRPr lang="en-US"/>
        </a:p>
      </dgm:t>
    </dgm:pt>
    <dgm:pt modelId="{2994D4E5-C027-4C10-B191-2806307101E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Teoría del Carisma</a:t>
          </a:r>
          <a:endParaRPr lang="en-US" dirty="0"/>
        </a:p>
      </dgm:t>
    </dgm:pt>
    <dgm:pt modelId="{BC58A8B1-3624-409A-9897-6B63470FA600}" type="parTrans" cxnId="{45868559-1F96-4991-A019-21EDF4FAFE81}">
      <dgm:prSet/>
      <dgm:spPr/>
      <dgm:t>
        <a:bodyPr/>
        <a:lstStyle/>
        <a:p>
          <a:endParaRPr lang="en-US"/>
        </a:p>
      </dgm:t>
    </dgm:pt>
    <dgm:pt modelId="{9FE7B891-3CE9-4009-8729-0F145640B74A}" type="sibTrans" cxnId="{45868559-1F96-4991-A019-21EDF4FAFE81}">
      <dgm:prSet/>
      <dgm:spPr/>
      <dgm:t>
        <a:bodyPr/>
        <a:lstStyle/>
        <a:p>
          <a:endParaRPr lang="en-US"/>
        </a:p>
      </dgm:t>
    </dgm:pt>
    <dgm:pt modelId="{1886E745-3538-4089-81B2-1B762222BA97}">
      <dgm:prSet phldrT="[Text]"/>
      <dgm:spPr/>
      <dgm:t>
        <a:bodyPr/>
        <a:lstStyle/>
        <a:p>
          <a:r>
            <a:rPr lang="en-US" dirty="0" smtClean="0"/>
            <a:t>Atributos</a:t>
          </a:r>
          <a:endParaRPr lang="en-US" dirty="0"/>
        </a:p>
      </dgm:t>
    </dgm:pt>
    <dgm:pt modelId="{F9FF071B-19F0-49A6-908F-BEC00FB812D8}" type="parTrans" cxnId="{E9517763-5E8F-4D1E-8465-2738FD82E77F}">
      <dgm:prSet/>
      <dgm:spPr/>
      <dgm:t>
        <a:bodyPr/>
        <a:lstStyle/>
        <a:p>
          <a:endParaRPr lang="en-US"/>
        </a:p>
      </dgm:t>
    </dgm:pt>
    <dgm:pt modelId="{60226BAE-FED7-4FF3-AC84-B3BCF1585C60}" type="sibTrans" cxnId="{E9517763-5E8F-4D1E-8465-2738FD82E77F}">
      <dgm:prSet/>
      <dgm:spPr/>
      <dgm:t>
        <a:bodyPr/>
        <a:lstStyle/>
        <a:p>
          <a:endParaRPr lang="en-US"/>
        </a:p>
      </dgm:t>
    </dgm:pt>
    <dgm:pt modelId="{F55E856F-D9AC-46F9-9C93-EE6BA97DBB9C}">
      <dgm:prSet phldrT="[Text]"/>
      <dgm:spPr/>
      <dgm:t>
        <a:bodyPr/>
        <a:lstStyle/>
        <a:p>
          <a:r>
            <a:rPr lang="en-US" dirty="0" smtClean="0"/>
            <a:t>Conducta</a:t>
          </a:r>
          <a:endParaRPr lang="en-US" dirty="0"/>
        </a:p>
      </dgm:t>
    </dgm:pt>
    <dgm:pt modelId="{08DF287F-43A8-484A-8A24-5691C9F7BCD0}" type="parTrans" cxnId="{94F7E744-EB5B-46DA-99DC-3BDBD699142D}">
      <dgm:prSet/>
      <dgm:spPr/>
      <dgm:t>
        <a:bodyPr/>
        <a:lstStyle/>
        <a:p>
          <a:endParaRPr lang="en-US"/>
        </a:p>
      </dgm:t>
    </dgm:pt>
    <dgm:pt modelId="{0A8EEB28-F8DF-4D2B-8F9D-477B98FC0F38}" type="sibTrans" cxnId="{94F7E744-EB5B-46DA-99DC-3BDBD699142D}">
      <dgm:prSet/>
      <dgm:spPr/>
      <dgm:t>
        <a:bodyPr/>
        <a:lstStyle/>
        <a:p>
          <a:endParaRPr lang="en-US"/>
        </a:p>
      </dgm:t>
    </dgm:pt>
    <dgm:pt modelId="{B6FDEE18-F9E7-4F01-B842-42172716EC5F}">
      <dgm:prSet phldrT="[Text]"/>
      <dgm:spPr/>
      <dgm:t>
        <a:bodyPr/>
        <a:lstStyle/>
        <a:p>
          <a:r>
            <a:rPr lang="en-US" dirty="0" smtClean="0"/>
            <a:t>Situación</a:t>
          </a:r>
          <a:endParaRPr lang="en-US" dirty="0"/>
        </a:p>
      </dgm:t>
    </dgm:pt>
    <dgm:pt modelId="{29CCBF51-EC85-47A7-8188-0C024EBEB977}" type="parTrans" cxnId="{E3BF6ABB-BEAD-4302-B89E-4F947C7D3A77}">
      <dgm:prSet/>
      <dgm:spPr/>
      <dgm:t>
        <a:bodyPr/>
        <a:lstStyle/>
        <a:p>
          <a:endParaRPr lang="en-US"/>
        </a:p>
      </dgm:t>
    </dgm:pt>
    <dgm:pt modelId="{EA4448AE-83A0-41CC-B662-E14C376681FC}" type="sibTrans" cxnId="{E3BF6ABB-BEAD-4302-B89E-4F947C7D3A77}">
      <dgm:prSet/>
      <dgm:spPr/>
      <dgm:t>
        <a:bodyPr/>
        <a:lstStyle/>
        <a:p>
          <a:endParaRPr lang="en-US"/>
        </a:p>
      </dgm:t>
    </dgm:pt>
    <dgm:pt modelId="{6CEFB2BD-30A6-421B-B50F-DDAEEA1F484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Trascendencia</a:t>
          </a:r>
          <a:endParaRPr lang="en-US" dirty="0"/>
        </a:p>
      </dgm:t>
    </dgm:pt>
    <dgm:pt modelId="{42FE7C12-2FB8-46E4-A090-94A13EABF8F9}" type="parTrans" cxnId="{ADA7067D-2EB9-4A60-99AB-F9E997364405}">
      <dgm:prSet/>
      <dgm:spPr/>
      <dgm:t>
        <a:bodyPr/>
        <a:lstStyle/>
        <a:p>
          <a:endParaRPr lang="en-US"/>
        </a:p>
      </dgm:t>
    </dgm:pt>
    <dgm:pt modelId="{320F576D-2081-4D45-9C72-B92FCF410C22}" type="sibTrans" cxnId="{ADA7067D-2EB9-4A60-99AB-F9E997364405}">
      <dgm:prSet/>
      <dgm:spPr/>
      <dgm:t>
        <a:bodyPr/>
        <a:lstStyle/>
        <a:p>
          <a:endParaRPr lang="en-US"/>
        </a:p>
      </dgm:t>
    </dgm:pt>
    <dgm:pt modelId="{46B2D7D6-E00A-445E-ACF5-CA1C26983AB1}" type="pres">
      <dgm:prSet presAssocID="{E39FFEC1-DACE-4E66-BD73-F3FBE7B85C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F3E58C-7DC7-4361-9BEC-CA593851402C}" type="pres">
      <dgm:prSet presAssocID="{9D77DCB7-6C49-4A0C-AB14-BF1545A4DB8B}" presName="hierRoot1" presStyleCnt="0"/>
      <dgm:spPr/>
      <dgm:t>
        <a:bodyPr/>
        <a:lstStyle/>
        <a:p>
          <a:endParaRPr lang="en-US"/>
        </a:p>
      </dgm:t>
    </dgm:pt>
    <dgm:pt modelId="{DA0C3C64-45A2-4B85-AFDC-2AD297FF6495}" type="pres">
      <dgm:prSet presAssocID="{9D77DCB7-6C49-4A0C-AB14-BF1545A4DB8B}" presName="composite" presStyleCnt="0"/>
      <dgm:spPr/>
      <dgm:t>
        <a:bodyPr/>
        <a:lstStyle/>
        <a:p>
          <a:endParaRPr lang="en-US"/>
        </a:p>
      </dgm:t>
    </dgm:pt>
    <dgm:pt modelId="{B29E36F4-89BC-424C-8522-0910597EC62A}" type="pres">
      <dgm:prSet presAssocID="{9D77DCB7-6C49-4A0C-AB14-BF1545A4DB8B}" presName="background" presStyleLbl="node0" presStyleIdx="0" presStyleCnt="1"/>
      <dgm:spPr/>
      <dgm:t>
        <a:bodyPr/>
        <a:lstStyle/>
        <a:p>
          <a:endParaRPr lang="en-US"/>
        </a:p>
      </dgm:t>
    </dgm:pt>
    <dgm:pt modelId="{7D4269C5-B1AC-4F1D-9A72-9304E872E647}" type="pres">
      <dgm:prSet presAssocID="{9D77DCB7-6C49-4A0C-AB14-BF1545A4DB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0ACCA-4EDE-4A2C-B5E1-C137C4EF8906}" type="pres">
      <dgm:prSet presAssocID="{9D77DCB7-6C49-4A0C-AB14-BF1545A4DB8B}" presName="hierChild2" presStyleCnt="0"/>
      <dgm:spPr/>
      <dgm:t>
        <a:bodyPr/>
        <a:lstStyle/>
        <a:p>
          <a:endParaRPr lang="en-US"/>
        </a:p>
      </dgm:t>
    </dgm:pt>
    <dgm:pt modelId="{C7856105-9412-4D48-B3E6-946CA567AF05}" type="pres">
      <dgm:prSet presAssocID="{6424F473-A3C0-4E8F-8D06-9C42AA9F832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8FEA8985-2BCD-474E-B987-39DEB71B83B5}" type="pres">
      <dgm:prSet presAssocID="{A6715D2F-C9B6-42BB-AAB2-D973A459A6E6}" presName="hierRoot2" presStyleCnt="0"/>
      <dgm:spPr/>
      <dgm:t>
        <a:bodyPr/>
        <a:lstStyle/>
        <a:p>
          <a:endParaRPr lang="en-US"/>
        </a:p>
      </dgm:t>
    </dgm:pt>
    <dgm:pt modelId="{D8052B77-09D0-416D-ACC3-B83B611FAA36}" type="pres">
      <dgm:prSet presAssocID="{A6715D2F-C9B6-42BB-AAB2-D973A459A6E6}" presName="composite2" presStyleCnt="0"/>
      <dgm:spPr/>
      <dgm:t>
        <a:bodyPr/>
        <a:lstStyle/>
        <a:p>
          <a:endParaRPr lang="en-US"/>
        </a:p>
      </dgm:t>
    </dgm:pt>
    <dgm:pt modelId="{20669676-8451-46FF-9C7C-5F23DEBC9C7C}" type="pres">
      <dgm:prSet presAssocID="{A6715D2F-C9B6-42BB-AAB2-D973A459A6E6}" presName="background2" presStyleLbl="node2" presStyleIdx="0" presStyleCnt="4"/>
      <dgm:spPr/>
      <dgm:t>
        <a:bodyPr/>
        <a:lstStyle/>
        <a:p>
          <a:endParaRPr lang="en-US"/>
        </a:p>
      </dgm:t>
    </dgm:pt>
    <dgm:pt modelId="{2EABD01A-F2B4-4F63-86F1-D2607E8E842E}" type="pres">
      <dgm:prSet presAssocID="{A6715D2F-C9B6-42BB-AAB2-D973A459A6E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39AC5C-42EF-4E49-ACBA-1C30FE79739F}" type="pres">
      <dgm:prSet presAssocID="{A6715D2F-C9B6-42BB-AAB2-D973A459A6E6}" presName="hierChild3" presStyleCnt="0"/>
      <dgm:spPr/>
      <dgm:t>
        <a:bodyPr/>
        <a:lstStyle/>
        <a:p>
          <a:endParaRPr lang="en-US"/>
        </a:p>
      </dgm:t>
    </dgm:pt>
    <dgm:pt modelId="{29C09C0E-9445-4D21-B808-009521A93346}" type="pres">
      <dgm:prSet presAssocID="{F9FF071B-19F0-49A6-908F-BEC00FB812D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36B2A3F1-8451-4187-8C9E-520C36D93777}" type="pres">
      <dgm:prSet presAssocID="{1886E745-3538-4089-81B2-1B762222BA97}" presName="hierRoot3" presStyleCnt="0"/>
      <dgm:spPr/>
      <dgm:t>
        <a:bodyPr/>
        <a:lstStyle/>
        <a:p>
          <a:endParaRPr lang="en-US"/>
        </a:p>
      </dgm:t>
    </dgm:pt>
    <dgm:pt modelId="{5FB86563-5368-4940-AF1E-07F42FF56EBE}" type="pres">
      <dgm:prSet presAssocID="{1886E745-3538-4089-81B2-1B762222BA97}" presName="composite3" presStyleCnt="0"/>
      <dgm:spPr/>
      <dgm:t>
        <a:bodyPr/>
        <a:lstStyle/>
        <a:p>
          <a:endParaRPr lang="en-US"/>
        </a:p>
      </dgm:t>
    </dgm:pt>
    <dgm:pt modelId="{F52E4163-4360-402C-8185-963FEF78EF96}" type="pres">
      <dgm:prSet presAssocID="{1886E745-3538-4089-81B2-1B762222BA97}" presName="background3" presStyleLbl="node3" presStyleIdx="0" presStyleCnt="4"/>
      <dgm:spPr/>
      <dgm:t>
        <a:bodyPr/>
        <a:lstStyle/>
        <a:p>
          <a:endParaRPr lang="en-US"/>
        </a:p>
      </dgm:t>
    </dgm:pt>
    <dgm:pt modelId="{7B327B98-027B-4B36-BFCD-C92E038B2E72}" type="pres">
      <dgm:prSet presAssocID="{1886E745-3538-4089-81B2-1B762222BA9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1CA768-83E3-4A74-B588-231E7ECC2D02}" type="pres">
      <dgm:prSet presAssocID="{1886E745-3538-4089-81B2-1B762222BA97}" presName="hierChild4" presStyleCnt="0"/>
      <dgm:spPr/>
      <dgm:t>
        <a:bodyPr/>
        <a:lstStyle/>
        <a:p>
          <a:endParaRPr lang="en-US"/>
        </a:p>
      </dgm:t>
    </dgm:pt>
    <dgm:pt modelId="{983971A4-DB36-4F1B-9A55-8861B30DCDE5}" type="pres">
      <dgm:prSet presAssocID="{1EF8EC05-C2AF-4CDE-A709-D6FFF4B832E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4E5C9D6-D00D-4BB2-91E6-BA2D6158C6B0}" type="pres">
      <dgm:prSet presAssocID="{E3732D4D-1D94-4A17-963D-35B95A50D9CF}" presName="hierRoot2" presStyleCnt="0"/>
      <dgm:spPr/>
      <dgm:t>
        <a:bodyPr/>
        <a:lstStyle/>
        <a:p>
          <a:endParaRPr lang="en-US"/>
        </a:p>
      </dgm:t>
    </dgm:pt>
    <dgm:pt modelId="{34839E70-DB38-4676-A639-507B3650BD63}" type="pres">
      <dgm:prSet presAssocID="{E3732D4D-1D94-4A17-963D-35B95A50D9CF}" presName="composite2" presStyleCnt="0"/>
      <dgm:spPr/>
      <dgm:t>
        <a:bodyPr/>
        <a:lstStyle/>
        <a:p>
          <a:endParaRPr lang="en-US"/>
        </a:p>
      </dgm:t>
    </dgm:pt>
    <dgm:pt modelId="{FC57FED1-3F71-43FE-A13B-A9C31CADE61D}" type="pres">
      <dgm:prSet presAssocID="{E3732D4D-1D94-4A17-963D-35B95A50D9CF}" presName="background2" presStyleLbl="node2" presStyleIdx="1" presStyleCnt="4"/>
      <dgm:spPr/>
      <dgm:t>
        <a:bodyPr/>
        <a:lstStyle/>
        <a:p>
          <a:endParaRPr lang="en-US"/>
        </a:p>
      </dgm:t>
    </dgm:pt>
    <dgm:pt modelId="{A5931E8B-9B9C-4599-8718-E940EFF59B9C}" type="pres">
      <dgm:prSet presAssocID="{E3732D4D-1D94-4A17-963D-35B95A50D9C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6F4B2-8D6F-4C8E-B35D-20938B7A83F9}" type="pres">
      <dgm:prSet presAssocID="{E3732D4D-1D94-4A17-963D-35B95A50D9CF}" presName="hierChild3" presStyleCnt="0"/>
      <dgm:spPr/>
      <dgm:t>
        <a:bodyPr/>
        <a:lstStyle/>
        <a:p>
          <a:endParaRPr lang="en-US"/>
        </a:p>
      </dgm:t>
    </dgm:pt>
    <dgm:pt modelId="{3B39C5C3-5AF8-47D1-A7AC-4FED0A8581D2}" type="pres">
      <dgm:prSet presAssocID="{08DF287F-43A8-484A-8A24-5691C9F7BCD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319DFA6-B93D-4358-9048-D5AB31E582E4}" type="pres">
      <dgm:prSet presAssocID="{F55E856F-D9AC-46F9-9C93-EE6BA97DBB9C}" presName="hierRoot3" presStyleCnt="0"/>
      <dgm:spPr/>
      <dgm:t>
        <a:bodyPr/>
        <a:lstStyle/>
        <a:p>
          <a:endParaRPr lang="en-US"/>
        </a:p>
      </dgm:t>
    </dgm:pt>
    <dgm:pt modelId="{EE4B0710-D3C9-4F09-BB2F-E9A69E33957D}" type="pres">
      <dgm:prSet presAssocID="{F55E856F-D9AC-46F9-9C93-EE6BA97DBB9C}" presName="composite3" presStyleCnt="0"/>
      <dgm:spPr/>
      <dgm:t>
        <a:bodyPr/>
        <a:lstStyle/>
        <a:p>
          <a:endParaRPr lang="en-US"/>
        </a:p>
      </dgm:t>
    </dgm:pt>
    <dgm:pt modelId="{9D02787E-3B87-4D8D-AFC9-98B84CFD35F2}" type="pres">
      <dgm:prSet presAssocID="{F55E856F-D9AC-46F9-9C93-EE6BA97DBB9C}" presName="background3" presStyleLbl="node3" presStyleIdx="1" presStyleCnt="4"/>
      <dgm:spPr/>
      <dgm:t>
        <a:bodyPr/>
        <a:lstStyle/>
        <a:p>
          <a:endParaRPr lang="en-US"/>
        </a:p>
      </dgm:t>
    </dgm:pt>
    <dgm:pt modelId="{086BD581-0A44-4E0E-95EF-423BD7835390}" type="pres">
      <dgm:prSet presAssocID="{F55E856F-D9AC-46F9-9C93-EE6BA97DBB9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63691-CC65-423B-8361-D8B0DEDD869F}" type="pres">
      <dgm:prSet presAssocID="{F55E856F-D9AC-46F9-9C93-EE6BA97DBB9C}" presName="hierChild4" presStyleCnt="0"/>
      <dgm:spPr/>
      <dgm:t>
        <a:bodyPr/>
        <a:lstStyle/>
        <a:p>
          <a:endParaRPr lang="en-US"/>
        </a:p>
      </dgm:t>
    </dgm:pt>
    <dgm:pt modelId="{6AE7EA47-516E-467B-8ACE-F1FB3F800F41}" type="pres">
      <dgm:prSet presAssocID="{00A0117B-04EE-462B-9918-DE1546FC93C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EB6CE25C-EE55-4591-A237-046FAB51E688}" type="pres">
      <dgm:prSet presAssocID="{C6A7218D-E772-4DB4-BB45-D0440F541B7C}" presName="hierRoot2" presStyleCnt="0"/>
      <dgm:spPr/>
      <dgm:t>
        <a:bodyPr/>
        <a:lstStyle/>
        <a:p>
          <a:endParaRPr lang="en-US"/>
        </a:p>
      </dgm:t>
    </dgm:pt>
    <dgm:pt modelId="{3B83C13C-D743-4AE9-AFE1-BD4FD4A8211C}" type="pres">
      <dgm:prSet presAssocID="{C6A7218D-E772-4DB4-BB45-D0440F541B7C}" presName="composite2" presStyleCnt="0"/>
      <dgm:spPr/>
      <dgm:t>
        <a:bodyPr/>
        <a:lstStyle/>
        <a:p>
          <a:endParaRPr lang="en-US"/>
        </a:p>
      </dgm:t>
    </dgm:pt>
    <dgm:pt modelId="{C0F02A76-E9E9-44E7-BB65-680797A79AD1}" type="pres">
      <dgm:prSet presAssocID="{C6A7218D-E772-4DB4-BB45-D0440F541B7C}" presName="background2" presStyleLbl="node2" presStyleIdx="2" presStyleCnt="4"/>
      <dgm:spPr/>
      <dgm:t>
        <a:bodyPr/>
        <a:lstStyle/>
        <a:p>
          <a:endParaRPr lang="en-US"/>
        </a:p>
      </dgm:t>
    </dgm:pt>
    <dgm:pt modelId="{23AF90CB-6902-4D9F-A64D-4375BA95C944}" type="pres">
      <dgm:prSet presAssocID="{C6A7218D-E772-4DB4-BB45-D0440F541B7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989A7F-BF1D-4D60-8377-34633CFFA345}" type="pres">
      <dgm:prSet presAssocID="{C6A7218D-E772-4DB4-BB45-D0440F541B7C}" presName="hierChild3" presStyleCnt="0"/>
      <dgm:spPr/>
      <dgm:t>
        <a:bodyPr/>
        <a:lstStyle/>
        <a:p>
          <a:endParaRPr lang="en-US"/>
        </a:p>
      </dgm:t>
    </dgm:pt>
    <dgm:pt modelId="{510B197F-E5D3-4DE3-BEF5-A7ADB6A337B0}" type="pres">
      <dgm:prSet presAssocID="{29CCBF51-EC85-47A7-8188-0C024EBEB97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A9FA30D-B1EB-4B81-897C-1289262C1C5A}" type="pres">
      <dgm:prSet presAssocID="{B6FDEE18-F9E7-4F01-B842-42172716EC5F}" presName="hierRoot3" presStyleCnt="0"/>
      <dgm:spPr/>
      <dgm:t>
        <a:bodyPr/>
        <a:lstStyle/>
        <a:p>
          <a:endParaRPr lang="en-US"/>
        </a:p>
      </dgm:t>
    </dgm:pt>
    <dgm:pt modelId="{14B8978B-AAA9-48DD-AE55-EB6BAE478706}" type="pres">
      <dgm:prSet presAssocID="{B6FDEE18-F9E7-4F01-B842-42172716EC5F}" presName="composite3" presStyleCnt="0"/>
      <dgm:spPr/>
      <dgm:t>
        <a:bodyPr/>
        <a:lstStyle/>
        <a:p>
          <a:endParaRPr lang="en-US"/>
        </a:p>
      </dgm:t>
    </dgm:pt>
    <dgm:pt modelId="{C5031463-846F-4123-B31D-566CD181D94A}" type="pres">
      <dgm:prSet presAssocID="{B6FDEE18-F9E7-4F01-B842-42172716EC5F}" presName="background3" presStyleLbl="node3" presStyleIdx="2" presStyleCnt="4"/>
      <dgm:spPr/>
      <dgm:t>
        <a:bodyPr/>
        <a:lstStyle/>
        <a:p>
          <a:endParaRPr lang="en-US"/>
        </a:p>
      </dgm:t>
    </dgm:pt>
    <dgm:pt modelId="{E0078383-A30A-4C9F-BC0E-60575746724C}" type="pres">
      <dgm:prSet presAssocID="{B6FDEE18-F9E7-4F01-B842-42172716EC5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EA72B-6796-48B7-9EC6-46C4FBB4B91D}" type="pres">
      <dgm:prSet presAssocID="{B6FDEE18-F9E7-4F01-B842-42172716EC5F}" presName="hierChild4" presStyleCnt="0"/>
      <dgm:spPr/>
      <dgm:t>
        <a:bodyPr/>
        <a:lstStyle/>
        <a:p>
          <a:endParaRPr lang="en-US"/>
        </a:p>
      </dgm:t>
    </dgm:pt>
    <dgm:pt modelId="{B10C3B2A-4A8C-49EB-929D-E6646780F2B9}" type="pres">
      <dgm:prSet presAssocID="{BC58A8B1-3624-409A-9897-6B63470FA600}" presName="Name10" presStyleLbl="parChTrans1D2" presStyleIdx="3" presStyleCnt="4"/>
      <dgm:spPr/>
      <dgm:t>
        <a:bodyPr/>
        <a:lstStyle/>
        <a:p>
          <a:endParaRPr lang="en-US"/>
        </a:p>
      </dgm:t>
    </dgm:pt>
    <dgm:pt modelId="{85348D55-493C-4A01-B0E7-7D601D69AC90}" type="pres">
      <dgm:prSet presAssocID="{2994D4E5-C027-4C10-B191-2806307101E1}" presName="hierRoot2" presStyleCnt="0"/>
      <dgm:spPr/>
      <dgm:t>
        <a:bodyPr/>
        <a:lstStyle/>
        <a:p>
          <a:endParaRPr lang="en-US"/>
        </a:p>
      </dgm:t>
    </dgm:pt>
    <dgm:pt modelId="{347A770C-AF00-4A49-B789-4303DCC6CCB3}" type="pres">
      <dgm:prSet presAssocID="{2994D4E5-C027-4C10-B191-2806307101E1}" presName="composite2" presStyleCnt="0"/>
      <dgm:spPr/>
      <dgm:t>
        <a:bodyPr/>
        <a:lstStyle/>
        <a:p>
          <a:endParaRPr lang="en-US"/>
        </a:p>
      </dgm:t>
    </dgm:pt>
    <dgm:pt modelId="{14A63EC2-699A-4EC3-B759-B8F8654E4CE6}" type="pres">
      <dgm:prSet presAssocID="{2994D4E5-C027-4C10-B191-2806307101E1}" presName="background2" presStyleLbl="node2" presStyleIdx="3" presStyleCnt="4"/>
      <dgm:spPr/>
      <dgm:t>
        <a:bodyPr/>
        <a:lstStyle/>
        <a:p>
          <a:endParaRPr lang="en-US"/>
        </a:p>
      </dgm:t>
    </dgm:pt>
    <dgm:pt modelId="{D765DA88-3CA7-4D36-9095-C8A6E3A45650}" type="pres">
      <dgm:prSet presAssocID="{2994D4E5-C027-4C10-B191-2806307101E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B73548-CC78-4CD4-8546-A18E1EFB1831}" type="pres">
      <dgm:prSet presAssocID="{2994D4E5-C027-4C10-B191-2806307101E1}" presName="hierChild3" presStyleCnt="0"/>
      <dgm:spPr/>
      <dgm:t>
        <a:bodyPr/>
        <a:lstStyle/>
        <a:p>
          <a:endParaRPr lang="en-US"/>
        </a:p>
      </dgm:t>
    </dgm:pt>
    <dgm:pt modelId="{1DBEF71B-04C7-4158-BE58-14BEB1639091}" type="pres">
      <dgm:prSet presAssocID="{42FE7C12-2FB8-46E4-A090-94A13EABF8F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AD8FCE34-F2ED-46DF-8E36-7C618945DAD0}" type="pres">
      <dgm:prSet presAssocID="{6CEFB2BD-30A6-421B-B50F-DDAEEA1F484E}" presName="hierRoot3" presStyleCnt="0"/>
      <dgm:spPr/>
      <dgm:t>
        <a:bodyPr/>
        <a:lstStyle/>
        <a:p>
          <a:endParaRPr lang="en-US"/>
        </a:p>
      </dgm:t>
    </dgm:pt>
    <dgm:pt modelId="{5CAA0CD8-6C7D-4744-9193-4B5B014044B7}" type="pres">
      <dgm:prSet presAssocID="{6CEFB2BD-30A6-421B-B50F-DDAEEA1F484E}" presName="composite3" presStyleCnt="0"/>
      <dgm:spPr/>
      <dgm:t>
        <a:bodyPr/>
        <a:lstStyle/>
        <a:p>
          <a:endParaRPr lang="en-US"/>
        </a:p>
      </dgm:t>
    </dgm:pt>
    <dgm:pt modelId="{EEF5F08A-CF81-465F-BF2D-BB9AA6FC15D5}" type="pres">
      <dgm:prSet presAssocID="{6CEFB2BD-30A6-421B-B50F-DDAEEA1F484E}" presName="background3" presStyleLbl="node3" presStyleIdx="3" presStyleCnt="4"/>
      <dgm:spPr/>
      <dgm:t>
        <a:bodyPr/>
        <a:lstStyle/>
        <a:p>
          <a:endParaRPr lang="en-US"/>
        </a:p>
      </dgm:t>
    </dgm:pt>
    <dgm:pt modelId="{E5BF33C8-9573-49C6-936C-93B6D35CCBFA}" type="pres">
      <dgm:prSet presAssocID="{6CEFB2BD-30A6-421B-B50F-DDAEEA1F484E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9D16F-C161-4B46-99F1-5A45F1156BC0}" type="pres">
      <dgm:prSet presAssocID="{6CEFB2BD-30A6-421B-B50F-DDAEEA1F484E}" presName="hierChild4" presStyleCnt="0"/>
      <dgm:spPr/>
      <dgm:t>
        <a:bodyPr/>
        <a:lstStyle/>
        <a:p>
          <a:endParaRPr lang="en-US"/>
        </a:p>
      </dgm:t>
    </dgm:pt>
  </dgm:ptLst>
  <dgm:cxnLst>
    <dgm:cxn modelId="{94F7E744-EB5B-46DA-99DC-3BDBD699142D}" srcId="{E3732D4D-1D94-4A17-963D-35B95A50D9CF}" destId="{F55E856F-D9AC-46F9-9C93-EE6BA97DBB9C}" srcOrd="0" destOrd="0" parTransId="{08DF287F-43A8-484A-8A24-5691C9F7BCD0}" sibTransId="{0A8EEB28-F8DF-4D2B-8F9D-477B98FC0F38}"/>
    <dgm:cxn modelId="{9C0938F7-5270-49BA-9241-4D8F6F58FF3E}" type="presOf" srcId="{42FE7C12-2FB8-46E4-A090-94A13EABF8F9}" destId="{1DBEF71B-04C7-4158-BE58-14BEB1639091}" srcOrd="0" destOrd="0" presId="urn:microsoft.com/office/officeart/2005/8/layout/hierarchy1"/>
    <dgm:cxn modelId="{ADA7067D-2EB9-4A60-99AB-F9E997364405}" srcId="{2994D4E5-C027-4C10-B191-2806307101E1}" destId="{6CEFB2BD-30A6-421B-B50F-DDAEEA1F484E}" srcOrd="0" destOrd="0" parTransId="{42FE7C12-2FB8-46E4-A090-94A13EABF8F9}" sibTransId="{320F576D-2081-4D45-9C72-B92FCF410C22}"/>
    <dgm:cxn modelId="{45868559-1F96-4991-A019-21EDF4FAFE81}" srcId="{9D77DCB7-6C49-4A0C-AB14-BF1545A4DB8B}" destId="{2994D4E5-C027-4C10-B191-2806307101E1}" srcOrd="3" destOrd="0" parTransId="{BC58A8B1-3624-409A-9897-6B63470FA600}" sibTransId="{9FE7B891-3CE9-4009-8729-0F145640B74A}"/>
    <dgm:cxn modelId="{126265D9-76F3-4DD5-8218-5AFE7BBD0F15}" type="presOf" srcId="{08DF287F-43A8-484A-8A24-5691C9F7BCD0}" destId="{3B39C5C3-5AF8-47D1-A7AC-4FED0A8581D2}" srcOrd="0" destOrd="0" presId="urn:microsoft.com/office/officeart/2005/8/layout/hierarchy1"/>
    <dgm:cxn modelId="{E9517763-5E8F-4D1E-8465-2738FD82E77F}" srcId="{A6715D2F-C9B6-42BB-AAB2-D973A459A6E6}" destId="{1886E745-3538-4089-81B2-1B762222BA97}" srcOrd="0" destOrd="0" parTransId="{F9FF071B-19F0-49A6-908F-BEC00FB812D8}" sibTransId="{60226BAE-FED7-4FF3-AC84-B3BCF1585C60}"/>
    <dgm:cxn modelId="{21B1E16B-D399-436C-A621-6850A9C8B251}" type="presOf" srcId="{6CEFB2BD-30A6-421B-B50F-DDAEEA1F484E}" destId="{E5BF33C8-9573-49C6-936C-93B6D35CCBFA}" srcOrd="0" destOrd="0" presId="urn:microsoft.com/office/officeart/2005/8/layout/hierarchy1"/>
    <dgm:cxn modelId="{AC60F1A6-746F-4604-89ED-1E2DD60706B0}" type="presOf" srcId="{1EF8EC05-C2AF-4CDE-A709-D6FFF4B832E9}" destId="{983971A4-DB36-4F1B-9A55-8861B30DCDE5}" srcOrd="0" destOrd="0" presId="urn:microsoft.com/office/officeart/2005/8/layout/hierarchy1"/>
    <dgm:cxn modelId="{4713089C-6C60-4967-8CF4-2F7C2E35BBBB}" srcId="{E39FFEC1-DACE-4E66-BD73-F3FBE7B85C5F}" destId="{9D77DCB7-6C49-4A0C-AB14-BF1545A4DB8B}" srcOrd="0" destOrd="0" parTransId="{4C3F1F14-D9E8-4E04-9182-CE2BE07E7F29}" sibTransId="{FBCF5815-2BCF-4527-A89C-520A1DB7CF0B}"/>
    <dgm:cxn modelId="{F6AEB1D6-DB8C-40D4-BD86-B401633F0E09}" srcId="{9D77DCB7-6C49-4A0C-AB14-BF1545A4DB8B}" destId="{C6A7218D-E772-4DB4-BB45-D0440F541B7C}" srcOrd="2" destOrd="0" parTransId="{00A0117B-04EE-462B-9918-DE1546FC93C3}" sibTransId="{24A52AB7-6A2C-4698-846C-1FFE396058A5}"/>
    <dgm:cxn modelId="{213ED5F7-DBFE-4139-95F4-6BC12FD77246}" srcId="{9D77DCB7-6C49-4A0C-AB14-BF1545A4DB8B}" destId="{E3732D4D-1D94-4A17-963D-35B95A50D9CF}" srcOrd="1" destOrd="0" parTransId="{1EF8EC05-C2AF-4CDE-A709-D6FFF4B832E9}" sibTransId="{8872CD96-8CF8-431F-955B-07C615FFEAF2}"/>
    <dgm:cxn modelId="{C27AE892-74B0-40C3-ADA5-8E538C1BF6E5}" type="presOf" srcId="{C6A7218D-E772-4DB4-BB45-D0440F541B7C}" destId="{23AF90CB-6902-4D9F-A64D-4375BA95C944}" srcOrd="0" destOrd="0" presId="urn:microsoft.com/office/officeart/2005/8/layout/hierarchy1"/>
    <dgm:cxn modelId="{4C86333A-C9BB-4BE6-8A1B-15F397FBAE37}" type="presOf" srcId="{E3732D4D-1D94-4A17-963D-35B95A50D9CF}" destId="{A5931E8B-9B9C-4599-8718-E940EFF59B9C}" srcOrd="0" destOrd="0" presId="urn:microsoft.com/office/officeart/2005/8/layout/hierarchy1"/>
    <dgm:cxn modelId="{239DEA8E-B871-4B7B-82BE-EFD74794847E}" type="presOf" srcId="{00A0117B-04EE-462B-9918-DE1546FC93C3}" destId="{6AE7EA47-516E-467B-8ACE-F1FB3F800F41}" srcOrd="0" destOrd="0" presId="urn:microsoft.com/office/officeart/2005/8/layout/hierarchy1"/>
    <dgm:cxn modelId="{1A602017-35F3-43BC-833B-BA594CDDC6A2}" type="presOf" srcId="{6424F473-A3C0-4E8F-8D06-9C42AA9F8327}" destId="{C7856105-9412-4D48-B3E6-946CA567AF05}" srcOrd="0" destOrd="0" presId="urn:microsoft.com/office/officeart/2005/8/layout/hierarchy1"/>
    <dgm:cxn modelId="{3680A556-E7AF-475E-B0B3-6D3AD9E63451}" type="presOf" srcId="{2994D4E5-C027-4C10-B191-2806307101E1}" destId="{D765DA88-3CA7-4D36-9095-C8A6E3A45650}" srcOrd="0" destOrd="0" presId="urn:microsoft.com/office/officeart/2005/8/layout/hierarchy1"/>
    <dgm:cxn modelId="{2E1BD888-8648-4FA8-BB73-014B80E7A654}" type="presOf" srcId="{B6FDEE18-F9E7-4F01-B842-42172716EC5F}" destId="{E0078383-A30A-4C9F-BC0E-60575746724C}" srcOrd="0" destOrd="0" presId="urn:microsoft.com/office/officeart/2005/8/layout/hierarchy1"/>
    <dgm:cxn modelId="{C4BB2B7C-1886-4C21-BF77-52E2495E1A15}" type="presOf" srcId="{29CCBF51-EC85-47A7-8188-0C024EBEB977}" destId="{510B197F-E5D3-4DE3-BEF5-A7ADB6A337B0}" srcOrd="0" destOrd="0" presId="urn:microsoft.com/office/officeart/2005/8/layout/hierarchy1"/>
    <dgm:cxn modelId="{D447D0FC-9D7D-4881-946A-6E73E2FBB673}" type="presOf" srcId="{F55E856F-D9AC-46F9-9C93-EE6BA97DBB9C}" destId="{086BD581-0A44-4E0E-95EF-423BD7835390}" srcOrd="0" destOrd="0" presId="urn:microsoft.com/office/officeart/2005/8/layout/hierarchy1"/>
    <dgm:cxn modelId="{A2E9AADF-A90A-453F-A17D-7DA8C19C1DAC}" type="presOf" srcId="{E39FFEC1-DACE-4E66-BD73-F3FBE7B85C5F}" destId="{46B2D7D6-E00A-445E-ACF5-CA1C26983AB1}" srcOrd="0" destOrd="0" presId="urn:microsoft.com/office/officeart/2005/8/layout/hierarchy1"/>
    <dgm:cxn modelId="{B9FE6B63-DA52-427B-B2A9-C2D050B0ED84}" type="presOf" srcId="{F9FF071B-19F0-49A6-908F-BEC00FB812D8}" destId="{29C09C0E-9445-4D21-B808-009521A93346}" srcOrd="0" destOrd="0" presId="urn:microsoft.com/office/officeart/2005/8/layout/hierarchy1"/>
    <dgm:cxn modelId="{2ECC7B8F-C682-48AF-8EDC-72E561987347}" type="presOf" srcId="{A6715D2F-C9B6-42BB-AAB2-D973A459A6E6}" destId="{2EABD01A-F2B4-4F63-86F1-D2607E8E842E}" srcOrd="0" destOrd="0" presId="urn:microsoft.com/office/officeart/2005/8/layout/hierarchy1"/>
    <dgm:cxn modelId="{0D959CB0-1E39-43EC-8EFD-D3EA74583334}" srcId="{9D77DCB7-6C49-4A0C-AB14-BF1545A4DB8B}" destId="{A6715D2F-C9B6-42BB-AAB2-D973A459A6E6}" srcOrd="0" destOrd="0" parTransId="{6424F473-A3C0-4E8F-8D06-9C42AA9F8327}" sibTransId="{B5F8A2D9-BBEA-42C4-AEE4-F9897FD0B45B}"/>
    <dgm:cxn modelId="{F9A6EF55-3D1E-4665-87C8-37248AFD0A4D}" type="presOf" srcId="{BC58A8B1-3624-409A-9897-6B63470FA600}" destId="{B10C3B2A-4A8C-49EB-929D-E6646780F2B9}" srcOrd="0" destOrd="0" presId="urn:microsoft.com/office/officeart/2005/8/layout/hierarchy1"/>
    <dgm:cxn modelId="{6B0F6ED4-B0C3-4F53-9755-501CF1A51DA5}" type="presOf" srcId="{9D77DCB7-6C49-4A0C-AB14-BF1545A4DB8B}" destId="{7D4269C5-B1AC-4F1D-9A72-9304E872E647}" srcOrd="0" destOrd="0" presId="urn:microsoft.com/office/officeart/2005/8/layout/hierarchy1"/>
    <dgm:cxn modelId="{25FB4BFA-610F-4FBC-9C26-2EEDEAD3BD76}" type="presOf" srcId="{1886E745-3538-4089-81B2-1B762222BA97}" destId="{7B327B98-027B-4B36-BFCD-C92E038B2E72}" srcOrd="0" destOrd="0" presId="urn:microsoft.com/office/officeart/2005/8/layout/hierarchy1"/>
    <dgm:cxn modelId="{E3BF6ABB-BEAD-4302-B89E-4F947C7D3A77}" srcId="{C6A7218D-E772-4DB4-BB45-D0440F541B7C}" destId="{B6FDEE18-F9E7-4F01-B842-42172716EC5F}" srcOrd="0" destOrd="0" parTransId="{29CCBF51-EC85-47A7-8188-0C024EBEB977}" sibTransId="{EA4448AE-83A0-41CC-B662-E14C376681FC}"/>
    <dgm:cxn modelId="{E8032575-6AA0-4FF1-903D-CCB79ABB0AD1}" type="presParOf" srcId="{46B2D7D6-E00A-445E-ACF5-CA1C26983AB1}" destId="{55F3E58C-7DC7-4361-9BEC-CA593851402C}" srcOrd="0" destOrd="0" presId="urn:microsoft.com/office/officeart/2005/8/layout/hierarchy1"/>
    <dgm:cxn modelId="{E156AD78-4AA6-4098-9771-C328FADA9539}" type="presParOf" srcId="{55F3E58C-7DC7-4361-9BEC-CA593851402C}" destId="{DA0C3C64-45A2-4B85-AFDC-2AD297FF6495}" srcOrd="0" destOrd="0" presId="urn:microsoft.com/office/officeart/2005/8/layout/hierarchy1"/>
    <dgm:cxn modelId="{87E85DA5-4918-4AF7-B7F3-825F827C9200}" type="presParOf" srcId="{DA0C3C64-45A2-4B85-AFDC-2AD297FF6495}" destId="{B29E36F4-89BC-424C-8522-0910597EC62A}" srcOrd="0" destOrd="0" presId="urn:microsoft.com/office/officeart/2005/8/layout/hierarchy1"/>
    <dgm:cxn modelId="{838B970E-7BA6-4CBB-AA37-5243CD14C17E}" type="presParOf" srcId="{DA0C3C64-45A2-4B85-AFDC-2AD297FF6495}" destId="{7D4269C5-B1AC-4F1D-9A72-9304E872E647}" srcOrd="1" destOrd="0" presId="urn:microsoft.com/office/officeart/2005/8/layout/hierarchy1"/>
    <dgm:cxn modelId="{39E4F275-2F2B-4DC2-B7AA-9AA058BAB8F3}" type="presParOf" srcId="{55F3E58C-7DC7-4361-9BEC-CA593851402C}" destId="{0FA0ACCA-4EDE-4A2C-B5E1-C137C4EF8906}" srcOrd="1" destOrd="0" presId="urn:microsoft.com/office/officeart/2005/8/layout/hierarchy1"/>
    <dgm:cxn modelId="{5B138106-AC38-44AA-8D39-6799AE1D7BD4}" type="presParOf" srcId="{0FA0ACCA-4EDE-4A2C-B5E1-C137C4EF8906}" destId="{C7856105-9412-4D48-B3E6-946CA567AF05}" srcOrd="0" destOrd="0" presId="urn:microsoft.com/office/officeart/2005/8/layout/hierarchy1"/>
    <dgm:cxn modelId="{57426651-68EB-4317-89C9-5E07887E2E91}" type="presParOf" srcId="{0FA0ACCA-4EDE-4A2C-B5E1-C137C4EF8906}" destId="{8FEA8985-2BCD-474E-B987-39DEB71B83B5}" srcOrd="1" destOrd="0" presId="urn:microsoft.com/office/officeart/2005/8/layout/hierarchy1"/>
    <dgm:cxn modelId="{420B99D7-12B1-46EF-8FDE-E40254B784D7}" type="presParOf" srcId="{8FEA8985-2BCD-474E-B987-39DEB71B83B5}" destId="{D8052B77-09D0-416D-ACC3-B83B611FAA36}" srcOrd="0" destOrd="0" presId="urn:microsoft.com/office/officeart/2005/8/layout/hierarchy1"/>
    <dgm:cxn modelId="{0455A8E4-924B-4025-805D-7D21C8AAA3D3}" type="presParOf" srcId="{D8052B77-09D0-416D-ACC3-B83B611FAA36}" destId="{20669676-8451-46FF-9C7C-5F23DEBC9C7C}" srcOrd="0" destOrd="0" presId="urn:microsoft.com/office/officeart/2005/8/layout/hierarchy1"/>
    <dgm:cxn modelId="{A86A2892-1588-4C9D-AACE-BC6FBD872A8C}" type="presParOf" srcId="{D8052B77-09D0-416D-ACC3-B83B611FAA36}" destId="{2EABD01A-F2B4-4F63-86F1-D2607E8E842E}" srcOrd="1" destOrd="0" presId="urn:microsoft.com/office/officeart/2005/8/layout/hierarchy1"/>
    <dgm:cxn modelId="{6C6F4023-0875-475B-8901-A25F465C5C01}" type="presParOf" srcId="{8FEA8985-2BCD-474E-B987-39DEB71B83B5}" destId="{9539AC5C-42EF-4E49-ACBA-1C30FE79739F}" srcOrd="1" destOrd="0" presId="urn:microsoft.com/office/officeart/2005/8/layout/hierarchy1"/>
    <dgm:cxn modelId="{3BB07D95-89BD-4561-A859-EF26E4B71F74}" type="presParOf" srcId="{9539AC5C-42EF-4E49-ACBA-1C30FE79739F}" destId="{29C09C0E-9445-4D21-B808-009521A93346}" srcOrd="0" destOrd="0" presId="urn:microsoft.com/office/officeart/2005/8/layout/hierarchy1"/>
    <dgm:cxn modelId="{CA33A09C-A8E5-497B-BF98-BF2D380D9BFC}" type="presParOf" srcId="{9539AC5C-42EF-4E49-ACBA-1C30FE79739F}" destId="{36B2A3F1-8451-4187-8C9E-520C36D93777}" srcOrd="1" destOrd="0" presId="urn:microsoft.com/office/officeart/2005/8/layout/hierarchy1"/>
    <dgm:cxn modelId="{6C8EEB75-538D-4B5C-A266-AA6407CF1671}" type="presParOf" srcId="{36B2A3F1-8451-4187-8C9E-520C36D93777}" destId="{5FB86563-5368-4940-AF1E-07F42FF56EBE}" srcOrd="0" destOrd="0" presId="urn:microsoft.com/office/officeart/2005/8/layout/hierarchy1"/>
    <dgm:cxn modelId="{43EDA6AC-815B-4ABA-BEEF-A55E91156584}" type="presParOf" srcId="{5FB86563-5368-4940-AF1E-07F42FF56EBE}" destId="{F52E4163-4360-402C-8185-963FEF78EF96}" srcOrd="0" destOrd="0" presId="urn:microsoft.com/office/officeart/2005/8/layout/hierarchy1"/>
    <dgm:cxn modelId="{287A114A-185F-4512-846C-7CF63E54105D}" type="presParOf" srcId="{5FB86563-5368-4940-AF1E-07F42FF56EBE}" destId="{7B327B98-027B-4B36-BFCD-C92E038B2E72}" srcOrd="1" destOrd="0" presId="urn:microsoft.com/office/officeart/2005/8/layout/hierarchy1"/>
    <dgm:cxn modelId="{CCE1AB05-6F57-4B48-8A63-2EF92F43289D}" type="presParOf" srcId="{36B2A3F1-8451-4187-8C9E-520C36D93777}" destId="{0E1CA768-83E3-4A74-B588-231E7ECC2D02}" srcOrd="1" destOrd="0" presId="urn:microsoft.com/office/officeart/2005/8/layout/hierarchy1"/>
    <dgm:cxn modelId="{4BAE5B7C-B481-46F5-9637-36B6E4B64070}" type="presParOf" srcId="{0FA0ACCA-4EDE-4A2C-B5E1-C137C4EF8906}" destId="{983971A4-DB36-4F1B-9A55-8861B30DCDE5}" srcOrd="2" destOrd="0" presId="urn:microsoft.com/office/officeart/2005/8/layout/hierarchy1"/>
    <dgm:cxn modelId="{59BAB575-68D0-48C4-A3EC-DE333924E522}" type="presParOf" srcId="{0FA0ACCA-4EDE-4A2C-B5E1-C137C4EF8906}" destId="{E4E5C9D6-D00D-4BB2-91E6-BA2D6158C6B0}" srcOrd="3" destOrd="0" presId="urn:microsoft.com/office/officeart/2005/8/layout/hierarchy1"/>
    <dgm:cxn modelId="{93A6106D-9C36-4751-B3E3-4A4FD55A999A}" type="presParOf" srcId="{E4E5C9D6-D00D-4BB2-91E6-BA2D6158C6B0}" destId="{34839E70-DB38-4676-A639-507B3650BD63}" srcOrd="0" destOrd="0" presId="urn:microsoft.com/office/officeart/2005/8/layout/hierarchy1"/>
    <dgm:cxn modelId="{B66877BA-F61E-4834-BAAE-00CB6015D060}" type="presParOf" srcId="{34839E70-DB38-4676-A639-507B3650BD63}" destId="{FC57FED1-3F71-43FE-A13B-A9C31CADE61D}" srcOrd="0" destOrd="0" presId="urn:microsoft.com/office/officeart/2005/8/layout/hierarchy1"/>
    <dgm:cxn modelId="{7483F3D7-6708-4C96-94A2-897B73A7555D}" type="presParOf" srcId="{34839E70-DB38-4676-A639-507B3650BD63}" destId="{A5931E8B-9B9C-4599-8718-E940EFF59B9C}" srcOrd="1" destOrd="0" presId="urn:microsoft.com/office/officeart/2005/8/layout/hierarchy1"/>
    <dgm:cxn modelId="{99CB204E-92D3-4206-976B-D125A0FBE797}" type="presParOf" srcId="{E4E5C9D6-D00D-4BB2-91E6-BA2D6158C6B0}" destId="{7606F4B2-8D6F-4C8E-B35D-20938B7A83F9}" srcOrd="1" destOrd="0" presId="urn:microsoft.com/office/officeart/2005/8/layout/hierarchy1"/>
    <dgm:cxn modelId="{47F9BB23-3E97-4AD1-BF2A-E6059F5957F7}" type="presParOf" srcId="{7606F4B2-8D6F-4C8E-B35D-20938B7A83F9}" destId="{3B39C5C3-5AF8-47D1-A7AC-4FED0A8581D2}" srcOrd="0" destOrd="0" presId="urn:microsoft.com/office/officeart/2005/8/layout/hierarchy1"/>
    <dgm:cxn modelId="{7EE2797F-3696-406D-8AD3-41E20EA7723A}" type="presParOf" srcId="{7606F4B2-8D6F-4C8E-B35D-20938B7A83F9}" destId="{1319DFA6-B93D-4358-9048-D5AB31E582E4}" srcOrd="1" destOrd="0" presId="urn:microsoft.com/office/officeart/2005/8/layout/hierarchy1"/>
    <dgm:cxn modelId="{2AB908EF-C79E-4682-8695-A8840CB0F6AA}" type="presParOf" srcId="{1319DFA6-B93D-4358-9048-D5AB31E582E4}" destId="{EE4B0710-D3C9-4F09-BB2F-E9A69E33957D}" srcOrd="0" destOrd="0" presId="urn:microsoft.com/office/officeart/2005/8/layout/hierarchy1"/>
    <dgm:cxn modelId="{876F4157-F1DD-4F98-B536-FDCA1F9035F1}" type="presParOf" srcId="{EE4B0710-D3C9-4F09-BB2F-E9A69E33957D}" destId="{9D02787E-3B87-4D8D-AFC9-98B84CFD35F2}" srcOrd="0" destOrd="0" presId="urn:microsoft.com/office/officeart/2005/8/layout/hierarchy1"/>
    <dgm:cxn modelId="{40B6E541-467B-4767-804A-D9DC485F8468}" type="presParOf" srcId="{EE4B0710-D3C9-4F09-BB2F-E9A69E33957D}" destId="{086BD581-0A44-4E0E-95EF-423BD7835390}" srcOrd="1" destOrd="0" presId="urn:microsoft.com/office/officeart/2005/8/layout/hierarchy1"/>
    <dgm:cxn modelId="{F58DD5D7-4194-4C2A-86D7-F02723FC5F51}" type="presParOf" srcId="{1319DFA6-B93D-4358-9048-D5AB31E582E4}" destId="{30663691-CC65-423B-8361-D8B0DEDD869F}" srcOrd="1" destOrd="0" presId="urn:microsoft.com/office/officeart/2005/8/layout/hierarchy1"/>
    <dgm:cxn modelId="{8236448D-E023-4656-9E85-94BB35719FB1}" type="presParOf" srcId="{0FA0ACCA-4EDE-4A2C-B5E1-C137C4EF8906}" destId="{6AE7EA47-516E-467B-8ACE-F1FB3F800F41}" srcOrd="4" destOrd="0" presId="urn:microsoft.com/office/officeart/2005/8/layout/hierarchy1"/>
    <dgm:cxn modelId="{E49D4FD0-663B-4B00-9DC9-232BD93D9049}" type="presParOf" srcId="{0FA0ACCA-4EDE-4A2C-B5E1-C137C4EF8906}" destId="{EB6CE25C-EE55-4591-A237-046FAB51E688}" srcOrd="5" destOrd="0" presId="urn:microsoft.com/office/officeart/2005/8/layout/hierarchy1"/>
    <dgm:cxn modelId="{06F8A1F7-F4D5-437C-9E9C-82DB667AD8A7}" type="presParOf" srcId="{EB6CE25C-EE55-4591-A237-046FAB51E688}" destId="{3B83C13C-D743-4AE9-AFE1-BD4FD4A8211C}" srcOrd="0" destOrd="0" presId="urn:microsoft.com/office/officeart/2005/8/layout/hierarchy1"/>
    <dgm:cxn modelId="{B6005D8F-2B25-4CD3-B0D6-57278FC4503F}" type="presParOf" srcId="{3B83C13C-D743-4AE9-AFE1-BD4FD4A8211C}" destId="{C0F02A76-E9E9-44E7-BB65-680797A79AD1}" srcOrd="0" destOrd="0" presId="urn:microsoft.com/office/officeart/2005/8/layout/hierarchy1"/>
    <dgm:cxn modelId="{973D29B0-EE87-4D96-9C7F-252920D58E47}" type="presParOf" srcId="{3B83C13C-D743-4AE9-AFE1-BD4FD4A8211C}" destId="{23AF90CB-6902-4D9F-A64D-4375BA95C944}" srcOrd="1" destOrd="0" presId="urn:microsoft.com/office/officeart/2005/8/layout/hierarchy1"/>
    <dgm:cxn modelId="{AA51B74A-6B19-4644-9D93-D0D15C012184}" type="presParOf" srcId="{EB6CE25C-EE55-4591-A237-046FAB51E688}" destId="{7C989A7F-BF1D-4D60-8377-34633CFFA345}" srcOrd="1" destOrd="0" presId="urn:microsoft.com/office/officeart/2005/8/layout/hierarchy1"/>
    <dgm:cxn modelId="{7F2740D9-8106-4CD2-89B3-FB46DEC6E69E}" type="presParOf" srcId="{7C989A7F-BF1D-4D60-8377-34633CFFA345}" destId="{510B197F-E5D3-4DE3-BEF5-A7ADB6A337B0}" srcOrd="0" destOrd="0" presId="urn:microsoft.com/office/officeart/2005/8/layout/hierarchy1"/>
    <dgm:cxn modelId="{FF3101AD-5773-43A7-A6C6-657D9D26B377}" type="presParOf" srcId="{7C989A7F-BF1D-4D60-8377-34633CFFA345}" destId="{7A9FA30D-B1EB-4B81-897C-1289262C1C5A}" srcOrd="1" destOrd="0" presId="urn:microsoft.com/office/officeart/2005/8/layout/hierarchy1"/>
    <dgm:cxn modelId="{98956C61-86A6-4267-8642-5B8FA9C8F853}" type="presParOf" srcId="{7A9FA30D-B1EB-4B81-897C-1289262C1C5A}" destId="{14B8978B-AAA9-48DD-AE55-EB6BAE478706}" srcOrd="0" destOrd="0" presId="urn:microsoft.com/office/officeart/2005/8/layout/hierarchy1"/>
    <dgm:cxn modelId="{91E1F871-10D3-4979-9252-F1D6A145C2C7}" type="presParOf" srcId="{14B8978B-AAA9-48DD-AE55-EB6BAE478706}" destId="{C5031463-846F-4123-B31D-566CD181D94A}" srcOrd="0" destOrd="0" presId="urn:microsoft.com/office/officeart/2005/8/layout/hierarchy1"/>
    <dgm:cxn modelId="{34AB4F38-6C4B-42A4-A3B6-9A55B9E0122D}" type="presParOf" srcId="{14B8978B-AAA9-48DD-AE55-EB6BAE478706}" destId="{E0078383-A30A-4C9F-BC0E-60575746724C}" srcOrd="1" destOrd="0" presId="urn:microsoft.com/office/officeart/2005/8/layout/hierarchy1"/>
    <dgm:cxn modelId="{9A0B7A6D-F912-4A8D-8F5E-9B03CCB25388}" type="presParOf" srcId="{7A9FA30D-B1EB-4B81-897C-1289262C1C5A}" destId="{403EA72B-6796-48B7-9EC6-46C4FBB4B91D}" srcOrd="1" destOrd="0" presId="urn:microsoft.com/office/officeart/2005/8/layout/hierarchy1"/>
    <dgm:cxn modelId="{9F95DE1F-C1B2-43A8-B056-3EC12DE71441}" type="presParOf" srcId="{0FA0ACCA-4EDE-4A2C-B5E1-C137C4EF8906}" destId="{B10C3B2A-4A8C-49EB-929D-E6646780F2B9}" srcOrd="6" destOrd="0" presId="urn:microsoft.com/office/officeart/2005/8/layout/hierarchy1"/>
    <dgm:cxn modelId="{79C72050-F34B-4576-BA5F-C232CF6A0E9A}" type="presParOf" srcId="{0FA0ACCA-4EDE-4A2C-B5E1-C137C4EF8906}" destId="{85348D55-493C-4A01-B0E7-7D601D69AC90}" srcOrd="7" destOrd="0" presId="urn:microsoft.com/office/officeart/2005/8/layout/hierarchy1"/>
    <dgm:cxn modelId="{394A7B83-E1CF-4512-A91C-E192B4E7A110}" type="presParOf" srcId="{85348D55-493C-4A01-B0E7-7D601D69AC90}" destId="{347A770C-AF00-4A49-B789-4303DCC6CCB3}" srcOrd="0" destOrd="0" presId="urn:microsoft.com/office/officeart/2005/8/layout/hierarchy1"/>
    <dgm:cxn modelId="{EAFC7B61-2F20-4599-8B06-BE0F8D960F7D}" type="presParOf" srcId="{347A770C-AF00-4A49-B789-4303DCC6CCB3}" destId="{14A63EC2-699A-4EC3-B759-B8F8654E4CE6}" srcOrd="0" destOrd="0" presId="urn:microsoft.com/office/officeart/2005/8/layout/hierarchy1"/>
    <dgm:cxn modelId="{7120EDED-4417-455B-AC14-FC62596E7F02}" type="presParOf" srcId="{347A770C-AF00-4A49-B789-4303DCC6CCB3}" destId="{D765DA88-3CA7-4D36-9095-C8A6E3A45650}" srcOrd="1" destOrd="0" presId="urn:microsoft.com/office/officeart/2005/8/layout/hierarchy1"/>
    <dgm:cxn modelId="{5E2DF182-EAF1-4E12-8736-9AF3707FEE37}" type="presParOf" srcId="{85348D55-493C-4A01-B0E7-7D601D69AC90}" destId="{62B73548-CC78-4CD4-8546-A18E1EFB1831}" srcOrd="1" destOrd="0" presId="urn:microsoft.com/office/officeart/2005/8/layout/hierarchy1"/>
    <dgm:cxn modelId="{D1C0A462-A80B-43A7-82AB-D4AA8789236F}" type="presParOf" srcId="{62B73548-CC78-4CD4-8546-A18E1EFB1831}" destId="{1DBEF71B-04C7-4158-BE58-14BEB1639091}" srcOrd="0" destOrd="0" presId="urn:microsoft.com/office/officeart/2005/8/layout/hierarchy1"/>
    <dgm:cxn modelId="{1ADCFFEC-69A7-4980-B025-EE1E429B26D1}" type="presParOf" srcId="{62B73548-CC78-4CD4-8546-A18E1EFB1831}" destId="{AD8FCE34-F2ED-46DF-8E36-7C618945DAD0}" srcOrd="1" destOrd="0" presId="urn:microsoft.com/office/officeart/2005/8/layout/hierarchy1"/>
    <dgm:cxn modelId="{9D9E5135-5F04-417A-8E15-4AAAE8158000}" type="presParOf" srcId="{AD8FCE34-F2ED-46DF-8E36-7C618945DAD0}" destId="{5CAA0CD8-6C7D-4744-9193-4B5B014044B7}" srcOrd="0" destOrd="0" presId="urn:microsoft.com/office/officeart/2005/8/layout/hierarchy1"/>
    <dgm:cxn modelId="{AF680AAC-9CF6-47D8-9E01-41922077A5BA}" type="presParOf" srcId="{5CAA0CD8-6C7D-4744-9193-4B5B014044B7}" destId="{EEF5F08A-CF81-465F-BF2D-BB9AA6FC15D5}" srcOrd="0" destOrd="0" presId="urn:microsoft.com/office/officeart/2005/8/layout/hierarchy1"/>
    <dgm:cxn modelId="{FC4B04FD-78D2-486F-A82B-4EE1A117B9DA}" type="presParOf" srcId="{5CAA0CD8-6C7D-4744-9193-4B5B014044B7}" destId="{E5BF33C8-9573-49C6-936C-93B6D35CCBFA}" srcOrd="1" destOrd="0" presId="urn:microsoft.com/office/officeart/2005/8/layout/hierarchy1"/>
    <dgm:cxn modelId="{654776D2-F0CF-4FE7-8492-2CD9237426BD}" type="presParOf" srcId="{AD8FCE34-F2ED-46DF-8E36-7C618945DAD0}" destId="{1DE9D16F-C161-4B46-99F1-5A45F1156B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B56916-A555-40CE-BB9C-160B4BF8C877}" type="doc">
      <dgm:prSet loTypeId="urn:microsoft.com/office/officeart/2005/8/layout/target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BF2CEB-D2F2-4F8C-A06F-326032045720}">
      <dgm:prSet phldrT="[Text]" custT="1"/>
      <dgm:spPr/>
      <dgm:t>
        <a:bodyPr/>
        <a:lstStyle/>
        <a:p>
          <a:r>
            <a:rPr lang="es-ES" sz="1600" b="0" smtClean="0"/>
            <a:t>Administración de autoridad y obediencia </a:t>
          </a:r>
          <a:endParaRPr lang="en-US" sz="1600" b="0" dirty="0"/>
        </a:p>
      </dgm:t>
    </dgm:pt>
    <dgm:pt modelId="{63801019-42F5-4B5C-94EF-951A978B26DD}" type="parTrans" cxnId="{54ABAD6A-C280-491D-AEF5-23AF6B8C25C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C33A6BF-2D6E-4A84-A753-45891E69C710}" type="sibTrans" cxnId="{54ABAD6A-C280-491D-AEF5-23AF6B8C25C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1F9087D-B183-4260-8B8B-7170E5556ED5}">
      <dgm:prSet phldrT="[Text]" custT="1"/>
      <dgm:spPr/>
      <dgm:t>
        <a:bodyPr/>
        <a:lstStyle/>
        <a:p>
          <a:r>
            <a:rPr lang="es-ES" sz="1600" b="0" smtClean="0"/>
            <a:t>Administración de Club </a:t>
          </a:r>
          <a:endParaRPr lang="es-EC" sz="1600" b="0" smtClean="0"/>
        </a:p>
        <a:p>
          <a:r>
            <a:rPr lang="es-ES" sz="1600" b="0" smtClean="0"/>
            <a:t>Campestre </a:t>
          </a:r>
          <a:endParaRPr lang="en-US" sz="1600" b="0" dirty="0"/>
        </a:p>
      </dgm:t>
    </dgm:pt>
    <dgm:pt modelId="{7537DFA4-C682-4CD8-8445-1387B9F626F3}" type="parTrans" cxnId="{D61B7DBB-8451-4087-9256-8CF0200F094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6F51389-E1B6-4599-8E1C-069EA9FBD8F6}" type="sibTrans" cxnId="{D61B7DBB-8451-4087-9256-8CF0200F094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8E03984-4556-406D-9442-007E2AFE0D89}">
      <dgm:prSet custT="1"/>
      <dgm:spPr/>
      <dgm:t>
        <a:bodyPr/>
        <a:lstStyle/>
        <a:p>
          <a:r>
            <a:rPr lang="es-ES" sz="1600" b="0" smtClean="0"/>
            <a:t>Administración Empobrecida </a:t>
          </a:r>
          <a:endParaRPr lang="es-EC" sz="1600" b="0" dirty="0"/>
        </a:p>
      </dgm:t>
    </dgm:pt>
    <dgm:pt modelId="{CA43AA52-6D63-408D-97E0-BD6EA294309E}" type="parTrans" cxnId="{C99D7CD4-A39B-4564-986E-19977F763F3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764F94B-E889-4A0E-B33D-D72BF6065217}" type="sibTrans" cxnId="{C99D7CD4-A39B-4564-986E-19977F763F3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EDF85B1-E9DE-4FB6-A38E-7C4F2EE62D3B}">
      <dgm:prSet phldrT="[Text]" custT="1"/>
      <dgm:spPr/>
      <dgm:t>
        <a:bodyPr/>
        <a:lstStyle/>
        <a:p>
          <a:r>
            <a:rPr lang="es-ES" sz="1600" b="0" smtClean="0"/>
            <a:t>Administración de medio camino </a:t>
          </a:r>
          <a:endParaRPr lang="en-US" sz="1600" b="0" dirty="0"/>
        </a:p>
      </dgm:t>
    </dgm:pt>
    <dgm:pt modelId="{D3FA4182-E51B-4901-B013-69E15F4543E6}" type="parTrans" cxnId="{82D5E373-4CF9-4ACD-BC4C-CAB7DF314CB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83D2058-2CB9-41C0-9667-804A05F8E3FF}" type="sibTrans" cxnId="{82D5E373-4CF9-4ACD-BC4C-CAB7DF314CB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D2C2AC4-D1BC-4A1D-BE93-2F30A8597EBE}">
      <dgm:prSet phldrT="[Text]" custT="1"/>
      <dgm:spPr/>
      <dgm:t>
        <a:bodyPr/>
        <a:lstStyle/>
        <a:p>
          <a:r>
            <a:rPr lang="es-ES" sz="1600" b="0" smtClean="0"/>
            <a:t>Administración en equipo </a:t>
          </a:r>
          <a:endParaRPr lang="en-US" sz="1600" b="0" dirty="0"/>
        </a:p>
      </dgm:t>
    </dgm:pt>
    <dgm:pt modelId="{C82AECD6-4B52-41C4-81A1-3F22A763EA0C}" type="parTrans" cxnId="{6554EDC7-1E41-444C-81E6-53B3AFFB07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782643E-D4D3-4426-BF9F-F270AD5509C7}" type="sibTrans" cxnId="{6554EDC7-1E41-444C-81E6-53B3AFFB07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CEEF59A-BE6F-47EF-B073-F662926ABA7F}" type="pres">
      <dgm:prSet presAssocID="{B9B56916-A555-40CE-BB9C-160B4BF8C877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24AAB-35B2-448B-9E05-20FDD995B9A8}" type="pres">
      <dgm:prSet presAssocID="{B8E03984-4556-406D-9442-007E2AFE0D89}" presName="circle1" presStyleLbl="lnNode1" presStyleIdx="0" presStyleCnt="5"/>
      <dgm:spPr/>
      <dgm:t>
        <a:bodyPr/>
        <a:lstStyle/>
        <a:p>
          <a:endParaRPr lang="en-US"/>
        </a:p>
      </dgm:t>
    </dgm:pt>
    <dgm:pt modelId="{D033DA36-1A64-4767-9F26-A5E186346832}" type="pres">
      <dgm:prSet presAssocID="{B8E03984-4556-406D-9442-007E2AFE0D89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8B3A8-25E6-4451-9517-4B5B311A8881}" type="pres">
      <dgm:prSet presAssocID="{B8E03984-4556-406D-9442-007E2AFE0D89}" presName="line1" presStyleLbl="callout" presStyleIdx="0" presStyleCnt="10"/>
      <dgm:spPr/>
      <dgm:t>
        <a:bodyPr/>
        <a:lstStyle/>
        <a:p>
          <a:endParaRPr lang="en-US"/>
        </a:p>
      </dgm:t>
    </dgm:pt>
    <dgm:pt modelId="{A3021097-2061-47A6-A1E0-9C9C4FDB25BB}" type="pres">
      <dgm:prSet presAssocID="{B8E03984-4556-406D-9442-007E2AFE0D89}" presName="d1" presStyleLbl="callout" presStyleIdx="1" presStyleCnt="10"/>
      <dgm:spPr/>
      <dgm:t>
        <a:bodyPr/>
        <a:lstStyle/>
        <a:p>
          <a:endParaRPr lang="en-US"/>
        </a:p>
      </dgm:t>
    </dgm:pt>
    <dgm:pt modelId="{268E9CF5-AED7-4BBE-931E-CFCDA00E14DC}" type="pres">
      <dgm:prSet presAssocID="{4ABF2CEB-D2F2-4F8C-A06F-326032045720}" presName="circle2" presStyleLbl="lnNode1" presStyleIdx="1" presStyleCnt="5"/>
      <dgm:spPr/>
      <dgm:t>
        <a:bodyPr/>
        <a:lstStyle/>
        <a:p>
          <a:endParaRPr lang="en-US"/>
        </a:p>
      </dgm:t>
    </dgm:pt>
    <dgm:pt modelId="{F55F5756-0006-481C-BCB7-94832AB0F113}" type="pres">
      <dgm:prSet presAssocID="{4ABF2CEB-D2F2-4F8C-A06F-326032045720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EDF31-91D2-4089-9475-42497D88DD8A}" type="pres">
      <dgm:prSet presAssocID="{4ABF2CEB-D2F2-4F8C-A06F-326032045720}" presName="line2" presStyleLbl="callout" presStyleIdx="2" presStyleCnt="10"/>
      <dgm:spPr/>
      <dgm:t>
        <a:bodyPr/>
        <a:lstStyle/>
        <a:p>
          <a:endParaRPr lang="en-US"/>
        </a:p>
      </dgm:t>
    </dgm:pt>
    <dgm:pt modelId="{75BA647D-D5DF-4E12-8312-A557AF63CFB0}" type="pres">
      <dgm:prSet presAssocID="{4ABF2CEB-D2F2-4F8C-A06F-326032045720}" presName="d2" presStyleLbl="callout" presStyleIdx="3" presStyleCnt="10"/>
      <dgm:spPr/>
      <dgm:t>
        <a:bodyPr/>
        <a:lstStyle/>
        <a:p>
          <a:endParaRPr lang="en-US"/>
        </a:p>
      </dgm:t>
    </dgm:pt>
    <dgm:pt modelId="{98CBC0B8-72C3-46A1-B00B-E57286942867}" type="pres">
      <dgm:prSet presAssocID="{71F9087D-B183-4260-8B8B-7170E5556ED5}" presName="circle3" presStyleLbl="lnNode1" presStyleIdx="2" presStyleCnt="5"/>
      <dgm:spPr/>
      <dgm:t>
        <a:bodyPr/>
        <a:lstStyle/>
        <a:p>
          <a:endParaRPr lang="en-US"/>
        </a:p>
      </dgm:t>
    </dgm:pt>
    <dgm:pt modelId="{F410B90D-0099-4496-BF99-858BC04A7710}" type="pres">
      <dgm:prSet presAssocID="{71F9087D-B183-4260-8B8B-7170E5556ED5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C423-5BC5-4115-8F10-9B4A5C1DE30C}" type="pres">
      <dgm:prSet presAssocID="{71F9087D-B183-4260-8B8B-7170E5556ED5}" presName="line3" presStyleLbl="callout" presStyleIdx="4" presStyleCnt="10"/>
      <dgm:spPr/>
      <dgm:t>
        <a:bodyPr/>
        <a:lstStyle/>
        <a:p>
          <a:endParaRPr lang="en-US"/>
        </a:p>
      </dgm:t>
    </dgm:pt>
    <dgm:pt modelId="{F0ACEE8A-43FF-4D32-AE70-1A00417940A6}" type="pres">
      <dgm:prSet presAssocID="{71F9087D-B183-4260-8B8B-7170E5556ED5}" presName="d3" presStyleLbl="callout" presStyleIdx="5" presStyleCnt="10"/>
      <dgm:spPr/>
      <dgm:t>
        <a:bodyPr/>
        <a:lstStyle/>
        <a:p>
          <a:endParaRPr lang="en-US"/>
        </a:p>
      </dgm:t>
    </dgm:pt>
    <dgm:pt modelId="{A3B45FA0-6AB1-47F6-A91A-50E9FD4C9585}" type="pres">
      <dgm:prSet presAssocID="{8EDF85B1-E9DE-4FB6-A38E-7C4F2EE62D3B}" presName="circle4" presStyleLbl="lnNode1" presStyleIdx="3" presStyleCnt="5"/>
      <dgm:spPr/>
      <dgm:t>
        <a:bodyPr/>
        <a:lstStyle/>
        <a:p>
          <a:endParaRPr lang="en-US"/>
        </a:p>
      </dgm:t>
    </dgm:pt>
    <dgm:pt modelId="{F611ED44-3878-4CA3-8F54-C47BFEC81AA4}" type="pres">
      <dgm:prSet presAssocID="{8EDF85B1-E9DE-4FB6-A38E-7C4F2EE62D3B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4BFE5-51EE-413F-848D-C63A7587EE24}" type="pres">
      <dgm:prSet presAssocID="{8EDF85B1-E9DE-4FB6-A38E-7C4F2EE62D3B}" presName="line4" presStyleLbl="callout" presStyleIdx="6" presStyleCnt="10"/>
      <dgm:spPr/>
      <dgm:t>
        <a:bodyPr/>
        <a:lstStyle/>
        <a:p>
          <a:endParaRPr lang="en-US"/>
        </a:p>
      </dgm:t>
    </dgm:pt>
    <dgm:pt modelId="{23A7724A-67E2-4836-A3C4-85633CED5410}" type="pres">
      <dgm:prSet presAssocID="{8EDF85B1-E9DE-4FB6-A38E-7C4F2EE62D3B}" presName="d4" presStyleLbl="callout" presStyleIdx="7" presStyleCnt="10"/>
      <dgm:spPr/>
      <dgm:t>
        <a:bodyPr/>
        <a:lstStyle/>
        <a:p>
          <a:endParaRPr lang="en-US"/>
        </a:p>
      </dgm:t>
    </dgm:pt>
    <dgm:pt modelId="{61F601E4-220E-49A9-82F6-ECA9F840660D}" type="pres">
      <dgm:prSet presAssocID="{FD2C2AC4-D1BC-4A1D-BE93-2F30A8597EBE}" presName="circle5" presStyleLbl="lnNode1" presStyleIdx="4" presStyleCnt="5" custScaleX="82092" custScaleY="76803"/>
      <dgm:spPr/>
      <dgm:t>
        <a:bodyPr/>
        <a:lstStyle/>
        <a:p>
          <a:endParaRPr lang="en-US"/>
        </a:p>
      </dgm:t>
    </dgm:pt>
    <dgm:pt modelId="{5B30BE10-EC45-4D71-B45C-4AAE058C19E8}" type="pres">
      <dgm:prSet presAssocID="{FD2C2AC4-D1BC-4A1D-BE93-2F30A8597EB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BAB2B-E560-403D-8078-1A75BA93ABA9}" type="pres">
      <dgm:prSet presAssocID="{FD2C2AC4-D1BC-4A1D-BE93-2F30A8597EBE}" presName="line5" presStyleLbl="callout" presStyleIdx="8" presStyleCnt="10"/>
      <dgm:spPr/>
      <dgm:t>
        <a:bodyPr/>
        <a:lstStyle/>
        <a:p>
          <a:endParaRPr lang="en-US"/>
        </a:p>
      </dgm:t>
    </dgm:pt>
    <dgm:pt modelId="{CDBA3B87-1004-420A-A224-A647B2804700}" type="pres">
      <dgm:prSet presAssocID="{FD2C2AC4-D1BC-4A1D-BE93-2F30A8597EBE}" presName="d5" presStyleLbl="callout" presStyleIdx="9" presStyleCnt="10"/>
      <dgm:spPr/>
      <dgm:t>
        <a:bodyPr/>
        <a:lstStyle/>
        <a:p>
          <a:endParaRPr lang="en-US"/>
        </a:p>
      </dgm:t>
    </dgm:pt>
  </dgm:ptLst>
  <dgm:cxnLst>
    <dgm:cxn modelId="{559E1E19-B4F5-402B-914D-AC62E1452364}" type="presOf" srcId="{4ABF2CEB-D2F2-4F8C-A06F-326032045720}" destId="{F55F5756-0006-481C-BCB7-94832AB0F113}" srcOrd="0" destOrd="0" presId="urn:microsoft.com/office/officeart/2005/8/layout/target1"/>
    <dgm:cxn modelId="{118B1A9A-2846-4934-9E8F-D06144B1FC32}" type="presOf" srcId="{8EDF85B1-E9DE-4FB6-A38E-7C4F2EE62D3B}" destId="{F611ED44-3878-4CA3-8F54-C47BFEC81AA4}" srcOrd="0" destOrd="0" presId="urn:microsoft.com/office/officeart/2005/8/layout/target1"/>
    <dgm:cxn modelId="{D61B7DBB-8451-4087-9256-8CF0200F0943}" srcId="{B9B56916-A555-40CE-BB9C-160B4BF8C877}" destId="{71F9087D-B183-4260-8B8B-7170E5556ED5}" srcOrd="2" destOrd="0" parTransId="{7537DFA4-C682-4CD8-8445-1387B9F626F3}" sibTransId="{D6F51389-E1B6-4599-8E1C-069EA9FBD8F6}"/>
    <dgm:cxn modelId="{C99D7CD4-A39B-4564-986E-19977F763F37}" srcId="{B9B56916-A555-40CE-BB9C-160B4BF8C877}" destId="{B8E03984-4556-406D-9442-007E2AFE0D89}" srcOrd="0" destOrd="0" parTransId="{CA43AA52-6D63-408D-97E0-BD6EA294309E}" sibTransId="{C764F94B-E889-4A0E-B33D-D72BF6065217}"/>
    <dgm:cxn modelId="{286BC1A6-D504-4C43-8D99-E5A5C9AEE69E}" type="presOf" srcId="{B9B56916-A555-40CE-BB9C-160B4BF8C877}" destId="{6CEEF59A-BE6F-47EF-B073-F662926ABA7F}" srcOrd="0" destOrd="0" presId="urn:microsoft.com/office/officeart/2005/8/layout/target1"/>
    <dgm:cxn modelId="{29574536-69D9-4E56-AA5A-064D104E81C1}" type="presOf" srcId="{B8E03984-4556-406D-9442-007E2AFE0D89}" destId="{D033DA36-1A64-4767-9F26-A5E186346832}" srcOrd="0" destOrd="0" presId="urn:microsoft.com/office/officeart/2005/8/layout/target1"/>
    <dgm:cxn modelId="{6554EDC7-1E41-444C-81E6-53B3AFFB071A}" srcId="{B9B56916-A555-40CE-BB9C-160B4BF8C877}" destId="{FD2C2AC4-D1BC-4A1D-BE93-2F30A8597EBE}" srcOrd="4" destOrd="0" parTransId="{C82AECD6-4B52-41C4-81A1-3F22A763EA0C}" sibTransId="{F782643E-D4D3-4426-BF9F-F270AD5509C7}"/>
    <dgm:cxn modelId="{54ABAD6A-C280-491D-AEF5-23AF6B8C25CA}" srcId="{B9B56916-A555-40CE-BB9C-160B4BF8C877}" destId="{4ABF2CEB-D2F2-4F8C-A06F-326032045720}" srcOrd="1" destOrd="0" parTransId="{63801019-42F5-4B5C-94EF-951A978B26DD}" sibTransId="{0C33A6BF-2D6E-4A84-A753-45891E69C710}"/>
    <dgm:cxn modelId="{82D5E373-4CF9-4ACD-BC4C-CAB7DF314CB3}" srcId="{B9B56916-A555-40CE-BB9C-160B4BF8C877}" destId="{8EDF85B1-E9DE-4FB6-A38E-7C4F2EE62D3B}" srcOrd="3" destOrd="0" parTransId="{D3FA4182-E51B-4901-B013-69E15F4543E6}" sibTransId="{F83D2058-2CB9-41C0-9667-804A05F8E3FF}"/>
    <dgm:cxn modelId="{C0B5987B-0C99-48ED-B1D2-3204291D4CA5}" type="presOf" srcId="{71F9087D-B183-4260-8B8B-7170E5556ED5}" destId="{F410B90D-0099-4496-BF99-858BC04A7710}" srcOrd="0" destOrd="0" presId="urn:microsoft.com/office/officeart/2005/8/layout/target1"/>
    <dgm:cxn modelId="{5A2BCE8E-A029-48D5-B318-9D268DD7E652}" type="presOf" srcId="{FD2C2AC4-D1BC-4A1D-BE93-2F30A8597EBE}" destId="{5B30BE10-EC45-4D71-B45C-4AAE058C19E8}" srcOrd="0" destOrd="0" presId="urn:microsoft.com/office/officeart/2005/8/layout/target1"/>
    <dgm:cxn modelId="{9A84662D-7232-4F72-B070-06A360467345}" type="presParOf" srcId="{6CEEF59A-BE6F-47EF-B073-F662926ABA7F}" destId="{74D24AAB-35B2-448B-9E05-20FDD995B9A8}" srcOrd="0" destOrd="0" presId="urn:microsoft.com/office/officeart/2005/8/layout/target1"/>
    <dgm:cxn modelId="{B8C90110-F3C9-4484-8F06-955F5BC0F9F2}" type="presParOf" srcId="{6CEEF59A-BE6F-47EF-B073-F662926ABA7F}" destId="{D033DA36-1A64-4767-9F26-A5E186346832}" srcOrd="1" destOrd="0" presId="urn:microsoft.com/office/officeart/2005/8/layout/target1"/>
    <dgm:cxn modelId="{D14E6CBE-A10F-4AB3-AC78-A3E82602BE08}" type="presParOf" srcId="{6CEEF59A-BE6F-47EF-B073-F662926ABA7F}" destId="{F388B3A8-25E6-4451-9517-4B5B311A8881}" srcOrd="2" destOrd="0" presId="urn:microsoft.com/office/officeart/2005/8/layout/target1"/>
    <dgm:cxn modelId="{03A80852-7989-468F-BFA7-DAAC24CDB3DB}" type="presParOf" srcId="{6CEEF59A-BE6F-47EF-B073-F662926ABA7F}" destId="{A3021097-2061-47A6-A1E0-9C9C4FDB25BB}" srcOrd="3" destOrd="0" presId="urn:microsoft.com/office/officeart/2005/8/layout/target1"/>
    <dgm:cxn modelId="{4EC91D27-9068-4092-B290-37A3A488BF0F}" type="presParOf" srcId="{6CEEF59A-BE6F-47EF-B073-F662926ABA7F}" destId="{268E9CF5-AED7-4BBE-931E-CFCDA00E14DC}" srcOrd="4" destOrd="0" presId="urn:microsoft.com/office/officeart/2005/8/layout/target1"/>
    <dgm:cxn modelId="{AA413C66-AA95-43D2-B7AF-DC28722AB378}" type="presParOf" srcId="{6CEEF59A-BE6F-47EF-B073-F662926ABA7F}" destId="{F55F5756-0006-481C-BCB7-94832AB0F113}" srcOrd="5" destOrd="0" presId="urn:microsoft.com/office/officeart/2005/8/layout/target1"/>
    <dgm:cxn modelId="{A2BE4655-3A18-4033-8EF6-D211212B2C1A}" type="presParOf" srcId="{6CEEF59A-BE6F-47EF-B073-F662926ABA7F}" destId="{895EDF31-91D2-4089-9475-42497D88DD8A}" srcOrd="6" destOrd="0" presId="urn:microsoft.com/office/officeart/2005/8/layout/target1"/>
    <dgm:cxn modelId="{77375C4B-EF02-4903-837B-6C4EE4E99D39}" type="presParOf" srcId="{6CEEF59A-BE6F-47EF-B073-F662926ABA7F}" destId="{75BA647D-D5DF-4E12-8312-A557AF63CFB0}" srcOrd="7" destOrd="0" presId="urn:microsoft.com/office/officeart/2005/8/layout/target1"/>
    <dgm:cxn modelId="{40FAB066-39DD-4D69-90D3-AEAE5C4F5995}" type="presParOf" srcId="{6CEEF59A-BE6F-47EF-B073-F662926ABA7F}" destId="{98CBC0B8-72C3-46A1-B00B-E57286942867}" srcOrd="8" destOrd="0" presId="urn:microsoft.com/office/officeart/2005/8/layout/target1"/>
    <dgm:cxn modelId="{2357DC9D-A65F-482E-A10D-B86FB1FADFDD}" type="presParOf" srcId="{6CEEF59A-BE6F-47EF-B073-F662926ABA7F}" destId="{F410B90D-0099-4496-BF99-858BC04A7710}" srcOrd="9" destOrd="0" presId="urn:microsoft.com/office/officeart/2005/8/layout/target1"/>
    <dgm:cxn modelId="{22B118F0-F360-4DC3-8566-E888F9A31E94}" type="presParOf" srcId="{6CEEF59A-BE6F-47EF-B073-F662926ABA7F}" destId="{272DC423-5BC5-4115-8F10-9B4A5C1DE30C}" srcOrd="10" destOrd="0" presId="urn:microsoft.com/office/officeart/2005/8/layout/target1"/>
    <dgm:cxn modelId="{4FFAE940-8E1E-48E5-BDDA-D4818360B0CA}" type="presParOf" srcId="{6CEEF59A-BE6F-47EF-B073-F662926ABA7F}" destId="{F0ACEE8A-43FF-4D32-AE70-1A00417940A6}" srcOrd="11" destOrd="0" presId="urn:microsoft.com/office/officeart/2005/8/layout/target1"/>
    <dgm:cxn modelId="{5567F23F-629C-4D91-A59B-BCCCCB296D33}" type="presParOf" srcId="{6CEEF59A-BE6F-47EF-B073-F662926ABA7F}" destId="{A3B45FA0-6AB1-47F6-A91A-50E9FD4C9585}" srcOrd="12" destOrd="0" presId="urn:microsoft.com/office/officeart/2005/8/layout/target1"/>
    <dgm:cxn modelId="{40F95E8A-9789-4697-A14B-1048FABCABC7}" type="presParOf" srcId="{6CEEF59A-BE6F-47EF-B073-F662926ABA7F}" destId="{F611ED44-3878-4CA3-8F54-C47BFEC81AA4}" srcOrd="13" destOrd="0" presId="urn:microsoft.com/office/officeart/2005/8/layout/target1"/>
    <dgm:cxn modelId="{4022913C-F0A3-4301-BC0A-B6024DF35B0F}" type="presParOf" srcId="{6CEEF59A-BE6F-47EF-B073-F662926ABA7F}" destId="{2D94BFE5-51EE-413F-848D-C63A7587EE24}" srcOrd="14" destOrd="0" presId="urn:microsoft.com/office/officeart/2005/8/layout/target1"/>
    <dgm:cxn modelId="{2A5BD70F-4243-4243-8706-28AA92FB25AB}" type="presParOf" srcId="{6CEEF59A-BE6F-47EF-B073-F662926ABA7F}" destId="{23A7724A-67E2-4836-A3C4-85633CED5410}" srcOrd="15" destOrd="0" presId="urn:microsoft.com/office/officeart/2005/8/layout/target1"/>
    <dgm:cxn modelId="{70483354-CAEC-468B-8EDD-38A394F91D7E}" type="presParOf" srcId="{6CEEF59A-BE6F-47EF-B073-F662926ABA7F}" destId="{61F601E4-220E-49A9-82F6-ECA9F840660D}" srcOrd="16" destOrd="0" presId="urn:microsoft.com/office/officeart/2005/8/layout/target1"/>
    <dgm:cxn modelId="{3DA6354D-0405-452B-8545-19912D431BBE}" type="presParOf" srcId="{6CEEF59A-BE6F-47EF-B073-F662926ABA7F}" destId="{5B30BE10-EC45-4D71-B45C-4AAE058C19E8}" srcOrd="17" destOrd="0" presId="urn:microsoft.com/office/officeart/2005/8/layout/target1"/>
    <dgm:cxn modelId="{57693107-B907-476B-BC87-D9ED5905DF98}" type="presParOf" srcId="{6CEEF59A-BE6F-47EF-B073-F662926ABA7F}" destId="{345BAB2B-E560-403D-8078-1A75BA93ABA9}" srcOrd="18" destOrd="0" presId="urn:microsoft.com/office/officeart/2005/8/layout/target1"/>
    <dgm:cxn modelId="{C575332E-1D99-40FB-BECF-655CF677E45E}" type="presParOf" srcId="{6CEEF59A-BE6F-47EF-B073-F662926ABA7F}" destId="{CDBA3B87-1004-420A-A224-A647B280470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6222B-3F3F-4836-82BE-DCC2F15BAC49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04FCF6-FAD5-493C-A86C-E8073BD38F3C}">
      <dgm:prSet phldrT="[Text]"/>
      <dgm:spPr>
        <a:noFill/>
        <a:ln w="38100">
          <a:solidFill>
            <a:srgbClr val="FFC000"/>
          </a:solidFill>
          <a:prstDash val="dash"/>
        </a:ln>
      </dgm:spPr>
      <dgm:t>
        <a:bodyPr/>
        <a:lstStyle/>
        <a:p>
          <a:r>
            <a:rPr lang="en-US" dirty="0" smtClean="0"/>
            <a:t>Estilos</a:t>
          </a:r>
          <a:endParaRPr lang="en-US" dirty="0"/>
        </a:p>
      </dgm:t>
    </dgm:pt>
    <dgm:pt modelId="{9DDE6992-94A6-4893-85A5-3FD30B39D29E}" type="parTrans" cxnId="{D40A8FDE-5ABC-4C41-9B57-DED1470895B9}">
      <dgm:prSet/>
      <dgm:spPr/>
      <dgm:t>
        <a:bodyPr/>
        <a:lstStyle/>
        <a:p>
          <a:endParaRPr lang="en-US"/>
        </a:p>
      </dgm:t>
    </dgm:pt>
    <dgm:pt modelId="{6070EA45-F833-4BFB-A749-E6F28B328D87}" type="sibTrans" cxnId="{D40A8FDE-5ABC-4C41-9B57-DED1470895B9}">
      <dgm:prSet/>
      <dgm:spPr/>
      <dgm:t>
        <a:bodyPr/>
        <a:lstStyle/>
        <a:p>
          <a:endParaRPr lang="en-US"/>
        </a:p>
      </dgm:t>
    </dgm:pt>
    <dgm:pt modelId="{5891ED53-ACA5-49AB-BA0D-9E571201BEED}">
      <dgm:prSet phldrT="[Text]"/>
      <dgm:spPr>
        <a:noFill/>
        <a:ln w="38100">
          <a:solidFill>
            <a:schemeClr val="accent1">
              <a:lumMod val="75000"/>
            </a:schemeClr>
          </a:solidFill>
          <a:prstDash val="dash"/>
        </a:ln>
      </dgm:spPr>
      <dgm:t>
        <a:bodyPr/>
        <a:lstStyle/>
        <a:p>
          <a:r>
            <a:rPr lang="es-ES" b="0" dirty="0" smtClean="0"/>
            <a:t>Directivo </a:t>
          </a:r>
          <a:endParaRPr lang="en-US" b="0" dirty="0"/>
        </a:p>
      </dgm:t>
    </dgm:pt>
    <dgm:pt modelId="{8948F71F-CA26-44BE-A40F-7CB6D4FAC871}" type="parTrans" cxnId="{A942A518-B8A4-4A01-A99C-166FA6CC5EFC}">
      <dgm:prSet/>
      <dgm:spPr/>
      <dgm:t>
        <a:bodyPr/>
        <a:lstStyle/>
        <a:p>
          <a:endParaRPr lang="en-US"/>
        </a:p>
      </dgm:t>
    </dgm:pt>
    <dgm:pt modelId="{15D30478-610C-44B1-B7CD-400B4AB9E793}" type="sibTrans" cxnId="{A942A518-B8A4-4A01-A99C-166FA6CC5EFC}">
      <dgm:prSet/>
      <dgm:spPr/>
      <dgm:t>
        <a:bodyPr/>
        <a:lstStyle/>
        <a:p>
          <a:endParaRPr lang="en-US"/>
        </a:p>
      </dgm:t>
    </dgm:pt>
    <dgm:pt modelId="{D6F5EA4C-9BE3-4553-BF88-D78BDBB89C85}">
      <dgm:prSet phldrT="[Text]"/>
      <dgm:spPr>
        <a:noFill/>
        <a:ln w="38100">
          <a:solidFill>
            <a:srgbClr val="70AD47"/>
          </a:solidFill>
        </a:ln>
      </dgm:spPr>
      <dgm:t>
        <a:bodyPr/>
        <a:lstStyle/>
        <a:p>
          <a:r>
            <a:rPr lang="en-US" dirty="0" smtClean="0"/>
            <a:t>Orientador</a:t>
          </a:r>
          <a:endParaRPr lang="en-US" dirty="0"/>
        </a:p>
      </dgm:t>
    </dgm:pt>
    <dgm:pt modelId="{12925BCA-B65B-4BF0-88B7-2C1A0433808B}" type="parTrans" cxnId="{64DC86FB-C428-4400-81D5-A0AFAF2F3327}">
      <dgm:prSet/>
      <dgm:spPr/>
      <dgm:t>
        <a:bodyPr/>
        <a:lstStyle/>
        <a:p>
          <a:endParaRPr lang="en-US"/>
        </a:p>
      </dgm:t>
    </dgm:pt>
    <dgm:pt modelId="{075E0DDD-E349-4D80-884B-3E0E2B224D42}" type="sibTrans" cxnId="{64DC86FB-C428-4400-81D5-A0AFAF2F3327}">
      <dgm:prSet/>
      <dgm:spPr/>
      <dgm:t>
        <a:bodyPr/>
        <a:lstStyle/>
        <a:p>
          <a:endParaRPr lang="en-US"/>
        </a:p>
      </dgm:t>
    </dgm:pt>
    <dgm:pt modelId="{F24B0F6F-F734-44DD-B473-172C4E51A704}">
      <dgm:prSet phldrT="[Text]"/>
      <dgm:spPr>
        <a:noFill/>
        <a:ln w="38100"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Participativo</a:t>
          </a:r>
          <a:endParaRPr lang="en-US" dirty="0"/>
        </a:p>
      </dgm:t>
    </dgm:pt>
    <dgm:pt modelId="{294DBD0D-2613-403F-A3D2-D886C1B563C4}" type="parTrans" cxnId="{2B958FC2-8DCA-42B5-804C-4CE471F37CF9}">
      <dgm:prSet/>
      <dgm:spPr/>
      <dgm:t>
        <a:bodyPr/>
        <a:lstStyle/>
        <a:p>
          <a:endParaRPr lang="en-US"/>
        </a:p>
      </dgm:t>
    </dgm:pt>
    <dgm:pt modelId="{D8CCE41A-EEDB-4A32-9CC5-1C5018650855}" type="sibTrans" cxnId="{2B958FC2-8DCA-42B5-804C-4CE471F37CF9}">
      <dgm:prSet/>
      <dgm:spPr/>
      <dgm:t>
        <a:bodyPr/>
        <a:lstStyle/>
        <a:p>
          <a:endParaRPr lang="en-US"/>
        </a:p>
      </dgm:t>
    </dgm:pt>
    <dgm:pt modelId="{4E01B1BC-8B4F-473E-8B48-1626517FBDCE}">
      <dgm:prSet phldrT="[Text]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Delegador</a:t>
          </a:r>
          <a:endParaRPr lang="en-US" dirty="0"/>
        </a:p>
      </dgm:t>
    </dgm:pt>
    <dgm:pt modelId="{FF745590-6629-4D00-A372-EC601B5A9AC3}" type="parTrans" cxnId="{30F0609E-B0E5-4566-8091-161835F86FE7}">
      <dgm:prSet/>
      <dgm:spPr/>
      <dgm:t>
        <a:bodyPr/>
        <a:lstStyle/>
        <a:p>
          <a:endParaRPr lang="en-US"/>
        </a:p>
      </dgm:t>
    </dgm:pt>
    <dgm:pt modelId="{4DBFE522-C023-4F4A-B0B7-928517AF7C50}" type="sibTrans" cxnId="{30F0609E-B0E5-4566-8091-161835F86FE7}">
      <dgm:prSet/>
      <dgm:spPr/>
      <dgm:t>
        <a:bodyPr/>
        <a:lstStyle/>
        <a:p>
          <a:endParaRPr lang="en-US"/>
        </a:p>
      </dgm:t>
    </dgm:pt>
    <dgm:pt modelId="{A1C7D20F-4563-4456-8041-818D85B9C5D5}" type="pres">
      <dgm:prSet presAssocID="{E396222B-3F3F-4836-82BE-DCC2F15BAC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D0FE4-A547-4650-8EAB-F871A02D7B3A}" type="pres">
      <dgm:prSet presAssocID="{EA04FCF6-FAD5-493C-A86C-E8073BD38F3C}" presName="centerShape" presStyleLbl="node0" presStyleIdx="0" presStyleCnt="1"/>
      <dgm:spPr/>
      <dgm:t>
        <a:bodyPr/>
        <a:lstStyle/>
        <a:p>
          <a:endParaRPr lang="en-US"/>
        </a:p>
      </dgm:t>
    </dgm:pt>
    <dgm:pt modelId="{B40B21ED-39D1-49B7-9376-12A2449BE374}" type="pres">
      <dgm:prSet presAssocID="{8948F71F-CA26-44BE-A40F-7CB6D4FAC871}" presName="Name9" presStyleLbl="parChTrans1D2" presStyleIdx="0" presStyleCnt="4"/>
      <dgm:spPr/>
      <dgm:t>
        <a:bodyPr/>
        <a:lstStyle/>
        <a:p>
          <a:endParaRPr lang="en-US"/>
        </a:p>
      </dgm:t>
    </dgm:pt>
    <dgm:pt modelId="{FB54D5A6-7BBB-45F9-8217-D1AB057A7C2D}" type="pres">
      <dgm:prSet presAssocID="{8948F71F-CA26-44BE-A40F-7CB6D4FAC87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7FF58DA-9255-4D26-B4F4-1322AD3B9644}" type="pres">
      <dgm:prSet presAssocID="{5891ED53-ACA5-49AB-BA0D-9E571201BE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FD95-299C-4075-8B80-1CDB077806B6}" type="pres">
      <dgm:prSet presAssocID="{12925BCA-B65B-4BF0-88B7-2C1A0433808B}" presName="Name9" presStyleLbl="parChTrans1D2" presStyleIdx="1" presStyleCnt="4"/>
      <dgm:spPr/>
      <dgm:t>
        <a:bodyPr/>
        <a:lstStyle/>
        <a:p>
          <a:endParaRPr lang="en-US"/>
        </a:p>
      </dgm:t>
    </dgm:pt>
    <dgm:pt modelId="{B470AF3C-A633-4825-A9A7-A3C3CE3AE312}" type="pres">
      <dgm:prSet presAssocID="{12925BCA-B65B-4BF0-88B7-2C1A0433808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8C2DD9E-E428-4BD1-91C6-661EC3CE30CB}" type="pres">
      <dgm:prSet presAssocID="{D6F5EA4C-9BE3-4553-BF88-D78BDBB89C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ED94E-F1F9-4245-8919-5C57F7B58CDD}" type="pres">
      <dgm:prSet presAssocID="{294DBD0D-2613-403F-A3D2-D886C1B563C4}" presName="Name9" presStyleLbl="parChTrans1D2" presStyleIdx="2" presStyleCnt="4"/>
      <dgm:spPr/>
      <dgm:t>
        <a:bodyPr/>
        <a:lstStyle/>
        <a:p>
          <a:endParaRPr lang="en-US"/>
        </a:p>
      </dgm:t>
    </dgm:pt>
    <dgm:pt modelId="{C01A931E-8988-4FC3-9BEE-F3B0DADFCF83}" type="pres">
      <dgm:prSet presAssocID="{294DBD0D-2613-403F-A3D2-D886C1B563C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D6C5700-2597-41C1-87B2-057F96EDAE6C}" type="pres">
      <dgm:prSet presAssocID="{F24B0F6F-F734-44DD-B473-172C4E51A70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B85B-6726-43A3-B865-C0176CA69571}" type="pres">
      <dgm:prSet presAssocID="{FF745590-6629-4D00-A372-EC601B5A9AC3}" presName="Name9" presStyleLbl="parChTrans1D2" presStyleIdx="3" presStyleCnt="4"/>
      <dgm:spPr/>
      <dgm:t>
        <a:bodyPr/>
        <a:lstStyle/>
        <a:p>
          <a:endParaRPr lang="en-US"/>
        </a:p>
      </dgm:t>
    </dgm:pt>
    <dgm:pt modelId="{93D8B395-8181-4ED5-B1F9-009E2279988B}" type="pres">
      <dgm:prSet presAssocID="{FF745590-6629-4D00-A372-EC601B5A9AC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02324FA-2554-42CB-896A-1EA6C9B101A5}" type="pres">
      <dgm:prSet presAssocID="{4E01B1BC-8B4F-473E-8B48-1626517FBD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B58EC-B1B2-4922-B545-21D326D1B695}" type="presOf" srcId="{294DBD0D-2613-403F-A3D2-D886C1B563C4}" destId="{440ED94E-F1F9-4245-8919-5C57F7B58CDD}" srcOrd="0" destOrd="0" presId="urn:microsoft.com/office/officeart/2005/8/layout/radial1"/>
    <dgm:cxn modelId="{4F47BF25-21D5-4577-AED8-FF45464C31A3}" type="presOf" srcId="{8948F71F-CA26-44BE-A40F-7CB6D4FAC871}" destId="{B40B21ED-39D1-49B7-9376-12A2449BE374}" srcOrd="0" destOrd="0" presId="urn:microsoft.com/office/officeart/2005/8/layout/radial1"/>
    <dgm:cxn modelId="{3CC22BAC-01AF-4586-B3E7-4C3543514CD5}" type="presOf" srcId="{F24B0F6F-F734-44DD-B473-172C4E51A704}" destId="{9D6C5700-2597-41C1-87B2-057F96EDAE6C}" srcOrd="0" destOrd="0" presId="urn:microsoft.com/office/officeart/2005/8/layout/radial1"/>
    <dgm:cxn modelId="{D40A8FDE-5ABC-4C41-9B57-DED1470895B9}" srcId="{E396222B-3F3F-4836-82BE-DCC2F15BAC49}" destId="{EA04FCF6-FAD5-493C-A86C-E8073BD38F3C}" srcOrd="0" destOrd="0" parTransId="{9DDE6992-94A6-4893-85A5-3FD30B39D29E}" sibTransId="{6070EA45-F833-4BFB-A749-E6F28B328D87}"/>
    <dgm:cxn modelId="{A65DE227-A63F-42ED-949E-C0714974B09F}" type="presOf" srcId="{294DBD0D-2613-403F-A3D2-D886C1B563C4}" destId="{C01A931E-8988-4FC3-9BEE-F3B0DADFCF83}" srcOrd="1" destOrd="0" presId="urn:microsoft.com/office/officeart/2005/8/layout/radial1"/>
    <dgm:cxn modelId="{30F0609E-B0E5-4566-8091-161835F86FE7}" srcId="{EA04FCF6-FAD5-493C-A86C-E8073BD38F3C}" destId="{4E01B1BC-8B4F-473E-8B48-1626517FBDCE}" srcOrd="3" destOrd="0" parTransId="{FF745590-6629-4D00-A372-EC601B5A9AC3}" sibTransId="{4DBFE522-C023-4F4A-B0B7-928517AF7C50}"/>
    <dgm:cxn modelId="{0969B790-6A5D-4609-843C-80488CBD3772}" type="presOf" srcId="{12925BCA-B65B-4BF0-88B7-2C1A0433808B}" destId="{B470AF3C-A633-4825-A9A7-A3C3CE3AE312}" srcOrd="1" destOrd="0" presId="urn:microsoft.com/office/officeart/2005/8/layout/radial1"/>
    <dgm:cxn modelId="{FC9741FD-F374-46FA-ABFC-6CCA7179DE96}" type="presOf" srcId="{D6F5EA4C-9BE3-4553-BF88-D78BDBB89C85}" destId="{68C2DD9E-E428-4BD1-91C6-661EC3CE30CB}" srcOrd="0" destOrd="0" presId="urn:microsoft.com/office/officeart/2005/8/layout/radial1"/>
    <dgm:cxn modelId="{9E51069D-E1CA-4FF5-BDAC-9E41A718F8BE}" type="presOf" srcId="{12925BCA-B65B-4BF0-88B7-2C1A0433808B}" destId="{68FEFD95-299C-4075-8B80-1CDB077806B6}" srcOrd="0" destOrd="0" presId="urn:microsoft.com/office/officeart/2005/8/layout/radial1"/>
    <dgm:cxn modelId="{E7DA8019-F430-4C61-B7AA-C94AE995FA68}" type="presOf" srcId="{EA04FCF6-FAD5-493C-A86C-E8073BD38F3C}" destId="{CA1D0FE4-A547-4650-8EAB-F871A02D7B3A}" srcOrd="0" destOrd="0" presId="urn:microsoft.com/office/officeart/2005/8/layout/radial1"/>
    <dgm:cxn modelId="{2B958FC2-8DCA-42B5-804C-4CE471F37CF9}" srcId="{EA04FCF6-FAD5-493C-A86C-E8073BD38F3C}" destId="{F24B0F6F-F734-44DD-B473-172C4E51A704}" srcOrd="2" destOrd="0" parTransId="{294DBD0D-2613-403F-A3D2-D886C1B563C4}" sibTransId="{D8CCE41A-EEDB-4A32-9CC5-1C5018650855}"/>
    <dgm:cxn modelId="{EBEE558F-B2FB-44CE-8680-938AC0B95C28}" type="presOf" srcId="{E396222B-3F3F-4836-82BE-DCC2F15BAC49}" destId="{A1C7D20F-4563-4456-8041-818D85B9C5D5}" srcOrd="0" destOrd="0" presId="urn:microsoft.com/office/officeart/2005/8/layout/radial1"/>
    <dgm:cxn modelId="{64DC86FB-C428-4400-81D5-A0AFAF2F3327}" srcId="{EA04FCF6-FAD5-493C-A86C-E8073BD38F3C}" destId="{D6F5EA4C-9BE3-4553-BF88-D78BDBB89C85}" srcOrd="1" destOrd="0" parTransId="{12925BCA-B65B-4BF0-88B7-2C1A0433808B}" sibTransId="{075E0DDD-E349-4D80-884B-3E0E2B224D42}"/>
    <dgm:cxn modelId="{CDA235CD-66F3-4300-9E03-4FED3C770D40}" type="presOf" srcId="{5891ED53-ACA5-49AB-BA0D-9E571201BEED}" destId="{17FF58DA-9255-4D26-B4F4-1322AD3B9644}" srcOrd="0" destOrd="0" presId="urn:microsoft.com/office/officeart/2005/8/layout/radial1"/>
    <dgm:cxn modelId="{1EA95ED7-AEFC-42DD-A2F7-59156522B47E}" type="presOf" srcId="{8948F71F-CA26-44BE-A40F-7CB6D4FAC871}" destId="{FB54D5A6-7BBB-45F9-8217-D1AB057A7C2D}" srcOrd="1" destOrd="0" presId="urn:microsoft.com/office/officeart/2005/8/layout/radial1"/>
    <dgm:cxn modelId="{A942A518-B8A4-4A01-A99C-166FA6CC5EFC}" srcId="{EA04FCF6-FAD5-493C-A86C-E8073BD38F3C}" destId="{5891ED53-ACA5-49AB-BA0D-9E571201BEED}" srcOrd="0" destOrd="0" parTransId="{8948F71F-CA26-44BE-A40F-7CB6D4FAC871}" sibTransId="{15D30478-610C-44B1-B7CD-400B4AB9E793}"/>
    <dgm:cxn modelId="{3B89C830-3871-4FC2-A7F0-2223EA056FB8}" type="presOf" srcId="{4E01B1BC-8B4F-473E-8B48-1626517FBDCE}" destId="{F02324FA-2554-42CB-896A-1EA6C9B101A5}" srcOrd="0" destOrd="0" presId="urn:microsoft.com/office/officeart/2005/8/layout/radial1"/>
    <dgm:cxn modelId="{4844D3DB-69D9-4EB7-9560-00FD9E707874}" type="presOf" srcId="{FF745590-6629-4D00-A372-EC601B5A9AC3}" destId="{93D8B395-8181-4ED5-B1F9-009E2279988B}" srcOrd="1" destOrd="0" presId="urn:microsoft.com/office/officeart/2005/8/layout/radial1"/>
    <dgm:cxn modelId="{C0825E06-3401-45C1-9D2B-08F47C03279D}" type="presOf" srcId="{FF745590-6629-4D00-A372-EC601B5A9AC3}" destId="{9EA1B85B-6726-43A3-B865-C0176CA69571}" srcOrd="0" destOrd="0" presId="urn:microsoft.com/office/officeart/2005/8/layout/radial1"/>
    <dgm:cxn modelId="{8E4D2E09-380E-4AB2-A1F7-5807028C443D}" type="presParOf" srcId="{A1C7D20F-4563-4456-8041-818D85B9C5D5}" destId="{CA1D0FE4-A547-4650-8EAB-F871A02D7B3A}" srcOrd="0" destOrd="0" presId="urn:microsoft.com/office/officeart/2005/8/layout/radial1"/>
    <dgm:cxn modelId="{643C1E95-DAE3-4F8C-964F-FA14EE70D24D}" type="presParOf" srcId="{A1C7D20F-4563-4456-8041-818D85B9C5D5}" destId="{B40B21ED-39D1-49B7-9376-12A2449BE374}" srcOrd="1" destOrd="0" presId="urn:microsoft.com/office/officeart/2005/8/layout/radial1"/>
    <dgm:cxn modelId="{42CABC9F-064C-4214-B09E-0D6ECFF40FD3}" type="presParOf" srcId="{B40B21ED-39D1-49B7-9376-12A2449BE374}" destId="{FB54D5A6-7BBB-45F9-8217-D1AB057A7C2D}" srcOrd="0" destOrd="0" presId="urn:microsoft.com/office/officeart/2005/8/layout/radial1"/>
    <dgm:cxn modelId="{9F7BD7D7-2D49-45E7-BB19-AC44FCE7C366}" type="presParOf" srcId="{A1C7D20F-4563-4456-8041-818D85B9C5D5}" destId="{17FF58DA-9255-4D26-B4F4-1322AD3B9644}" srcOrd="2" destOrd="0" presId="urn:microsoft.com/office/officeart/2005/8/layout/radial1"/>
    <dgm:cxn modelId="{7A62776D-51FB-4F88-AA19-924BB3B4A5E9}" type="presParOf" srcId="{A1C7D20F-4563-4456-8041-818D85B9C5D5}" destId="{68FEFD95-299C-4075-8B80-1CDB077806B6}" srcOrd="3" destOrd="0" presId="urn:microsoft.com/office/officeart/2005/8/layout/radial1"/>
    <dgm:cxn modelId="{A8842389-267B-4CD6-A304-E75FB6D5777C}" type="presParOf" srcId="{68FEFD95-299C-4075-8B80-1CDB077806B6}" destId="{B470AF3C-A633-4825-A9A7-A3C3CE3AE312}" srcOrd="0" destOrd="0" presId="urn:microsoft.com/office/officeart/2005/8/layout/radial1"/>
    <dgm:cxn modelId="{7755155E-2EF4-4F32-898F-FF7ABCC16003}" type="presParOf" srcId="{A1C7D20F-4563-4456-8041-818D85B9C5D5}" destId="{68C2DD9E-E428-4BD1-91C6-661EC3CE30CB}" srcOrd="4" destOrd="0" presId="urn:microsoft.com/office/officeart/2005/8/layout/radial1"/>
    <dgm:cxn modelId="{E5AFEC97-3CCA-4CF8-AC87-934945343ECA}" type="presParOf" srcId="{A1C7D20F-4563-4456-8041-818D85B9C5D5}" destId="{440ED94E-F1F9-4245-8919-5C57F7B58CDD}" srcOrd="5" destOrd="0" presId="urn:microsoft.com/office/officeart/2005/8/layout/radial1"/>
    <dgm:cxn modelId="{77CAF693-A042-4168-B1AA-2A6E0CF94902}" type="presParOf" srcId="{440ED94E-F1F9-4245-8919-5C57F7B58CDD}" destId="{C01A931E-8988-4FC3-9BEE-F3B0DADFCF83}" srcOrd="0" destOrd="0" presId="urn:microsoft.com/office/officeart/2005/8/layout/radial1"/>
    <dgm:cxn modelId="{A451EADD-A32E-4FD2-B7F9-2C860C91663F}" type="presParOf" srcId="{A1C7D20F-4563-4456-8041-818D85B9C5D5}" destId="{9D6C5700-2597-41C1-87B2-057F96EDAE6C}" srcOrd="6" destOrd="0" presId="urn:microsoft.com/office/officeart/2005/8/layout/radial1"/>
    <dgm:cxn modelId="{AA134EFD-DF5A-4C09-A55B-3581D81C0DCB}" type="presParOf" srcId="{A1C7D20F-4563-4456-8041-818D85B9C5D5}" destId="{9EA1B85B-6726-43A3-B865-C0176CA69571}" srcOrd="7" destOrd="0" presId="urn:microsoft.com/office/officeart/2005/8/layout/radial1"/>
    <dgm:cxn modelId="{EDB7D54F-3D88-4E22-A583-F15880D773F7}" type="presParOf" srcId="{9EA1B85B-6726-43A3-B865-C0176CA69571}" destId="{93D8B395-8181-4ED5-B1F9-009E2279988B}" srcOrd="0" destOrd="0" presId="urn:microsoft.com/office/officeart/2005/8/layout/radial1"/>
    <dgm:cxn modelId="{2648B68C-E893-43D8-806C-F76BA19DC178}" type="presParOf" srcId="{A1C7D20F-4563-4456-8041-818D85B9C5D5}" destId="{F02324FA-2554-42CB-896A-1EA6C9B101A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EE6966-D8DC-4CFF-83EF-E42A6EE33DFD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CB6CD76-1AD1-4922-B703-88F863951F5B}">
      <dgm:prSet phldrT="[Texto]"/>
      <dgm:spPr/>
      <dgm:t>
        <a:bodyPr/>
        <a:lstStyle/>
        <a:p>
          <a:r>
            <a:rPr lang="es-EC" dirty="0" smtClean="0"/>
            <a:t>Estilos </a:t>
          </a:r>
          <a:endParaRPr lang="es-EC" dirty="0"/>
        </a:p>
      </dgm:t>
    </dgm:pt>
    <dgm:pt modelId="{C1FD9A4F-FDF2-42D6-8429-4099D7FFA292}" type="parTrans" cxnId="{AE993EB7-9A61-4288-BF25-5D428370DA62}">
      <dgm:prSet/>
      <dgm:spPr/>
      <dgm:t>
        <a:bodyPr/>
        <a:lstStyle/>
        <a:p>
          <a:endParaRPr lang="es-EC"/>
        </a:p>
      </dgm:t>
    </dgm:pt>
    <dgm:pt modelId="{2EF9CA3B-52E1-4DA1-8322-73CD39102C52}" type="sibTrans" cxnId="{AE993EB7-9A61-4288-BF25-5D428370DA62}">
      <dgm:prSet/>
      <dgm:spPr/>
      <dgm:t>
        <a:bodyPr/>
        <a:lstStyle/>
        <a:p>
          <a:endParaRPr lang="es-EC"/>
        </a:p>
      </dgm:t>
    </dgm:pt>
    <dgm:pt modelId="{9DF0C8F5-4611-4D3D-B9A3-65C0284CAFE5}">
      <dgm:prSet phldrT="[Texto]"/>
      <dgm:spPr/>
      <dgm:t>
        <a:bodyPr/>
        <a:lstStyle/>
        <a:p>
          <a:r>
            <a:rPr lang="es-ES" b="0" dirty="0" smtClean="0"/>
            <a:t>Estilo Transformacional</a:t>
          </a:r>
          <a:endParaRPr lang="es-EC" b="0" dirty="0"/>
        </a:p>
      </dgm:t>
    </dgm:pt>
    <dgm:pt modelId="{0D1121F9-43AF-4B8F-9552-81416EC7B3FA}" type="parTrans" cxnId="{DC93CA3A-E371-449E-B665-A725F294A0DE}">
      <dgm:prSet/>
      <dgm:spPr/>
      <dgm:t>
        <a:bodyPr/>
        <a:lstStyle/>
        <a:p>
          <a:endParaRPr lang="es-EC"/>
        </a:p>
      </dgm:t>
    </dgm:pt>
    <dgm:pt modelId="{773FBBE2-9665-49E5-B1C5-8248F99057CC}" type="sibTrans" cxnId="{DC93CA3A-E371-449E-B665-A725F294A0DE}">
      <dgm:prSet/>
      <dgm:spPr/>
      <dgm:t>
        <a:bodyPr/>
        <a:lstStyle/>
        <a:p>
          <a:endParaRPr lang="es-EC"/>
        </a:p>
      </dgm:t>
    </dgm:pt>
    <dgm:pt modelId="{52251A99-F56E-4AA4-BE14-9A06B670D480}">
      <dgm:prSet phldrT="[Texto]"/>
      <dgm:spPr/>
      <dgm:t>
        <a:bodyPr/>
        <a:lstStyle/>
        <a:p>
          <a:r>
            <a:rPr lang="es-EC" dirty="0" smtClean="0"/>
            <a:t>Estilo Transaccional</a:t>
          </a:r>
          <a:endParaRPr lang="es-EC" dirty="0"/>
        </a:p>
      </dgm:t>
    </dgm:pt>
    <dgm:pt modelId="{646F27BA-B62D-4FA2-9715-3F4ED66521E8}" type="parTrans" cxnId="{88C50BDE-EE7F-480C-B3E7-C09B52F5601F}">
      <dgm:prSet/>
      <dgm:spPr/>
      <dgm:t>
        <a:bodyPr/>
        <a:lstStyle/>
        <a:p>
          <a:endParaRPr lang="es-EC"/>
        </a:p>
      </dgm:t>
    </dgm:pt>
    <dgm:pt modelId="{31263E51-4FA8-4DD5-B8E7-112818742C84}" type="sibTrans" cxnId="{88C50BDE-EE7F-480C-B3E7-C09B52F5601F}">
      <dgm:prSet/>
      <dgm:spPr/>
      <dgm:t>
        <a:bodyPr/>
        <a:lstStyle/>
        <a:p>
          <a:endParaRPr lang="es-EC"/>
        </a:p>
      </dgm:t>
    </dgm:pt>
    <dgm:pt modelId="{B1E2B88D-415A-4108-80CC-71FF3F7C9BBA}">
      <dgm:prSet phldrT="[Texto]"/>
      <dgm:spPr/>
      <dgm:t>
        <a:bodyPr/>
        <a:lstStyle/>
        <a:p>
          <a:r>
            <a:rPr lang="es-EC" dirty="0" smtClean="0"/>
            <a:t>Liderazgo Laissez -Faire </a:t>
          </a:r>
          <a:endParaRPr lang="es-EC" dirty="0"/>
        </a:p>
      </dgm:t>
    </dgm:pt>
    <dgm:pt modelId="{4D199A92-7CE8-480A-BA41-4504058982A1}" type="parTrans" cxnId="{D5CC3281-7EA1-4C19-8AC0-C788A786137D}">
      <dgm:prSet/>
      <dgm:spPr/>
      <dgm:t>
        <a:bodyPr/>
        <a:lstStyle/>
        <a:p>
          <a:endParaRPr lang="es-EC"/>
        </a:p>
      </dgm:t>
    </dgm:pt>
    <dgm:pt modelId="{9AD2A22E-F8B3-4071-8C30-2CC2DCBFEFB8}" type="sibTrans" cxnId="{D5CC3281-7EA1-4C19-8AC0-C788A786137D}">
      <dgm:prSet/>
      <dgm:spPr/>
      <dgm:t>
        <a:bodyPr/>
        <a:lstStyle/>
        <a:p>
          <a:endParaRPr lang="es-EC"/>
        </a:p>
      </dgm:t>
    </dgm:pt>
    <dgm:pt modelId="{37871891-2424-4678-A695-1A964E13BBEC}">
      <dgm:prSet/>
      <dgm:spPr/>
      <dgm:t>
        <a:bodyPr/>
        <a:lstStyle/>
        <a:p>
          <a:r>
            <a:rPr lang="es-ES" dirty="0" smtClean="0"/>
            <a:t>Emplean altos niveles de identificación e interiorización para mejorar su desempeño</a:t>
          </a:r>
          <a:endParaRPr lang="es-EC" dirty="0"/>
        </a:p>
      </dgm:t>
    </dgm:pt>
    <dgm:pt modelId="{A6FCB3A0-73C1-4C87-9249-8C3D9B57C6E4}" type="parTrans" cxnId="{4D8845B9-8A7E-44EC-A8E1-78331BFCBB8E}">
      <dgm:prSet/>
      <dgm:spPr/>
      <dgm:t>
        <a:bodyPr/>
        <a:lstStyle/>
        <a:p>
          <a:endParaRPr lang="es-EC"/>
        </a:p>
      </dgm:t>
    </dgm:pt>
    <dgm:pt modelId="{617CC2DB-3D69-428A-9A6F-6314606EBF8B}" type="sibTrans" cxnId="{4D8845B9-8A7E-44EC-A8E1-78331BFCBB8E}">
      <dgm:prSet/>
      <dgm:spPr/>
      <dgm:t>
        <a:bodyPr/>
        <a:lstStyle/>
        <a:p>
          <a:endParaRPr lang="es-EC"/>
        </a:p>
      </dgm:t>
    </dgm:pt>
    <dgm:pt modelId="{97B53E6A-84C9-4A98-B11F-146813EA3AB8}">
      <dgm:prSet/>
      <dgm:spPr/>
      <dgm:t>
        <a:bodyPr/>
        <a:lstStyle/>
        <a:p>
          <a:r>
            <a:rPr lang="es-ES" dirty="0" smtClean="0"/>
            <a:t>Presta atención al trabajo de los seguidores para encontrar fallas o desviaciones </a:t>
          </a:r>
          <a:endParaRPr lang="es-EC" dirty="0"/>
        </a:p>
      </dgm:t>
    </dgm:pt>
    <dgm:pt modelId="{12F4A47A-D02D-440F-AF6F-DF24A2B50C20}" type="parTrans" cxnId="{C95781E5-B220-4FC6-97FD-9E9587F27592}">
      <dgm:prSet/>
      <dgm:spPr/>
      <dgm:t>
        <a:bodyPr/>
        <a:lstStyle/>
        <a:p>
          <a:endParaRPr lang="es-EC"/>
        </a:p>
      </dgm:t>
    </dgm:pt>
    <dgm:pt modelId="{EBAD746E-F44B-4224-9949-362C9BB40655}" type="sibTrans" cxnId="{C95781E5-B220-4FC6-97FD-9E9587F27592}">
      <dgm:prSet/>
      <dgm:spPr/>
      <dgm:t>
        <a:bodyPr/>
        <a:lstStyle/>
        <a:p>
          <a:endParaRPr lang="es-EC"/>
        </a:p>
      </dgm:t>
    </dgm:pt>
    <dgm:pt modelId="{005308E6-1121-4751-83DF-0ED53A6F990A}">
      <dgm:prSet/>
      <dgm:spPr/>
      <dgm:t>
        <a:bodyPr/>
        <a:lstStyle/>
        <a:p>
          <a:r>
            <a:rPr lang="es-ES" dirty="0" smtClean="0"/>
            <a:t>No tratan de influir en sus subordinados</a:t>
          </a:r>
          <a:endParaRPr lang="es-EC" dirty="0"/>
        </a:p>
      </dgm:t>
    </dgm:pt>
    <dgm:pt modelId="{64F1AF55-EF7F-49C4-80B5-206F8AF803E9}" type="parTrans" cxnId="{7CC7B968-D233-4BFB-889F-4E7ABA1B612F}">
      <dgm:prSet/>
      <dgm:spPr/>
      <dgm:t>
        <a:bodyPr/>
        <a:lstStyle/>
        <a:p>
          <a:endParaRPr lang="es-EC"/>
        </a:p>
      </dgm:t>
    </dgm:pt>
    <dgm:pt modelId="{8945A959-0808-460B-9485-A94D93B49AAA}" type="sibTrans" cxnId="{7CC7B968-D233-4BFB-889F-4E7ABA1B612F}">
      <dgm:prSet/>
      <dgm:spPr/>
      <dgm:t>
        <a:bodyPr/>
        <a:lstStyle/>
        <a:p>
          <a:endParaRPr lang="es-EC"/>
        </a:p>
      </dgm:t>
    </dgm:pt>
    <dgm:pt modelId="{F182F83B-73A6-49E6-87D1-DCE397F16B00}" type="pres">
      <dgm:prSet presAssocID="{4EEE6966-D8DC-4CFF-83EF-E42A6EE33DF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98E252-AFB7-4041-809F-DD53437A2989}" type="pres">
      <dgm:prSet presAssocID="{0CB6CD76-1AD1-4922-B703-88F863951F5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AEEAF9-A16B-42F9-919A-DC6AA125456C}" type="pres">
      <dgm:prSet presAssocID="{0CB6CD76-1AD1-4922-B703-88F863951F5B}" presName="rootComposite1" presStyleCnt="0"/>
      <dgm:spPr/>
      <dgm:t>
        <a:bodyPr/>
        <a:lstStyle/>
        <a:p>
          <a:endParaRPr lang="en-US"/>
        </a:p>
      </dgm:t>
    </dgm:pt>
    <dgm:pt modelId="{D3678A12-43B6-49C3-A34E-91B5DB4EC71F}" type="pres">
      <dgm:prSet presAssocID="{0CB6CD76-1AD1-4922-B703-88F863951F5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D498F-F87C-4CE8-9BE0-5822003A5307}" type="pres">
      <dgm:prSet presAssocID="{0CB6CD76-1AD1-4922-B703-88F863951F5B}" presName="topArc1" presStyleLbl="parChTrans1D1" presStyleIdx="0" presStyleCnt="14"/>
      <dgm:spPr/>
      <dgm:t>
        <a:bodyPr/>
        <a:lstStyle/>
        <a:p>
          <a:endParaRPr lang="en-US"/>
        </a:p>
      </dgm:t>
    </dgm:pt>
    <dgm:pt modelId="{755D6C3C-6408-4B24-B2BD-A4D537F66097}" type="pres">
      <dgm:prSet presAssocID="{0CB6CD76-1AD1-4922-B703-88F863951F5B}" presName="bottomArc1" presStyleLbl="parChTrans1D1" presStyleIdx="1" presStyleCnt="14"/>
      <dgm:spPr/>
      <dgm:t>
        <a:bodyPr/>
        <a:lstStyle/>
        <a:p>
          <a:endParaRPr lang="en-US"/>
        </a:p>
      </dgm:t>
    </dgm:pt>
    <dgm:pt modelId="{2AD8424B-DEF8-4811-AE0A-C5E114467BC1}" type="pres">
      <dgm:prSet presAssocID="{0CB6CD76-1AD1-4922-B703-88F863951F5B}" presName="topConnNode1" presStyleLbl="node1" presStyleIdx="0" presStyleCnt="0"/>
      <dgm:spPr/>
      <dgm:t>
        <a:bodyPr/>
        <a:lstStyle/>
        <a:p>
          <a:endParaRPr lang="en-US"/>
        </a:p>
      </dgm:t>
    </dgm:pt>
    <dgm:pt modelId="{FF676823-1D1B-40CE-B4CF-5DF4AF52B806}" type="pres">
      <dgm:prSet presAssocID="{0CB6CD76-1AD1-4922-B703-88F863951F5B}" presName="hierChild2" presStyleCnt="0"/>
      <dgm:spPr/>
      <dgm:t>
        <a:bodyPr/>
        <a:lstStyle/>
        <a:p>
          <a:endParaRPr lang="en-US"/>
        </a:p>
      </dgm:t>
    </dgm:pt>
    <dgm:pt modelId="{8185481C-79B9-4253-83EA-312B168EAD85}" type="pres">
      <dgm:prSet presAssocID="{0D1121F9-43AF-4B8F-9552-81416EC7B3FA}" presName="Name28" presStyleLbl="parChTrans1D2" presStyleIdx="0" presStyleCnt="3"/>
      <dgm:spPr/>
      <dgm:t>
        <a:bodyPr/>
        <a:lstStyle/>
        <a:p>
          <a:endParaRPr lang="en-US"/>
        </a:p>
      </dgm:t>
    </dgm:pt>
    <dgm:pt modelId="{FD468305-DA97-41FC-92C7-AD59E11BD6B5}" type="pres">
      <dgm:prSet presAssocID="{9DF0C8F5-4611-4D3D-B9A3-65C0284CAF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306FD6F-3D6E-4970-A8C2-178F4F9F6EDC}" type="pres">
      <dgm:prSet presAssocID="{9DF0C8F5-4611-4D3D-B9A3-65C0284CAFE5}" presName="rootComposite2" presStyleCnt="0"/>
      <dgm:spPr/>
      <dgm:t>
        <a:bodyPr/>
        <a:lstStyle/>
        <a:p>
          <a:endParaRPr lang="en-US"/>
        </a:p>
      </dgm:t>
    </dgm:pt>
    <dgm:pt modelId="{7C313682-758A-4656-A5C8-2DAA7BDAC85C}" type="pres">
      <dgm:prSet presAssocID="{9DF0C8F5-4611-4D3D-B9A3-65C0284CAFE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6D414-6DC6-4548-B92B-4112E35AB68D}" type="pres">
      <dgm:prSet presAssocID="{9DF0C8F5-4611-4D3D-B9A3-65C0284CAFE5}" presName="topArc2" presStyleLbl="parChTrans1D1" presStyleIdx="2" presStyleCnt="14"/>
      <dgm:spPr/>
      <dgm:t>
        <a:bodyPr/>
        <a:lstStyle/>
        <a:p>
          <a:endParaRPr lang="en-US"/>
        </a:p>
      </dgm:t>
    </dgm:pt>
    <dgm:pt modelId="{85CC3032-0180-4252-AC03-A4E3194A7E64}" type="pres">
      <dgm:prSet presAssocID="{9DF0C8F5-4611-4D3D-B9A3-65C0284CAFE5}" presName="bottomArc2" presStyleLbl="parChTrans1D1" presStyleIdx="3" presStyleCnt="14"/>
      <dgm:spPr/>
      <dgm:t>
        <a:bodyPr/>
        <a:lstStyle/>
        <a:p>
          <a:endParaRPr lang="en-US"/>
        </a:p>
      </dgm:t>
    </dgm:pt>
    <dgm:pt modelId="{C8317101-99C7-4B76-B233-5AD43E425040}" type="pres">
      <dgm:prSet presAssocID="{9DF0C8F5-4611-4D3D-B9A3-65C0284CAFE5}" presName="topConnNode2" presStyleLbl="node2" presStyleIdx="0" presStyleCnt="0"/>
      <dgm:spPr/>
      <dgm:t>
        <a:bodyPr/>
        <a:lstStyle/>
        <a:p>
          <a:endParaRPr lang="en-US"/>
        </a:p>
      </dgm:t>
    </dgm:pt>
    <dgm:pt modelId="{FF0803E4-E54E-4382-A057-E6AA62832C65}" type="pres">
      <dgm:prSet presAssocID="{9DF0C8F5-4611-4D3D-B9A3-65C0284CAFE5}" presName="hierChild4" presStyleCnt="0"/>
      <dgm:spPr/>
      <dgm:t>
        <a:bodyPr/>
        <a:lstStyle/>
        <a:p>
          <a:endParaRPr lang="en-US"/>
        </a:p>
      </dgm:t>
    </dgm:pt>
    <dgm:pt modelId="{55094B6F-9851-4393-B2C2-C970FBAEA8AF}" type="pres">
      <dgm:prSet presAssocID="{A6FCB3A0-73C1-4C87-9249-8C3D9B57C6E4}" presName="Name28" presStyleLbl="parChTrans1D3" presStyleIdx="0" presStyleCnt="3"/>
      <dgm:spPr/>
      <dgm:t>
        <a:bodyPr/>
        <a:lstStyle/>
        <a:p>
          <a:endParaRPr lang="en-US"/>
        </a:p>
      </dgm:t>
    </dgm:pt>
    <dgm:pt modelId="{B6C73B8D-18CE-4BF2-B7A0-78197B306694}" type="pres">
      <dgm:prSet presAssocID="{37871891-2424-4678-A695-1A964E13BB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022C0E8-A93E-4107-AC03-D2E43679A39B}" type="pres">
      <dgm:prSet presAssocID="{37871891-2424-4678-A695-1A964E13BBEC}" presName="rootComposite2" presStyleCnt="0"/>
      <dgm:spPr/>
      <dgm:t>
        <a:bodyPr/>
        <a:lstStyle/>
        <a:p>
          <a:endParaRPr lang="en-US"/>
        </a:p>
      </dgm:t>
    </dgm:pt>
    <dgm:pt modelId="{0CD4BBE3-05F1-41CB-BD85-FCD8C02EBA20}" type="pres">
      <dgm:prSet presAssocID="{37871891-2424-4678-A695-1A964E13BB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547223-7CF8-4EBD-900C-DB0F83FF11BC}" type="pres">
      <dgm:prSet presAssocID="{37871891-2424-4678-A695-1A964E13BBEC}" presName="topArc2" presStyleLbl="parChTrans1D1" presStyleIdx="4" presStyleCnt="14"/>
      <dgm:spPr/>
      <dgm:t>
        <a:bodyPr/>
        <a:lstStyle/>
        <a:p>
          <a:endParaRPr lang="en-US"/>
        </a:p>
      </dgm:t>
    </dgm:pt>
    <dgm:pt modelId="{9823E38C-201D-4EA1-BB71-923D81880142}" type="pres">
      <dgm:prSet presAssocID="{37871891-2424-4678-A695-1A964E13BBEC}" presName="bottomArc2" presStyleLbl="parChTrans1D1" presStyleIdx="5" presStyleCnt="14"/>
      <dgm:spPr/>
      <dgm:t>
        <a:bodyPr/>
        <a:lstStyle/>
        <a:p>
          <a:endParaRPr lang="en-US"/>
        </a:p>
      </dgm:t>
    </dgm:pt>
    <dgm:pt modelId="{A6AEEBC2-DAB9-44B9-B76B-AAA34C3E0880}" type="pres">
      <dgm:prSet presAssocID="{37871891-2424-4678-A695-1A964E13BBEC}" presName="topConnNode2" presStyleLbl="node3" presStyleIdx="0" presStyleCnt="0"/>
      <dgm:spPr/>
      <dgm:t>
        <a:bodyPr/>
        <a:lstStyle/>
        <a:p>
          <a:endParaRPr lang="en-US"/>
        </a:p>
      </dgm:t>
    </dgm:pt>
    <dgm:pt modelId="{038D39B9-D1AD-4A6B-A01C-8E74D4694176}" type="pres">
      <dgm:prSet presAssocID="{37871891-2424-4678-A695-1A964E13BBEC}" presName="hierChild4" presStyleCnt="0"/>
      <dgm:spPr/>
      <dgm:t>
        <a:bodyPr/>
        <a:lstStyle/>
        <a:p>
          <a:endParaRPr lang="en-US"/>
        </a:p>
      </dgm:t>
    </dgm:pt>
    <dgm:pt modelId="{2F731F61-37DB-4BC8-B0F3-705DFB7A522F}" type="pres">
      <dgm:prSet presAssocID="{37871891-2424-4678-A695-1A964E13BBEC}" presName="hierChild5" presStyleCnt="0"/>
      <dgm:spPr/>
      <dgm:t>
        <a:bodyPr/>
        <a:lstStyle/>
        <a:p>
          <a:endParaRPr lang="en-US"/>
        </a:p>
      </dgm:t>
    </dgm:pt>
    <dgm:pt modelId="{2F8FE835-CE70-4167-AC3F-4C0B3BBB7E18}" type="pres">
      <dgm:prSet presAssocID="{9DF0C8F5-4611-4D3D-B9A3-65C0284CAFE5}" presName="hierChild5" presStyleCnt="0"/>
      <dgm:spPr/>
      <dgm:t>
        <a:bodyPr/>
        <a:lstStyle/>
        <a:p>
          <a:endParaRPr lang="en-US"/>
        </a:p>
      </dgm:t>
    </dgm:pt>
    <dgm:pt modelId="{E0C8C571-615F-4FFB-87FB-A6E9B30F699B}" type="pres">
      <dgm:prSet presAssocID="{646F27BA-B62D-4FA2-9715-3F4ED66521E8}" presName="Name28" presStyleLbl="parChTrans1D2" presStyleIdx="1" presStyleCnt="3"/>
      <dgm:spPr/>
      <dgm:t>
        <a:bodyPr/>
        <a:lstStyle/>
        <a:p>
          <a:endParaRPr lang="en-US"/>
        </a:p>
      </dgm:t>
    </dgm:pt>
    <dgm:pt modelId="{633AE467-D79C-4120-88D3-75A5453368B4}" type="pres">
      <dgm:prSet presAssocID="{52251A99-F56E-4AA4-BE14-9A06B670D4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E0FC159-AADC-4D23-A95D-ACAF5DABAFC2}" type="pres">
      <dgm:prSet presAssocID="{52251A99-F56E-4AA4-BE14-9A06B670D480}" presName="rootComposite2" presStyleCnt="0"/>
      <dgm:spPr/>
      <dgm:t>
        <a:bodyPr/>
        <a:lstStyle/>
        <a:p>
          <a:endParaRPr lang="en-US"/>
        </a:p>
      </dgm:t>
    </dgm:pt>
    <dgm:pt modelId="{3C8AC5EF-F5D8-4951-A32B-2288D5BBA1E8}" type="pres">
      <dgm:prSet presAssocID="{52251A99-F56E-4AA4-BE14-9A06B670D4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28BB1D-DC7F-46CB-9B6C-9C4B397A2A57}" type="pres">
      <dgm:prSet presAssocID="{52251A99-F56E-4AA4-BE14-9A06B670D480}" presName="topArc2" presStyleLbl="parChTrans1D1" presStyleIdx="6" presStyleCnt="14"/>
      <dgm:spPr/>
      <dgm:t>
        <a:bodyPr/>
        <a:lstStyle/>
        <a:p>
          <a:endParaRPr lang="en-US"/>
        </a:p>
      </dgm:t>
    </dgm:pt>
    <dgm:pt modelId="{C3CA7B41-F754-4EEB-AB7B-26CFA36D2991}" type="pres">
      <dgm:prSet presAssocID="{52251A99-F56E-4AA4-BE14-9A06B670D480}" presName="bottomArc2" presStyleLbl="parChTrans1D1" presStyleIdx="7" presStyleCnt="14"/>
      <dgm:spPr/>
      <dgm:t>
        <a:bodyPr/>
        <a:lstStyle/>
        <a:p>
          <a:endParaRPr lang="en-US"/>
        </a:p>
      </dgm:t>
    </dgm:pt>
    <dgm:pt modelId="{33345E8E-AC6F-4EB3-A00C-5F4E71FF42CB}" type="pres">
      <dgm:prSet presAssocID="{52251A99-F56E-4AA4-BE14-9A06B670D480}" presName="topConnNode2" presStyleLbl="node2" presStyleIdx="0" presStyleCnt="0"/>
      <dgm:spPr/>
      <dgm:t>
        <a:bodyPr/>
        <a:lstStyle/>
        <a:p>
          <a:endParaRPr lang="en-US"/>
        </a:p>
      </dgm:t>
    </dgm:pt>
    <dgm:pt modelId="{4FA0D42E-EE95-4D88-A98F-2663230BC59E}" type="pres">
      <dgm:prSet presAssocID="{52251A99-F56E-4AA4-BE14-9A06B670D480}" presName="hierChild4" presStyleCnt="0"/>
      <dgm:spPr/>
      <dgm:t>
        <a:bodyPr/>
        <a:lstStyle/>
        <a:p>
          <a:endParaRPr lang="en-US"/>
        </a:p>
      </dgm:t>
    </dgm:pt>
    <dgm:pt modelId="{AF0862E9-57C7-457A-B575-9E14D57FBE6D}" type="pres">
      <dgm:prSet presAssocID="{12F4A47A-D02D-440F-AF6F-DF24A2B50C20}" presName="Name28" presStyleLbl="parChTrans1D3" presStyleIdx="1" presStyleCnt="3"/>
      <dgm:spPr/>
      <dgm:t>
        <a:bodyPr/>
        <a:lstStyle/>
        <a:p>
          <a:endParaRPr lang="en-US"/>
        </a:p>
      </dgm:t>
    </dgm:pt>
    <dgm:pt modelId="{713FD107-77D2-4B2A-A0D5-A837C398061E}" type="pres">
      <dgm:prSet presAssocID="{97B53E6A-84C9-4A98-B11F-146813EA3A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6D6444-86CB-48EE-87C6-9D71B94BDAF0}" type="pres">
      <dgm:prSet presAssocID="{97B53E6A-84C9-4A98-B11F-146813EA3AB8}" presName="rootComposite2" presStyleCnt="0"/>
      <dgm:spPr/>
      <dgm:t>
        <a:bodyPr/>
        <a:lstStyle/>
        <a:p>
          <a:endParaRPr lang="en-US"/>
        </a:p>
      </dgm:t>
    </dgm:pt>
    <dgm:pt modelId="{0FE4C3E1-483A-4B3C-A63B-C49F0636BBA3}" type="pres">
      <dgm:prSet presAssocID="{97B53E6A-84C9-4A98-B11F-146813EA3A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0D75F5-96CC-4F9F-AC09-1F8E5B32200F}" type="pres">
      <dgm:prSet presAssocID="{97B53E6A-84C9-4A98-B11F-146813EA3AB8}" presName="topArc2" presStyleLbl="parChTrans1D1" presStyleIdx="8" presStyleCnt="14"/>
      <dgm:spPr/>
      <dgm:t>
        <a:bodyPr/>
        <a:lstStyle/>
        <a:p>
          <a:endParaRPr lang="en-US"/>
        </a:p>
      </dgm:t>
    </dgm:pt>
    <dgm:pt modelId="{D500F4BC-6C6B-4CF1-BA40-736124A5F135}" type="pres">
      <dgm:prSet presAssocID="{97B53E6A-84C9-4A98-B11F-146813EA3AB8}" presName="bottomArc2" presStyleLbl="parChTrans1D1" presStyleIdx="9" presStyleCnt="14"/>
      <dgm:spPr/>
      <dgm:t>
        <a:bodyPr/>
        <a:lstStyle/>
        <a:p>
          <a:endParaRPr lang="en-US"/>
        </a:p>
      </dgm:t>
    </dgm:pt>
    <dgm:pt modelId="{450E340C-835F-4505-AAD8-1B247D3E9C84}" type="pres">
      <dgm:prSet presAssocID="{97B53E6A-84C9-4A98-B11F-146813EA3AB8}" presName="topConnNode2" presStyleLbl="node3" presStyleIdx="0" presStyleCnt="0"/>
      <dgm:spPr/>
      <dgm:t>
        <a:bodyPr/>
        <a:lstStyle/>
        <a:p>
          <a:endParaRPr lang="en-US"/>
        </a:p>
      </dgm:t>
    </dgm:pt>
    <dgm:pt modelId="{8A9BF2BA-B0D4-412B-86B6-4D98614A51ED}" type="pres">
      <dgm:prSet presAssocID="{97B53E6A-84C9-4A98-B11F-146813EA3AB8}" presName="hierChild4" presStyleCnt="0"/>
      <dgm:spPr/>
      <dgm:t>
        <a:bodyPr/>
        <a:lstStyle/>
        <a:p>
          <a:endParaRPr lang="en-US"/>
        </a:p>
      </dgm:t>
    </dgm:pt>
    <dgm:pt modelId="{F3A84C6A-78F8-4E18-AE82-EFA581F804CA}" type="pres">
      <dgm:prSet presAssocID="{97B53E6A-84C9-4A98-B11F-146813EA3AB8}" presName="hierChild5" presStyleCnt="0"/>
      <dgm:spPr/>
      <dgm:t>
        <a:bodyPr/>
        <a:lstStyle/>
        <a:p>
          <a:endParaRPr lang="en-US"/>
        </a:p>
      </dgm:t>
    </dgm:pt>
    <dgm:pt modelId="{3FFA8E3C-C09E-4ACA-81AD-9EBC15C67B29}" type="pres">
      <dgm:prSet presAssocID="{52251A99-F56E-4AA4-BE14-9A06B670D480}" presName="hierChild5" presStyleCnt="0"/>
      <dgm:spPr/>
      <dgm:t>
        <a:bodyPr/>
        <a:lstStyle/>
        <a:p>
          <a:endParaRPr lang="en-US"/>
        </a:p>
      </dgm:t>
    </dgm:pt>
    <dgm:pt modelId="{842FBB5A-61D1-43C3-9C66-6E1523986C37}" type="pres">
      <dgm:prSet presAssocID="{4D199A92-7CE8-480A-BA41-4504058982A1}" presName="Name28" presStyleLbl="parChTrans1D2" presStyleIdx="2" presStyleCnt="3"/>
      <dgm:spPr/>
      <dgm:t>
        <a:bodyPr/>
        <a:lstStyle/>
        <a:p>
          <a:endParaRPr lang="en-US"/>
        </a:p>
      </dgm:t>
    </dgm:pt>
    <dgm:pt modelId="{19D4FEB5-BF7F-4064-A017-1AAADFA300D4}" type="pres">
      <dgm:prSet presAssocID="{B1E2B88D-415A-4108-80CC-71FF3F7C9B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289D919-D903-4AAB-B928-E6E58B84463E}" type="pres">
      <dgm:prSet presAssocID="{B1E2B88D-415A-4108-80CC-71FF3F7C9BBA}" presName="rootComposite2" presStyleCnt="0"/>
      <dgm:spPr/>
      <dgm:t>
        <a:bodyPr/>
        <a:lstStyle/>
        <a:p>
          <a:endParaRPr lang="en-US"/>
        </a:p>
      </dgm:t>
    </dgm:pt>
    <dgm:pt modelId="{76825122-51BF-4B8C-B385-DE649B0E8434}" type="pres">
      <dgm:prSet presAssocID="{B1E2B88D-415A-4108-80CC-71FF3F7C9BB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BA102-23F9-46BA-84A1-E8FBC3A8E3DD}" type="pres">
      <dgm:prSet presAssocID="{B1E2B88D-415A-4108-80CC-71FF3F7C9BBA}" presName="topArc2" presStyleLbl="parChTrans1D1" presStyleIdx="10" presStyleCnt="14"/>
      <dgm:spPr/>
      <dgm:t>
        <a:bodyPr/>
        <a:lstStyle/>
        <a:p>
          <a:endParaRPr lang="en-US"/>
        </a:p>
      </dgm:t>
    </dgm:pt>
    <dgm:pt modelId="{AF8DA066-C972-422F-A822-94213DE24E5A}" type="pres">
      <dgm:prSet presAssocID="{B1E2B88D-415A-4108-80CC-71FF3F7C9BBA}" presName="bottomArc2" presStyleLbl="parChTrans1D1" presStyleIdx="11" presStyleCnt="14"/>
      <dgm:spPr/>
      <dgm:t>
        <a:bodyPr/>
        <a:lstStyle/>
        <a:p>
          <a:endParaRPr lang="en-US"/>
        </a:p>
      </dgm:t>
    </dgm:pt>
    <dgm:pt modelId="{2BF1C2C2-92D8-4FC7-B0B6-DB00C7FF65DA}" type="pres">
      <dgm:prSet presAssocID="{B1E2B88D-415A-4108-80CC-71FF3F7C9BBA}" presName="topConnNode2" presStyleLbl="node2" presStyleIdx="0" presStyleCnt="0"/>
      <dgm:spPr/>
      <dgm:t>
        <a:bodyPr/>
        <a:lstStyle/>
        <a:p>
          <a:endParaRPr lang="en-US"/>
        </a:p>
      </dgm:t>
    </dgm:pt>
    <dgm:pt modelId="{FF4821DD-D5E5-4FCB-A37B-C70C36A9DF02}" type="pres">
      <dgm:prSet presAssocID="{B1E2B88D-415A-4108-80CC-71FF3F7C9BBA}" presName="hierChild4" presStyleCnt="0"/>
      <dgm:spPr/>
      <dgm:t>
        <a:bodyPr/>
        <a:lstStyle/>
        <a:p>
          <a:endParaRPr lang="en-US"/>
        </a:p>
      </dgm:t>
    </dgm:pt>
    <dgm:pt modelId="{90169A30-7DF7-4BEC-AC72-4E64D78A3093}" type="pres">
      <dgm:prSet presAssocID="{64F1AF55-EF7F-49C4-80B5-206F8AF803E9}" presName="Name28" presStyleLbl="parChTrans1D3" presStyleIdx="2" presStyleCnt="3"/>
      <dgm:spPr/>
      <dgm:t>
        <a:bodyPr/>
        <a:lstStyle/>
        <a:p>
          <a:endParaRPr lang="en-US"/>
        </a:p>
      </dgm:t>
    </dgm:pt>
    <dgm:pt modelId="{64437807-CC17-4749-A0E3-F7BEE82BAE00}" type="pres">
      <dgm:prSet presAssocID="{005308E6-1121-4751-83DF-0ED53A6F99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5D63117-4DB1-4960-B3D7-FC0FF7721C2E}" type="pres">
      <dgm:prSet presAssocID="{005308E6-1121-4751-83DF-0ED53A6F990A}" presName="rootComposite2" presStyleCnt="0"/>
      <dgm:spPr/>
      <dgm:t>
        <a:bodyPr/>
        <a:lstStyle/>
        <a:p>
          <a:endParaRPr lang="en-US"/>
        </a:p>
      </dgm:t>
    </dgm:pt>
    <dgm:pt modelId="{A0851768-5C06-4CA4-9517-E564F8528AB6}" type="pres">
      <dgm:prSet presAssocID="{005308E6-1121-4751-83DF-0ED53A6F990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2BF7AC-D030-40F3-8AE4-5C3BEBC4F6DC}" type="pres">
      <dgm:prSet presAssocID="{005308E6-1121-4751-83DF-0ED53A6F990A}" presName="topArc2" presStyleLbl="parChTrans1D1" presStyleIdx="12" presStyleCnt="14"/>
      <dgm:spPr/>
      <dgm:t>
        <a:bodyPr/>
        <a:lstStyle/>
        <a:p>
          <a:endParaRPr lang="en-US"/>
        </a:p>
      </dgm:t>
    </dgm:pt>
    <dgm:pt modelId="{3D504279-4DDB-4BAF-AA33-1EF54C1C69D5}" type="pres">
      <dgm:prSet presAssocID="{005308E6-1121-4751-83DF-0ED53A6F990A}" presName="bottomArc2" presStyleLbl="parChTrans1D1" presStyleIdx="13" presStyleCnt="14"/>
      <dgm:spPr/>
      <dgm:t>
        <a:bodyPr/>
        <a:lstStyle/>
        <a:p>
          <a:endParaRPr lang="en-US"/>
        </a:p>
      </dgm:t>
    </dgm:pt>
    <dgm:pt modelId="{B07CCACD-B10D-4955-8F84-FD22F1A4A6CA}" type="pres">
      <dgm:prSet presAssocID="{005308E6-1121-4751-83DF-0ED53A6F990A}" presName="topConnNode2" presStyleLbl="node3" presStyleIdx="0" presStyleCnt="0"/>
      <dgm:spPr/>
      <dgm:t>
        <a:bodyPr/>
        <a:lstStyle/>
        <a:p>
          <a:endParaRPr lang="en-US"/>
        </a:p>
      </dgm:t>
    </dgm:pt>
    <dgm:pt modelId="{C5F39DF7-0D4E-4355-AEFF-3C9A2B9FB516}" type="pres">
      <dgm:prSet presAssocID="{005308E6-1121-4751-83DF-0ED53A6F990A}" presName="hierChild4" presStyleCnt="0"/>
      <dgm:spPr/>
      <dgm:t>
        <a:bodyPr/>
        <a:lstStyle/>
        <a:p>
          <a:endParaRPr lang="en-US"/>
        </a:p>
      </dgm:t>
    </dgm:pt>
    <dgm:pt modelId="{C4E07DE1-5B4E-4200-9E9B-51195728AB12}" type="pres">
      <dgm:prSet presAssocID="{005308E6-1121-4751-83DF-0ED53A6F990A}" presName="hierChild5" presStyleCnt="0"/>
      <dgm:spPr/>
      <dgm:t>
        <a:bodyPr/>
        <a:lstStyle/>
        <a:p>
          <a:endParaRPr lang="en-US"/>
        </a:p>
      </dgm:t>
    </dgm:pt>
    <dgm:pt modelId="{44A7D78C-F731-4BCB-8EC9-28F3B32F83D1}" type="pres">
      <dgm:prSet presAssocID="{B1E2B88D-415A-4108-80CC-71FF3F7C9BBA}" presName="hierChild5" presStyleCnt="0"/>
      <dgm:spPr/>
      <dgm:t>
        <a:bodyPr/>
        <a:lstStyle/>
        <a:p>
          <a:endParaRPr lang="en-US"/>
        </a:p>
      </dgm:t>
    </dgm:pt>
    <dgm:pt modelId="{F3CD3189-FCC2-4F03-96AE-C359198E42EE}" type="pres">
      <dgm:prSet presAssocID="{0CB6CD76-1AD1-4922-B703-88F863951F5B}" presName="hierChild3" presStyleCnt="0"/>
      <dgm:spPr/>
      <dgm:t>
        <a:bodyPr/>
        <a:lstStyle/>
        <a:p>
          <a:endParaRPr lang="en-US"/>
        </a:p>
      </dgm:t>
    </dgm:pt>
  </dgm:ptLst>
  <dgm:cxnLst>
    <dgm:cxn modelId="{62D12682-0C4D-405B-9842-8F880633AF1D}" type="presOf" srcId="{9DF0C8F5-4611-4D3D-B9A3-65C0284CAFE5}" destId="{7C313682-758A-4656-A5C8-2DAA7BDAC85C}" srcOrd="0" destOrd="0" presId="urn:microsoft.com/office/officeart/2008/layout/HalfCircleOrganizationChart"/>
    <dgm:cxn modelId="{88C50BDE-EE7F-480C-B3E7-C09B52F5601F}" srcId="{0CB6CD76-1AD1-4922-B703-88F863951F5B}" destId="{52251A99-F56E-4AA4-BE14-9A06B670D480}" srcOrd="1" destOrd="0" parTransId="{646F27BA-B62D-4FA2-9715-3F4ED66521E8}" sibTransId="{31263E51-4FA8-4DD5-B8E7-112818742C84}"/>
    <dgm:cxn modelId="{99AE0E7B-282B-422B-8C07-2AEDDB3F4CBA}" type="presOf" srcId="{0D1121F9-43AF-4B8F-9552-81416EC7B3FA}" destId="{8185481C-79B9-4253-83EA-312B168EAD85}" srcOrd="0" destOrd="0" presId="urn:microsoft.com/office/officeart/2008/layout/HalfCircleOrganizationChart"/>
    <dgm:cxn modelId="{419D3452-A175-4616-81DB-E9CEB874F276}" type="presOf" srcId="{52251A99-F56E-4AA4-BE14-9A06B670D480}" destId="{3C8AC5EF-F5D8-4951-A32B-2288D5BBA1E8}" srcOrd="0" destOrd="0" presId="urn:microsoft.com/office/officeart/2008/layout/HalfCircleOrganizationChart"/>
    <dgm:cxn modelId="{81152889-E0EC-4609-A6FF-A42A687071BE}" type="presOf" srcId="{12F4A47A-D02D-440F-AF6F-DF24A2B50C20}" destId="{AF0862E9-57C7-457A-B575-9E14D57FBE6D}" srcOrd="0" destOrd="0" presId="urn:microsoft.com/office/officeart/2008/layout/HalfCircleOrganizationChart"/>
    <dgm:cxn modelId="{6406E953-09A7-4670-8FCA-9252D1B18DF1}" type="presOf" srcId="{37871891-2424-4678-A695-1A964E13BBEC}" destId="{0CD4BBE3-05F1-41CB-BD85-FCD8C02EBA20}" srcOrd="0" destOrd="0" presId="urn:microsoft.com/office/officeart/2008/layout/HalfCircleOrganizationChart"/>
    <dgm:cxn modelId="{F1CD8B6A-9D5F-457D-B479-689BA43BCC8C}" type="presOf" srcId="{B1E2B88D-415A-4108-80CC-71FF3F7C9BBA}" destId="{2BF1C2C2-92D8-4FC7-B0B6-DB00C7FF65DA}" srcOrd="1" destOrd="0" presId="urn:microsoft.com/office/officeart/2008/layout/HalfCircleOrganizationChart"/>
    <dgm:cxn modelId="{7CC7B968-D233-4BFB-889F-4E7ABA1B612F}" srcId="{B1E2B88D-415A-4108-80CC-71FF3F7C9BBA}" destId="{005308E6-1121-4751-83DF-0ED53A6F990A}" srcOrd="0" destOrd="0" parTransId="{64F1AF55-EF7F-49C4-80B5-206F8AF803E9}" sibTransId="{8945A959-0808-460B-9485-A94D93B49AAA}"/>
    <dgm:cxn modelId="{CFE850DA-93BD-4387-A7E3-9762A07D4D07}" type="presOf" srcId="{0CB6CD76-1AD1-4922-B703-88F863951F5B}" destId="{2AD8424B-DEF8-4811-AE0A-C5E114467BC1}" srcOrd="1" destOrd="0" presId="urn:microsoft.com/office/officeart/2008/layout/HalfCircleOrganizationChart"/>
    <dgm:cxn modelId="{F307F054-9DD5-4792-A7EB-8167F3597A52}" type="presOf" srcId="{0CB6CD76-1AD1-4922-B703-88F863951F5B}" destId="{D3678A12-43B6-49C3-A34E-91B5DB4EC71F}" srcOrd="0" destOrd="0" presId="urn:microsoft.com/office/officeart/2008/layout/HalfCircleOrganizationChart"/>
    <dgm:cxn modelId="{123008A0-0E13-4B0B-B9FF-C471EDCE8F4B}" type="presOf" srcId="{B1E2B88D-415A-4108-80CC-71FF3F7C9BBA}" destId="{76825122-51BF-4B8C-B385-DE649B0E8434}" srcOrd="0" destOrd="0" presId="urn:microsoft.com/office/officeart/2008/layout/HalfCircleOrganizationChart"/>
    <dgm:cxn modelId="{082E7D57-DFAB-4E5C-B8C1-9CD29DDD07B2}" type="presOf" srcId="{9DF0C8F5-4611-4D3D-B9A3-65C0284CAFE5}" destId="{C8317101-99C7-4B76-B233-5AD43E425040}" srcOrd="1" destOrd="0" presId="urn:microsoft.com/office/officeart/2008/layout/HalfCircleOrganizationChart"/>
    <dgm:cxn modelId="{DB54C525-B43F-4442-9100-70B8350D778B}" type="presOf" srcId="{64F1AF55-EF7F-49C4-80B5-206F8AF803E9}" destId="{90169A30-7DF7-4BEC-AC72-4E64D78A3093}" srcOrd="0" destOrd="0" presId="urn:microsoft.com/office/officeart/2008/layout/HalfCircleOrganizationChart"/>
    <dgm:cxn modelId="{D5CC3281-7EA1-4C19-8AC0-C788A786137D}" srcId="{0CB6CD76-1AD1-4922-B703-88F863951F5B}" destId="{B1E2B88D-415A-4108-80CC-71FF3F7C9BBA}" srcOrd="2" destOrd="0" parTransId="{4D199A92-7CE8-480A-BA41-4504058982A1}" sibTransId="{9AD2A22E-F8B3-4071-8C30-2CC2DCBFEFB8}"/>
    <dgm:cxn modelId="{4D8845B9-8A7E-44EC-A8E1-78331BFCBB8E}" srcId="{9DF0C8F5-4611-4D3D-B9A3-65C0284CAFE5}" destId="{37871891-2424-4678-A695-1A964E13BBEC}" srcOrd="0" destOrd="0" parTransId="{A6FCB3A0-73C1-4C87-9249-8C3D9B57C6E4}" sibTransId="{617CC2DB-3D69-428A-9A6F-6314606EBF8B}"/>
    <dgm:cxn modelId="{69FF3E7A-1871-4858-AA00-97C2C1B37E72}" type="presOf" srcId="{37871891-2424-4678-A695-1A964E13BBEC}" destId="{A6AEEBC2-DAB9-44B9-B76B-AAA34C3E0880}" srcOrd="1" destOrd="0" presId="urn:microsoft.com/office/officeart/2008/layout/HalfCircleOrganizationChart"/>
    <dgm:cxn modelId="{EFD6BF25-44B1-4DEE-BAF4-35E0AD71056C}" type="presOf" srcId="{005308E6-1121-4751-83DF-0ED53A6F990A}" destId="{A0851768-5C06-4CA4-9517-E564F8528AB6}" srcOrd="0" destOrd="0" presId="urn:microsoft.com/office/officeart/2008/layout/HalfCircleOrganizationChart"/>
    <dgm:cxn modelId="{F703DC1E-EC57-4536-B4D5-2D949B1F561E}" type="presOf" srcId="{005308E6-1121-4751-83DF-0ED53A6F990A}" destId="{B07CCACD-B10D-4955-8F84-FD22F1A4A6CA}" srcOrd="1" destOrd="0" presId="urn:microsoft.com/office/officeart/2008/layout/HalfCircleOrganizationChart"/>
    <dgm:cxn modelId="{619A57C2-01E6-47D4-A5E9-A4C777FEC3D1}" type="presOf" srcId="{4D199A92-7CE8-480A-BA41-4504058982A1}" destId="{842FBB5A-61D1-43C3-9C66-6E1523986C37}" srcOrd="0" destOrd="0" presId="urn:microsoft.com/office/officeart/2008/layout/HalfCircleOrganizationChart"/>
    <dgm:cxn modelId="{C95781E5-B220-4FC6-97FD-9E9587F27592}" srcId="{52251A99-F56E-4AA4-BE14-9A06B670D480}" destId="{97B53E6A-84C9-4A98-B11F-146813EA3AB8}" srcOrd="0" destOrd="0" parTransId="{12F4A47A-D02D-440F-AF6F-DF24A2B50C20}" sibTransId="{EBAD746E-F44B-4224-9949-362C9BB40655}"/>
    <dgm:cxn modelId="{75D7772D-0404-4150-AEB5-F4E8FD103704}" type="presOf" srcId="{646F27BA-B62D-4FA2-9715-3F4ED66521E8}" destId="{E0C8C571-615F-4FFB-87FB-A6E9B30F699B}" srcOrd="0" destOrd="0" presId="urn:microsoft.com/office/officeart/2008/layout/HalfCircleOrganizationChart"/>
    <dgm:cxn modelId="{DC93CA3A-E371-449E-B665-A725F294A0DE}" srcId="{0CB6CD76-1AD1-4922-B703-88F863951F5B}" destId="{9DF0C8F5-4611-4D3D-B9A3-65C0284CAFE5}" srcOrd="0" destOrd="0" parTransId="{0D1121F9-43AF-4B8F-9552-81416EC7B3FA}" sibTransId="{773FBBE2-9665-49E5-B1C5-8248F99057CC}"/>
    <dgm:cxn modelId="{73F6A511-9305-4992-8878-46B546E0B36F}" type="presOf" srcId="{97B53E6A-84C9-4A98-B11F-146813EA3AB8}" destId="{450E340C-835F-4505-AAD8-1B247D3E9C84}" srcOrd="1" destOrd="0" presId="urn:microsoft.com/office/officeart/2008/layout/HalfCircleOrganizationChart"/>
    <dgm:cxn modelId="{84CD811F-52A2-4303-906B-DEA719CFCC38}" type="presOf" srcId="{52251A99-F56E-4AA4-BE14-9A06B670D480}" destId="{33345E8E-AC6F-4EB3-A00C-5F4E71FF42CB}" srcOrd="1" destOrd="0" presId="urn:microsoft.com/office/officeart/2008/layout/HalfCircleOrganizationChart"/>
    <dgm:cxn modelId="{863C6996-0A3B-4D6F-8836-6DCFCFC82F44}" type="presOf" srcId="{A6FCB3A0-73C1-4C87-9249-8C3D9B57C6E4}" destId="{55094B6F-9851-4393-B2C2-C970FBAEA8AF}" srcOrd="0" destOrd="0" presId="urn:microsoft.com/office/officeart/2008/layout/HalfCircleOrganizationChart"/>
    <dgm:cxn modelId="{896CBA70-0B69-46DB-AC18-947B9F0E26CF}" type="presOf" srcId="{97B53E6A-84C9-4A98-B11F-146813EA3AB8}" destId="{0FE4C3E1-483A-4B3C-A63B-C49F0636BBA3}" srcOrd="0" destOrd="0" presId="urn:microsoft.com/office/officeart/2008/layout/HalfCircleOrganizationChart"/>
    <dgm:cxn modelId="{AE993EB7-9A61-4288-BF25-5D428370DA62}" srcId="{4EEE6966-D8DC-4CFF-83EF-E42A6EE33DFD}" destId="{0CB6CD76-1AD1-4922-B703-88F863951F5B}" srcOrd="0" destOrd="0" parTransId="{C1FD9A4F-FDF2-42D6-8429-4099D7FFA292}" sibTransId="{2EF9CA3B-52E1-4DA1-8322-73CD39102C52}"/>
    <dgm:cxn modelId="{A3789FEC-1865-4F5A-8E10-FE8C32A20BBD}" type="presOf" srcId="{4EEE6966-D8DC-4CFF-83EF-E42A6EE33DFD}" destId="{F182F83B-73A6-49E6-87D1-DCE397F16B00}" srcOrd="0" destOrd="0" presId="urn:microsoft.com/office/officeart/2008/layout/HalfCircleOrganizationChart"/>
    <dgm:cxn modelId="{93E25B89-B742-43BF-8A9E-93B6A6F6DD96}" type="presParOf" srcId="{F182F83B-73A6-49E6-87D1-DCE397F16B00}" destId="{7998E252-AFB7-4041-809F-DD53437A2989}" srcOrd="0" destOrd="0" presId="urn:microsoft.com/office/officeart/2008/layout/HalfCircleOrganizationChart"/>
    <dgm:cxn modelId="{2CEC617A-DC95-435A-940D-B2BFE384ED0D}" type="presParOf" srcId="{7998E252-AFB7-4041-809F-DD53437A2989}" destId="{6EAEEAF9-A16B-42F9-919A-DC6AA125456C}" srcOrd="0" destOrd="0" presId="urn:microsoft.com/office/officeart/2008/layout/HalfCircleOrganizationChart"/>
    <dgm:cxn modelId="{CA01F834-B4A3-421D-BA49-80D625133183}" type="presParOf" srcId="{6EAEEAF9-A16B-42F9-919A-DC6AA125456C}" destId="{D3678A12-43B6-49C3-A34E-91B5DB4EC71F}" srcOrd="0" destOrd="0" presId="urn:microsoft.com/office/officeart/2008/layout/HalfCircleOrganizationChart"/>
    <dgm:cxn modelId="{3BFD3225-8A89-42B4-9729-E225772B71A3}" type="presParOf" srcId="{6EAEEAF9-A16B-42F9-919A-DC6AA125456C}" destId="{778D498F-F87C-4CE8-9BE0-5822003A5307}" srcOrd="1" destOrd="0" presId="urn:microsoft.com/office/officeart/2008/layout/HalfCircleOrganizationChart"/>
    <dgm:cxn modelId="{76E537CE-FC4E-45C6-B934-843425C88137}" type="presParOf" srcId="{6EAEEAF9-A16B-42F9-919A-DC6AA125456C}" destId="{755D6C3C-6408-4B24-B2BD-A4D537F66097}" srcOrd="2" destOrd="0" presId="urn:microsoft.com/office/officeart/2008/layout/HalfCircleOrganizationChart"/>
    <dgm:cxn modelId="{A0088615-6F18-4EC0-90C5-06E28A0C93ED}" type="presParOf" srcId="{6EAEEAF9-A16B-42F9-919A-DC6AA125456C}" destId="{2AD8424B-DEF8-4811-AE0A-C5E114467BC1}" srcOrd="3" destOrd="0" presId="urn:microsoft.com/office/officeart/2008/layout/HalfCircleOrganizationChart"/>
    <dgm:cxn modelId="{6B36CECD-39E9-49C7-8986-8A9C18E7297C}" type="presParOf" srcId="{7998E252-AFB7-4041-809F-DD53437A2989}" destId="{FF676823-1D1B-40CE-B4CF-5DF4AF52B806}" srcOrd="1" destOrd="0" presId="urn:microsoft.com/office/officeart/2008/layout/HalfCircleOrganizationChart"/>
    <dgm:cxn modelId="{5A7EF402-4CE6-4AE2-90A6-0F4BF63BA02D}" type="presParOf" srcId="{FF676823-1D1B-40CE-B4CF-5DF4AF52B806}" destId="{8185481C-79B9-4253-83EA-312B168EAD85}" srcOrd="0" destOrd="0" presId="urn:microsoft.com/office/officeart/2008/layout/HalfCircleOrganizationChart"/>
    <dgm:cxn modelId="{F7AB31AE-4FE0-44DC-B08F-72D6ECD8E942}" type="presParOf" srcId="{FF676823-1D1B-40CE-B4CF-5DF4AF52B806}" destId="{FD468305-DA97-41FC-92C7-AD59E11BD6B5}" srcOrd="1" destOrd="0" presId="urn:microsoft.com/office/officeart/2008/layout/HalfCircleOrganizationChart"/>
    <dgm:cxn modelId="{947081E4-3437-4900-8DE2-B018989CD01A}" type="presParOf" srcId="{FD468305-DA97-41FC-92C7-AD59E11BD6B5}" destId="{2306FD6F-3D6E-4970-A8C2-178F4F9F6EDC}" srcOrd="0" destOrd="0" presId="urn:microsoft.com/office/officeart/2008/layout/HalfCircleOrganizationChart"/>
    <dgm:cxn modelId="{5E3B3103-2134-4D55-A0F4-6D3522EFE4F8}" type="presParOf" srcId="{2306FD6F-3D6E-4970-A8C2-178F4F9F6EDC}" destId="{7C313682-758A-4656-A5C8-2DAA7BDAC85C}" srcOrd="0" destOrd="0" presId="urn:microsoft.com/office/officeart/2008/layout/HalfCircleOrganizationChart"/>
    <dgm:cxn modelId="{554CD2EF-A3E6-4898-8D2E-7A8039A7FF91}" type="presParOf" srcId="{2306FD6F-3D6E-4970-A8C2-178F4F9F6EDC}" destId="{A056D414-6DC6-4548-B92B-4112E35AB68D}" srcOrd="1" destOrd="0" presId="urn:microsoft.com/office/officeart/2008/layout/HalfCircleOrganizationChart"/>
    <dgm:cxn modelId="{D6A39A3F-AA21-44EA-BBC1-C54DA6FCA0AD}" type="presParOf" srcId="{2306FD6F-3D6E-4970-A8C2-178F4F9F6EDC}" destId="{85CC3032-0180-4252-AC03-A4E3194A7E64}" srcOrd="2" destOrd="0" presId="urn:microsoft.com/office/officeart/2008/layout/HalfCircleOrganizationChart"/>
    <dgm:cxn modelId="{6BE52985-8025-45C5-9DF4-A018A43E11F0}" type="presParOf" srcId="{2306FD6F-3D6E-4970-A8C2-178F4F9F6EDC}" destId="{C8317101-99C7-4B76-B233-5AD43E425040}" srcOrd="3" destOrd="0" presId="urn:microsoft.com/office/officeart/2008/layout/HalfCircleOrganizationChart"/>
    <dgm:cxn modelId="{1D67D685-E8A0-42A6-9B65-6767601970C4}" type="presParOf" srcId="{FD468305-DA97-41FC-92C7-AD59E11BD6B5}" destId="{FF0803E4-E54E-4382-A057-E6AA62832C65}" srcOrd="1" destOrd="0" presId="urn:microsoft.com/office/officeart/2008/layout/HalfCircleOrganizationChart"/>
    <dgm:cxn modelId="{830EB179-4AEB-41F2-8833-ABD039AD46D3}" type="presParOf" srcId="{FF0803E4-E54E-4382-A057-E6AA62832C65}" destId="{55094B6F-9851-4393-B2C2-C970FBAEA8AF}" srcOrd="0" destOrd="0" presId="urn:microsoft.com/office/officeart/2008/layout/HalfCircleOrganizationChart"/>
    <dgm:cxn modelId="{FA492395-5678-4E98-880D-B459C2C03180}" type="presParOf" srcId="{FF0803E4-E54E-4382-A057-E6AA62832C65}" destId="{B6C73B8D-18CE-4BF2-B7A0-78197B306694}" srcOrd="1" destOrd="0" presId="urn:microsoft.com/office/officeart/2008/layout/HalfCircleOrganizationChart"/>
    <dgm:cxn modelId="{BE4EE4FD-8DD5-4562-B9DC-BDF559B154F4}" type="presParOf" srcId="{B6C73B8D-18CE-4BF2-B7A0-78197B306694}" destId="{0022C0E8-A93E-4107-AC03-D2E43679A39B}" srcOrd="0" destOrd="0" presId="urn:microsoft.com/office/officeart/2008/layout/HalfCircleOrganizationChart"/>
    <dgm:cxn modelId="{E52ABA62-F82D-41A4-B14F-DC4F0417CB77}" type="presParOf" srcId="{0022C0E8-A93E-4107-AC03-D2E43679A39B}" destId="{0CD4BBE3-05F1-41CB-BD85-FCD8C02EBA20}" srcOrd="0" destOrd="0" presId="urn:microsoft.com/office/officeart/2008/layout/HalfCircleOrganizationChart"/>
    <dgm:cxn modelId="{27C107EF-B5A0-40EE-923E-5D536E3118C4}" type="presParOf" srcId="{0022C0E8-A93E-4107-AC03-D2E43679A39B}" destId="{2D547223-7CF8-4EBD-900C-DB0F83FF11BC}" srcOrd="1" destOrd="0" presId="urn:microsoft.com/office/officeart/2008/layout/HalfCircleOrganizationChart"/>
    <dgm:cxn modelId="{053648BA-7B21-4808-932B-395E0941EF84}" type="presParOf" srcId="{0022C0E8-A93E-4107-AC03-D2E43679A39B}" destId="{9823E38C-201D-4EA1-BB71-923D81880142}" srcOrd="2" destOrd="0" presId="urn:microsoft.com/office/officeart/2008/layout/HalfCircleOrganizationChart"/>
    <dgm:cxn modelId="{DD1CCD7B-0745-449B-8429-3B0D49F10140}" type="presParOf" srcId="{0022C0E8-A93E-4107-AC03-D2E43679A39B}" destId="{A6AEEBC2-DAB9-44B9-B76B-AAA34C3E0880}" srcOrd="3" destOrd="0" presId="urn:microsoft.com/office/officeart/2008/layout/HalfCircleOrganizationChart"/>
    <dgm:cxn modelId="{3F8F495B-B498-4502-BB20-00FA91729BD8}" type="presParOf" srcId="{B6C73B8D-18CE-4BF2-B7A0-78197B306694}" destId="{038D39B9-D1AD-4A6B-A01C-8E74D4694176}" srcOrd="1" destOrd="0" presId="urn:microsoft.com/office/officeart/2008/layout/HalfCircleOrganizationChart"/>
    <dgm:cxn modelId="{4969E472-B236-4095-8F3E-63DAEB4F1892}" type="presParOf" srcId="{B6C73B8D-18CE-4BF2-B7A0-78197B306694}" destId="{2F731F61-37DB-4BC8-B0F3-705DFB7A522F}" srcOrd="2" destOrd="0" presId="urn:microsoft.com/office/officeart/2008/layout/HalfCircleOrganizationChart"/>
    <dgm:cxn modelId="{6FF31AD3-5A42-4C3B-87AA-52E5C539B2F1}" type="presParOf" srcId="{FD468305-DA97-41FC-92C7-AD59E11BD6B5}" destId="{2F8FE835-CE70-4167-AC3F-4C0B3BBB7E18}" srcOrd="2" destOrd="0" presId="urn:microsoft.com/office/officeart/2008/layout/HalfCircleOrganizationChart"/>
    <dgm:cxn modelId="{4979F09E-38B0-4EFF-A288-89D890AFCEE5}" type="presParOf" srcId="{FF676823-1D1B-40CE-B4CF-5DF4AF52B806}" destId="{E0C8C571-615F-4FFB-87FB-A6E9B30F699B}" srcOrd="2" destOrd="0" presId="urn:microsoft.com/office/officeart/2008/layout/HalfCircleOrganizationChart"/>
    <dgm:cxn modelId="{3D2A8327-3770-4F8C-B281-B20BE1816D2D}" type="presParOf" srcId="{FF676823-1D1B-40CE-B4CF-5DF4AF52B806}" destId="{633AE467-D79C-4120-88D3-75A5453368B4}" srcOrd="3" destOrd="0" presId="urn:microsoft.com/office/officeart/2008/layout/HalfCircleOrganizationChart"/>
    <dgm:cxn modelId="{6A590D1F-31F5-4F02-A9CE-8EDC10EEE65F}" type="presParOf" srcId="{633AE467-D79C-4120-88D3-75A5453368B4}" destId="{2E0FC159-AADC-4D23-A95D-ACAF5DABAFC2}" srcOrd="0" destOrd="0" presId="urn:microsoft.com/office/officeart/2008/layout/HalfCircleOrganizationChart"/>
    <dgm:cxn modelId="{28F6E62D-4E73-4DDB-BCBA-8FC5DCB44869}" type="presParOf" srcId="{2E0FC159-AADC-4D23-A95D-ACAF5DABAFC2}" destId="{3C8AC5EF-F5D8-4951-A32B-2288D5BBA1E8}" srcOrd="0" destOrd="0" presId="urn:microsoft.com/office/officeart/2008/layout/HalfCircleOrganizationChart"/>
    <dgm:cxn modelId="{D8535689-07F2-498C-A2B5-D66ECE483800}" type="presParOf" srcId="{2E0FC159-AADC-4D23-A95D-ACAF5DABAFC2}" destId="{DC28BB1D-DC7F-46CB-9B6C-9C4B397A2A57}" srcOrd="1" destOrd="0" presId="urn:microsoft.com/office/officeart/2008/layout/HalfCircleOrganizationChart"/>
    <dgm:cxn modelId="{AE6BB181-8EDA-4CBB-8CAB-DFCE08777C04}" type="presParOf" srcId="{2E0FC159-AADC-4D23-A95D-ACAF5DABAFC2}" destId="{C3CA7B41-F754-4EEB-AB7B-26CFA36D2991}" srcOrd="2" destOrd="0" presId="urn:microsoft.com/office/officeart/2008/layout/HalfCircleOrganizationChart"/>
    <dgm:cxn modelId="{1960CBB9-F938-4706-8D3F-E8332EA9B20B}" type="presParOf" srcId="{2E0FC159-AADC-4D23-A95D-ACAF5DABAFC2}" destId="{33345E8E-AC6F-4EB3-A00C-5F4E71FF42CB}" srcOrd="3" destOrd="0" presId="urn:microsoft.com/office/officeart/2008/layout/HalfCircleOrganizationChart"/>
    <dgm:cxn modelId="{0C8C8500-563E-49D2-99A4-FBC8D64DED1B}" type="presParOf" srcId="{633AE467-D79C-4120-88D3-75A5453368B4}" destId="{4FA0D42E-EE95-4D88-A98F-2663230BC59E}" srcOrd="1" destOrd="0" presId="urn:microsoft.com/office/officeart/2008/layout/HalfCircleOrganizationChart"/>
    <dgm:cxn modelId="{15B5D712-D2C6-4110-8867-D6EFD673FB0A}" type="presParOf" srcId="{4FA0D42E-EE95-4D88-A98F-2663230BC59E}" destId="{AF0862E9-57C7-457A-B575-9E14D57FBE6D}" srcOrd="0" destOrd="0" presId="urn:microsoft.com/office/officeart/2008/layout/HalfCircleOrganizationChart"/>
    <dgm:cxn modelId="{AA8C7C3E-A53C-4BF0-92C1-D9FBAA19EFBD}" type="presParOf" srcId="{4FA0D42E-EE95-4D88-A98F-2663230BC59E}" destId="{713FD107-77D2-4B2A-A0D5-A837C398061E}" srcOrd="1" destOrd="0" presId="urn:microsoft.com/office/officeart/2008/layout/HalfCircleOrganizationChart"/>
    <dgm:cxn modelId="{60FEA49C-B439-4D25-9B7C-72DFF1AD2685}" type="presParOf" srcId="{713FD107-77D2-4B2A-A0D5-A837C398061E}" destId="{7D6D6444-86CB-48EE-87C6-9D71B94BDAF0}" srcOrd="0" destOrd="0" presId="urn:microsoft.com/office/officeart/2008/layout/HalfCircleOrganizationChart"/>
    <dgm:cxn modelId="{FABC279F-1056-420E-A0C1-6A6F1B72E474}" type="presParOf" srcId="{7D6D6444-86CB-48EE-87C6-9D71B94BDAF0}" destId="{0FE4C3E1-483A-4B3C-A63B-C49F0636BBA3}" srcOrd="0" destOrd="0" presId="urn:microsoft.com/office/officeart/2008/layout/HalfCircleOrganizationChart"/>
    <dgm:cxn modelId="{B1B67574-D969-4D94-A519-29C551AF00B5}" type="presParOf" srcId="{7D6D6444-86CB-48EE-87C6-9D71B94BDAF0}" destId="{C30D75F5-96CC-4F9F-AC09-1F8E5B32200F}" srcOrd="1" destOrd="0" presId="urn:microsoft.com/office/officeart/2008/layout/HalfCircleOrganizationChart"/>
    <dgm:cxn modelId="{F94FAA36-C03C-43A5-A9B2-85EED2CDA31F}" type="presParOf" srcId="{7D6D6444-86CB-48EE-87C6-9D71B94BDAF0}" destId="{D500F4BC-6C6B-4CF1-BA40-736124A5F135}" srcOrd="2" destOrd="0" presId="urn:microsoft.com/office/officeart/2008/layout/HalfCircleOrganizationChart"/>
    <dgm:cxn modelId="{081E69D4-EB80-427C-810C-707C4730A94F}" type="presParOf" srcId="{7D6D6444-86CB-48EE-87C6-9D71B94BDAF0}" destId="{450E340C-835F-4505-AAD8-1B247D3E9C84}" srcOrd="3" destOrd="0" presId="urn:microsoft.com/office/officeart/2008/layout/HalfCircleOrganizationChart"/>
    <dgm:cxn modelId="{5EB91EBF-2AC5-4A4D-9FF4-A331C6EE39E4}" type="presParOf" srcId="{713FD107-77D2-4B2A-A0D5-A837C398061E}" destId="{8A9BF2BA-B0D4-412B-86B6-4D98614A51ED}" srcOrd="1" destOrd="0" presId="urn:microsoft.com/office/officeart/2008/layout/HalfCircleOrganizationChart"/>
    <dgm:cxn modelId="{2C7FADC7-EF32-4939-A495-51164DA5D988}" type="presParOf" srcId="{713FD107-77D2-4B2A-A0D5-A837C398061E}" destId="{F3A84C6A-78F8-4E18-AE82-EFA581F804CA}" srcOrd="2" destOrd="0" presId="urn:microsoft.com/office/officeart/2008/layout/HalfCircleOrganizationChart"/>
    <dgm:cxn modelId="{1E65FD27-D434-45A9-9A5F-989142C0E6AE}" type="presParOf" srcId="{633AE467-D79C-4120-88D3-75A5453368B4}" destId="{3FFA8E3C-C09E-4ACA-81AD-9EBC15C67B29}" srcOrd="2" destOrd="0" presId="urn:microsoft.com/office/officeart/2008/layout/HalfCircleOrganizationChart"/>
    <dgm:cxn modelId="{05E64A10-3A18-499A-B6FA-B8DE5E10D655}" type="presParOf" srcId="{FF676823-1D1B-40CE-B4CF-5DF4AF52B806}" destId="{842FBB5A-61D1-43C3-9C66-6E1523986C37}" srcOrd="4" destOrd="0" presId="urn:microsoft.com/office/officeart/2008/layout/HalfCircleOrganizationChart"/>
    <dgm:cxn modelId="{C754CF35-8BE0-429A-8DA9-B299CCF5DC34}" type="presParOf" srcId="{FF676823-1D1B-40CE-B4CF-5DF4AF52B806}" destId="{19D4FEB5-BF7F-4064-A017-1AAADFA300D4}" srcOrd="5" destOrd="0" presId="urn:microsoft.com/office/officeart/2008/layout/HalfCircleOrganizationChart"/>
    <dgm:cxn modelId="{37502018-168D-4D70-9C3A-D864470AEB89}" type="presParOf" srcId="{19D4FEB5-BF7F-4064-A017-1AAADFA300D4}" destId="{3289D919-D903-4AAB-B928-E6E58B84463E}" srcOrd="0" destOrd="0" presId="urn:microsoft.com/office/officeart/2008/layout/HalfCircleOrganizationChart"/>
    <dgm:cxn modelId="{2719088D-D20B-4457-B5BB-D559C2418B0C}" type="presParOf" srcId="{3289D919-D903-4AAB-B928-E6E58B84463E}" destId="{76825122-51BF-4B8C-B385-DE649B0E8434}" srcOrd="0" destOrd="0" presId="urn:microsoft.com/office/officeart/2008/layout/HalfCircleOrganizationChart"/>
    <dgm:cxn modelId="{E0A8FFA6-B951-46E5-828B-018BEA4D702F}" type="presParOf" srcId="{3289D919-D903-4AAB-B928-E6E58B84463E}" destId="{1C7BA102-23F9-46BA-84A1-E8FBC3A8E3DD}" srcOrd="1" destOrd="0" presId="urn:microsoft.com/office/officeart/2008/layout/HalfCircleOrganizationChart"/>
    <dgm:cxn modelId="{3546394A-E7E3-4C0B-A7CB-5BC5C370AC72}" type="presParOf" srcId="{3289D919-D903-4AAB-B928-E6E58B84463E}" destId="{AF8DA066-C972-422F-A822-94213DE24E5A}" srcOrd="2" destOrd="0" presId="urn:microsoft.com/office/officeart/2008/layout/HalfCircleOrganizationChart"/>
    <dgm:cxn modelId="{E774F1B5-1AB9-4540-8F1A-0B5BDC780313}" type="presParOf" srcId="{3289D919-D903-4AAB-B928-E6E58B84463E}" destId="{2BF1C2C2-92D8-4FC7-B0B6-DB00C7FF65DA}" srcOrd="3" destOrd="0" presId="urn:microsoft.com/office/officeart/2008/layout/HalfCircleOrganizationChart"/>
    <dgm:cxn modelId="{65F12D49-F967-4516-952A-586AE8E68B57}" type="presParOf" srcId="{19D4FEB5-BF7F-4064-A017-1AAADFA300D4}" destId="{FF4821DD-D5E5-4FCB-A37B-C70C36A9DF02}" srcOrd="1" destOrd="0" presId="urn:microsoft.com/office/officeart/2008/layout/HalfCircleOrganizationChart"/>
    <dgm:cxn modelId="{1656C732-915B-49AC-8F31-61AF65E7373E}" type="presParOf" srcId="{FF4821DD-D5E5-4FCB-A37B-C70C36A9DF02}" destId="{90169A30-7DF7-4BEC-AC72-4E64D78A3093}" srcOrd="0" destOrd="0" presId="urn:microsoft.com/office/officeart/2008/layout/HalfCircleOrganizationChart"/>
    <dgm:cxn modelId="{B08B6AE7-FAB5-42A7-9EF8-AC8CFC87AC56}" type="presParOf" srcId="{FF4821DD-D5E5-4FCB-A37B-C70C36A9DF02}" destId="{64437807-CC17-4749-A0E3-F7BEE82BAE00}" srcOrd="1" destOrd="0" presId="urn:microsoft.com/office/officeart/2008/layout/HalfCircleOrganizationChart"/>
    <dgm:cxn modelId="{6F6871BB-6A5C-4BAE-B90F-8CBD15750514}" type="presParOf" srcId="{64437807-CC17-4749-A0E3-F7BEE82BAE00}" destId="{B5D63117-4DB1-4960-B3D7-FC0FF7721C2E}" srcOrd="0" destOrd="0" presId="urn:microsoft.com/office/officeart/2008/layout/HalfCircleOrganizationChart"/>
    <dgm:cxn modelId="{D27C6914-8F47-4623-9ED5-FF5D3A4E59BA}" type="presParOf" srcId="{B5D63117-4DB1-4960-B3D7-FC0FF7721C2E}" destId="{A0851768-5C06-4CA4-9517-E564F8528AB6}" srcOrd="0" destOrd="0" presId="urn:microsoft.com/office/officeart/2008/layout/HalfCircleOrganizationChart"/>
    <dgm:cxn modelId="{1AA7CD85-B380-4F37-A506-B5D790AF50C0}" type="presParOf" srcId="{B5D63117-4DB1-4960-B3D7-FC0FF7721C2E}" destId="{EF2BF7AC-D030-40F3-8AE4-5C3BEBC4F6DC}" srcOrd="1" destOrd="0" presId="urn:microsoft.com/office/officeart/2008/layout/HalfCircleOrganizationChart"/>
    <dgm:cxn modelId="{2DB63D2A-E73C-47F3-A0DC-953353A1C8FF}" type="presParOf" srcId="{B5D63117-4DB1-4960-B3D7-FC0FF7721C2E}" destId="{3D504279-4DDB-4BAF-AA33-1EF54C1C69D5}" srcOrd="2" destOrd="0" presId="urn:microsoft.com/office/officeart/2008/layout/HalfCircleOrganizationChart"/>
    <dgm:cxn modelId="{06DC283D-E58E-4989-9325-DFE9D43796DD}" type="presParOf" srcId="{B5D63117-4DB1-4960-B3D7-FC0FF7721C2E}" destId="{B07CCACD-B10D-4955-8F84-FD22F1A4A6CA}" srcOrd="3" destOrd="0" presId="urn:microsoft.com/office/officeart/2008/layout/HalfCircleOrganizationChart"/>
    <dgm:cxn modelId="{58775521-E91E-4F9B-AD11-06605AD1F236}" type="presParOf" srcId="{64437807-CC17-4749-A0E3-F7BEE82BAE00}" destId="{C5F39DF7-0D4E-4355-AEFF-3C9A2B9FB516}" srcOrd="1" destOrd="0" presId="urn:microsoft.com/office/officeart/2008/layout/HalfCircleOrganizationChart"/>
    <dgm:cxn modelId="{89CA4B0C-4589-4139-8C29-AFDEDAF4D634}" type="presParOf" srcId="{64437807-CC17-4749-A0E3-F7BEE82BAE00}" destId="{C4E07DE1-5B4E-4200-9E9B-51195728AB12}" srcOrd="2" destOrd="0" presId="urn:microsoft.com/office/officeart/2008/layout/HalfCircleOrganizationChart"/>
    <dgm:cxn modelId="{18F8C8CB-6DD3-452C-8332-680E999CF01F}" type="presParOf" srcId="{19D4FEB5-BF7F-4064-A017-1AAADFA300D4}" destId="{44A7D78C-F731-4BCB-8EC9-28F3B32F83D1}" srcOrd="2" destOrd="0" presId="urn:microsoft.com/office/officeart/2008/layout/HalfCircleOrganizationChart"/>
    <dgm:cxn modelId="{00DA4A29-2D70-470E-8876-86B059661817}" type="presParOf" srcId="{7998E252-AFB7-4041-809F-DD53437A2989}" destId="{F3CD3189-FCC2-4F03-96AE-C359198E42EE}" srcOrd="2" destOrd="0" presId="urn:microsoft.com/office/officeart/2008/layout/HalfCircleOrganizationChart"/>
  </dgm:cxnLst>
  <dgm:bg/>
  <dgm:whole>
    <a:ln w="1905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2BCE4-7E64-481F-B2FF-36A71EFB2791}">
      <dsp:nvSpPr>
        <dsp:cNvPr id="0" name=""/>
        <dsp:cNvSpPr/>
      </dsp:nvSpPr>
      <dsp:spPr>
        <a:xfrm>
          <a:off x="3083216" y="140511"/>
          <a:ext cx="4455118" cy="154720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3F3F6-24FE-4658-B85F-E515E3F59248}">
      <dsp:nvSpPr>
        <dsp:cNvPr id="0" name=""/>
        <dsp:cNvSpPr/>
      </dsp:nvSpPr>
      <dsp:spPr>
        <a:xfrm>
          <a:off x="5082632" y="3929088"/>
          <a:ext cx="863395" cy="55257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1B327-7ED7-4BD2-8598-F9B255B71028}">
      <dsp:nvSpPr>
        <dsp:cNvPr id="0" name=""/>
        <dsp:cNvSpPr/>
      </dsp:nvSpPr>
      <dsp:spPr>
        <a:xfrm>
          <a:off x="993690" y="4203204"/>
          <a:ext cx="8635138" cy="1371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¿Cuál es la influencia del liderazgo en la salud financiera de las pymes manufactureras de la provincia de Pichincha?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993690" y="4203204"/>
        <a:ext cx="8635138" cy="1371958"/>
      </dsp:txXfrm>
    </dsp:sp>
    <dsp:sp modelId="{E245E85E-EBE8-4267-A398-5D162B690861}">
      <dsp:nvSpPr>
        <dsp:cNvPr id="0" name=""/>
        <dsp:cNvSpPr/>
      </dsp:nvSpPr>
      <dsp:spPr>
        <a:xfrm>
          <a:off x="4441660" y="1807209"/>
          <a:ext cx="2076680" cy="15541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Falta de financiamiento (operar y funcionar en el mundo empresarial)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745783" y="2034803"/>
        <a:ext cx="1468434" cy="1098923"/>
      </dsp:txXfrm>
    </dsp:sp>
    <dsp:sp modelId="{D44F1955-0F68-44DF-A86C-EB254B6DC18F}">
      <dsp:nvSpPr>
        <dsp:cNvPr id="0" name=""/>
        <dsp:cNvSpPr/>
      </dsp:nvSpPr>
      <dsp:spPr>
        <a:xfrm>
          <a:off x="3590893" y="641280"/>
          <a:ext cx="1554111" cy="155411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Estructura Limitada de capital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818487" y="868874"/>
        <a:ext cx="1098923" cy="1098923"/>
      </dsp:txXfrm>
    </dsp:sp>
    <dsp:sp modelId="{3A5E2F4F-1E71-4E14-B38A-4B502D4BB358}">
      <dsp:nvSpPr>
        <dsp:cNvPr id="0" name=""/>
        <dsp:cNvSpPr/>
      </dsp:nvSpPr>
      <dsp:spPr>
        <a:xfrm>
          <a:off x="5105439" y="265531"/>
          <a:ext cx="1702311" cy="155411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Falta planificación estratégica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354737" y="493125"/>
        <a:ext cx="1203715" cy="1098923"/>
      </dsp:txXfrm>
    </dsp:sp>
    <dsp:sp modelId="{00AF58DE-867F-41A3-A6CF-E07298526A47}">
      <dsp:nvSpPr>
        <dsp:cNvPr id="0" name=""/>
        <dsp:cNvSpPr/>
      </dsp:nvSpPr>
      <dsp:spPr>
        <a:xfrm>
          <a:off x="3093432" y="187016"/>
          <a:ext cx="4835012" cy="38680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31613-23A8-4F06-9636-E3C06F0F0690}">
      <dsp:nvSpPr>
        <dsp:cNvPr id="0" name=""/>
        <dsp:cNvSpPr/>
      </dsp:nvSpPr>
      <dsp:spPr>
        <a:xfrm>
          <a:off x="0" y="102255"/>
          <a:ext cx="4372901" cy="437290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6575-659E-4118-9D1E-A7274DB8C54E}">
      <dsp:nvSpPr>
        <dsp:cNvPr id="0" name=""/>
        <dsp:cNvSpPr/>
      </dsp:nvSpPr>
      <dsp:spPr>
        <a:xfrm>
          <a:off x="2186450" y="102255"/>
          <a:ext cx="5101718" cy="4372901"/>
        </a:xfrm>
        <a:prstGeom prst="rect">
          <a:avLst/>
        </a:pr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Fortaleza Financiera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186450" y="102255"/>
        <a:ext cx="5101718" cy="1311873"/>
      </dsp:txXfrm>
    </dsp:sp>
    <dsp:sp modelId="{B15C0EFA-7996-4A32-AAE0-87570CBA4C67}">
      <dsp:nvSpPr>
        <dsp:cNvPr id="0" name=""/>
        <dsp:cNvSpPr/>
      </dsp:nvSpPr>
      <dsp:spPr>
        <a:xfrm>
          <a:off x="765259" y="1414128"/>
          <a:ext cx="2842383" cy="284238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1459-FC3B-4247-893E-BB1204637A08}">
      <dsp:nvSpPr>
        <dsp:cNvPr id="0" name=""/>
        <dsp:cNvSpPr/>
      </dsp:nvSpPr>
      <dsp:spPr>
        <a:xfrm>
          <a:off x="2186450" y="1414128"/>
          <a:ext cx="5101718" cy="2842383"/>
        </a:xfrm>
        <a:prstGeom prst="rect">
          <a:avLst/>
        </a:prstGeom>
        <a:noFill/>
        <a:ln w="28575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Fracaso Empresarial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186450" y="1414128"/>
        <a:ext cx="5101718" cy="1311868"/>
      </dsp:txXfrm>
    </dsp:sp>
    <dsp:sp modelId="{B23E2FB8-0E84-4842-A8DE-ADE236CDABE1}">
      <dsp:nvSpPr>
        <dsp:cNvPr id="0" name=""/>
        <dsp:cNvSpPr/>
      </dsp:nvSpPr>
      <dsp:spPr>
        <a:xfrm>
          <a:off x="1530516" y="2725997"/>
          <a:ext cx="1311869" cy="131186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58ECF-25A0-44E6-AB1F-41336AC9422E}">
      <dsp:nvSpPr>
        <dsp:cNvPr id="0" name=""/>
        <dsp:cNvSpPr/>
      </dsp:nvSpPr>
      <dsp:spPr>
        <a:xfrm>
          <a:off x="2186450" y="2725997"/>
          <a:ext cx="5101718" cy="1311869"/>
        </a:xfrm>
        <a:prstGeom prst="rect">
          <a:avLst/>
        </a:pr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1960 Crisis Bancaria de Estados Unidos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186450" y="2725997"/>
        <a:ext cx="5101718" cy="13118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DA974-5055-4E1F-8C5E-B4105B65856B}">
      <dsp:nvSpPr>
        <dsp:cNvPr id="0" name=""/>
        <dsp:cNvSpPr/>
      </dsp:nvSpPr>
      <dsp:spPr>
        <a:xfrm>
          <a:off x="2470164" y="2127453"/>
          <a:ext cx="1621212" cy="1621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Finalidad</a:t>
          </a:r>
          <a:endParaRPr lang="es-EC" sz="2100" kern="1200" dirty="0"/>
        </a:p>
      </dsp:txBody>
      <dsp:txXfrm>
        <a:off x="2707585" y="2364874"/>
        <a:ext cx="1146370" cy="1146370"/>
      </dsp:txXfrm>
    </dsp:sp>
    <dsp:sp modelId="{F9B8FB59-D6A0-48E6-BA38-242F62B9D1B2}">
      <dsp:nvSpPr>
        <dsp:cNvPr id="0" name=""/>
        <dsp:cNvSpPr/>
      </dsp:nvSpPr>
      <dsp:spPr>
        <a:xfrm rot="16200000">
          <a:off x="3036388" y="1860835"/>
          <a:ext cx="488763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88763" y="22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68551" y="1870853"/>
        <a:ext cx="24438" cy="24438"/>
      </dsp:txXfrm>
    </dsp:sp>
    <dsp:sp modelId="{D27A39C5-1496-47F9-AB7A-092534B1A904}">
      <dsp:nvSpPr>
        <dsp:cNvPr id="0" name=""/>
        <dsp:cNvSpPr/>
      </dsp:nvSpPr>
      <dsp:spPr>
        <a:xfrm>
          <a:off x="2470164" y="17478"/>
          <a:ext cx="1621212" cy="1621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 Planeación</a:t>
          </a:r>
          <a:endParaRPr lang="es-EC" sz="1700" kern="1200" dirty="0"/>
        </a:p>
      </dsp:txBody>
      <dsp:txXfrm>
        <a:off x="2707585" y="254899"/>
        <a:ext cx="1146370" cy="1146370"/>
      </dsp:txXfrm>
    </dsp:sp>
    <dsp:sp modelId="{25189C70-3009-4BFD-86FF-38746B4BDA79}">
      <dsp:nvSpPr>
        <dsp:cNvPr id="0" name=""/>
        <dsp:cNvSpPr/>
      </dsp:nvSpPr>
      <dsp:spPr>
        <a:xfrm rot="1800000">
          <a:off x="3950034" y="3443316"/>
          <a:ext cx="488763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88763" y="22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82197" y="3453334"/>
        <a:ext cx="24438" cy="24438"/>
      </dsp:txXfrm>
    </dsp:sp>
    <dsp:sp modelId="{722036D3-3578-4990-8510-DFD3E152770A}">
      <dsp:nvSpPr>
        <dsp:cNvPr id="0" name=""/>
        <dsp:cNvSpPr/>
      </dsp:nvSpPr>
      <dsp:spPr>
        <a:xfrm>
          <a:off x="4297456" y="3182441"/>
          <a:ext cx="1621212" cy="1621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Ejecución</a:t>
          </a:r>
          <a:endParaRPr lang="es-EC" sz="1700" kern="1200" dirty="0"/>
        </a:p>
      </dsp:txBody>
      <dsp:txXfrm>
        <a:off x="4534877" y="3419862"/>
        <a:ext cx="1146370" cy="1146370"/>
      </dsp:txXfrm>
    </dsp:sp>
    <dsp:sp modelId="{3579FEA3-B6FF-4617-AB68-FC6B69CF9B20}">
      <dsp:nvSpPr>
        <dsp:cNvPr id="0" name=""/>
        <dsp:cNvSpPr/>
      </dsp:nvSpPr>
      <dsp:spPr>
        <a:xfrm rot="9000000">
          <a:off x="2122742" y="3443316"/>
          <a:ext cx="488763" cy="44474"/>
        </a:xfrm>
        <a:custGeom>
          <a:avLst/>
          <a:gdLst/>
          <a:ahLst/>
          <a:cxnLst/>
          <a:rect l="0" t="0" r="0" b="0"/>
          <a:pathLst>
            <a:path>
              <a:moveTo>
                <a:pt x="0" y="22237"/>
              </a:moveTo>
              <a:lnTo>
                <a:pt x="488763" y="222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354905" y="3453334"/>
        <a:ext cx="24438" cy="24438"/>
      </dsp:txXfrm>
    </dsp:sp>
    <dsp:sp modelId="{F7A6CEA3-7B42-4094-9A46-F37B20427223}">
      <dsp:nvSpPr>
        <dsp:cNvPr id="0" name=""/>
        <dsp:cNvSpPr/>
      </dsp:nvSpPr>
      <dsp:spPr>
        <a:xfrm>
          <a:off x="642872" y="3182441"/>
          <a:ext cx="1621212" cy="1621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Control del manejo</a:t>
          </a:r>
          <a:endParaRPr lang="es-EC" sz="1700" kern="1200" dirty="0"/>
        </a:p>
      </dsp:txBody>
      <dsp:txXfrm>
        <a:off x="880293" y="3419862"/>
        <a:ext cx="1146370" cy="1146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097AD-380B-4094-9208-756A6110FF7B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978E9-03AD-4899-88AC-34DC2BBAEBC4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H1:</a:t>
          </a:r>
          <a:r>
            <a:rPr lang="es-ES" sz="2900" kern="1200" dirty="0" smtClean="0"/>
            <a:t> El liderazgo influye en la salud financiera de las Pymes del sector Manufacturero de la Provincia de Pichincha.</a:t>
          </a:r>
          <a:endParaRPr lang="es-EC" sz="2900" kern="1200" dirty="0"/>
        </a:p>
      </dsp:txBody>
      <dsp:txXfrm>
        <a:off x="942848" y="1675172"/>
        <a:ext cx="3283712" cy="3126325"/>
      </dsp:txXfrm>
    </dsp:sp>
    <dsp:sp modelId="{8664DAB0-E896-43F3-A826-A8F672064AB5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smtClean="0"/>
            <a:t>H0:</a:t>
          </a:r>
          <a:r>
            <a:rPr lang="es-ES" sz="2900" kern="1200" smtClean="0"/>
            <a:t> </a:t>
          </a:r>
          <a:r>
            <a:rPr lang="es-ES" sz="2900" kern="1200" dirty="0" smtClean="0"/>
            <a:t>El liderazgo no influye en la salud financiera de las Pymes del sector Manufacturero de la Provincia de Pichincha.</a:t>
          </a:r>
          <a:endParaRPr lang="es-EC" sz="2900" kern="1200" dirty="0"/>
        </a:p>
      </dsp:txBody>
      <dsp:txXfrm>
        <a:off x="4299712" y="1675172"/>
        <a:ext cx="3283712" cy="3126325"/>
      </dsp:txXfrm>
    </dsp:sp>
    <dsp:sp modelId="{C9A87CF3-1488-4D1B-8567-2583C9E58961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E7EE5-913B-4FA8-98BF-C9CB3A828E1F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DFC2C-7D6A-42AB-AE57-466ECD7BA95D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1FF9-624F-4C30-81E1-C83CB16AE82F}">
      <dsp:nvSpPr>
        <dsp:cNvPr id="0" name=""/>
        <dsp:cNvSpPr/>
      </dsp:nvSpPr>
      <dsp:spPr>
        <a:xfrm>
          <a:off x="100095" y="1022400"/>
          <a:ext cx="1476640" cy="48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Salud Financiera</a:t>
          </a:r>
          <a:endParaRPr lang="es-ES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095" y="1022400"/>
        <a:ext cx="1476640" cy="486620"/>
      </dsp:txXfrm>
    </dsp:sp>
    <dsp:sp modelId="{3DA44456-BB41-4494-BBA2-8BC2A686C18A}">
      <dsp:nvSpPr>
        <dsp:cNvPr id="0" name=""/>
        <dsp:cNvSpPr/>
      </dsp:nvSpPr>
      <dsp:spPr>
        <a:xfrm>
          <a:off x="98417" y="874401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50E8B9-2785-473C-A764-D6302F400F1A}">
      <dsp:nvSpPr>
        <dsp:cNvPr id="0" name=""/>
        <dsp:cNvSpPr/>
      </dsp:nvSpPr>
      <dsp:spPr>
        <a:xfrm>
          <a:off x="180639" y="709957"/>
          <a:ext cx="117460" cy="1174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51026D-B1BB-4E1E-8F8A-C981250E2C49}">
      <dsp:nvSpPr>
        <dsp:cNvPr id="0" name=""/>
        <dsp:cNvSpPr/>
      </dsp:nvSpPr>
      <dsp:spPr>
        <a:xfrm>
          <a:off x="377971" y="742846"/>
          <a:ext cx="184580" cy="1845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C54068-E6E4-4264-B118-7BA0B0F76C8C}">
      <dsp:nvSpPr>
        <dsp:cNvPr id="0" name=""/>
        <dsp:cNvSpPr/>
      </dsp:nvSpPr>
      <dsp:spPr>
        <a:xfrm>
          <a:off x="542415" y="561957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54A072-D95A-4E45-91C7-8DC860BAEBBE}">
      <dsp:nvSpPr>
        <dsp:cNvPr id="0" name=""/>
        <dsp:cNvSpPr/>
      </dsp:nvSpPr>
      <dsp:spPr>
        <a:xfrm>
          <a:off x="756193" y="496180"/>
          <a:ext cx="117460" cy="1174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E3DC0C-6741-44C3-B6E0-B8B52F199DE5}">
      <dsp:nvSpPr>
        <dsp:cNvPr id="0" name=""/>
        <dsp:cNvSpPr/>
      </dsp:nvSpPr>
      <dsp:spPr>
        <a:xfrm>
          <a:off x="1019303" y="611290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5F6972-EA3C-4578-836C-AABA2A04B6E2}">
      <dsp:nvSpPr>
        <dsp:cNvPr id="0" name=""/>
        <dsp:cNvSpPr/>
      </dsp:nvSpPr>
      <dsp:spPr>
        <a:xfrm>
          <a:off x="1183747" y="693512"/>
          <a:ext cx="184580" cy="1845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6CC9B2-6D36-435C-8E51-89C513798F0E}">
      <dsp:nvSpPr>
        <dsp:cNvPr id="0" name=""/>
        <dsp:cNvSpPr/>
      </dsp:nvSpPr>
      <dsp:spPr>
        <a:xfrm>
          <a:off x="1413969" y="874401"/>
          <a:ext cx="117460" cy="1174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5316B8-07E0-43EC-B6DB-31241BABD97D}">
      <dsp:nvSpPr>
        <dsp:cNvPr id="0" name=""/>
        <dsp:cNvSpPr/>
      </dsp:nvSpPr>
      <dsp:spPr>
        <a:xfrm>
          <a:off x="1512635" y="1055289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B26D68-6205-4FC0-B3CC-41C10AEF8CF5}">
      <dsp:nvSpPr>
        <dsp:cNvPr id="0" name=""/>
        <dsp:cNvSpPr/>
      </dsp:nvSpPr>
      <dsp:spPr>
        <a:xfrm>
          <a:off x="657526" y="709957"/>
          <a:ext cx="302040" cy="302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6D2CB1-9E5A-471E-AEE5-F13FE6E00C8D}">
      <dsp:nvSpPr>
        <dsp:cNvPr id="0" name=""/>
        <dsp:cNvSpPr/>
      </dsp:nvSpPr>
      <dsp:spPr>
        <a:xfrm>
          <a:off x="16195" y="1334844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2546B-D0D2-4601-85F2-D17222201569}">
      <dsp:nvSpPr>
        <dsp:cNvPr id="0" name=""/>
        <dsp:cNvSpPr/>
      </dsp:nvSpPr>
      <dsp:spPr>
        <a:xfrm>
          <a:off x="114861" y="1482844"/>
          <a:ext cx="184580" cy="1845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D784C9-1BBC-4F2D-B0A4-3B40D4D04E5B}">
      <dsp:nvSpPr>
        <dsp:cNvPr id="0" name=""/>
        <dsp:cNvSpPr/>
      </dsp:nvSpPr>
      <dsp:spPr>
        <a:xfrm>
          <a:off x="361527" y="1614399"/>
          <a:ext cx="268480" cy="268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F3370C-40B6-4545-9B31-B1ED5EA2E14E}">
      <dsp:nvSpPr>
        <dsp:cNvPr id="0" name=""/>
        <dsp:cNvSpPr/>
      </dsp:nvSpPr>
      <dsp:spPr>
        <a:xfrm>
          <a:off x="706859" y="1828176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41805F-A617-49E5-958F-39B0A2895667}">
      <dsp:nvSpPr>
        <dsp:cNvPr id="0" name=""/>
        <dsp:cNvSpPr/>
      </dsp:nvSpPr>
      <dsp:spPr>
        <a:xfrm>
          <a:off x="772637" y="1614399"/>
          <a:ext cx="184580" cy="1845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04231B-F073-4B09-BF29-901666E864D2}">
      <dsp:nvSpPr>
        <dsp:cNvPr id="0" name=""/>
        <dsp:cNvSpPr/>
      </dsp:nvSpPr>
      <dsp:spPr>
        <a:xfrm>
          <a:off x="937081" y="1844621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6A5D03-9FD5-43BA-8635-41439FCC4DA7}">
      <dsp:nvSpPr>
        <dsp:cNvPr id="0" name=""/>
        <dsp:cNvSpPr/>
      </dsp:nvSpPr>
      <dsp:spPr>
        <a:xfrm>
          <a:off x="1085081" y="1581510"/>
          <a:ext cx="268480" cy="268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8860E-5D4C-4867-A724-EE694AF6B080}">
      <dsp:nvSpPr>
        <dsp:cNvPr id="0" name=""/>
        <dsp:cNvSpPr/>
      </dsp:nvSpPr>
      <dsp:spPr>
        <a:xfrm>
          <a:off x="1446857" y="1515733"/>
          <a:ext cx="184580" cy="1845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A97239-BF35-4E11-AE88-B8B4E4DF1799}">
      <dsp:nvSpPr>
        <dsp:cNvPr id="0" name=""/>
        <dsp:cNvSpPr/>
      </dsp:nvSpPr>
      <dsp:spPr>
        <a:xfrm>
          <a:off x="1631438" y="742572"/>
          <a:ext cx="542085" cy="1034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B096B-1F88-4553-B926-1F19B45A4443}">
      <dsp:nvSpPr>
        <dsp:cNvPr id="0" name=""/>
        <dsp:cNvSpPr/>
      </dsp:nvSpPr>
      <dsp:spPr>
        <a:xfrm>
          <a:off x="2173523" y="743075"/>
          <a:ext cx="1478414" cy="103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Excel</a:t>
          </a:r>
          <a:endParaRPr lang="es-ES" sz="16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73523" y="743075"/>
        <a:ext cx="1478414" cy="1034889"/>
      </dsp:txXfrm>
    </dsp:sp>
    <dsp:sp modelId="{E8297124-DB45-441E-B829-2DC6BC75BE58}">
      <dsp:nvSpPr>
        <dsp:cNvPr id="0" name=""/>
        <dsp:cNvSpPr/>
      </dsp:nvSpPr>
      <dsp:spPr>
        <a:xfrm>
          <a:off x="3651937" y="742572"/>
          <a:ext cx="542085" cy="1034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34658-4759-4C77-BEB4-718D0A6B179C}">
      <dsp:nvSpPr>
        <dsp:cNvPr id="0" name=""/>
        <dsp:cNvSpPr/>
      </dsp:nvSpPr>
      <dsp:spPr>
        <a:xfrm>
          <a:off x="4279117" y="661363"/>
          <a:ext cx="1256652" cy="1256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Modelo </a:t>
          </a:r>
          <a:r>
            <a:rPr lang="es-ES" sz="16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Altman</a:t>
          </a:r>
          <a:r>
            <a:rPr lang="es-ES" sz="16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Z1 </a:t>
          </a:r>
          <a:endParaRPr lang="es-ES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3149" y="845395"/>
        <a:ext cx="888588" cy="888588"/>
      </dsp:txXfrm>
    </dsp:sp>
    <dsp:sp modelId="{A7035F5F-511B-4835-9AE1-27A42956FC3F}">
      <dsp:nvSpPr>
        <dsp:cNvPr id="0" name=""/>
        <dsp:cNvSpPr/>
      </dsp:nvSpPr>
      <dsp:spPr>
        <a:xfrm>
          <a:off x="4194022" y="2048515"/>
          <a:ext cx="1478414" cy="91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Determinar</a:t>
          </a:r>
          <a:r>
            <a:rPr lang="es-ES" sz="17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el estado de Salud Financiera</a:t>
          </a:r>
          <a:endParaRPr lang="es-ES" sz="17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4022" y="2048515"/>
        <a:ext cx="1478414" cy="9116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F52E-8B62-4DC1-B901-AE3DAEAFE223}">
      <dsp:nvSpPr>
        <dsp:cNvPr id="0" name=""/>
        <dsp:cNvSpPr/>
      </dsp:nvSpPr>
      <dsp:spPr>
        <a:xfrm>
          <a:off x="1114323" y="0"/>
          <a:ext cx="3384376" cy="338437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42A3B-99E8-42BD-BF08-B05841035DC8}">
      <dsp:nvSpPr>
        <dsp:cNvPr id="0" name=""/>
        <dsp:cNvSpPr/>
      </dsp:nvSpPr>
      <dsp:spPr>
        <a:xfrm>
          <a:off x="2806511" y="338768"/>
          <a:ext cx="2199844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Test de esfericidad de Bartlett</a:t>
          </a:r>
        </a:p>
      </dsp:txBody>
      <dsp:txXfrm>
        <a:off x="2835875" y="368132"/>
        <a:ext cx="2141116" cy="542791"/>
      </dsp:txXfrm>
    </dsp:sp>
    <dsp:sp modelId="{52C3C701-3BDF-491B-BA32-D0C4AF9E78D4}">
      <dsp:nvSpPr>
        <dsp:cNvPr id="0" name=""/>
        <dsp:cNvSpPr/>
      </dsp:nvSpPr>
      <dsp:spPr>
        <a:xfrm>
          <a:off x="2806511" y="1015478"/>
          <a:ext cx="2199844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Índice </a:t>
          </a:r>
          <a:r>
            <a:rPr lang="es-ES" sz="1600" kern="1200" dirty="0" err="1">
              <a:latin typeface="Times New Roman" pitchFamily="18" charset="0"/>
              <a:cs typeface="Times New Roman" pitchFamily="18" charset="0"/>
            </a:rPr>
            <a:t>Kaiser</a:t>
          </a: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-Meyer-</a:t>
          </a:r>
          <a:r>
            <a:rPr lang="es-ES" sz="1600" kern="1200" dirty="0" err="1">
              <a:latin typeface="Times New Roman" pitchFamily="18" charset="0"/>
              <a:cs typeface="Times New Roman" pitchFamily="18" charset="0"/>
            </a:rPr>
            <a:t>Olkin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875" y="1044842"/>
        <a:ext cx="2141116" cy="542791"/>
      </dsp:txXfrm>
    </dsp:sp>
    <dsp:sp modelId="{D95805E4-E500-4CE0-B57E-5BC7C463940E}">
      <dsp:nvSpPr>
        <dsp:cNvPr id="0" name=""/>
        <dsp:cNvSpPr/>
      </dsp:nvSpPr>
      <dsp:spPr>
        <a:xfrm>
          <a:off x="2806511" y="1692188"/>
          <a:ext cx="2199844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itchFamily="18" charset="0"/>
              <a:cs typeface="Times New Roman" pitchFamily="18" charset="0"/>
            </a:rPr>
            <a:t>Varianza Total Explicada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5875" y="1721552"/>
        <a:ext cx="2141116" cy="542791"/>
      </dsp:txXfrm>
    </dsp:sp>
    <dsp:sp modelId="{F47FE4DE-0D67-4360-8D50-6C49BA719C7F}">
      <dsp:nvSpPr>
        <dsp:cNvPr id="0" name=""/>
        <dsp:cNvSpPr/>
      </dsp:nvSpPr>
      <dsp:spPr>
        <a:xfrm>
          <a:off x="2806511" y="2368897"/>
          <a:ext cx="2199844" cy="6015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Matriz de componentes rotados</a:t>
          </a:r>
        </a:p>
      </dsp:txBody>
      <dsp:txXfrm>
        <a:off x="2835875" y="2398261"/>
        <a:ext cx="2141116" cy="5427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840D1-1A8A-4956-BA3C-96765D342088}">
      <dsp:nvSpPr>
        <dsp:cNvPr id="0" name=""/>
        <dsp:cNvSpPr/>
      </dsp:nvSpPr>
      <dsp:spPr>
        <a:xfrm>
          <a:off x="658168" y="583"/>
          <a:ext cx="2174801" cy="68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Solventes</a:t>
          </a:r>
          <a:endParaRPr lang="es-EC" sz="1800" kern="1200" dirty="0"/>
        </a:p>
      </dsp:txBody>
      <dsp:txXfrm>
        <a:off x="678176" y="20591"/>
        <a:ext cx="2134785" cy="643111"/>
      </dsp:txXfrm>
    </dsp:sp>
    <dsp:sp modelId="{86F4C99C-1109-42D5-B493-E8C6F6C66BCC}">
      <dsp:nvSpPr>
        <dsp:cNvPr id="0" name=""/>
        <dsp:cNvSpPr/>
      </dsp:nvSpPr>
      <dsp:spPr>
        <a:xfrm rot="5400000">
          <a:off x="1617483" y="700789"/>
          <a:ext cx="256172" cy="307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653347" y="726406"/>
        <a:ext cx="184445" cy="179320"/>
      </dsp:txXfrm>
    </dsp:sp>
    <dsp:sp modelId="{6440E71A-1418-4A39-B88E-7FCCC209A7EC}">
      <dsp:nvSpPr>
        <dsp:cNvPr id="0" name=""/>
        <dsp:cNvSpPr/>
      </dsp:nvSpPr>
      <dsp:spPr>
        <a:xfrm>
          <a:off x="658168" y="1025275"/>
          <a:ext cx="2174801" cy="68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Superior a 2.90</a:t>
          </a:r>
          <a:endParaRPr lang="es-EC" sz="1800" kern="1200" dirty="0"/>
        </a:p>
      </dsp:txBody>
      <dsp:txXfrm>
        <a:off x="678176" y="1045283"/>
        <a:ext cx="2134785" cy="643111"/>
      </dsp:txXfrm>
    </dsp:sp>
    <dsp:sp modelId="{B9D83989-2D36-411E-AE9B-64B01ABC8D74}">
      <dsp:nvSpPr>
        <dsp:cNvPr id="0" name=""/>
        <dsp:cNvSpPr/>
      </dsp:nvSpPr>
      <dsp:spPr>
        <a:xfrm rot="5400000">
          <a:off x="1617483" y="1725481"/>
          <a:ext cx="256172" cy="307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653347" y="1751098"/>
        <a:ext cx="184445" cy="179320"/>
      </dsp:txXfrm>
    </dsp:sp>
    <dsp:sp modelId="{151F34CA-B8F9-496E-AC84-5FC845039CDF}">
      <dsp:nvSpPr>
        <dsp:cNvPr id="0" name=""/>
        <dsp:cNvSpPr/>
      </dsp:nvSpPr>
      <dsp:spPr>
        <a:xfrm>
          <a:off x="658168" y="2049967"/>
          <a:ext cx="2174801" cy="68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Capacidad de generar efectivo</a:t>
          </a:r>
          <a:endParaRPr lang="es-EC" sz="1800" kern="1200" dirty="0"/>
        </a:p>
      </dsp:txBody>
      <dsp:txXfrm>
        <a:off x="678176" y="2069975"/>
        <a:ext cx="2134785" cy="643111"/>
      </dsp:txXfrm>
    </dsp:sp>
    <dsp:sp modelId="{A01CED25-18EA-48C0-85FE-3B8D39E71F81}">
      <dsp:nvSpPr>
        <dsp:cNvPr id="0" name=""/>
        <dsp:cNvSpPr/>
      </dsp:nvSpPr>
      <dsp:spPr>
        <a:xfrm rot="5400000">
          <a:off x="1617483" y="2750173"/>
          <a:ext cx="256172" cy="307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653347" y="2775790"/>
        <a:ext cx="184445" cy="179320"/>
      </dsp:txXfrm>
    </dsp:sp>
    <dsp:sp modelId="{07D2642F-2555-4EAA-A443-3A35DDCB5A63}">
      <dsp:nvSpPr>
        <dsp:cNvPr id="0" name=""/>
        <dsp:cNvSpPr/>
      </dsp:nvSpPr>
      <dsp:spPr>
        <a:xfrm>
          <a:off x="658168" y="3074659"/>
          <a:ext cx="2174801" cy="68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Cubren sus deudas a corto plazo </a:t>
          </a:r>
          <a:endParaRPr lang="es-EC" sz="1800" kern="1200" dirty="0"/>
        </a:p>
      </dsp:txBody>
      <dsp:txXfrm>
        <a:off x="678176" y="3094667"/>
        <a:ext cx="2134785" cy="643111"/>
      </dsp:txXfrm>
    </dsp:sp>
    <dsp:sp modelId="{7DFD71C1-F13D-4E7C-823C-6DD79D0B32DE}">
      <dsp:nvSpPr>
        <dsp:cNvPr id="0" name=""/>
        <dsp:cNvSpPr/>
      </dsp:nvSpPr>
      <dsp:spPr>
        <a:xfrm rot="5400000">
          <a:off x="1617483" y="3774865"/>
          <a:ext cx="256172" cy="307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653347" y="3800482"/>
        <a:ext cx="184445" cy="179320"/>
      </dsp:txXfrm>
    </dsp:sp>
    <dsp:sp modelId="{1A31D273-4EEA-4EB5-A4E5-DC53E494AB29}">
      <dsp:nvSpPr>
        <dsp:cNvPr id="0" name=""/>
        <dsp:cNvSpPr/>
      </dsp:nvSpPr>
      <dsp:spPr>
        <a:xfrm>
          <a:off x="658168" y="4099351"/>
          <a:ext cx="2174801" cy="683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Liquidez suficiente  </a:t>
          </a:r>
          <a:endParaRPr lang="es-EC" sz="1800" kern="1200" dirty="0"/>
        </a:p>
      </dsp:txBody>
      <dsp:txXfrm>
        <a:off x="678176" y="4119359"/>
        <a:ext cx="2134785" cy="6431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840D1-1A8A-4956-BA3C-96765D342088}">
      <dsp:nvSpPr>
        <dsp:cNvPr id="0" name=""/>
        <dsp:cNvSpPr/>
      </dsp:nvSpPr>
      <dsp:spPr>
        <a:xfrm>
          <a:off x="747113" y="4395"/>
          <a:ext cx="2334369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Insolventes</a:t>
          </a:r>
          <a:endParaRPr lang="es-EC" sz="1800" kern="1200" dirty="0"/>
        </a:p>
      </dsp:txBody>
      <dsp:txXfrm>
        <a:off x="764206" y="21488"/>
        <a:ext cx="2300183" cy="549406"/>
      </dsp:txXfrm>
    </dsp:sp>
    <dsp:sp modelId="{86F4C99C-1109-42D5-B493-E8C6F6C66BCC}">
      <dsp:nvSpPr>
        <dsp:cNvPr id="0" name=""/>
        <dsp:cNvSpPr/>
      </dsp:nvSpPr>
      <dsp:spPr>
        <a:xfrm rot="5400000">
          <a:off x="1804874" y="602578"/>
          <a:ext cx="218847" cy="2626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835513" y="624462"/>
        <a:ext cx="157570" cy="153193"/>
      </dsp:txXfrm>
    </dsp:sp>
    <dsp:sp modelId="{6440E71A-1418-4A39-B88E-7FCCC209A7EC}">
      <dsp:nvSpPr>
        <dsp:cNvPr id="0" name=""/>
        <dsp:cNvSpPr/>
      </dsp:nvSpPr>
      <dsp:spPr>
        <a:xfrm>
          <a:off x="-74550" y="879784"/>
          <a:ext cx="3977696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Menor a 1,23</a:t>
          </a:r>
          <a:endParaRPr lang="es-EC" sz="1800" kern="1200" dirty="0"/>
        </a:p>
      </dsp:txBody>
      <dsp:txXfrm>
        <a:off x="-57457" y="896877"/>
        <a:ext cx="3943510" cy="549406"/>
      </dsp:txXfrm>
    </dsp:sp>
    <dsp:sp modelId="{B9D83989-2D36-411E-AE9B-64B01ABC8D74}">
      <dsp:nvSpPr>
        <dsp:cNvPr id="0" name=""/>
        <dsp:cNvSpPr/>
      </dsp:nvSpPr>
      <dsp:spPr>
        <a:xfrm rot="5400000">
          <a:off x="1804874" y="1477966"/>
          <a:ext cx="218847" cy="2626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835513" y="1499850"/>
        <a:ext cx="157570" cy="153193"/>
      </dsp:txXfrm>
    </dsp:sp>
    <dsp:sp modelId="{151F34CA-B8F9-496E-AC84-5FC845039CDF}">
      <dsp:nvSpPr>
        <dsp:cNvPr id="0" name=""/>
        <dsp:cNvSpPr/>
      </dsp:nvSpPr>
      <dsp:spPr>
        <a:xfrm>
          <a:off x="-64500" y="1755173"/>
          <a:ext cx="3957597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Malos manejos administrativos</a:t>
          </a:r>
          <a:endParaRPr lang="es-EC" sz="1800" kern="1200" dirty="0"/>
        </a:p>
      </dsp:txBody>
      <dsp:txXfrm>
        <a:off x="-47407" y="1772266"/>
        <a:ext cx="3923411" cy="549406"/>
      </dsp:txXfrm>
    </dsp:sp>
    <dsp:sp modelId="{A01CED25-18EA-48C0-85FE-3B8D39E71F81}">
      <dsp:nvSpPr>
        <dsp:cNvPr id="0" name=""/>
        <dsp:cNvSpPr/>
      </dsp:nvSpPr>
      <dsp:spPr>
        <a:xfrm rot="5400000">
          <a:off x="1804874" y="2353355"/>
          <a:ext cx="218847" cy="2626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835513" y="2375239"/>
        <a:ext cx="157570" cy="153193"/>
      </dsp:txXfrm>
    </dsp:sp>
    <dsp:sp modelId="{07D2642F-2555-4EAA-A443-3A35DDCB5A63}">
      <dsp:nvSpPr>
        <dsp:cNvPr id="0" name=""/>
        <dsp:cNvSpPr/>
      </dsp:nvSpPr>
      <dsp:spPr>
        <a:xfrm>
          <a:off x="-90458" y="2630562"/>
          <a:ext cx="4009513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Altos costos de producción</a:t>
          </a:r>
          <a:endParaRPr lang="es-EC" sz="1800" kern="1200" dirty="0"/>
        </a:p>
      </dsp:txBody>
      <dsp:txXfrm>
        <a:off x="-73365" y="2647655"/>
        <a:ext cx="3975327" cy="549406"/>
      </dsp:txXfrm>
    </dsp:sp>
    <dsp:sp modelId="{7DFD71C1-F13D-4E7C-823C-6DD79D0B32DE}">
      <dsp:nvSpPr>
        <dsp:cNvPr id="0" name=""/>
        <dsp:cNvSpPr/>
      </dsp:nvSpPr>
      <dsp:spPr>
        <a:xfrm rot="5400000">
          <a:off x="1804874" y="3228744"/>
          <a:ext cx="218847" cy="2626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835513" y="3250628"/>
        <a:ext cx="157570" cy="153193"/>
      </dsp:txXfrm>
    </dsp:sp>
    <dsp:sp modelId="{1A31D273-4EEA-4EB5-A4E5-DC53E494AB29}">
      <dsp:nvSpPr>
        <dsp:cNvPr id="0" name=""/>
        <dsp:cNvSpPr/>
      </dsp:nvSpPr>
      <dsp:spPr>
        <a:xfrm>
          <a:off x="-116405" y="3505950"/>
          <a:ext cx="4061406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Elevado endeudamiento</a:t>
          </a:r>
          <a:endParaRPr lang="es-EC" sz="1800" kern="1200" dirty="0"/>
        </a:p>
      </dsp:txBody>
      <dsp:txXfrm>
        <a:off x="-99312" y="3523043"/>
        <a:ext cx="4027220" cy="549406"/>
      </dsp:txXfrm>
    </dsp:sp>
    <dsp:sp modelId="{9CAB7B06-32BE-45B0-8A96-44D59201FC64}">
      <dsp:nvSpPr>
        <dsp:cNvPr id="0" name=""/>
        <dsp:cNvSpPr/>
      </dsp:nvSpPr>
      <dsp:spPr>
        <a:xfrm rot="5400000">
          <a:off x="1804874" y="4104133"/>
          <a:ext cx="218847" cy="2626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835513" y="4126017"/>
        <a:ext cx="157570" cy="153193"/>
      </dsp:txXfrm>
    </dsp:sp>
    <dsp:sp modelId="{DBFA776E-4517-4131-A247-634FB6B81F01}">
      <dsp:nvSpPr>
        <dsp:cNvPr id="0" name=""/>
        <dsp:cNvSpPr/>
      </dsp:nvSpPr>
      <dsp:spPr>
        <a:xfrm>
          <a:off x="-116405" y="4381339"/>
          <a:ext cx="4061406" cy="58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Capital de trabajo insuficiente</a:t>
          </a:r>
          <a:endParaRPr lang="es-EC" sz="1800" kern="1200" dirty="0"/>
        </a:p>
      </dsp:txBody>
      <dsp:txXfrm>
        <a:off x="-99312" y="4398432"/>
        <a:ext cx="4027220" cy="5494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840D1-1A8A-4956-BA3C-96765D342088}">
      <dsp:nvSpPr>
        <dsp:cNvPr id="0" name=""/>
        <dsp:cNvSpPr/>
      </dsp:nvSpPr>
      <dsp:spPr>
        <a:xfrm>
          <a:off x="500591" y="2335"/>
          <a:ext cx="2161136" cy="868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Zona Gris</a:t>
          </a:r>
          <a:endParaRPr lang="es-EC" sz="1700" kern="1200" dirty="0"/>
        </a:p>
      </dsp:txBody>
      <dsp:txXfrm>
        <a:off x="526037" y="27781"/>
        <a:ext cx="2110244" cy="817906"/>
      </dsp:txXfrm>
    </dsp:sp>
    <dsp:sp modelId="{86F4C99C-1109-42D5-B493-E8C6F6C66BCC}">
      <dsp:nvSpPr>
        <dsp:cNvPr id="0" name=""/>
        <dsp:cNvSpPr/>
      </dsp:nvSpPr>
      <dsp:spPr>
        <a:xfrm rot="5443097">
          <a:off x="1410078" y="892853"/>
          <a:ext cx="325825" cy="390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456316" y="925423"/>
        <a:ext cx="234575" cy="228078"/>
      </dsp:txXfrm>
    </dsp:sp>
    <dsp:sp modelId="{6440E71A-1418-4A39-B88E-7FCCC209A7EC}">
      <dsp:nvSpPr>
        <dsp:cNvPr id="0" name=""/>
        <dsp:cNvSpPr/>
      </dsp:nvSpPr>
      <dsp:spPr>
        <a:xfrm>
          <a:off x="484253" y="1305533"/>
          <a:ext cx="2161136" cy="868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mayor a 1.24 y menor a 2.90</a:t>
          </a:r>
          <a:endParaRPr lang="es-EC" sz="1700" kern="1200" dirty="0"/>
        </a:p>
      </dsp:txBody>
      <dsp:txXfrm>
        <a:off x="509699" y="1330979"/>
        <a:ext cx="2110244" cy="817906"/>
      </dsp:txXfrm>
    </dsp:sp>
    <dsp:sp modelId="{B9D83989-2D36-411E-AE9B-64B01ABC8D74}">
      <dsp:nvSpPr>
        <dsp:cNvPr id="0" name=""/>
        <dsp:cNvSpPr/>
      </dsp:nvSpPr>
      <dsp:spPr>
        <a:xfrm rot="5400000">
          <a:off x="1401922" y="2196051"/>
          <a:ext cx="325799" cy="390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447534" y="2228631"/>
        <a:ext cx="234575" cy="228059"/>
      </dsp:txXfrm>
    </dsp:sp>
    <dsp:sp modelId="{151F34CA-B8F9-496E-AC84-5FC845039CDF}">
      <dsp:nvSpPr>
        <dsp:cNvPr id="0" name=""/>
        <dsp:cNvSpPr/>
      </dsp:nvSpPr>
      <dsp:spPr>
        <a:xfrm>
          <a:off x="484253" y="2608731"/>
          <a:ext cx="2161136" cy="868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Monitoreo y mejoramiento continuo </a:t>
          </a:r>
          <a:endParaRPr lang="es-EC" sz="1700" kern="1200" dirty="0"/>
        </a:p>
      </dsp:txBody>
      <dsp:txXfrm>
        <a:off x="509699" y="2634177"/>
        <a:ext cx="2110244" cy="817906"/>
      </dsp:txXfrm>
    </dsp:sp>
    <dsp:sp modelId="{A01CED25-18EA-48C0-85FE-3B8D39E71F81}">
      <dsp:nvSpPr>
        <dsp:cNvPr id="0" name=""/>
        <dsp:cNvSpPr/>
      </dsp:nvSpPr>
      <dsp:spPr>
        <a:xfrm rot="5400000">
          <a:off x="1401922" y="3499249"/>
          <a:ext cx="325799" cy="3909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447534" y="3531829"/>
        <a:ext cx="234575" cy="228059"/>
      </dsp:txXfrm>
    </dsp:sp>
    <dsp:sp modelId="{07D2642F-2555-4EAA-A443-3A35DDCB5A63}">
      <dsp:nvSpPr>
        <dsp:cNvPr id="0" name=""/>
        <dsp:cNvSpPr/>
      </dsp:nvSpPr>
      <dsp:spPr>
        <a:xfrm>
          <a:off x="484253" y="3911928"/>
          <a:ext cx="2161136" cy="868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 predicción de supervivencia futura no es tan clara.</a:t>
          </a:r>
          <a:endParaRPr lang="es-EC" sz="1700" kern="1200" dirty="0"/>
        </a:p>
      </dsp:txBody>
      <dsp:txXfrm>
        <a:off x="509699" y="3937374"/>
        <a:ext cx="2110244" cy="8179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1DAA2-A988-4520-8967-E958463FD1E8}">
      <dsp:nvSpPr>
        <dsp:cNvPr id="0" name=""/>
        <dsp:cNvSpPr/>
      </dsp:nvSpPr>
      <dsp:spPr>
        <a:xfrm>
          <a:off x="215492" y="2284501"/>
          <a:ext cx="1894947" cy="1894947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308D83-1F27-43F9-BE3C-8CBAC2D9F5D1}">
      <dsp:nvSpPr>
        <dsp:cNvPr id="0" name=""/>
        <dsp:cNvSpPr/>
      </dsp:nvSpPr>
      <dsp:spPr>
        <a:xfrm rot="17700000">
          <a:off x="883186" y="739731"/>
          <a:ext cx="2355630" cy="11352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</a:t>
          </a:r>
          <a:r>
            <a:rPr lang="en-US" sz="2000" kern="1200" dirty="0" err="1" smtClean="0"/>
            <a:t>Rotación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Inventario</a:t>
          </a:r>
          <a:r>
            <a:rPr lang="en-US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</a:t>
          </a:r>
          <a:r>
            <a:rPr lang="en-US" sz="2000" kern="1200" dirty="0" err="1" smtClean="0"/>
            <a:t>Cartera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Clientes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</a:t>
          </a:r>
          <a:r>
            <a:rPr lang="en-US" sz="2000" kern="1200" dirty="0" err="1" smtClean="0"/>
            <a:t>Proveedores</a:t>
          </a:r>
          <a:endParaRPr lang="en-US" sz="2000" kern="1200" dirty="0" smtClean="0"/>
        </a:p>
      </dsp:txBody>
      <dsp:txXfrm>
        <a:off x="883186" y="739731"/>
        <a:ext cx="2355630" cy="1135231"/>
      </dsp:txXfrm>
    </dsp:sp>
    <dsp:sp modelId="{3A2616E2-4F80-48E1-96E5-F3E3236B8D18}">
      <dsp:nvSpPr>
        <dsp:cNvPr id="0" name=""/>
        <dsp:cNvSpPr/>
      </dsp:nvSpPr>
      <dsp:spPr>
        <a:xfrm>
          <a:off x="2253325" y="2284501"/>
          <a:ext cx="1894947" cy="1894947"/>
        </a:xfrm>
        <a:prstGeom prst="donut">
          <a:avLst>
            <a:gd name="adj" fmla="val 2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48AE21-098D-417A-A02D-41F36E2E6436}">
      <dsp:nvSpPr>
        <dsp:cNvPr id="0" name=""/>
        <dsp:cNvSpPr/>
      </dsp:nvSpPr>
      <dsp:spPr>
        <a:xfrm rot="17700000">
          <a:off x="2921019" y="739731"/>
          <a:ext cx="2355630" cy="11352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Análisis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Índices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Financieros</a:t>
          </a:r>
          <a:endParaRPr lang="en-US" sz="2000" kern="1200" dirty="0"/>
        </a:p>
      </dsp:txBody>
      <dsp:txXfrm>
        <a:off x="2921019" y="739731"/>
        <a:ext cx="2355630" cy="1135231"/>
      </dsp:txXfrm>
    </dsp:sp>
    <dsp:sp modelId="{BA701FFB-886D-4787-AD38-A70D2C119AFA}">
      <dsp:nvSpPr>
        <dsp:cNvPr id="0" name=""/>
        <dsp:cNvSpPr/>
      </dsp:nvSpPr>
      <dsp:spPr>
        <a:xfrm>
          <a:off x="4291158" y="2284501"/>
          <a:ext cx="1894947" cy="1894947"/>
        </a:xfrm>
        <a:prstGeom prst="donut">
          <a:avLst>
            <a:gd name="adj" fmla="val 2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4328A2-96B0-4DF7-AC62-F4D31E80F45D}">
      <dsp:nvSpPr>
        <dsp:cNvPr id="0" name=""/>
        <dsp:cNvSpPr/>
      </dsp:nvSpPr>
      <dsp:spPr>
        <a:xfrm rot="17700000">
          <a:off x="4958852" y="739731"/>
          <a:ext cx="2355630" cy="11352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</a:t>
          </a:r>
          <a:r>
            <a:rPr lang="en-US" sz="2000" kern="1200" dirty="0" err="1" smtClean="0"/>
            <a:t>Alianzas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Estratégicas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Costos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958852" y="739731"/>
        <a:ext cx="2355630" cy="1135231"/>
      </dsp:txXfrm>
    </dsp:sp>
    <dsp:sp modelId="{A8A8B158-AB25-4A10-B996-E8BA6E09BC51}">
      <dsp:nvSpPr>
        <dsp:cNvPr id="0" name=""/>
        <dsp:cNvSpPr/>
      </dsp:nvSpPr>
      <dsp:spPr>
        <a:xfrm>
          <a:off x="6328991" y="2284501"/>
          <a:ext cx="1894947" cy="1894947"/>
        </a:xfrm>
        <a:prstGeom prst="donut">
          <a:avLst>
            <a:gd name="adj" fmla="val 2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EE37A4-5CF7-482E-9C71-714D12F0778E}">
      <dsp:nvSpPr>
        <dsp:cNvPr id="0" name=""/>
        <dsp:cNvSpPr/>
      </dsp:nvSpPr>
      <dsp:spPr>
        <a:xfrm rot="17700000">
          <a:off x="6996685" y="739731"/>
          <a:ext cx="2355630" cy="113523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Analizar</a:t>
          </a:r>
          <a:r>
            <a:rPr lang="en-US" sz="2000" kern="1200" dirty="0" smtClean="0"/>
            <a:t> la </a:t>
          </a:r>
          <a:r>
            <a:rPr lang="en-US" sz="2000" kern="1200" dirty="0" err="1" smtClean="0"/>
            <a:t>capacidad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pago</a:t>
          </a:r>
          <a:r>
            <a:rPr lang="en-US" sz="2000" kern="1200" dirty="0" smtClean="0"/>
            <a:t> de la </a:t>
          </a:r>
          <a:r>
            <a:rPr lang="en-US" sz="2000" kern="1200" dirty="0" err="1" smtClean="0"/>
            <a:t>entidad</a:t>
          </a:r>
          <a:endParaRPr lang="en-US" sz="2000" kern="1200" dirty="0"/>
        </a:p>
      </dsp:txBody>
      <dsp:txXfrm>
        <a:off x="6996685" y="739731"/>
        <a:ext cx="2355630" cy="11352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4841-0C80-4894-97AA-114712050D26}">
      <dsp:nvSpPr>
        <dsp:cNvPr id="0" name=""/>
        <dsp:cNvSpPr/>
      </dsp:nvSpPr>
      <dsp:spPr>
        <a:xfrm>
          <a:off x="1525332" y="-58129"/>
          <a:ext cx="5497624" cy="5497624"/>
        </a:xfrm>
        <a:prstGeom prst="circularArrow">
          <a:avLst>
            <a:gd name="adj1" fmla="val 5544"/>
            <a:gd name="adj2" fmla="val 330680"/>
            <a:gd name="adj3" fmla="val 14753756"/>
            <a:gd name="adj4" fmla="val 1681517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526D8-0713-4295-9A72-55658E0CB5FD}">
      <dsp:nvSpPr>
        <dsp:cNvPr id="0" name=""/>
        <dsp:cNvSpPr/>
      </dsp:nvSpPr>
      <dsp:spPr>
        <a:xfrm>
          <a:off x="3564353" y="3210"/>
          <a:ext cx="1419583" cy="709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Altos costos operativos </a:t>
          </a:r>
          <a:endParaRPr lang="es-EC" sz="1800" kern="1200" dirty="0"/>
        </a:p>
      </dsp:txBody>
      <dsp:txXfrm>
        <a:off x="3599002" y="37859"/>
        <a:ext cx="1350285" cy="640493"/>
      </dsp:txXfrm>
    </dsp:sp>
    <dsp:sp modelId="{45CD0C00-C12E-4D79-B405-173BF67F5F02}">
      <dsp:nvSpPr>
        <dsp:cNvPr id="0" name=""/>
        <dsp:cNvSpPr/>
      </dsp:nvSpPr>
      <dsp:spPr>
        <a:xfrm>
          <a:off x="5071306" y="551696"/>
          <a:ext cx="1419583" cy="709791"/>
        </a:xfrm>
        <a:prstGeom prst="roundRect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Flujos de efectivos negativos</a:t>
          </a:r>
          <a:endParaRPr lang="es-EC" sz="1800" kern="1200" dirty="0"/>
        </a:p>
      </dsp:txBody>
      <dsp:txXfrm>
        <a:off x="5105955" y="586345"/>
        <a:ext cx="1350285" cy="640493"/>
      </dsp:txXfrm>
    </dsp:sp>
    <dsp:sp modelId="{E95888FB-3BF6-4D86-8B00-26C752452D0E}">
      <dsp:nvSpPr>
        <dsp:cNvPr id="0" name=""/>
        <dsp:cNvSpPr/>
      </dsp:nvSpPr>
      <dsp:spPr>
        <a:xfrm>
          <a:off x="5675156" y="1940511"/>
          <a:ext cx="1815548" cy="709791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Elevado endeudamiento</a:t>
          </a:r>
          <a:endParaRPr lang="es-EC" sz="1800" kern="1200" dirty="0"/>
        </a:p>
      </dsp:txBody>
      <dsp:txXfrm>
        <a:off x="5709805" y="1975160"/>
        <a:ext cx="1746250" cy="640493"/>
      </dsp:txXfrm>
    </dsp:sp>
    <dsp:sp modelId="{4B1AF909-04E5-4D04-A5BF-3D647777C4DD}">
      <dsp:nvSpPr>
        <dsp:cNvPr id="0" name=""/>
        <dsp:cNvSpPr/>
      </dsp:nvSpPr>
      <dsp:spPr>
        <a:xfrm>
          <a:off x="5407379" y="3519814"/>
          <a:ext cx="1794155" cy="709791"/>
        </a:xfrm>
        <a:prstGeom prst="roundRect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Inadecuado manejo administrativos</a:t>
          </a:r>
          <a:endParaRPr lang="es-EC" sz="1800" kern="1200" dirty="0"/>
        </a:p>
      </dsp:txBody>
      <dsp:txXfrm>
        <a:off x="5442028" y="3554463"/>
        <a:ext cx="1724857" cy="640493"/>
      </dsp:txXfrm>
    </dsp:sp>
    <dsp:sp modelId="{F41C03A2-7464-413D-9D3C-A7A3F5375DDE}">
      <dsp:nvSpPr>
        <dsp:cNvPr id="0" name=""/>
        <dsp:cNvSpPr/>
      </dsp:nvSpPr>
      <dsp:spPr>
        <a:xfrm>
          <a:off x="4366186" y="4550630"/>
          <a:ext cx="1419583" cy="70979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Falta de innovación</a:t>
          </a:r>
          <a:endParaRPr lang="es-EC" sz="1800" kern="1200" dirty="0"/>
        </a:p>
      </dsp:txBody>
      <dsp:txXfrm>
        <a:off x="4400835" y="4585279"/>
        <a:ext cx="1350285" cy="640493"/>
      </dsp:txXfrm>
    </dsp:sp>
    <dsp:sp modelId="{6B32FE02-E396-4A3D-ACEB-AC1D0D2F35C7}">
      <dsp:nvSpPr>
        <dsp:cNvPr id="0" name=""/>
        <dsp:cNvSpPr/>
      </dsp:nvSpPr>
      <dsp:spPr>
        <a:xfrm>
          <a:off x="2762520" y="4550630"/>
          <a:ext cx="1419583" cy="709791"/>
        </a:xfrm>
        <a:prstGeom prst="roundRect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Altos costos operativos </a:t>
          </a:r>
          <a:endParaRPr lang="es-EC" sz="1800" kern="1200"/>
        </a:p>
      </dsp:txBody>
      <dsp:txXfrm>
        <a:off x="2797169" y="4585279"/>
        <a:ext cx="1350285" cy="640493"/>
      </dsp:txXfrm>
    </dsp:sp>
    <dsp:sp modelId="{8CB08847-1736-40FA-819B-7C6A4C540F61}">
      <dsp:nvSpPr>
        <dsp:cNvPr id="0" name=""/>
        <dsp:cNvSpPr/>
      </dsp:nvSpPr>
      <dsp:spPr>
        <a:xfrm>
          <a:off x="1534040" y="3519814"/>
          <a:ext cx="1419583" cy="709791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Iliquidez</a:t>
          </a:r>
          <a:endParaRPr lang="es-EC" sz="1800" kern="1200" dirty="0"/>
        </a:p>
      </dsp:txBody>
      <dsp:txXfrm>
        <a:off x="1568689" y="3554463"/>
        <a:ext cx="1350285" cy="640493"/>
      </dsp:txXfrm>
    </dsp:sp>
    <dsp:sp modelId="{E58C5C83-B0C5-4A43-8A52-C0B98F3C8543}">
      <dsp:nvSpPr>
        <dsp:cNvPr id="0" name=""/>
        <dsp:cNvSpPr/>
      </dsp:nvSpPr>
      <dsp:spPr>
        <a:xfrm>
          <a:off x="1085422" y="1940511"/>
          <a:ext cx="1759872" cy="709791"/>
        </a:xfrm>
        <a:prstGeom prst="roundRect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Insuficiencia de capital</a:t>
          </a:r>
          <a:endParaRPr lang="es-EC" sz="1800" kern="1200" dirty="0"/>
        </a:p>
      </dsp:txBody>
      <dsp:txXfrm>
        <a:off x="1120071" y="1975160"/>
        <a:ext cx="1690574" cy="640493"/>
      </dsp:txXfrm>
    </dsp:sp>
    <dsp:sp modelId="{4BA99B1F-2214-4C71-B79F-9D93BA63766B}">
      <dsp:nvSpPr>
        <dsp:cNvPr id="0" name=""/>
        <dsp:cNvSpPr/>
      </dsp:nvSpPr>
      <dsp:spPr>
        <a:xfrm>
          <a:off x="1997834" y="551696"/>
          <a:ext cx="1538715" cy="70979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Rentabilidad Baja</a:t>
          </a:r>
          <a:endParaRPr lang="es-EC" sz="1800" kern="1200" dirty="0"/>
        </a:p>
      </dsp:txBody>
      <dsp:txXfrm>
        <a:off x="2032483" y="586345"/>
        <a:ext cx="1469417" cy="64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3FE2-AA8A-49BB-88BE-4964745B7B53}">
      <dsp:nvSpPr>
        <dsp:cNvPr id="0" name=""/>
        <dsp:cNvSpPr/>
      </dsp:nvSpPr>
      <dsp:spPr>
        <a:xfrm>
          <a:off x="-4669502" y="-715835"/>
          <a:ext cx="5562108" cy="5562108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E6595-975C-40D4-BD78-FBDA67F2BE1F}">
      <dsp:nvSpPr>
        <dsp:cNvPr id="0" name=""/>
        <dsp:cNvSpPr/>
      </dsp:nvSpPr>
      <dsp:spPr>
        <a:xfrm>
          <a:off x="467503" y="317548"/>
          <a:ext cx="10848632" cy="635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1600" kern="1200" dirty="0" smtClean="0"/>
            <a:t>Elaborar la fundamentación teórica sobre liderazgo y salud financiera.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503" y="317548"/>
        <a:ext cx="10848632" cy="635426"/>
      </dsp:txXfrm>
    </dsp:sp>
    <dsp:sp modelId="{20D0CC65-B9A5-4046-9E61-0FFF3D40D24C}">
      <dsp:nvSpPr>
        <dsp:cNvPr id="0" name=""/>
        <dsp:cNvSpPr/>
      </dsp:nvSpPr>
      <dsp:spPr>
        <a:xfrm>
          <a:off x="70362" y="238119"/>
          <a:ext cx="794283" cy="794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FFDA9-94AC-49B0-BF26-F49E2BCF6E82}">
      <dsp:nvSpPr>
        <dsp:cNvPr id="0" name=""/>
        <dsp:cNvSpPr/>
      </dsp:nvSpPr>
      <dsp:spPr>
        <a:xfrm>
          <a:off x="831808" y="1270853"/>
          <a:ext cx="10484327" cy="635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1600" kern="1200" dirty="0" smtClean="0"/>
            <a:t>Realizar un diagnóstico del liderazgo en las PYMES manufactureras de la provincia de Pichincha.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808" y="1270853"/>
        <a:ext cx="10484327" cy="635426"/>
      </dsp:txXfrm>
    </dsp:sp>
    <dsp:sp modelId="{9D1D3A9A-1C21-4DEA-9474-F40907EE934C}">
      <dsp:nvSpPr>
        <dsp:cNvPr id="0" name=""/>
        <dsp:cNvSpPr/>
      </dsp:nvSpPr>
      <dsp:spPr>
        <a:xfrm>
          <a:off x="434666" y="1191424"/>
          <a:ext cx="794283" cy="794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9FD61-C9DA-4A48-A44E-8290C0764B39}">
      <dsp:nvSpPr>
        <dsp:cNvPr id="0" name=""/>
        <dsp:cNvSpPr/>
      </dsp:nvSpPr>
      <dsp:spPr>
        <a:xfrm>
          <a:off x="831808" y="2224158"/>
          <a:ext cx="10484327" cy="635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1600" kern="1200" dirty="0" smtClean="0"/>
            <a:t>Determinar la salud financiera de las PYMES manufactureras de la provincia de Pichincha. 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808" y="2224158"/>
        <a:ext cx="10484327" cy="635426"/>
      </dsp:txXfrm>
    </dsp:sp>
    <dsp:sp modelId="{BCB21111-0F22-47FB-8D2B-ABD003044D34}">
      <dsp:nvSpPr>
        <dsp:cNvPr id="0" name=""/>
        <dsp:cNvSpPr/>
      </dsp:nvSpPr>
      <dsp:spPr>
        <a:xfrm>
          <a:off x="434666" y="2144729"/>
          <a:ext cx="794283" cy="794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FE1F6-0829-4C1D-91AD-6955C569744D}">
      <dsp:nvSpPr>
        <dsp:cNvPr id="0" name=""/>
        <dsp:cNvSpPr/>
      </dsp:nvSpPr>
      <dsp:spPr>
        <a:xfrm>
          <a:off x="467503" y="3177463"/>
          <a:ext cx="10848632" cy="635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3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S" sz="1600" kern="1200" dirty="0" smtClean="0"/>
            <a:t>Establecer la relación entre el liderazgo y la salud financiera de las PYMES manufactureras de la provincia de Pichincha en el periodo 2017.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503" y="3177463"/>
        <a:ext cx="10848632" cy="635426"/>
      </dsp:txXfrm>
    </dsp:sp>
    <dsp:sp modelId="{1FC77B1E-CD29-4BC6-82FB-DFEA3DED8D5E}">
      <dsp:nvSpPr>
        <dsp:cNvPr id="0" name=""/>
        <dsp:cNvSpPr/>
      </dsp:nvSpPr>
      <dsp:spPr>
        <a:xfrm>
          <a:off x="70362" y="3098035"/>
          <a:ext cx="794283" cy="794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5795-CDB7-42CB-956B-5C5714857330}">
      <dsp:nvSpPr>
        <dsp:cNvPr id="0" name=""/>
        <dsp:cNvSpPr/>
      </dsp:nvSpPr>
      <dsp:spPr>
        <a:xfrm rot="16200000">
          <a:off x="-1179048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Existen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tres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estilos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Liderazgo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-Transformacional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-Transaccional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-Laissez Faire</a:t>
          </a:r>
          <a:endParaRPr lang="en-US" sz="1700" kern="1200" dirty="0"/>
        </a:p>
      </dsp:txBody>
      <dsp:txXfrm rot="5400000">
        <a:off x="5649" y="870267"/>
        <a:ext cx="1981944" cy="2610802"/>
      </dsp:txXfrm>
    </dsp:sp>
    <dsp:sp modelId="{25D11630-E1EC-4B6D-9ABC-17C0CD7C02DE}">
      <dsp:nvSpPr>
        <dsp:cNvPr id="0" name=""/>
        <dsp:cNvSpPr/>
      </dsp:nvSpPr>
      <dsp:spPr>
        <a:xfrm rot="16200000">
          <a:off x="951541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Predomina el estilo Transformacional</a:t>
          </a:r>
          <a:endParaRPr lang="en-US" sz="1700" kern="1200" dirty="0"/>
        </a:p>
      </dsp:txBody>
      <dsp:txXfrm rot="5400000">
        <a:off x="2136238" y="870267"/>
        <a:ext cx="1981944" cy="2610802"/>
      </dsp:txXfrm>
    </dsp:sp>
    <dsp:sp modelId="{5855B17D-20A7-47F6-93D4-8087163FE777}">
      <dsp:nvSpPr>
        <dsp:cNvPr id="0" name=""/>
        <dsp:cNvSpPr/>
      </dsp:nvSpPr>
      <dsp:spPr>
        <a:xfrm rot="16200000">
          <a:off x="3082131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76 Empresas Solventes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42 Entidad Insolventes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147 </a:t>
          </a:r>
          <a:r>
            <a:rPr lang="en-US" sz="1700" kern="1200" dirty="0" err="1" smtClean="0"/>
            <a:t>Compañías</a:t>
          </a:r>
          <a:r>
            <a:rPr lang="en-US" sz="1700" kern="1200" dirty="0" smtClean="0"/>
            <a:t> Zona Gris</a:t>
          </a:r>
          <a:endParaRPr lang="en-US" sz="1700" kern="1200" dirty="0"/>
        </a:p>
      </dsp:txBody>
      <dsp:txXfrm rot="5400000">
        <a:off x="4266828" y="870267"/>
        <a:ext cx="1981944" cy="2610802"/>
      </dsp:txXfrm>
    </dsp:sp>
    <dsp:sp modelId="{C30A2C16-722A-43EE-8620-52D57CEF0565}">
      <dsp:nvSpPr>
        <dsp:cNvPr id="0" name=""/>
        <dsp:cNvSpPr/>
      </dsp:nvSpPr>
      <dsp:spPr>
        <a:xfrm rot="16200000">
          <a:off x="5212720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</a:t>
          </a:r>
          <a:r>
            <a:rPr lang="en-US" sz="1700" kern="1200" dirty="0" err="1" smtClean="0"/>
            <a:t>existe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Correlación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significativa</a:t>
          </a:r>
          <a:r>
            <a:rPr lang="en-US" sz="1700" kern="1200" dirty="0" smtClean="0"/>
            <a:t> entre el </a:t>
          </a:r>
          <a:r>
            <a:rPr lang="en-US" sz="1700" kern="1200" dirty="0" err="1" smtClean="0"/>
            <a:t>Liderazgo</a:t>
          </a:r>
          <a:r>
            <a:rPr lang="en-US" sz="1700" kern="1200" dirty="0" smtClean="0"/>
            <a:t> y </a:t>
          </a:r>
          <a:r>
            <a:rPr lang="en-US" sz="1700" kern="1200" dirty="0" err="1" smtClean="0"/>
            <a:t>Salud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Financiera</a:t>
          </a:r>
          <a:endParaRPr lang="en-US" sz="1700" kern="1200" dirty="0"/>
        </a:p>
      </dsp:txBody>
      <dsp:txXfrm rot="5400000">
        <a:off x="6397417" y="870267"/>
        <a:ext cx="1981944" cy="2610802"/>
      </dsp:txXfrm>
    </dsp:sp>
    <dsp:sp modelId="{747A8294-85A6-418C-8344-372456862719}">
      <dsp:nvSpPr>
        <dsp:cNvPr id="0" name=""/>
        <dsp:cNvSpPr/>
      </dsp:nvSpPr>
      <dsp:spPr>
        <a:xfrm rot="16200000">
          <a:off x="7343310" y="1184696"/>
          <a:ext cx="4351338" cy="1981944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Teoría</a:t>
          </a:r>
          <a:r>
            <a:rPr lang="en-US" sz="1700" kern="1200" dirty="0" smtClean="0"/>
            <a:t> del </a:t>
          </a:r>
          <a:r>
            <a:rPr lang="en-US" sz="1700" kern="1200" dirty="0" err="1" smtClean="0"/>
            <a:t>Caos-Gerencia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Valores</a:t>
          </a:r>
          <a:endParaRPr lang="en-US" sz="1700" kern="1200" dirty="0"/>
        </a:p>
      </dsp:txBody>
      <dsp:txXfrm rot="5400000">
        <a:off x="8528007" y="870267"/>
        <a:ext cx="1981944" cy="26108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5795-CDB7-42CB-956B-5C5714857330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99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Las </a:t>
          </a:r>
          <a:r>
            <a:rPr lang="en-US" sz="2200" kern="1200" dirty="0" err="1" smtClean="0"/>
            <a:t>Pymes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deben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buscar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aplicar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nuevas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estrategias</a:t>
          </a:r>
          <a:endParaRPr lang="en-US" sz="2200" kern="1200" dirty="0"/>
        </a:p>
      </dsp:txBody>
      <dsp:txXfrm rot="5400000">
        <a:off x="2535" y="870268"/>
        <a:ext cx="2487699" cy="2610802"/>
      </dsp:txXfrm>
    </dsp:sp>
    <dsp:sp modelId="{25D11630-E1EC-4B6D-9ABC-17C0CD7C02DE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99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Proyectos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Vinculación</a:t>
          </a:r>
          <a:endParaRPr lang="en-US" sz="2200" kern="1200" dirty="0"/>
        </a:p>
      </dsp:txBody>
      <dsp:txXfrm rot="5400000">
        <a:off x="2676811" y="870268"/>
        <a:ext cx="2487699" cy="2610802"/>
      </dsp:txXfrm>
    </dsp:sp>
    <dsp:sp modelId="{5855B17D-20A7-47F6-93D4-8087163FE777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99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Pymes</a:t>
          </a:r>
          <a:r>
            <a:rPr lang="en-US" sz="2200" kern="1200" baseline="0" dirty="0" smtClean="0"/>
            <a:t> de la zona Gris </a:t>
          </a:r>
          <a:r>
            <a:rPr lang="en-US" sz="2200" kern="1200" baseline="0" dirty="0" err="1" smtClean="0"/>
            <a:t>deben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analizar</a:t>
          </a:r>
          <a:r>
            <a:rPr lang="en-US" sz="2200" kern="1200" baseline="0" dirty="0" smtClean="0"/>
            <a:t> la </a:t>
          </a:r>
          <a:r>
            <a:rPr lang="en-US" sz="2200" kern="1200" baseline="0" dirty="0" err="1" smtClean="0"/>
            <a:t>eficacia</a:t>
          </a:r>
          <a:r>
            <a:rPr lang="en-US" sz="2200" kern="1200" baseline="0" dirty="0" smtClean="0"/>
            <a:t> de las </a:t>
          </a:r>
          <a:r>
            <a:rPr lang="en-US" sz="2200" kern="1200" baseline="0" dirty="0" err="1" smtClean="0"/>
            <a:t>estrategias</a:t>
          </a:r>
          <a:endParaRPr lang="en-US" sz="2200" kern="1200" dirty="0"/>
        </a:p>
      </dsp:txBody>
      <dsp:txXfrm rot="5400000">
        <a:off x="5351088" y="870268"/>
        <a:ext cx="2487699" cy="2610802"/>
      </dsp:txXfrm>
    </dsp:sp>
    <dsp:sp modelId="{C30A2C16-722A-43EE-8620-52D57CEF0565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40999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Actualización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información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en</a:t>
          </a:r>
          <a:r>
            <a:rPr lang="en-US" sz="2200" kern="1200" dirty="0" smtClean="0"/>
            <a:t>  la </a:t>
          </a:r>
          <a:r>
            <a:rPr lang="en-US" sz="2200" kern="1200" dirty="0" err="1" smtClean="0"/>
            <a:t>Superintendencia</a:t>
          </a:r>
          <a:r>
            <a:rPr lang="en-US" sz="2200" kern="1200" dirty="0" smtClean="0"/>
            <a:t> de Compañía </a:t>
          </a:r>
          <a:r>
            <a:rPr lang="en-US" sz="2200" kern="1200" dirty="0" err="1" smtClean="0"/>
            <a:t>Valores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Seguros</a:t>
          </a:r>
          <a:endParaRPr lang="en-US" sz="2200" kern="1200" dirty="0"/>
        </a:p>
      </dsp:txBody>
      <dsp:txXfrm rot="5400000">
        <a:off x="8025365" y="870268"/>
        <a:ext cx="2487699" cy="2610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B3FA7-2E8C-4636-8635-DA491E2D20F9}">
      <dsp:nvSpPr>
        <dsp:cNvPr id="0" name=""/>
        <dsp:cNvSpPr/>
      </dsp:nvSpPr>
      <dsp:spPr>
        <a:xfrm>
          <a:off x="1879255" y="1402"/>
          <a:ext cx="1110198" cy="55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rgbClr val="00B050"/>
              </a:solidFill>
            </a:rPr>
            <a:t>Ventas</a:t>
          </a:r>
          <a:endParaRPr lang="es-EC" sz="1200" b="1" kern="1200" dirty="0">
            <a:solidFill>
              <a:srgbClr val="00B050"/>
            </a:solidFill>
          </a:endParaRPr>
        </a:p>
      </dsp:txBody>
      <dsp:txXfrm>
        <a:off x="1895513" y="17660"/>
        <a:ext cx="1077682" cy="522583"/>
      </dsp:txXfrm>
    </dsp:sp>
    <dsp:sp modelId="{D6BC1B00-4B89-4909-8FFD-22EEB9B489EE}">
      <dsp:nvSpPr>
        <dsp:cNvPr id="0" name=""/>
        <dsp:cNvSpPr/>
      </dsp:nvSpPr>
      <dsp:spPr>
        <a:xfrm rot="2700000">
          <a:off x="2678322" y="714980"/>
          <a:ext cx="578405" cy="194284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>
        <a:off x="2736607" y="753837"/>
        <a:ext cx="461835" cy="116570"/>
      </dsp:txXfrm>
    </dsp:sp>
    <dsp:sp modelId="{2FD3C703-7E5C-4F15-82CF-CD5F9C9B509F}">
      <dsp:nvSpPr>
        <dsp:cNvPr id="0" name=""/>
        <dsp:cNvSpPr/>
      </dsp:nvSpPr>
      <dsp:spPr>
        <a:xfrm>
          <a:off x="2945597" y="1067744"/>
          <a:ext cx="1110198" cy="55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rgbClr val="00B050"/>
              </a:solidFill>
            </a:rPr>
            <a:t>Capital social</a:t>
          </a:r>
          <a:endParaRPr lang="es-EC" sz="1200" b="1" kern="1200" dirty="0">
            <a:solidFill>
              <a:srgbClr val="00B050"/>
            </a:solidFill>
          </a:endParaRPr>
        </a:p>
      </dsp:txBody>
      <dsp:txXfrm>
        <a:off x="2961855" y="1084002"/>
        <a:ext cx="1077682" cy="522583"/>
      </dsp:txXfrm>
    </dsp:sp>
    <dsp:sp modelId="{05D95C19-0435-40DC-95E4-F524ED66DAA5}">
      <dsp:nvSpPr>
        <dsp:cNvPr id="0" name=""/>
        <dsp:cNvSpPr/>
      </dsp:nvSpPr>
      <dsp:spPr>
        <a:xfrm rot="8100000">
          <a:off x="2678322" y="1781322"/>
          <a:ext cx="578405" cy="194284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 rot="10800000">
        <a:off x="2736607" y="1820179"/>
        <a:ext cx="461835" cy="116570"/>
      </dsp:txXfrm>
    </dsp:sp>
    <dsp:sp modelId="{84B3C8CB-D1FD-4B89-A65D-8DB5A0727A2F}">
      <dsp:nvSpPr>
        <dsp:cNvPr id="0" name=""/>
        <dsp:cNvSpPr/>
      </dsp:nvSpPr>
      <dsp:spPr>
        <a:xfrm>
          <a:off x="1879255" y="2134086"/>
          <a:ext cx="1110198" cy="55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rgbClr val="00B050"/>
              </a:solidFill>
            </a:rPr>
            <a:t>Trabajadores</a:t>
          </a:r>
          <a:endParaRPr lang="es-EC" sz="1200" b="1" kern="1200" dirty="0">
            <a:solidFill>
              <a:srgbClr val="00B050"/>
            </a:solidFill>
          </a:endParaRPr>
        </a:p>
      </dsp:txBody>
      <dsp:txXfrm>
        <a:off x="1895513" y="2150344"/>
        <a:ext cx="1077682" cy="522583"/>
      </dsp:txXfrm>
    </dsp:sp>
    <dsp:sp modelId="{788E9855-08DF-4C5E-AA80-17317ABE8EA2}">
      <dsp:nvSpPr>
        <dsp:cNvPr id="0" name=""/>
        <dsp:cNvSpPr/>
      </dsp:nvSpPr>
      <dsp:spPr>
        <a:xfrm rot="13500000">
          <a:off x="1611980" y="1781322"/>
          <a:ext cx="578405" cy="194284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 rot="10800000">
        <a:off x="1670265" y="1820179"/>
        <a:ext cx="461835" cy="116570"/>
      </dsp:txXfrm>
    </dsp:sp>
    <dsp:sp modelId="{E58EFFE0-8BDE-4C94-8483-18AC32DD36D5}">
      <dsp:nvSpPr>
        <dsp:cNvPr id="0" name=""/>
        <dsp:cNvSpPr/>
      </dsp:nvSpPr>
      <dsp:spPr>
        <a:xfrm>
          <a:off x="812912" y="1067744"/>
          <a:ext cx="1110198" cy="55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solidFill>
                <a:srgbClr val="00B050"/>
              </a:solidFill>
            </a:rPr>
            <a:t>Activos</a:t>
          </a:r>
          <a:endParaRPr lang="es-EC" sz="1200" b="1" kern="1200" dirty="0">
            <a:solidFill>
              <a:srgbClr val="00B050"/>
            </a:solidFill>
          </a:endParaRPr>
        </a:p>
      </dsp:txBody>
      <dsp:txXfrm>
        <a:off x="829170" y="1084002"/>
        <a:ext cx="1077682" cy="522583"/>
      </dsp:txXfrm>
    </dsp:sp>
    <dsp:sp modelId="{8D32CAFD-283A-4FB6-92C7-EDF6B48D6472}">
      <dsp:nvSpPr>
        <dsp:cNvPr id="0" name=""/>
        <dsp:cNvSpPr/>
      </dsp:nvSpPr>
      <dsp:spPr>
        <a:xfrm rot="18900000">
          <a:off x="1611980" y="714980"/>
          <a:ext cx="578405" cy="194284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>
        <a:off x="1670265" y="753837"/>
        <a:ext cx="461835" cy="116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86B2A-BD0C-4D79-A6D5-27A8DE7CC6B8}">
      <dsp:nvSpPr>
        <dsp:cNvPr id="0" name=""/>
        <dsp:cNvSpPr/>
      </dsp:nvSpPr>
      <dsp:spPr>
        <a:xfrm>
          <a:off x="3495532" y="2509"/>
          <a:ext cx="1755240" cy="11409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Empleo</a:t>
          </a:r>
          <a:endParaRPr lang="en-US" sz="2200" kern="1200" dirty="0"/>
        </a:p>
      </dsp:txBody>
      <dsp:txXfrm>
        <a:off x="3551226" y="58203"/>
        <a:ext cx="1643852" cy="1029518"/>
      </dsp:txXfrm>
    </dsp:sp>
    <dsp:sp modelId="{7DCF7893-CBB9-46B6-9AF9-D850E8AB7762}">
      <dsp:nvSpPr>
        <dsp:cNvPr id="0" name=""/>
        <dsp:cNvSpPr/>
      </dsp:nvSpPr>
      <dsp:spPr>
        <a:xfrm>
          <a:off x="2094357" y="572962"/>
          <a:ext cx="4557590" cy="4557590"/>
        </a:xfrm>
        <a:custGeom>
          <a:avLst/>
          <a:gdLst/>
          <a:ahLst/>
          <a:cxnLst/>
          <a:rect l="0" t="0" r="0" b="0"/>
          <a:pathLst>
            <a:path>
              <a:moveTo>
                <a:pt x="3391408" y="290077"/>
              </a:moveTo>
              <a:arcTo wR="2278795" hR="2278795" stAng="17953523" swAng="121140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F28F1-9799-4F0B-AA18-34F4FFFA1AFC}">
      <dsp:nvSpPr>
        <dsp:cNvPr id="0" name=""/>
        <dsp:cNvSpPr/>
      </dsp:nvSpPr>
      <dsp:spPr>
        <a:xfrm>
          <a:off x="5662796" y="1577118"/>
          <a:ext cx="1755240" cy="1140906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Aporte</a:t>
          </a:r>
          <a:r>
            <a:rPr lang="en-US" sz="2200" kern="1200" dirty="0" smtClean="0"/>
            <a:t> a la </a:t>
          </a:r>
          <a:r>
            <a:rPr lang="en-US" sz="2200" kern="1200" dirty="0" err="1" smtClean="0"/>
            <a:t>Economía</a:t>
          </a:r>
          <a:endParaRPr lang="en-US" sz="2200" kern="1200" dirty="0"/>
        </a:p>
      </dsp:txBody>
      <dsp:txXfrm>
        <a:off x="5718490" y="1632812"/>
        <a:ext cx="1643852" cy="1029518"/>
      </dsp:txXfrm>
    </dsp:sp>
    <dsp:sp modelId="{FEE56A87-E667-419B-BDA0-179B80801B1F}">
      <dsp:nvSpPr>
        <dsp:cNvPr id="0" name=""/>
        <dsp:cNvSpPr/>
      </dsp:nvSpPr>
      <dsp:spPr>
        <a:xfrm>
          <a:off x="2094357" y="572962"/>
          <a:ext cx="4557590" cy="4557590"/>
        </a:xfrm>
        <a:custGeom>
          <a:avLst/>
          <a:gdLst/>
          <a:ahLst/>
          <a:cxnLst/>
          <a:rect l="0" t="0" r="0" b="0"/>
          <a:pathLst>
            <a:path>
              <a:moveTo>
                <a:pt x="4552122" y="2436571"/>
              </a:moveTo>
              <a:arcTo wR="2278795" hR="2278795" stAng="21838208" swAng="1359619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63F8B-594E-4992-BD44-C5BEF45C8CEE}">
      <dsp:nvSpPr>
        <dsp:cNvPr id="0" name=""/>
        <dsp:cNvSpPr/>
      </dsp:nvSpPr>
      <dsp:spPr>
        <a:xfrm>
          <a:off x="4834975" y="4124888"/>
          <a:ext cx="1755240" cy="1140906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Matriz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Productiva</a:t>
          </a:r>
          <a:endParaRPr lang="en-US" sz="2200" kern="1200" dirty="0"/>
        </a:p>
      </dsp:txBody>
      <dsp:txXfrm>
        <a:off x="4890669" y="4180582"/>
        <a:ext cx="1643852" cy="1029518"/>
      </dsp:txXfrm>
    </dsp:sp>
    <dsp:sp modelId="{E30F2E85-BF4B-4437-B10F-54DE02AB046A}">
      <dsp:nvSpPr>
        <dsp:cNvPr id="0" name=""/>
        <dsp:cNvSpPr/>
      </dsp:nvSpPr>
      <dsp:spPr>
        <a:xfrm>
          <a:off x="2094357" y="572962"/>
          <a:ext cx="4557590" cy="4557590"/>
        </a:xfrm>
        <a:custGeom>
          <a:avLst/>
          <a:gdLst/>
          <a:ahLst/>
          <a:cxnLst/>
          <a:rect l="0" t="0" r="0" b="0"/>
          <a:pathLst>
            <a:path>
              <a:moveTo>
                <a:pt x="2558403" y="4540371"/>
              </a:moveTo>
              <a:arcTo wR="2278795" hR="2278795" stAng="4977123" swAng="845754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FBC4D-A870-4514-9289-0E3F189CB05D}">
      <dsp:nvSpPr>
        <dsp:cNvPr id="0" name=""/>
        <dsp:cNvSpPr/>
      </dsp:nvSpPr>
      <dsp:spPr>
        <a:xfrm>
          <a:off x="2156090" y="4124888"/>
          <a:ext cx="1755240" cy="1140906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Quiebra</a:t>
          </a:r>
          <a:r>
            <a:rPr lang="en-US" sz="2200" kern="1200" dirty="0" smtClean="0"/>
            <a:t> de las </a:t>
          </a:r>
          <a:r>
            <a:rPr lang="en-US" sz="2200" kern="1200" dirty="0" err="1" smtClean="0"/>
            <a:t>Pymes</a:t>
          </a:r>
          <a:endParaRPr lang="en-US" sz="2200" kern="1200" dirty="0"/>
        </a:p>
      </dsp:txBody>
      <dsp:txXfrm>
        <a:off x="2211784" y="4180582"/>
        <a:ext cx="1643852" cy="1029518"/>
      </dsp:txXfrm>
    </dsp:sp>
    <dsp:sp modelId="{349B8121-C023-4177-8D9E-47C0ACD6AA76}">
      <dsp:nvSpPr>
        <dsp:cNvPr id="0" name=""/>
        <dsp:cNvSpPr/>
      </dsp:nvSpPr>
      <dsp:spPr>
        <a:xfrm>
          <a:off x="2094357" y="572962"/>
          <a:ext cx="4557590" cy="4557590"/>
        </a:xfrm>
        <a:custGeom>
          <a:avLst/>
          <a:gdLst/>
          <a:ahLst/>
          <a:cxnLst/>
          <a:rect l="0" t="0" r="0" b="0"/>
          <a:pathLst>
            <a:path>
              <a:moveTo>
                <a:pt x="241743" y="3300229"/>
              </a:moveTo>
              <a:arcTo wR="2278795" hR="2278795" stAng="9202173" swAng="1359619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6AF0C-0344-4DA9-8FE5-48781250E3EE}">
      <dsp:nvSpPr>
        <dsp:cNvPr id="0" name=""/>
        <dsp:cNvSpPr/>
      </dsp:nvSpPr>
      <dsp:spPr>
        <a:xfrm>
          <a:off x="1328269" y="1577118"/>
          <a:ext cx="1755240" cy="114090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Cambios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Constantes</a:t>
          </a:r>
          <a:endParaRPr lang="en-US" sz="2200" kern="1200" dirty="0"/>
        </a:p>
      </dsp:txBody>
      <dsp:txXfrm>
        <a:off x="1383963" y="1632812"/>
        <a:ext cx="1643852" cy="1029518"/>
      </dsp:txXfrm>
    </dsp:sp>
    <dsp:sp modelId="{DE23F453-361E-4E82-A028-D6AF93A2EA8E}">
      <dsp:nvSpPr>
        <dsp:cNvPr id="0" name=""/>
        <dsp:cNvSpPr/>
      </dsp:nvSpPr>
      <dsp:spPr>
        <a:xfrm>
          <a:off x="2094357" y="572962"/>
          <a:ext cx="4557590" cy="4557590"/>
        </a:xfrm>
        <a:custGeom>
          <a:avLst/>
          <a:gdLst/>
          <a:ahLst/>
          <a:cxnLst/>
          <a:rect l="0" t="0" r="0" b="0"/>
          <a:pathLst>
            <a:path>
              <a:moveTo>
                <a:pt x="548173" y="796278"/>
              </a:moveTo>
              <a:arcTo wR="2278795" hR="2278795" stAng="13235077" swAng="1211400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4392-04C6-489D-B590-B9D9E796B2F1}">
      <dsp:nvSpPr>
        <dsp:cNvPr id="0" name=""/>
        <dsp:cNvSpPr/>
      </dsp:nvSpPr>
      <dsp:spPr>
        <a:xfrm>
          <a:off x="1654505" y="1507984"/>
          <a:ext cx="1747287" cy="87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Liderazgo</a:t>
          </a:r>
          <a:endParaRPr lang="es-EC" sz="2000" kern="1200" dirty="0"/>
        </a:p>
      </dsp:txBody>
      <dsp:txXfrm>
        <a:off x="1680093" y="1533572"/>
        <a:ext cx="1696111" cy="822467"/>
      </dsp:txXfrm>
    </dsp:sp>
    <dsp:sp modelId="{3834C9B0-46A8-4183-8F1D-34C378092D56}">
      <dsp:nvSpPr>
        <dsp:cNvPr id="0" name=""/>
        <dsp:cNvSpPr/>
      </dsp:nvSpPr>
      <dsp:spPr>
        <a:xfrm rot="17692822">
          <a:off x="2920642" y="1171074"/>
          <a:ext cx="16612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6121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709720" y="1149758"/>
        <a:ext cx="83060" cy="83060"/>
      </dsp:txXfrm>
    </dsp:sp>
    <dsp:sp modelId="{54733F83-6C5C-4ADD-ADEB-8B3C058D3396}">
      <dsp:nvSpPr>
        <dsp:cNvPr id="0" name=""/>
        <dsp:cNvSpPr/>
      </dsp:nvSpPr>
      <dsp:spPr>
        <a:xfrm>
          <a:off x="4100707" y="949"/>
          <a:ext cx="1747287" cy="87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Muestra   de interacción </a:t>
          </a:r>
          <a:endParaRPr lang="es-EC" sz="2000" kern="1200" dirty="0"/>
        </a:p>
      </dsp:txBody>
      <dsp:txXfrm>
        <a:off x="4126295" y="26537"/>
        <a:ext cx="1696111" cy="822467"/>
      </dsp:txXfrm>
    </dsp:sp>
    <dsp:sp modelId="{6D624F3A-8D63-4D38-A55D-A5D45E883211}">
      <dsp:nvSpPr>
        <dsp:cNvPr id="0" name=""/>
        <dsp:cNvSpPr/>
      </dsp:nvSpPr>
      <dsp:spPr>
        <a:xfrm rot="19457599">
          <a:off x="3320892" y="1673419"/>
          <a:ext cx="8607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071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29732" y="1672116"/>
        <a:ext cx="43035" cy="43035"/>
      </dsp:txXfrm>
    </dsp:sp>
    <dsp:sp modelId="{1ABCC935-DE23-4DCD-A65A-7993435E67A9}">
      <dsp:nvSpPr>
        <dsp:cNvPr id="0" name=""/>
        <dsp:cNvSpPr/>
      </dsp:nvSpPr>
      <dsp:spPr>
        <a:xfrm>
          <a:off x="4100707" y="1005639"/>
          <a:ext cx="1747287" cy="87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Conservar altas perspectivas </a:t>
          </a:r>
          <a:endParaRPr lang="es-EC" sz="2000" kern="1200" dirty="0"/>
        </a:p>
      </dsp:txBody>
      <dsp:txXfrm>
        <a:off x="4126295" y="1031227"/>
        <a:ext cx="1696111" cy="822467"/>
      </dsp:txXfrm>
    </dsp:sp>
    <dsp:sp modelId="{6AE4091C-BCF3-4D6E-B18F-B56F439C701F}">
      <dsp:nvSpPr>
        <dsp:cNvPr id="0" name=""/>
        <dsp:cNvSpPr/>
      </dsp:nvSpPr>
      <dsp:spPr>
        <a:xfrm rot="2142401">
          <a:off x="3320892" y="2175764"/>
          <a:ext cx="8607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6071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29732" y="2174461"/>
        <a:ext cx="43035" cy="43035"/>
      </dsp:txXfrm>
    </dsp:sp>
    <dsp:sp modelId="{0BB1B1D3-782D-4835-B4C1-2AF53431C4D4}">
      <dsp:nvSpPr>
        <dsp:cNvPr id="0" name=""/>
        <dsp:cNvSpPr/>
      </dsp:nvSpPr>
      <dsp:spPr>
        <a:xfrm>
          <a:off x="4100707" y="2010329"/>
          <a:ext cx="1747287" cy="87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Resolver dificultades </a:t>
          </a:r>
          <a:endParaRPr lang="es-EC" sz="2000" kern="1200" dirty="0"/>
        </a:p>
      </dsp:txBody>
      <dsp:txXfrm>
        <a:off x="4126295" y="2035917"/>
        <a:ext cx="1696111" cy="822467"/>
      </dsp:txXfrm>
    </dsp:sp>
    <dsp:sp modelId="{08A54168-F2CD-4447-846E-862CCD9298AA}">
      <dsp:nvSpPr>
        <dsp:cNvPr id="0" name=""/>
        <dsp:cNvSpPr/>
      </dsp:nvSpPr>
      <dsp:spPr>
        <a:xfrm rot="3907178">
          <a:off x="2920642" y="2678109"/>
          <a:ext cx="16612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61215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709720" y="2656793"/>
        <a:ext cx="83060" cy="83060"/>
      </dsp:txXfrm>
    </dsp:sp>
    <dsp:sp modelId="{9DBE1E3F-1EFF-4A59-87F8-DAE6A7DFEC00}">
      <dsp:nvSpPr>
        <dsp:cNvPr id="0" name=""/>
        <dsp:cNvSpPr/>
      </dsp:nvSpPr>
      <dsp:spPr>
        <a:xfrm>
          <a:off x="4100707" y="3015019"/>
          <a:ext cx="1747287" cy="87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Lograr objetivos</a:t>
          </a:r>
          <a:endParaRPr lang="es-EC" sz="2000" kern="1200" dirty="0"/>
        </a:p>
      </dsp:txBody>
      <dsp:txXfrm>
        <a:off x="4126295" y="3040607"/>
        <a:ext cx="1696111" cy="822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F71B-04C7-4158-BE58-14BEB1639091}">
      <dsp:nvSpPr>
        <dsp:cNvPr id="0" name=""/>
        <dsp:cNvSpPr/>
      </dsp:nvSpPr>
      <dsp:spPr>
        <a:xfrm>
          <a:off x="8115247" y="3151795"/>
          <a:ext cx="91440" cy="569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C3B2A-4A8C-49EB-929D-E6646780F2B9}">
      <dsp:nvSpPr>
        <dsp:cNvPr id="0" name=""/>
        <dsp:cNvSpPr/>
      </dsp:nvSpPr>
      <dsp:spPr>
        <a:xfrm>
          <a:off x="4571348" y="1339037"/>
          <a:ext cx="3589618" cy="56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059"/>
              </a:lnTo>
              <a:lnTo>
                <a:pt x="3589618" y="388059"/>
              </a:lnTo>
              <a:lnTo>
                <a:pt x="3589618" y="5694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B197F-E5D3-4DE3-BEF5-A7ADB6A337B0}">
      <dsp:nvSpPr>
        <dsp:cNvPr id="0" name=""/>
        <dsp:cNvSpPr/>
      </dsp:nvSpPr>
      <dsp:spPr>
        <a:xfrm>
          <a:off x="5722167" y="3151795"/>
          <a:ext cx="91440" cy="569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7EA47-516E-467B-8ACE-F1FB3F800F41}">
      <dsp:nvSpPr>
        <dsp:cNvPr id="0" name=""/>
        <dsp:cNvSpPr/>
      </dsp:nvSpPr>
      <dsp:spPr>
        <a:xfrm>
          <a:off x="4571348" y="1339037"/>
          <a:ext cx="1196539" cy="56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059"/>
              </a:lnTo>
              <a:lnTo>
                <a:pt x="1196539" y="388059"/>
              </a:lnTo>
              <a:lnTo>
                <a:pt x="1196539" y="5694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9C5C3-5AF8-47D1-A7AC-4FED0A8581D2}">
      <dsp:nvSpPr>
        <dsp:cNvPr id="0" name=""/>
        <dsp:cNvSpPr/>
      </dsp:nvSpPr>
      <dsp:spPr>
        <a:xfrm>
          <a:off x="3329088" y="3151795"/>
          <a:ext cx="91440" cy="569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971A4-DB36-4F1B-9A55-8861B30DCDE5}">
      <dsp:nvSpPr>
        <dsp:cNvPr id="0" name=""/>
        <dsp:cNvSpPr/>
      </dsp:nvSpPr>
      <dsp:spPr>
        <a:xfrm>
          <a:off x="3374808" y="1339037"/>
          <a:ext cx="1196539" cy="569444"/>
        </a:xfrm>
        <a:custGeom>
          <a:avLst/>
          <a:gdLst/>
          <a:ahLst/>
          <a:cxnLst/>
          <a:rect l="0" t="0" r="0" b="0"/>
          <a:pathLst>
            <a:path>
              <a:moveTo>
                <a:pt x="1196539" y="0"/>
              </a:moveTo>
              <a:lnTo>
                <a:pt x="1196539" y="388059"/>
              </a:lnTo>
              <a:lnTo>
                <a:pt x="0" y="388059"/>
              </a:lnTo>
              <a:lnTo>
                <a:pt x="0" y="5694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09C0E-9445-4D21-B808-009521A93346}">
      <dsp:nvSpPr>
        <dsp:cNvPr id="0" name=""/>
        <dsp:cNvSpPr/>
      </dsp:nvSpPr>
      <dsp:spPr>
        <a:xfrm>
          <a:off x="936009" y="3151795"/>
          <a:ext cx="91440" cy="569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4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56105-9412-4D48-B3E6-946CA567AF05}">
      <dsp:nvSpPr>
        <dsp:cNvPr id="0" name=""/>
        <dsp:cNvSpPr/>
      </dsp:nvSpPr>
      <dsp:spPr>
        <a:xfrm>
          <a:off x="981729" y="1339037"/>
          <a:ext cx="3589618" cy="569444"/>
        </a:xfrm>
        <a:custGeom>
          <a:avLst/>
          <a:gdLst/>
          <a:ahLst/>
          <a:cxnLst/>
          <a:rect l="0" t="0" r="0" b="0"/>
          <a:pathLst>
            <a:path>
              <a:moveTo>
                <a:pt x="3589618" y="0"/>
              </a:moveTo>
              <a:lnTo>
                <a:pt x="3589618" y="388059"/>
              </a:lnTo>
              <a:lnTo>
                <a:pt x="0" y="388059"/>
              </a:lnTo>
              <a:lnTo>
                <a:pt x="0" y="5694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E36F4-89BC-424C-8522-0910597EC62A}">
      <dsp:nvSpPr>
        <dsp:cNvPr id="0" name=""/>
        <dsp:cNvSpPr/>
      </dsp:nvSpPr>
      <dsp:spPr>
        <a:xfrm>
          <a:off x="3592361" y="95724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4269C5-B1AC-4F1D-9A72-9304E872E647}">
      <dsp:nvSpPr>
        <dsp:cNvPr id="0" name=""/>
        <dsp:cNvSpPr/>
      </dsp:nvSpPr>
      <dsp:spPr>
        <a:xfrm>
          <a:off x="3809913" y="302399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Teorías</a:t>
          </a:r>
          <a:endParaRPr lang="en-US" sz="1800" kern="1200" dirty="0"/>
        </a:p>
      </dsp:txBody>
      <dsp:txXfrm>
        <a:off x="3846328" y="338814"/>
        <a:ext cx="1885143" cy="1170483"/>
      </dsp:txXfrm>
    </dsp:sp>
    <dsp:sp modelId="{20669676-8451-46FF-9C7C-5F23DEBC9C7C}">
      <dsp:nvSpPr>
        <dsp:cNvPr id="0" name=""/>
        <dsp:cNvSpPr/>
      </dsp:nvSpPr>
      <dsp:spPr>
        <a:xfrm>
          <a:off x="2742" y="1908481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ABD01A-F2B4-4F63-86F1-D2607E8E842E}">
      <dsp:nvSpPr>
        <dsp:cNvPr id="0" name=""/>
        <dsp:cNvSpPr/>
      </dsp:nvSpPr>
      <dsp:spPr>
        <a:xfrm>
          <a:off x="220294" y="2115156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Teoría de Rasgos</a:t>
          </a:r>
          <a:endParaRPr lang="en-US" sz="1800" kern="1200" dirty="0"/>
        </a:p>
      </dsp:txBody>
      <dsp:txXfrm>
        <a:off x="256709" y="2151571"/>
        <a:ext cx="1885143" cy="1170483"/>
      </dsp:txXfrm>
    </dsp:sp>
    <dsp:sp modelId="{F52E4163-4360-402C-8185-963FEF78EF96}">
      <dsp:nvSpPr>
        <dsp:cNvPr id="0" name=""/>
        <dsp:cNvSpPr/>
      </dsp:nvSpPr>
      <dsp:spPr>
        <a:xfrm>
          <a:off x="2742" y="3721239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327B98-027B-4B36-BFCD-C92E038B2E72}">
      <dsp:nvSpPr>
        <dsp:cNvPr id="0" name=""/>
        <dsp:cNvSpPr/>
      </dsp:nvSpPr>
      <dsp:spPr>
        <a:xfrm>
          <a:off x="220294" y="3927914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Atributos</a:t>
          </a:r>
          <a:endParaRPr lang="en-US" sz="1800" kern="1200" dirty="0"/>
        </a:p>
      </dsp:txBody>
      <dsp:txXfrm>
        <a:off x="256709" y="3964329"/>
        <a:ext cx="1885143" cy="1170483"/>
      </dsp:txXfrm>
    </dsp:sp>
    <dsp:sp modelId="{FC57FED1-3F71-43FE-A13B-A9C31CADE61D}">
      <dsp:nvSpPr>
        <dsp:cNvPr id="0" name=""/>
        <dsp:cNvSpPr/>
      </dsp:nvSpPr>
      <dsp:spPr>
        <a:xfrm>
          <a:off x="2395821" y="1908481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931E8B-9B9C-4599-8718-E940EFF59B9C}">
      <dsp:nvSpPr>
        <dsp:cNvPr id="0" name=""/>
        <dsp:cNvSpPr/>
      </dsp:nvSpPr>
      <dsp:spPr>
        <a:xfrm>
          <a:off x="2613374" y="2115156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Teoría del Comportamiento</a:t>
          </a:r>
          <a:endParaRPr lang="en-US" sz="1800" kern="1200" dirty="0"/>
        </a:p>
      </dsp:txBody>
      <dsp:txXfrm>
        <a:off x="2649789" y="2151571"/>
        <a:ext cx="1885143" cy="1170483"/>
      </dsp:txXfrm>
    </dsp:sp>
    <dsp:sp modelId="{9D02787E-3B87-4D8D-AFC9-98B84CFD35F2}">
      <dsp:nvSpPr>
        <dsp:cNvPr id="0" name=""/>
        <dsp:cNvSpPr/>
      </dsp:nvSpPr>
      <dsp:spPr>
        <a:xfrm>
          <a:off x="2395821" y="3721239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6BD581-0A44-4E0E-95EF-423BD7835390}">
      <dsp:nvSpPr>
        <dsp:cNvPr id="0" name=""/>
        <dsp:cNvSpPr/>
      </dsp:nvSpPr>
      <dsp:spPr>
        <a:xfrm>
          <a:off x="2613374" y="3927914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Conducta</a:t>
          </a:r>
          <a:endParaRPr lang="en-US" sz="1800" kern="1200" dirty="0"/>
        </a:p>
      </dsp:txBody>
      <dsp:txXfrm>
        <a:off x="2649789" y="3964329"/>
        <a:ext cx="1885143" cy="1170483"/>
      </dsp:txXfrm>
    </dsp:sp>
    <dsp:sp modelId="{C0F02A76-E9E9-44E7-BB65-680797A79AD1}">
      <dsp:nvSpPr>
        <dsp:cNvPr id="0" name=""/>
        <dsp:cNvSpPr/>
      </dsp:nvSpPr>
      <dsp:spPr>
        <a:xfrm>
          <a:off x="4788900" y="1908481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AF90CB-6902-4D9F-A64D-4375BA95C944}">
      <dsp:nvSpPr>
        <dsp:cNvPr id="0" name=""/>
        <dsp:cNvSpPr/>
      </dsp:nvSpPr>
      <dsp:spPr>
        <a:xfrm>
          <a:off x="5006453" y="2115156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Teoría Situacional</a:t>
          </a:r>
          <a:endParaRPr lang="en-US" sz="1800" kern="1200" dirty="0"/>
        </a:p>
      </dsp:txBody>
      <dsp:txXfrm>
        <a:off x="5042868" y="2151571"/>
        <a:ext cx="1885143" cy="1170483"/>
      </dsp:txXfrm>
    </dsp:sp>
    <dsp:sp modelId="{C5031463-846F-4123-B31D-566CD181D94A}">
      <dsp:nvSpPr>
        <dsp:cNvPr id="0" name=""/>
        <dsp:cNvSpPr/>
      </dsp:nvSpPr>
      <dsp:spPr>
        <a:xfrm>
          <a:off x="4788900" y="3721239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078383-A30A-4C9F-BC0E-60575746724C}">
      <dsp:nvSpPr>
        <dsp:cNvPr id="0" name=""/>
        <dsp:cNvSpPr/>
      </dsp:nvSpPr>
      <dsp:spPr>
        <a:xfrm>
          <a:off x="5006453" y="3927914"/>
          <a:ext cx="1957973" cy="1243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Situación</a:t>
          </a:r>
          <a:endParaRPr lang="en-US" sz="1800" kern="1200" dirty="0"/>
        </a:p>
      </dsp:txBody>
      <dsp:txXfrm>
        <a:off x="5042868" y="3964329"/>
        <a:ext cx="1885143" cy="1170483"/>
      </dsp:txXfrm>
    </dsp:sp>
    <dsp:sp modelId="{14A63EC2-699A-4EC3-B759-B8F8654E4CE6}">
      <dsp:nvSpPr>
        <dsp:cNvPr id="0" name=""/>
        <dsp:cNvSpPr/>
      </dsp:nvSpPr>
      <dsp:spPr>
        <a:xfrm>
          <a:off x="7181980" y="1908481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5DA88-3CA7-4D36-9095-C8A6E3A45650}">
      <dsp:nvSpPr>
        <dsp:cNvPr id="0" name=""/>
        <dsp:cNvSpPr/>
      </dsp:nvSpPr>
      <dsp:spPr>
        <a:xfrm>
          <a:off x="7399532" y="2115156"/>
          <a:ext cx="1957973" cy="12433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Teoría del Carisma</a:t>
          </a:r>
          <a:endParaRPr lang="en-US" sz="1800" kern="1200" dirty="0"/>
        </a:p>
      </dsp:txBody>
      <dsp:txXfrm>
        <a:off x="7435947" y="2151571"/>
        <a:ext cx="1885143" cy="1170483"/>
      </dsp:txXfrm>
    </dsp:sp>
    <dsp:sp modelId="{EEF5F08A-CF81-465F-BF2D-BB9AA6FC15D5}">
      <dsp:nvSpPr>
        <dsp:cNvPr id="0" name=""/>
        <dsp:cNvSpPr/>
      </dsp:nvSpPr>
      <dsp:spPr>
        <a:xfrm>
          <a:off x="7181980" y="3721239"/>
          <a:ext cx="1957973" cy="1243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BF33C8-9573-49C6-936C-93B6D35CCBFA}">
      <dsp:nvSpPr>
        <dsp:cNvPr id="0" name=""/>
        <dsp:cNvSpPr/>
      </dsp:nvSpPr>
      <dsp:spPr>
        <a:xfrm>
          <a:off x="7399532" y="3927914"/>
          <a:ext cx="1957973" cy="12433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Trascendencia</a:t>
          </a:r>
          <a:endParaRPr lang="en-US" sz="1800" kern="1200" dirty="0"/>
        </a:p>
      </dsp:txBody>
      <dsp:txXfrm>
        <a:off x="7435947" y="3964329"/>
        <a:ext cx="1885143" cy="1170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01E4-220E-49A9-82F6-ECA9F840660D}">
      <dsp:nvSpPr>
        <dsp:cNvPr id="0" name=""/>
        <dsp:cNvSpPr/>
      </dsp:nvSpPr>
      <dsp:spPr>
        <a:xfrm>
          <a:off x="430081" y="1777931"/>
          <a:ext cx="3156943" cy="2953549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3B45FA0-6AB1-47F6-A91A-50E9FD4C9585}">
      <dsp:nvSpPr>
        <dsp:cNvPr id="0" name=""/>
        <dsp:cNvSpPr/>
      </dsp:nvSpPr>
      <dsp:spPr>
        <a:xfrm>
          <a:off x="512929" y="1759081"/>
          <a:ext cx="2991248" cy="2991248"/>
        </a:xfrm>
        <a:prstGeom prst="ellips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98CBC0B8-72C3-46A1-B00B-E57286942867}">
      <dsp:nvSpPr>
        <dsp:cNvPr id="0" name=""/>
        <dsp:cNvSpPr/>
      </dsp:nvSpPr>
      <dsp:spPr>
        <a:xfrm>
          <a:off x="940112" y="2186265"/>
          <a:ext cx="2136881" cy="2136881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68E9CF5-AED7-4BBE-931E-CFCDA00E14DC}">
      <dsp:nvSpPr>
        <dsp:cNvPr id="0" name=""/>
        <dsp:cNvSpPr/>
      </dsp:nvSpPr>
      <dsp:spPr>
        <a:xfrm>
          <a:off x="1367617" y="2613769"/>
          <a:ext cx="1281872" cy="1281872"/>
        </a:xfrm>
        <a:prstGeom prst="ellips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4D24AAB-35B2-448B-9E05-20FDD995B9A8}">
      <dsp:nvSpPr>
        <dsp:cNvPr id="0" name=""/>
        <dsp:cNvSpPr/>
      </dsp:nvSpPr>
      <dsp:spPr>
        <a:xfrm>
          <a:off x="1794801" y="3040953"/>
          <a:ext cx="427504" cy="4275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033DA36-1A64-4767-9F26-A5E186346832}">
      <dsp:nvSpPr>
        <dsp:cNvPr id="0" name=""/>
        <dsp:cNvSpPr/>
      </dsp:nvSpPr>
      <dsp:spPr>
        <a:xfrm>
          <a:off x="4572297" y="377158"/>
          <a:ext cx="1922808" cy="6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Administración Empobrecida </a:t>
          </a:r>
          <a:endParaRPr lang="es-EC" sz="1600" b="0" kern="1200" dirty="0"/>
        </a:p>
      </dsp:txBody>
      <dsp:txXfrm>
        <a:off x="4572297" y="377158"/>
        <a:ext cx="1922808" cy="678879"/>
      </dsp:txXfrm>
    </dsp:sp>
    <dsp:sp modelId="{F388B3A8-25E6-4451-9517-4B5B311A8881}">
      <dsp:nvSpPr>
        <dsp:cNvPr id="0" name=""/>
        <dsp:cNvSpPr/>
      </dsp:nvSpPr>
      <dsp:spPr>
        <a:xfrm>
          <a:off x="4091595" y="716598"/>
          <a:ext cx="4807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3021097-2061-47A6-A1E0-9C9C4FDB25BB}">
      <dsp:nvSpPr>
        <dsp:cNvPr id="0" name=""/>
        <dsp:cNvSpPr/>
      </dsp:nvSpPr>
      <dsp:spPr>
        <a:xfrm rot="5400000">
          <a:off x="1779418" y="945733"/>
          <a:ext cx="2538107" cy="2079837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55F5756-0006-481C-BCB7-94832AB0F113}">
      <dsp:nvSpPr>
        <dsp:cNvPr id="0" name=""/>
        <dsp:cNvSpPr/>
      </dsp:nvSpPr>
      <dsp:spPr>
        <a:xfrm>
          <a:off x="4572297" y="1095007"/>
          <a:ext cx="1922808" cy="6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Administración de autoridad y obediencia </a:t>
          </a:r>
          <a:endParaRPr lang="en-US" sz="1600" b="0" kern="1200" dirty="0"/>
        </a:p>
      </dsp:txBody>
      <dsp:txXfrm>
        <a:off x="4572297" y="1095007"/>
        <a:ext cx="1922808" cy="678879"/>
      </dsp:txXfrm>
    </dsp:sp>
    <dsp:sp modelId="{895EDF31-91D2-4089-9475-42497D88DD8A}">
      <dsp:nvSpPr>
        <dsp:cNvPr id="0" name=""/>
        <dsp:cNvSpPr/>
      </dsp:nvSpPr>
      <dsp:spPr>
        <a:xfrm>
          <a:off x="4091595" y="1434447"/>
          <a:ext cx="4807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5BA647D-D5DF-4E12-8312-A557AF63CFB0}">
      <dsp:nvSpPr>
        <dsp:cNvPr id="0" name=""/>
        <dsp:cNvSpPr/>
      </dsp:nvSpPr>
      <dsp:spPr>
        <a:xfrm rot="5400000">
          <a:off x="2152379" y="1609038"/>
          <a:ext cx="2113294" cy="1762574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410B90D-0099-4496-BF99-858BC04A7710}">
      <dsp:nvSpPr>
        <dsp:cNvPr id="0" name=""/>
        <dsp:cNvSpPr/>
      </dsp:nvSpPr>
      <dsp:spPr>
        <a:xfrm>
          <a:off x="4572297" y="1812855"/>
          <a:ext cx="1922808" cy="6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Administración de Club </a:t>
          </a:r>
          <a:endParaRPr lang="es-EC" sz="1600" b="0" kern="120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Campestre </a:t>
          </a:r>
          <a:endParaRPr lang="en-US" sz="1600" b="0" kern="1200" dirty="0"/>
        </a:p>
      </dsp:txBody>
      <dsp:txXfrm>
        <a:off x="4572297" y="1812855"/>
        <a:ext cx="1922808" cy="678879"/>
      </dsp:txXfrm>
    </dsp:sp>
    <dsp:sp modelId="{272DC423-5BC5-4115-8F10-9B4A5C1DE30C}">
      <dsp:nvSpPr>
        <dsp:cNvPr id="0" name=""/>
        <dsp:cNvSpPr/>
      </dsp:nvSpPr>
      <dsp:spPr>
        <a:xfrm>
          <a:off x="4091595" y="2152295"/>
          <a:ext cx="4807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0ACEE8A-43FF-4D32-AE70-1A00417940A6}">
      <dsp:nvSpPr>
        <dsp:cNvPr id="0" name=""/>
        <dsp:cNvSpPr/>
      </dsp:nvSpPr>
      <dsp:spPr>
        <a:xfrm rot="5400000">
          <a:off x="2518097" y="2245231"/>
          <a:ext cx="1666433" cy="1480562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611ED44-3878-4CA3-8F54-C47BFEC81AA4}">
      <dsp:nvSpPr>
        <dsp:cNvPr id="0" name=""/>
        <dsp:cNvSpPr/>
      </dsp:nvSpPr>
      <dsp:spPr>
        <a:xfrm>
          <a:off x="4572297" y="2515321"/>
          <a:ext cx="1922808" cy="6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Administración de medio camino </a:t>
          </a:r>
          <a:endParaRPr lang="en-US" sz="1600" b="0" kern="1200" dirty="0"/>
        </a:p>
      </dsp:txBody>
      <dsp:txXfrm>
        <a:off x="4572297" y="2515321"/>
        <a:ext cx="1922808" cy="678879"/>
      </dsp:txXfrm>
    </dsp:sp>
    <dsp:sp modelId="{2D94BFE5-51EE-413F-848D-C63A7587EE24}">
      <dsp:nvSpPr>
        <dsp:cNvPr id="0" name=""/>
        <dsp:cNvSpPr/>
      </dsp:nvSpPr>
      <dsp:spPr>
        <a:xfrm>
          <a:off x="4091595" y="2854761"/>
          <a:ext cx="4807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3A7724A-67E2-4836-A3C4-85633CED5410}">
      <dsp:nvSpPr>
        <dsp:cNvPr id="0" name=""/>
        <dsp:cNvSpPr/>
      </dsp:nvSpPr>
      <dsp:spPr>
        <a:xfrm rot="5400000">
          <a:off x="2882149" y="2916932"/>
          <a:ext cx="1271617" cy="1147275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B30BE10-EC45-4D71-B45C-4AAE058C19E8}">
      <dsp:nvSpPr>
        <dsp:cNvPr id="0" name=""/>
        <dsp:cNvSpPr/>
      </dsp:nvSpPr>
      <dsp:spPr>
        <a:xfrm>
          <a:off x="4572297" y="3197277"/>
          <a:ext cx="1922808" cy="67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smtClean="0"/>
            <a:t>Administración en equipo </a:t>
          </a:r>
          <a:endParaRPr lang="en-US" sz="1600" b="0" kern="1200" dirty="0"/>
        </a:p>
      </dsp:txBody>
      <dsp:txXfrm>
        <a:off x="4572297" y="3197277"/>
        <a:ext cx="1922808" cy="678879"/>
      </dsp:txXfrm>
    </dsp:sp>
    <dsp:sp modelId="{345BAB2B-E560-403D-8078-1A75BA93ABA9}">
      <dsp:nvSpPr>
        <dsp:cNvPr id="0" name=""/>
        <dsp:cNvSpPr/>
      </dsp:nvSpPr>
      <dsp:spPr>
        <a:xfrm>
          <a:off x="4091595" y="3536717"/>
          <a:ext cx="48070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DBA3B87-1004-420A-A224-A647B2804700}">
      <dsp:nvSpPr>
        <dsp:cNvPr id="0" name=""/>
        <dsp:cNvSpPr/>
      </dsp:nvSpPr>
      <dsp:spPr>
        <a:xfrm rot="5400000">
          <a:off x="3226332" y="3568764"/>
          <a:ext cx="897310" cy="833216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0FE4-A547-4650-8EAB-F871A02D7B3A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noFill/>
        <a:ln w="38100">
          <a:solidFill>
            <a:srgbClr val="FFC000"/>
          </a:solidFill>
          <a:prstDash val="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Estilos</a:t>
          </a:r>
          <a:endParaRPr lang="en-US" sz="2700" kern="1200" dirty="0"/>
        </a:p>
      </dsp:txBody>
      <dsp:txXfrm>
        <a:off x="3536355" y="2181688"/>
        <a:ext cx="1055289" cy="1055289"/>
      </dsp:txXfrm>
    </dsp:sp>
    <dsp:sp modelId="{B40B21ED-39D1-49B7-9376-12A2449BE374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17FF58DA-9255-4D26-B4F4-1322AD3B9644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noFill/>
        <a:ln w="38100">
          <a:solidFill>
            <a:schemeClr val="accent1">
              <a:lumMod val="75000"/>
            </a:schemeClr>
          </a:solidFill>
          <a:prstDash val="dash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Directivo </a:t>
          </a:r>
          <a:endParaRPr lang="en-US" sz="1400" b="0" kern="1200" dirty="0"/>
        </a:p>
      </dsp:txBody>
      <dsp:txXfrm>
        <a:off x="3536355" y="238017"/>
        <a:ext cx="1055289" cy="1055289"/>
      </dsp:txXfrm>
    </dsp:sp>
    <dsp:sp modelId="{68FEFD95-299C-4075-8B80-1CDB077806B6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68C2DD9E-E428-4BD1-91C6-661EC3CE30CB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noFill/>
        <a:ln w="38100">
          <a:solidFill>
            <a:srgbClr val="70AD47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Orientador</a:t>
          </a:r>
          <a:endParaRPr lang="en-US" sz="1400" kern="1200" dirty="0"/>
        </a:p>
      </dsp:txBody>
      <dsp:txXfrm>
        <a:off x="5480027" y="2181688"/>
        <a:ext cx="1055289" cy="1055289"/>
      </dsp:txXfrm>
    </dsp:sp>
    <dsp:sp modelId="{440ED94E-F1F9-4245-8919-5C57F7B58CDD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9D6C5700-2597-41C1-87B2-057F96EDAE6C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noFill/>
        <a:ln w="38100"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Participativo</a:t>
          </a:r>
          <a:endParaRPr lang="en-US" sz="1400" kern="1200" dirty="0"/>
        </a:p>
      </dsp:txBody>
      <dsp:txXfrm>
        <a:off x="3536355" y="4125360"/>
        <a:ext cx="1055289" cy="1055289"/>
      </dsp:txXfrm>
    </dsp:sp>
    <dsp:sp modelId="{9EA1B85B-6726-43A3-B865-C0176CA69571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F02324FA-2554-42CB-896A-1EA6C9B101A5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noFill/>
        <a:ln w="38100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Delegador</a:t>
          </a:r>
          <a:endParaRPr lang="en-US" sz="1400" kern="1200" dirty="0"/>
        </a:p>
      </dsp:txBody>
      <dsp:txXfrm>
        <a:off x="1592683" y="2181688"/>
        <a:ext cx="1055289" cy="10552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69A30-7DF7-4BEC-AC72-4E64D78A3093}">
      <dsp:nvSpPr>
        <dsp:cNvPr id="0" name=""/>
        <dsp:cNvSpPr/>
      </dsp:nvSpPr>
      <dsp:spPr>
        <a:xfrm>
          <a:off x="8177726" y="3153188"/>
          <a:ext cx="1198527" cy="78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648"/>
              </a:lnTo>
              <a:lnTo>
                <a:pt x="1198527" y="7816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FBB5A-61D1-43C3-9C66-6E1523986C37}">
      <dsp:nvSpPr>
        <dsp:cNvPr id="0" name=""/>
        <dsp:cNvSpPr/>
      </dsp:nvSpPr>
      <dsp:spPr>
        <a:xfrm>
          <a:off x="5025076" y="1303287"/>
          <a:ext cx="3152649" cy="547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77"/>
              </a:lnTo>
              <a:lnTo>
                <a:pt x="3152649" y="273577"/>
              </a:lnTo>
              <a:lnTo>
                <a:pt x="3152649" y="547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862E9-57C7-457A-B575-9E14D57FBE6D}">
      <dsp:nvSpPr>
        <dsp:cNvPr id="0" name=""/>
        <dsp:cNvSpPr/>
      </dsp:nvSpPr>
      <dsp:spPr>
        <a:xfrm>
          <a:off x="5025076" y="3153188"/>
          <a:ext cx="1198527" cy="78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648"/>
              </a:lnTo>
              <a:lnTo>
                <a:pt x="1198527" y="7816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8C571-615F-4FFB-87FB-A6E9B30F699B}">
      <dsp:nvSpPr>
        <dsp:cNvPr id="0" name=""/>
        <dsp:cNvSpPr/>
      </dsp:nvSpPr>
      <dsp:spPr>
        <a:xfrm>
          <a:off x="4979356" y="1303287"/>
          <a:ext cx="91440" cy="54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94B6F-9851-4393-B2C2-C970FBAEA8AF}">
      <dsp:nvSpPr>
        <dsp:cNvPr id="0" name=""/>
        <dsp:cNvSpPr/>
      </dsp:nvSpPr>
      <dsp:spPr>
        <a:xfrm>
          <a:off x="1872426" y="3153188"/>
          <a:ext cx="1198527" cy="78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648"/>
              </a:lnTo>
              <a:lnTo>
                <a:pt x="1198527" y="7816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5481C-79B9-4253-83EA-312B168EAD85}">
      <dsp:nvSpPr>
        <dsp:cNvPr id="0" name=""/>
        <dsp:cNvSpPr/>
      </dsp:nvSpPr>
      <dsp:spPr>
        <a:xfrm>
          <a:off x="1872426" y="1303287"/>
          <a:ext cx="3152649" cy="547154"/>
        </a:xfrm>
        <a:custGeom>
          <a:avLst/>
          <a:gdLst/>
          <a:ahLst/>
          <a:cxnLst/>
          <a:rect l="0" t="0" r="0" b="0"/>
          <a:pathLst>
            <a:path>
              <a:moveTo>
                <a:pt x="3152649" y="0"/>
              </a:moveTo>
              <a:lnTo>
                <a:pt x="3152649" y="273577"/>
              </a:lnTo>
              <a:lnTo>
                <a:pt x="0" y="273577"/>
              </a:lnTo>
              <a:lnTo>
                <a:pt x="0" y="547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D498F-F87C-4CE8-9BE0-5822003A5307}">
      <dsp:nvSpPr>
        <dsp:cNvPr id="0" name=""/>
        <dsp:cNvSpPr/>
      </dsp:nvSpPr>
      <dsp:spPr>
        <a:xfrm>
          <a:off x="4373702" y="539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6C3C-6408-4B24-B2BD-A4D537F66097}">
      <dsp:nvSpPr>
        <dsp:cNvPr id="0" name=""/>
        <dsp:cNvSpPr/>
      </dsp:nvSpPr>
      <dsp:spPr>
        <a:xfrm>
          <a:off x="4373702" y="539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78A12-43B6-49C3-A34E-91B5DB4EC71F}">
      <dsp:nvSpPr>
        <dsp:cNvPr id="0" name=""/>
        <dsp:cNvSpPr/>
      </dsp:nvSpPr>
      <dsp:spPr>
        <a:xfrm>
          <a:off x="3722328" y="235033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Estilos </a:t>
          </a:r>
          <a:endParaRPr lang="es-EC" sz="1500" kern="1200" dirty="0"/>
        </a:p>
      </dsp:txBody>
      <dsp:txXfrm>
        <a:off x="3722328" y="235033"/>
        <a:ext cx="2605495" cy="833758"/>
      </dsp:txXfrm>
    </dsp:sp>
    <dsp:sp modelId="{A056D414-6DC6-4548-B92B-4112E35AB68D}">
      <dsp:nvSpPr>
        <dsp:cNvPr id="0" name=""/>
        <dsp:cNvSpPr/>
      </dsp:nvSpPr>
      <dsp:spPr>
        <a:xfrm>
          <a:off x="1221052" y="1850441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C3032-0180-4252-AC03-A4E3194A7E64}">
      <dsp:nvSpPr>
        <dsp:cNvPr id="0" name=""/>
        <dsp:cNvSpPr/>
      </dsp:nvSpPr>
      <dsp:spPr>
        <a:xfrm>
          <a:off x="1221052" y="1850441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13682-758A-4656-A5C8-2DAA7BDAC85C}">
      <dsp:nvSpPr>
        <dsp:cNvPr id="0" name=""/>
        <dsp:cNvSpPr/>
      </dsp:nvSpPr>
      <dsp:spPr>
        <a:xfrm>
          <a:off x="569678" y="2084935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/>
            <a:t>Estilo Transformacional</a:t>
          </a:r>
          <a:endParaRPr lang="es-EC" sz="1500" b="0" kern="1200" dirty="0"/>
        </a:p>
      </dsp:txBody>
      <dsp:txXfrm>
        <a:off x="569678" y="2084935"/>
        <a:ext cx="2605495" cy="833758"/>
      </dsp:txXfrm>
    </dsp:sp>
    <dsp:sp modelId="{2D547223-7CF8-4EBD-900C-DB0F83FF11BC}">
      <dsp:nvSpPr>
        <dsp:cNvPr id="0" name=""/>
        <dsp:cNvSpPr/>
      </dsp:nvSpPr>
      <dsp:spPr>
        <a:xfrm>
          <a:off x="2914624" y="3700342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3E38C-201D-4EA1-BB71-923D81880142}">
      <dsp:nvSpPr>
        <dsp:cNvPr id="0" name=""/>
        <dsp:cNvSpPr/>
      </dsp:nvSpPr>
      <dsp:spPr>
        <a:xfrm>
          <a:off x="2914624" y="3700342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4BBE3-05F1-41CB-BD85-FCD8C02EBA20}">
      <dsp:nvSpPr>
        <dsp:cNvPr id="0" name=""/>
        <dsp:cNvSpPr/>
      </dsp:nvSpPr>
      <dsp:spPr>
        <a:xfrm>
          <a:off x="2263251" y="3934837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Emplean altos niveles de identificación e interiorización para mejorar su desempeño</a:t>
          </a:r>
          <a:endParaRPr lang="es-EC" sz="1500" kern="1200" dirty="0"/>
        </a:p>
      </dsp:txBody>
      <dsp:txXfrm>
        <a:off x="2263251" y="3934837"/>
        <a:ext cx="2605495" cy="833758"/>
      </dsp:txXfrm>
    </dsp:sp>
    <dsp:sp modelId="{DC28BB1D-DC7F-46CB-9B6C-9C4B397A2A57}">
      <dsp:nvSpPr>
        <dsp:cNvPr id="0" name=""/>
        <dsp:cNvSpPr/>
      </dsp:nvSpPr>
      <dsp:spPr>
        <a:xfrm>
          <a:off x="4373702" y="1850441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7B41-F754-4EEB-AB7B-26CFA36D2991}">
      <dsp:nvSpPr>
        <dsp:cNvPr id="0" name=""/>
        <dsp:cNvSpPr/>
      </dsp:nvSpPr>
      <dsp:spPr>
        <a:xfrm>
          <a:off x="4373702" y="1850441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AC5EF-F5D8-4951-A32B-2288D5BBA1E8}">
      <dsp:nvSpPr>
        <dsp:cNvPr id="0" name=""/>
        <dsp:cNvSpPr/>
      </dsp:nvSpPr>
      <dsp:spPr>
        <a:xfrm>
          <a:off x="3722328" y="2084935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Estilo Transaccional</a:t>
          </a:r>
          <a:endParaRPr lang="es-EC" sz="1500" kern="1200" dirty="0"/>
        </a:p>
      </dsp:txBody>
      <dsp:txXfrm>
        <a:off x="3722328" y="2084935"/>
        <a:ext cx="2605495" cy="833758"/>
      </dsp:txXfrm>
    </dsp:sp>
    <dsp:sp modelId="{C30D75F5-96CC-4F9F-AC09-1F8E5B32200F}">
      <dsp:nvSpPr>
        <dsp:cNvPr id="0" name=""/>
        <dsp:cNvSpPr/>
      </dsp:nvSpPr>
      <dsp:spPr>
        <a:xfrm>
          <a:off x="6067274" y="3700342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0F4BC-6C6B-4CF1-BA40-736124A5F135}">
      <dsp:nvSpPr>
        <dsp:cNvPr id="0" name=""/>
        <dsp:cNvSpPr/>
      </dsp:nvSpPr>
      <dsp:spPr>
        <a:xfrm>
          <a:off x="6067274" y="3700342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4C3E1-483A-4B3C-A63B-C49F0636BBA3}">
      <dsp:nvSpPr>
        <dsp:cNvPr id="0" name=""/>
        <dsp:cNvSpPr/>
      </dsp:nvSpPr>
      <dsp:spPr>
        <a:xfrm>
          <a:off x="5415900" y="3934837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Presta atención al trabajo de los seguidores para encontrar fallas o desviaciones </a:t>
          </a:r>
          <a:endParaRPr lang="es-EC" sz="1500" kern="1200" dirty="0"/>
        </a:p>
      </dsp:txBody>
      <dsp:txXfrm>
        <a:off x="5415900" y="3934837"/>
        <a:ext cx="2605495" cy="833758"/>
      </dsp:txXfrm>
    </dsp:sp>
    <dsp:sp modelId="{1C7BA102-23F9-46BA-84A1-E8FBC3A8E3DD}">
      <dsp:nvSpPr>
        <dsp:cNvPr id="0" name=""/>
        <dsp:cNvSpPr/>
      </dsp:nvSpPr>
      <dsp:spPr>
        <a:xfrm>
          <a:off x="7526352" y="1850441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DA066-C972-422F-A822-94213DE24E5A}">
      <dsp:nvSpPr>
        <dsp:cNvPr id="0" name=""/>
        <dsp:cNvSpPr/>
      </dsp:nvSpPr>
      <dsp:spPr>
        <a:xfrm>
          <a:off x="7526352" y="1850441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25122-51BF-4B8C-B385-DE649B0E8434}">
      <dsp:nvSpPr>
        <dsp:cNvPr id="0" name=""/>
        <dsp:cNvSpPr/>
      </dsp:nvSpPr>
      <dsp:spPr>
        <a:xfrm>
          <a:off x="6874978" y="2084935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Liderazgo Laissez -Faire </a:t>
          </a:r>
          <a:endParaRPr lang="es-EC" sz="1500" kern="1200" dirty="0"/>
        </a:p>
      </dsp:txBody>
      <dsp:txXfrm>
        <a:off x="6874978" y="2084935"/>
        <a:ext cx="2605495" cy="833758"/>
      </dsp:txXfrm>
    </dsp:sp>
    <dsp:sp modelId="{EF2BF7AC-D030-40F3-8AE4-5C3BEBC4F6DC}">
      <dsp:nvSpPr>
        <dsp:cNvPr id="0" name=""/>
        <dsp:cNvSpPr/>
      </dsp:nvSpPr>
      <dsp:spPr>
        <a:xfrm>
          <a:off x="9219924" y="3700342"/>
          <a:ext cx="1302747" cy="13027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04279-4DDB-4BAF-AA33-1EF54C1C69D5}">
      <dsp:nvSpPr>
        <dsp:cNvPr id="0" name=""/>
        <dsp:cNvSpPr/>
      </dsp:nvSpPr>
      <dsp:spPr>
        <a:xfrm>
          <a:off x="9219924" y="3700342"/>
          <a:ext cx="1302747" cy="13027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51768-5C06-4CA4-9517-E564F8528AB6}">
      <dsp:nvSpPr>
        <dsp:cNvPr id="0" name=""/>
        <dsp:cNvSpPr/>
      </dsp:nvSpPr>
      <dsp:spPr>
        <a:xfrm>
          <a:off x="8568550" y="3934837"/>
          <a:ext cx="2605495" cy="83375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No tratan de influir en sus subordinados</a:t>
          </a:r>
          <a:endParaRPr lang="es-EC" sz="1500" kern="1200" dirty="0"/>
        </a:p>
      </dsp:txBody>
      <dsp:txXfrm>
        <a:off x="8568550" y="3934837"/>
        <a:ext cx="2605495" cy="83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30C1A-F710-4E2F-A185-951196A2CC65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6936-0E14-48BD-AC78-78213B83A8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548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2998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531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14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453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7991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245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315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Camion</a:t>
            </a:r>
            <a:r>
              <a:rPr lang="es-EC" dirty="0"/>
              <a:t> y lo d </a:t>
            </a:r>
            <a:r>
              <a:rPr lang="es-EC" dirty="0" err="1"/>
              <a:t>ela</a:t>
            </a:r>
            <a:r>
              <a:rPr lang="es-EC" dirty="0"/>
              <a:t> web antecedentes objetivo </a:t>
            </a:r>
            <a:r>
              <a:rPr lang="es-EC" dirty="0" err="1"/>
              <a:t>genral</a:t>
            </a:r>
            <a:r>
              <a:rPr lang="es-EC" dirty="0"/>
              <a:t> objetivo especifico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E6936-0E14-48BD-AC78-78213B83A892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F8ADE-4D41-46F2-88BF-4888F129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69F77-E56B-43B3-AD02-5F47F22C4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07729-3790-47A6-A6A4-9A47E4BE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B0993-2849-4AE9-8219-6569B352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CA6B1-3165-44B8-8745-92442835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20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F2D0D-60BB-4146-B053-A8DB3293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CED27F-F728-4913-B4A5-BDB75CF39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966D9-5323-4F28-8751-297A0F74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4FE68-1EC0-4DB4-945D-D734ABD2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5663D2-B2DA-4A52-A0F0-BBE27C00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30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676CCF-12E7-4A3F-955B-6C8B26E77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975CB1-DE7F-41DA-BB99-8B5A089A7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CBC4B-6BCA-4DB9-B6AE-DC17C75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C8534-E93F-4F90-973D-E416CAC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797A4-DA25-43DF-B5BD-4CB500DE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26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09A22-BA36-4C37-890C-0B9B0F2E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1083A-D9BA-40A4-99A0-4EDA44DA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F792D-5B87-4FB2-A4CB-9752D287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FC5A1-EB3A-4F44-85C3-7F90CD4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A8562-756A-466F-BA40-963EB54A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75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DF95A-07B7-45BD-B9D4-D7417641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DB8F82-E51C-4A23-B1FA-FBAA19273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52B91-03F7-405A-803E-1C49E6B2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447F66-77EA-4DD2-9BA2-6DC492C6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40341-F68B-4DBB-8306-FDE5176C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04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17C57-3DF9-4665-ACF7-C147C7DB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48860-B18B-4B9C-85C1-B5D875E3D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BC70BD-39A4-4452-9DFA-505C384BF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D0C6BA-6738-44EF-808C-3C9F5AF7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7D5FF-0460-4F49-9604-7AD3A6AC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A71937-53FF-4665-83D1-58E68A8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34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DFF26-5AB1-4815-8682-D9CC649C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818289-E96C-4194-AAFA-604B86D7D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829BD9-1A56-4E7E-B0B1-2F285E131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1E2EDF-2B35-4A4B-BC1F-24A4D16D5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C7B789-A365-4A56-8861-28CC9F232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605CD5-30AF-478B-B050-91AFA794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DBFD71-E17F-4DCF-B648-314F163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A3864-A265-484F-8DBC-32D69256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6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12154-312F-4992-98B5-72DDD5A5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D5EA4A-7449-4F9F-9C99-63D7D01E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021DBA-A75C-41DD-A695-31774085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609E78-C11A-466E-90D3-C18CFC85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62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9845F-8E88-4E52-9FF6-FD47F6C4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4EE25A-799D-41CD-8032-7A9E1590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0679D-6814-4B5A-8BBA-3A71B302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6C7ED-A7A3-4F29-9C98-A6D37A7C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F3643-0929-4E69-A61C-B7FE9B0A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5CB97B-0F6F-47F7-B744-1D8516DC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4E81FE-1C7E-4E37-9F73-15710DEE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3ED8F-8A33-4606-8083-B04D9E75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83E0A-F78C-4693-924A-D7E9940B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38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D34B3-1F5C-4F7A-B14C-5E4217CF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3ADEE2-F012-47F3-AB04-3A331BE9A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D4BB3A-35EF-43DB-A9C4-53184F3AB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872CDC-2223-459E-96AF-248FE71A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94FE6B-9F8A-48A7-ACCF-EEB500C8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D08672-8918-4EE9-A3C7-115292A5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12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8CB59A-2A8A-4187-90BA-94C23C6E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863CCD-4D58-4D4B-BE3B-6AA16B5E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79D004-F1D5-4740-8FE8-AF440EC21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AF02-D979-4C20-83F9-AE930A260CB8}" type="datetimeFigureOut">
              <a:rPr lang="es-EC" smtClean="0"/>
              <a:t>20/8/2019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2F120-7ECF-45EA-B1BE-ECBDE8631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F0575-6A0F-4B15-92CC-8DB53D56F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235F-C12D-4368-A8B3-A7AC9A92F5D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0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emf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8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9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11" Type="http://schemas.openxmlformats.org/officeDocument/2006/relationships/image" Target="../media/image31.jpeg"/><Relationship Id="rId5" Type="http://schemas.openxmlformats.org/officeDocument/2006/relationships/image" Target="../media/image9.emf"/><Relationship Id="rId10" Type="http://schemas.microsoft.com/office/2007/relationships/diagramDrawing" Target="../diagrams/drawing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0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11" Type="http://schemas.openxmlformats.org/officeDocument/2006/relationships/image" Target="../media/image33.png"/><Relationship Id="rId5" Type="http://schemas.openxmlformats.org/officeDocument/2006/relationships/image" Target="../media/image9.emf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11" Type="http://schemas.openxmlformats.org/officeDocument/2006/relationships/image" Target="../media/image35.jpeg"/><Relationship Id="rId5" Type="http://schemas.openxmlformats.org/officeDocument/2006/relationships/image" Target="../media/image9.emf"/><Relationship Id="rId10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11" Type="http://schemas.openxmlformats.org/officeDocument/2006/relationships/image" Target="../media/image41.jpeg"/><Relationship Id="rId5" Type="http://schemas.openxmlformats.org/officeDocument/2006/relationships/image" Target="../media/image9.emf"/><Relationship Id="rId10" Type="http://schemas.microsoft.com/office/2007/relationships/diagramDrawing" Target="../diagrams/drawing1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9.e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Productos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QuickStyle" Target="../diagrams/quickStyle16.xml"/><Relationship Id="rId18" Type="http://schemas.openxmlformats.org/officeDocument/2006/relationships/diagramQuickStyle" Target="../diagrams/quickStyle17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5.xml"/><Relationship Id="rId12" Type="http://schemas.openxmlformats.org/officeDocument/2006/relationships/diagramLayout" Target="../diagrams/layout16.xml"/><Relationship Id="rId17" Type="http://schemas.openxmlformats.org/officeDocument/2006/relationships/diagramLayout" Target="../diagrams/layout17.xml"/><Relationship Id="rId2" Type="http://schemas.openxmlformats.org/officeDocument/2006/relationships/notesSlide" Target="../notesSlides/notesSlide20.xml"/><Relationship Id="rId16" Type="http://schemas.openxmlformats.org/officeDocument/2006/relationships/diagramData" Target="../diagrams/data17.xml"/><Relationship Id="rId20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11" Type="http://schemas.openxmlformats.org/officeDocument/2006/relationships/diagramData" Target="../diagrams/data16.xml"/><Relationship Id="rId5" Type="http://schemas.openxmlformats.org/officeDocument/2006/relationships/image" Target="../media/image9.emf"/><Relationship Id="rId15" Type="http://schemas.microsoft.com/office/2007/relationships/diagramDrawing" Target="../diagrams/drawing16.xml"/><Relationship Id="rId10" Type="http://schemas.microsoft.com/office/2007/relationships/diagramDrawing" Target="../diagrams/drawing15.xml"/><Relationship Id="rId19" Type="http://schemas.openxmlformats.org/officeDocument/2006/relationships/diagramColors" Target="../diagrams/colors1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5.xml"/><Relationship Id="rId14" Type="http://schemas.openxmlformats.org/officeDocument/2006/relationships/diagramColors" Target="../diagrams/colors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emf"/><Relationship Id="rId7" Type="http://schemas.openxmlformats.org/officeDocument/2006/relationships/diagramColors" Target="../diagrams/colors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11" Type="http://schemas.openxmlformats.org/officeDocument/2006/relationships/image" Target="../media/image52.jpeg"/><Relationship Id="rId5" Type="http://schemas.openxmlformats.org/officeDocument/2006/relationships/image" Target="../media/image9.emf"/><Relationship Id="rId10" Type="http://schemas.microsoft.com/office/2007/relationships/diagramDrawing" Target="../diagrams/drawing19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image" Target="../media/image9.emf"/><Relationship Id="rId15" Type="http://schemas.openxmlformats.org/officeDocument/2006/relationships/image" Target="../media/image17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9.emf"/><Relationship Id="rId15" Type="http://schemas.openxmlformats.org/officeDocument/2006/relationships/image" Target="../media/image22.png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image" Target="../media/image25.jpeg"/><Relationship Id="rId5" Type="http://schemas.openxmlformats.org/officeDocument/2006/relationships/image" Target="../media/image9.emf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AF79BC-DFB2-477E-9AC8-F4A64672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2"/>
            <a:ext cx="12192000" cy="6857999"/>
          </a:xfrm>
          <a:prstGeom prst="rect">
            <a:avLst/>
          </a:prstGeom>
        </p:spPr>
      </p:pic>
      <p:pic>
        <p:nvPicPr>
          <p:cNvPr id="1026" name="Picture 2" descr="Resultado de imagen para bienvenido formal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21" y="2298534"/>
            <a:ext cx="8957871" cy="25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9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4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2" y="2523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TEORÍAS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11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18331780"/>
              </p:ext>
            </p:extLst>
          </p:nvPr>
        </p:nvGraphicFramePr>
        <p:xfrm>
          <a:off x="1827339" y="1088531"/>
          <a:ext cx="9360249" cy="526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96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48238"/>
            <a:chOff x="0" y="1"/>
            <a:chExt cx="5951895" cy="1048238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94132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ESTILOS SEGÚN LA TEORIA DE RASGOS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8" y="1232046"/>
            <a:ext cx="4971161" cy="214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460310" y="3257378"/>
            <a:ext cx="2361063" cy="4564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" dirty="0" smtClean="0"/>
          </a:p>
          <a:p>
            <a:pPr lvl="0" algn="ctr"/>
            <a:r>
              <a:rPr lang="es-ES" dirty="0" smtClean="0"/>
              <a:t>Líder </a:t>
            </a:r>
            <a:r>
              <a:rPr lang="es-ES" dirty="0"/>
              <a:t>Autocrático</a:t>
            </a:r>
            <a:endParaRPr lang="es-EC" dirty="0"/>
          </a:p>
          <a:p>
            <a:pPr algn="ctr"/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594" y="1232046"/>
            <a:ext cx="3823363" cy="1674927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7525743" y="3136760"/>
            <a:ext cx="2361063" cy="4564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Líder Democrático</a:t>
            </a:r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873" y="3797303"/>
            <a:ext cx="4756402" cy="1641001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>
            <a:off x="5218289" y="5512446"/>
            <a:ext cx="2361063" cy="4564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/>
              <a:t>Líder Liberal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2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951895" cy="1030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1940" y="265159"/>
            <a:ext cx="460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A99D"/>
                </a:solidFill>
                <a:latin typeface="Eras Light ITC" panose="020B0402030504020804" pitchFamily="34" charset="0"/>
              </a:rPr>
              <a:t>ESTILOS SEGÚN LA TEORIA DE </a:t>
            </a:r>
            <a:r>
              <a:rPr lang="es-EC" b="1" dirty="0" smtClean="0">
                <a:solidFill>
                  <a:srgbClr val="00A99D"/>
                </a:solidFill>
                <a:latin typeface="Eras Light ITC" panose="020B0402030504020804" pitchFamily="34" charset="0"/>
              </a:rPr>
              <a:t>COMPORTAMIENTO</a:t>
            </a:r>
            <a:endParaRPr lang="es-EC" b="1" dirty="0">
              <a:solidFill>
                <a:srgbClr val="00A99D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94585094"/>
              </p:ext>
            </p:extLst>
          </p:nvPr>
        </p:nvGraphicFramePr>
        <p:xfrm>
          <a:off x="1176593" y="1253645"/>
          <a:ext cx="6925188" cy="512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1327" t="472"/>
          <a:stretch/>
        </p:blipFill>
        <p:spPr>
          <a:xfrm>
            <a:off x="7706405" y="1612490"/>
            <a:ext cx="4357776" cy="40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951895" cy="10301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37682" y="94132"/>
            <a:ext cx="4385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800" b="1" dirty="0" smtClean="0">
                <a:solidFill>
                  <a:srgbClr val="00A99D"/>
                </a:solidFill>
                <a:latin typeface="Eras Light ITC" panose="020B0402030504020804" pitchFamily="34" charset="0"/>
              </a:rPr>
              <a:t>ESTILOS SEGÚN LA TEORIA SITUACIONAL</a:t>
            </a:r>
            <a:endParaRPr lang="es-EC" sz="2800" b="1" dirty="0">
              <a:solidFill>
                <a:srgbClr val="00A99D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45341941"/>
              </p:ext>
            </p:extLst>
          </p:nvPr>
        </p:nvGraphicFramePr>
        <p:xfrm>
          <a:off x="-770194" y="11423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148" y="1286642"/>
            <a:ext cx="5752486" cy="42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48238"/>
            <a:chOff x="0" y="1"/>
            <a:chExt cx="5951895" cy="1048238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94132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ESTILOS SEGÚN LA TEORIA DEL CARISMA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97993335"/>
              </p:ext>
            </p:extLst>
          </p:nvPr>
        </p:nvGraphicFramePr>
        <p:xfrm>
          <a:off x="244142" y="801552"/>
          <a:ext cx="11743725" cy="500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342" name="Picture 6" descr="Resultado de imagen para lider despreocupado DIBUJOS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 bwMode="auto">
          <a:xfrm>
            <a:off x="9702620" y="2153265"/>
            <a:ext cx="2387313" cy="12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LIDER MAL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27573" r="23828" b="5562"/>
          <a:stretch/>
        </p:blipFill>
        <p:spPr bwMode="auto">
          <a:xfrm>
            <a:off x="8041417" y="699959"/>
            <a:ext cx="2176190" cy="14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2523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SALUD FINANCIERA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1961019"/>
              </p:ext>
            </p:extLst>
          </p:nvPr>
        </p:nvGraphicFramePr>
        <p:xfrm>
          <a:off x="941431" y="1563329"/>
          <a:ext cx="7288169" cy="457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4903" y="387159"/>
            <a:ext cx="3557580" cy="2415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0848" y="3028336"/>
            <a:ext cx="3016352" cy="209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7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75534"/>
            <a:chOff x="0" y="1"/>
            <a:chExt cx="5951895" cy="1075534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121428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TEORIA DE LA GESTIÓN FINANCIERA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064524" y="1625443"/>
            <a:ext cx="3084394" cy="8188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</a:t>
            </a:r>
            <a:r>
              <a:rPr lang="es-ES" dirty="0" smtClean="0"/>
              <a:t>dentificar </a:t>
            </a:r>
            <a:r>
              <a:rPr lang="es-ES" dirty="0"/>
              <a:t>aquellas áreas de mayor rendimiento</a:t>
            </a:r>
            <a:endParaRPr lang="es-EC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856096" y="3002507"/>
            <a:ext cx="1119851" cy="88710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856096" y="3889612"/>
            <a:ext cx="1228298" cy="73697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191069" y="3616654"/>
            <a:ext cx="1665027" cy="641445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ctividades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084394" y="2681783"/>
            <a:ext cx="2046429" cy="82569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O</a:t>
            </a:r>
            <a:r>
              <a:rPr lang="es-ES" dirty="0" smtClean="0"/>
              <a:t>btener </a:t>
            </a:r>
            <a:r>
              <a:rPr lang="es-ES" dirty="0"/>
              <a:t>recursos financieros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084393" y="4210333"/>
            <a:ext cx="2129051" cy="798395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dministración </a:t>
            </a:r>
            <a:r>
              <a:rPr lang="es-ES" dirty="0"/>
              <a:t>de los gastos e ingresos</a:t>
            </a:r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77827360"/>
              </p:ext>
            </p:extLst>
          </p:nvPr>
        </p:nvGraphicFramePr>
        <p:xfrm>
          <a:off x="5413610" y="912662"/>
          <a:ext cx="6561541" cy="482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t="6050" r="27893" b="4134"/>
          <a:stretch/>
        </p:blipFill>
        <p:spPr bwMode="auto">
          <a:xfrm>
            <a:off x="9589826" y="498141"/>
            <a:ext cx="2602174" cy="26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536734" y="1233182"/>
            <a:ext cx="16778" cy="48823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2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63501"/>
            <a:ext cx="6489700" cy="1048238"/>
            <a:chOff x="0" y="1"/>
            <a:chExt cx="6489700" cy="1048238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1" y="94132"/>
              <a:ext cx="47583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MODELOS DE PREDICCION DE QUIEBRA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78221"/>
              </p:ext>
            </p:extLst>
          </p:nvPr>
        </p:nvGraphicFramePr>
        <p:xfrm>
          <a:off x="762000" y="1205869"/>
          <a:ext cx="11125200" cy="522070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6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207"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 del Modelo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Ecuación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Variables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Interpretación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Precisión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724"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MODELO Z1 DE ALTMAN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Z1=0.717X1+0.847X2+3.107X3+0.420X4+0.9 98X5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X1 =Capital de trabajo / Activo total, 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X2 =Utilidades retenidas / Activo total, 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X3 =Utilidades antes de intereses e impuestos / Activo total,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X4 =Valor contable  del patrimonio / Pasivo total y, 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X5= Ventas / Activo total.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-Si Z1&gt;=2.90, solvente</a:t>
                      </a:r>
                      <a:r>
                        <a:rPr lang="es-ES" sz="1000" dirty="0" smtClean="0">
                          <a:effectLst/>
                        </a:rPr>
                        <a:t>.</a:t>
                      </a:r>
                    </a:p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 smtClean="0">
                          <a:effectLst/>
                        </a:rPr>
                        <a:t>-</a:t>
                      </a:r>
                      <a:r>
                        <a:rPr lang="es-ES" sz="1000" dirty="0">
                          <a:effectLst/>
                        </a:rPr>
                        <a:t>Si Z1&lt;=1.23, insolvente.  </a:t>
                      </a:r>
                      <a:endParaRPr lang="es-EC" sz="1100" dirty="0">
                        <a:effectLst/>
                      </a:endParaRPr>
                    </a:p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-Si 1.24&lt;=Z1&lt;=</a:t>
                      </a:r>
                      <a:r>
                        <a:rPr lang="es-ES" sz="1000" dirty="0" smtClean="0">
                          <a:effectLst/>
                        </a:rPr>
                        <a:t>2.90  </a:t>
                      </a:r>
                      <a:r>
                        <a:rPr lang="es-ES" sz="1000" dirty="0">
                          <a:effectLst/>
                        </a:rPr>
                        <a:t>"zona </a:t>
                      </a:r>
                      <a:r>
                        <a:rPr lang="es-ES" sz="1000" dirty="0" smtClean="0">
                          <a:effectLst/>
                        </a:rPr>
                        <a:t>   gris</a:t>
                      </a:r>
                      <a:r>
                        <a:rPr lang="es-ES" sz="1000" dirty="0">
                          <a:effectLst/>
                        </a:rPr>
                        <a:t>"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95%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053"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MODELO DE PASCALE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Z = 3.70992 + 0.99418X1 + 6.55340X2 + 5.51253X3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X1 = Ventas / Pasivo</a:t>
                      </a:r>
                      <a:endParaRPr lang="es-EC" sz="110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X2 = Beneficios Netos / Activo Total</a:t>
                      </a:r>
                      <a:endParaRPr lang="es-EC" sz="110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X3 = Deuda a Largo plazo / Pasivo 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Si Z&gt;=0.4 solvencia</a:t>
                      </a:r>
                      <a:endParaRPr lang="es-EC" sz="1100" dirty="0">
                        <a:effectLst/>
                      </a:endParaRPr>
                    </a:p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 Si Z&lt;= -1.05 </a:t>
                      </a:r>
                      <a:r>
                        <a:rPr lang="es-ES" sz="1000" dirty="0" smtClean="0">
                          <a:effectLst/>
                        </a:rPr>
                        <a:t>insolvencia</a:t>
                      </a:r>
                    </a:p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 smtClean="0">
                          <a:effectLst/>
                        </a:rPr>
                        <a:t>Si </a:t>
                      </a:r>
                      <a:r>
                        <a:rPr lang="es-ES" sz="1000" dirty="0">
                          <a:effectLst/>
                        </a:rPr>
                        <a:t>-1.05&lt;Z&lt;0.4 Zona indeterminada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92%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724">
                <a:tc>
                  <a:txBody>
                    <a:bodyPr/>
                    <a:lstStyle/>
                    <a:p>
                      <a:pPr marR="62865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MODELO DE SPRINGATE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>
                          <a:effectLst/>
                        </a:rPr>
                        <a:t>Z = 1.03A + 3.07B + 0.66C + 0.40D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A = Capital de </a:t>
                      </a:r>
                      <a:r>
                        <a:rPr lang="es-ES" sz="1000" dirty="0" smtClean="0">
                          <a:effectLst/>
                        </a:rPr>
                        <a:t>Trabajo </a:t>
                      </a:r>
                      <a:r>
                        <a:rPr lang="es-ES" sz="1000" dirty="0">
                          <a:effectLst/>
                        </a:rPr>
                        <a:t>/ Activo Total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B = Utilidad neta antes de intereses e impuestos / Activo Total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C = Utilidad neta antes de impuestos / Pasivo Corriente </a:t>
                      </a:r>
                      <a:endParaRPr lang="es-EC" sz="1100" dirty="0">
                        <a:effectLst/>
                      </a:endParaRPr>
                    </a:p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D = Ventas / Activo Total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Z &lt; 0.862 insolvencia</a:t>
                      </a:r>
                      <a:endParaRPr lang="es-EC" sz="1100" dirty="0">
                        <a:effectLst/>
                      </a:endParaRPr>
                    </a:p>
                    <a:p>
                      <a:pPr marR="62865" lvl="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Z &gt; 0.862 solvencia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marR="62865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000" dirty="0">
                          <a:effectLst/>
                        </a:rPr>
                        <a:t>92.5%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4917" y="1778466"/>
            <a:ext cx="10999365" cy="13590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6743700" y="513954"/>
            <a:ext cx="2073729" cy="3514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Datos contables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325429" y="513954"/>
            <a:ext cx="2073729" cy="351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Situación Futura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8848272" y="513954"/>
            <a:ext cx="446314" cy="351460"/>
          </a:xfrm>
          <a:prstGeom prst="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02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2878816"/>
            <a:ext cx="2667000" cy="188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2523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MARCO REFERENCIAL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866695" y="1472451"/>
            <a:ext cx="2921000" cy="8763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</a:t>
            </a:r>
            <a:r>
              <a:rPr lang="es-ES" dirty="0" smtClean="0"/>
              <a:t>ncorpore </a:t>
            </a:r>
            <a:r>
              <a:rPr lang="es-ES" dirty="0"/>
              <a:t>las prácticas de liderazgo</a:t>
            </a:r>
            <a:endParaRPr lang="es-EC" dirty="0"/>
          </a:p>
        </p:txBody>
      </p:sp>
      <p:sp>
        <p:nvSpPr>
          <p:cNvPr id="3" name="2 Flecha abajo"/>
          <p:cNvSpPr/>
          <p:nvPr/>
        </p:nvSpPr>
        <p:spPr>
          <a:xfrm rot="1794042">
            <a:off x="2000250" y="2476500"/>
            <a:ext cx="323850" cy="622300"/>
          </a:xfrm>
          <a:prstGeom prst="downArrow">
            <a:avLst/>
          </a:prstGeom>
          <a:solidFill>
            <a:srgbClr val="70AD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 rot="19444056">
            <a:off x="4502307" y="2454933"/>
            <a:ext cx="323850" cy="622300"/>
          </a:xfrm>
          <a:prstGeom prst="downArrow">
            <a:avLst/>
          </a:prstGeom>
          <a:solidFill>
            <a:srgbClr val="70AD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7147808" y="1607654"/>
            <a:ext cx="2463800" cy="8763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</a:t>
            </a:r>
            <a:r>
              <a:rPr lang="es-ES" dirty="0" smtClean="0"/>
              <a:t>racaso </a:t>
            </a:r>
            <a:r>
              <a:rPr lang="es-ES" dirty="0"/>
              <a:t>empresarial</a:t>
            </a:r>
            <a:endParaRPr lang="es-EC" dirty="0"/>
          </a:p>
        </p:txBody>
      </p:sp>
      <p:sp>
        <p:nvSpPr>
          <p:cNvPr id="14" name="13 Flecha abajo"/>
          <p:cNvSpPr/>
          <p:nvPr/>
        </p:nvSpPr>
        <p:spPr>
          <a:xfrm>
            <a:off x="8217783" y="2476500"/>
            <a:ext cx="323850" cy="31115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6959600" y="2787650"/>
            <a:ext cx="2865616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falta de un plan de negocios</a:t>
            </a:r>
            <a:endParaRPr lang="es-EC" dirty="0"/>
          </a:p>
        </p:txBody>
      </p:sp>
      <p:sp>
        <p:nvSpPr>
          <p:cNvPr id="16" name="15 Flecha abajo"/>
          <p:cNvSpPr/>
          <p:nvPr/>
        </p:nvSpPr>
        <p:spPr>
          <a:xfrm>
            <a:off x="3248644" y="2449182"/>
            <a:ext cx="323850" cy="2122818"/>
          </a:xfrm>
          <a:prstGeom prst="downArrow">
            <a:avLst/>
          </a:prstGeom>
          <a:solidFill>
            <a:srgbClr val="70AD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abajo"/>
          <p:cNvSpPr/>
          <p:nvPr/>
        </p:nvSpPr>
        <p:spPr>
          <a:xfrm>
            <a:off x="8173333" y="3663950"/>
            <a:ext cx="323850" cy="311150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 redondeado"/>
          <p:cNvSpPr/>
          <p:nvPr/>
        </p:nvSpPr>
        <p:spPr>
          <a:xfrm>
            <a:off x="6959600" y="3994150"/>
            <a:ext cx="2865616" cy="8763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Insuficiencia de capital</a:t>
            </a:r>
            <a:endParaRPr lang="es-EC" dirty="0"/>
          </a:p>
        </p:txBody>
      </p:sp>
      <p:sp>
        <p:nvSpPr>
          <p:cNvPr id="23" name="22 Flecha abajo"/>
          <p:cNvSpPr/>
          <p:nvPr/>
        </p:nvSpPr>
        <p:spPr>
          <a:xfrm>
            <a:off x="8173333" y="4870450"/>
            <a:ext cx="323850" cy="31115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 redondeado"/>
          <p:cNvSpPr/>
          <p:nvPr/>
        </p:nvSpPr>
        <p:spPr>
          <a:xfrm>
            <a:off x="7010400" y="5166692"/>
            <a:ext cx="2865616" cy="87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</a:t>
            </a:r>
            <a:r>
              <a:rPr lang="es-ES" dirty="0" smtClean="0"/>
              <a:t>nadecuado </a:t>
            </a:r>
            <a:r>
              <a:rPr lang="es-ES" dirty="0"/>
              <a:t>uso del financiamiento</a:t>
            </a:r>
            <a:endParaRPr lang="es-EC" dirty="0"/>
          </a:p>
        </p:txBody>
      </p: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26" name="Straight Connector 25"/>
          <p:cNvCxnSpPr/>
          <p:nvPr/>
        </p:nvCxnSpPr>
        <p:spPr>
          <a:xfrm>
            <a:off x="6784092" y="789702"/>
            <a:ext cx="0" cy="542654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9045" y="3178661"/>
            <a:ext cx="2817767" cy="835742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</a:rPr>
              <a:t>Incrementar  la competitividad y productividad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16738" y="3151002"/>
            <a:ext cx="2837180" cy="922746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Generar ventajas competitivas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96822" y="4663548"/>
            <a:ext cx="3066795" cy="922746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Reducir el riesgo de mortandad empresarial 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20371"/>
          <a:stretch/>
        </p:blipFill>
        <p:spPr bwMode="auto">
          <a:xfrm>
            <a:off x="7383438" y="3470388"/>
            <a:ext cx="3971499" cy="24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ortar rectángulo de esquina diagonal"/>
          <p:cNvSpPr/>
          <p:nvPr/>
        </p:nvSpPr>
        <p:spPr>
          <a:xfrm>
            <a:off x="327545" y="513954"/>
            <a:ext cx="9416223" cy="3398292"/>
          </a:xfrm>
          <a:prstGeom prst="snip2Diag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dirty="0" smtClean="0">
                <a:latin typeface="Algerian" panose="04020705040A02060702" pitchFamily="82" charset="0"/>
              </a:rPr>
              <a:t>MARCO METODOLÓGICO</a:t>
            </a:r>
            <a:endParaRPr lang="es-EC" dirty="0">
              <a:latin typeface="Algerian" panose="04020705040A02060702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256" y="4008666"/>
            <a:ext cx="3200400" cy="9307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Instrumentos</a:t>
            </a:r>
            <a:r>
              <a:rPr lang="es-EC" dirty="0"/>
              <a:t>, técnicas y procedimientos </a:t>
            </a:r>
          </a:p>
        </p:txBody>
      </p:sp>
    </p:spTree>
    <p:extLst>
      <p:ext uri="{BB962C8B-B14F-4D97-AF65-F5344CB8AC3E}">
        <p14:creationId xmlns:p14="http://schemas.microsoft.com/office/powerpoint/2010/main" val="22520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82CED2-8920-4C2A-ADBF-24DEB3AD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7" t="19162" r="19783" b="79228"/>
          <a:stretch/>
        </p:blipFill>
        <p:spPr>
          <a:xfrm rot="10800000">
            <a:off x="1752598" y="6629399"/>
            <a:ext cx="10439399" cy="2449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FBF640-66F7-4AEA-BCD4-9CFDA5857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7" t="41503" r="61956" b="33519"/>
          <a:stretch/>
        </p:blipFill>
        <p:spPr>
          <a:xfrm>
            <a:off x="0" y="1070846"/>
            <a:ext cx="2398645" cy="5787154"/>
          </a:xfrm>
          <a:prstGeom prst="rect">
            <a:avLst/>
          </a:prstGeom>
        </p:spPr>
      </p:pic>
      <p:pic>
        <p:nvPicPr>
          <p:cNvPr id="1028" name="Picture 4" descr="Resultado de imagen para espe">
            <a:extLst>
              <a:ext uri="{FF2B5EF4-FFF2-40B4-BE49-F238E27FC236}">
                <a16:creationId xmlns:a16="http://schemas.microsoft.com/office/drawing/2014/main" id="{BA1CAD35-E21A-4CF9-B83E-99A437EF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26"/>
            <a:ext cx="1112163" cy="10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pe">
            <a:extLst>
              <a:ext uri="{FF2B5EF4-FFF2-40B4-BE49-F238E27FC236}">
                <a16:creationId xmlns:a16="http://schemas.microsoft.com/office/drawing/2014/main" id="{E200D782-0794-425E-938C-9C50691A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3" t="21202" r="10899" b="16248"/>
          <a:stretch/>
        </p:blipFill>
        <p:spPr bwMode="auto">
          <a:xfrm>
            <a:off x="1112163" y="69926"/>
            <a:ext cx="2133600" cy="10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FE3C927A-2135-47CA-BC00-252A165DF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615" y="1921380"/>
            <a:ext cx="9144000" cy="2387600"/>
          </a:xfrm>
        </p:spPr>
        <p:txBody>
          <a:bodyPr>
            <a:noAutofit/>
          </a:bodyPr>
          <a:lstStyle/>
          <a:p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4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2398644" y="1613108"/>
            <a:ext cx="8394541" cy="33507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“</a:t>
            </a:r>
            <a:r>
              <a:rPr lang="es-EC" sz="2800" dirty="0" smtClean="0">
                <a:latin typeface="Brush Script MT" panose="03060802040406070304" pitchFamily="66" charset="0"/>
              </a:rPr>
              <a:t>Muchos </a:t>
            </a:r>
            <a:r>
              <a:rPr lang="es-EC" sz="2800" dirty="0">
                <a:latin typeface="Brush Script MT" panose="03060802040406070304" pitchFamily="66" charset="0"/>
              </a:rPr>
              <a:t>líderes de grandes organizaciones no creen que el cambio sea posible. Pero si miras a la historia, las cosas cambian y si tu negocio es estático, tienes muchas posibilidades de tener problemas.” </a:t>
            </a:r>
            <a:endParaRPr lang="es-EC" sz="2000" dirty="0" smtClean="0">
              <a:latin typeface="Brush Script MT" panose="03060802040406070304" pitchFamily="66" charset="0"/>
            </a:endParaRPr>
          </a:p>
          <a:p>
            <a:pPr algn="ctr"/>
            <a:endParaRPr lang="es-EC" sz="2000" dirty="0"/>
          </a:p>
          <a:p>
            <a:pPr algn="ctr"/>
            <a:endParaRPr lang="es-EC" sz="2000" dirty="0" smtClean="0"/>
          </a:p>
          <a:p>
            <a:pPr algn="ctr"/>
            <a:r>
              <a:rPr lang="es-EC" sz="2000" dirty="0"/>
              <a:t> </a:t>
            </a:r>
            <a:r>
              <a:rPr lang="es-EC" sz="2000" dirty="0" smtClean="0"/>
              <a:t>                                                                         – </a:t>
            </a:r>
            <a:r>
              <a:rPr lang="es-EC" sz="2000" dirty="0"/>
              <a:t>Larry Page</a:t>
            </a:r>
          </a:p>
        </p:txBody>
      </p:sp>
    </p:spTree>
    <p:extLst>
      <p:ext uri="{BB962C8B-B14F-4D97-AF65-F5344CB8AC3E}">
        <p14:creationId xmlns:p14="http://schemas.microsoft.com/office/powerpoint/2010/main" val="19932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5" name="16 Grupo"/>
          <p:cNvGrpSpPr/>
          <p:nvPr/>
        </p:nvGrpSpPr>
        <p:grpSpPr>
          <a:xfrm>
            <a:off x="0" y="63501"/>
            <a:ext cx="6489700" cy="1030101"/>
            <a:chOff x="0" y="1"/>
            <a:chExt cx="6489700" cy="1030101"/>
          </a:xfrm>
        </p:grpSpPr>
        <p:pic>
          <p:nvPicPr>
            <p:cNvPr id="6" name="17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7" name="CuadroTexto 4"/>
            <p:cNvSpPr txBox="1"/>
            <p:nvPr/>
          </p:nvSpPr>
          <p:spPr>
            <a:xfrm>
              <a:off x="1337681" y="94132"/>
              <a:ext cx="4758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METODOLOGÍA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51" y="1172361"/>
            <a:ext cx="4295191" cy="1482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043" y="2735349"/>
            <a:ext cx="351472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505" y="4616198"/>
            <a:ext cx="2864676" cy="1214244"/>
          </a:xfrm>
          <a:prstGeom prst="rect">
            <a:avLst/>
          </a:prstGeom>
        </p:spPr>
      </p:pic>
      <p:sp>
        <p:nvSpPr>
          <p:cNvPr id="11" name="Freeform 56">
            <a:extLst>
              <a:ext uri="{FF2B5EF4-FFF2-40B4-BE49-F238E27FC236}">
                <a16:creationId xmlns:a16="http://schemas.microsoft.com/office/drawing/2014/main" id="{E99B26F7-D38C-429C-9F20-8EEF224A6087}"/>
              </a:ext>
            </a:extLst>
          </p:cNvPr>
          <p:cNvSpPr>
            <a:spLocks/>
          </p:cNvSpPr>
          <p:nvPr/>
        </p:nvSpPr>
        <p:spPr bwMode="auto">
          <a:xfrm rot="16200000">
            <a:off x="836501" y="4175912"/>
            <a:ext cx="1776413" cy="1601751"/>
          </a:xfrm>
          <a:custGeom>
            <a:avLst/>
            <a:gdLst>
              <a:gd name="T0" fmla="*/ 272 w 4476"/>
              <a:gd name="T1" fmla="*/ 0 h 4776"/>
              <a:gd name="T2" fmla="*/ 2910 w 4476"/>
              <a:gd name="T3" fmla="*/ 0 h 4776"/>
              <a:gd name="T4" fmla="*/ 4476 w 4476"/>
              <a:gd name="T5" fmla="*/ 2687 h 4776"/>
              <a:gd name="T6" fmla="*/ 3269 w 4476"/>
              <a:gd name="T7" fmla="*/ 4776 h 4776"/>
              <a:gd name="T8" fmla="*/ 153 w 4476"/>
              <a:gd name="T9" fmla="*/ 4776 h 4776"/>
              <a:gd name="T10" fmla="*/ 0 w 4476"/>
              <a:gd name="T11" fmla="*/ 4512 h 4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6" h="4776">
                <a:moveTo>
                  <a:pt x="272" y="0"/>
                </a:moveTo>
                <a:lnTo>
                  <a:pt x="2910" y="0"/>
                </a:lnTo>
                <a:lnTo>
                  <a:pt x="4476" y="2687"/>
                </a:lnTo>
                <a:lnTo>
                  <a:pt x="3269" y="4776"/>
                </a:lnTo>
                <a:lnTo>
                  <a:pt x="153" y="4776"/>
                </a:lnTo>
                <a:lnTo>
                  <a:pt x="0" y="4512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1">
            <a:extLst>
              <a:ext uri="{FF2B5EF4-FFF2-40B4-BE49-F238E27FC236}">
                <a16:creationId xmlns:a16="http://schemas.microsoft.com/office/drawing/2014/main" id="{95709A78-AFA2-436E-A83E-6526C9B5C030}"/>
              </a:ext>
            </a:extLst>
          </p:cNvPr>
          <p:cNvSpPr>
            <a:spLocks/>
          </p:cNvSpPr>
          <p:nvPr/>
        </p:nvSpPr>
        <p:spPr bwMode="auto">
          <a:xfrm rot="16200000">
            <a:off x="-148613" y="2597668"/>
            <a:ext cx="2203450" cy="1671509"/>
          </a:xfrm>
          <a:custGeom>
            <a:avLst/>
            <a:gdLst>
              <a:gd name="T0" fmla="*/ 1337 w 5552"/>
              <a:gd name="T1" fmla="*/ 0 h 4983"/>
              <a:gd name="T2" fmla="*/ 0 w 5552"/>
              <a:gd name="T3" fmla="*/ 2315 h 4983"/>
              <a:gd name="T4" fmla="*/ 1535 w 5552"/>
              <a:gd name="T5" fmla="*/ 4983 h 4983"/>
              <a:gd name="T6" fmla="*/ 2775 w 5552"/>
              <a:gd name="T7" fmla="*/ 4983 h 4983"/>
              <a:gd name="T8" fmla="*/ 4016 w 5552"/>
              <a:gd name="T9" fmla="*/ 4983 h 4983"/>
              <a:gd name="T10" fmla="*/ 5552 w 5552"/>
              <a:gd name="T11" fmla="*/ 2315 h 4983"/>
              <a:gd name="T12" fmla="*/ 5394 w 5552"/>
              <a:gd name="T13" fmla="*/ 2042 h 4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2" h="4983">
                <a:moveTo>
                  <a:pt x="1337" y="0"/>
                </a:moveTo>
                <a:lnTo>
                  <a:pt x="0" y="2315"/>
                </a:lnTo>
                <a:lnTo>
                  <a:pt x="1535" y="4983"/>
                </a:lnTo>
                <a:lnTo>
                  <a:pt x="2775" y="4983"/>
                </a:lnTo>
                <a:lnTo>
                  <a:pt x="4016" y="4983"/>
                </a:lnTo>
                <a:lnTo>
                  <a:pt x="5552" y="2315"/>
                </a:lnTo>
                <a:lnTo>
                  <a:pt x="5394" y="2042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2">
            <a:extLst>
              <a:ext uri="{FF2B5EF4-FFF2-40B4-BE49-F238E27FC236}">
                <a16:creationId xmlns:a16="http://schemas.microsoft.com/office/drawing/2014/main" id="{B12C0268-58EF-481B-BDAF-3BADBA9A7E0D}"/>
              </a:ext>
            </a:extLst>
          </p:cNvPr>
          <p:cNvSpPr>
            <a:spLocks/>
          </p:cNvSpPr>
          <p:nvPr/>
        </p:nvSpPr>
        <p:spPr bwMode="auto">
          <a:xfrm rot="16200000">
            <a:off x="3498412" y="2293660"/>
            <a:ext cx="1595438" cy="1671509"/>
          </a:xfrm>
          <a:custGeom>
            <a:avLst/>
            <a:gdLst>
              <a:gd name="T0" fmla="*/ 0 w 4017"/>
              <a:gd name="T1" fmla="*/ 0 h 4984"/>
              <a:gd name="T2" fmla="*/ 1240 w 4017"/>
              <a:gd name="T3" fmla="*/ 0 h 4984"/>
              <a:gd name="T4" fmla="*/ 2481 w 4017"/>
              <a:gd name="T5" fmla="*/ 0 h 4984"/>
              <a:gd name="T6" fmla="*/ 4017 w 4017"/>
              <a:gd name="T7" fmla="*/ 2669 h 4984"/>
              <a:gd name="T8" fmla="*/ 2679 w 4017"/>
              <a:gd name="T9" fmla="*/ 4984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7" h="4984">
                <a:moveTo>
                  <a:pt x="0" y="0"/>
                </a:moveTo>
                <a:lnTo>
                  <a:pt x="1240" y="0"/>
                </a:lnTo>
                <a:lnTo>
                  <a:pt x="2481" y="0"/>
                </a:lnTo>
                <a:lnTo>
                  <a:pt x="4017" y="2669"/>
                </a:lnTo>
                <a:lnTo>
                  <a:pt x="2679" y="4984"/>
                </a:lnTo>
              </a:path>
            </a:pathLst>
          </a:custGeom>
          <a:noFill/>
          <a:ln w="635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3">
            <a:extLst>
              <a:ext uri="{FF2B5EF4-FFF2-40B4-BE49-F238E27FC236}">
                <a16:creationId xmlns:a16="http://schemas.microsoft.com/office/drawing/2014/main" id="{82FE5A68-6844-4D39-92C1-A1CD5B04BE00}"/>
              </a:ext>
            </a:extLst>
          </p:cNvPr>
          <p:cNvSpPr>
            <a:spLocks/>
          </p:cNvSpPr>
          <p:nvPr/>
        </p:nvSpPr>
        <p:spPr bwMode="auto">
          <a:xfrm rot="16200000">
            <a:off x="1912330" y="1284687"/>
            <a:ext cx="1763713" cy="1601751"/>
          </a:xfrm>
          <a:custGeom>
            <a:avLst/>
            <a:gdLst>
              <a:gd name="T0" fmla="*/ 1207 w 4442"/>
              <a:gd name="T1" fmla="*/ 0 h 4777"/>
              <a:gd name="T2" fmla="*/ 0 w 4442"/>
              <a:gd name="T3" fmla="*/ 2089 h 4777"/>
              <a:gd name="T4" fmla="*/ 1566 w 4442"/>
              <a:gd name="T5" fmla="*/ 4777 h 4777"/>
              <a:gd name="T6" fmla="*/ 4204 w 4442"/>
              <a:gd name="T7" fmla="*/ 4777 h 4777"/>
              <a:gd name="T8" fmla="*/ 4442 w 4442"/>
              <a:gd name="T9" fmla="*/ 4363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2" h="4777">
                <a:moveTo>
                  <a:pt x="1207" y="0"/>
                </a:moveTo>
                <a:lnTo>
                  <a:pt x="0" y="2089"/>
                </a:lnTo>
                <a:lnTo>
                  <a:pt x="1566" y="4777"/>
                </a:lnTo>
                <a:lnTo>
                  <a:pt x="4204" y="4777"/>
                </a:lnTo>
                <a:lnTo>
                  <a:pt x="4442" y="4363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id="{B8141DD8-0903-42BF-A73D-E25077BDF01A}"/>
              </a:ext>
            </a:extLst>
          </p:cNvPr>
          <p:cNvSpPr>
            <a:spLocks/>
          </p:cNvSpPr>
          <p:nvPr/>
        </p:nvSpPr>
        <p:spPr bwMode="auto">
          <a:xfrm rot="16200000">
            <a:off x="2708648" y="4043040"/>
            <a:ext cx="1573213" cy="1601751"/>
          </a:xfrm>
          <a:custGeom>
            <a:avLst/>
            <a:gdLst>
              <a:gd name="T0" fmla="*/ 2759 w 3966"/>
              <a:gd name="T1" fmla="*/ 0 h 4777"/>
              <a:gd name="T2" fmla="*/ 3966 w 3966"/>
              <a:gd name="T3" fmla="*/ 2089 h 4777"/>
              <a:gd name="T4" fmla="*/ 2400 w 3966"/>
              <a:gd name="T5" fmla="*/ 4777 h 4777"/>
              <a:gd name="T6" fmla="*/ 0 w 3966"/>
              <a:gd name="T7" fmla="*/ 4777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6" h="4777">
                <a:moveTo>
                  <a:pt x="2759" y="0"/>
                </a:moveTo>
                <a:lnTo>
                  <a:pt x="3966" y="2089"/>
                </a:lnTo>
                <a:lnTo>
                  <a:pt x="2400" y="4777"/>
                </a:lnTo>
                <a:lnTo>
                  <a:pt x="0" y="4777"/>
                </a:lnTo>
              </a:path>
            </a:pathLst>
          </a:custGeom>
          <a:noFill/>
          <a:ln w="635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22F9AA3-0302-428C-B8AE-D5F162289DB2}"/>
              </a:ext>
            </a:extLst>
          </p:cNvPr>
          <p:cNvSpPr txBox="1"/>
          <p:nvPr/>
        </p:nvSpPr>
        <p:spPr>
          <a:xfrm>
            <a:off x="43894" y="2881460"/>
            <a:ext cx="1635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Enfoque de </a:t>
            </a:r>
          </a:p>
          <a:p>
            <a:pPr lvl="0" algn="ctr"/>
            <a:r>
              <a:rPr lang="es-EC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Investigación</a:t>
            </a:r>
          </a:p>
          <a:p>
            <a:pPr algn="ctr"/>
            <a:r>
              <a:rPr lang="es-EC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Cuantitativo</a:t>
            </a:r>
            <a:r>
              <a:rPr lang="es-EC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sz="2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>
            <a:off x="916438" y="4653136"/>
            <a:ext cx="16446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 el Control </a:t>
            </a:r>
          </a:p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las </a:t>
            </a:r>
          </a:p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Variables</a:t>
            </a:r>
          </a:p>
          <a:p>
            <a:pPr lvl="0" algn="ctr"/>
            <a:r>
              <a:rPr lang="es-EC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Experimental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B8450AC-0E42-43A3-A657-E4C8ACC2B617}"/>
              </a:ext>
            </a:extLst>
          </p:cNvPr>
          <p:cNvSpPr txBox="1"/>
          <p:nvPr/>
        </p:nvSpPr>
        <p:spPr>
          <a:xfrm>
            <a:off x="1820442" y="1453844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Por Fuentes </a:t>
            </a:r>
          </a:p>
          <a:p>
            <a:pPr lvl="0" algn="ctr"/>
            <a:r>
              <a:rPr lang="es-EC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 Información</a:t>
            </a:r>
          </a:p>
          <a:p>
            <a:pPr lvl="0"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Mixto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3678BDAD-A7E8-4B83-A169-10007B045F22}"/>
              </a:ext>
            </a:extLst>
          </p:cNvPr>
          <p:cNvSpPr txBox="1"/>
          <p:nvPr/>
        </p:nvSpPr>
        <p:spPr>
          <a:xfrm>
            <a:off x="3556330" y="3009726"/>
            <a:ext cx="1866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Por las unidades </a:t>
            </a:r>
          </a:p>
          <a:p>
            <a:pPr lvl="0" algn="ctr"/>
            <a:r>
              <a:rPr lang="es-EC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 análisis</a:t>
            </a:r>
          </a:p>
          <a:p>
            <a:pPr lvl="0"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Insitu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>
            <a:off x="2525583" y="4742624"/>
            <a:ext cx="183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Por el Alcance</a:t>
            </a:r>
          </a:p>
          <a:p>
            <a:pPr lvl="0" algn="ctr"/>
            <a:r>
              <a:rPr lang="es-EC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Descriptivo-Correlacional</a:t>
            </a:r>
            <a:endPara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7" descr="Resultado de imagen para superintendencia de compaÃ±i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88" y="5435505"/>
            <a:ext cx="2288177" cy="7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82320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253441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HIPOTESIS 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26251869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" y="4693220"/>
            <a:ext cx="2887875" cy="17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6 Grupo"/>
          <p:cNvGrpSpPr/>
          <p:nvPr/>
        </p:nvGrpSpPr>
        <p:grpSpPr>
          <a:xfrm>
            <a:off x="0" y="63501"/>
            <a:ext cx="6489700" cy="1048238"/>
            <a:chOff x="0" y="1"/>
            <a:chExt cx="6489700" cy="1048238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1" y="94132"/>
              <a:ext cx="47583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Instrumentos de Recolección de Información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11462"/>
              </p:ext>
            </p:extLst>
          </p:nvPr>
        </p:nvGraphicFramePr>
        <p:xfrm>
          <a:off x="3605200" y="1728368"/>
          <a:ext cx="7741225" cy="423981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330333">
                  <a:extLst>
                    <a:ext uri="{9D8B030D-6E8A-4147-A177-3AD203B41FA5}">
                      <a16:colId xmlns:a16="http://schemas.microsoft.com/office/drawing/2014/main" val="4150560844"/>
                    </a:ext>
                  </a:extLst>
                </a:gridCol>
                <a:gridCol w="2705446">
                  <a:extLst>
                    <a:ext uri="{9D8B030D-6E8A-4147-A177-3AD203B41FA5}">
                      <a16:colId xmlns:a16="http://schemas.microsoft.com/office/drawing/2014/main" val="2220890467"/>
                    </a:ext>
                  </a:extLst>
                </a:gridCol>
                <a:gridCol w="2705446">
                  <a:extLst>
                    <a:ext uri="{9D8B030D-6E8A-4147-A177-3AD203B41FA5}">
                      <a16:colId xmlns:a16="http://schemas.microsoft.com/office/drawing/2014/main" val="2634687836"/>
                    </a:ext>
                  </a:extLst>
                </a:gridCol>
              </a:tblGrid>
              <a:tr h="72983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>
                          <a:effectLst/>
                        </a:rPr>
                        <a:t>Estilos de Liderazgo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985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>
                          <a:effectLst/>
                        </a:rPr>
                        <a:t>Dimensiones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Preguntas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071563"/>
                  </a:ext>
                </a:extLst>
              </a:tr>
              <a:tr h="392528"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Liderazgo Transformacional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99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Influencia idealizada</a:t>
                      </a:r>
                      <a:endParaRPr lang="es-EC" sz="1200" dirty="0">
                        <a:effectLst/>
                      </a:endParaRPr>
                    </a:p>
                    <a:p>
                      <a:pPr marR="3810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(atribuida)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44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>
                          <a:effectLst/>
                        </a:rPr>
                        <a:t>10,18,21,25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727907"/>
                  </a:ext>
                </a:extLst>
              </a:tr>
              <a:tr h="3925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99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Influencia idealizada</a:t>
                      </a:r>
                      <a:endParaRPr lang="es-EC" sz="1200" dirty="0">
                        <a:effectLst/>
                      </a:endParaRPr>
                    </a:p>
                    <a:p>
                      <a:pPr marR="317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(conducta)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44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>
                          <a:effectLst/>
                        </a:rPr>
                        <a:t>6,14,23,34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061323"/>
                  </a:ext>
                </a:extLst>
              </a:tr>
              <a:tr h="4088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Motivación </a:t>
                      </a:r>
                      <a:r>
                        <a:rPr lang="es-ES" sz="1200" dirty="0" err="1">
                          <a:effectLst/>
                        </a:rPr>
                        <a:t>inspiracional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44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9,13,26,36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8574063"/>
                  </a:ext>
                </a:extLst>
              </a:tr>
              <a:tr h="408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Estimulación intelectual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 smtClean="0">
                          <a:effectLst/>
                        </a:rPr>
                        <a:t>2,8,32,30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1525691"/>
                  </a:ext>
                </a:extLst>
              </a:tr>
              <a:tr h="408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Consideración individualizada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 smtClean="0">
                          <a:effectLst/>
                        </a:rPr>
                        <a:t>15,19,29,31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3224561"/>
                  </a:ext>
                </a:extLst>
              </a:tr>
              <a:tr h="408375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99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Factores de liderazgo</a:t>
                      </a:r>
                      <a:endParaRPr lang="es-EC" sz="1200" dirty="0">
                        <a:effectLst/>
                      </a:endParaRPr>
                    </a:p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Transaccional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Recompensa contingente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1,11,16,35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72107"/>
                  </a:ext>
                </a:extLst>
              </a:tr>
              <a:tr h="408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Dirección por excepción (activa)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44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4,22,24,27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236875"/>
                  </a:ext>
                </a:extLst>
              </a:tr>
              <a:tr h="439039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Liderazgo Laissez- Faire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Dirección por excepción (pasiva)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3,12,17,20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37039"/>
                  </a:ext>
                </a:extLst>
              </a:tr>
              <a:tr h="2435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Laissez-Faire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" indent="18034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257800" algn="l"/>
                          <a:tab pos="5886450" algn="l"/>
                        </a:tabLst>
                      </a:pPr>
                      <a:r>
                        <a:rPr lang="es-ES" sz="1200" dirty="0">
                          <a:effectLst/>
                        </a:rPr>
                        <a:t>5,7,28,33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12235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3290" y="2605548"/>
            <a:ext cx="2772697" cy="1809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Cuestionario MLQ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(</a:t>
            </a:r>
            <a:r>
              <a:rPr lang="es-EC" dirty="0" err="1" smtClean="0">
                <a:solidFill>
                  <a:schemeClr val="tx1"/>
                </a:solidFill>
              </a:rPr>
              <a:t>Multifactor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Leadership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dirty="0" err="1" smtClean="0">
                <a:solidFill>
                  <a:schemeClr val="tx1"/>
                </a:solidFill>
              </a:rPr>
              <a:t>Questionaire</a:t>
            </a:r>
            <a:r>
              <a:rPr lang="es-EC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Cuestionario de liderazgo multifactorial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65987" y="3313651"/>
            <a:ext cx="293614" cy="32717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Rectángulo redondeado"/>
          <p:cNvSpPr/>
          <p:nvPr/>
        </p:nvSpPr>
        <p:spPr>
          <a:xfrm>
            <a:off x="538843" y="5306786"/>
            <a:ext cx="2465614" cy="6368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</a:rPr>
              <a:t>-Diversos  contextos</a:t>
            </a:r>
          </a:p>
          <a:p>
            <a:r>
              <a:rPr lang="es-EC" dirty="0" smtClean="0">
                <a:solidFill>
                  <a:schemeClr val="tx1"/>
                </a:solidFill>
              </a:rPr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Distintos </a:t>
            </a:r>
            <a:r>
              <a:rPr lang="es-ES" dirty="0">
                <a:solidFill>
                  <a:schemeClr val="tx1"/>
                </a:solidFill>
              </a:rPr>
              <a:t>niveles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46831" y="4436456"/>
            <a:ext cx="2465614" cy="6368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CONDUCTAS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6 Grupo"/>
          <p:cNvGrpSpPr/>
          <p:nvPr/>
        </p:nvGrpSpPr>
        <p:grpSpPr>
          <a:xfrm>
            <a:off x="0" y="63501"/>
            <a:ext cx="6489700" cy="1048238"/>
            <a:chOff x="0" y="1"/>
            <a:chExt cx="6489700" cy="1048238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1" y="94132"/>
              <a:ext cx="47583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Validación del Cuestionario MLQ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92909"/>
              </p:ext>
            </p:extLst>
          </p:nvPr>
        </p:nvGraphicFramePr>
        <p:xfrm>
          <a:off x="1870297" y="2392275"/>
          <a:ext cx="3478450" cy="168686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739225">
                  <a:extLst>
                    <a:ext uri="{9D8B030D-6E8A-4147-A177-3AD203B41FA5}">
                      <a16:colId xmlns:a16="http://schemas.microsoft.com/office/drawing/2014/main" val="3264459993"/>
                    </a:ext>
                  </a:extLst>
                </a:gridCol>
                <a:gridCol w="1739225">
                  <a:extLst>
                    <a:ext uri="{9D8B030D-6E8A-4147-A177-3AD203B41FA5}">
                      <a16:colId xmlns:a16="http://schemas.microsoft.com/office/drawing/2014/main" val="3914157569"/>
                    </a:ext>
                  </a:extLst>
                </a:gridCol>
              </a:tblGrid>
              <a:tr h="323285">
                <a:tc gridSpan="2"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Estadísticas de fiabilidad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689100"/>
                  </a:ext>
                </a:extLst>
              </a:tr>
              <a:tr h="630072"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Alfa de Cronbach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0,914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1717655"/>
                  </a:ext>
                </a:extLst>
              </a:tr>
              <a:tr h="630072"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N° de elementos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3810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46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166574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25678" y="1661652"/>
            <a:ext cx="3805084" cy="51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Fiabilidad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63327" y="1661652"/>
            <a:ext cx="3805084" cy="51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Homogeneidad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9700" y="2383887"/>
            <a:ext cx="53389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Formulación de </a:t>
            </a:r>
            <a:r>
              <a:rPr lang="es-E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</a:t>
            </a: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Ho: Las empresas medianas y pequeñas  no  son independientes </a:t>
            </a:r>
            <a:endParaRPr lang="es-EC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H1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: Las empresas medianas y pequeñas  son independientes </a:t>
            </a:r>
            <a:endParaRPr lang="es-EC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11200" y="4458930"/>
            <a:ext cx="0" cy="40312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99483" y="4660491"/>
            <a:ext cx="0" cy="29496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95998" y="1476462"/>
            <a:ext cx="0" cy="5150841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15136" y="5051088"/>
            <a:ext cx="3392129" cy="835741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>
                <a:solidFill>
                  <a:schemeClr val="tx1"/>
                </a:solidFill>
              </a:rPr>
              <a:t>Estructura Adecuada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59445" y="5078361"/>
            <a:ext cx="3392129" cy="835741"/>
          </a:xfrm>
          <a:prstGeom prst="ellipse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>
                <a:solidFill>
                  <a:schemeClr val="tx1"/>
                </a:solidFill>
              </a:rPr>
              <a:t>Poblaciones independientes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78" y="14370"/>
            <a:ext cx="2791990" cy="6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2674367892"/>
              </p:ext>
            </p:extLst>
          </p:nvPr>
        </p:nvGraphicFramePr>
        <p:xfrm>
          <a:off x="6424413" y="188640"/>
          <a:ext cx="56886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783013853"/>
              </p:ext>
            </p:extLst>
          </p:nvPr>
        </p:nvGraphicFramePr>
        <p:xfrm>
          <a:off x="-24682" y="3080080"/>
          <a:ext cx="61206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231821" y="1326523"/>
            <a:ext cx="1661374" cy="772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Liderazgo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curvada hacia arriba 7"/>
          <p:cNvSpPr/>
          <p:nvPr/>
        </p:nvSpPr>
        <p:spPr>
          <a:xfrm>
            <a:off x="927279" y="2099256"/>
            <a:ext cx="2266682" cy="669702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200142" y="1301693"/>
            <a:ext cx="1727914" cy="7727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Factorial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325157" y="1326523"/>
            <a:ext cx="1946854" cy="747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Medias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curvada hacia abajo 10"/>
          <p:cNvSpPr/>
          <p:nvPr/>
        </p:nvSpPr>
        <p:spPr>
          <a:xfrm>
            <a:off x="2871989" y="850006"/>
            <a:ext cx="2421228" cy="451687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38311" y="969086"/>
            <a:ext cx="148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387920" y="14370"/>
            <a:ext cx="0" cy="6858000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6 Grupo"/>
          <p:cNvGrpSpPr/>
          <p:nvPr/>
        </p:nvGrpSpPr>
        <p:grpSpPr>
          <a:xfrm>
            <a:off x="0" y="63501"/>
            <a:ext cx="6489700" cy="1030101"/>
            <a:chOff x="0" y="1"/>
            <a:chExt cx="6489700" cy="1030101"/>
          </a:xfrm>
        </p:grpSpPr>
        <p:pic>
          <p:nvPicPr>
            <p:cNvPr id="17" name="17 Imagen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18" name="CuadroTexto 4"/>
            <p:cNvSpPr txBox="1"/>
            <p:nvPr/>
          </p:nvSpPr>
          <p:spPr>
            <a:xfrm>
              <a:off x="1337681" y="94132"/>
              <a:ext cx="4758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Tratamiento de las Variables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3876" y="3645024"/>
            <a:ext cx="2778770" cy="197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39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6 Grupo"/>
          <p:cNvGrpSpPr/>
          <p:nvPr/>
        </p:nvGrpSpPr>
        <p:grpSpPr>
          <a:xfrm>
            <a:off x="0" y="63501"/>
            <a:ext cx="6489700" cy="1030101"/>
            <a:chOff x="0" y="1"/>
            <a:chExt cx="6489700" cy="1030101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6489700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1" y="94132"/>
              <a:ext cx="4758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Muestra y Población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87824" y="3418600"/>
            <a:ext cx="2821858" cy="417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Muestra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Flecha derecha 1033"/>
          <p:cNvSpPr/>
          <p:nvPr/>
        </p:nvSpPr>
        <p:spPr>
          <a:xfrm>
            <a:off x="10949345" y="17887969"/>
            <a:ext cx="934795" cy="15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10461983" y="12434563"/>
            <a:ext cx="1791691" cy="2697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CONTINÚA</a:t>
            </a:r>
            <a:endParaRPr lang="es-EC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Flecha derecha 1035"/>
          <p:cNvSpPr/>
          <p:nvPr/>
        </p:nvSpPr>
        <p:spPr>
          <a:xfrm>
            <a:off x="12541608" y="17887969"/>
            <a:ext cx="934795" cy="15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4" name="Cuadro de texto 1036"/>
          <p:cNvSpPr txBox="1">
            <a:spLocks noChangeArrowheads="1"/>
          </p:cNvSpPr>
          <p:nvPr/>
        </p:nvSpPr>
        <p:spPr bwMode="auto">
          <a:xfrm>
            <a:off x="10461983" y="12434563"/>
            <a:ext cx="1791691" cy="2697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es-ES" sz="1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CONTINÚA</a:t>
            </a:r>
            <a:endParaRPr lang="es-EC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41663"/>
              </p:ext>
            </p:extLst>
          </p:nvPr>
        </p:nvGraphicFramePr>
        <p:xfrm>
          <a:off x="3895028" y="1292631"/>
          <a:ext cx="3852791" cy="220788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45423">
                  <a:extLst>
                    <a:ext uri="{9D8B030D-6E8A-4147-A177-3AD203B41FA5}">
                      <a16:colId xmlns:a16="http://schemas.microsoft.com/office/drawing/2014/main" val="2258501686"/>
                    </a:ext>
                  </a:extLst>
                </a:gridCol>
                <a:gridCol w="907368">
                  <a:extLst>
                    <a:ext uri="{9D8B030D-6E8A-4147-A177-3AD203B41FA5}">
                      <a16:colId xmlns:a16="http://schemas.microsoft.com/office/drawing/2014/main" val="877774267"/>
                    </a:ext>
                  </a:extLst>
                </a:gridCol>
              </a:tblGrid>
              <a:tr h="4415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 = probabilidad de éxito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643616"/>
                  </a:ext>
                </a:extLst>
              </a:tr>
              <a:tr h="4415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 = población  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819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764325"/>
                  </a:ext>
                </a:extLst>
              </a:tr>
              <a:tr h="4415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q = probabilidad de fracaso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284241"/>
                  </a:ext>
                </a:extLst>
              </a:tr>
              <a:tr h="4415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 = nivel de confianza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1.96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212390"/>
                  </a:ext>
                </a:extLst>
              </a:tr>
              <a:tr h="4415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 = error </a:t>
                      </a:r>
                      <a:r>
                        <a:rPr lang="es-ES" sz="1400" dirty="0" err="1">
                          <a:effectLst/>
                        </a:rPr>
                        <a:t>muestral</a:t>
                      </a:r>
                      <a:r>
                        <a:rPr lang="es-ES" sz="1400" dirty="0">
                          <a:effectLst/>
                        </a:rPr>
                        <a:t>  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34532"/>
                  </a:ext>
                </a:extLst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561" y="1093602"/>
            <a:ext cx="5974839" cy="2974434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71364"/>
              </p:ext>
            </p:extLst>
          </p:nvPr>
        </p:nvGraphicFramePr>
        <p:xfrm>
          <a:off x="3357221" y="4395744"/>
          <a:ext cx="6566955" cy="161230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427477">
                  <a:extLst>
                    <a:ext uri="{9D8B030D-6E8A-4147-A177-3AD203B41FA5}">
                      <a16:colId xmlns:a16="http://schemas.microsoft.com/office/drawing/2014/main" val="2534738846"/>
                    </a:ext>
                  </a:extLst>
                </a:gridCol>
                <a:gridCol w="1463899">
                  <a:extLst>
                    <a:ext uri="{9D8B030D-6E8A-4147-A177-3AD203B41FA5}">
                      <a16:colId xmlns:a16="http://schemas.microsoft.com/office/drawing/2014/main" val="1471417184"/>
                    </a:ext>
                  </a:extLst>
                </a:gridCol>
                <a:gridCol w="1361982">
                  <a:extLst>
                    <a:ext uri="{9D8B030D-6E8A-4147-A177-3AD203B41FA5}">
                      <a16:colId xmlns:a16="http://schemas.microsoft.com/office/drawing/2014/main" val="755970942"/>
                    </a:ext>
                  </a:extLst>
                </a:gridCol>
                <a:gridCol w="1313597">
                  <a:extLst>
                    <a:ext uri="{9D8B030D-6E8A-4147-A177-3AD203B41FA5}">
                      <a16:colId xmlns:a16="http://schemas.microsoft.com/office/drawing/2014/main" val="3723184424"/>
                    </a:ext>
                  </a:extLst>
                </a:gridCol>
              </a:tblGrid>
              <a:tr h="63252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Tipo de Empresas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N° Empresas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Muestra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25695"/>
                  </a:ext>
                </a:extLst>
              </a:tr>
              <a:tr h="318674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Pequeñas Empresas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476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58.11%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111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2602485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Medianas Empresas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343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41.89%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769966"/>
                  </a:ext>
                </a:extLst>
              </a:tr>
              <a:tr h="351289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Población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265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291420"/>
                  </a:ext>
                </a:extLst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6384022" y="3699545"/>
            <a:ext cx="369116" cy="52850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ight Arrow 6"/>
          <p:cNvSpPr/>
          <p:nvPr/>
        </p:nvSpPr>
        <p:spPr>
          <a:xfrm>
            <a:off x="8244574" y="2236870"/>
            <a:ext cx="595618" cy="343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9009776" y="3045204"/>
            <a:ext cx="914400" cy="55367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angle 17"/>
          <p:cNvSpPr/>
          <p:nvPr/>
        </p:nvSpPr>
        <p:spPr>
          <a:xfrm>
            <a:off x="6854481" y="1839201"/>
            <a:ext cx="706884" cy="3156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angle 2"/>
          <p:cNvSpPr/>
          <p:nvPr/>
        </p:nvSpPr>
        <p:spPr>
          <a:xfrm>
            <a:off x="10528183" y="2961314"/>
            <a:ext cx="1417740" cy="874847"/>
          </a:xfrm>
          <a:prstGeom prst="rect">
            <a:avLst/>
          </a:prstGeom>
          <a:noFill/>
          <a:ln w="28575">
            <a:solidFill>
              <a:srgbClr val="70AD4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1354 Encuestas 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100345" y="3262006"/>
            <a:ext cx="36163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20371"/>
          <a:stretch/>
        </p:blipFill>
        <p:spPr bwMode="auto">
          <a:xfrm>
            <a:off x="7383438" y="3470388"/>
            <a:ext cx="3971499" cy="248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ortar rectángulo de esquina diagonal"/>
          <p:cNvSpPr/>
          <p:nvPr/>
        </p:nvSpPr>
        <p:spPr>
          <a:xfrm>
            <a:off x="327546" y="513954"/>
            <a:ext cx="7915702" cy="3398292"/>
          </a:xfrm>
          <a:prstGeom prst="snip2Diag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dirty="0" smtClean="0">
                <a:latin typeface="Algerian" panose="04020705040A02060702" pitchFamily="82" charset="0"/>
              </a:rPr>
              <a:t>RESULTADOS</a:t>
            </a:r>
            <a:endParaRPr lang="es-EC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5" name="44 Tabla"/>
          <p:cNvGraphicFramePr>
            <a:graphicFrameLocks noGrp="1"/>
          </p:cNvGraphicFramePr>
          <p:nvPr>
            <p:extLst/>
          </p:nvPr>
        </p:nvGraphicFramePr>
        <p:xfrm>
          <a:off x="285205" y="1796144"/>
          <a:ext cx="5952309" cy="39110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3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051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Prueba de KMO y Bartlett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73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Medida Kaiser-Meyer-Olkin de adecuación de muestreo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.874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75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Prueba de esfericidad de Bartlett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Aprox. Chi-cuadrado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6653.669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Gl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36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Sig.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0.000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941487" y="2760967"/>
            <a:ext cx="846588" cy="4026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 redondeado"/>
          <p:cNvSpPr/>
          <p:nvPr/>
        </p:nvSpPr>
        <p:spPr>
          <a:xfrm>
            <a:off x="7609113" y="2627567"/>
            <a:ext cx="3118757" cy="66947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  <a:r>
              <a:rPr lang="es-ES" dirty="0" smtClean="0"/>
              <a:t>propiada </a:t>
            </a:r>
            <a:r>
              <a:rPr lang="es-ES" dirty="0"/>
              <a:t>y </a:t>
            </a:r>
            <a:r>
              <a:rPr lang="es-ES" dirty="0" smtClean="0"/>
              <a:t> </a:t>
            </a:r>
            <a:r>
              <a:rPr lang="es-ES" dirty="0"/>
              <a:t>adecuado aplicar el análisis  factorial</a:t>
            </a:r>
            <a:endParaRPr lang="es-EC" dirty="0"/>
          </a:p>
        </p:txBody>
      </p:sp>
      <p:sp>
        <p:nvSpPr>
          <p:cNvPr id="3" name="2 Flecha derecha"/>
          <p:cNvSpPr/>
          <p:nvPr/>
        </p:nvSpPr>
        <p:spPr>
          <a:xfrm>
            <a:off x="6286494" y="2815341"/>
            <a:ext cx="1257303" cy="34829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 Rectángulo redondeado"/>
          <p:cNvSpPr/>
          <p:nvPr/>
        </p:nvSpPr>
        <p:spPr>
          <a:xfrm>
            <a:off x="7609112" y="4335279"/>
            <a:ext cx="3118757" cy="66947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Existe Correlacion</a:t>
            </a:r>
            <a:endParaRPr lang="es-EC" dirty="0"/>
          </a:p>
        </p:txBody>
      </p:sp>
      <p:sp>
        <p:nvSpPr>
          <p:cNvPr id="16" name="2 Flecha derecha"/>
          <p:cNvSpPr/>
          <p:nvPr/>
        </p:nvSpPr>
        <p:spPr>
          <a:xfrm>
            <a:off x="6237514" y="4495866"/>
            <a:ext cx="1257303" cy="34829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59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94960"/>
              </p:ext>
            </p:extLst>
          </p:nvPr>
        </p:nvGraphicFramePr>
        <p:xfrm>
          <a:off x="764980" y="1518409"/>
          <a:ext cx="10526604" cy="462271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54967">
                  <a:extLst>
                    <a:ext uri="{9D8B030D-6E8A-4147-A177-3AD203B41FA5}">
                      <a16:colId xmlns:a16="http://schemas.microsoft.com/office/drawing/2014/main" val="997245138"/>
                    </a:ext>
                  </a:extLst>
                </a:gridCol>
                <a:gridCol w="1039935">
                  <a:extLst>
                    <a:ext uri="{9D8B030D-6E8A-4147-A177-3AD203B41FA5}">
                      <a16:colId xmlns:a16="http://schemas.microsoft.com/office/drawing/2014/main" val="3961397755"/>
                    </a:ext>
                  </a:extLst>
                </a:gridCol>
                <a:gridCol w="1354682">
                  <a:extLst>
                    <a:ext uri="{9D8B030D-6E8A-4147-A177-3AD203B41FA5}">
                      <a16:colId xmlns:a16="http://schemas.microsoft.com/office/drawing/2014/main" val="1851271645"/>
                    </a:ext>
                  </a:extLst>
                </a:gridCol>
                <a:gridCol w="927426">
                  <a:extLst>
                    <a:ext uri="{9D8B030D-6E8A-4147-A177-3AD203B41FA5}">
                      <a16:colId xmlns:a16="http://schemas.microsoft.com/office/drawing/2014/main" val="2729373941"/>
                    </a:ext>
                  </a:extLst>
                </a:gridCol>
                <a:gridCol w="804389">
                  <a:extLst>
                    <a:ext uri="{9D8B030D-6E8A-4147-A177-3AD203B41FA5}">
                      <a16:colId xmlns:a16="http://schemas.microsoft.com/office/drawing/2014/main" val="986280722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4203587921"/>
                    </a:ext>
                  </a:extLst>
                </a:gridCol>
                <a:gridCol w="1056878">
                  <a:extLst>
                    <a:ext uri="{9D8B030D-6E8A-4147-A177-3AD203B41FA5}">
                      <a16:colId xmlns:a16="http://schemas.microsoft.com/office/drawing/2014/main" val="318776507"/>
                    </a:ext>
                  </a:extLst>
                </a:gridCol>
                <a:gridCol w="909358">
                  <a:extLst>
                    <a:ext uri="{9D8B030D-6E8A-4147-A177-3AD203B41FA5}">
                      <a16:colId xmlns:a16="http://schemas.microsoft.com/office/drawing/2014/main" val="3388925671"/>
                    </a:ext>
                  </a:extLst>
                </a:gridCol>
                <a:gridCol w="909358">
                  <a:extLst>
                    <a:ext uri="{9D8B030D-6E8A-4147-A177-3AD203B41FA5}">
                      <a16:colId xmlns:a16="http://schemas.microsoft.com/office/drawing/2014/main" val="654696884"/>
                    </a:ext>
                  </a:extLst>
                </a:gridCol>
                <a:gridCol w="872984">
                  <a:extLst>
                    <a:ext uri="{9D8B030D-6E8A-4147-A177-3AD203B41FA5}">
                      <a16:colId xmlns:a16="http://schemas.microsoft.com/office/drawing/2014/main" val="720267325"/>
                    </a:ext>
                  </a:extLst>
                </a:gridCol>
                <a:gridCol w="239749">
                  <a:extLst>
                    <a:ext uri="{9D8B030D-6E8A-4147-A177-3AD203B41FA5}">
                      <a16:colId xmlns:a16="http://schemas.microsoft.com/office/drawing/2014/main" val="3322085903"/>
                    </a:ext>
                  </a:extLst>
                </a:gridCol>
              </a:tblGrid>
              <a:tr h="213078">
                <a:tc gridSpan="11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Varianza total explicada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49394"/>
                  </a:ext>
                </a:extLst>
              </a:tr>
              <a:tr h="397824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Componente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 err="1">
                          <a:effectLst/>
                        </a:rPr>
                        <a:t>Autovalores</a:t>
                      </a:r>
                      <a:r>
                        <a:rPr lang="es-ES" sz="1050" dirty="0">
                          <a:effectLst/>
                        </a:rPr>
                        <a:t> iniciales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Sumas de extracción de cargas al cuadrado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Sumas de rotación de cargas al cuadrado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6471"/>
                  </a:ext>
                </a:extLst>
              </a:tr>
              <a:tr h="472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% de varianza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% Acumul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% de varianza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% acumulado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% de varianza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% acumulado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3555312"/>
                  </a:ext>
                </a:extLst>
              </a:tr>
              <a:tr h="39782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4.669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51.873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51.873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4.669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51.873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51.873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4.503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50.030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50.030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589427"/>
                  </a:ext>
                </a:extLst>
              </a:tr>
              <a:tr h="39782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1.503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16.705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68.578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1.503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16.705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68.578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1.669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18.548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FF0000"/>
                          </a:solidFill>
                          <a:effectLst/>
                        </a:rPr>
                        <a:t>68.578</a:t>
                      </a:r>
                      <a:endParaRPr lang="es-EC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9865852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.626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6.960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75.539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7075971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.599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6.661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82.200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6632638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.450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4.996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87.195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436920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.410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4.552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91.747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4897738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.290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3.222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94.969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6518954"/>
                  </a:ext>
                </a:extLst>
              </a:tr>
              <a:tr h="35029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.229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2.543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97.513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1800877"/>
                  </a:ext>
                </a:extLst>
              </a:tr>
              <a:tr h="39782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.224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2.487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100.000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10" marR="41310" marT="0" marB="0" anchor="ctr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005373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0343626" y="3179428"/>
            <a:ext cx="713064" cy="4194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5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369" y="1652631"/>
            <a:ext cx="7415867" cy="418610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4844281" y="1302737"/>
            <a:ext cx="72000" cy="453600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7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8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9" name="Right Brace 8"/>
          <p:cNvSpPr/>
          <p:nvPr/>
        </p:nvSpPr>
        <p:spPr>
          <a:xfrm>
            <a:off x="2130804" y="2239861"/>
            <a:ext cx="914400" cy="282709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060" y="2580370"/>
            <a:ext cx="1870745" cy="469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Liderazgo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061" y="3860446"/>
            <a:ext cx="1870745" cy="469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Liderazgo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9215" y="5976809"/>
            <a:ext cx="965066" cy="423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68,57%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61748" y="5652809"/>
            <a:ext cx="0" cy="324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82CED2-8920-4C2A-ADBF-24DEB3AD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57" t="19162" r="19783" b="79228"/>
          <a:stretch/>
        </p:blipFill>
        <p:spPr>
          <a:xfrm rot="10800000">
            <a:off x="1752598" y="6629399"/>
            <a:ext cx="10439399" cy="2449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FBF640-66F7-4AEA-BCD4-9CFDA5857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7" t="41503" r="61956" b="33519"/>
          <a:stretch/>
        </p:blipFill>
        <p:spPr>
          <a:xfrm>
            <a:off x="0" y="1070846"/>
            <a:ext cx="2398645" cy="5787154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A60A3CA3-E0DA-4202-A9AF-1A4D482B0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1" y="3167768"/>
            <a:ext cx="10246032" cy="1655762"/>
          </a:xfrm>
        </p:spPr>
        <p:txBody>
          <a:bodyPr>
            <a:noAutofit/>
          </a:bodyPr>
          <a:lstStyle/>
          <a:p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TEMA</a:t>
            </a:r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INFLUENCIA </a:t>
            </a: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>DEL LIDERAZGO EN LA SALUD FINANCIERA DE LAS PYMES MANUFACTURERAS DE PICHINCHA.</a:t>
            </a:r>
            <a:endParaRPr lang="es-EC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AUTORAS</a:t>
            </a:r>
            <a:r>
              <a:rPr lang="es-EC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LLUMIQUINGA TASHIGUANO, MARJORIE ROSARIO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ORELLANA PINZÓN, ALISSON LEONOR</a:t>
            </a:r>
          </a:p>
          <a:p>
            <a:endParaRPr lang="es-EC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DIRECTORA:  	ING. JUANITA DEL CARMEN GARCÍA AGUILAR, MBA. </a:t>
            </a:r>
            <a:endParaRPr lang="es-EC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</a:p>
          <a:p>
            <a:endParaRPr lang="es-EC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E3C927A-2135-47CA-BC00-252A165DF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37" y="1918187"/>
            <a:ext cx="10533888" cy="11875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INGENIERA </a:t>
            </a: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  <a:t>FINANZAS, CONTADORA PÚBLICA-AUDITORA</a:t>
            </a:r>
            <a:br>
              <a:rPr lang="es-EC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0"/>
            <a:ext cx="4291584" cy="81577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40943" y="972064"/>
            <a:ext cx="9619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  <a:br>
              <a:rPr lang="es-EC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C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 DE INGENIERIA EN FINANZAS Y </a:t>
            </a:r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21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672" y="1520636"/>
            <a:ext cx="4336228" cy="431387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028023" y="5600930"/>
            <a:ext cx="1921079" cy="361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 Liderazgo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159068" y="3055364"/>
            <a:ext cx="1867809" cy="1031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9137079" y="1932358"/>
            <a:ext cx="1500233" cy="711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 rot="16200000">
            <a:off x="6689491" y="3435643"/>
            <a:ext cx="1944000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Liderazgo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9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0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11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57199"/>
              </p:ext>
            </p:extLst>
          </p:nvPr>
        </p:nvGraphicFramePr>
        <p:xfrm>
          <a:off x="440619" y="1351216"/>
          <a:ext cx="6773913" cy="526832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639033">
                  <a:extLst>
                    <a:ext uri="{9D8B030D-6E8A-4147-A177-3AD203B41FA5}">
                      <a16:colId xmlns:a16="http://schemas.microsoft.com/office/drawing/2014/main" val="3057749969"/>
                    </a:ext>
                  </a:extLst>
                </a:gridCol>
                <a:gridCol w="2158301">
                  <a:extLst>
                    <a:ext uri="{9D8B030D-6E8A-4147-A177-3AD203B41FA5}">
                      <a16:colId xmlns:a16="http://schemas.microsoft.com/office/drawing/2014/main" val="3991425652"/>
                    </a:ext>
                  </a:extLst>
                </a:gridCol>
                <a:gridCol w="1423259">
                  <a:extLst>
                    <a:ext uri="{9D8B030D-6E8A-4147-A177-3AD203B41FA5}">
                      <a16:colId xmlns:a16="http://schemas.microsoft.com/office/drawing/2014/main" val="1047712192"/>
                    </a:ext>
                  </a:extLst>
                </a:gridCol>
                <a:gridCol w="1553320">
                  <a:extLst>
                    <a:ext uri="{9D8B030D-6E8A-4147-A177-3AD203B41FA5}">
                      <a16:colId xmlns:a16="http://schemas.microsoft.com/office/drawing/2014/main" val="2747601882"/>
                    </a:ext>
                  </a:extLst>
                </a:gridCol>
              </a:tblGrid>
              <a:tr h="54784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Tipo liderazgo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Subdimensión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Componente Liderazgo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Componente No Liderazgo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4188879661"/>
                  </a:ext>
                </a:extLst>
              </a:tr>
              <a:tr h="440736"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                Liderazgo Transformacional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Motivación Inspiracional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.849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-.170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1426652576"/>
                  </a:ext>
                </a:extLst>
              </a:tr>
              <a:tr h="479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Influencia Idealizada Atribuida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.837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-.159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2884910242"/>
                  </a:ext>
                </a:extLst>
              </a:tr>
              <a:tr h="6680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Influencia Idealizada Conducta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.836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-.177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2700119715"/>
                  </a:ext>
                </a:extLst>
              </a:tr>
              <a:tr h="4795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Consideración Individualizada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.826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-.005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3390190561"/>
                  </a:ext>
                </a:extLst>
              </a:tr>
              <a:tr h="4407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Estimulación Intelectual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.823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-.021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1303871988"/>
                  </a:ext>
                </a:extLst>
              </a:tr>
              <a:tr h="44073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Liderazgo Transaccional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Recompensa Contingente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.734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-.144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4001777954"/>
                  </a:ext>
                </a:extLst>
              </a:tr>
              <a:tr h="6680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Administración por Excepción Activa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.679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.015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1675244994"/>
                  </a:ext>
                </a:extLst>
              </a:tr>
              <a:tr h="668026"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Laissez Faire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Administración por </a:t>
                      </a:r>
                      <a:r>
                        <a:rPr lang="es-ES" sz="1100" dirty="0" err="1">
                          <a:effectLst/>
                        </a:rPr>
                        <a:t>Exepcion</a:t>
                      </a:r>
                      <a:r>
                        <a:rPr lang="es-ES" sz="1100" dirty="0">
                          <a:effectLst/>
                        </a:rPr>
                        <a:t> Pasiva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-.042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.895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3304673478"/>
                  </a:ext>
                </a:extLst>
              </a:tr>
              <a:tr h="4261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Laissez Faire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-.144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.873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29" marR="51529" marT="0" marB="0"/>
                </a:tc>
                <a:extLst>
                  <a:ext uri="{0D108BD9-81ED-4DB2-BD59-A6C34878D82A}">
                    <a16:rowId xmlns:a16="http://schemas.microsoft.com/office/drawing/2014/main" val="240932211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258187" y="5600930"/>
            <a:ext cx="620785" cy="959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61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DEL 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55130"/>
              </p:ext>
            </p:extLst>
          </p:nvPr>
        </p:nvGraphicFramePr>
        <p:xfrm>
          <a:off x="1063254" y="2586512"/>
          <a:ext cx="6319057" cy="398757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7922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</a:t>
                      </a:r>
                      <a:r>
                        <a:rPr lang="es-ES" sz="1600" dirty="0" smtClean="0">
                          <a:effectLst/>
                        </a:rPr>
                        <a:t>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(LIDERAZGO TRANSFORMACIONAL)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3.24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77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E2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(</a:t>
                      </a:r>
                      <a:r>
                        <a:rPr lang="es-ES" sz="1800" dirty="0">
                          <a:effectLst/>
                        </a:rPr>
                        <a:t>LIDERAZGO TRANSACCIONAL)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2.53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77">
                <a:tc>
                  <a:txBody>
                    <a:bodyPr/>
                    <a:lstStyle/>
                    <a:p>
                      <a:pPr indent="18034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r>
                        <a:rPr lang="es-ES" sz="1800" dirty="0" smtClean="0">
                          <a:effectLst/>
                        </a:rPr>
                        <a:t>3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(LIDERAZGO LAISSEZ FAIRE) 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1.19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460375" y="1536700"/>
            <a:ext cx="2463420" cy="660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 medias </a:t>
            </a:r>
            <a:endParaRPr lang="es-EC" dirty="0"/>
          </a:p>
        </p:txBody>
      </p:sp>
      <p:sp>
        <p:nvSpPr>
          <p:cNvPr id="8" name="Rectangle 7"/>
          <p:cNvSpPr/>
          <p:nvPr/>
        </p:nvSpPr>
        <p:spPr>
          <a:xfrm>
            <a:off x="764855" y="2512713"/>
            <a:ext cx="7019808" cy="982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663" y="555471"/>
            <a:ext cx="3206417" cy="1468979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7986319" y="2403644"/>
            <a:ext cx="459246" cy="1883129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Left Brace 15"/>
          <p:cNvSpPr/>
          <p:nvPr/>
        </p:nvSpPr>
        <p:spPr>
          <a:xfrm>
            <a:off x="7933836" y="4443567"/>
            <a:ext cx="459246" cy="876737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angle 11"/>
          <p:cNvSpPr/>
          <p:nvPr/>
        </p:nvSpPr>
        <p:spPr>
          <a:xfrm>
            <a:off x="8393081" y="2586512"/>
            <a:ext cx="3267616" cy="259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Motivación Inspiracional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93081" y="2932622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Influencia Idealizada Atribuida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79368" y="3282261"/>
            <a:ext cx="3307571" cy="28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Influencia Idealizada Conducta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19323" y="3641399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Consideración Individualizada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0825" y="3978332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Estimulación Intelectual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9368" y="4525683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Administración Activa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79368" y="4944614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Recompensa Contingente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>
            <a:off x="7920121" y="5402421"/>
            <a:ext cx="472960" cy="986974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angle 29"/>
          <p:cNvSpPr/>
          <p:nvPr/>
        </p:nvSpPr>
        <p:spPr>
          <a:xfrm>
            <a:off x="8379368" y="5526695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Administración Pasiva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79368" y="5895908"/>
            <a:ext cx="3267616" cy="25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Laissez Faire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159" y="1500335"/>
            <a:ext cx="2541864" cy="46139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Objetivo 	N° 2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59897" y="2024450"/>
            <a:ext cx="8389" cy="37919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 SALUD FINANCIERA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3" name="12 Gráfico"/>
          <p:cNvGraphicFramePr/>
          <p:nvPr>
            <p:extLst/>
          </p:nvPr>
        </p:nvGraphicFramePr>
        <p:xfrm>
          <a:off x="1993900" y="1346200"/>
          <a:ext cx="7899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9748007" y="3338818"/>
            <a:ext cx="5040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01013" y="3145872"/>
            <a:ext cx="1367405" cy="4697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Estrategias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67538" y="855677"/>
            <a:ext cx="1954634" cy="5187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 redondeado"/>
          <p:cNvSpPr/>
          <p:nvPr/>
        </p:nvSpPr>
        <p:spPr>
          <a:xfrm>
            <a:off x="3530220" y="5910943"/>
            <a:ext cx="747866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29%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5984552" y="5927272"/>
            <a:ext cx="747866" cy="39188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16%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270922" y="5927272"/>
            <a:ext cx="747866" cy="391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55%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04058" y="628355"/>
            <a:ext cx="2541864" cy="46139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B0F0"/>
                </a:solidFill>
              </a:rPr>
              <a:t>Objetivo 	N° 3</a:t>
            </a:r>
            <a:endParaRPr lang="es-EC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 SALUD FINANCIERA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92950004"/>
              </p:ext>
            </p:extLst>
          </p:nvPr>
        </p:nvGraphicFramePr>
        <p:xfrm>
          <a:off x="460375" y="1487108"/>
          <a:ext cx="3491139" cy="47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846573923"/>
              </p:ext>
            </p:extLst>
          </p:nvPr>
        </p:nvGraphicFramePr>
        <p:xfrm>
          <a:off x="4678590" y="1208315"/>
          <a:ext cx="3828596" cy="496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2786198046"/>
              </p:ext>
            </p:extLst>
          </p:nvPr>
        </p:nvGraphicFramePr>
        <p:xfrm>
          <a:off x="8948060" y="1259929"/>
          <a:ext cx="3129644" cy="47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021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4" name="16 Grupo"/>
          <p:cNvGrpSpPr/>
          <p:nvPr/>
        </p:nvGrpSpPr>
        <p:grpSpPr>
          <a:xfrm>
            <a:off x="209268" y="271431"/>
            <a:ext cx="5951895" cy="1030101"/>
            <a:chOff x="0" y="1"/>
            <a:chExt cx="5951895" cy="1030101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2" y="364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Análisis Zona Gris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6109"/>
          <a:stretch/>
        </p:blipFill>
        <p:spPr>
          <a:xfrm>
            <a:off x="1546949" y="1603206"/>
            <a:ext cx="10197637" cy="4783914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4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2" y="364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Estrategias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4293234"/>
              </p:ext>
            </p:extLst>
          </p:nvPr>
        </p:nvGraphicFramePr>
        <p:xfrm>
          <a:off x="1436382" y="1357230"/>
          <a:ext cx="9402194" cy="573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 CORRELACIÓN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85412"/>
              </p:ext>
            </p:extLst>
          </p:nvPr>
        </p:nvGraphicFramePr>
        <p:xfrm>
          <a:off x="1854202" y="1715294"/>
          <a:ext cx="8420099" cy="448796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82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0357">
                <a:tc gridSpan="2">
                  <a:txBody>
                    <a:bodyPr/>
                    <a:lstStyle/>
                    <a:p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</a:rPr>
                        <a:t>Liderazgo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Salud Financiera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178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</a:rPr>
                        <a:t>Liderazgo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Correlación de Pearson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-.039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Sig. (bilateral)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.149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1354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1354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178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Salud Financiera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Correlación de Pearson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-.039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Sig. (bilateral)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.149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1354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1354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1313" y="1317110"/>
            <a:ext cx="4141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Correlación liderazgo y salud financiera</a:t>
            </a:r>
            <a:endParaRPr kumimoji="0" lang="es-E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2323" y="2979174"/>
            <a:ext cx="776748" cy="4817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9242323" y="3604718"/>
            <a:ext cx="776748" cy="4817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angle 14"/>
          <p:cNvSpPr/>
          <p:nvPr/>
        </p:nvSpPr>
        <p:spPr>
          <a:xfrm>
            <a:off x="8909108" y="972733"/>
            <a:ext cx="2541864" cy="46139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rgbClr val="00B050"/>
                </a:solidFill>
              </a:rPr>
              <a:t>Objetivo 	N° 4</a:t>
            </a:r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4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5" name="17 Imag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6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 CORRELACIÓN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25035" b="22378"/>
          <a:stretch/>
        </p:blipFill>
        <p:spPr>
          <a:xfrm>
            <a:off x="461395" y="1743099"/>
            <a:ext cx="5922628" cy="140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25242" b="18657"/>
          <a:stretch/>
        </p:blipFill>
        <p:spPr>
          <a:xfrm>
            <a:off x="6892015" y="1652631"/>
            <a:ext cx="5146187" cy="14764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r="24190" b="15775"/>
          <a:stretch/>
        </p:blipFill>
        <p:spPr>
          <a:xfrm>
            <a:off x="3473570" y="3816690"/>
            <a:ext cx="6123435" cy="21051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22759" y="2583809"/>
            <a:ext cx="661264" cy="25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angle 22"/>
          <p:cNvSpPr/>
          <p:nvPr/>
        </p:nvSpPr>
        <p:spPr>
          <a:xfrm>
            <a:off x="11143445" y="2562837"/>
            <a:ext cx="661264" cy="25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angle 23"/>
          <p:cNvSpPr/>
          <p:nvPr/>
        </p:nvSpPr>
        <p:spPr>
          <a:xfrm>
            <a:off x="8410032" y="5072543"/>
            <a:ext cx="661264" cy="251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597005" y="4655890"/>
            <a:ext cx="394283" cy="167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201013" y="4269996"/>
            <a:ext cx="1736521" cy="6711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 valor &gt; 0.05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997967" y="5072543"/>
            <a:ext cx="0" cy="3467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869647" y="5436066"/>
            <a:ext cx="2256639" cy="511728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No existe correlación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7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61844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36444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RESULTADOS DE CORRELACIÓN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773306305"/>
              </p:ext>
            </p:extLst>
          </p:nvPr>
        </p:nvGraphicFramePr>
        <p:xfrm>
          <a:off x="2841171" y="956344"/>
          <a:ext cx="8576128" cy="526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Resultado de imagen para graficos de personas empresariale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21459" r="9749" b="16381"/>
          <a:stretch/>
        </p:blipFill>
        <p:spPr bwMode="auto">
          <a:xfrm>
            <a:off x="0" y="3992010"/>
            <a:ext cx="3697968" cy="247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88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20371"/>
          <a:stretch/>
        </p:blipFill>
        <p:spPr bwMode="auto">
          <a:xfrm>
            <a:off x="7383438" y="3470388"/>
            <a:ext cx="3971499" cy="24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ortar rectángulo de esquina diagonal"/>
          <p:cNvSpPr/>
          <p:nvPr/>
        </p:nvSpPr>
        <p:spPr>
          <a:xfrm>
            <a:off x="327545" y="513954"/>
            <a:ext cx="9041641" cy="3398292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dirty="0" smtClean="0">
                <a:latin typeface="Algerian" panose="04020705040A02060702" pitchFamily="82" charset="0"/>
              </a:rPr>
              <a:t>CONCLUSIONES</a:t>
            </a:r>
            <a:endParaRPr lang="es-EC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48721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PLANTEAMIENTO DEL PROBLEMA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4098" name="Picture 2" descr="Resultado de imagen para FALTA DE FINANCIAMIEN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5" y="3737388"/>
            <a:ext cx="2563812" cy="14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APITAL DE TRABA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2" y="1628620"/>
            <a:ext cx="2123768" cy="14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planificacion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24" y="2581506"/>
            <a:ext cx="1915416" cy="12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4423619"/>
              </p:ext>
            </p:extLst>
          </p:nvPr>
        </p:nvGraphicFramePr>
        <p:xfrm>
          <a:off x="2418736" y="363795"/>
          <a:ext cx="10635366" cy="552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431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97637"/>
              </p:ext>
            </p:extLst>
          </p:nvPr>
        </p:nvGraphicFramePr>
        <p:xfrm>
          <a:off x="838199" y="137357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6" name="17 Imagen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7" name="CuadroTexto 4"/>
            <p:cNvSpPr txBox="1"/>
            <p:nvPr/>
          </p:nvSpPr>
          <p:spPr>
            <a:xfrm>
              <a:off x="1337682" y="364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Conclusiones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9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20371"/>
          <a:stretch/>
        </p:blipFill>
        <p:spPr bwMode="auto">
          <a:xfrm>
            <a:off x="7866038" y="3648188"/>
            <a:ext cx="3971499" cy="24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ortar rectángulo de esquina diagonal"/>
          <p:cNvSpPr/>
          <p:nvPr/>
        </p:nvSpPr>
        <p:spPr>
          <a:xfrm>
            <a:off x="327546" y="513954"/>
            <a:ext cx="8194154" cy="3398292"/>
          </a:xfrm>
          <a:prstGeom prst="snip2Diag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6000" dirty="0" smtClean="0">
                <a:latin typeface="Algerian" panose="04020705040A02060702" pitchFamily="82" charset="0"/>
              </a:rPr>
              <a:t>RECOMENDACIONES</a:t>
            </a:r>
            <a:endParaRPr lang="es-EC" sz="1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11047"/>
              </p:ext>
            </p:extLst>
          </p:nvPr>
        </p:nvGraphicFramePr>
        <p:xfrm>
          <a:off x="838199" y="12261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6" name="17 Imagen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7" name="CuadroTexto 4"/>
            <p:cNvSpPr txBox="1"/>
            <p:nvPr/>
          </p:nvSpPr>
          <p:spPr>
            <a:xfrm>
              <a:off x="1312515" y="170668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Recomendaciones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9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6" descr="Resultado de imagen para colores degradados verde y blanc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49804"/>
            <a:ext cx="11329259" cy="52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619">
            <a:off x="3404582" y="3812196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566" flipH="1">
            <a:off x="6067510" y="3980544"/>
            <a:ext cx="2833087" cy="22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6" t="65515" r="20651" b="23659"/>
          <a:stretch/>
        </p:blipFill>
        <p:spPr>
          <a:xfrm>
            <a:off x="0" y="6042991"/>
            <a:ext cx="12780229" cy="8960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6" t="17955" r="19783" b="67932"/>
          <a:stretch/>
        </p:blipFill>
        <p:spPr>
          <a:xfrm>
            <a:off x="0" y="75292"/>
            <a:ext cx="12192000" cy="1027906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71FE36D3-F378-46A2-87AB-C44E54B7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024" y="1343168"/>
            <a:ext cx="10698409" cy="1275898"/>
          </a:xfrm>
        </p:spPr>
        <p:txBody>
          <a:bodyPr>
            <a:normAutofit/>
          </a:bodyPr>
          <a:lstStyle/>
          <a:p>
            <a:pPr algn="l"/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Objetivo General</a:t>
            </a:r>
          </a:p>
          <a:p>
            <a:pPr algn="l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Determinar la influencia del liderazgo en la salud financiera de las pequeñas y medianas empresas del sector manufacturero de la Provincia de Pichincha en el año 2017. </a:t>
            </a:r>
          </a:p>
          <a:p>
            <a:endParaRPr lang="es-EC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469745-BCA8-41B3-BE75-53A80863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682" y="2308117"/>
            <a:ext cx="9408976" cy="533406"/>
          </a:xfrm>
        </p:spPr>
        <p:txBody>
          <a:bodyPr>
            <a:norm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4FDE883-2E83-4C77-8D88-F77CBAB68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304065"/>
              </p:ext>
            </p:extLst>
          </p:nvPr>
        </p:nvGraphicFramePr>
        <p:xfrm>
          <a:off x="436170" y="2530046"/>
          <a:ext cx="11372372" cy="413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0" y="13648"/>
            <a:ext cx="6124370" cy="1079801"/>
            <a:chOff x="0" y="1"/>
            <a:chExt cx="5951895" cy="1030101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11" name="CuadroTexto 4"/>
            <p:cNvSpPr txBox="1"/>
            <p:nvPr/>
          </p:nvSpPr>
          <p:spPr>
            <a:xfrm>
              <a:off x="1337682" y="253441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OBJETIVOS 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12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057396"/>
            <a:ext cx="1747024" cy="16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2540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75995"/>
              <a:ext cx="4385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PYMES EN EL ECUADOR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6" name="AutoShape 2" descr="Resultado de imagen para l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li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5" name="AutoShape 8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65000352"/>
              </p:ext>
            </p:extLst>
          </p:nvPr>
        </p:nvGraphicFramePr>
        <p:xfrm>
          <a:off x="155574" y="1055502"/>
          <a:ext cx="4868709" cy="269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Resultado de imagen para chocono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6"/>
          <a:stretch/>
        </p:blipFill>
        <p:spPr bwMode="auto">
          <a:xfrm>
            <a:off x="155574" y="3882826"/>
            <a:ext cx="2694214" cy="25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620534" y="5870478"/>
            <a:ext cx="1567543" cy="5551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25.538</a:t>
            </a:r>
            <a:endParaRPr lang="es-EC" dirty="0"/>
          </a:p>
        </p:txBody>
      </p:sp>
      <p:cxnSp>
        <p:nvCxnSpPr>
          <p:cNvPr id="30" name="29 Conector recto"/>
          <p:cNvCxnSpPr/>
          <p:nvPr/>
        </p:nvCxnSpPr>
        <p:spPr>
          <a:xfrm>
            <a:off x="8224207" y="767443"/>
            <a:ext cx="48985" cy="5658206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9021155" y="622117"/>
            <a:ext cx="1839638" cy="5551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Sector Manufacturero</a:t>
            </a:r>
            <a:endParaRPr lang="es-EC" dirty="0"/>
          </a:p>
        </p:txBody>
      </p:sp>
      <p:graphicFrame>
        <p:nvGraphicFramePr>
          <p:cNvPr id="21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870579"/>
              </p:ext>
            </p:extLst>
          </p:nvPr>
        </p:nvGraphicFramePr>
        <p:xfrm>
          <a:off x="2305734" y="4082897"/>
          <a:ext cx="4074144" cy="218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5438" y="1617168"/>
            <a:ext cx="2118819" cy="203701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048000" y="5240594"/>
            <a:ext cx="353961" cy="9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62916" y="2467897"/>
            <a:ext cx="215549" cy="13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49489" y="2118379"/>
            <a:ext cx="1057061" cy="56483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17,30 %</a:t>
            </a:r>
          </a:p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Pichincha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8478" y="1617168"/>
            <a:ext cx="2571406" cy="14521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261987" y="3596546"/>
            <a:ext cx="1598806" cy="48635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8,62%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0061390" y="3084463"/>
            <a:ext cx="0" cy="425653"/>
          </a:xfrm>
          <a:prstGeom prst="straightConnector1">
            <a:avLst/>
          </a:prstGeom>
          <a:ln w="5715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24"/>
          <p:cNvPicPr/>
          <p:nvPr/>
        </p:nvPicPr>
        <p:blipFill rotWithShape="1">
          <a:blip r:embed="rId15"/>
          <a:srcRect l="42444" t="39578" r="40319" b="23167"/>
          <a:stretch/>
        </p:blipFill>
        <p:spPr bwMode="auto">
          <a:xfrm>
            <a:off x="8923242" y="4424516"/>
            <a:ext cx="2388558" cy="1618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03236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253441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JUSTIFICACIÓN 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223" y="2299158"/>
            <a:ext cx="1484671" cy="122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399" y="4166652"/>
            <a:ext cx="1572683" cy="124606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3" idx="0"/>
          </p:cNvCxnSpPr>
          <p:nvPr/>
        </p:nvCxnSpPr>
        <p:spPr>
          <a:xfrm>
            <a:off x="9898953" y="2276240"/>
            <a:ext cx="42606" cy="229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762" y="4758246"/>
            <a:ext cx="1702759" cy="1157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148" y="2660752"/>
            <a:ext cx="1476843" cy="1183019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15866760"/>
              </p:ext>
            </p:extLst>
          </p:nvPr>
        </p:nvGraphicFramePr>
        <p:xfrm>
          <a:off x="1578742" y="901651"/>
          <a:ext cx="8746306" cy="534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1345" y="633170"/>
            <a:ext cx="1530602" cy="1054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2908" y="5081913"/>
            <a:ext cx="1427039" cy="10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20371"/>
          <a:stretch/>
        </p:blipFill>
        <p:spPr bwMode="auto">
          <a:xfrm>
            <a:off x="7833080" y="3625084"/>
            <a:ext cx="3277372" cy="20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ortar rectángulo de esquina diagonal"/>
          <p:cNvSpPr/>
          <p:nvPr/>
        </p:nvSpPr>
        <p:spPr>
          <a:xfrm>
            <a:off x="327546" y="513954"/>
            <a:ext cx="7915702" cy="3398292"/>
          </a:xfrm>
          <a:prstGeom prst="snip2DiagRect">
            <a:avLst/>
          </a:prstGeom>
          <a:noFill/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8000" dirty="0" smtClean="0">
                <a:latin typeface="Algerian" panose="04020705040A02060702" pitchFamily="82" charset="0"/>
              </a:rPr>
              <a:t>MARCO TEÓRICO</a:t>
            </a:r>
            <a:endParaRPr lang="es-EC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5A5B9-50A4-4368-B237-A52617D6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66" t="65515" r="20651" b="23659"/>
          <a:stretch/>
        </p:blipFill>
        <p:spPr>
          <a:xfrm>
            <a:off x="0" y="6042992"/>
            <a:ext cx="12191999" cy="8547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EA2C36-4A14-47E8-97E9-C96BCFC92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6" t="17955" r="19783" b="67932"/>
          <a:stretch/>
        </p:blipFill>
        <p:spPr>
          <a:xfrm>
            <a:off x="0" y="1"/>
            <a:ext cx="12191999" cy="1027906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0" y="1"/>
            <a:ext cx="5951895" cy="1030101"/>
            <a:chOff x="0" y="1"/>
            <a:chExt cx="5951895" cy="103010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"/>
              <a:ext cx="5951895" cy="1030101"/>
            </a:xfrm>
            <a:prstGeom prst="rect">
              <a:avLst/>
            </a:prstGeom>
          </p:spPr>
        </p:pic>
        <p:sp>
          <p:nvSpPr>
            <p:cNvPr id="20" name="CuadroTexto 4"/>
            <p:cNvSpPr txBox="1"/>
            <p:nvPr/>
          </p:nvSpPr>
          <p:spPr>
            <a:xfrm>
              <a:off x="1337682" y="252344"/>
              <a:ext cx="4385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2800" b="1" dirty="0" smtClean="0">
                  <a:solidFill>
                    <a:srgbClr val="00A99D"/>
                  </a:solidFill>
                  <a:latin typeface="Eras Light ITC" panose="020B0402030504020804" pitchFamily="34" charset="0"/>
                </a:rPr>
                <a:t>LIDERAZGO</a:t>
              </a:r>
              <a:endParaRPr lang="es-EC" sz="2800" b="1" dirty="0">
                <a:solidFill>
                  <a:srgbClr val="00A99D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188090" y="1337481"/>
            <a:ext cx="3575714" cy="709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1930- </a:t>
            </a:r>
            <a:r>
              <a:rPr lang="es-ES" dirty="0" smtClean="0"/>
              <a:t>1940</a:t>
            </a:r>
          </a:p>
          <a:p>
            <a:pPr algn="ctr"/>
            <a:r>
              <a:rPr lang="es-ES" dirty="0" smtClean="0"/>
              <a:t> </a:t>
            </a:r>
            <a:r>
              <a:rPr lang="es-ES" dirty="0" err="1"/>
              <a:t>Kurt</a:t>
            </a:r>
            <a:r>
              <a:rPr lang="es-ES" dirty="0"/>
              <a:t> Lewin y sus colaboradores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93139" y="1337481"/>
            <a:ext cx="2740927" cy="70968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</a:t>
            </a:r>
            <a:r>
              <a:rPr lang="es-ES" dirty="0" smtClean="0"/>
              <a:t>os líderes nacen  </a:t>
            </a:r>
            <a:r>
              <a:rPr lang="es-ES" dirty="0"/>
              <a:t>no se hacen</a:t>
            </a:r>
            <a:endParaRPr lang="es-EC" dirty="0"/>
          </a:p>
        </p:txBody>
      </p:sp>
      <p:sp>
        <p:nvSpPr>
          <p:cNvPr id="3" name="2 Flecha derecha"/>
          <p:cNvSpPr/>
          <p:nvPr/>
        </p:nvSpPr>
        <p:spPr>
          <a:xfrm>
            <a:off x="4763804" y="1569493"/>
            <a:ext cx="629335" cy="24565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15155407"/>
              </p:ext>
            </p:extLst>
          </p:nvPr>
        </p:nvGraphicFramePr>
        <p:xfrm>
          <a:off x="-447757" y="2374709"/>
          <a:ext cx="7502501" cy="388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Cerrar llave"/>
          <p:cNvSpPr/>
          <p:nvPr/>
        </p:nvSpPr>
        <p:spPr>
          <a:xfrm>
            <a:off x="5598523" y="2442949"/>
            <a:ext cx="694565" cy="3780430"/>
          </a:xfrm>
          <a:prstGeom prst="rightBrac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218" name="Picture 2" descr="Resultado de imagen para LI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8" y="2922552"/>
            <a:ext cx="3529986" cy="210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lecha derecha"/>
          <p:cNvSpPr/>
          <p:nvPr/>
        </p:nvSpPr>
        <p:spPr>
          <a:xfrm>
            <a:off x="8137844" y="1599063"/>
            <a:ext cx="629335" cy="24565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8767179" y="1337480"/>
            <a:ext cx="2740927" cy="7096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r>
              <a:rPr lang="es-ES" dirty="0" smtClean="0"/>
              <a:t>omportamiento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054744" y="5047849"/>
            <a:ext cx="1841596" cy="4855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Influencia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94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973154A-F2E0-4BA0-81CC-05B49D4EE408}" vid="{4A203CBB-2997-4987-ABDD-DF4E6390D4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5001</TotalTime>
  <Words>1757</Words>
  <Application>Microsoft Office PowerPoint</Application>
  <PresentationFormat>Panorámica</PresentationFormat>
  <Paragraphs>548</Paragraphs>
  <Slides>43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Algerian</vt:lpstr>
      <vt:lpstr>Arial</vt:lpstr>
      <vt:lpstr>Brush Script MT</vt:lpstr>
      <vt:lpstr>Calibri</vt:lpstr>
      <vt:lpstr>Eras Light ITC</vt:lpstr>
      <vt:lpstr>黑体</vt:lpstr>
      <vt:lpstr>Symbol</vt:lpstr>
      <vt:lpstr>Times New Roman</vt:lpstr>
      <vt:lpstr>Tema1</vt:lpstr>
      <vt:lpstr>Presentación de PowerPoint</vt:lpstr>
      <vt:lpstr> </vt:lpstr>
      <vt:lpstr>   TRABAJO DE TITULACIÓN, PREVIO A LA OBTENCIÓN DEL TÍTULO DE INGENIERA  EN FINANZAS, CONTADORA PÚBLICA-AUDITORA </vt:lpstr>
      <vt:lpstr>Presentación de PowerPoint</vt:lpstr>
      <vt:lpstr>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chinos usan dos pinceladas para escribir la palabra crisis. Una significa peligro y la otra significa oportunidad, por lo tanto en medio de una crisis, mantente atento al peligro sin perder de vista la oportunidad.  John F. Kennedy</dc:title>
  <dc:creator>Angélica Buenaño</dc:creator>
  <cp:lastModifiedBy>UMB1</cp:lastModifiedBy>
  <cp:revision>305</cp:revision>
  <dcterms:created xsi:type="dcterms:W3CDTF">2019-01-29T20:25:51Z</dcterms:created>
  <dcterms:modified xsi:type="dcterms:W3CDTF">2019-08-20T19:27:54Z</dcterms:modified>
</cp:coreProperties>
</file>